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6:55.58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0 456 978 0,'0'0'19'0,"0"0"14"0,0 0 2 15,0 0-39-15,0 0-21 0,0 0-12 0,0 0 4 16,0 0 36-16,0 0 18 0,0 0 4 15,186-108-1-15,-145 100-4 0,6 2-2 0,3 2 4 16,4-1 1-16,6 3 6 0,0-3-1 0,6 2-3 16,6-1-1-16,2-3-7 0,3 1 1 0,6 0 3 15,1-3-2-15,8-2 3 0,1-1-6 16,2 0-1-16,2-2-3 0,4-1-3 0,-4 0-2 16,-2 0-1-16,0-2 0 0,-3 0 0 0,-4 0-1 15,-3 1 2-15,-6-1-1 0,-6 3-2 0,-5 0-1 16,-4 4-2-16,-8 0 1 0,-4 0 1 0,-6 3 0 15,-6-1 1-15,-6 0 1 0,-7 2 3 0,-3 0 3 16,-9 1 11-16,-3 2 14 0,-8 2 21 16,0-1 23-16,-4 1 17 0,0 1 2 0,0 0-22 15,0 0-31-15,0 0-40 0,0 0-37 16,0 0-27-16,0 0-26 0,0 0-30 0,-3 0-33 0,3 0 2 16,-1 3 32-16,0 1 40 0,-2 4 46 15,-1 1 22-15,-2 2 0 0,5 1-2 0,-2 1-1 16,2-2-6-16,1 1-3 0,0 0 0 0,0-2 4 15,1-1 3-15,2-1 5 0,2 0 0 16,2-2 1-16,-3 0-3 0,6 1 3 0,-2 0 14 16,2 3-3-16,1 0 2 0,2 5 0 0,1 0-10 15,4 6 3-15,-1 1 3 0,0 8 0 0,3 3-1 16,1 7 1-16,-1 5-3 0,1 5 0 16,1 8-1-16,-5 7-2 0,-2 4 8 0,-1 8-3 15,-3 6 2-15,1 8 0 0,-4 7-5 0,1 8 5 16,1 4 2-16,-3 5 2 0,2 3 4 15,-1 5 2-15,-1 0 1 0,2 2 2 0,-1 2 5 0,0 3 0 16,3 5 5-16,-2 2 5 0,0 2 1 16,2-1 7-16,0-1 4 0,-3 1-4 0,2-3 2 15,-1 1-1-15,-1-4-3 0,-1-3 10 0,3-6-10 16,-5-5-5-16,5-7-7 0,-6-3-13 0,4-4 6 16,-4-5-4-16,4 0-1 0,-3-7 0 15,4-5-5-15,-2-4-2 0,4-7-2 0,0-7 0 16,1-1 3-16,0-6-1 0,-1-3 1 0,0-3-2 15,3-2 0-15,1-5-1 0,-4-3-1 0,1-2 0 16,2-5-2-16,-3-2 2 0,2-4 2 16,-2-4-2-16,-5-5 3 0,3-3-6 0,-6-4-1 15,1-5 0-15,-4-3-3 0,0-2 4 0,0-3 3 16,0 0 3-16,0 0 2 0,0 1-2 16,-5 0-1-16,1 3 2 0,-6 0-2 0,2 0 1 15,0 3-3-15,-3-2-6 0,1 1 2 0,3 0-4 16,-2-2 1-16,-2 1 2 0,4-2-4 0,-3 2 3 15,0 1 5-15,0-4 6 0,2 0 6 16,-5-3 8-16,0 2 2 0,-2-4 1 0,-6 2-2 16,1-3-6-16,-6 2-1 0,-3-2-6 0,-8 0-4 15,-1 0-3-15,-3 0-6 0,-4 2 0 0,-4 2-2 16,-8 2-3-16,-6 1 1 0,-4 4-6 0,-3 1-12 16,-8 2-19-16,-4 3-23 0,-5 2-22 0,-7 1-17 15,-4 1-8-15,-5 1-9 0,-1-1 21 16,-3 0 32-16,-4-1 28 0,-2-1 37 0,3-3 18 15,4-2 11-15,5-2 9 0,4 0 8 0,11-1-5 16,7 0-10-16,10-3-7 0,8 0-14 16,12-1-15-16,8-2-48 0,12-2-132 0,10-3-164 15,11 0-133-15,4 0-182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8:30.25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1287 0,'0'0'146'0,"0"0"-72"0,0 0-33 15,0 0-47-15,0 0-25 0,0 0 21 0,0 0 23 16,0 0 23-16,0 0 6 0,0 0 11 0,0 0 6 15,0 0-2-15,181 19-1 0,-143-15-9 16,2-4-9-16,1 0-10 0,1 0-9 0,-5 0-6 16,-3 0-10-16,-6-4-4 0,-9 3-3 0,-4-1-2 15,-6 1 5-15,-6 1-3 0,-3 0-6 0,0 0-6 16,-3 0 4-16,-9 0 5 0,-2 0 11 0,-3 4 7 16,-8 6-3-16,-4 3 1 0,-6 2 4 0,3 3 2 15,-3 2 7-15,5 0 6 0,1 6 2 16,2-2 3-16,4 2-3 0,2-2-7 0,5 2-5 15,5 0-7-15,5-2-4 0,4-2 0 0,2-4 5 16,2-3 8-16,9-3 7 0,6-1 6 16,2-2-4-16,4-3-7 0,8 0-14 0,2-2-14 15,4-1-13-15,0-1-16 0,-2-1-22 0,2-1-29 16,-8 2-48-16,0-2-53 0,-5 0-65 0,-7 2-60 16,-5-2-22-16,-3 0 54 0,-6 0 79 15,-3 0-220-15</inkml:trace>
  <inkml:trace contextRef="#ctx0" brushRef="#br0" timeOffset="164">103 197 1236 0,'0'0'180'0,"0"0"-45"0,0 0-87 0,0 0-53 16,0 0-4-16,0 0 7 0,174-11-3 0,-128 16-5 15,1 1-16-15,-1-1-28 0,-4 1-42 16,1-3-42-16,-5 4-60 0,-3 0-51 0,-5-1 30 15,-12-2-35-15,-6-1-80 0</inkml:trace>
  <inkml:trace contextRef="#ctx0" brushRef="#br0" timeOffset="471">783 343 2152 0,'0'0'153'0,"0"0"-85"15,0 0-37-15,0 0 3 0,0 0 24 16,0 0 7-16,0 0 3 0,0 0-11 0,0 0-12 15,0 0-1-15,0 0-1 0,0 0 0 0,0 0 1 16,0 0-7-16,133 26-6 0,-121-31-6 16,0-1-10-16,2-2-2 0,-2-1-6 0,1-1-3 15,-1-1 0-15,-3-2-5 0,0-3-3 0,-1-1 0 16,-4-1-8-16,-3 0-3 0,-1 0-2 0,0-1-5 16,-3-4 1-16,-7 4-6 0,-4-1-4 0,0 2-3 15,-3 2 0-15,-5 2 0 0,0 2 2 0,-1 5-1 16,-2 4 3-16,-2 3 6 0,1 0 3 15,-2 10 10-15,3 2 2 0,0 2 4 0,3 5 2 16,3 2 0-16,4 2 3 0,3 1 0 0,3 2 0 16,5-1-8-16,4-1-20 0,11 0-42 15,7-8-60-15,9 0-108 0,10-5-184 0,-8-5-84 16,-6-3-706-16</inkml:trace>
  <inkml:trace contextRef="#ctx0" brushRef="#br0" timeOffset="1015">1420 0 1536 0,'0'0'883'15,"0"0"-774"-15,0 0-61 0,0 0-54 0,0 0-19 16,0 0 10-16,0 0 18 0,0 0 3 0,0 0 2 16,0 0 3-16,0 0 0 0,0 0 0 0,0 0 1 15,-26 171-2-15,26-144-2 0,0 0-1 16,0-1-1-16,1 2-1 0,2-2 1 0,-2 2-1 15,6-4-1-15,-3-3-5 0,0-4-3 0,3-4-7 16,-3-5-4-16,6-4 4 0,-2-1 0 0,1-3 1 16,4 0-6-16,3 0-10 0,4 0-12 0,2 0-10 15,0-4 1-15,3-4 6 0,-1-1 11 16,-3 0 17-16,1-3 10 0,-6 3 9 0,0 0 6 16,-3 1 4-16,-2 0 5 0,-2 4 1 0,-5-2 0 15,2 4 4-15,-2 1 0 0,-3 1 2 0,-1 0 2 16,0 0-5-16,0 0-5 0,0 0-6 15,0 0-8-15,2 0 5 0,-1 3 8 0,0 0 8 16,3 1 8-16,2 1-1 0,-2 0-3 0,6-1-1 16,-5 1 0-16,6-2 2 0,1 0 0 15,3 0-2-15,3-3-6 0,4 0-3 0,2 0-5 16,4-5-1-16,3-2-1 0,6-4-5 0,1-3-2 16,2-1-5-16,1 0 0 0,-2-3-2 0,0 1 0 15,-3-3 4-15,0 2-3 0,-5-3 4 16,-2 1 0-16,-8 0-3 0,-1 1 7 0,-6 0 4 15,-7 1 5-15,-2 8 4 0,-5-2 0 0,0 5-5 16,-5 3-6-16,-1 1-6 0,-6 3-5 0,-2 0-4 16,-2 4 4-16,-5 8 1 0,-3 6 0 0,2 5 4 15,-4 8-1-15,3 3 2 0,1 2 1 16,7 5-2-16,8 0 2 0,7 0-3 16,4 3 2-16,19-3 0 0,10 0-11 0,18 0-27 15,5 0-57-15,12 3-173 0,-15-11-464 16,-13-10-892-16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8:21.84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2817 249 1867 0,'0'0'74'15,"0"0"-5"-15,0 0-47 0,0 0-38 0,0 0-8 16,0 0-2-16,0 0 5 0,0 0 8 0,0 0 8 16,0 0 6-16,-75 160 2 0,83-115 2 0,-3 5-2 15,7 1-2-15,1 4 4 0,2 2 0 16,4 2 3-16,-1 4 0 0,-2-1-2 0,4 2-1 16,-2-5-4-16,-1-3 5 0,3-7-1 0,-4-6-2 15,-2-7 2-15,0-10-5 0,-5-6 0 16,-5-8 2-16,-1-2 1 0,1-7 12 0,-4 0 25 15,0-2 33-15,-7 1 9 0,-5 1-2 0,-6-2-20 16,-9 2-34-16,-10 2-11 0,-4-2-17 0,-1 1-13 16,-10 2-10-16,0-1-12 0,-2-2-16 0,-2 0-7 15,-2-2-5-15,-2 1 8 0,6-2 16 0,0 0 15 16,8 0 14-16,-1 0 9 0,13 0 6 16,0-2 5-16,15-1 8 0,4 0 15 0,8 0 12 15,6 2-8-15,1-4-41 0,13-2-44 0,9-4-21 16,10-6 8-16,9-3 37 0,6-3 33 15,9-2 12-15,2 1-1 0,9-3-2 0,1 3-7 16,8 1-5-16,-3-1-5 0,6 5-9 0,-1 2-15 16,0 2-34-16,-6 2-63 0,-2 2-73 0,-3 3-64 15,-3 0-34-15,-10 1 29 0,-6-1 77 16,-12 2 76-16,-4 0 73 0,-11 1 42 0,-3 4 45 16,-11-1 87-16,-6 2 93 0,-1 0 79 0,0 0 30 15,0 0-37-15,0 0-73 0,0 0-78 0,0 0-72 16,0 2-53-16,0 1-18 0,0 1-2 0,0 2 2 15,1 3 10-15,6-1-3 0,-3 0 4 0,6-1 3 16,1 1 1-16,2-2 4 0,5-1-7 16,4-1-19-16,1-3-32 0,10-1-60 0,-3 0-97 15,0 0-159-15,-5-1-129 0,-10-2-813 0</inkml:trace>
  <inkml:trace contextRef="#ctx0" brushRef="#br0" timeOffset="183">3411 409 2705 0,'0'0'165'15,"0"0"-98"-15,0 0-13 0,0 0-39 0,0 0-60 16,0 0-38-16,0 0-18 0,0 0-14 16,0 0-4-16,0 0-16 0,0 0-50 0,0 0-54 15,0 0-65-15,180 0-73 0,-153 12 11 0,-8-3-5 16,-5-3-195-16</inkml:trace>
  <inkml:trace contextRef="#ctx0" brushRef="#br0" timeOffset="455">3888 43 2090 0,'0'0'143'0,"0"0"-106"0,0 0-102 16,0 0-34-16,0 0 1 0,0 0 54 0,0 0 75 15,0 0 6-15,0 0 10 0,33 153 16 0,-20-106 0 16,-3 2 2-16,0 3 8 0,-3 1-18 16,4 1-3-16,-3 5-11 0,-3 1-17 0,-2 4 2 15,3 4-9-15,-5-4-4 0,2 0-2 0,-2-5-7 16,0-7 1-16,2-11-2 0,3-12-3 16,-5-13 1-16,2-6 8 0,-2-7 19 0,-1-3 17 15,1 0 8-15,2 0-9 0,0-3-37 0,1-4-55 16,0-1-59-16,7-6-77 0,3-1-91 15,1-4-125-15,-3 6-102 0,-1 2-763 0</inkml:trace>
  <inkml:trace contextRef="#ctx0" brushRef="#br0" timeOffset="824">4466 0 811 0,'0'0'359'0,"0"0"11"0,0 0-80 16,0 0-88-16,0 0-72 0,0 0-51 15,0 0-46-15,0 0-33 0,0 0-31 0,0 0-25 16,0 0 9-16,0 0 23 0,0 0 33 0,0 0 41 15,0 34 6-15,-3-4 0 0,-1 9-6 16,4 7-9-16,0 7-1 0,0 5-11 0,0 6-2 16,6 4-6-16,-2 2-7 0,1 6 0 0,1 0-4 15,-2 6 0-15,4-7-1 0,-3-6 0 0,5-9-3 16,-5-10-3-16,5-13 2 0,-2-11 0 0,-1-10 2 16,0-7 6-16,-3-6 10 0,-1-1 10 15,-3-2 11-15,0 0-4 0,1 0-24 0,-1 0-17 16,6-6-42-16,-4-2-61 0,1-4-91 0,0-3-201 15,2 3-162-15,-3 4-866 0</inkml:trace>
  <inkml:trace contextRef="#ctx0" brushRef="#br0" timeOffset="1004">4211 418 2465 0,'0'0'228'16,"0"0"-107"-16,0 0-48 0,0 0-64 0,0 0-28 15,0 0-5-15,0 0 5 0,0 0 5 0,0 0-12 16,190-37 0-16,-140 40 0 0,3 1 5 16,1-4-5-16,-1 3-27 0,-5-3-45 0,3 1-85 15,-1 1-142-15,-5 2-182 0,-14-2-40 0,-9 1-435 0</inkml:trace>
  <inkml:trace contextRef="#ctx0" brushRef="#br0" timeOffset="1773">4776 669 2185 0,'0'0'-101'0,"0"0"-3"16,0 0-13-16,0 0 30 0,0 0 88 0,0 0 6 15,0 0 4-15,172 21-2 0,-142-18-1 16,-1 0 5-16,-3-1 0 0,-2 2 6 0,-3 0 0 15,-2-1-2-15,-4 0-4 0,0 4-8 0,-3 0-6 16,-1 1-5-16,-3 2-3 0,-1 0 0 16,-4 1-1-16,1 3 9 0,-4 1 18 0,0 1 24 15,-4 4 25-15,-3 1 18 0,-4 2 7 0,-3 0-8 16,1 1-13-16,-1-1-18 0,1-1-22 0,3-3-13 16,2 0-8-16,4-4-9 0,2-5-5 0,2 1 1 15,0-4 2-15,2 2 8 0,9-5 6 16,0 0-2-16,2-2-8 0,5-2-9 0,4 0-12 15,4-3-8-15,2-4-6 0,2-5-9 0,3 0-2 16,3-1 1-16,-1-2 2 0,-2-1 2 0,1 2 7 16,-7 1 8-16,-3 3 7 0,-5 3 14 15,-3 3 5-15,-5 2 6 0,-1 2 3 0,-6 0 5 16,-2 0 9-16,1 3 4 0,1 3 8 0,-2 0 6 16,0 2 0-16,0 1 4 0,2 2-4 0,1-1-2 15,-2 1-4-15,0 0-2 0,4-2-7 0,-2-2-5 16,2 1 1-16,0-2 8 0,5 0 14 15,0-3 9-15,2-2-4 0,1-1-5 0,5 0-14 16,4 0-10-16,3-6-6 0,6-3-4 0,-2-2-5 16,3 0-1-16,-1-3-3 0,-2-1-5 15,1 1-1-15,-5-3-2 0,-5 2-3 0,-2 0 0 16,-5 0-5-16,-2-1-3 0,-8 1-6 0,-5 0-18 16,0-2-17-16,-7-1-17 0,-8 0-13 15,-8 1 5-15,-3 2 4 0,-2 3 16 0,-8 4 16 16,-5 5 11-16,-3 3 21 0,2 0 12 0,1 6 7 15,3 5 15-15,6 1 4 0,5 1 1 0,5 1-2 16,6 1-12-16,4 1-7 0,5 1-4 0,3-1-2 16,4 2 6-16,4 1 7 0,7-1 3 0,8 0 13 15,1-1-3-15,6-2-3 0,6-3-1 0,3-4-12 16,5-2 1-16,2-4-2 0,0-2-1 16,1 0 9-16,-4 0-8 0,-2-2 4 0,-4-2 0 15,-4-1-5-15,-6 2 9 0,-4 1 0 0,-5 1-2 16,-8 1 1-16,-1 0-8 0,-4 0 0 15,-1 0-3-15,0 0-6 0,0 0 3 0,0 0 1 16,3 4 1-16,-2 3 8 0,6 0-4 0,-2 1-4 16,4-1-2-16,0 1-8 0,3-1-8 0,3 1-19 15,3-4-24-15,1 0-39 0,7-4-47 16,2 0-76-16,6-7-97 0,-2-3-111 0,-4 0 11 16,-11 4-485-16</inkml:trace>
  <inkml:trace contextRef="#ctx0" brushRef="#br0" timeOffset="2230">6547 58 2772 0,'0'0'37'16,"0"0"-20"-16,0 0-47 0,0 0-27 0,0 0 13 15,0 0 26-15,0 0 20 0,0 0-2 0,0 0-1 16,79 164 6-16,-64-124-4 0,0-1 1 0,-2 2 2 15,-3 1-6-15,-4-2 10 0,2 6 1 16,-4 2 2-16,-1 1 6 0,-3 3-8 0,0 1-5 16,0 0-4-16,0-1-2 0,0-1 2 0,0-4 3 15,0-2 1-15,0-5-2 0,3-7 2 16,3-7-4-16,1-7 2 0,1-4-2 0,5-5 4 16,0-4 3-16,5-3-4 0,4-3-4 0,3 0-14 15,2-3-15-15,3-8-11 0,1-3-7 0,3-3 2 16,-1-2 5-16,1-4 10 0,-2-2 8 15,-4-1 10-15,-3-4 11 0,-4 1 4 0,-5 2 6 16,-5 1 4-16,-6 2 4 0,-2 3 10 0,-3 3 14 16,0 4 16-16,0 4 2 0,-3 7 0 0,-1-1-10 15,-1 2-13-15,-1 2-7 0,5 0-11 0,-2 0-10 16,-1 2-6-16,1 5-3 0,-1 4 2 16,2 2 1-16,0 2-1 0,-1 0 1 0,3 3 4 15,3-1 1-15,5 0 5 0,6-1 2 0,5 0 1 16,2-3-3-16,6-1-5 0,4-1-9 0,5-3-14 15,1-4-17-15,4-1-22 0,2-3-28 16,2 0-36-16,-2 0-66 0,-5-7-82 0,-7-2-160 16,-7 2-96-16,-11 3-716 0</inkml:trace>
  <inkml:trace contextRef="#ctx0" brushRef="#br0" timeOffset="2403">6528 325 2941 0,'0'0'75'0,"0"0"-37"0,0 0-36 15,0 0-36-15,0 0-7 0,0 0-4 0,205 8-36 16,-138 4-60-16,-1 3-102 0,3 0-173 16,-20-2-158-16,-15-7-865 0</inkml:trace>
  <inkml:trace contextRef="#ctx0" brushRef="#br0" timeOffset="4022">0 2086 1383 0,'0'0'159'0,"0"0"14"16,0 0-35-16,0 0-51 0,0 0-37 0,0 0-45 15,0 0-59-15,0 0-4 0,0 0 8 0,0 0 23 16,0 0 44-16,0 0 8 0,0 0 8 0,0 0 8 16,-3 102 3-16,14-68-4 0,1 3-6 15,0 2-6-15,-1 1-9 0,2 2-3 0,-2-1-1 16,-3-2-2-16,-3-2-4 0,2-4-1 0,-1-3-3 15,-5-7-1-15,2-6 0 0,-1-5-1 16,0-6 1-16,0-3-1 0,-2-2 7 0,2-1 5 16,-1 0 2-16,1 0-3 0,4-1-16 0,3-5-17 15,6-3-16-15,5-4-15 0,3-4-15 0,7-5-8 16,0-2-13-16,5-2 1 0,-3-1 12 16,2 4 10-16,-1 0 31 0,-5 3 20 0,-1 3 23 15,-4 4 21-15,-7 6 12 0,-2 1 15 0,0 4 2 16,-7 2 10-16,-1 0 10 0,0 5-2 0,1 4 7 15,-3 2-3-15,4 6-13 0,-4 3 8 16,6 5-4-16,-4-1-10 0,3 5-2 0,0-2-27 16,-2-1-12-16,4-6-6 0,-2-2-6 0,-2-5 7 15,4-5 7-15,2 0 5 0,0-4 8 0,1-1-1 16,5-1-6-16,1-2-8 0,4-2-13 0,-1-5-6 16,7-4-6-16,0-1-7 0,1-3-1 0,6 0-8 15,-1-4-11-15,-4 0-9 0,1 1-9 16,-1-2-5-16,-4 0-9 0,-3-1-7 15,-6 2-10-15,0-4-6 0,-8 3 8 16,-3 1 5-16,-2 1 16 0,-4 3 18 0,-2 1 12 0,-4 3 20 16,-2 2 17-16,-5 6 18 0,0-1 13 0,2 4 4 15,-1 0-1-15,-1 1-8 0,0 8-9 0,5 3-3 16,-5 3-5-16,7 5 0 0,0 2-2 16,1 2 2-16,3 3 4 0,5 2 3 0,4 1 4 15,10 1 2-15,0-1 0 0,7-4 4 0,10-4-3 16,-1-5-4-16,8-1-5 0,3-7-8 0,2-6-6 15,1-3-6-15,3-1-8 0,1-12-1 0,0-5-5 16,1-4-3-16,-3-5 1 0,1-6-4 16,-7-2-1-16,5 0-4 0,-8-3-10 0,-2 1-4 15,-8-3-9-15,-2 0-4 0,-6-3-1 0,-4-2-5 16,-12-3 0-16,-1-1-9 0,-7-1-17 16,-10-3-6-16,-6 2-10 0,-8-1 12 0,-5 0 20 15,-8 4 14-15,-3 3 21 0,-1 3 10 0,0 4 17 16,0 6 15-16,1 4 13 0,1 6 21 0,5 4-1 15,0 7-3-15,5 6-9 0,3 5-18 0,9 4-4 16,-2 8 2-16,5 6 4 0,6 5 5 0,-1 6 13 16,7 6 10-16,0 4 7 0,2 8 8 15,3 8-2-15,8 3-3 0,4 7-8 0,4 4-7 16,6 0-15-16,2 1-9 0,7 0-5 0,0-5-3 16,5-8 2-16,2-7 1 0,1-5 0 15,0-11-3-15,1-6-7 0,-1-8 5 0,-1-8 3 16,0-9 5-16,-2-3 6 0,2-8-4 0,-2-7-5 15,0-3-4-15,2-4-4 0,0-2-6 16,0-2-4-16,-3-6-9 0,-2 1-6 0,-1-2-5 16,-6-3-6-16,-3-2 2 0,-4-4-1 0,-9-3 3 15,-6-3 6-15,-1-4-6 0,-6-1 3 0,-4-3-1 16,-5-1 2-16,-10-1 12 0,3 4 6 16,-9 2 3-16,-1 4 2 0,-1 3 2 0,-2 8 1 15,2 4 6-15,0 7 7 0,4 8 1 0,6 6-1 16,2 6-2-16,3 6-8 0,1 0-3 0,6 8 0 15,-5 6 0-15,4 6 3 0,-2 6 9 0,6 10 7 16,-1 4 6-16,3 9 7 0,1 6 3 0,10 4-4 16,3 4 1-16,5 8-9 0,7-3-6 15,1 1-5-15,3-3-5 0,6-2 0 0,-4-5 0 16,5-9-1-16,-3-7-3 0,-1-7-4 0,1-7-5 16,-1-5 0-16,-4-4-7 0,-1-4 0 0,3-5-4 15,-10-3-4-15,4-7-4 0,1-1-15 16,-3 0-17-16,-4-3-18 0,3-4-19 0,-4-4-6 15,5-3 2-15,-5-4 9 0,5 2 27 0,-5 0 24 16,1 2 27-16,-4-1 31 0,-3 3 26 16,-5 4 34-16,1 3 25 0,-5 2 5 0,-3 3-6 15,0 0-32-15,0 0-35 0,0 0-21 0,0 0-20 16,1 2-2-16,-1 2 4 0,7 3 3 0,-3 3 7 16,0 1 0-16,4 1-8 0,-2 1 2 0,5 0-1 15,-2-2 1-15,-2-5 3 0,4 1 3 16,0-2 2-16,1-2 3 0,2-1-2 0,2-2 0 15,6 0-7-15,-1-5-7 0,6-4-5 0,6-2-12 16,0-1-8-16,1-1-10 0,-3-3-9 0,-2-1-5 16,-3-1-6-16,-3 0-10 0,-7-2-11 15,-5 0-9-15,-7-6-16 0,-4 2 4 0,0 0 7 16,-11 2 15-16,-5 2 23 0,-3 3 9 0,-6 4 23 16,-2 6 22-16,-7 4 27 0,4 3 33 0,-7 3 17 15,6 9 5-15,-5 3 1 0,6 1-12 16,4 1-10-16,0 5-9 0,10 1-12 0,2 1-7 15,5 0-7-15,6 2-7 0,3-2 3 0,1 1 4 16,13-1 6-16,6 1 4 0,6-4-1 0,7-1-2 16,7-3-6-16,9-4-9 0,7-1-3 15,4-6-15-15,7 0-15 0,0-4-24 0,-2-1-45 16,2 2-61-16,-3 2-120 0,-8 3-279 0,-15-1-331 16,-15-1-246-16</inkml:trace>
  <inkml:trace contextRef="#ctx0" brushRef="#br0" timeOffset="5201">5094 2421 1141 0,'0'0'41'16,"0"0"-55"-16,0 0-50 0,0 0-54 0,0 0-1 15,0 0 35-15,0 0 20 0,0 0 25 16,0 0 6-16,0 0 15 0,0 0 10 0,0 0 1 16,0 0 7-16,101-13 1 0,-101 13 1 0,2 0 2 15,-2 0-2-15,0 0 0 0,2 0 3 16,-2 0-5-16,0 0-1 0,0 0-2 0,0-1-2 15,0 1-6-15,-4-2-1 0,0 2 0 0,-1-1 5 16,-1-1 14-16,1-1 19 0,-2 0 14 0,1 1 15 16,-2-1 12-16,4 0 5 0,-1 0 2 0,1 1 2 15,2 0 2-15,1 1 6 0,-1-1-8 0,2 1-17 16,0 1-28-16,0-2-39 0,0 2-48 16,0 0-39-16,3 0-22 0,0 0-3 0,5 0 2 15,-2 0 6-15,3 2 4 0,-2-1 14 0,0 1 31 16,-3-1 31-16,3-1 18 0,-5 0 6 0,0 0 2 15,-2-1 3-15,0-7 1 0,0 1 4 16,0-4 0-16,-3-2 4 0,-2-5 1 0,1 0 5 16,2-2 10-16,-1-4 26 0,1-2 28 0,-1-4 25 15,-1-2 20-15,4-3 8 0,0 1 1 16,0 1-4-16,0-1-16 0,0 3-23 0,0-3-25 16,0-1-22-16,1-4-17 0,5 0-7 0,-4 2-2 15,3-2 3-15,-1 5 11 0,0 0 36 0,-2 1 9 16,1-3 12-16,-3 4-11 0,2-5-33 15,0-1 5-15,-2-2-11 0,0 2 19 0,0 1 37 16,0 7 12-16,-2 6 14 0,-1 7 0 0,-1 5-39 16,0 6-33-16,0 3-42 0,4 3-64 0,-2 1-15 15,-1 11 7-15,1 7 24 0,-5 9 51 16,3 6 6-16,-2 9 0 0,2 7-3 0,2 4 0 16,2 9 0-16,0 6-1 0,0 2 0 0,4 5 1 15,5 6-2-15,1 1 2 0,-3 4-1 16,5 5 1-16,-1-1-1 0,0-1 0 0,0 0-2 0,1 2-1 15,-1 1-4-15,2-2 0 0,1 1 0 0,1-3-3 16,2-4 2-16,-4-3-2 0,1-1 0 16,-3-6-2-16,1-6 0 0,-2-8 1 0,-2-9 1 15,-4-8 1-15,-3-9-1 0,-1-6 4 0,0-9-2 16,-5-8 11-16,-7-6 12 0,-6-4 7 16,-4-2 6-16,-7-8-7 0,-8-6-10 0,-5-7-10 15,-7 0-7-15,-4-5-1 0,-2-4-5 0,-2 1-6 16,-2-3-4-16,2 2-8 0,1 2-13 0,2 0-3 15,7 1-8-15,6 1-5 0,6 0 1 16,7 1-3-16,6-3 7 0,7 2 4 0,4 2 5 16,10-1 10-16,1 4 0 0,13 0 6 0,4 0 14 15,7 0 11-15,10 0 14 0,6 0 24 16,6 1 9-16,8-1 7 0,7-1 4 0,1 2-15 16,4 0-8-16,5 1-13 0,0 4-15 0,-4 3-4 15,-4 3-12-15,-3 2-13 0,-5 2-17 16,-5 2-44-16,-6 2-62 0,-2-1-97 0,-7-1-118 0,-7-2-80 15,-10 3 50-15,-6-2-362 0</inkml:trace>
  <inkml:trace contextRef="#ctx0" brushRef="#br0" timeOffset="5787">5692 1490 1706 0,'0'0'187'0,"0"0"-31"0,0 0-100 16,0 0-104-16,0 0-35 0,0 0 15 0,0 0 50 16,0 0 55-16,0 0 19 0,0 0 10 0,0 0 14 15,22 179-3-15,-22-127-11 0,0 3-12 0,0 3-20 16,0 1-11-16,0 6-2 0,0 1-4 16,1 3 4-16,2 1-3 0,1 0-5 15,2-4 0-15,-2-7-5 0,4-7 0 0,0-8 1 0,2-11-6 16,-1-6 2-16,1-12 5 0,-1-5 7 0,4-5 19 15,0-5 6-15,1 0 1 0,4-2-5 0,1-7-20 16,0-4-12-16,4-3-14 0,2-2-17 16,1-1-2-16,0-4-17 0,-4 0-15 0,1 0-17 15,-6 0-20-15,0 2 4 0,-6 2 15 0,-4 1 28 16,-5 2 34-16,1 2 24 0,-3 3 19 0,0 2 23 16,0 3 15-16,0 3 8 0,-3 0-5 15,2 3-23-15,0 0-20 0,-1 0-17 0,1 4-3 16,-3 4 11-16,0 3 4 0,1 4 4 0,-1 3 1 15,0 3-7-15,1 2 1 0,2 2-2 0,1-4-4 16,0-1 3-16,4-2-1 0,4-4 5 16,3-3 5-16,-2-1-1 0,4-3 2 0,3-2 1 15,-2-1-4-15,2-2 3 0,1 0-6 0,0-2-8 16,4 0-3-16,2-7-13 0,0 0-4 16,0-2-11-16,2-3-14 0,-2 0-9 0,-4-2-9 15,2 0-3-15,-5-1 4 0,-4 1 4 0,-2-1 8 16,-4 1 4-16,-4 0 4 0,-2-1 7 0,0 3 1 15,-2 3 10-15,-4 3 14 0,2 3 9 16,3 2 5-16,-1 1-7 0,1 0-10 0,-2 1-6 16,-1 6 2-16,1 4 7 0,2 1 4 0,-2 5 2 15,3 2-2-15,0-2 2 0,2 3-1 0,8 2 2 16,4-2 0-16,4 0-13 0,8-4-23 0,4-2-47 16,4-4-103-16,2 0-201 0,-6-4-163 0,-11-3-867 15</inkml:trace>
  <inkml:trace contextRef="#ctx0" brushRef="#br0" timeOffset="6185">6864 2146 2161 0,'0'0'179'0,"0"0"-43"15,0 0-45-15,0 0-60 0,0 0-45 0,0 0-5 16,0 0-6-16,0 0 6 0,0 0 15 0,0 0 0 16,0 0 9-16,0 0 0 0,0 0-3 0,160 48 4 15,-132-30-5-15,4 2-3 0,0 1 4 16,-3 1-6-16,2 1 4 0,-2 1 0 0,-2 1-4 15,-1-1 4-15,-1-2-10 0,-5 3-2 0,-5 0-1 16,-2-4-11-16,-4 1 7 0,-5-1 2 0,-4 1-3 16,0-1 11-16,-6-1-1 0,-7 0 5 15,-3-2 9-15,-6-2 3 0,-1-2 3 0,-9-2 1 16,-3-1-4-16,-3-5 0 0,-5-1-7 0,2-4-1 16,-4-1-1-16,4 0-6 0,5-4-1 0,4-6-14 15,8 1-23-15,3-1-49 0,6-1-99 16,7 2-190-16,2 1-104 0,6 2-741 0</inkml:trace>
  <inkml:trace contextRef="#ctx0" brushRef="#br0" timeOffset="7169">7470 1607 821 0,'0'0'264'0,"0"0"28"0,0 0-24 0,0 0-71 16,0 0-39-16,0 0-58 0,0 0-77 15,0 0-49-15,0 0-18 0,0 0 19 0,0 0 44 16,0 0 37-16,0 0 19 0,0 0 3 0,48 96-6 16,-39-43-4-16,-2 5-15 0,4 4-8 15,-1 5-6-15,-1 1-12 0,1 1-9 0,2 0-6 16,0-2-6-16,-2-4 2 0,1-1-1 0,-2-5 1 16,2-8 0-16,-2-6-3 0,-3-9 0 0,1-10-2 15,-1-9 4-15,-1-9 26 0,-2-5 23 16,1-1 15-16,-1-3-2 0,3-8-27 0,1-1-28 15,2-5-16-15,0-1-12 0,1-1-10 0,1 0-15 16,-5-1-18-16,3 2-16 0,-1 1-12 0,-3 3-4 16,2 3 4-16,-1 3 12 0,-1 0 19 0,-1 2 16 15,2 3 12-15,0 0 10 0,-2 3 7 0,3 0 6 16,0 0 10-16,-1 2 8 0,0 5 7 16,1 1 9-16,1 3 3 0,2 2 5 15,1 2-1-15,0 3-2 0,0-1-3 16,1 0-5-16,2-1-4 0,1-2 1 0,1 0 1 0,0-3 1 15,2-2 3-15,1 0-3 0,2-5-2 0,2-1-4 16,2-1-6-16,1-2-4 0,1 0-5 0,0 0-3 16,0-3-3-16,2-3-8 0,3-1-5 0,-5-1-3 15,0-3-8-15,0 0-4 0,-2-1-4 16,-2-2-9-16,-5 0 0 0,-2-6-8 0,-1 4-13 16,-6-7-7-16,-4 2-27 0,-4-1-22 0,-1-1-13 15,-5-1 0-15,-5 4 27 0,-5 1 31 0,-1 5 32 16,-3 4 25-16,-2 2 24 0,2 6 29 15,0 2 23-15,3 0 8 0,2 4-4 0,1 8-14 16,3 2-6-16,3 1 4 0,3 4 4 0,1 3 13 16,3-2 6-16,3 6-5 0,8-2 2 15,7 0-9-15,2 1-7 0,9-2 0 0,8-2-8 16,4-1-11-16,6-4-18 0,4-1-30 0,1-4-34 16,5-4-49-16,-1 1-67 0,0-3-99 0,-7-1-95 15,-15 1-120-15,-12-4-723 0</inkml:trace>
  <inkml:trace contextRef="#ctx0" brushRef="#br0" timeOffset="7563">8781 2467 1999 0,'0'0'-24'0,"0"0"-25"0,0 0-6 16,0 0 49-16,0 0 47 0,0 0 11 15,0 0 6-15,0 0 10 0,0 0 5 0,0 0 10 16,0 0 1-16,0 0-11 0,0 0-13 0,0 0-19 16,93 56-18-16,-85-55-10 0,0-1-8 0,3 0-6 15,1 0-1-15,-2 0-7 0,-2 0-1 0,3 0 1 16,-6-6 1-16,2 0 1 0,-4-3 0 16,2-2-5-16,-3 0-3 0,1-3-10 0,-3 1-9 15,0-3-10-15,-3-1-9 0,-5-2-5 16,-1 2 4-16,-2 1 10 0,1 2 7 0,-7 2 8 15,2 1 3-15,-3 2-2 0,3 3 12 0,-1 3 10 0,-3 3 12 16,1 0 9-16,3 1 1 0,1 7 3 16,1 4-2-16,1-2-1 0,-1 3-3 0,6 3-3 15,1 0-4-15,4 2 1 0,2 1-1 0,0 1 4 16,2-3 1-16,10-1-5 0,0-2-6 16,3-5-10-16,4-3-7 0,3-6-10 15,4 0-22-15,0-6-41 0,1-8-61 0,-1-4-98 0,2-3-112 16,-2-5-2-16,-9 4 54 0,-3 7-228 0</inkml:trace>
  <inkml:trace contextRef="#ctx0" brushRef="#br0" timeOffset="7791">9125 1361 1906 0,'0'0'268'0,"0"0"-35"15,0 0-75-15,0 0-89 0,0 0-76 0,0 0-23 16,0 0 0-16,0 0 25 0,0 0 38 0,0 0 17 15,0 0 4-15,0 0 2 0,-10 206-6 0,10-140-9 16,0 7-8-16,0 3-10 0,2 4-5 16,0 4-3-16,3-3-4 0,-1-1-3 15,-2-2-8-15,5-8 0 0,-1-8 0 16,1-8-6-16,-1-11-1 0,0-4-9 0,2-9-14 0,-1-3-15 16,2-3-30-16,4-2-42 0,0-1-78 0,5 1-146 15,-4-6-189-15,-6-4-721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8:38.18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1532 65 429 0,'0'0'56'16,"0"0"22"-16,0 0 20 0,0 0 17 0,0 0-4 15,0 0-9-15,0 0-13 0,0 0-22 0,0 0-10 16,0 0-3-16,0 0-7 0,0 0-4 0,-15-18-3 16,14 16-5-16,-2 2 3 0,2-1 1 15,-2-1-4-15,2 2 0 0,-2-1 1 0,-2-1 1 16,1-1 5-16,2 1 3 0,-2-1-1 0,0 0-5 15,0 2-9-15,1-2-4 0,-2 2-4 0,1-3-1 16,2 2-1-16,0 0-1 0,-4-2-6 16,2 1-6-16,3 2-1 0,-3-1-3 0,-1 2-3 15,0-1-1-15,1-1-3 0,-2 1 0 0,0 1-1 16,-4 0 0-16,3 0-1 0,-2 0 2 0,-4 0 2 16,1 0 1-16,-2 0 5 0,-1 3 1 15,0 0 2-15,0-2 0 0,-1 2 4 0,-2 1 3 16,3-2 2-16,-3 0 3 0,-2 0-1 0,5 0-3 15,-3 0-3-15,-2 1-5 0,5 0-3 0,-3 2-1 16,-4 0-2-16,6 1-1 0,-5 0 1 16,1 0-3-16,-2 2 2 0,4 0 1 0,-6 3-2 15,-1 1 5-15,0 1-4 0,-2-1 2 0,-2 0 2 16,1-1-1-16,0 0 7 0,1 0 10 0,3 0 0 16,0-2-1-16,1 0-3 0,0 1-11 0,4-1 1 15,-2-1 2-15,2 1 0 0,0 1-3 0,4-1 1 16,0 0-2-16,1 0-1 0,1 1 2 15,-1-1-2-15,-1 0 0 0,-5 4-1 0,3 1 0 16,-2 2 0-16,-3 0-2 0,3 2 1 0,-3 1-1 16,-2 3-2-16,5 0 1 0,-3-1 0 15,0 0 1-15,3 1 1 0,0-3 0 0,-2 2 1 16,2-1-1-16,-3 0-1 0,3 1 2 0,-1-2-1 16,2 2 1-16,-3-1 4 0,5-4 0 15,0 0 1-15,1-1 4 0,-2-2-2 0,2 0 5 16,6-1 2-16,-4-2 0 0,2 1 0 0,2 0-6 15,3-2-3-15,-3-1-1 0,5 2-3 0,-3-3 0 16,3 2 0-16,0-4-4 0,-2 1 1 0,4 0 0 16,0-3-3-16,1 2 3 0,-1-4 1 15,2 3-1-15,0-4 6 0,0 1-2 0,0-1 3 16,0 0 2-16,0 0 1 0,0 0 3 0,0 0 0 16,0 0 1-16,0 0-1 0,0 0-1 0,0 0 0 15,0-1-2-15,0 1 1 0,0-3-5 0,0 3-9 16,0-1-16-16,0 1-23 0,0-1-26 15,0-1-34-15,0 0-56 0,0 1-96 0,3-2-114 16,-1 2-54-16,0-1-667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8:45.71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1440 1255 1845 0,'0'0'24'16,"0"0"34"-16,0 0-12 0,0 0-30 0,0 0-8 15,0 0-2-15,0 0-10 0,0 0-9 0,0 0-6 16,0 0-1-16,0 0 4 0,0 0 6 0,-85-175 3 16,64 153-3-16,-2 3 0 0,-7 2 0 15,-1 1-4-15,-6 6 0 0,-5 3-11 0,-6 3 0 16,-4 4 1-16,-4 0 0 0,-4 9 14 0,-4 5-5 16,1 6 8-16,-4 4 9 0,-3 4 0 15,2 4 9-15,1 4 0 0,0 4-1 16,3 2 7-16,3 0-1 0,2 6 0 15,3-2-1-15,10 7-4 0,-2 3 0 0,8 4 3 0,7 3-3 0,2 4-2 16,9 3-3-16,6 3 0 0,8 1 6 0,6-1 4 16,4 0 0-16,11-1-3 0,13-3-8 15,7-2 1-15,5-4 4 0,9-2 2 0,3-2 4 16,9-4 2-16,2-5-2 0,10-3 3 0,6-5 4 16,6-6 2-16,3-3 6 0,8-7-2 0,0-6 0 15,1-5-5-15,3-5-6 0,2-6-2 16,-2-4-6-16,6 0 1 0,0-11-2 0,-2-6-10 15,3-6 6-15,-3-8 0 0,-6-7 3 0,-4-7 10 16,-9-9-11-16,-4-7-2 0,-8-5-4 16,-7-5-3-16,-8-5-1 0,-7-5-9 0,-12-2-8 15,-9-9-8-15,-9 2-2 0,-13-2 4 16,-6-2-4-16,-12 2-6 0,-12 2-1 16,-13 2-25-16,-12 8 20 0,-9 9 28 0,-10 9 16 0,-10 8 31 0,-4 10-9 15,-11 12-19-15,-1 8-12 0,-10 9 4 16,-4 9 3-16,-5 6 2 0,-2 5 0 0,3 14-5 15,3 11-1-15,4 8 2 0,3 7 1 0,5 6-4 16,9 4-12-16,2 4-9 0,11 5-12 0,8 0-30 16,10 0-67-16,13 3-152 0,13-2-128 0,10-16-369 15,15-16 527-15</inkml:trace>
  <inkml:trace contextRef="#ctx0" brushRef="#br0" timeOffset="678">969 249 2224 0,'0'0'-153'0,"0"0"-12"0,0 0 31 15,0 0 61-15,0 0 73 0,1 166 18 0,15-103-5 16,10 8-11-16,2 10-3 0,7 5-26 16,1 13-5-16,0 4 4 0,4 7-1 15,-2 7 27-15,-2 7 2 0,-4 6 2 16,-4 7 5-16,-2 1 4 0,-8 4 2 0,-3 3 4 0,-5 0-1 15,-4 0 0-15,-6-1-1 0,0-1-1 0,-8-1 3 16,-5-1-7-16,-2-6 2 0,-1-3 3 0,-7-4-6 16,1-3 5-16,-1-5-5 0,-5-6 0 15,2-4-2-15,-1-6-2 0,1-8 0 0,0-4-6 16,0-12 0-16,-1-8-3 0,0-8-16 0,-1-10-14 16,0-9-31-16,-4-6-46 0,2-8-56 0,0-9-79 15,-2-7-60-15,-1-9 11 0,-3-6 63 16,1 0 95-16,-5-7 91 0,-1-4 37 0,-3 0 9 15,-1 1 4-15,4 3 10 0,-2 0 30 0,0 4 62 16,-3 2 81-16,4 1 68 0,1 0 32 0,-2 4-20 16,5 4-51-16,1 0-47 0,7-2-31 15,4 2-22-15,2-2-17 0,6 1-23 0,2 0-29 16,5-2-20-16,1-2-21 0,9 0-25 0,1-1-22 16,2 0 1-16,11 2 15 0,9 2 30 0,4 3 28 15,5 0 5-15,10 0 2 0,7 1-5 0,6-2 2 16,6 0-4-16,13-4 0 0,1 0-2 0,5-4-5 15,3 0-3-15,8-5-9 0,-3-4-2 16,3-1-7-16,2-1-4 0,-5 0 1 0,1-1-3 16,-5 0 1-16,-4-1 0 0,-5 3-4 0,-3 0 1 15,-8 3-5-15,-7 1-5 0,-10 2-4 16,-6 1-7-16,-10 0-15 0,-9 1-17 0,-4 1-29 16,-8-1-36-16,-3 0-26 0,-6 2-8 0,0-1-78 15,-3-4-190-15,-2 2 29 0,-2 0-346 0</inkml:trace>
  <inkml:trace contextRef="#ctx0" brushRef="#br0" timeOffset="1066">450 122 2674 0,'0'0'-28'0,"0"0"-37"15,0 0-4-15,0 0 11 0,0 0 32 0,0 0 35 16,183-77 7-16,-126 86 3 0,7 1-4 16,6 0 0-16,5 1-1 0,3 1-1 0,5-1 4 15,2-3 4-15,2-1 2 0,2-3 3 16,2-3 4-16,2-1-2 0,3-1-3 15,-2-7-1-15,-4-3-1 0,-5-3-1 0,-6 0 3 0,-9 1-2 16,-4-3-8-16,-8 6-3 0,-9-3-1 0,-8 2-3 16,-8 3-2-16,-7 3-3 0,-7 2-3 0,-8 2-1 15,-7 1 0-15,-3 0-4 0,-1 0-3 0,0 0-3 16,-1 0-3-16,-3 0-10 0,-5 4-4 16,-1 3-5-16,-7 6-36 0,-6 7-52 0,-3 9-85 15,-3 6-135-15,3-5-233 0,10-8-831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9:11.28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14362 1169 2083 0,'0'0'65'0,"0"0"-12"0,0 0-82 0,0 0-77 16,0 0 4-16,0 0 19 0,0 0 45 0,0 0 62 16,0 0 6-16,0 0 7 0,0 0 0 0,0 0 4 15,0 0-8-15,4 153-8 0,-2-126-2 16,0 1-6-16,0 0-4 0,1-2-4 0,0-1-9 16,-2-8-1-16,6-3-3 0,-4-6 6 0,0-4 12 15,-2-2 16-15,2-2 24 0,-2 0 15 16,-1 0 9-16,3 0-4 0,-2 0-16 0,2 0-23 15,-2 0-29-15,9-2-50 0,2-2-3 0,3-3-2 16,6 0 10-16,2-1 32 0,3 3-4 0,-2 0-5 16,2 4-2-16,-4 1-3 0,1 0 1 0,2 0 5 15,-1 4 2-15,-2 5 3 0,3 0 5 0,-5 3 0 16,2 3 1-16,-1 2 1 0,-2 3-2 16,1 1 1-16,-3 2 0 0,-1 2 0 0,-2-2 3 15,-2 2 0-15,-2 0 1 0,-5-3 4 0,-4-1 1 16,-1-2 7-16,0-2 7 0,-5-3 13 0,-5 0 19 15,-5 0 16-15,-4-3 8 0,-7-2-3 16,-4-1-10-16,-5 2-14 0,-2-4-4 0,-5 0-6 16,2-2-4-16,-1-2-1 0,5 0-5 0,4-2 0 15,2 0-5-15,4 0-8 0,3 0-4 16,5 0-13-16,5 0-5 0,3 0-8 0,7 0-28 16,3 0-32-16,0 0-52 0,0 0-77 0,3-2-100 15,6-2-91-15,5 0-83 0,-2-2 64 16,-4 3-424-16</inkml:trace>
  <inkml:trace contextRef="#ctx0" brushRef="#br0" timeOffset="205">14344 1223 2356 0,'0'0'92'0,"0"0"29"0,0 0-13 0,0 0-13 16,0 0-11-16,0 0-37 0,0 0-29 0,0 0-10 15,0 0-2-15,80-156 0 0,-41 150-2 16,2 3-1-16,2 3-5 0,2 0-3 0,4 5-7 16,-2 6-25-16,2 4-69 0,0 6-194 0,-13-4-315 15,-10-5-919-15</inkml:trace>
  <inkml:trace contextRef="#ctx0" brushRef="#br0" timeOffset="-872">12924 1660 869 0,'0'0'263'0,"0"0"-84"0,0 0 38 0,0 0-45 16,0 0-46-16,0 0-51 0,0 0-61 15,0 0-33-15,0 0-12 0,0 0 16 0,0 0 33 16,0 0 29-16,0 0 25 0,0 0 3 0,4 17-13 16,11-3-12-16,7 2-9 0,-2 3-14 15,5 1-7-15,1 1-4 0,0 0-6 0,1 0 1 16,0-1 1-16,-1-3-1 0,-1-2 2 0,-3-3 0 15,-1-3-2-15,1-1 7 0,-4-2 5 0,-3-3 5 16,0-1 7-16,1-2 4 0,-2 0 6 16,3 0 0-16,-2-8-2 0,1-3-9 0,-1-2-11 15,5-6-7-15,-2-2-9 0,1-5-3 0,2-4-5 16,-2 0-9-16,0-4-7 0,-4-2-12 0,-1-4-10 16,-5-4-4-16,-3-1-3 0,-6 0-7 15,0 0-11-15,-4-3-21 0,-11 2-11 0,-6 0 2 16,-5 2 15-16,-3 3 20 0,-2 4 20 0,-6 5 7 15,-2 5 2-15,-2 4 2 0,-2 6 0 0,-2 7-1 16,2 5 4-16,0 5 6 0,4 3 8 0,0 9 13 16,8 5 7-16,-2 3 8 0,6 3 8 0,4 2-2 15,-1 4 4-15,7 5 5 0,3 2-5 16,6 3 2-16,4 3-3 0,4 2-11 0,5 2 6 16,9-1 2-16,6 3 2 0,6-5 8 0,6-2-18 15,5-4-12-15,5-6-39 0,3-6-65 16,7-2-105-16,1-3-182 0,-13-8-15 0,-14-3-578 0</inkml:trace>
  <inkml:trace contextRef="#ctx0" brushRef="#br0" timeOffset="-575">13818 1791 2304 0,'0'0'48'16,"0"0"4"-16,0 0-37 0,0 0-36 0,0 0 8 16,0 0 1-16,0 0 6 0,0 0 13 0,0 0 6 15,0 0 5-15,0 0 0 0,0 0 2 0,0 0 0 16,14 71-2-16,-14-60 1 0,0 1-4 15,-3-1-5-15,3 0-4 0,0-2-7 0,0-2-12 16,0 1-27-16,0-2-53 0,4 0-86 0,2-1-131 16,0-1-167-16,0-1-6 0,-2-3-452 0</inkml:trace>
  <inkml:trace contextRef="#ctx0" brushRef="#br0" timeOffset="-15975">2134 1316 567 0,'0'0'20'0,"0"0"31"0,0 0 29 0,0 0-8 16,0 0 4-16,-19-159 4 0,19 144 9 0,0 1 19 15,0 3 26-15,0 2 11 0,0 3-5 0,0 3-7 16,0 0-15-16,0 3-31 0,0-2-34 16,0 2-39-16,0 0-29 0,0 0-34 0,0 0-39 15,1 0-11-15,2 5 5 0,0 3 22 0,4 5 40 16,-2 6 21-16,3 7 5 0,-4 6 6 0,0 9 6 16,2 7 1-16,-3 8-1 15,-2 9-1-15,0 9 0 0,-1 8 0 0,0 6-2 0,0 7-1 16,0 5 4-16,0 3 2 0,0 7 12 0,-2 4 7 15,0 8 11-15,-3 4 12 0,3 7-1 0,0 7 7 16,2 5-6-16,-2 4-2 0,2 1-2 0,0 2-11 16,0 5 2-16,0 0-13 0,0-1-1 0,0-2-1 15,2-5-10-15,2-3-2 0,4-6-4 16,-1-3-4-16,1-6 1 0,2-7-3 0,-4-3 0 16,5-11 1-16,0-3-2 0,-1-7 2 0,-3-6 0 15,2-2-1-15,-5-4 0 0,6-6-4 16,-6-4 1-16,5-7 5 0,-3-4-4 0,3-6 0 15,0-7 0-15,-4-3-2 0,-1-9 2 0,4-3-1 16,-6-5-1-16,-1-6 1 0,-1-7 2 16,0-3 1-16,0-6 8 0,-3-3 8 0,-5-1 10 15,4-2 11-15,-7-1-4 0,3-2-4 0,-3 0-3 16,-1 0-9-16,1-1 0 0,-3 1-1 0,2-2-7 16,0 0 2-16,5 0-1 0,-3 1-3 0,1 0 1 15,6-2 0-15,-1 1-1 0,0-1 3 16,1 1-2-16,2-1-5 0,1 2-5 0,0-2-8 15,0 0-4-15,0 0-5 0,0 0-4 0,0 0-1 16,1 0 3-16,5 0 8 0,-1 0 9 0,3 0 9 16,-1 0 4-16,7 0 0 0,1 0 0 0,5 0-1 15,-1 0-1-15,6 0-2 0,1 0-2 16,4-3-3-16,4 2-2 0,-3-3-2 0,8 2 2 16,0 1 2-16,2 1-2 0,3-2 5 0,6 1-4 15,5 1 1-15,4-2 0 0,2 2 0 0,6-1 2 16,5-1 0-16,4 2 0 0,4-1 1 15,9-1-1-15,0 2 0 0,8-2 0 0,5 1 2 16,4-1-2-16,8 1 1 0,0-3-3 0,8 2 4 16,0-2-1-16,3 2-3 0,2-5 4 15,0 1 2-15,3 0 3 0,4 0 9 0,-1 0-2 16,0 0 2-16,-1 0 1 0,1 0-4 0,-3 2-4 16,-1-1 0-16,-2 0-5 0,-1 2-3 15,-10 0-2-15,-3 0-3 0,-8 2 1 0,-6 1-4 16,-6-2-7-16,-9 2-11 0,-5-1-28 0,-10 1-45 15,-12 0-66-15,-5 0-97 0,-11 0-141 0,-11 0-80 16,-15 0-506-16</inkml:trace>
  <inkml:trace contextRef="#ctx0" brushRef="#br0" timeOffset="-15139">2078 360 2214 0,'0'0'2'16,"0"0"-31"-16,0 0 1 0,0 0-60 0,0 0-16 16,0 0 11-16,0 0 32 0,0 0 63 0,0 0 14 15,214-87 3-15,-143 84 7 0,7-1-1 0,6 1 4 16,4-1-2-16,6 1-4 0,2-2 0 16,2-1-1-16,6 0-1 0,3-3 3 0,1-1-7 15,4 1-2-15,6-2-3 0,4 1-5 0,6-2 1 16,-1 1-2-16,6 2-4 0,-1 1 3 0,2 4-6 15,1 1 0-15,2 0 3 0,6 3-7 16,-2 0 6-16,-1 0 2 0,1 0-5 0,0 0 9 16,1 0-7-16,0 3-2 0,-2 0 4 0,2 0-6 15,-4 0 2-15,-4 2-1 0,-4-4-4 16,-2 2 3-16,0-3-3 0,-3 0-3 0,-3 0-11 16,-3-6-1-16,-4-3 3 0,-7-3 4 0,-7-1 15 15,-7-1 4-15,-7-2 2 0,-11 1 4 0,-10 1 9 16,-7 0 6-16,-11 0 10 0,-8 4 7 15,-9 3 2-15,-11-2 7 0,-6 5 4 0,-6 1 1 16,-4 2 0-16,-4 1-7 0,0 0-15 0,0 0-16 16,0 0-22-16,0 0-20 0,0 0-17 0,-1 0-13 15,-3 4 11-15,-2 3 13 0,2 2 14 0,-7 7 18 16,1 4-4-16,-4 8-1 0,0 3 2 16,-1 9 0-16,2 8 1 0,-1 8 1 0,3 9 1 15,1 9 3-15,4 10 5 0,-4 8 2 0,7 12 7 16,2 8 4-16,1 10 5 0,0 9 7 0,3 9 4 15,6 10 3-15,-3 12-3 0,3 13-5 16,4 5-7-16,-5 11-7 0,1 8-5 0,2 2-4 16,1 4-2-16,-3-2-2 0,-1 2 1 15,3-9 0-15,-3-2 10 0,-1-5 0 0,4-12 1 0,-6-5 0 16,5-8-8-16,1-10-4 0,-3-5 0 16,0-9-4-16,0-6 0 0,0-8 1 0,1-9-2 15,-5-9 3-15,1-8-4 0,-2-7 2 0,-2-4-1 16,-1-7 0-16,0-9 0 0,0-8-1 15,0-9-1-15,-5-5 1 0,-2-7 4 0,-3-6-3 16,1-8 3-16,-3-6 0 0,1-7 5 0,-6-6 7 16,-2-4 5-16,-1-2 2 0,-5-2-9 15,-9-3-4-15,-2 0-10 0,-4-2-7 0,-8-4 0 16,-4-1-7-16,-5-1-2 0,-9 1-3 0,-5-4-14 16,-6 0-16-16,-3-1-38 0,-7 1-64 0,-5 0-109 15,-5 5-231-15,25 1-106 0,23 3-643 0</inkml:trace>
  <inkml:trace contextRef="#ctx0" brushRef="#br0" timeOffset="-14366">2242 3426 2331 0,'0'0'109'0,"0"0"-30"0,0 0-18 0,0 0-64 16,0 0-42-16,0 0 1 0,0 0 2 0,0 0 26 15,0 0 26-15,0 0 10 0,0 0 9 0,0 0 0 16,195-26 3-16,-146 17-11 0,13-2-7 16,-1-1-5-16,10 0-2 0,2-2-2 0,3 2 1 15,3 0-4-15,2 0 1 0,2-1-1 16,0 3-2-16,6 0 3 0,-1 0-4 0,3 3 1 0,5-1 2 16,5 0-2-16,-2 2 2 0,6-1 0 0,2 1-2 15,2-1 2-15,7 3-3 0,0 1-1 16,6 0 0-16,3 2-1 0,4-1 0 0,0 2 2 15,3 0 0-15,-3 0-1 0,4 0 0 0,-2 0 0 16,1 0 0-16,-1-1 2 0,-1-1 0 16,-3 1 0-16,-4-3 2 0,-3 0-1 0,-5-2 1 15,-2-2 1-15,-2 0 1 0,-9 1 2 0,-2-3 0 16,-10 2-1-16,-5 1-1 0,-5 0-2 0,-12 1 1 16,-6 0-1-16,-10 1-3 0,-7 0-3 15,-11 4-9-15,-7 0-14 0,-8 1-33 0,-9 0-61 16,-6 0-74-16,-4 7-26 0,-16 4-174 0,1-2-85 15,2-2-651-15</inkml:trace>
  <inkml:trace contextRef="#ctx0" brushRef="#br0" timeOffset="-13521">3722 4242 1771 0,'0'0'54'0,"0"0"-77"0,0 0-2 0,0 0 6 0,0 0 4 15,0 0 15-15,0 0 7 0,0 0 9 16,0 0 9-16,-61 170 7 0,65-130 4 0,5 4 1 15,-1 4-1-15,2 2-7 0,2 3-9 0,1 0-8 16,-1 2-4-16,1-7-2 0,0-2 1 0,0-8-2 16,0-6-6-16,-1-6 0 0,-2-8 2 15,-2-6 3-15,-3-6 23 0,-1-2 29 0,-2-4 28 16,-1 0 29-16,-1 0 4 0,0 0-17 0,0-2-30 16,0-6-33-16,0-4-22 0,0-2-12 0,0-3-3 15,0-6 0-15,0-4-6 0,0-4 0 16,0-3 3-16,1-4-2 0,1-1 2 15,2 1 0-15,1 1-3 0,-1 2-2 16,6 2-5-16,-2 2-1 0,4 4-1 0,4 3-2 0,1 4 2 16,1 3 2-16,5 5 4 0,2 3 0 0,-2 3 3 15,0 3 4-15,2 3 0 0,-2 0 4 0,-3 3 0 16,4 6-1-16,-4 3 1 0,1 5 1 0,-4 2 2 16,1 4 3-16,-4 4 1 0,-3 1 2 15,-2 1 1-15,2 3-4 0,-4 1 1 0,0 1-2 16,-2-3-1-16,1-4-1 0,-3-7 0 0,-2-7-5 15,3-7 4-15,-1-3 1 0,-2-3 5 0,0 0 10 16,1 0 4-16,-1 0 0 0,1 0-7 0,2-3-8 16,2-3-5-16,5-5-4 0,3-5-5 15,2-5-2-15,6-4-10 0,-1-2-5 0,5-4 1 16,1 1-4-16,-2-2 5 0,-1 1 7 0,-2 1 3 16,-1 2 7-16,-5 5 6 0,2 1-2 0,-5 7 4 15,0 3 1-15,-4 4-4 0,-2 5 3 0,-3 1-6 16,-1 2 2-16,4 0 8 0,-2 4 5 15,1 3 8-15,2 4 6 0,0 3 0 0,0 3 0 16,2 4-4-16,1 3-5 0,0 4-3 0,-1 2-6 16,4 0-2-16,-2 1-4 0,1 4-3 15,-2-4 1-15,2 3-6 0,0-5 1 0,-1-2-2 16,1-2-8-16,3-4-14 0,-3-2-24 0,4-2-31 16,-2-1-44-16,1-3-76 0,-1 1-142 15,-3-4-193-15,-6-4-767 0</inkml:trace>
  <inkml:trace contextRef="#ctx0" brushRef="#br0" timeOffset="-12982">5354 4845 2128 0,'0'0'193'0,"0"0"-190"15,0 0 10-15,0 0 18 0,0 0 14 16,0 0 9-16,0 0-11 0,0 0-18 0,0 0-11 16,0 0-5-16,0 0-5 0,0 0 3 0,0 0 2 15,0 0 3-15,84 38 3 0,-80-38-2 0,6-2-6 16,0-6-9-16,1-2-10 0,2-6-9 15,2-3-13-15,3-6-8 0,-3-3-3 0,-1-6-11 16,-2 2 5-16,-3-1 2 0,-4-1 6 0,-5 3 19 16,0 0 15-16,-7 4 22 0,-7 4 27 0,-1 3 2 15,-4 3-18-15,-6 4-28 0,-1 4-27 0,-1 3 5 16,-2 6 24-16,-2 0 25 0,-2 9 19 16,0 6 3-16,2 3-9 0,0 5-1 15,2 1-12-15,6 2-7 0,4 3-2 0,8-1-10 16,5 0-2-16,4 3-4 0,2-3-2 0,2 3 3 0,9-5-2 15,3-4 5-15,4-3-1 0,1-4 1 16,3-5 6-16,6-1-1 0,0-5 4 0,4-2 4 16,0-2 1-16,-1 0 2 0,2 0-3 0,-3-2-1 15,0-1 1-15,-3-1-1 0,-1 4 4 16,-3 0 10-16,-2 0 11 0,-1 4 1 0,0 5-1 16,0 0-9-16,-1 5-6 0,2 1 4 0,-2 2 0 15,1 3-4-15,-1-1-9 0,5 2-8 0,0 1-3 16,3-3-3-16,2 1-4 0,3-4-28 15,3-1-70-15,1-3-146 0,-9-4-369 0,-9-4-956 0</inkml:trace>
  <inkml:trace contextRef="#ctx0" brushRef="#br0" timeOffset="-9427">22 4945 593 0,'0'0'117'0,"0"0"-24"0,0 0-21 16,0 0-3-16,0 0-1 0,0 0 11 0,0 0 6 15,0 0 7-15,0 0 6 0,0 0-7 16,0 0-10-16,0 0-8 0,0 0-3 0,-25 134-3 16,28-115-11-16,5 0-9 0,-1 4-5 0,4 0-12 15,1-2-3-15,2 0-5 0,-1-3-6 0,2-1 5 16,2-2-2-16,3-3 4 0,-2-1 0 16,4-2-1-16,-3-1 2 0,4-2-4 0,-1-1 0 15,0-2-3-15,4-3-3 0,-2 0 2 0,4-6-5 16,-1-4 0-16,0-5 0 0,1-3 0 0,-1-5 1 15,-2-4 4-15,-2-4-1 0,-3-2-2 0,1-4 0 16,-4-1-7-16,-3-5-4 0,0 0-4 16,-3 0-3-16,-7-4 1 0,-3-1 0 0,-1-2 0 15,-1 2-2-15,-10-1 0 0,-4 4-2 0,-3 7 0 16,-6 2-3-16,-5 6-6 0,-4 2-3 16,-2 6-8-16,-2 4 0 0,-2 5-2 0,7 5-3 0,-5 4-2 15,5 4 0-15,0 5-2 0,2 8 11 16,4 2 12-16,4 7 9 0,3 1 9 0,1 3 5 15,6 4 1-15,1 2 2 0,1 4 1 0,7 6 0 16,3 3 0-16,0 2-2 0,10 0-3 16,4 1-2-16,2-2-5 0,9-3-11 0,1-1-30 15,4-4-57-15,2-5-99 0,3-4-139 0,4-6-69 16,-12-9-212-16,-5-4 252 0</inkml:trace>
  <inkml:trace contextRef="#ctx0" brushRef="#br0" timeOffset="-9148">848 5024 1752 0,'0'0'-41'0,"0"0"17"0,0 0 37 0,0 0 18 16,0 0 18-16,0 0-1 0,0 0-7 0,0 0-3 16,0 0-11-16,-15 167-7 0,15-148-7 15,0-4-6-15,0-3-2 0,0-2-5 0,0 1-13 16,0-3-44-16,0-2-92 0,0-2-127 16,8 0-134-16,-5-4-15 0,-1 1-224 0</inkml:trace>
  <inkml:trace contextRef="#ctx0" brushRef="#br0" timeOffset="-8602">1117 4470 2545 0,'0'0'15'0,"0"0"-97"0,0 0-28 15,0 0-8-15,0 0 33 0,0 0 51 0,0 0 31 16,0 0 13-16,0 0 9 0,0 0 8 0,0 0 2 16,0 0 2-16,0 0-2 0,0 0-6 15,0 165-1-15,0-136-5 0,0 1-5 0,5 0-3 16,-2 2-8-16,0-4-1 0,-2-9-6 0,2-3-5 16,2-7-3-16,-2-5 6 0,-2 0 12 0,-1-4 20 15,0 0 10-15,0 0-1 0,2 0-21 16,-1-5-46-16,0-2-43 0,6-3-28 0,-4-2-5 15,5-1 22-15,-2-3 20 0,5 0 10 0,-2 4-3 16,-1 1-6-16,5 3 2 0,-1 0 6 16,-1 4 13-16,1 1 18 0,0 3 11 0,3 0 8 15,0 0 10-15,0 0 5 0,2 3 5 16,3 3 4-16,-2 4 1 0,3 4 3 0,-2-1 4 0,-4 5 8 16,5 1 4-16,-3 0-1 0,-2 0 0 0,1 2-8 15,2 2 0-15,-3 2 2 0,-3 1-3 0,-2-1-1 16,-1 1-8-16,2 1-7 0,-7-4-1 15,3 3 5-15,-6-1 16 0,-1-3 24 0,0 1 19 16,-8-1 15-16,1-4 9 0,-6-3 2 0,-8 0-1 16,2-2-2-16,-5-3-11 0,-5 1-16 0,-5-3-17 15,1-1-14-15,-4-3-9 0,2-1-8 16,3-1-3-16,1-2-1 0,-1 0-1 0,2-2 1 16,6-3-2-16,3-1-7 0,-1-3-1 0,7-1-9 15,0 0-8-15,4-3-11 0,2 3-16 16,5-1-24-16,2-2-29 0,2-1-44 0,0-1-47 15,10-2-54-15,5-3-82 0,1 1-125 0,1 3-7 16,-5 4-498-16</inkml:trace>
  <inkml:trace contextRef="#ctx0" brushRef="#br0" timeOffset="-8368">1046 4455 2764 0,'0'0'100'16,"0"0"3"-16,0 0-18 0,0 0-48 0,0 0-31 15,0 0-8-15,0 0-2 0,0 0 10 0,0 0 16 16,0 0 0-16,0 0-3 0,0 0-4 16,0 0-10-16,188-66-3 0,-147 59-6 15,7 3-17-15,-2 1-36 0,-2 2-76 0,4 1-148 16,-18 0-378-16,-7 2-932 0</inkml:trace>
  <inkml:trace contextRef="#ctx0" brushRef="#br0" timeOffset="-4907">8359 1419 1490 0,'0'0'112'0,"0"0"8"0,0 0-44 16,0 0-66-16,0 0-42 0,0 0-39 0,0 0 5 15,0 0 30-15,0 0 34 0,0 0 29 16,0 0 2-16,48-17 1 0,-30 12 0 0,2 2 1 16,6-1 1-16,1-3 3 0,3 3-3 0,7-2-4 15,1 2-5-15,2-1-9 0,1 1-3 0,3 0-2 16,-3 1-3-16,5 0-1 0,1 2-2 15,-4-2-1-15,5 1 0 0,-4 2-3 0,1 0 1 16,-4 0 0-16,-2-2 2 0,-2 2-1 0,-1 0 0 16,-8-1 1-16,0-1-3 0,-8 1 1 0,-3 1 0 15,-5-2 1-15,-7 2-4 0,-2 0-11 0,-3 0-15 16,0 0-28-16,0 0-56 0,-4 0-102 16,-7 0-135-16,6 0 4 0,-4 0-482 0</inkml:trace>
  <inkml:trace contextRef="#ctx0" brushRef="#br0" timeOffset="-4459">8405 1140 2106 0,'0'0'-15'16,"0"0"-45"-16,0 0-45 0,0 0-62 15,0 0 17-15,0 0 64 0,0 0 39 0,0 0 58 16,0 0-2-16,0 0 4 0,0 0 11 0,0 0 13 16,0 0 11-16,0 0 4 0,24 25-8 0,-24-21-5 15,-4 1 3-15,-3 2 6 0,-6 4 8 0,-2 3-6 16,-6 3-11-16,-4 1-15 0,-2 0-9 16,-5 3 0-16,2-1 0 0,-5-1 0 0,5 0 0 15,-3-2-1-15,3-1 1 0,5-2 0 16,1-3-1-16,3-1-1 0,6-3-5 15,2-1-1-15,2 1-5 0,7-2-3 16,-1-2-8-16,4 1-8 0,1 0-2 0,0 0-2 0,0 1 4 0,0 2 7 16,6 1 6-16,-1 1 6 0,6 2 6 0,3-2 2 15,1 1 3-15,4 0-1 0,0 2-1 0,5-1-1 16,0-1-1-16,2 2-1 0,1-3-1 16,0 2 0-16,-1-3 0 0,-4-2 0 0,1 1 3 15,-5-4 6-15,-2-2 5 0,-2-1 7 0,-6 0 8 16,2 0 6-16,-7 0 2 0,-1 0-1 0,2-1-9 15,-2 0-14-15,0-1-18 0,0-1-32 16,-1 2-46-16,-1-2-81 0,0 0-152 0,2 1-159 16,-1 2 7-16,0 0-522 0</inkml:trace>
  <inkml:trace contextRef="#ctx0" brushRef="#br0" timeOffset="-3671">10496 973 332 0,'0'0'53'0,"0"0"-27"16,0 0 37-16,0 0 56 0,0 0 68 0,0 0 50 0,0 0 11 16,0 0-29-16,0 0-37 0,0 0-40 0,0 0-27 15,0 0-14-15,0 0-33 0,18-157-32 16,-31 150-33-16,0 2-31 0,-2 3-18 0,-3 2-6 15,-5 0 1-15,-2 7 11 0,-2 5 12 0,-2 5 11 16,-2 1 6-16,-5 3 5 0,4 2 6 16,-3 2 5-16,4-2 3 0,-3 7 11 0,5-4 5 15,3 2 4-15,4 3 3 0,3 0-5 0,3 5-2 16,1-1-9-16,5 4-6 0,1 0-5 16,6 3-4-16,3-1 2 0,0 2-2 0,0-3 4 15,8 0 1-15,5-3 5 0,2-4 8 0,2-4 7 16,6-3 6-16,3-3 4 0,4-5 2 0,6-3-1 15,-1-4 1-15,6-1-2 0,7-4-2 0,3-4-4 16,2-2-5-16,3-2-6 0,3-8-6 16,4-2-3-16,-5-5-6 0,2-3-1 0,-4-4 0 15,-2-2 0-15,-4-3 4 0,-5-3 0 0,-3-3 4 16,-5 0 5-16,-7-3 2 0,-4 1 8 0,-8 1 0 16,-6 0-1-16,-3 0-3 0,-9-1-11 0,0 2-6 15,-14-2-2-15,-8 1-11 0,-4 4-6 16,-4 1-7-16,-10 3-10 0,-5 1 3 0,-5 3-3 15,-3 4 3-15,-1 5 4 0,0 5-4 0,-1 2 2 16,2 5 1-16,2 3-1 0,9 0-3 0,2 9-5 16,12 3-10-16,2 3-11 0,4 4 3 15,8 3-8-15,6 5-35 0,0 2-47 0,7 4-85 16,1-1-122-16,2-5 11 0,6-10-542 0</inkml:trace>
  <inkml:trace contextRef="#ctx0" brushRef="#br0" timeOffset="-3153">10444 625 1766 0,'0'0'79'0,"0"0"34"0,0 0-12 0,0 0-77 16,0 0-96-16,0 0-47 0,0 0-1 15,0 0 51-15,0 0 81 0,0 0 36 0,0 0 15 16,0 0 2-16,0 0-3 0,0 0-12 0,14 147-8 16,-13-101-13-16,2 7-6 0,4 5-3 15,-5 6-2-15,0 2 0 0,0 7-5 0,-2 4-3 16,0 3-5-16,0 7 2 0,-2 3-1 0,-4 2 1 16,-2 4-3-16,3-3-2 0,-4-1-1 0,5-6-6 15,-4-6-5-15,7-7-6 0,-1-7-17 16,1-11-19-16,1-8-13 0,0-12-4 0,0-11 16 15,0-8 21-15,0-9 34 0,0-4 59 0,-7-3 19 16,3 0 8-16,-8-5-14 0,-2-4-51 16,1 1-13-16,-5-6-5 0,-5 0-5 0,-1-1-2 15,3-1-7-15,-5 1-6 0,-2 0-1 0,2 3-6 16,-1 1 6-16,1 4-4 0,0 0 3 0,3 1 4 16,4 2-5-16,0 1 11 0,5 0 4 0,6 3 7 15,0 0 13-15,5 0 3 0,3 0-3 16,0 0-13-16,0 0-21 0,1 0 7 0,3 3 17 15,6 1 18-15,2 2 38 0,3 3-2 0,8-5-8 16,6 5 10-16,8-3-17 0,7-1-4 16,6-2-4-16,5-3-21 0,2 0-4 0,6 0-11 0,-4-2-9 15,5-4-7-15,-7-2-10 0,-5 1-17 16,-10-1-24-16,-3 0-38 0,-11 2-56 0,-6 0-55 16,-8-2-89-16,-10 2-95 0,-1 2 17 0,-3-2-433 15</inkml:trace>
  <inkml:trace contextRef="#ctx0" brushRef="#br0" timeOffset="-2913">10039 641 2887 0,'0'0'124'16,"0"0"-119"-16,0 0 7 0,0 0-22 0,65-159-15 15,-29 156-4-15,13 3 7 0,5 0 13 0,6 0 6 16,2 5 1-16,2-1 1 0,0 2-1 0,-4 3 0 16,-4-1 1-16,-2 1-2 0,-3-1-4 0,-7 2-7 15,3 2-19-15,-5 0-36 0,-1 2-59 0,-4 3-87 16,-5 0-125-16,-3 1-153 0,-7-3-2 16,-10-6-630-16</inkml:trace>
  <inkml:trace contextRef="#ctx0" brushRef="#br0" timeOffset="-1616">11520 1601 1104 0,'0'0'191'0,"0"0"-87"0,0 0-62 0,0 0-75 15,0 0-23-15,0 0 17 0,0 0 19 0,0 0 28 16,0 0 16-16,0 0-2 0,0 0-5 16,0 0-4-16,0 0-5 0,0 0-3 0,176 0-5 15,-142-4-8-15,-2-1-21 0,-4 1-46 0,5-1-56 16,-6 2-64-16,-1 1-15 0,-6 1 34 15,-7 1 52-15,-3 0-318 0</inkml:trace>
  <inkml:trace contextRef="#ctx0" brushRef="#br0" timeOffset="-1440">11486 1902 2085 0,'0'0'130'0,"0"0"-2"0,0 0-80 0,0 0-36 15,0 0-2-15,0 0 0 0,0 0 1 0,153-39-4 16,-115 35-5-16,0 0-6 0,-2 1-6 16,3 1-21-16,0 2-58 0,-5 0-108 0,-4 6-150 15,-11 1-130-15,-5-1-811 0</inkml:trace>
  <inkml:trace contextRef="#ctx0" brushRef="#br0" timeOffset="2631">2159 2603 303 0,'0'0'86'0,"0"0"-68"15,0 0 7-15,0 0 16 0,0 0 25 0,0 0 21 16,0 0 9-16,0 0 0 0,0 0-4 15,0 0-9-15,0 0-11 0,0 0-15 0,-22-12-17 16,22 12-15-16,0 0-7 0,0 0 0 0,0 0 0 16,0 0 8-16,0 0 11 0,0-1 18 0,0 1 17 15,0 0 9-15,0 0-7 0,0 0-17 0,0 0-21 16,0 0-22-16,0 0-15 0,0 0-16 16,0-2-16-16,1 2-2 0,5 0-3 0,-2 0-7 15,-2 0-15-15,7 0-44 0,-5 0-69 0,5 0-70 16,-1 0 10-16,-1 0-85 0,-5 2-75 0</inkml:trace>
  <inkml:trace contextRef="#ctx0" brushRef="#br0" timeOffset="3985">2119 2639 398 0,'0'0'6'0,"0"0"-6"15,0 0-2-15,0 0 4 0,0 0 7 0,0 0 23 16,0 0 38-16,0 0 36 0,0 0 28 0,0 0 10 16,0 0-13-16,0 0-24 0,0 0-29 0,0 0-30 15,1 1-28-15,-1-1-21 0,0 0-13 16,2 0-11-16,-2 0-5 0,0 0 8 0,2 0 12 15,4 1 11-15,-2 1 13 0,-1 0 1 0,5-1 0 16,-3-1 3-16,6 0 0 0,2 0 0 16,-1 0 3-16,0 0-4 0,2 0-1 0,1-3-4 15,-1 0-2-15,1-2 2 0,0 0-2 0,4 1 1 16,-2-1-1-16,0 1-3 0,6-1 1 16,-5 0-2-16,5 2 0 0,-3 0 1 0,2-1-2 15,3 1-1-15,-1-1-1 0,0 1 0 0,2 1 0 16,-2-1-1-16,2 3-1 0,1-1-2 0,3 1-3 15,1 0 5-15,0 0 0 0,-1 0 1 0,4 1 2 16,-2 2-3-16,2 0-1 0,-3 0 0 16,2 0 1-16,1-1 1 0,1 1 3 0,-2-1 3 15,4-2 1-15,0 0 2 0,-2 0 0 0,4 0 2 16,-1-4-1-16,-1 0 3 0,-4-1-1 0,5-1-3 16,-1 1 0-16,-5-1-3 0,7 2-3 0,-4-1-1 15,-2 1 0-15,2 0-1 0,-3 1 1 16,-1 2 4-16,1 0-4 0,-4 1 3 0,1 0 0 15,-2 0-2-15,1 0 9 0,-2 0 0 0,1 2-1 16,0 0-3-16,-1 1-6 0,1-1-1 0,5 0 2 16,-1 2-2-16,-1 0 4 0,3-1-5 15,3 0 2-15,2 2 0 0,1-3-3 0,1 1 3 16,1-2-2-16,0-1 0 0,1 2 2 16,2-2-1-16,1 0-2 0,0 0 2 15,3 0-4-15,-2-3 4 0,3 0 2 0,1-4 0 0,-1 3 0 16,4-4-1-16,-2 2 1 0,0-1-2 0,-4 1 3 15,5-3 0-15,-6 3 1 0,3 1-1 16,-1-1-1-16,-3 0-2 0,-1 0-2 0,1-1 1 0,-3 3-3 16,1-1 2-16,0 1 0 0,1 2 0 15,1-1 1-15,-1 1 1 0,3-1-3 0,-1 2 2 16,-1-1-1-16,2-1 0 0,0 2-1 0,5-1 0 16,-6-1 2-16,2 0 1 0,-2 0 2 0,1-2 0 15,1 0 0-15,-2 0 1 0,2-3 1 16,-2 2 2-16,-2 0 1 0,0 1 8 0,-1-1 4 15,1-3 1-15,-3 3 2 0,0 0-5 0,0 1-5 16,-2 1-3-16,0-1-3 0,0 4-3 0,-3-3 0 16,-2 2-2-16,4 1 0 0,-4-1-3 15,0 2 0-15,1-1 0 0,-4 1-5 0,-2 0 5 16,-2 0 0-16,0 0 0 0,-1 0 4 0,-1 0-6 16,-5 0 2-16,2 0-1 0,-3 0 0 0,0 0 2 15,-4 0 1-15,2 0-1 0,-1 0 2 16,-1-2 1-16,-1 2 2 0,-1-1 3 0,-2-2-1 15,-1 1 4-15,2 1 0 0,-4-3 1 0,1 3 3 16,0-1-5-16,-2 1-7 0,0-1-4 16,-3 1-4-16,4 1-2 0,-5-2 0 0,1 2 0 15,-1 0 0-15,1 0-3 0,-3 0-4 0,1 0-2 16,-1 0-4-16,-1 0-4 0,3 0-4 16,-3 0-19-16,0 0-14 0,0 2-8 0,0 1-6 0,0 1-34 15,-6 4-112-15,1-2-131 0,2 0-766 0</inkml:trace>
  <inkml:trace contextRef="#ctx0" brushRef="#br0" timeOffset="5396">2668 2784 389 0,'0'0'13'0,"0"0"6"16,0 0 18-16,0 0 16 0,0 0 12 0,0 0 4 15,0 0-6-15,0 0-7 0,0 0-6 16,0 0-3-16,0 0 2 0,0 0 5 0,0 0 2 16,-38 44 0-16,27-32-10 0,5 0-11 0,-3 3-8 15,-2 0-11-15,4 0-4 0,-4 0-5 0,0 3-2 16,-1 2-1-16,0 1 0 0,1 2 0 16,0-2-2-16,-4 2-4 0,4-3-3 0,-2 1-4 15,1-1-2-15,1-3-7 0,-1-1-10 16,1-1-16-16,4-2-23 0,-2-3-24 0,5-2-28 15,-3 0-29-15,5-3 15 0,1-3 25 0,1 2-65 16,0-4-109-16</inkml:trace>
  <inkml:trace contextRef="#ctx0" brushRef="#br0" timeOffset="5714">3665 2779 1095 0,'0'0'143'16,"0"0"-58"-16,0 0-52 0,0 0-13 16,0 0 5-16,0 0-8 0,0 0 1 0,0 0 8 15,0 0 8-15,0 0 5 0,-157 98 1 0,125-76 1 16,-3-3 0-16,2 2-2 0,0-1-9 0,0 0-8 15,6 0-9-15,1-1-9 0,2 1-2 0,6-2-4 16,3-1-2-16,4-2-5 0,0-2-6 16,7-3-15-16,1-1-16 0,3-2-34 0,0-2-37 15,3 0-30-15,4-2-28 0,2-1-25 16,5 0-8-16,4-2 36 0,-2 0-9 16,-6 0-200-16</inkml:trace>
  <inkml:trace contextRef="#ctx0" brushRef="#br0" timeOffset="5976">4488 2686 1000 0,'0'0'-40'15,"0"0"-14"-15,0 0 4 0,0 0 47 0,0 0 25 16,0 0 17-16,0 0 32 0,0 0 33 0,0 0 20 15,0 0 6-15,0 0-17 0,0 0-20 0,0 0-26 16,-81 110-23-16,58-90-11 0,0 1-19 16,-2 3-4-16,2-5-2 0,3 1-7 0,1-4 0 15,1-2-4-15,4-2-8 0,6-1-6 0,1-3-22 16,3-2-33-16,1-2-55 0,3 1-82 0,0-1-66 16,6 1 14-16,-2-4 47 0,3 1-285 0</inkml:trace>
  <inkml:trace contextRef="#ctx0" brushRef="#br0" timeOffset="6262">5535 2577 453 0,'0'0'49'0,"0"0"-17"0,0 0 11 16,0 0-1-16,0 0 16 0,0 0 5 0,168-7 1 15,-158 10 7-15,-3 1-4 0,-7 3 17 0,0-1 44 16,0 1 52-16,-11 2 5 0,-4 5-14 16,-6 3-38-16,-5 4-63 0,-6 1-18 0,-1 5-15 15,-5 2-25-15,-1 0-3 0,-3-1-3 0,1 3-1 16,0-6-2-16,1 1-1 0,4-4 0 0,6-6-2 16,4-1-4-16,9-4-13 0,4-2-33 0,6-2-74 15,5-1-99-15,2 0-102 0,2-3-36 16,5 0 63-16,-2-3-321 0</inkml:trace>
  <inkml:trace contextRef="#ctx0" brushRef="#br0" timeOffset="6457">6361 2579 1697 0,'0'0'-96'0,"0"0"-9"15,0 0 15-15,0 0 81 0,0 0 27 0,0 0 15 16,0 0 11-16,0 0 8 0,0 0 2 16,-57 156-9-16,34-130-12 0,0 3-7 0,-3 0-6 15,1-3-9-15,5 0-11 0,2-3-32 0,3-4-92 16,7 0-176-16,1-6-57 0,4-5-563 0</inkml:trace>
  <inkml:trace contextRef="#ctx0" brushRef="#br0" timeOffset="7236">7678 2736 180 0,'0'0'142'0,"0"0"-127"0,0 0 24 0,0 0 56 16,0 0 68-16,0 0 64 0,0 0 29 15,0 0-10-15,0 0-32 0,0 0-43 0,0 0-37 16,0 0-36-16,0 0-31 0,0 0-22 0,4 0-16 16,-3 0-13-16,3 0-9 0,2 0-5 15,-2 0-5-15,5-1 0 0,1-3 0 0,5 3 0 16,-1-3-1-16,1 1 1 0,0 2 1 0,4-1 2 16,0 1 0-16,-3 1 0 0,3-2-2 0,0 2 0 15,-1-1-2-15,5 1 1 0,-2 0 1 0,-1 0 1 16,4 0 0-16,-3 0-2 0,1 0-2 15,3 0 0-15,-3 0 4 0,0 1-1 0,2 1 4 16,2-2 1-16,1 0-2 0,1 0 1 0,0 0 1 16,4 0 2-16,-1 0-1 0,-1 0 2 0,-1 0-3 15,2 0 1-15,2 0-3 0,-4 0 1 0,4 0 0 16,-2 0-2-16,-1 0 1 0,3 0 1 16,0 0-2-16,-6 0 3 0,0 0-3 15,-1 0 2-15,-1-2 2 0,-6 1-1 0,1-1 3 16,-5 2 1-16,-1-1-1 0,-3-1 1 0,-6 2-3 15,1-1-1-15,-1 1 1 0,-3 0 1 0,-2 0 9 16,0 0 12-16,0 0 13 0,0 0 10 16,0 0-3-16,-2 0-8 0,1 0-17 0,-3 0-20 0,-2 0-14 15,5-2-12-15,-3 2-3 0,-4-1-2 16,5 1-2-16,-3-2-8 0,1 0-16 0,4 2-33 16,-1 0-55-16,1 0-78 0,1 0-97 0,0 0-65 15,0 0 49-15,0 0 39 0,0 0-114 0</inkml:trace>
  <inkml:trace contextRef="#ctx0" brushRef="#br0" timeOffset="7779">8713 2641 1223 0,'0'0'-35'0,"0"0"-40"16,0 0-48-16,0 0 2 0,0 0 44 0,0 0 47 15,0 0 39-15,0 0 11 0,0 0 11 16,0 0 11-16,0 0 8 0,0 0 5 0,0 0 0 16,17 44-7-16,-10-37-12 0,-3 1-13 0,3 2-9 15,-1-3-4-15,0 1-3 0,1-2 2 16,0 0-4-16,-1 0 1 0,-2 1 2 0,4-2 5 16,-4 0 10-16,4 1 10 0,-4 0 10 0,3 0 1 15,-1 2-4-15,2 0 1 0,0 1 4 0,3 1 9 16,3-1 9-16,-2 1 3 0,3 1-1 15,-2 3-5-15,4-2 1 0,3 2-3 0,-3 0-6 16,6-1-6-16,-4 4-9 0,4 0-10 0,2 2-7 16,-2-1-7-16,0 2 7 0,5 1-2 0,4 0-2 15,-2 0-4-15,2-1-8 0,3-2 7 16,-1 0 4-16,1-1 11 0,3-2 0 0,-3 2-3 16,1-3-1-16,2 1-2 0,2 0-1 0,-1-1-4 15,2 1-4-15,-3 0 2 0,2-1-2 0,-6-1 6 16,4 1 1-16,-1 0-5 0,0 0-3 0,-4 0-6 15,2 1-1-15,-3-2 1 0,1 1 0 16,-1 1 4-16,-2 0 1 0,-1-1 0 0,2-1-3 16,-3 1-3-16,-1-2-1 0,0 1-3 15,-1 0 5-15,-5-2-4 0,3-1 3 0,-4-1 0 0,-1 2-2 16,-4-3 2-16,-2 0-5 0,1-1 4 16,-2-2-1-16,-5-1 0 0,0-2 1 0,-4 0-1 15,2-2-2-15,-5 0 3 0,0 3 3 0,0-3 9 16,0 0 7-16,0 0-4 0,0 0-16 15,0 0-36-15,-5-3-48 0,2-1-76 0,-4-2-100 16,0 2-157-16,0-1-54 0,2 2-671 0</inkml:trace>
  <inkml:trace contextRef="#ctx0" brushRef="#br0" timeOffset="8121">10309 3298 2185 0,'0'0'57'0,"0"0"-107"0,0 0-56 0,0 0-16 16,0 0 23-16,0 0 47 0,0 0 47 0,0 0 6 15,0 0-2-15,0 0 10 0,0 0 3 0,0 0 5 16,0 0 10-16,0 0-5 0,70 134 0 0,-57-116 1 16,4 2-9-16,3 1 3 0,-2-1-3 15,4-2-4-15,-3 1 0 0,3-3-7 0,-5 1 1 16,5-4-2-16,-7 0 1 0,0-1 1 0,-2-3-1 15,-4 2 2-15,-3-3 0 0,2 1-1 16,-4-1 2-16,-3 0 5 0,-1 1 7 0,0 0 14 16,0 1 16-16,-8 5-2 0,-3-1 5 0,-8 0-2 15,0 0-14-15,-6 2 0 0,-3-3-10 16,-1-3-10-16,-2 2 0 0,2-4-4 0,7-2 0 16,-1 1-3-16,2-4-7 0,6 1-6 0,3-1-24 15,7 0-48-15,-1-1-97 0,6 1-132 0,0 2-144 16,0-2 1-16,0 0-516 0</inkml:trace>
  <inkml:trace contextRef="#ctx0" brushRef="#br0" timeOffset="9611">11573 3397 420 0,'0'0'17'0,"0"0"-10"0,0 0-9 16,0 0-2-16,0 0 0 0,0 0 7 0,0 0 8 15,0 0 22-15,0 0 32 0,0 0 32 0,0 0 26 16,0 0 11-16,0 0-12 0,0 0-28 16,-1 9-36-16,4-12-32 0,5-3-19 0,-3 0-6 15,6-3 1-15,0-1 4 0,1 1-2 0,1-1-1 16,-5 1 1-16,3-2 0 0,1 2 3 0,-4 1 3 16,-4 1 9-16,-1 1 8 0,-1-1 3 0,-2 1-8 15,0 3-29-15,-2 0-36 0,-3 2-28 0,-6 0-11 16,-3 1 10-16,-6 0 20 0,1 2 20 15,-7 4 10-15,-3 5 6 0,-5 1 7 0,1 4 2 16,-4 1 6-16,4 0 6 0,-2 2 2 0,2 2 4 16,-1 1 2-16,4-2 4 0,0 1 7 0,4 0 4 15,3-4 7-15,5-3 4 16,6-3-5-16,2-2-11 0,6-3-11 0,0 1-8 16,4 0 1-16,0-4 5 0,8 4 6 0,0-1 6 0,-1 3 1 15,7-2 5-15,2-1 2 0,7 2 5 0,3-1 3 16,4-1 0-16,6 1-3 0,1-3-6 15,0 2-7-15,6-1-7 0,0 3-4 0,-1-1-4 16,-1 3-2-16,-1 3-4 0,-4 0-2 0,-3 4 2 16,-4 2 0-16,-2 1 2 0,-2 4 0 15,-3 2-3-15,-6-3 5 0,-2-1 1 0,-6-1 4 16,-4-4 8-16,-3-1 13 0,-1 1 28 0,-4-4 27 16,-7 0 4-16,-2 0 31 0,-9-2-10 15,1 0-21-15,-6-2-3 0,-6 0-42 0,2 1-15 16,-7-3-7-16,-2 0-1 0,-1-1-3 0,-1 0-1 15,-1-2-3-15,2-1-5 0,0 1-2 0,2-2 1 16,1-1 0-16,-2-1 2 0,4 0-1 0,6 0-1 16,3 0 1-16,1-3-4 0,3 1-1 0,7-1-1 15,2 0-6-15,4 0 1 0,6 0-10 0,4 3-27 16,0-2-49-16,0 1-59 0,10 0-19 16,3-1-6-16,5 0 6 0,7 1-10 0,5-3-68 15,7 1-73-15,-9 3 30 0,-6-4-446 0</inkml:trace>
  <inkml:trace contextRef="#ctx0" brushRef="#br0" timeOffset="10134">12267 3707 1225 0,'0'0'277'0,"0"0"-47"0,0 0-78 16,0 0-67-16,0 0-44 0,0 0-32 0,0 0-10 16,0 0-1-16,0 0-9 0,0 0 11 0,0 0 18 15,0 0 17-15,0 0 22 0,-34 25-4 16,19-6-16-16,0 3-12 0,-6-1-9 0,1 1-3 16,-5 0 0-16,3-1-4 0,1-1-1 0,-3-2-3 15,8-1 0-15,1-5 3 0,4-1 1 0,0-3 2 16,7-4-1-16,1-1-4 0,-2-3-3 15,5 0-5-15,0 0-12 0,0 0-13 0,0 0-17 16,0 0-45-16,0-4-45 0,0-2-46 0,1-5-43 16,3-1-13-16,-1-4 3 0,0-1 22 0,-2 1 42 15,2-2 47-15,1-2 42 0,-4 1 31 16,0 2 13-16,0-2 16 0,0-1 12 0,-4 3 19 16,0 1 54-16,-2 4 72 0,-2 0 74 0,3 4 56 15,-2 2-9-15,3 3-36 0,1 1-55 0,-1 1-60 16,4 1-48-16,0 0-47 0,0 0-23 15,0 4 4-15,4 4 19 0,0 3 30 0,1 4 23 16,6 3 8-16,3 2-5 0,1 1 5 0,7 1-12 16,-3-2-3-16,7 0 3 0,5-1-16 0,-1-1-5 15,0-2-6-15,0 0-8 0,5-2-3 0,-5-2-4 16,-3 0-7-16,-1 0-4 0,-3-3-5 16,-5 0-2-16,0-3-1 0,-5 0-3 0,-5 1-3 15,1-4-6-15,-5 0-17 0,-3-2-28 0,-1 1-36 16,0-1-55-16,0-1-63 0,0 3-114 0,-4-3-152 15,-3 2-853-15</inkml:trace>
  <inkml:trace contextRef="#ctx0" brushRef="#br0" timeOffset="10784">12550 3908 1274 0,'0'0'189'0,"0"0"-21"0,0 0-110 0,0 0-36 15,0 0 3-15,0 0 36 0,0 0 38 16,0 0 24-16,0 0-2 0,0 0-18 0,0 0-18 16,0 0-19-16,0 0-15 0,0 0-14 0,98 17-11 15,-84-14-8-15,1 3-3 0,2-2-2 0,0 0-2 16,-1 0-1-16,0-1-3 0,4 0-1 16,-3-1-1-16,-2-1-3 0,3 1 3 0,0-2-1 15,-2 0-3-15,-1 0 2 0,-1-5-5 0,1-1-1 16,-3-2-1-16,1-2-5 0,-1 1 4 0,-3-4 1 15,-3-1-3-15,1 1 2 0,-5-4-7 16,-2 2-11-16,0-3-5 0,-8-1-13 0,0 1-10 16,-6-4-7-16,-6 2-8 0,2 0 5 0,-6 2-1 15,-2 0 11-15,-3 7 12 0,0 0 6 0,-1 3 15 16,0 4 6-16,1 1 4 0,2 3 11 0,1 0 9 16,2 6 6-16,5 3 5 0,2 0-7 15,3 4-3-15,4 2-7 0,0 2-7 0,10 0-1 16,0 2 2-16,0 2 4 0,12-1 8 0,2-1-1 15,8 1-2-15,4-3-12 0,5 0-34 0,7-5-71 16,6-1-141-16,-7-5-175 0,-11-3-777 0</inkml:trace>
  <inkml:trace contextRef="#ctx0" brushRef="#br0" timeOffset="11143">13651 3340 1156 0,'0'0'514'0,"0"0"-408"0,0 0-65 0,0 0-82 16,0 0-10-16,0 0 28 0,0 0 46 16,0 0 7-16,0 0 3 0,0 0 4 0,0 0 0 15,0 0 2-15,164 28-3 0,-134-26-4 0,2 0-6 16,-4 0-9-16,1-1-4 0,-3 0-6 0,-3-1-5 16,-4 3 0-16,-4-2-6 0,0-1 1 15,-4 2-1-15,-7-2-5 0,1 0 1 0,-5 0-8 16,0 0-23-16,0 0-22 0,-6 3-50 0,-2-2-117 15,-4 4-138-15,2-2-22 0,0 0-411 0</inkml:trace>
  <inkml:trace contextRef="#ctx0" brushRef="#br0" timeOffset="11331">13557 3624 2419 0,'0'0'67'0,"0"0"-23"15,0 0-57-15,0 0-11 0,0 0 21 0,0 0 21 16,0 0 3-16,0 0-5 0,0 0-3 0,0 0-2 16,172 6-5-16,-146-6-2 0,-3 0-5 15,1 0-1-15,0 0-28 0,-3 0-54 0,1 0-101 16,-5 4-176-16,0 2-161 0,-10-2-872 0</inkml:trace>
  <inkml:trace contextRef="#ctx0" brushRef="#br0" timeOffset="11944">14834 3594 976 0,'0'0'210'0,"0"0"-153"16,0 0 21-16,0 0 31 0,0 0 29 0,0 0-6 16,0 0-19-16,0 0-25 0,0 0-3 15,0 0-16-15,0 0-10 0,0 0 2 0,0 0-13 16,0 0 1-16,139 106 1 0,-126-102-3 0,0-2-2 16,2-1-2-16,3-1-5 0,-2 0-4 0,2-1-4 15,3-5-7-15,-2-4-6 0,3-2-7 16,-2-2-3-16,2-2-6 0,0-2-2 0,-3-2-3 15,-1-3-5-15,-1 0-4 0,-2-1-5 0,-2-4-9 16,-5 1-9-16,0-5-13 0,-5 4-10 0,-3-3-9 16,0 0-8-16,-7 1-3 0,-7 0 11 0,-5 1 8 15,-3 1 8-15,-4 3 8 0,-5 2 0 16,-2 2 8-16,-2 4 3 0,-4 3 4 0,3 2 7 16,-1 5 5-16,-2 2 13 0,8 5 7 0,-2 0 13 15,2 6 6-15,1 4 9 0,-2 6 4 16,7 0 1-16,3 3-3 0,1 0-4 15,5 3-4-15,5 1 1 0,3 1-4 0,1 3-1 0,5 5-1 16,2-2-5-16,2 3 0 0,9-3-2 0,4 0-4 16,8-1-9-16,6-3-19 0,2-3-36 15,7-2-65-15,2-5-124 0,4-3-162 0,-10-4-38 16,-12-3-408-16</inkml:trace>
  <inkml:trace contextRef="#ctx0" brushRef="#br0" timeOffset="12160">15412 3574 2047 0,'0'0'491'0,"0"0"-412"16,0 0-20-16,0 0-69 0,0 0-18 16,0 0 7-16,0 0 10 0,0 0 17 0,0 0 3 15,0 0 0-15,0 0-2 0,0 0-2 0,0 0 0 16,0 0 0-16,23 16-4 0,-21-8 2 15,1 1-3-15,1 1-7 0,2 1-19 0,-2 1-56 16,3 2-100-16,0-5-169 0,-5 0-188 0,2-3-878 0</inkml:trace>
  <inkml:trace contextRef="#ctx0" brushRef="#br0" timeOffset="12609">15743 3120 2520 0,'0'0'10'0,"0"0"5"0,0 0-39 0,0 0-37 0,0 0-3 16,0 0 6-16,0 0 28 0,0 0 33 16,0 0 8-16,0 0 2 0,0 0 4 0,0 0 3 15,0 0 2-15,141-50 1 0,-119 50-8 16,2 0-6-16,4 0-5 0,2 1-4 0,0 5-1 0,-2 1 0 15,1 2-2-15,-3 0 0 0,-1 0-3 16,-6 2-6-16,-3 1-7 0,-5-2-5 0,-4 1 2 16,-2 1 1-16,-3-1 8 0,-2 2 11 15,-6 0 10-15,-5 2 14 0,-4 2 10 0,-4 3-1 16,-5 3-1-16,-5 1-4 0,-2 2-6 0,-2 0-5 16,1 1-5-16,2 2-3 0,2-1-1 0,3 3-1 15,3 0 1-15,4-1-3 0,2 0-3 0,8-1-1 16,2-2-1-16,5-4-1 0,1-3 4 15,7-5 6-15,7-3 6 0,1-2 10 0,6-3 9 16,3-2 3-16,3-4 4 0,7-1-1 0,4 0-6 16,3-6-5-16,2-1-9 0,0 0-8 0,-3-2-6 15,-3 1-1-15,-3 1-5 0,-4 2-4 16,-7 4-7-16,-2-2-11 0,-6 3-22 0,-6 0-25 16,-3 0-37-16,-4 3-44 0,-2 0-46 0,-2 6-46 15,-12 3-145-15,2-2-56 0,1-1-672 0</inkml:trace>
  <inkml:trace contextRef="#ctx0" brushRef="#br0" timeOffset="15453">523 1140 287 0,'0'0'154'15,"0"0"-141"-15,0 0 2 0,0 0 7 16,0 0 11-16,0 0 20 0,0 0 20 0,0 0 9 16,0 0 6-16,0 0-4 0,0 0-10 0,0 0-4 15,-43-40-13-15,41 39-16 0,-4 1-17 0,4 0-19 16,-1 0-7-16,-4 0-3 0,3 6 3 0,-6 0 7 15,4 2 4-15,-5 5 8 0,-2-2 5 0,-2 6 3 16,0 1 4-16,0 2-3 0,-3 3-5 0,3-1-4 16,0 5-7-16,2 2 3 0,0 1-2 15,1 2 2-15,4 4 7 0,-3 2-4 0,0 2 1 16,7 4-1-16,-1 1-9 0,5 2 5 0,0-1-3 16,8-2 0-16,3-4 8 0,2-5 2 15,4-5 10-15,-1-4 3 0,7-3 8 0,2-5 2 16,1-4-2-16,1-2 6 0,2-4-4 0,0-3 2 15,2-4 7-15,3-1-5 0,-1-1-2 16,2-9-1-16,1-3-6 0,-3-7 2 0,3-2-2 16,-5-5-4-16,3-2 2 0,-7-3-5 0,-4-1-2 15,0-2-5-15,-1-3-8 0,-5-1 1 0,-5-6 1 16,-1 3 0-16,-6-4 1 0,-5 2-4 16,0-1-5-16,-1 0-3 0,-11 1-5 0,-3 3-4 15,-9 2-5-15,-3 1-3 0,-3 6-7 0,-8 3-5 16,-3 2-1-16,1 8-2 0,-2 2 0 0,0 5-2 15,1 5-4-15,0 3-4 0,1 4 0 0,3 5 6 16,0 9 4-16,7 3 4 0,3 3 5 16,1 6-2-16,3 5 5 0,6 3 0 0,2 7-4 15,3 3 0-15,8 5-16 0,3 7-53 0,1 4-98 16,8 4-152-16,3-15-32 0,-2-16-570 0</inkml:trace>
  <inkml:trace contextRef="#ctx0" brushRef="#br0" timeOffset="15745">977 1716 1466 0,'0'0'64'0,"0"0"-74"16,0 0-40-16,0 0 8 0,0 0 52 0,0 0 37 0,0 0 6 16,0 0 1-16,0 0-5 0,0 0 4 15,0 0-6-15,0 0-8 0,0 0-2 0,0 0-10 16,11 95-7-16,-11-87-7 0,0 2-16 0,0-3-29 16,0-1-60-16,0-2-76 0,3-1-100 15,3-3-55-15,2 0 42 0,-5 0-429 0</inkml:trace>
  <inkml:trace contextRef="#ctx0" brushRef="#br0" timeOffset="16317">1184 1440 2155 0,'0'0'67'0,"0"0"-16"15,0 0-11-15,0 0-59 0,0 0-57 0,0 0 6 16,0 0 7-16,0 0 35 0,0 0 35 0,0 0 4 15,0 0 4-15,0 0 11 0,0 0 9 0,0 0 12 16,23-9 3-16,-9 7-5 0,-1-5-10 16,2-3-16-16,6 0-9 0,-4-3-6 0,3-3-4 15,1-2-3-15,1-2-2 0,-3-1-1 0,-1 0-1 16,1-2 4-16,-5-2 1 0,-2 1 1 0,-5 1 3 16,1-1 0-16,-5 1-2 0,-3 0 0 0,0 2-7 15,0 1-4-15,-11 0-4 0,-1 4-8 0,-3 2-4 16,-3 1-12-16,-5 4-7 0,2 4-5 15,-3 2-2-15,-2 2 6 0,1 1 11 0,-1 2 9 16,-1 7 12-16,0 4 6 0,1 1 5 0,7 5 4 16,-3 1 0-16,7 1 1 0,1 2 0 0,3 3-2 15,6 0 2-15,3 4-3 0,2 1 1 16,3-3 2-16,9 1 1 0,3-2 8 0,4 1 3 16,6-4 5-16,2 0 6 0,3-1-2 0,4 0-5 15,-1-1 0-15,4 0-9 0,0-3-1 16,1 2 0-16,-2-2-6 0,1-2 2 15,-3 1-3-15,-6 1-2 0,-2-3 0 0,-8-1-4 0,-3 1-3 16,-3-1 0-16,-8 0 0 0,1 2 1 0,-5-1 4 16,-9 2 10-16,-4 3 8 0,-4-2 4 15,-7 3 7-15,-5 1-2 0,-6 0-3 0,-4-3-3 16,3 2-2-16,-8-5 0 0,3-2 0 0,1-6 5 16,5-3 4-16,-3-3 1 0,2-3-1 0,7 0 5 15,2-5 4-15,8-5 0 0,-2-4-1 16,8-3-14-16,3-6-20 0,5 0-15 0,2-7-11 15,3-2-3-15,1-2 4 0,12-2 5 0,4 2 4 16,7-4 1-16,4 4-3 0,4 0-8 0,5 8-15 16,4-1-37-16,1 8-77 0,4 2-108 15,-1 5-134-15,-9 4 6 0,-16 6-494 0</inkml:trace>
  <inkml:trace contextRef="#ctx0" brushRef="#br0" timeOffset="17702">2781 1028 439 0,'0'0'43'16,"0"0"-4"-16,0 0 33 0,0 0 35 15,0 0 31-15,0 0 24 0,0 0-3 0,0 0-1 16,0 0-15-16,0 0-27 0,0 0-26 0,0 0-27 16,0 0-18-16,0 0-9 0,-4-28-9 0,4 26-6 15,0-3-8-15,0 2-7 0,0-2-6 16,0 1 1-16,1-1 1 0,-1 0 6 0,0-2 10 16,0 2 7-16,0-1 4 0,0 0-3 0,0 0-15 15,-4 0-16-15,-5 0-14 0,-3 0-16 0,-2 1-12 16,-1 1-4-16,-8 2-5 0,2 2 3 0,-3 0 11 15,-4 2 12-15,0 4 15 0,-5 3 11 0,3 2 6 16,1 0 6-16,2 5-3 0,0-2-3 16,3 1-2-16,5 0-6 0,0 2-1 0,8 1 0 15,2 2-3-15,0 1 3 0,8 2 0 0,1 1 1 16,0 2 2-16,8-1-1 0,3 2 1 0,7-4 0 16,0-2 1-16,8-2-1 0,1 0-1 15,3-4-1-15,5 0-5 0,-3-3-2 0,5 2-7 16,0-3-5-16,-3-1 0 0,3 1 2 0,-2-1 6 15,-5 1 3-15,-1-1 0 0,-5 3-6 16,-6-1-2-16,-1 2 0 0,-7 2-1 0,0-2 5 16,-9 2 12-16,-1 0 13 0,-4 3 21 15,-8 0 20-15,-4 3 3 0,-8 2 4 0,-3-2-5 16,-3-1-3-16,-5 0 4 0,-4-4 8 0,5-2 8 16,-4-5 8-16,2-1 6 0,1-4 1 0,2-2-9 15,2-1-8-15,-2-2-6 0,6 0-10 0,3 0-2 16,4-5-3-16,-2-3-3 0,7-1 0 0,1 1-11 15,8-3-13-15,-4 0-14 0,6 0-21 16,1 1-21-16,3-1-30 0,0-1-42 0,7 2-24 16,8-2-21-16,0 1-7 0,10 1-11 15,2 3-40-15,7-1-61 0,-1 3 6 0,-6 4 22 16,-10-1-352-16</inkml:trace>
  <inkml:trace contextRef="#ctx0" brushRef="#br0" timeOffset="18437">3049 1356 434 0,'0'0'30'0,"0"0"15"0,0 0 33 0,0 0 30 16,0 0 28-16,0 0 18 0,0 0 8 0,0 0-6 16,0 0-8-16,0 0-20 0,0 0-23 15,0 0-11-15,0 0-13 0,0 0-15 0,33-140-20 16,-33 140-31-16,0 0-41 0,0 0-43 0,0 0-35 15,0 0 13-15,0 4 33 0,0 4 40 16,-3-1 41-16,0 3 2 0,3 4-8 0,-1 1-6 16,1 2-3-16,0 1-2 0,0 2 3 0,0 0-3 15,0 1-1-15,0 1 0 0,4 1-2 0,0 4 4 16,0-1 3-16,2 2 0 0,0 1 4 0,-3 0 0 16,5 1-1-16,-4 0-1 0,2-4-6 15,1-3 4-15,-5-2-3 0,7-4 2 0,-5-3 4 16,-3-3-1-16,6-4 2 0,-6 0 7 0,1-4 13 15,-1-3 29-15,-1 0 33 0,1 0 27 16,-1 0 16-16,0 0-5 0,0 0-22 0,0-2-33 16,0-4-34-16,0-2-27 0,0-1-14 0,0-2-1 15,0 2 1-15,0-1-2 0,-1 1 0 0,0 0-2 16,1-1-1-16,-2 3 0 0,2 1-3 0,0-2-8 16,0 0-11-16,0 2-9 0,4-1-9 0,5 0 1 15,-3 1 6-15,5 2 5 0,2 0 10 16,-2-1-1-16,1 2-4 0,-3 3-1 15,2 0-1-15,2 0-2 0,-1 2 6 0,0 4-2 0,-2 0 1 16,-3 1 1-16,3 1 2 0,-4 1 7 0,1-1 3 16,-3 2 5-16,1-1 7 0,-2 2 0 15,-2-2 8-15,1 2 2 0,-2-2-1 0,0 0 6 16,0 0-4-16,0-1 2 0,0-2 1 0,0-1-8 16,0-1 1-16,0-2-2 0,0-2-2 15,0 3 7-15,0-3 1 0,0 0 4 16,0 0 6-16,0 0-5 0,0 0 3 0,1 0-1 0,-1 0-7 15,0 0 2-15,0 0-7 0,0 0-6 0,0 0-3 16,0-3-13-16,2 3-9 0,-2 0-16 16,0-1-30-16,0 1-40 0,0 0-92 0,0 0-127 15,0 0-96-15,0 0 12 0,0 0-527 0</inkml:trace>
  <inkml:trace contextRef="#ctx0" brushRef="#br0" timeOffset="18964">3452 1609 1878 0,'0'0'64'15,"0"0"-17"-15,0 0-35 0,0 0-51 16,0 0-25-16,0 0-13 0,0 0 19 0,0 0 38 16,0 0 42-16,0 0 31 0,0 0 0 0,0 0-5 15,0 0-9-15,0 0-10 0,8 47-4 16,-4-33-3-16,3 0 0 0,-2 0 1 0,1-2 7 15,2 2 5-15,0-5-3 0,-2-1-3 0,3-2-5 16,-3-3-4-16,2-3 3 0,-3 0-1 16,5 0 1-16,-3 0 0 0,2-7-9 0,1 0-3 15,1-2-7-15,-2-2-8 0,1-1-4 0,2 1-3 16,-1-5 0-16,-3 2 3 0,0-2 1 0,-4 2 5 16,2-1-1-16,-5 0-5 0,-1 0-1 15,0 2-2-15,0 1 2 0,0 3 4 0,0-1 3 16,0 7 2-16,-1 0-3 0,1 1-19 0,-1 2-32 15,1 0-46-15,0 0-10 0,0 3 20 0,0 3 39 16,0 6 53-16,0 2 18 0,0 3 3 0,0 5-1 16,4-1-5-16,1 4-3 0,2 1-4 0,1-1-2 15,2 3-1-15,2 1-2 0,2 1 0 16,-1-1-4-16,0-2-1 0,0-2 1 0,1-1-1 16,-2-4 1-16,0-2-1 0,-1 0 2 0,-5-5-1 15,3-1-1-15,-6-1 0 0,3-4 0 0,-4-4 4 16,-2 1 15-16,0-1 37 0,0-1 40 15,0-2 28-15,-7 3 14 0,-2 0-32 0,-7 0-38 16,-2 3-31-16,-10 2-26 0,-4 0-6 0,-8 2 2 16,-4 0-3-16,-3 6-1 0,-7 1 0 15,-7 1-2-15,-6 5-1 0,0 1-1 0,-1 2-8 16,-3 3-16-16,-3 3-31 0,4 1-61 0,4-1-113 16,14-6-249-16,22-7-962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8:49.38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4440 6276 1833 0,'0'0'87'0,"0"0"13"15,0 0-16-15,0 0-22 0,0 0-27 0,0 0-26 0,0 0-25 16,0 0-7-16,0 0-5 0,0 0-4 15,0 0 7-15,0 0-4 0,0 0 16 0,-20-42 19 16,27 42 15-16,0 3 22 0,4 0 4 0,1 1-1 16,3 0 2-16,1 4 0 0,7-2 1 15,2 0-1-15,2 0-5 0,3 0-3 0,2 0-5 16,6-2-4-16,2-1-2 0,6 1-6 0,0-4 2 16,2 0-1-16,-1 0-4 0,3 0 2 0,-3-5-2 15,2 1-5-15,-6-1 0 0,3-1-4 0,-12 1-3 16,1 2 0-16,-8 1-4 0,-7 0 2 15,-1 0-3-15,-8 2 0 0,-3 0 0 0,-5 0 3 16,1 0 10-16,-4 0 11 0,0 0 12 0,0 0 13 16,-4 0 0-16,1 0-8 0,3 0-7 15,-4 0-19-15,0 2-12 0,-2-2-11 0,-2 2-12 16,0-2-11-16,-3 1-25 0,-1 0-30 0,1 2-49 16,4 2-67-16,-3 1-109 0,8 3-189 15,-1-2-63-15,0-1-643 0</inkml:trace>
  <inkml:trace contextRef="#ctx0" brushRef="#br0" timeOffset="-1824">1400 3635 2471 0,'0'0'51'0,"0"0"-5"16,0 0-17-16,0 0-12 0,0 0-25 0,0 0-23 15,0 0-25-15,0 0-20 0,0 0-4 0,0 0 0 16,0 0 14-16,-159-36 13 0,141 58 13 0,-7 5 15 15,-4 8 7-15,-8 7 5 0,1 9 5 0,-7 6-1 16,0 7 2-16,-4 8 8 0,-5 7-1 16,0 6 5-16,-1 9 8 0,-5 8 1 0,1 9 1 15,0 4 2-15,-2 7-1 0,-3 6-5 0,4 6 2 16,2 7 1-16,-2 3 0 0,4 4 12 0,2 1 0 16,1 4 14-16,5-1 0 0,5 1-6 0,8-1 4 15,7 0-11-15,6-4 2 0,12-1 3 16,5-6-2-16,6-3 0 0,13-3-10 0,13-8 1 15,6-6-2-15,12-6-2 0,6-5 7 0,8-6-7 16,3-5-4-16,9-6 2 0,2-3-4 16,4-9 0-16,2-2 0 0,-1-9-4 0,1-7 2 15,-2-8 1-15,-3-8-1 0,-5-7 4 0,-4-9 4 16,-2-6 3-16,-9-7 6 0,-6-2-3 16,-9-6-5-16,-10-3-5 0,-5-1-6 0,-4-1-2 15,-11-2-1-15,-4-1 0 0,-4-2-1 0,-1 0 5 16,-2 0 1-16,0 0-2 0,0 0-5 0,0 0-13 15,0 0-17-15,0-2-27 0,0-1-53 0,0-2-130 16,-2 0-375-16,0 3-925 0</inkml:trace>
  <inkml:trace contextRef="#ctx0" brushRef="#br0" timeOffset="-783">2428 5736 1741 0,'0'0'553'15,"0"0"-565"-15,0 0-41 0,0 0-25 0,0 0-15 16,0 0 34-16,0 0 29 0,0 0 24 0,0 0 30 15,0 0 5-15,0 0 12 0,0 0 5 0,102 11 3 16,-79-24-3-16,3-5-7 0,0-7-9 16,0-2-8-16,0-8-4 0,0-3-4 0,1-1-6 15,-1-4-4-15,-1-4-7 0,0-5-9 0,-2-2-2 16,0 1-1-16,-5 0 4 0,-5 0 7 0,0 2 8 16,-5 5 3-16,-5 2 6 0,-3 4 1 15,0 4 1-15,-10 5-2 0,-1 5-5 0,2 6-3 16,-4 1-3-16,0 6 1 0,2 0-2 0,-2 5 7 15,2 2-1-15,5 2-8 0,-3 4-27 0,0 0-32 16,6 4-18-16,-5 10 6 0,2 7 27 16,2 11 34-16,-2 11 22 0,3 12 4 0,1 7-2 15,0 12-2-15,0 10 0 0,2 9-2 0,0 8-1 16,0 4-1-16,3 10-5 0,0-1-2 16,5 3 2-16,-4-2-3 0,-3 1-2 0,2-7-8 15,0-3-4-15,1-10-8 0,-4-8-22 0,1-8 5 16,1-9 3-16,-2-7 9 0,0-9 23 15,0-9 8-15,0-5 0 0,0-6 5 0,-7-5 8 0,0-6 6 16,-4-2 10-16,-1-2 3 0,-2-3-13 0,-2-2-12 16,-5-1-25-16,-2 0-29 0,-4 0-33 15,-9-2-44-15,0 1-41 0,-5 1-40 0,-3-4-29 16,0 3 2-16,-5 0 43 0,4 0 66 0,-4 4 75 16,-2-4 62-16,5 4 34 0,-3-3 24 15,5 0 15-15,2 0 20 0,5-1 9 0,5-2 14 16,4-2 3-16,7-1-8 0,6-2-5 0,3-3-20 15,9 1-26-15,2-4-23 0,1 0-39 0,4 2 10 16,10 2 20-16,3 0 13 0,12 2 25 16,5 1-17-16,7 0-17 0,11-4-5 0,3 0-4 15,5-3 2-15,2 0-1 0,5 0-2 0,2-3 3 16,-1-4-1-16,4 0-4 0,-3-2-2 0,-3 5-12 16,-3-2-1-16,-1 2 8 0,-8 1 4 15,-2 0 4-15,-11 3-8 0,-4 0-13 0,-8 0-10 16,-10 0-4-16,0 0-2 0,-12 0 5 0,1 1 8 15,-7 1 14-15,-1-1 18 0,0-1 12 16,0 2-5-16,-1-2-9 0,0 0-21 0,-3 0-13 16,-1 0-21-16,1 0-43 0,-5 0-60 0,-2 0-108 15,-3-2-239-15,6 1-205 0,0 1-848 0</inkml:trace>
  <inkml:trace contextRef="#ctx0" brushRef="#br0" timeOffset="862">6830 5305 1514 0,'0'0'-107'0,"0"0"30"0,0 0-10 0,0 0 11 16,0 0 42-16,0 0 31 0,0 0 18 0,0 0 14 15,0 0 13-15,0 0 9 0,0 0 11 16,0 0 10-16,0 0 13 0,0 0 16 0,147-128 5 16,-142 121 3-16,-3 1-2 0,-2 0-16 0,0-1-18 15,0 1-25-15,0 0-24 0,-1-1-21 16,-7 1-20-16,0-2-22 0,-6 2-22 0,-4 0-13 16,-2 3-6-16,-6 1 7 0,-6 2 9 0,-5 0 13 15,-4 10 10-15,-5 1 12 0,-3 6 9 0,-3 2 10 16,-3 7 10-16,2 2 6 0,0 4 19 15,1 2 12-15,3 1 6 0,5 0 2 16,3 0-10-16,11 0-9 0,3-1-10 0,4 0-7 16,8-1-1-16,4 3-4 0,8-2 0 0,3 3-6 15,4-3-1-15,12-3 5 0,6 2 6 0,6-2 7 0,6 0 0 16,5-1 0-16,4-3 0 0,2 0-5 0,5-2-5 16,1-1-6-16,-1 1 3 0,3 0 4 15,1 1 1-15,0 4 2 0,-3-1-5 0,1 2-3 16,-7 4 0-16,-1 5-1 0,-6 3-4 0,-3 7 3 15,-6 0 3-15,-4 0 5 0,-12 0 2 0,-2 2 3 16,-8-1 0-16,-3 3 0 16,-7-2 19-16,-11-3 26 0,-4-1 16 0,-5-4 3 15,-7-4 3-15,1-4 8 0,-4-5 5 0,-4-4 10 16,-1-3-7-16,-6-4-19 0,3-2-13 0,-1-5-9 16,1-2-16-16,1-3-11 0,-1-2-8 0,1-4-6 15,3 1 2-15,0-3-8 0,2 0 3 0,0-5-3 16,9-3-1-16,3-2 7 0,3-3-8 15,2 0 1-15,4-4-3 0,4 0-2 0,7 1 8 16,1 3 0-16,3 0-10 0,3 2-18 0,0 1-41 16,0-4-71-16,9-5-78 0,6-4-16 0,7-7 4 15,8 0 38-15,3 0 42 0,7 2-29 16,1 5-54-16,1 7-73 0,2 5-50 0,-10 5 38 16,-11 5-232-16</inkml:trace>
  <inkml:trace contextRef="#ctx0" brushRef="#br0" timeOffset="1300">8081 6563 2498 0,'0'0'71'0,"0"0"-38"0,0 0-76 15,0 0-33-15,0 0-8 0,0 0 15 16,0 0 16-16,0 0 13 0,0 0 18 0,0 0 0 16,0 0-2-16,-131 191 0 0,103-142-7 0,-3 1 3 15,-2 5 8-15,-5-2 9 0,1 1 7 0,-1-3 4 16,0-2 0-16,-1-5 7 0,8-5 1 0,2-5 0 16,5-9 4-16,5-5-1 0,6-7 8 15,8-6-3-15,1-7-17 0,4 0-49 0,0 0-97 16,1-3-150-16,6-4-127 0,5-4-1 0,-1 2-363 15,-1 1 788-15</inkml:trace>
  <inkml:trace contextRef="#ctx0" brushRef="#br0" timeOffset="1535">7462 6727 2783 0,'0'0'23'0,"0"0"-23"0,0 0-50 0,0 0-42 15,0 0-3-15,0 0 25 0,0 0 27 0,0 0 40 16,0 0 6-16,0 0 1 0,0 0-1 16,150 192 1-16,-105-156 2 0,2-2-1 0,-3 1 1 15,-1-7-1-15,-2-3-1 0,-4-4 3 16,0-1-2-16,-4-2 0 0,-3-1-1 0,-2 1-3 16,-6-5-1-16,-1 4 0 0,-6-4-2 0,-3-1 4 15,-4 2-4-15,-1-2-3 0,-3 0-3 0,-1 0-17 16,0 2-37-16,-3 1-97 0,1 0-107 0,-1 1-160 15,0-5-92-15,0-3-526 0</inkml:trace>
  <inkml:trace contextRef="#ctx0" brushRef="#br0" timeOffset="1898">8485 7276 2969 0,'0'0'-10'0,"0"0"-36"0,0 0-10 16,0 0 15-16,0 0 32 0,0 0-3 0,0 0 1 16,0 0-5-16,0 0 4 0,0 0 9 15,0 0 8-15,0 0 8 0,0 0 10 0,151 140 7 16,-138-140 7-16,-2 0 5 0,0-5-4 0,1-3-5 16,2 0-7-16,-1-6-13 0,4-4 0 0,0-4-7 15,0-3-4-15,0-7 1 0,-2-2-6 16,-2-1 4-16,-5-2-1 0,-4 3 0 0,-4-1-2 15,-7 4 4-15,-6-1-5 0,-11 4-2 0,-4-1-1 16,-5 4-4-16,-4 3 8 0,-3 5-1 0,-1 3 4 16,-2 5-6-16,2 7-5 0,1 2 1 15,3 3-2-15,6 10 3 0,2 2-2 0,6 4-2 16,5 6-2-16,5 2-4 0,3 6-3 0,7 7 2 16,3 0 1-16,7 4-5 0,10 0-6 15,10 0-21-15,7-6-31 0,10-6-45 0,9-8-107 16,8-9-202-16,-11-7-139 0,-14-6-727 0</inkml:trace>
  <inkml:trace contextRef="#ctx0" brushRef="#br0" timeOffset="2458">8559 3366 2517 0,'0'0'12'0,"0"0"7"0,0 0-2 15,0 0 2-15,0 0-4 0,0 0-19 0,0 0-24 16,0 0-32-16,0 0-43 0,0 0 12 0,0 0 25 16,0 0 32-16,0 0 47 0,0 0 8 0,24-81 2 15,13 106-4-15,5 4 0 0,5 6-1 16,2 6-3-16,7 5 3 0,7 8-5 0,1 9-1 15,7 10-1-15,-3 10-8 0,2 13 1 0,1 10-1 16,-3 15 0-16,-1 11 3 0,-3 12 4 0,-2 15 3 16,-8 3 3-16,-5 10 0 0,-4 9 4 0,-5 3 1 15,-6 4 6-15,-6 5 5 0,-9 2 2 16,-6 0-1-16,-7-3-7 0,-6-3-4 16,-4-13-10-16,-10-9-3 0,-5-10 1 0,-8-11-7 15,-6-14 8-15,-4-9 11 0,-8-12 5 0,-2-7 15 0,-6-8 5 16,-8-9 2-16,-5-3 3 0,-5-5-9 15,-8-1-8-15,-3-5-10 0,-8-4-9 0,1-2-4 16,0 0-7-16,2-2-7 0,2-6-9 0,12-6-21 16,4-6-44-16,11-9-68 0,9-5-139 15,8-4-293-15,13-10-114 0,9-7-600 0</inkml:trace>
  <inkml:trace contextRef="#ctx0" brushRef="#br0" timeOffset="43197">1128 3290 508 0,'0'0'22'0,"0"0"0"16,0 0-2-16,0 0-17 0,0 0-18 0,0 0-2 15,0 0 4-15,0 0 17 0,0 0 18 0,0 0 13 16,0 0 17-16,0 0 15 0,27-20 4 16,-21 18-3-16,5-2-6 0,1 3-14 0,2-2-6 15,-1 1-6-15,6-1-4 0,3 1-8 0,-1 1-5 16,5-1-5-16,0 2-6 0,5 0-1 15,-1 0-3-15,7 0 1 0,2 0 1 0,2 0-1 16,3 0 1-16,3-1-2 0,6 1 1 0,-3 0-1 16,8-2 3-16,2 2 1 0,1 0 2 0,6-2 5 15,3 1 8-15,2-4 1 0,7 0 0 16,0 1-2-16,3-2-9 0,0-1-1 0,6 3 2 16,-2-2-2-16,5 0 2 0,3-1-1 0,1 1-1 15,0 0 1-15,4 0-3 0,3 1 2 0,0 0-1 16,-2 2 1-16,4-1-1 0,-3 3 2 0,4 0-2 15,1 1-1-15,4 0-2 0,-1 0-2 0,4 0 0 16,-2 0-3-16,-3 1 3 0,0 0-1 16,-2 3-1-16,1-4 2 0,-2 0-3 0,0 0 0 15,-3 0 4-15,3 0 0 0,-2 0 1 0,-5 0 5 16,-4 0 7-16,-1-4 11 0,-1 3 13 16,-8-2 5-16,5 1 0 0,-6 1-2 0,-1 0-5 15,-1 1-5-15,-2 0-4 0,2 0-5 0,-5 0-5 16,-2 0-2-16,0 2-4 0,-3 2 0 0,-2-2-4 15,-2 2-6-15,0 0-1 0,-1 0-2 16,-6-2-1-16,-2 3 3 0,-3-4-1 0,-2 2 1 16,-5-2 2-16,0 1 1 0,-6-2 2 0,-2 0 6 15,-5 0 3-15,-5-4 4 0,-2-3 4 16,-5 4 2-16,-4-5 2 0,-1 2 2 0,-2-2 1 16,-4 1 3-16,-2-1 1 0,-1 2 0 0,-3-1-8 15,1 3-9-15,-2-1-10 0,1 1-6 0,-2 0-4 16,-1 0-1-16,-1 2 0 0,1 1 0 0,-2-1-4 15,-1 2-7-15,2 0-8 0,-2 0-12 16,0 0-3-16,1 0-6 0,0 0 5 0,4 0 10 16,0 0 6-16,-1 0 8 0,6 3 3 0,-4 0-6 15,4 4 7-15,1-3 3 0,0 2 1 0,0-1 9 16,0 0-7-16,0-1-1 0,0 0 0 0,-2-2-6 16,-1 0-11-16,1 0-16 0,-4-2-22 15,3 0-14-15,-5 0-6 0,5 0 5 16,-4-2 8-16,2-1-2 0,-1-2-4 0,-1-1-17 0,3 1-13 15,-4-1 5-15,0 0 15 0,-2-2 28 16,-1 2 21-16,0 2 9 0,0 1-15 0,0 0-51 16,0 3-91-16,-3 0-19 0,-1 0 11 0,-3 0-435 0</inkml:trace>
  <inkml:trace contextRef="#ctx0" brushRef="#br0" timeOffset="44280">4394 1633 877 0,'0'0'90'0,"0"0"24"16,0 0 31-16,0 0-3 0,0 0-29 0,0 0-44 0,0 0-39 15,0 0-73-15,0 0-73 0,0 0-12 16,0 0 11-16,0 0 52 0,0 0 67 0,0 0 13 15,0-107 8-15,-2 115 8 0,2-2 6 0,-1 0 6 16,1-3 3-16,0 2 3 0,-1-3 2 0,1 3 0 16,0 0-3-16,-2 1-4 0,2 3-8 15,0 0-8-15,0 5-8 0,0 1-5 16,0 4-2-16,3 0-8 0,0 5 2 0,1 2 3 0,4 4 3 16,-4 4 6-16,3 3-4 0,-3 5 2 15,-1 2 2-15,1 5-8 0,-3 3 3 0,-1 1-3 16,0 5-3-16,-1 1 6 0,-6 0 3 0,3-4-6 15,-3-1-1-15,4-6-3 0,1-6-5 0,-1-3 0 16,-3-5-1-16,4-5 0 0,0-3-2 16,0-6 0-16,-4-3-1 0,5-5 0 0,-1-3 2 15,1-3 1-15,1-1 1 0,0-2 1 0,0 0 1 16,0-1 2-16,0-2 2 0,0 0 5 0,0 0 9 16,0 0 4-16,0 0 7 0,0 0 5 0,0 0 6 15,0 0 14-15,0 0 12 0,0-2 1 16,-1-1-24-16,-2-2-27 0,-3-1-26 0,4-3-15 15,-4 0 5-15,-2-4 5 0,3 0 6 0,-5-4 0 16,-1-1 4-16,-1-2 0 0,4 1-1 0,-6-4 0 16,2 1 1-16,-1 1 3 0,1 0 4 15,0 1-2-15,0-1 2 0,1 5-6 0,5 2-5 16,-3 4 0-16,4 0-7 0,-1 5-3 0,3 2-13 16,3 1-34-16,-1 2-45 0,1 0-32 0,-2 4 17 15,1 3 36-15,-2 6 49 0,-2 1 39 16,2 6 2-16,-3 2 2 0,0 1 5 0,4 0 2 15,1 4 0-15,0 2-3 0,1-2-5 0,0 0 4 16,4-1 4-16,8-3 10 0,0 0 10 16,3-2 4-16,0-2 1 0,6 0-1 0,-2-2-7 15,1 0 12-15,-1-2-10 0,3 0-3 0,-3-3 12 16,5 0-12-16,-7-1 5 0,7-1-1 0,-7-3-9 16,5-2 5-16,-4 1 4 0,2-3 4 0,-3 0 7 15,-1-3-3-15,-4 0 8 0,2 0 4 0,-3 0-2 16,-3-6 5-16,2 0-5 0,-1-2-7 15,-3-2-6-15,5-5-14 0,-4-2-8 0,-2-1-4 16,5-3-4-16,-6-2 0 0,-2-2 0 0,4 0-2 16,-3-3-1-16,-1-2 3 0,4 1-5 0,1-3 0 15,-3 2 2-15,4-1-6 0,-4 1 2 16,4 1 1-16,-4 2-3 0,4 2 1 16,-3 4-1-16,-4 4-1 0,6 5-4 0,-6 4-9 15,2 4-27-15,-2 4-60 0,7 0-54 0,-2 3-63 16,8 12-93-16,-4 8-110 0,0-4-28 0,-5-5-670 0</inkml:trace>
  <inkml:trace contextRef="#ctx0" brushRef="#br0" timeOffset="50478">3931 257 322 0,'0'0'49'0,"0"0"4"0,0 0-3 16,0 0-18-16,0 0-26 0,0 0-26 0,0 0-8 16,0 0 6-16,0 0 8 0,0 0 13 0,0 0 8 15,0 0 2-15,33-77 12 0,-22 65 13 0,-6 0 18 16,3 0 13-16,-3 0 6 0,3 0-4 0,-5 1-13 15,1 0-7-15,1 2-10 0,-2-1-11 0,-3 2-3 16,0 1-4-16,0-2 0 0,0-1 8 0,-2 1 5 16,-6 1-8-16,0 2-15 0,-4 0-10 15,-9 0-5-15,4 1 6 0,-8 2 17 0,-2 2 16 16,-3 1 17-16,-6 0 24 0,3 3 8 0,-4 3-5 16,-1 2-11-16,0 4-23 0,4 1-20 15,-2 5-13-15,-1-1-6 0,6 5-7 0,0 1-5 16,-1 1 1-16,9 0-3 0,1-4-3 0,6 0-2 15,2-2-5-15,5-3-12 0,3-1-11 0,1-3-12 16,5-3-1-16,0 2 6 0,7-4 9 16,-1 0 18-16,8-2 10 0,1 0 12 0,6 0 8 15,2-2 2-15,4 2 1 0,2-2 1 0,2 1 3 16,6-2 3-16,0 4-3 0,0 0-3 16,6 2-2-16,0 4-6 0,2 1-2 0,-3 4-3 15,5 6-3-15,-5 3 1 0,0 4-2 0,-2 7 4 16,-1 0 3-16,-2 2-1 0,-5 3 1 0,-5-3-6 15,-4 0-3-15,-6-1-4 0,-5-3 2 0,-3-6 4 16,-6-2 12-16,-3-2 10 0,-3-4 26 16,-8 0 17-16,-2-3 24 0,-9-1 22 0,2-1 8 15,-12-1 9-15,2-2-11 0,-3 1-13 0,-2-4-21 16,-3 0-24-16,5-3-9 0,-3 0-5 0,-2 0-6 16,7-3 5-16,-3 0-7 0,3-1-7 15,1-2 2-15,2 0-6 0,0 0 1 0,3-4 5 16,0-3 0-16,0-3-5 0,8-3-10 0,-5-2-11 15,4-2-9-15,2-3-8 0,-1 1 2 0,8-4-6 16,-2 2-6-16,1-1-7 0,7 4-16 16,2-3-17-16,1 2-24 0,0 5-26 0,7 0-19 15,7 3-22-15,6 4-31 0,-1 3-56 0,6 0-76 16,2 4 6-16,-4 0-66 0,-8 0 129 0</inkml:trace>
  <inkml:trace contextRef="#ctx0" brushRef="#br0" timeOffset="51515">4440 753 1034 0,'0'0'-12'0,"0"0"-3"0,0 0-8 16,0 0-21-16,0 0-39 0,0 0-25 15,0 0 6-15,0 0 30 0,0 0 42 0,0 0 35 16,0 0 13-16,0 0 2 0,0 0 6 0,0 0 14 15,-6 4 13-15,7-2 16 0,0-1 0 0,3-1-7 16,-2 1-12-16,-1 1-18 0,2 1-10 16,-2 0-8-16,1-2-6 0,3 2-2 0,-4 1-2 15,1-3 0-15,-1-1 3 0,-1 2 8 0,2-2 20 16,-2 0 24-16,0 0 30 0,0 0 19 0,0 0 7 16,0 0 0-16,0 0-11 0,0 0-34 0,0-3-41 15,0-2-37-15,0-1-24 0,0 0-5 16,0-1 5-16,0 1 3 0,0-2-1 0,0-1 3 15,0 2 7-15,0-2 6 0,0 2 1 0,0 0 4 16,0 1-9-16,0 0-10 0,0 0-15 0,1 1-23 16,6-3-13-16,-3-1-11 0,0 0-6 15,4-2 6-15,-4 0 10 0,4-1 19 16,-3-2 21-16,1 2 19 0,-2-6 16 0,-1 3 11 0,-1 1 12 16,-1-2 15-16,-1 3 11 0,0-3 4 15,0 2 5-15,0-2-10 0,-1-1-13 0,-2 0-13 16,0-2-13-16,0 2-6 0,-2-6-2 0,4 3 2 15,-1-3 6-15,1-4 5 0,-1 4 10 0,0 0 21 16,-2 0 22-16,2 3 26 0,1 3 28 0,1 4 24 16,0 3 5-16,0 6-13 0,0 2-44 15,0 2-71-15,0 0-73 0,0 0-48 0,0 4 13 16,0 5 37-16,1 1 47 0,6 6 37 0,-1 3-6 16,0 4-8-16,-2 5-7 0,-1-1-3 0,0 9 3 15,1 2 1-15,-4 3-1 0,0 5 2 16,0 1-4-16,0 2-2 0,0 2 3 0,-4-2 0 15,3 1-2-15,-1 2-1 0,2 1-7 0,0-1-10 16,0-1 0-16,0-3 3 0,0-4 2 16,2-7 6-16,3-7-6 0,-1-7 0 0,-3-5 1 15,4-6 2-15,1-2 5 0,-3-2 4 0,-2-3 3 16,2-2-1-16,1-2 7 0,-2-1 11 0,-1 0 17 16,-1 0 17-16,1 0 11 0,-1 0 0 15,2-3-15-15,-2-1-26 0,3-6-23 0,2-4-21 0,0 0-9 16,2-6 0-16,-1-1 0 0,-2-1-2 15,3-3-1-15,-3-1-2 0,3 0 6 0,-5 1 10 16,1 0 3-16,-3 1 10 0,1 1 1 0,-1 1-2 16,2 4 8-16,-1 4-12 0,3 2-8 15,-1 0-16-15,0 6-25 0,-2 3-14 0,7 0-5 16,-4 3 0-16,6 0 18 0,-3 0 18 0,4 1 15 16,0 5 14-16,1 4 3 0,-1 3 7 15,-3-1 7-15,3 6-2 0,-2-1 7 0,-3 3-2 16,2 1 5-16,-4 2 1 0,-1 0 7 15,2 0 4-15,-2-1-1 0,-2 0 2 0,-1 1-1 0,2-4 0 16,-2 2 2-16,0-4 0 0,0-1-3 0,0-2-3 16,0 0-2-16,0 0-2 0,0-1-2 0,0-3-3 15,0-1-5-15,0-1-5 0,0-3-5 16,0-2-2-16,0-2-1 0,1-1-3 0,-1 0-3 16,0 0-12-16,2 0-20 0,-2 0-30 0,0 0-47 15,4 0-64-15,-3 0-83 0,0-1-79 0,1-2 21 16,-1 1-264-16</inkml:trace>
  <inkml:trace contextRef="#ctx0" brushRef="#br0" timeOffset="52387">4972 813 1705 0,'0'0'39'0,"0"0"-11"0,0 0-27 0,0 0-67 16,0 0-86-16,0 0 13 0,0 0 20 0,0 0 52 16,0 0 84-16,0 0-5 0,0 0 0 0,0 0 0 15,0 0 0-15,-2 155-3 0,2-128 3 0,0 0 2 16,0-1-2-16,2-3-1 0,-1-4-6 16,4-2-10-16,0-5-2 0,-1-4 2 0,4-3 7 15,-1 0 8-15,-1-2 3 0,1-3 3 0,0 0 9 16,0 0 10-16,1-2 10 0,3-6-3 0,-1-1-9 15,-2-5-12-15,4-3-10 0,0-2-5 0,-1-1 1 16,0-2-1-16,-3-1 3 0,3 4 1 16,-2-3 4-16,-4 4 9 0,3-2 6 0,-5 3 8 15,-2 1 6-15,1 1-5 0,-2 1-5 0,0 2-6 16,0 2-1-16,0 4 9 0,0 3 1 16,0 2-12-16,0 1-27 0,0 0-46 0,0 0-46 15,0 3 5-15,0 4 32 0,0 7 39 0,4 3 49 16,1 8 3-16,-2 2-10 0,0 6-8 15,4 3-7-15,-3 6-5 0,5 4-9 0,-3 1-4 16,5 6-2-16,-1 1-10 0,1 1-77 0,0 0-17 16,3 0 2-16,2-5-1 0,-1-5 75 0,-1-9-9 15,0-8 1-15,-1-4 12 0,-2-2 6 0,-5-5 32 16,3-3 19-16,-5-6 14 0,-2 0 21 16,-2-4 35-16,0-1 31 0,0-1 6 0,0-2 10 15,0 2 26-15,-2-2-4 0,-6 1 2 0,0 2-17 16,-4 0-55-16,-6 0-39 0,-3 2-22 15,0-3-4-15,-3 3-3 0,-2-1 1 0,1-3-1 16,-3-1 0-16,1 0 1 0,0 0 3 0,1 0 5 16,2-5 1-16,3-1 0 0,1 1-5 0,4 0-6 15,2-1-9-15,2-1-11 0,1 1-5 0,6 2-7 16,-2 0-8-16,6 1-12 0,-1 0-25 0,2 0-44 16,0-1-69-16,3 0-104 0,8-4-91 15,4-1-88-15,8-2-16 0,-7 2 65 0,-2 3-58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9:45.81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26 202 1265 0,'0'0'344'15,"0"0"-201"-15,0 0-17 0,0 0-43 16,0 0-23-16,0 0-22 0,0 0-25 0,0 0-28 16,0 0-21-16,0 0-10 0,0 0-2 0,0 0 12 15,-26-42 15-15,26 42 20 0,0 0 7 16,0 0 4-16,0 0-2 0,1 0 10 0,3 2 9 16,7 0 12-16,2 2 8 0,2 1-3 0,8 0-3 15,4-2-5-15,3 0-2 0,8-2-1 0,3 1-4 16,3-2-5-16,5 0-6 0,3 0-7 15,1-2-3 1,2 1-3-16,1-2 0 0,-3 1-2 0,0 2 1 0,-3-1 0 16,-3 1-2-16,3 0 3 0,-7 0-5 0,-3 0 5 0,1 0 4 0,-4 0-1 15,-6 1 6-15,3 1-4 0,-4-2-4 0,-1 1 0 16,-3-1 0-16,1 0-1 0,-6 0 3 16,-2 0-3-16,-3 0 1 0,-2 0-3 0,-3 0-1 15,-2 0 2-15,-5 0-1 0,-2 0 3 16,-1 0 5-16,-1 0 0 0,0 0 1 0,0 0-7 0,0 0-18 15,0-3-41-15,0 0-77 0,0-2-86 0,-3-1-153 16,2-1-110-16,-2 1 47 0,1 2-344 0</inkml:trace>
  <inkml:trace contextRef="#ctx0" brushRef="#br0" timeOffset="261">1109 0 1715 0,'0'0'381'0,"0"0"-229"0,0 0-59 0,0 0-70 15,0 0-47-15,0 0-14 0,0 0 1 16,0 0 20-16,0 0 15 0,0 0 4 0,158 5-7 16,-121 2 1-16,-3 3-2 0,0 3 2 0,3 1 2 15,-6 1 2-15,4 0 3 0,-8 1-2 16,-1 1 3-16,-6-1 3 0,1 2-3 0,-3-2 1 0,-5-2-2 16,1 0-1-16,-5 0-3 0,-6-3 2 0,0-2 4 15,-3 0 4-15,0-2 19 0,-1-1 18 16,-8 0 19-16,-4 2 8 0,-6-1-12 15,-7 3-18-15,-4 0-19 0,-9 3-18 0,-2 1-16 16,-1 2-24-16,0 2-47 0,-1 1-68 0,8-1-100 16,2 3-172-16,11-4-80 0,10-5-670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9:47.25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332 528 2771 0,'0'0'3'0,"0"0"-13"0,0 0-23 0,0 0-45 16,0 0-37-16,0 0 19 0,0 0 19 0,0 0 43 16,0 0 45-16,0 0-1 0,0 0 1 15,0 0 3-15,0 0 2 0,101 86 4 0,-82-74 10 16,6 2-1-16,-1-3 6 0,5 1 3 0,-2-3-3 15,7 0-1-15,1-3-5 0,4-3-4 0,2-3-3 16,8 0-1-16,-4-5-4 0,7-4 1 0,-3-4-5 16,-2-4 0-16,-1-1 3 0,-2-2-6 15,-4-3 6-15,-2-3-1 0,-5 1 4 0,-6-4 6 16,-1-2-2-16,-6-1 1 0,-6-1-2 16,-7-1-13-16,-4-1-1 0,-3-2-7 0,-3 0-12 15,-11-2-6-15,-12 2-12 0,-4 0-6 0,-9 4-4 0,-12 1 0 16,-5 5-2-16,-8 5 5 0,-6 5 4 15,-2 5 2-15,-7 6 6 0,-1 6 1 0,-1 0 9 16,0 12 8-16,3 5 4 0,6 2 4 0,1 7-4 16,12 4 0-16,6 0-1 0,8 2-3 0,5 3-3 15,6 1-1-15,8 6 2 0,11-2-4 16,6 3-2-16,9-5-1 0,8 0 5 0,9-3 12 16,15-4 9-16,3-3 4 0,12-5-1 0,5-3-3 15,6-4-8-15,5-6-6 0,4-4-5 16,1-5-8-16,2-1-6 0,-4 0 2 0,-6-7 3 15,-2 0 6-15,-9-3 11 0,-1 0 4 0,-9-1 7 16,-11 1 8-16,-10 1 16 0,-6 1 15 16,-5 0 8-16,-7 0-8 0,0-1-23 0,-8-1-22 15,-4-3-10-15,-1-2-4 0,0 0 7 0,-5 0 6 16,-3 1 2-16,4 2 1 0,-5 0 0 0,5 2-2 16,1 4 3-16,2 0 1 0,2 3-2 15,3 2-1-15,4 1-9 0,4 0-11 0,1 0-7 0,0 0-18 16,0 1 5-16,0 4 12 0,3 4 13 15,-2 2 22-15,7 2 5 0,-2 6 1 0,6-1 6 16,2 3-3-16,1 1 0 0,7 0-1 0,-2 1-5 16,10-2 1-16,-1 2-1 0,1-2-1 0,0 1-1 15,5-4-5-15,-2-1 0 0,4-1-4 16,0-2 0-16,-4-2 2 0,4-1-1 0,-6-1 1 16,3-3 1-16,-4-3-2 0,-1-2 4 0,-2-2-1 15,0 0 3-15,-1 0 0 0,0-6 1 0,0-5 3 16,-1-1-2-16,-2-3-4 0,-2-4-4 15,3-3-1-15,-5-4-4 0,2-3 2 0,-5-1-3 16,-1-5-3-16,-1-1 7 0,-3-3-4 0,-4 3 3 16,-5-1 1-16,-2 4 2 0,0 2-1 15,0 5 1-15,-2 4-2 0,-5 3-3 0,3 4-2 16,-3 6-3-16,4 2-4 0,3 6-9 0,0 1-16 16,0 0-27-16,0 0-25 0,0 8 9 0,0 1 21 15,0 6 29-15,0 7 31 0,0 1 1 0,0 7-1 16,0 3 2-16,1 2 1 0,9 3 0 15,1 0 0-15,1 0 1 0,5-3 2 0,6-1 1 16,-1-6 3-16,5 0-2 0,6-7-2 16,-3-2 1-16,1-3-4 0,3-4 2 0,-2-4 2 0,2-1 1 15,-4-6 3-15,-1-1 1 0,-2 0 0 16,2-8-1-16,-1-1 2 0,-5-4-3 0,1-2 0 16,-7-1 4-16,0-3 1 0,-8 0 1 0,1-3 1 15,-7-2-10-15,-3-3 1 0,0-3-4 0,-3-1-4 16,-8-3 5-16,-1-1-5 0,-3-1-3 15,-3 1 2-15,-3 1-1 0,2 3-1 0,-3 0 2 16,1 5-2-16,1 2-2 0,3 6-4 0,2 2 0 16,2 6-7-16,5 2-3 0,5 5-9 0,2 1-25 15,0 2-43-15,1 0-28 0,0 6-12 16,0 8 7-16,0 3 10 0,2 6-32 0,3 3-73 16,7 4-139-16,3-1-129 0,-1-5-345 0,-2-8 449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9:47.66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141 309 2049 0,'0'0'-180'15,"0"0"13"-15,0 0 69 0,0 0 47 0,0 0 31 16,0 0 22-16,0 0 6 0,0 0 12 0,-28 158 20 15,32-140 33-15,-1-1 33 0,0-4 22 16,5 1 2-16,-3 0-10 0,6-1-25 0,0 0-19 16,3 0-18-16,2-2-13 0,1-1-8 15,6 0-3-15,0-1-1 0,2-3 1 0,5-3 0 16,0-1-1-16,0-2-4 0,4-3-5 0,-3-7-2 16,4-1 0-16,-7-2-1 0,0-3 3 0,-4 0-3 15,-5-4 1-15,-1 0-1 0,-4-2-4 0,-2-1-5 16,-4-2-7-16,-5-4-5 0,-3-4-5 15,0-1 2-15,-6 0-7 0,-10-3-5 0,-3 1 2 16,-7-1-9-16,-5 4 0 0,-6 1-1 0,-6 3-7 16,0 5 4-16,-4 5 4 0,6 6 2 15,0 6 6-15,2 6-1 0,2 1-5 16,1 8 1-16,1 5-4 0,6 6-1 0,3 4 5 0,2 4 0 16,7 5 8-16,4 1 0 0,3 4-4 0,9-3-1 15,1 2-4-15,12-3-9 0,7 1-13 0,10-4-39 16,5 0-82-16,5-2-123 0,11-4-176 0,-15-8-10 15,-9-5-435-15</inkml:trace>
  <inkml:trace contextRef="#ctx0" brushRef="#br0" timeOffset="928">1062 88 2498 0,'0'0'-29'0,"0"0"-60"16,0 0-22-16,0 0-4 0,0 0 25 0,0 0 59 16,0 0 23-16,0 0 8 0,0 0 0 0,0 0 2 15,0 0 6-15,-26 180 10 0,25-149 6 16,0 4 9-16,1-4-1 0,0 2-9 0,0-3-2 16,0 0-9-16,2-5-1 0,8-2 0 0,-2-3 2 15,0-2 0-15,2 0-3 0,-2-8 0 0,-1-3 0 16,-2-2 3-16,-1-3 15 0,-2-2 19 0,-2 0 6 15,0-4-16-15,0-6-33 0,0-4-35 16,0-3-25-16,0-3-10 0,0 1-8 0,-2-4 7 16,-4-2-26-16,-4-1-20 0,0 1 24 0,-6-4 0 15,1-3 50-15,-3 2 44 0,1-4 5 0,-3 1 16 16,1 1 3-16,0-1 15 0,1-1 14 16,2 7 8-16,1-1 18 0,1 4 7 0,3 4 12 15,1 4 2-15,7 3-7 0,0 5-10 0,2 2-21 16,1 3-26-16,0 2-25 0,4 1-24 0,5 0-9 15,5 0 3-15,4 0 7 0,5 0 10 16,4 0 2-16,3 4-5 0,6-2 1 0,-2 3-2 16,6-2-1-16,2 3 4 0,0-3-4 0,-1 1 0 15,2-2-1-15,-1 0-5 0,-3-2 1 0,-2 0 2 16,-1 0-1-16,-1-5 6 0,-5 0 1 16,-4 1 1-16,-3 1 4 0,-6 0-2 0,-3-1 1 15,-4 1-3-15,-3 3-3 0,-5 0-4 0,-1 0-18 16,-1 0-24-16,0 0 1 0,0 7 16 0,0 2 15 15,-3 5 31-15,-1 2 7 0,-4 7-5 0,-3 4 3 16,0 3-4-16,-7 7-4 0,-1 5-1 16,-3 6-2-16,-4 5 2 0,-1 5-2 0,0 0 0 15,0-1-5-15,5-3-2 0,1-7-1 16,10-11-3-16,6-6 1 0,3-11 2 0,2-4 0 16,0-4 4-16,0-7 10 0,0 0 15 0,0-4 21 15,0 0 20-15,2 0 10 0,1-4-8 0,3-1-23 16,1-6-25-16,7-3-22 0,1-5-13 0,4-4 0 15,0-5 4-15,2-2 0 0,0-5 2 0,-4 0 2 16,3 0 2-16,-5-1 2 0,0-3-1 16,-1 1-1-16,0-1 0 0,-5 1-1 0,1 0 0 15,-2 1 1-15,0 2-2 0,-2 3 4 0,0 2-5 16,0 4 0-16,-5 4 6 0,5 6-7 16,-5 5 3-16,2 5 1 0,0 3-10 0,-3 2-13 15,2 1-24-15,4 0-4 0,-1 6 8 0,5 5 13 16,1 1 25-16,2 4 5 0,2 4-2 15,3 4 4-15,3 2 1 0,0 5-2 0,4 2 1 16,0 4 0-16,1 1-3 0,0 0 0 0,-1 0 0 16,3-2-1-16,-2-2-2 0,1-1 0 0,-1-4 3 15,0-2-1-15,-3-4 2 0,0-2 0 0,-2-2-1 16,-5-6 3-16,-2-2 0 0,-2-4 1 16,-5 0 1-16,0-5-2 0,-6 0 3 0,-1 0 6 15,0-2 10-15,-1 0 15 0,-7 0 2 0,-6 0-6 16,-8-4-8-16,-8 0-17 0,-5-3-6 0,-13-4 0 15,-4 1-3-15,-5-3 7 0,-1-2 1 0,-1 3 1 16,6 1 2-16,5 2-7 0,5 3-6 16,5 2-12-16,3 4-34 0,7 0-56 0,3 10-88 15,6 5-175-15,5-1-280 0,8-3-866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9:51.10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10 138 452 0,'0'0'78'0,"0"0"-20"0,0 0 12 16,0 0 6-16,0 0-22 0,0 0-6 15,0 0-8-15,0 0 10 0,0 0 3 0,0 0-2 16,0 0-5-16,0 0-11 0,-10-57 15 0,14 67 23 16,2 4 31-16,0 5 25 0,2 5-7 0,0 5-16 15,3 4-25-15,-1 5-23 0,3 1-18 0,1 4-7 16,0 3-12-16,2-2-4 0,-1-2-2 0,3-2 0 15,-3-7 2-15,-1-3-3 0,1-7 7 16,-2-7 3-16,1-4 6 0,-2-4 7 0,-1-5 4 16,-7-2 14-16,2 1 18 0,-5-2 23 0,2 0 20 15,-3-2-7-15,1-5-23 0,1-4-30 0,3-3-31 16,0-4-15-16,0-2-1 0,4-4-3 16,-1 0-2-16,-1-4-1 0,4 0-2 0,-3-4 0 15,2 3 0-15,3-3 0 0,1 0-3 0,0-2 0 16,2 1 0-16,-1-1-5 0,2 0-1 15,-1 1-3-15,0 2-3 0,3-1 4 0,-1 5-4 16,-1 8-4-16,-1-1-10 0,-2 6-12 0,-2 4-27 16,-4 4-35-16,3 4-38 0,-3 2-39 0,0 0-32 15,-1 5-27-15,0 2-41 0,-1 9-57 16,-4-1 10-16,1 0-99 0,-3-8 73 0</inkml:trace>
  <inkml:trace contextRef="#ctx0" brushRef="#br0" timeOffset="370">508 520 1557 0,'0'0'-78'0,"0"0"9"0,0 0 101 16,0 0 8-16,0 0 6 0,0 0 0 16,0 0 0-16,0 0 19 0,88 160 21 0,-69-149 21 15,5-5 6-15,-5-2-3 0,5-2-11 16,2-2-8-16,-1 0-7 0,2-8-12 0,0-1-17 0,1-1-15 15,-1-3-13-15,3 0-7 0,1-4-3 16,-3 0-2-16,-1 0 0 0,-5-2 4 0,1-1 2 16,-8 0 4-16,0-1 3 0,-2 0-5 0,-3-4-4 15,-7 1-5-15,-1-3-10 0,-2-1-7 16,-2-3 2-16,-7 1-1 0,-4 0 0 0,-2 1 2 16,-4 3-11-16,0 4-11 0,-3 2-3 0,-2 5-11 15,-2 2-9-15,0 7-10 0,3 5-11 0,-3 1-7 16,2 6 10-16,-2 8 16 0,0 4 22 0,3 6 21 15,4 3 5-15,-3 5 2 0,7 5-3 0,3-1-4 16,5 2 0-16,4-2-2 0,3 0-2 0,9-3 0 16,4-6-16-16,12-2-26 0,5-4-54 15,8-3-78-15,9-7-110 0,6-3-140 0,-12-5 25 16,-13-3-385-16</inkml:trace>
  <inkml:trace contextRef="#ctx0" brushRef="#br0" timeOffset="713">1489 125 1891 0,'0'0'-59'0,"0"0"-23"0,0 0 12 16,0 0 22-16,0 0 48 0,0 0 34 0,0 0 16 16,0 0 12-16,0 0 3 0,-57 161 2 15,53-127-13-15,1 4-7 0,-1 1-6 0,3 3-5 16,1 4-5-16,0 1-11 0,0 4-10 0,0-4-7 15,0-1-5-15,6-11-2 0,1-8 1 0,3-9 1 16,1-7 15-16,-2-5 19 0,2-3 17 16,2-3 11-16,0 0 4 0,1-2-4 0,5-4-14 15,3-3-14-15,5-2-14 0,5-1-8 16,2-1-5-16,0-1-3 0,0 2-1 0,4 1-2 16,-6 2 2-16,2 3 0 0,-6-1-1 0,-2 5-2 15,-1 2 0-15,-7 0-7 0,-2 0-1 0,-2 0-4 16,-2 4-5-16,-1 2-3 0,0 2-1 0,-3 1-6 15,0 0-14-15,-1 0-34 0,0 1-66 0,-2-1-99 16,1 1-120-16,-3-4-92 0,-2 0 11 16,-1-1-197-16</inkml:trace>
  <inkml:trace contextRef="#ctx0" brushRef="#br0" timeOffset="1099">2179 177 2550 0,'0'0'-30'0,"0"0"-41"0,0 0-30 16,0 0-8-16,0 0 44 0,0 0 48 0,0 0 35 15,0 0 9-15,0 0 6 0,0 0 2 0,0 0 0 16,15 170-2-16,-12-132-1 0,-2 2-2 0,2 2-5 16,3 0-4-16,0-1-11 0,6-3-8 0,1-4-1 15,2-2-3-15,0-8-1 0,5-5 10 16,-1-4 3-16,4-4 6 0,-4-4 9 0,3 0 1 15,-1-5-2-15,1-2 2 0,2 0 2 0,1 0 1 16,-2-5-1-16,0-3-2 0,2-3-4 0,-1-3-4 16,1-1-2-16,-6-3-1 0,3-2 2 15,-6-3 6-15,-1 0 0 0,-4 1 3 0,-3-4-5 16,-2 0-9-16,-5-3-6 0,-1-3-5 0,0-3-3 16,-2-1 3-16,-9-2-3 0,-2 0 5 15,-3 1 3-15,-2 4-2 0,-2 3-2 0,2 4-8 16,-4 4-5-16,4 4-3 0,1 4 2 0,4 4-5 15,7 4-7-15,1 3-28 0,3 1-59 0,2 2-67 16,0 2-36-16,5 8-19 0,1 2-20 16,5 5-32-16,1 3-79 0,0-6-2 0,-5-2-405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6:56.36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1056 0 836 0,'0'0'104'0,"0"0"21"0,0 0-27 0,0 0-78 16,0 0-88-16,0 0-31 0,0 0-14 0,0 0 35 15,0 0 73-15,0 0 20 0,0 0 22 16,-11 64 4-16,-12-19 1 0,-14 8-10 0,-4 12-8 15,-8 8 2-15,-7 6-6 0,-8 7-1 0,-6 7 3 16,-4 10-5-16,-2 6 0 0,1 0-6 0,-2 2-5 16,6-1 2-16,3-6 3 0,6-7 1 15,8-4-1-15,5-12-3 0,10-10-20 0,9-12-59 16,13-11-90-16,6-12-32 0,9-15 4 0,2-8-384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9:53.10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20 331 2383 0,'0'0'-46'0,"0"0"-19"0,0 0-4 0,0 0 28 16,0 0 45-16,0 0 7 0,0 0-3 15,0 0 3-15,-15 188 1 0,15-146 2 0,0 0 0 16,0 2-3-16,0 0 1 0,-2 0-3 0,1-3-3 16,0-4-2-16,1-7-5 0,0-5 0 0,2-11 7 15,1-2 7-15,5-6 12 0,-5-5 16 16,0-1 18-16,-3 0 20 0,0 0 18 0,1-3 4 15,-1-6-29-15,2-5-30 0,0-7-30 0,2-2-21 16,1-2 2-16,-3-5 3 0,5-2-7 16,-4-1 4-16,-2-4 2 0,-1 1 3 0,0-2 7 15,-1-1-6-15,-6 0 3 0,0 5-1 0,-2 1 3 16,5 6 5-16,-3 8-4 0,1 5 0 0,3 4-1 16,2 6-7-16,1 2-16 0,0 2-32 0,0 0-20 15,0 5 9-15,3 4 16 0,1 3 34 16,4 2 19-16,-2 5-2 0,5-2 2 0,2 3-1 15,1 0 0-15,6 0 2 0,-1-4 1 0,6 0 4 16,2-6-1-16,2-2-2 0,0-3-2 0,5-5-8 16,-4 0-3-16,-1-5-6 0,2-4-2 0,-1-3-4 15,-3-4-2-15,-1-1-1 0,-5 0 0 16,3-3 4-16,-7 0 3 0,-4 1 9 16,0 0 1-16,-4 1 1 0,-6-2 2 0,0 0 0 0,-3 1 6 15,0-1 3-15,0 1 3 0,0 4 8 16,-2 6-5-16,1-1 3 0,0 5-6 0,-1 4-23 15,2 1-20-15,0 0-33 0,0 3-14 0,0 6 26 16,0 4 34-16,-1 8 43 0,-1 2 25 0,-3 7-7 16,4 6-5-16,-1 4-11 0,0 7-4 15,-1-1-6-15,3 2-6 0,0-6-4 0,0-5-5 16,4-7 0-16,4-4 1 0,0-7 2 0,5-3 3 16,-1-4-1-16,-1-2 0 0,-3-3-1 15,2-3 5-15,0-2 4 0,1-2 2 0,3 0-3 16,1-6-11-16,1-6-15 0,6-4-11 0,-1-1-11 15,2-5-1-15,0-1 5 0,-4 0 6 0,4-2 5 16,-2-1-1-16,-2-4-3 0,-3-1 1 0,0-4 4 16,3-2 6-16,-4-1 10 0,0 0 4 0,0 2 6 15,-2-1 11-15,0 5 9 0,-2 7 13 0,-6 5 6 16,3 8-3-16,-4 5-12 0,-4 3-19 16,0 4-20-16,2 0-21 0,-1 0-1 0,3 7 13 15,-1 3 19-15,0 2 20 0,-1 6 4 0,4 3-5 16,-3 5-5-16,-2 3-4 0,0 3 1 15,-1 3-4-15,0 1-3 0,0 4 0 0,0 0-2 16,0 1-3-16,0-3 1 0,0-3-4 0,0-5-1 16,3-4 0-16,8-4-1 0,1-5 4 15,3-1 1-15,6-3 1 0,-1-2 5 0,7-3-3 16,2-2 1-16,8-1 0 0,1-4-8 0,2-1-1 16,2 0-2-16,1-1-4 0,3-6 5 0,-2 1-1 15,-2 0 1-15,-1 0 2 0,-1 1-2 0,-2 2 1 16,-7 1 0-16,-4 0-3 0,-2 0 5 15,-9 2-3-15,2 0-2 0,-10 0 0 0,2 0-7 16,-6 0-3-16,3 0-10 0,-6 2-11 0,-1-2-11 16,2 0-8-16,-2 0-3 0,0 0-6 15,0 0-19-15,-3-2-43 0,-4 1-132 0,3-4-234 16,-4 3-56-16,5-1-541 0</inkml:trace>
  <inkml:trace contextRef="#ctx0" brushRef="#br0" timeOffset="216">1039 510 2916 0,'0'0'82'0,"0"0"-35"0,0 0-28 0,0 0-44 16,0 0-14-16,0 0 0 0,0 0 9 0,0 0 27 16,0 0-3-16,0 0-1 0,190-12-13 0,-141 12-9 15,1-4-8-15,-2-2-6 0,4-2-8 16,-4 2-13-16,-3 0-27 0,-3 0-48 0,-4-1-84 15,-8 3-111-15,-5 1-132 0,-3-1-21 0,-14 0 27 16,0 2-11-16</inkml:trace>
  <inkml:trace contextRef="#ctx0" brushRef="#br0" timeOffset="368">983 120 2601 0,'0'0'221'0,"0"0"-17"0,0 0-61 16,0 0-50-16,0 0-42 0,0 0-37 0,0 0-20 15,0 0-9-15,0 0 7 0,166-118 5 0,-88 118 0 16,4 0-5-16,10 2-10 0,2 9-36 0,1 4-53 16,1 3-97-16,-3 6-250 15,-25-4-542-15,-21-5-455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9:55.11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382 178 257 0,'0'0'-23'0,"0"0"-15"0,0 0 35 15,0 0 28-15,0 0 30 0,0 0 4 16,0 0-6-16,0 0 7 0,0 0 16 0,0 0 11 16,0 0 10-16,0 0-13 0,3-2-19 0,-2-2 0 15,-1 1-8-15,1-2-5 0,1 0-10 16,2 1-6-16,-3-1 1 0,1 0-2 0,0 1 2 16,0-2-2-16,-2 1-5 0,1-1 0 0,0 1 3 15,-1 0 5-15,4 0 10 0,-4-2 5 0,0 4 0 16,0-2-1-16,0 0-2 0,0 2-4 0,0 0-5 15,0 0 0-15,-4 2-9 0,3 1-10 0,1 0-17 16,0 0-25-16,0 0-19 0,0 0-23 16,0 0-14-16,0 0-8 0,0 0-1 0,0 0 7 15,0 0 14-15,0 0 24 0,0 0 20 0,0 0 18 16,0 0 14-16,0 0 8 0,0 0 8 0,1 0 10 16,-1-2 13-16,0 2 13 0,0 0 10 15,0-1 0-15,0 1-11 0,0 0-22 0,0 0-20 16,0 0-16-16,0 0-7 0,0 0 0 0,0 0 2 15,0 0 0-15,0 0 4 0,0 0-1 0,0-2 5 16,0 2-6-16,0-1-5 0,0 1-3 16,0-2-4-16,0 2 6 0,0-2 2 0,0 2 2 15,0 0 0-15,0 0-2 0,0 0-5 0,0 0 1 16,0 0-3-16,0 0-1 0,0 0 2 16,0 0-2-16,0 0 1 0,0 0 4 0,0 0 0 15,0 0 2-15,0 0 2 0,0 0 1 0,0 0 5 16,0 0 3-16,0 0 2 0,0 0 4 15,0 0 1-15,0-1 5 0,0 1-5 0,0-2-5 16,0 1-4-16,0-1-5 0,0-1-2 0,0 0 3 16,0 0-1-16,0-2 4 0,0 1 6 0,0 1 5 15,0 0 5-15,0 0 3 0,-1 2-5 0,0-1-4 16,1 1-6-16,0-1-4 0,0 2-3 0,-2-1-2 16,1 1-5-16,0 0-8 0,-1 0-12 0,-3 0-7 15,2 0 0-15,-1 0 3 0,-4 0 7 16,1 0 8-16,-3 1 2 0,-1 2 8 0,-2 2 0 15,0 0 1-15,5 0 3 0,-4 1-5 16,-2-1 12-16,2 1 8 0,-3 2 0 0,-6 1 9 16,5 1-15-16,-7 3-7 0,4-2 2 15,-3 3-19-15,6 0 2 0,-1 1 15 0,-2 1 0 0,4 1 24 16,1-1-3-16,-1 4-15 0,2 3 1 0,0-1-4 16,1 6 6-16,5 1 2 0,-1-1-1 15,4 3 5-15,3-1 4 0,1 1-1 0,0 1 3 16,2-4-3-16,9 1-3 0,3-1 3 0,4-4 0 15,5 2 1-15,3-3 3 0,4-1-1 0,1 0 2 16,9-2-1-16,6-3 6 0,2-3-2 16,5-1-5-16,3-4-1 0,6-5-8 0,-5-2-2 15,5-2 2-15,-8-6-2 0,-6-6 8 0,1-4 2 16,-8-1 2-16,-4-4 11 0,-7-1 4 0,-5-3 2 16,-8-2 2-16,-4-2-4 0,-4-1-9 0,-6-2-7 15,-3-3-14-15,-4-2-9 0,-10-1-10 16,-8-4-3-16,-4 2-2 0,-5-3 21 0,-7 4-17 15,-5 1-8-15,-6 2 4 0,1 3-12 0,-9 6 8 16,0 5-2-16,-1 5-5 0,-3 6-26 0,6 8-7 16,1 3 2-16,3 11-3 0,8 7 4 15,3 6-4-15,9 7-11 0,3 4-47 16,8 5-76-16,7 4-89 0,9-10-84 0,3-12-691 16</inkml:trace>
  <inkml:trace contextRef="#ctx0" brushRef="#br0" timeOffset="461">1731 167 1119 0,'0'0'414'0,"0"0"-284"0,0 0 25 0,0 0-17 16,0 0-47-16,0 0-29 0,0 0-38 0,0 0-14 16,0 0-7-16,0 0-5 0,0 0 8 0,0 0 1 15,0 0 8-15,59-110 2 0,-46 99 4 16,2 1 0-16,-2 1-4 0,-1 2-4 0,-5-1-6 16,2 2-2-16,-5 4 1 0,-2 1 4 0,-2 1 1 15,0 0 6-15,0-3-1 0,-2 3-6 16,0 0-20-16,-8 0-29 0,2 0-23 0,-11 3-8 15,-2 4 16-15,-11 6 26 0,-3 2 21 0,-6 3 14 16,-6 3-1-16,4 1 2 0,0 1-5 16,-4 2 15-16,8 0 1 0,6 0 1 0,1 2 7 15,11-2-18-15,0 1 3 0,13 1-4 0,0 1 2 16,8-2 0-16,0-1 1 0,2 1 7 0,9 0 2 16,6 0 5-16,5-2 0 0,4 0-2 0,2-2 3 15,5-2 0-15,2 0-2 0,5-4-1 16,1-1-5-16,5-1-3 0,1-2-4 0,-3-3-7 15,5 0-10-15,-6-6-14 0,4 0-16 16,-6-1-21-16,-2-2-25 0,-2 0-34 0,-1-3-56 0,-2-4-83 16,-4-3-121-16,-11 4-22 0,-7 0-583 0</inkml:trace>
  <inkml:trace contextRef="#ctx0" brushRef="#br0" timeOffset="1205">2341 161 2139 0,'0'0'114'16,"0"0"-4"-16,0 0-43 0,0 0-73 0,0 0-25 16,0 0-15-16,0 0 14 0,0 0 22 15,0 0 10-15,0 0-3 0,0 0-8 0,0 0-2 16,0 0-2-16,0 0 5 0,110-17 8 0,-100 17 1 16,3 0 4-16,0 1-1 0,1 1-2 15,-3 0-3-15,1-2-3 0,-2 0-1 0,-1 0 5 16,-5 0 4-16,-2 0 12 0,-2 0 14 0,0 0 16 15,0 0 11-15,-2 0-9 0,-2 0-37 0,-4 0-45 16,1 0-35-16,-6 0-11 0,-8 0 22 0,-2 6 29 16,-7 3 22-16,-4 5 14 0,-4 0 6 15,-3 6-1-15,1-1 0 0,3 2-3 0,6 2-6 16,5-2-14-16,5 3-15 0,10-7 5 0,7 3 6 16,3 0 19-16,1 1 16 0,1 1 20 15,6 5 2-15,1-1 5 0,6-1 5 0,2 0-14 16,5 0-2-16,3-4-4 0,4-1-2 0,2-1-2 15,8-2-2-15,2-2 2 0,1-2-4 0,1-2-5 16,2-3-1-16,-3-4 0 0,2 0 1 0,0-4 1 16,-2 0-3-16,-1-2-2 0,0-6-6 15,1-1 3-15,-7-3-2 0,-1-2-1 0,-6-1 1 16,-4 0-7-16,-5-4-2 0,-3 2 0 0,-1-3-3 16,-3-2 6-16,-6-2-1 0,1-2-4 0,-5-1 5 15,-1-3 2-15,0 2-2 0,-1 2 4 16,-7 4-9-16,2 0-6 0,-2 5 1 0,1 2 1 15,0 7 7-15,6 2-2 0,0 5-16 0,-1 1-24 16,2 0-37-16,0 0-18 0,0 6 23 0,0 3 28 16,0 6 38-16,0 2 23 0,0 3 0 15,0 2-7-15,0 4 0 0,3 3 4 0,1 4-2 16,3 0 2-16,0 2-1 0,2-2-1 0,3 0-1 16,2-2-2-16,1-3 6 0,3 1 0 15,1-6 4-15,-1 1 3 0,2-5-7 0,-1-2 2 16,3-3 1-16,-3-2 3 0,6-4 8 0,-1-2 5 15,1-5-2-15,1-1 0 0,-1 0-4 0,1-5-2 16,-1-4 1-16,-1-3-5 0,-1-2 4 0,-5-3 3 16,2-1-3-16,-5-3 1 0,-3-3-6 0,-5-2-8 15,0-4-1-15,-4-1-5 0,-3-4 2 16,0 0-3-16,-10-1 1 0,-1-1-2 0,-5 1-5 16,-2 1 0-16,-4 2 3 0,3 5-5 0,0 2 9 15,1 6-5-15,3 5-19 0,3 5-3 0,1 2-12 16,6 3-25-16,1 5-43 0,4 0-48 15,0 2-38-15,0 9-13 0,0 2-3 0,2 4-54 16,4 2-86-16,6 5-31 0,-2-9-72 0,-5-4-65 16</inkml:trace>
  <inkml:trace contextRef="#ctx0" brushRef="#br0" timeOffset="1542">4073 232 1895 0,'0'0'-63'0,"0"0"-19"0,0 0-5 15,0 0 7-15,0 0 82 0,0 0 13 0,0 0 5 16,0 0 3-16,0 0 6 0,87 166 5 0,-80-130 2 16,-4 1-2-16,1 1-2 0,-4 1-8 0,0-2-3 15,0 0-5-15,-4-1-5 0,1-3-1 16,1-3-3-16,2-2 2 0,0-6-1 0,2-4-8 16,2-5-1-16,1-2-10 0,1-3-16 0,-3-4-9 15,1-2-10-15,1-2-10 0,-2 0-25 0,-2-5-47 16,3-4-138-16,-1-3-57 0,-2 2-393 0,1 0 493 15</inkml:trace>
  <inkml:trace contextRef="#ctx0" brushRef="#br0" timeOffset="1829">3906 182 2020 0,'0'0'88'15,"0"0"-23"-15,0 0-42 0,0 0-53 0,0 0-14 16,0 0 6-16,0 0 17 0,171-37 3 0,-123 42-6 15,-2 1-4-15,2-1-1 0,-3 1 6 16,-2 0 10-16,1 0 6 0,-1 0 4 0,-7 1 0 16,-1-2-4-16,-4 1 2 0,-2 0-3 0,-5 3-5 15,-2-2-11-15,-4 2-10 0,-5 0-11 0,-6 2-8 16,-4-2 2-16,-3 1 18 0,-3 1 29 16,-12 1 30-16,-8 2 16 0,-10-2 3 0,-8 2-14 15,-8 0-11-15,-8-1-2 0,-5-1-4 0,-2-1 1 16,5-2 1-16,5-1-5 0,3-1 1 0,10-1-5 15,7-3-9-15,10 0-4 0,9 0-27 0,8 0-62 16,5 0-83-16,2 0-85 0,10 0-85 16,2 0-8-16,-2-3-258 0</inkml:trace>
  <inkml:trace contextRef="#ctx0" brushRef="#br0" timeOffset="2313">5207 346 2513 0,'0'0'-76'0,"0"0"-14"0,0 0 45 0,0 0 54 16,0 0-5-16,-32 158-2 0,21-114-2 0,0-3-3 15,-3 2-2-15,-2-1 0 0,-1-4-3 0,0-7-1 16,3-6 3-16,4-7 1 0,3-7 2 16,5-4 10-16,0-5 10 0,2-1 14 0,0-1 12 15,0 0 7-15,0 0-4 0,0-1-25 0,4-7-43 16,5-1-41-16,2-4-29 0,2-6 7 0,5-3 27 15,1-3 32-15,2-4 23 0,-1-2 6 0,3-2 3 16,-5-2-4-16,3-1-1 0,-4-3-7 16,2 1-1-16,1-1-2 0,-5 3-2 0,0 2 7 15,1 4 6-15,-5 8 14 0,0 2 11 0,-3 11 2 16,-3 5-38-16,-2 4-49 0,3 0-12 0,-1 9 3 16,2 6 36-16,1 4 47 0,2 5 7 0,-2 3 4 15,0 7 1-15,3 3-6 0,-3 2-1 16,2 3-10-16,1 2-5 0,1 0-3 0,2 0 0 15,-1-2 6-15,2-5 2 0,4-3-2 0,1-5 3 16,-4-3-5-16,2-3 0 0,-2-5 1 16,-1-3-3-16,-5-5-1 0,-5-1-2 0,-4-5 9 15,-1-2 28-15,0-2 33 0,-5 0 7 0,-6-4-14 16,-11-2-32-16,-2-2-32 0,-9 1-4 16,-8-2 3-16,-10 0 2 0,-5-3 2 0,-2-1 3 15,-1 1 8-15,3-2 3 0,4 1 1 0,8-1-5 16,5 4-8-16,5-1-11 0,8 3-21 0,5 2-44 15,8 3-65-15,8 0-149 0,5 1-220 0,0 2 9 16,5 0-555-16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9:58.22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169 231 2581 0,'0'0'-118'16,"0"0"-2"-16,0 0 44 0,0 0 58 0,0 0 9 16,0 0 8-16,-49 172-2 0,49-137-5 15,0-3-7-15,0-5 0 0,0-4-1 0,0-8 6 16,3-3 10-16,2-5 4 0,-1-2 7 0,-2-2 2 16,1 1 1-16,5-1 2 0,-4-2 0 15,3 1-7-15,1-1-24 0,1 1-47 0,4-2-64 16,-4 0-75-16,0-2-86 0,0-5-58 0,-6-5-4 15,-2-1 67-15,-1-3 103 0,-3-4 99 0,-7-2 64 16,-4-2 10-16,-1-3 5 0,-2-2 8 16,-2-4 5-16,0-1 11 0,-1-3 33 0,-1-2 72 15,6-1 111-15,-3 1 94 0,5 1 56 0,1 4-4 16,3 2-68-16,3 8-69 0,0 4-57 16,5 2-57-16,1 9-38 0,0 4-35 0,1 4-47 0,10 1-30 15,3 0-13-15,6 0-2 0,9 0 15 16,5 4 14-16,7 1 1 0,3 1 1 0,-1 0 2 15,2 3-5-15,2 0 2 0,-2-2 1 0,-1-1-2 16,1-2 6-16,1 1-2 0,-4-4 0 0,-2-1-3 16,1 0-6-16,-4 0 2 0,-7 0-2 15,-2-1 4-15,-3-2 3 0,-4 0 4 0,-5 0-2 16,-7 0 5-16,-2 1-4 0,-4 2-3 0,0 0-4 16,-3 0-19-16,0 0-24 0,0 0-34 0,0 2 7 15,0 5 18-15,0 6 28 0,-6 1 38 16,1 8 2-16,-2 4-6 0,-1 4 1 0,0 7-4 15,-3 2 2-15,-3 4 4 0,0 1-3 0,1 2 1 16,0-3-4-16,1-2-4 0,5-5-3 16,2-9-2-16,5-5 1 0,0-7 5 0,0-3 0 15,0-6 6-15,0-3 11 0,0-2 18 0,0-1 26 16,3 0 21-16,-2 0 3 0,0-6-22 0,5-3-35 16,-3-4-30-16,6-3-25 0,2-4-1 0,-1-2 7 15,2-5 3-15,-1 2 1 0,1-4 3 16,0 0 2-16,2-1 1 0,-2-1-4 0,2-2-10 15,1 1-8-15,-1-3-10 0,1 1-12 0,2 2 7 16,0 2-1-16,-2 6 12 0,-2 6 17 0,0 6-2 16,-4 4-19-16,4 6-17 0,-1 2-3 15,3 7 6-15,3 4 28 0,-2 6 23 0,5 4 12 16,-2 7 7-16,7 2 9 0,-2 4 1 0,1 0 7 16,1 5 0-16,1-2 1 0,-1 3 1 0,0-3-8 15,-2-1-3-15,1-4 1 0,1-3 2 16,0-4 7-16,-4-4 4 0,0-4 4 0,1-1 0 15,-5-2-2-15,-2-3-9 16,-6-4-5-16,-1-3-4 0,-6-1-8 0,-2-3 7 0,-1 2 6 0,0-2 5 16,-4 0-3-16,-8 0-14 0,-9 0-18 15,-9 1-28-15,-12 2-46 0,-13 3-69 0,-14 2-118 16,10 0-312-16,15-2-918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9:58.93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293 0 2504 0,'0'0'-171'16,"0"0"0"-16,0 0 21 0,0 0 89 0,0 0 78 15,0 0 12-15,0 0 3 0,31 174 3 0,-22-133 5 16,-1 1-8-16,-1 2-6 0,1 2-4 0,-2-2-8 16,3-1-3-16,-3-1-1 0,5-6 0 0,0-3 0 15,2-6-1-15,0-3 5 0,0-8-1 16,0-1 0-16,-5-6-6 0,1-3-11 0,-6-2-13 16,0-2 5-16,-3-2 21 0,0 0 26 0,0 0-33 15,-7-3-42-15,-4-4-27 0,0-2-40 0,-3-2 11 16,-1-3-9-16,0-1-57 0,-2-5-19 0,-5-3 0 15,4-3 39-15,-2-4 54 0,3-3 54 16,2-1 38-16,0-2 5 0,-1-1 19 0,-2-2 5 16,3 0 12-16,1 0 37 0,2 4 39 0,5 3 32 15,-1 6 30-15,7 8-3 0,-1 2-31 16,2 8-52-16,0 3-78 0,10 4-53 0,5-1-18 16,4 2 1-16,10 0 33 0,6 5 20 0,3 2 4 15,5 5 4-15,0 0 0 0,8 5 2 0,-2 2 0 16,-3 3 3-16,2 2 2 0,-3 3 1 15,-2-1-14-15,-4 1-14 0,-2 2 5 0,-8-1 1 16,-5 1 6-16,-7-1 10 0,-6-1-6 0,-7 1 6 16,-4 0 11-16,0 1 12 0,-14 2 13 15,-6-1 0-15,-14 1 5 0,-6 1-9 0,-7-2-9 0,-6 0-4 16,-7-4-5-16,1 0-3 0,-5-5 1 16,4-5-1-16,-1-2-2 0,3-3 3 0,5-3 1 15,3-4 4-15,5-4 4 0,4 0-3 0,6-3 2 16,10-3-8-16,5-1-11 0,8-3-20 0,4 1-51 15,8-1-103-15,5-2-185 0,13-4-208 16,-1 3-9-16,-4 3-564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9:59.41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78 64 1688 0,'0'0'155'0,"0"0"-192"0,0 0-4 15,0 0 91-15,0 0 32 0,0 0-10 0,0 0-11 16,11 158-14-16,-11-121-11 0,0 0 0 0,-8 2-7 16,1-2 2-16,-6 0-3 0,0-2 0 0,-1-5-7 15,2-4-6-15,1-3-4 0,5-9-6 0,4-7-2 16,-1-2 1-16,3-3 5 0,0-2 13 16,0 0 10-16,0 0 8 0,5 0 2 0,0-2-7 15,4-4-11-15,3-4-16 0,6-3-27 0,7-7-15 16,3-2-21-16,2-8-16 0,7 0-7 0,-3-6-13 15,2-3-2-15,-5-2 7 0,-1-2 21 0,-6 0 32 16,-1 0 26-16,-5 2 20 0,-2 3 22 16,-5 6 19-16,-3 6 32 0,0 7 25 0,-5 8-4 15,-2 5-36-15,1 6-63 0,-2 0-84 0,1 3-6 16,6 6 21-16,-2 6 39 0,2 5 62 16,0 3-2-16,5 7-11 0,-1 2-12 0,3 3-7 15,1 3-8-15,0 3 1 0,0 1-1 0,4 0 5 16,-1 0 1-16,-2-5-1 0,6-4-1 0,-3-5-10 15,6-6 6-15,-2-2 3 0,-1-1 9 16,0-7 5-16,-5-1-5 0,0-5-3 0,-9-3-3 16,0 1 6-16,-5-3 24 0,-3-1 35 0,0 0 29 15,0 0 23-15,-6 0-60 0,-3 0-23 0,-5-3-22 16,-5-2-30-16,-3-1 33 0,-11-1-13 16,-3 3-10-16,-12-1 2 0,-7 5 0 0,-4 0-4 15,-3 0-3-15,-3 6-11 0,8 2-22 0,4 3-47 16,2 3-64-16,10 3-124 0,7 2-219 0,10-3-108 15,10-5-548-15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40:00.1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 0 1386 0,'0'0'-145'0,"0"0"5"0,0 0-2 16,0 0 38-16,0 0 98 0,0 0 9 0,0 0 4 15,0 0 13-15,0 0 17 0,0 0 17 0,0 0 15 16,0 0 1-16,0 0-1 0,51 158-7 16,-51-133-5-16,0 2-11 0,-3-1-3 0,2 2-3 15,0-2-9-15,-4-1 1 0,4 0-7 0,0-3 1 16,-1 2 4-16,2-5 2 0,-1-1 5 16,0-2 4-16,-2 1 2 0,-1-1-4 0,1-3 1 15,2 2-12-15,-1-1-9 0,0-3-6 0,0-2-9 16,2-1-3-16,-4-5 1 0,4 0 13 0,0-3 30 15,0 0 38-15,0 0 33 0,0 0 19 16,0 0-3-16,0-3-40 0,0-4-39 0,0 0-35 16,0-4-27-16,-1-1 3 0,1-1 3 0,-2 0 4 15,2 1 2-15,-2 3 0 0,0 0-1 0,1 1-6 16,0 3-2-16,-4-2-3 0,5 5-2 0,-1 1-8 16,1 1-14-16,0 0-16 0,0 0-19 15,0 0-17-15,0 0-10 0,0 0-9 0,0 0 0 16,0 0 26-16,0 3 28 0,0 1 29 0,0 1 25 15,1 1 0-15,5 0-2 0,-3 0 0 0,-2 1-2 16,0 0-2-16,2-1-13 0,1 0-22 0,-2-1-37 16,-1 1-45-16,0-2-47 0,1-1-40 15,-2 0-39-15,1 0 11 0,-1 0 50 0,0-3 58 16,0 0-291-16</inkml:trace>
  <inkml:trace contextRef="#ctx0" brushRef="#br0" timeOffset="419">436 149 1575 0,'0'0'129'16,"0"0"-174"-16,0 0-42 0,0 0-3 0,0 0 9 16,0 0 85-16,0 0 42 0,0 0 7 0,0 0-7 15,0 0 2-15,0 0 0 0,0 0 5 16,0 0 17-16,47 187 0 0,-47-150-5 0,0 1-18 15,-1 0-20-15,0 1-11 0,-1-7-5 16,2-3-4-16,0-7 1 0,0-8-1 0,2-4 1 16,-1-6 9-16,0-2 23 0,-1-2 29 0,2 0 27 15,-2 0 22-15,0 0-9 0,0-5-46 0,4-3-53 16,-4-4-48-16,1-2-43 0,2-6-22 0,-2 0-42 16,1-2-57-16,-1 0-77 0,-1-3-76 0,0 1-14 15,0 0 66-15,-1-1 95 0,-3 4 57 16,-3 9-172-16</inkml:trace>
  <inkml:trace contextRef="#ctx0" brushRef="#br0" timeOffset="703">402 108 610 0,'0'0'278'0,"0"0"61"0,0 0 11 16,0 0-82-16,0 0-89 0,0 0-83 0,0 0-72 15,0 0-34-15,0 0-8 0,0 0 16 16,0 0 23-16,0 0 4 0,0 0 0 0,158-18-4 16,-116 33-7-16,9 3-5 0,1 2-1 0,2 3-1 15,4 0 2-15,-2 1-1 0,4 0-1 16,-7 1-4-16,-5-1-2 0,-2-1-1 0,-10-2-6 15,-2 0-1-15,-8-1-4 0,-9-2-6 0,-4-1-1 16,-10-3 7-16,-3-1 24 0,-2 0 40 0,-12 0 28 16,-11 1 5-16,-5 3-14 0,-13-1-31 15,-6 2-16-15,-7-2-6 0,-8-2 1 0,-3-3 8 16,-1-2 1-16,1-4 3 0,1-2 5 0,6-3-2 16,0 0 0-16,11 0-3 0,1-4-11 0,9-2-5 15,9-1-8-15,5 0-6 0,9 1-4 0,6 2-19 16,7-1-29-16,3-1-75 0,6 0-91 15,14 0-78-15,10-5-74 0,10 0-75 0,-5 3 36 16,-7 2-554-16</inkml:trace>
  <inkml:trace contextRef="#ctx0" brushRef="#br0" timeOffset="1284">1624 154 1821 0,'0'0'433'0,"0"0"-428"0,0 0-14 15,0 0-1-15,0 0-6 0,0 0 15 0,0 0 4 16,0 0 4-16,0 0 4 0,0 0 0 0,0 0 0 16,-77 163 1-16,77-137 1 0,3 2 0 15,2 1 1-15,4 0-1 0,3-2-1 0,1-1-5 16,5-2 2-16,-1-4-1 0,4-4-7 0,-3-4-6 16,-4-3-8-16,0-4-3 0,-5-4 12 0,-5-1 25 15,-2 0 29-15,0 0 11 0,-2-4-10 0,0-6-24 16,0-3-28-16,-2-3-14 0,0-2 3 15,-3-2 0-15,-3-4-1 0,1-1 6 0,-3-1 1 16,-2-4 4-16,0-3 6 0,-2 0 7 16,0-4-1-16,2-3 6 0,-2 2-2 15,5 2-3-15,3 1 1 0,1 5-2 0,2 4-1 0,3 6-5 16,0 5-18-16,8 4-28 0,6 4-18 0,2 2-8 16,9 2 9-16,4 1 21 0,6 2 14 0,-1 0 8 15,3 0-1-15,3 8 0 0,-2 1-1 0,-1 4 1 16,-4-2-1-16,-2 4-1 0,-2 1-8 0,-9-2-8 15,-5-1-5-15,-4 1-9 0,-3-4 1 16,-6-1 8-16,-2 1 24 0,-9-3 36 0,-4 0 31 16,-5 2 11-16,-8 0-6 0,-4 0-14 0,-7-2-13 15,0 2 4-15,-2-3 14 0,6 2 9 16,2-2 0-16,7 0-13 0,2 2-25 0,9 1-22 16,2-1-14-16,7 2-5 0,4 4-2 0,0 0 9 15,3 3 9-15,10 1 9 0,4 1 9 0,6 3 7 16,5 1-4-16,11-2-3 0,6-2-3 15,3 0-7-15,2-1-4 0,2-5-5 0,-6 0-7 16,2-3-4-16,-6 0-5 0,-6-1-1 0,-3 0-5 16,-7-1-1-16,-9-2-2 0,-4-2-9 0,-5 0-18 15,-5-3-20-15,-3 2-3 0,0 0 12 0,0 2 19 16,-7-1-16-16,3 2-90 0,-2 1-140 16,-1 3-58-16,5-3-10 0,0-4-188 15</inkml:trace>
  <inkml:trace contextRef="#ctx0" brushRef="#br0" timeOffset="1585">2514 622 1454 0,'0'0'439'16,"0"0"-153"-16,0 0-109 0,0 0-70 0,0 0-43 15,0 0-24-15,0 0-16 0,0 0-7 0,0 0 0 16,0 0-8-16,0 0-11 0,0 0-1 16,0 0 3-16,71 35 1 0,-63-29 5 0,2-2 3 15,3 0 2-15,1-3 2 0,6-1 0 0,1 0-1 16,5 0-6-16,8-8-9 0,1-2-6 15,4-3-6-15,-1-3-2 0,0-1 4 0,-5-3 1 16,-2 1 2-16,-6-4 2 0,-5-1-1 0,-5 0-2 16,-5-4-4-16,-6 2-3 0,-4-2-4 15,-3 0-8-15,-10 0-3 0,-9 4-7 0,-7 0 3 16,-6 4 14-16,-4 2 15 0,-8 4 15 0,0 8 16 16,-2 0 8-16,0 6-1 0,4 0 0 0,3 8-9 15,3 4-11-15,8 3-10 0,6 2-9 0,6 1-10 16,10 4-8-16,2 1-5 0,7 2-3 15,12 0-15-15,10-2-20 0,7 0-48 0,10-3-78 0,6-1-108 16,-4-8-140-16,-15-2-771 0</inkml:trace>
  <inkml:trace contextRef="#ctx0" brushRef="#br0" timeOffset="2388">3759 264 1849 0,'0'0'131'16,"0"0"-51"-16,0 0-5 0,0 0-18 0,0 0-20 16,0 0-9-16,0 0-22 0,0 0-6 0,0 0 1 15,0 0 7-15,0 0 1 0,0 0 1 16,0 0-1-16,0 0-5 0,59-124-3 0,-45 115-2 16,-4 1-3-16,3 3 3 0,-4-2 1 0,-3 3 3 15,-1-1 6-15,-5 2 6 0,0-1-7 0,-1 0-17 16,-9 1-26-16,-5 0-19 0,-7 3-7 0,-6 0 9 15,-9 5 16-15,-1 7 11 0,-7 4 12 0,-2 0 6 16,-1 5 8-16,1 4 6 0,-1-1 3 16,7 6 9-16,4 0 0 0,7 3 3 0,5-1 0 15,4 2-4-15,7 2-8 0,7 0-3 0,6-1 4 16,1-3 6-16,9-3 8 0,9-3 4 0,5-7 1 16,6-2-5-16,4-2 1 0,6-7-1 15,4-3-2-15,3-4-3 0,4-1-7 0,0-1-6 16,0-9-4-16,1 0-3 0,-4-4 1 0,0-2 1 15,-7-3 4-15,-6 1-1 0,-2-2 1 16,-6-2 1-16,-4 2-1 0,0-3-4 0,-6-2-2 16,-1 0-2-16,-1-1-2 0,-2-3 4 0,-2-2 1 15,0-1 3-15,-2 1-2 0,-1 2 4 0,-2 5 1 16,2 4 3-16,-4 7 3 0,1 4-5 16,-4 6-13-16,2 3-23 0,1 0-10 0,0 2 0 15,0 5 8-15,1 4 22 0,0 4 14 0,-2 5 6 16,0 4 2-16,-2 5 5 0,0 3-6 0,-7 0-3 15,-1 3-1-15,-3 0-4 0,0 1 2 16,-3-2-3-16,2-2 0 0,-2-4-2 0,6-6-1 16,0-6-2-16,4-6 3 0,3-6 6 0,1-2 18 15,0-2 24-15,0 0 23 0,0 0-2 0,1-6-26 16,6-4-32-16,6-4-29 0,1-3-9 0,4-2 6 16,4-3 6-16,2-2-3 0,2-1-8 15,1 0-12-15,4-2-16 0,-6 1-13 0,3 1-10 16,-2-1 7-16,-3 0 12 0,-3 0 24 0,2 3 18 15,-4 3 10-15,0 5 1 0,-6 7-9 0,-1 1-6 16,1 7-11-16,1 0-2 0,-5 2 7 16,3 6 13-16,0 5 20 0,0 2 12 0,2 5 1 15,-1 2-1-15,3 3-13 0,-1 1-2 0,1 0-2 16,0 0-2-16,0 0 3 0,-1 1-4 16,-1-1 2-16,3-2 0 0,-1 1 0 0,1-4 1 15,-2-2 1-15,-1-2-2 0,1-3-1 0,-5-4-1 16,1-1 1-16,-6-2-1 0,-1-4 3 0,-3-2 13 15,0-1 21-15,-10 0 7 0,-3 0-2 0,-8 0-9 16,-5 0-22-16,-8 0-6 0,-3-3-2 16,-7 2 0-16,1-4-2 0,-8 0-4 0,2-1-3 15,1-1-11-15,3 0-21 0,4-3-37 0,3 3-65 16,4-1-104-16,7 2-157 0,8 3-51 0,9 0-631 16</inkml:trace>
  <inkml:trace contextRef="#ctx0" brushRef="#br0" timeOffset="2976">5034 286 2241 0,'0'0'29'0,"0"0"-32"0,0 0-27 16,0 0-20-16,0 0 20 0,0 0 9 15,0 0 16-15,0 0 12 0,0 0 5 0,0 0 15 16,0 0 8-16,0 0-1 0,0 0 0 0,0 0-11 15,20 131-9-15,-20-104-7 0,0 2-5 16,0 0 0-16,0-2 1 0,1-5-2 0,4-4-2 16,-2-6-6-16,1-3-2 0,-1-4 1 0,1-2 1 15,-4-3 1-15,0 0 4 0,0 0-2 0,0 0-1 16,1 0 1-16,-1 0 5 0,2-5-31 0,2-3-45 16,-3-2-23-16,3-5-9 0,-2-2 42 15,0-2 68-15,-2-3 4 0,0-2-16 0,0-4-14 16,0-2-19-16,-1-2 18 0,-2-2 24 0,-1-2 10 15,2 1 6-15,-3-1 10 0,4 2 29 0,0 4 16 16,1 5 9-16,0 2-4 0,1 9-33 0,5 3-39 16,4 3-38-16,8 4-14 0,4-1-4 15,8 3 10-15,4 1 17 0,2 1 5 0,2 0-4 16,-1 6 3-16,2 2-1 0,0 1 1 16,-2 1 11-16,-3 1 2 0,-2-1 4 0,-2 1-1 15,-8 0-3-15,-3 1-4 0,-6-1-11 0,-5 1-1 16,-7-2 4-16,-1 1 23 0,-5 0 36 0,-10 1 22 15,-7 3 8-15,-9-3-13 0,-6 6-23 0,-8-5-12 16,0 2-10-16,-5-1 2 0,5-2 1 16,3-2-8-16,4 1 1 0,5-2-8 0,10 0-7 15,5 0-6-15,10-2-15 0,2 0-7 0,6 1 2 16,4 0 9-16,7-1 18 0,7 2 10 16,4-1 3-16,5 1-3 0,9 0-8 0,-2-1-7 0,3 2-4 15,4-3-1-15,1 2 2 0,0-2 2 16,-1 2 3-16,-5 1 4 0,1-3 3 0,-9 2 3 15,0-1 0-15,-4-1-2 0,-9 0-9 0,-2-1-19 16,-5 0-17-16,-5 1-12 0,-3 0-13 0,0 4-62 16,-10 0-144-16,5-1-58 0,-2-3-564 0</inkml:trace>
  <inkml:trace contextRef="#ctx0" brushRef="#br0" timeOffset="3236">5994 164 2603 0,'0'0'1'0,"0"0"-49"15,0 0-9-15,0 0-5 0,0 0 37 0,0 0 34 16,0 0-2-16,0 0-3 0,0 0 0 0,13 159 1 16,-12-128 1-16,0 1-1 0,3 4 2 15,-2-2-3-15,3 2-2 0,2-4 5 0,5-4-5 16,2-5 0-16,1-3-3 0,1-5-18 0,1-3-15 15,1-4-6-15,-5-2-10 0,-3-3 7 0,-1-3 6 16,1 0-1-16,-7 0-10 0,-2-8-44 0,-1-2-72 16,0-3-133-16,-3-4-118 0,-10 0 20 0,2 3-77 15,3 3 141-15</inkml:trace>
  <inkml:trace contextRef="#ctx0" brushRef="#br0" timeOffset="3657">5638 75 903 0,'0'0'197'0,"0"0"-33"0,0 0-46 0,0 0-41 16,156-40-1-16,-104 39-12 0,2 1-20 0,5 0-14 16,-2 4-10-16,2 3-7 0,0 1-2 15,-5 1 0-15,1-1 7 0,-3 0 14 0,-4-1 11 16,-6 1 5-16,-4 0-7 0,-9 1-15 0,-7-1-21 16,-9-1-17-16,-3 2-7 0,-10-2 21 0,-3 3 46 15,-13 0 30-15,-7 1 11 0,-13 3-16 16,-1-2-42-16,-7 4-16 0,2-2-7 0,-2-2-1 15,1 2-1-15,3-4-3 0,6 3-5 0,7-4-8 16,6 2-6-16,8-2-10 0,6 0-16 0,7-1-7 16,0 1 1-16,9 2 8 0,9-3 8 15,8 3-3-15,3 0-1 0,3-1-12 0,4 1-1 16,4-2 10-16,1 1 7 0,-2-1 9 0,1-1 13 16,-3 1 5-16,-7 1-1 0,-3 0-1 0,-7 1 9 15,-2 1 5-15,-8-2 13 0,-5 1 23 0,-3 1 18 16,-2 1 23-16,-5 2 14 0,-7 2-8 15,-6-1-14-15,-2 4-24 0,-6 0-17 0,-3 1-13 16,1 0-8-16,-8 1-2 0,5-2-3 0,-5-3-2 16,6-4 4-16,-1-3 0 0,2-4 0 0,2-5 6 15,5-1 7-15,0 0 5 0,6-1 7 16,3-5-10-16,7-3-11 0,-1-1-23 0,4 1-39 16,0-2-49-16,3 2-90 0,0 0-154 0,3 1-169 15,-2 4-832-15</inkml:trace>
  <inkml:trace contextRef="#ctx0" brushRef="#br0" timeOffset="4035">6848 280 2283 0,'0'0'398'0,"0"0"-419"0,0 0-51 15,0 0-6-15,0 0 7 0,0 0 38 16,0 0 38-16,0 0 6 0,0 0 10 0,0 0 12 15,0 0 7-15,0 0-1 0,0 0-3 0,13 167-9 16,-13-138-7-16,0 1-5 0,0-1-6 0,9-1 0 16,-3-6 2-16,8 1 4 0,1-7-2 0,3-3 4 15,-2-2-1-15,2-5 3 0,4 0 6 16,0-3 2-16,1-3 0 0,7 0-5 0,1-3-4 16,-1-5-6-16,3-2 0 0,0-2-2 0,-4-3-2 15,-1-1-1-15,-2-2-2 0,-1 0 2 0,-6-3-1 16,-5-1 0-16,-6-2-2 0,-7 0-3 15,-1-4-2-15,-1 0-3 0,-10-2 1 0,0-3 1 16,-5 3 3-16,-1 0 3 0,-2 4 1 0,1 1 2 16,2 5 0-16,2 2-8 0,3 8-7 15,6 2-12-15,-2 3-19 0,4 2-20 0,2 3-28 0,0 0-18 16,1 2-6-16,0 5-16 0,0 3-18 16,0 1-39-16,8 2-54 0,5 0-92 0,7 1-92 15,-5-5 19-15,-3-2-291 0</inkml:trace>
  <inkml:trace contextRef="#ctx0" brushRef="#br0" timeOffset="4574">7775 195 1850 0,'0'0'311'0,"0"0"-179"0,0 0-112 16,0 0-35-16,0 0-9 0,0 0 20 0,0 0 22 16,0 0 3-16,0 0-1 0,0 0-2 0,0 0-2 15,0 0-1-15,-31 182-4 0,21-148-2 0,4-1-3 16,-3 1-5-16,5-4 4 0,-3-1 0 15,7-6-1-15,0-4 1 0,0-2-4 0,0-5 0 16,3-4 1-16,-2-3 0 0,2-4 11 0,-3-1 18 16,1 0 27-16,-1 0 5 0,0-4-17 0,0-6-26 15,0 0-31-15,0-6-10 0,0 0 0 16,0-4 4-16,0-1 4 0,0-4 4 0,-1-2 2 16,-2-4 3-16,2 0 1 0,1-3 2 0,0 0 1 15,0-5 4-15,0 2-3 0,0-2-2 0,5 2 4 16,-2 1 0-16,4 6 0 0,0 4 2 15,1 5-3-15,-1 7-7 0,5 3-13 0,3 3-12 16,7 5-2-16,4 1 0 0,1 2 9 0,2 0 7 16,-1 5-1-16,5 2 5 0,1 3 2 0,-2-2 3 15,-1 0 6-15,-2 2 2 0,-2 0 0 0,-4-1 5 16,-5-1-5-16,-4 0 1 0,-3 0-1 0,-6-1-12 16,-1 1-2-16,-4-2 1 0,0 3 12 15,-5 1 20-15,-8-1 14 0,-4 3 4 0,-8 0-6 16,-5 5-11-16,-5-2-7 0,-1 0-5 0,1 1-3 15,-2 1-2-15,8-1-4 0,3 2-4 16,6-1-1-16,6-2-1 0,6 1-2 0,5 0 1 16,3-2 7-16,0 1 7 0,8 0 8 0,7-2 4 15,3 1-7-15,0 0-3 0,8 1-3 16,1-2-4-16,2 0 0 0,6 1-6 0,-2-2-7 16,2 0-10-16,-3-1-11 0,2 0-7 0,-4-4-4 15,-3-1 2-15,1 0 6 0,-4-2-1 0,-6 0-3 16,1-1-9-16,-8 0-18 0,-3-2-28 0,2 1-49 15,-6-1-66-15,5-1-110 0,-6 3-76 0,0-3-597 16</inkml:trace>
  <inkml:trace contextRef="#ctx0" brushRef="#br0" timeOffset="4765">8699 68 2877 0,'0'0'34'0,"0"0"-33"15,0 0-27-15,0 0-6 0,0 0 23 0,0 0 14 16,0 0-3-16,0 0 0 0,-4 192-5 16,0-149 2-16,0 1-1 0,3 1 0 0,-2 1 2 15,-5 1-4-15,5 2-13 0,-2-2-57 0,-2-1-88 16,4-2-188-16,-1-11-274 0,-2-10-863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40:10.77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114 0 2389 0,'0'0'164'0,"0"0"-214"0,0 0-4 15,0 0 13-15,0 0 22 0,0 0 38 16,0 0-2-16,0 0-5 0,0 0 1 0,0 0 6 15,161 61 1-15,-135-56 7 0,1-2-2 0,3-3-7 16,3 0-5-16,1 0-15 0,1 0-14 16,2 0-26-16,-5 2-52 0,-1 0-57 0,-5 3-60 15,-4-1-35-15,-8 1 2 0,-6 0 30 0,-6-1 64 16,-2 1 70-16,-6 1 63 0,-8 0 43 0,-7 1 21 16,-4 2 5-16,-8 2 8 0,-3 3 21 0,-5-1 27 15,0 5 26-15,-5 1 9 0,2 3-13 16,-2 2-23-16,-1 6-30 0,2-1-24 0,2 3-10 15,6 3-7-15,3-4-5 0,6 2-6 0,11-2-13 16,2 1-4-16,6-1-5 0,7-4-1 16,2-2 4-16,4-2 5 0,8-4 7 0,6-1 5 15,4-2 1-15,6-3-7 0,4 0-7 0,3-5-3 16,6 0-3-16,-1-2-2 0,-2-1-2 0,-1-2-9 16,-4-3-14-16,-3 3-20 0,-7-3-41 15,0 1-67-15,-5-1-101 0,-6 2-140 0,-2-1-60 16,-6-1-547-16</inkml:trace>
  <inkml:trace contextRef="#ctx0" brushRef="#br0" timeOffset="169">63 242 2682 0,'0'0'28'0,"0"0"-39"0,0 0-24 16,0 0-9-16,0 0 24 0,0 0 22 0,0 0-3 15,171 67-20-15,-121-47-47 0,2-1-56 0,4 0-114 16,0-4-162-16,-15-4-120 0,-11-4-710 0</inkml:trace>
  <inkml:trace contextRef="#ctx0" brushRef="#br0" timeOffset="479">865 659 2517 0,'0'0'120'0,"0"0"-177"15,0 0 12-15,0 0 41 0,0 0 11 0,0 0 4 16,0 0 2-16,-20 157 2 0,26-140 1 16,1-8 10-16,0-2 10 0,-1-3 14 0,1-1 7 15,3-1 0-15,2-2-10 0,4 0-8 0,2 0-10 16,5-8-10-16,1 0-4 0,-1-4-9 0,1-2-4 16,2-2 4-16,-2-5-5 0,-5 0 5 0,0-2 2 15,-6 0-5-15,-4-2 3 0,-3-3-1 0,-4-1-8 16,-2-1-4-16,-6 1-13 0,-7 0-11 15,-8 0-4-15,-1 4-1 0,-2 3 1 0,-8 4 4 16,2 4 0-16,-2 5 0 0,-5 4 10 0,0 5 5 16,4 0 11-16,-1 9 5 0,5 5 3 15,3 3-2-15,7 2-2 0,6 6 0 0,4 1-6 16,5 3-5-16,4 4-21 0,6 2-36 0,7 0-69 16,11 1-157-16,-5-8-249 0,-6-11-876 0</inkml:trace>
  <inkml:trace contextRef="#ctx0" brushRef="#br0" timeOffset="1003">1524 427 2115 0,'0'0'150'0,"0"0"-72"16,0 0-41-16,0 0-39 0,0 0 7 0,0 0 31 15,0 0 20-15,0 0 21 0,0 0 1 16,0 0-11-16,0 0-9 0,0 0-14 0,0 0-8 15,0 0-11-15,33 95-12 0,-30-77-3 16,-2 0-6-16,0-2 0 0,-1-1 4 0,0-5-2 0,3-2 0 16,-3-3-1-16,1-4-4 0,-1 1-1 0,2-2 2 15,-2 0-3-15,2 0-2 0,1 0-9 16,3 0-9-16,2 0-10 0,6 0-23 0,3-3-14 16,4 0-27-16,1-2-27 0,4-1-16 0,-1 1-20 15,3-2-5-15,-2 3 17 0,0 0 36 16,-4 0 46-16,-2 3 44 0,0 0 38 0,-2 1 23 15,-4 0 31-15,0 0 25 0,-4 0 22 0,0 0 20 16,-2 2 3-16,0 3-12 0,-1 2-18 0,3-1-29 16,-2 3-25-16,-1 0-11 0,5 2-11 15,-4 0-6-15,3 3-2 0,0 0-4 0,3 1-3 16,2 1-3-16,1-3-3 0,2 1-3 0,5 1-1 16,-1-4-1-16,3 0 1 0,7-5 0 0,0-3 5 15,4-3-2-15,2 0-2 0,6-6-2 16,-1-8-3-16,1-2-1 0,0-4-2 0,-1 0 1 15,-4-3 3-15,-6 0 0 0,-4-1 4 0,-7 1-2 16,-5 1-2-16,-9 1-3 0,-3 2-11 0,-6 3-4 16,-2 2-8-16,-10 4-7 0,-4 1 4 0,-3 7 4 15,-5 2 8-15,1 0 10 0,-4 8 3 0,1 5 0 16,4 6 2-16,-1 3-4 16,9 4 1-16,7 5-1 0,7 2-2 0,6 5 0 15,18 2-11-15,13 1-36 0,14 0-92 0,12 0-262 16,-11-11-302-16,-13-10-875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40:07.11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219 202 2866 0,'0'0'10'0,"0"0"-37"0,0 0-10 0,0 0-13 16,0 0 20-16,0 0 35 0,0 0-1 0,0 0-5 15,0 0-3-15,0 0 1 0,169 182-1 16,-146-146 1-16,-4 4 1 0,-1-3-2 0,0 3 0 16,-4-4-2-16,-5 1-10 0,-1-1-27 0,2 1-54 15,-6-5-81-15,-1-2-158 0,1-5-110 16,-4-9-63-16,0-5 39 0,0-5-145 0</inkml:trace>
  <inkml:trace contextRef="#ctx0" brushRef="#br0" timeOffset="187">0 60 2472 0,'0'0'62'0,"0"0"-5"0,0 0-12 0,0 0-23 0,161-53 6 16,-99 49 3-16,6 3-4 0,4 0-7 15,6 1-7-15,2 0-7 0,-1 0-4 0,-3 6-7 16,-1 1-12-16,-6 3-32 0,-5 3-66 0,-7 0-113 15,-8 4-200-15,-16-3-142 0,-10-5-803 0</inkml:trace>
  <inkml:trace contextRef="#ctx0" brushRef="#br0" timeOffset="406">303 508 2110 0,'0'0'45'0,"0"0"-13"0,0 0-29 16,0 0 20-16,0 0 40 0,0 0 5 0,0 0-4 16,190 18-12-16,-150-13-15 0,2 0-9 0,2 1-7 15,4 1-5-15,-2 0-10 0,3 3-8 0,-5-1-15 16,4 2-33-16,-5-1-74 0,0 0-144 16,-2-1-228-16,-14-2-91 0,-5-4-437 0</inkml:trace>
  <inkml:trace contextRef="#ctx0" brushRef="#br0" timeOffset="762">1312 230 1930 0,'0'0'-69'0,"0"0"-5"15,0 0 11-15,0 0 35 0,0 0 82 0,0 0 22 16,0 0 2-16,0 0 10 0,0 0 3 0,0 0-6 15,0 0-5-15,84 161-8 0,-83-132-8 0,-1 3-9 16,0 1-11-16,0 1-11 0,0 3-7 16,0-1-4-16,-3-2-8 0,-1 0-2 0,-1-5-5 15,3-7 0-15,0-3 1 0,0-5 3 16,1-3 0-16,0-4 4 0,1-2 0 0,0-2 3 0,0-3 2 16,0 0-2-16,0 0-4 0,0 1-2 0,4 1-1 15,0-1 6-15,8 3 4 0,-1-1 2 16,3 2-4-16,1-2-6 0,5 0-2 0,-1 0-3 15,0-1 1-15,2 1-2 0,-2-3-1 0,2 0 0 16,-1 0-1-16,-1 0 4 0,-2-2-2 16,0-1 0-16,-3 2-4 0,-5-1-1 0,1 2-7 15,-6-1-4-15,3-1-17 0,-4 1-30 0,-3 1-39 16,0-2-57-16,0 2-72 0,0-2-101 0,0 2-140 16,0-1-42-16,0 1-559 0</inkml:trace>
  <inkml:trace contextRef="#ctx0" brushRef="#br0" timeOffset="1133">1943 374 2748 0,'0'0'64'0,"0"0"-58"0,0 0-38 16,0 0-16-16,0 0 11 0,0 0 18 0,0 0 19 15,0 0 11-15,0 0 8 0,0 0 4 0,0 0 4 16,0 0-3-16,0 0-7 15,0 0-2-15,-17 134-4 0,11-102-2 0,3 0 1 0,1 2-7 16,-1-1 0-16,3 0-3 0,0-1-3 0,7-4 3 16,2 1-1-16,4-7 2 0,2-4 7 0,2-4 3 15,5-3 4-15,1-3 0 0,3-5-4 16,6 0 0-16,-2-3-4 0,4 0-2 0,1-3 3 16,2-7-6-16,-3 0-2 0,1-4 1 0,-4-1-4 15,-4-2 7-15,-2-1 4 0,-3 0 1 16,-7-1 5-16,-6 1-5 0,-6-5-5 0,-3 2-10 15,0-4-6-15,-11 2-1 0,-4-4 0 16,-1 1 4-16,-5 4 3 0,2-3-5 0,-3 5 3 16,4 5-2-16,-1 2-1 0,3 2 0 0,6 4-8 15,4 0-12-15,3 6-40 0,0 1-85 0,3 0-82 16,0 1-65-16,7 7-71 0,3 1-91 0,-2 1 43 16,-1-4-379-16</inkml:trace>
  <inkml:trace contextRef="#ctx0" brushRef="#br0" timeOffset="1568">2849 430 1921 0,'0'0'74'16,"0"0"-14"-16,0 0-23 0,0 0-19 0,0 0 0 16,0 0-6-16,0 0-4 0,0 0 3 0,0 0 1 15,0 0 2-15,0 0-6 0,0 0-5 0,0 0 0 16,35-46-3-16,-32 42-3 0,0 0 2 15,-2 2-3-15,-1-2 4 0,0-1 3 0,0 2-9 16,-1-2-9-16,-5 1-12 0,-5-1-10 0,0 1 7 16,-7 1 12-16,-3 1 15 0,-5 0 15 15,-2 2 10-15,-2 0 9 0,3 4 6 0,0 0 3 16,4 2-5-16,3 2-10 0,4-2-9 0,5 3-12 16,3 1-5-16,4-1-4 0,4 2 0 0,0 3 4 15,4 1 3-15,10 2 6 0,2 0-2 16,9-1-4-16,6 1-12 0,4-1-15 0,5 4-15 0,2-4-14 15,3 1-2-15,2 0 4 16,-5-1 8-16,3 0 11 0,-8-2 12 0,0 2 10 0,-10-1 12 16,-1-1 11-16,-7-3 9 0,-5-1 9 0,-6-3 5 15,-5 1 14-15,-3 1 22 0,-1 1 22 16,-12 5 13-16,-3 0-9 0,-10 1-23 0,-7 3-27 16,-6-2-20-16,-2-1-7 0,-4-5-1 0,4-2-3 15,4-3 0-15,4-2 0 0,3-2-6 0,7 0-3 16,5-2-7-16,4 0-18 15,3 0-35-15,9 0-53 0,0 0-97 0,2 0-190 0,0 0-164 16,3-2-820-16</inkml:trace>
  <inkml:trace contextRef="#ctx0" brushRef="#br0" timeOffset="2113">3438 282 1986 0,'0'0'475'15,"0"0"-499"-15,0 0-20 0,0 0 9 0,0 0 32 16,0 0 13-16,0 0 7 0,0 0 5 0,0 0 4 16,-17 173 2-16,14-142-3 0,-2 6-3 0,2-2-6 15,0 0-5-15,0 1-2 0,-1 1-4 16,3-1 1-16,-3 0-3 0,2-4-5 0,1-5-2 16,1-6-13-16,0-7-3 0,0-5-2 0,0-4 3 15,0-4 16-15,0-1 13 0,0 0 12 0,0 0 9 16,0 0 0-16,0-3-19 0,0-3-34 15,0-2-21-15,1-5-8 0,2-3 13 0,3-2 26 16,-1-1 16-16,1-1 3 0,0 1-2 0,1 2 2 16,3 4-5-16,-2 0-4 0,1 0-3 0,1 4-6 15,2 0-3-15,2 3-1 0,2 0-4 16,-1 2 3-16,3 1 2 0,-1-1 1 0,0 1 9 16,-2 0 2-16,4-1 1 0,-1-2 4 0,1 0-8 15,0-1-6-15,-1-2-14 0,-3 0-21 0,-1-2-12 16,-2-1-23-16,-5-1-8 0,0-3-1 15,-5 0 11-15,1-3 17 0,-1 1 21 0,-2 0 18 16,0 0 15-16,0 1 20 0,-2 1 22 0,-2 3 25 16,3 1 16-16,-3 4 23 0,1 2 11 15,2 3-1-15,1 2-13 0,0 1-37 0,0 0-39 16,0 0-36-16,0 1-7 0,0 5 10 0,0 3 18 16,0 5 18-16,1 4 7 0,2 3 0 0,1 4-2 15,-2 2 9-15,1 2-4 0,-1 3 2 0,-1 1-1 16,-1 0-11-16,0 3 0 0,-6-2-2 0,2 0-6 15,-2 0 2-15,-1-3-8 0,-3 2-6 16,5-6-2-16,-3-4-4 0,5 0 0 0,-1-8-5 16,1-4-28-16,3-4-31 0,0-4-37 0,4-3-50 15,6 0-78-15,3-3-209 0,0-3-63 0,-5 2-597 16</inkml:trace>
  <inkml:trace contextRef="#ctx0" brushRef="#br0" timeOffset="2413">4210 357 1501 0,'0'0'451'0,"0"0"-315"15,0 0-99-15,0 0-35 0,0 0 9 16,0 0 32-16,0 0 26 0,0 0 11 0,0 0-1 16,0 0-10-16,0 0-13 0,0 0-12 0,-46 183-10 15,39-154-7-15,3 0-7 0,2-2-5 0,2 0-3 16,0-1-4-16,0-3-1 0,3-2-1 15,7-1 1-15,-1-4 1 0,2-3 3 0,4-3 3 16,0 0 2-16,4-4-4 0,4-2-5 0,1-1-6 16,3-3-9-16,3 0-5 0,-1 0-9 0,-2 0-10 15,0 0-5-15,-1 0-7 0,0 0 2 0,-5 2-3 16,-1 0-5-16,-6-1-16 0,-2 1-36 16,-5-1-65-16,-2 2-88 0,-5 0-94 0,0 0-109 15,-4 0 8-15,-1 0-193 0</inkml:trace>
  <inkml:trace contextRef="#ctx0" brushRef="#br0" timeOffset="2578">4069 570 2616 0,'0'0'70'0,"0"0"-38"0,0 0-40 0,0 0-18 15,0 0 4-15,0 0 18 0,155-11-2 0,-121 16-12 16,1-2-16-16,-3 2-17 0,-9-2-11 0,-3 0-4 15,-2 0-23-15,-7-2-49 0,-3-1-104 0,-1 0-170 16,-2 0-74-16,-3 0-568 0</inkml:trace>
  <inkml:trace contextRef="#ctx0" brushRef="#br0" timeOffset="2719">4049 408 1853 0,'0'0'-7'0,"0"0"-37"16,0 0-26-16,0 0-33 0,0 0-69 0,183 2-137 16,-137 0-40-16,-13 0-153 0,-11-2 205 0</inkml:trace>
  <inkml:trace contextRef="#ctx0" brushRef="#br0" timeOffset="3149">4633 353 1176 0,'0'0'465'16,"0"0"-200"-16,0 0-144 0,0 0-78 0,0 0-6 15,0 0 21-15,0 0 18 0,0 0-6 0,0 0-18 16,0 0-9-16,44 184-14 0,-39-140-8 16,-2 3-5-16,0 2-6 0,-3-1-1 0,1 0-1 15,3-6-5-15,-1-6-1 0,1-7-4 0,0-7-7 16,2-7-1-16,-2-6 0 0,-4-5 5 0,0-2 23 16,0-2 24-16,0 0 5 0,0-5-9 0,-4-5-19 15,-2-3-28-15,2-4-5 0,-3-2 4 16,2-2 2-16,-2-2 2 0,0-3 1 0,3-2 2 15,-3-4 3-15,5-1 0 0,-3 0 4 0,3 0 3 16,-2-2 0-16,1 1-3 0,3 1-1 16,0-2-2-16,0 4 0 0,0 3 7 0,0 3 2 15,3 5 1-15,3 6-1 0,1 4-8 0,4 1-9 16,3 3-6-16,2 4-2 0,7 2 2 16,6 0 8-16,3 2 2 0,2 7 2 0,0 1 1 15,4 3 0-15,0 3 5 0,5 3 2 0,-2 1 3 16,4 1 3-16,-3 2-4 0,0 3-2 0,2 1-2 15,-3 0-3-15,-1 2 0 0,-5 0-1 0,-5 1-3 16,-4 4-2-16,-4-2-1 0,-6 0-3 16,-5 1 3-16,-7-2 0 0,-4-1 4 0,-1-1 10 15,-13-1 4-15,-10 0 6 0,-8 1 2 16,-14-1-13-16,-13 0-11 0,-8-2-4 0,-8-4-4 0,-10-6-12 16,-5-4-32-16,-9-4-87 0,-8-2-227 15,27-1-237-15,25-2-864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40:05.60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0 294 1630 0,'0'0'-74'0,"0"0"12"0,0 0 8 15,0 0 43-15,0 0 65 0,0 0 1 0,0 0 0 16,0 0 0-16,31 181-9 0,-30-144-2 16,6 3-13-16,-5 0-3 0,0 0-14 0,1-1-6 15,-3-1-2-15,1-3 2 0,-1-6 8 0,2-6-2 16,-2-9-6-16,4-4-1 0,-4-6 49 0,0-4 61 15,0 0 15-15,0-5-10 0,0-7-60 0,0-5-74 16,3-6-26-16,-1-6 0 0,2-4 9 0,5-4 5 16,-4-1 8-16,6-3 7 0,-3 1 4 15,-2-1 10-15,2 5 0 0,-4 0 2 0,3 6-2 16,-5 6 9-16,1 3 2 0,-1 10 0 0,-1 4-12 16,0 4-36-16,5 3-47 0,-2 0 12 15,-1 4 26-15,6 5 45 0,-3 5 65 0,5 2 1 16,1 7 3-16,0 3 6 0,2 8-17 0,-1 2-12 15,2 5-20-15,6 3-19 0,-2 2 0 0,4-1-4 16,-2 1 3-16,5-6-3 0,5-7-2 16,-2-7 3-16,1-8 3 0,-2-5 5 0,0-7 7 15,-1-3 5-15,-1-3 4 0,0-5 3 0,1-7 0 16,1-5 0-16,-2-3-9 0,1-2-4 0,-1-6-3 16,-3-3-1-16,-3-2 0 0,2-1-2 0,-5 1-5 15,-5-3-1-15,-2 1-3 0,-6-2-5 16,-4 3-4-16,0-2-11 0,-6 5 0 0,-6 0-2 15,-6 3-3-15,0 3 5 0,-1 4-11 0,-1 2-8 16,-5 4-5-16,5 6-11 0,-3 5-3 0,-2 4 1 16,6 0-8-16,-3 10-4 0,7 5-27 0,3 3-49 15,1 3-66-15,9 2-92 0,2 2-111 16,0-7-5-16,7-5-515 0</inkml:trace>
  <inkml:trace contextRef="#ctx0" brushRef="#br0" timeOffset="1173">1245 436 1784 0,'0'0'-130'0,"0"0"16"0,0 0 71 0,0 0 23 16,0 0 16-16,0 0 3 0,0 0 1 0,0 0 1 16,-59 172 1-16,56-155-2 0,2-1 2 15,0-5-2-15,1-2 4 0,0-1 8 0,2-2 7 16,4-3 13-16,5 0 11 0,0 3 16 0,1-5 25 15,2 2 25-15,1-3 25 0,0 0 17 0,0 0 4 16,2 0-9-16,3 0-20 0,-4 0-24 0,4 0-30 16,0-2-24-16,0 0-16 0,1 0-15 0,2-2-7 15,1 4-4-15,-3-6-2 0,3 3 4 16,0-3 3-16,-5 0 2 0,1-2 2 0,-3 1 3 16,-2-2 0-16,-4-2-4 0,-2-1-1 0,-2 1-5 15,-6-2-4-15,2 0-8 0,-3 0-13 16,-3-1-6-16,-2 2-16 0,-7 0-9 0,-3 1-5 15,-7 0-7-15,-2 5 1 0,-3 2 6 0,-3 1 6 16,3 3 14-16,-3 0 9 0,1 3 11 0,3 6 8 16,3 0 1-16,5 3 0 0,5 4 3 15,3 0 1-15,6 1 3 0,3 0 6 0,1 4 5 16,1 1 8-16,8-2 5 0,5 3 3 0,4-4 4 16,1 2-3-16,7-2-1 0,1 0-4 0,5-4-2 15,3 0-2-15,3-5-6 0,3-5 0 16,4-2-3-16,5-3-6 0,1 0 3 0,1-5-1 15,0-7-6-15,-1-4 1 0,2-4-4 0,-3-1-3 16,1-3 6-16,-5 2-3 0,-2-5-1 0,-7 3-5 16,-3-4-7-16,-4 1-9 0,-4-2-11 0,-4-3-12 15,-3-3-11-15,-5-1-5 0,-5-2-3 16,-6-4 3-16,-3 0 8 0,-3-2 15 0,-10 0 12 16,-4 3 5-16,-3 4 7 0,-2 4-5 0,1 6-2 15,0 4 4-15,3 7-4 0,3 6-4 0,4 5-11 16,3 5-22-16,4 0-1 0,-1 5 7 15,0 8 22-15,1 7 41 0,0 6 25 0,1 6 20 16,0 5 8-16,3 5 1 0,0 7-6 0,3 3-3 16,4 4-6-16,5 0-7 0,2 1-2 0,1 0-15 15,7-1-4-15,0-3-7 0,1-5-2 16,5-7 6-16,1-11 3 0,3-8 12 0,-2-8 9 16,-2-6 3-16,2-3 4 0,-2-4-6 0,2-1-5 15,-3-6-2-15,0-6-9 0,1-4 1 16,0-4-8-16,1-6-8 0,-2-6-2 0,1 0-10 15,-1-3-3-15,-4-2-2 0,-2-3-11 0,-2 0-1 16,-4-2-9-16,-3-5-3 0,-1 1 5 0,-6-4-2 16,1-1 3-16,-3 1-4 0,-3 3-10 15,-3 3 4-15,-3 4-3 0,-3 5 8 0,1 8 8 16,-2 6 1-16,0 7 2 0,5 4-19 0,-2 9-31 16,3 1-11-16,1 1 8 0,-3 11 24 0,0 9 45 15,-6 4 27-15,4 8 14 0,-2 4 6 0,0 6 0 16,2 4-10-16,4 5-5 0,1 4-4 0,2-3-1 15,1 2-5-15,1-3-6 0,9-5-5 16,1-5-3-16,5-5 3 0,3-5 1 0,5-9 4 16,0-3 0-16,1-7-4 0,1 0-8 0,5-3-13 15,-2-4-19-15,1-2-28 0,1 1-28 16,3-3-27-16,-1-2-19 0,1 0-8 0,-2 0 17 16,-5 0 30-16,-1 0 38 0,-4-2 34 0,-4 2 29 15,-3 0 34-15,-6 0 26 0,1 0 23 0,-6 2 9 16,-1 1-11-16,-2 1-11 0,2 1-15 15,-2 1-12-15,2 0-9 0,1 2-14 0,-1 0-8 16,3-2-7-16,0 3-6 0,1-2 0 0,0-1-1 16,2 0-1-16,2-1 1 0,3-1-3 0,-1-2-1 15,5-2-4-15,1 0-9 0,0 0-2 16,5-6-6-16,-4-4-3 0,2 1-1 0,-2-2-2 16,1-2-2-16,-5-3 1 0,-2-1-2 0,-6 0 1 15,-3-2-4-15,-5 0 1 0,0 1 2 0,0-1-1 16,-12 5-4-16,-1 0-5 0,-5 3-3 0,0 5 6 15,-4 3 11-15,3 3 18 0,0 0 10 16,0 8 5-16,0 4 3 0,4 3-3 0,1 1-2 16,3 4 0-16,6 3-3 0,3 0 4 0,2 1 2 15,11-2 6-15,6 1 1 0,2-4-4 0,5 2-3 16,5-2-8-16,4 1-17 0,1-4-15 16,3 2-22-16,2-1-33 0,1 0-38 0,-2-1-66 15,-2 0-78-15,1 1-82 0,-9 2-24 0,-2-3 68 16,-5-2 37-16,-10-6-31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08:37.70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3032 0,'0'0'-51'15,"0"0"-3"-15,0 0 1 0,0 0-68 0,0 0-43 16,0 0 20-16,0 0 20 0,0 0 68 0,0 0 59 16,0 0-4-16,0 0 5 0,0 0 0 0,134 190 0 15,-102-135 2-15,-1 7-2 0,3 10-1 16,0 8 10-16,2 9 13 0,-1 7 8 0,-2 7 9 15,2 8-6-15,0 6-11 0,1 5 0 0,0 7-8 16,-3 1-1-16,2 1-9 0,-1-6 1 16,-1-2-3-16,-1-5 1 0,3-9 5 0,-4-9-6 15,4-7 2-15,-5-9-3 0,-3-13-7 0,-2-15 3 16,-8-10-2-16,0-14-2 0,-6-12 3 0,-3-12-5 16,-4-5 10-16,-3-3 13 0,-1 0 12 15,3-1 2-15,-3-4-1 0,1-6-2 0,3-9-1 16,-2-12 1-16,1-14-7 0,-1-11-13 0,1-12-13 15,4-8 0-15,0-9-3 0,4-5 3 0,4-6 3 16,4-5-3-16,3-3-2 0,8-2-4 16,2 4 2-16,7 3 0 0,4 4 5 0,0 8 5 15,4 4 2-15,1 8 1 0,4 5 0 0,3 5-5 16,-1 7-1-16,2 4-1 0,-1 5-2 0,-5 7 1 16,1 7 0-16,-3 5-1 0,-6 5 1 15,-4 7-3-15,-6 5-1 0,-5 3-2 0,-8 2-8 16,-5 5-14-16,-6 1-26 0,-1 3-31 0,-6 0-29 15,-1 0-41-15,0 0-17 0,-3 4-24 0,-3 8-124 16,-7 5-164-16,5 0-99 0,0-8 93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6:56.62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1636 0 1872 0,'0'0'-222'0,"0"0"55"0,0 0 70 0,0 0 76 0,-194 163 9 16,141-99-15-16,-9 9-37 0,-1 6-28 15,-6 6-17-15,-5 5 24 0,-5 4 31 0,-3 3 28 16,-6 2 38-16,-3 3 24 0,1 2 11 0,-3-1 17 16,2 1-2-16,2-1-6 0,4 1 0 0,9-1-33 15,5-6-7-15,13-4-5 0,8-7 3 16,14-6 12-16,10-9-29 0,13-6-77 0,7-7-125 16,6-6-39-16,7-16-65 0,0-13-169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08:35.99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1329 983 28 0,'0'0'-28'0,"0"0"28"0,0 0 0 0</inkml:trace>
  <inkml:trace contextRef="#ctx0" brushRef="#br0" timeOffset="720">1494 816 125 0,'0'0'212'0,"0"0"49"0,0 0 35 15,0 0-8-15,0 0-48 0,0 0-30 0,0 0-32 16,0 0-43-16,0 0-37 0,0 0-44 0,0 0-35 16,0 0-32-16,0 0-30 0,0 0-14 0,-15-3 14 15,20 6 19-15,0 1 24 0,0 1 15 16,3 0-6-16,0-2 0 0,-1-3 3 0,6 0 5 16,0 0 3-16,1-7-4 0,8-5-10 0,-3-5-11 15,4-5-12-15,-1-6-6 0,2-3 1 16,2-4 5-16,-2-5 10 0,0-3 6 0,-2-2 3 15,0-5 4-15,-3 3-6 0,-1-2 3 0,-5-2-1 16,0 0-6-16,-6 3 3 0,-1 0-3 0,-3 6 4 16,-2 2 10-16,-1 5 15 0,0 6 11 0,-5 7 8 15,-3 4 4-15,2 7 2 0,1 3-7 0,1 5-13 16,1 2-20-16,2 1-32 0,1 0-34 16,0 0-45-16,0 1-11 0,-3 10 13 0,2 4 28 15,-2 8 47-15,0 7 19 0,-1 5 3 0,-3 4 4 16,4 8 0-16,-2 2-2 0,0 6 3 15,0 4 1-15,1 3 0 0,-1 1-1 0,5 1-1 16,-2 1-3-16,1 2 0 0,1-2-2 0,0 4-2 16,0-2-4-16,1 5-24 0,1-2-5 0,1-2-4 15,-2 2-11-15,0-2 5 0,2-1-4 16,-3-2-3-16,0-4 9 0,0-3 14 0,0-3 17 16,-3-2 6-16,1-5 8 0,-3-2 6 0,-1 0-1 15,0-3 5-15,-2-1 4 0,1 0 0 0,-1-5-2 16,1-1-3-16,-2-5 1 0,3-2-2 15,-2-6 1-15,-2 1-1 0,2-5 0 0,-1-3 0 16,-4-3-6-16,4-2-9 0,-6-4-15 0,-2 2-17 16,0-3-18-16,-5-2-8 0,-3-1 8 0,-2 0 18 15,-2-1 23-15,2-2 23 0,-3 0 13 0,-3 0 17 16,0 0 13-16,-1-2 2 0,0 1 3 0,1-1-2 16,5 1 5-16,2 1 16 0,5 0 15 15,6-2 6-15,4 2-16 0,7 0-29 0,0 0-48 16,4 0-64-16,0 0-35 0,8 0 11 0,6 3 33 15,2 3 61-15,10 1 38 0,4-1-1 0,6-2-4 16,5 3-6-16,4-4 0 0,5 0 0 16,10-3-4-16,0 0-5 15,7-2-2-15,3-4 4 0,0-3-4 0,1 1-9 16,-2-1-5-16,-3-3-11 0,-3 4 1 0,-3-3 5 0,-7 3 1 16,-2-3-1-16,-9 3-2 0,-4 1 1 0,-8 2-3 15,-5 2 0-15,-6 1-1 0,-8 1-3 0,-6 1 12 16,-2 0 23-16,-3 0 22 0,0 0 11 15,-8 0-38-15,-3 6-37 0,-6 0-59 0,-3 4-75 16,-5 5-51-16,-3-1-118 0,-5 6-131 0,8-6 43 16,9-3-133-16</inkml:trace>
  <inkml:trace contextRef="#ctx0" brushRef="#br0" timeOffset="1148">0 2513 2865 0,'0'0'-6'0,"0"0"4"16,0 0 0-16,0 0-29 0,0 0-63 15,0 0-10-15,0 0 3 0,0 0 34 0,0 0 63 16,0 0 17-16,0 0-1 0,179-37-2 0,-112 39-3 15,8 1-1-15,4 1-2 0,6 1-3 0,6 1 1 16,2 2-1-16,2 1 4 0,0 0 4 16,3-1 6-16,3 0 4 0,3 2 4 0,3 0 2 15,5 0 3-15,1-1 2 0,6 0-1 16,0-3-2-16,1 2-2 0,4-3 2 0,-2-1-6 16,2-1-3-16,-3 3-2 0,2-6-8 0,-1 3-1 15,-2 1 1-15,-4-1-3 0,-3 3 2 0,-2 2-6 16,-10 1-1-16,-4 2-2 0,-10 1-1 0,-3 2 4 15,-9 1 0-15,-10 2 0 0,-10-2 2 0,-7 0 1 16,-13-2 4-16,-8-3-1 0,-7-1 1 0,-7-1-1 16,-6-4-2-16,-3 1 4 0,-4-4 6 15,0 1 4-15,-4-1-6 0,-8 3-26 0,-5 0-43 16,-6 4-53-16,-7 1-67 0,-5 3-94 0,-10 0-150 16,10-3-208-16,11-3-461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08:38.49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0 145 2634 0,'0'0'287'0,"0"0"-300"15,0 0 14-15,0 0-11 0,0 0-40 16,0 0-65-16,0 0-7 0,0 0 11 0,0 0 40 15,0 0 70-15,0 0 9 0,0 0 2 0,0 0 3 16,179-49-6-16,-128 45-3 0,3-2 5 0,2-1 4 16,3 1 7-16,-3 0 8 0,5 0 1 15,-1 0-8-15,5 0 0 0,-5 1-1 0,4 0-3 16,-1 2-1-16,-5 0-4 0,1-1-3 0,-4 2 0 16,-3-2 6-16,-5 3 4 0,-4-4-2 0,-2 2 3 15,-3 0-7-15,-9 0-1 0,-4 0-1 0,-3 0-1 16,-8 1 2-16,-7 2-3 0,-2 0 3 15,-3 0 7-15,-2 0 3 0,0 0-5 0,-4 0-20 16,-3 0-33-16,-4 0-37 0,-3 0-71 0,-5 8-108 16,-8 4-149-16,-10 4-223 0,8 0-17 15,6-4-88-15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08:38.69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55 3021 0,'0'0'-11'16,"0"0"10"-16,0 0 5 0,0 0 5 15,0 0 8-15,169-24-8 0,-113 18-5 0,8 0-2 16,7 1-2-16,7 1 3 0,3-1-1 0,1 3 0 16,1-1-2-16,-1 3-3 0,-3 0-1 0,-4 0 0 15,-11 0-1-15,-3 3-3 0,-10 4-10 0,-8-1-17 16,-4 0-16-16,-10 2-19 0,-2 0-34 0,-5 0-43 15,-5 1-89-15,-2-1-174 0,-5-1-221 16,-5-4-704-16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08:43.84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605 0 3007 0,'0'0'-48'0,"0"0"-13"0,0 0-4 16,0 0-21-16,0 0-8 0,0 0 1 0,0 0 8 15,0 0 33-15,0 0 40 0,0 0 25 0,0 0 20 16,-62 182 20-16,56-121-1 0,-4 4-3 16,-1 4-9-16,6 3-26 0,-1 2 3 0,2 5-4 15,3 3-1-15,-1 7 1 0,2 2 1 0,0 1 0 16,2 0-6-16,0 2-3 0,7-3 2 0,-4-2-5 16,3 3 6-16,-2-9-3 0,2-2-7 15,-3-5 2-15,2-6-5 0,-1-5 0 0,-2-6-9 16,1-6-6-16,-1-10-7 0,-1-7-12 0,1-11-9 15,-2-5-23-15,-1-8-27 0,0-6-25 0,-1-3-33 16,0-3-22-16,0 0-47 0,0 0-169 0,-2 0-70 16,-3 0-450-16</inkml:trace>
  <inkml:trace contextRef="#ctx0" brushRef="#br0" timeOffset="323">0 2011 2661 0,'0'0'40'0,"0"0"-33"16,0 0-46-16,0 0 0 0,0 0 24 16,0 0 28-16,0 0 23 0,0 0-5 0,0 0-12 15,145 174-1-15,-106-144-6 0,1-1-1 0,4-3-2 16,-1-1-4-16,-2-4 4 0,0-3 2 0,-4-1 3 16,-5-4 0-16,-2-1-5 0,-6-3-1 15,-1-1 0-15,-6-1 0 0,-5-5 4 0,-2 0 7 16,-5-2 2-16,-2 0 8 0,-2 0 8 0,-1 0 4 15,3-3 6-15,-3 2-7 0,1-5-10 0,2-3-7 16,2-5-6-16,6-9-2 0,7-9-3 0,4-6-6 16,5-7-6-16,9-3-6 0,2-4 0 15,3-2-6-15,3 1-11 0,1 4-12 0,2 1-25 16,0 4-38-16,-1 7-58 0,-3 3-122 0,-4 5-249 16,-11 11-159-16,-11 7-626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08:39.98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609 312 2296 0,'0'0'17'0,"0"0"-82"0,0 0-24 16,0 0-54-16,0 0-3 0,0 0 35 0,0 0 39 15,0 0 64-15,0 0 36 0,0 0 6 16,0 0-4-16,0 0 1 0,83-27 5 0,-69 18 0 16,-2-2-2-16,1-1-1 0,0 0-4 0,-4-4-7 15,-2 3-10-15,3-2-12 0,-5 0-16 16,3 1-6-16,-5-2-6 0,1 2 3 0,-4-2 2 15,0 1 2-15,0 1 4 0,-7 2-1 0,-4 0 1 16,-2 1-3-16,-5 1 3 0,-5 1 4 0,-3 1 8 16,-3 2 4-16,-2 3 2 0,-3 3 0 15,-5 0-1-15,4 3-2 0,-5 8-4 0,-5 4-5 16,2 3 0-16,2 5 4 0,-3 1 5 0,3 4 6 16,1 1-1-16,2 1-4 0,3 3-4 0,6 0-7 15,2-1-2-15,3 2 0 0,8-2-3 0,2-3-10 16,9-1-7-16,5-4 8 0,0 0 13 0,12 1 19 15,6-2 20-15,5-3-1 16,6 2-1-16,4-4-1 0,8 2-4 0,8-2-4 16,4 0-2-16,2 1-8 0,2 1-21 0,4 2 10 15,-3 3-1-15,5 1 2 0,-3 4 16 0,2 2-9 16,-4 4-1-16,1 5 0 0,-8 2 0 0,3 3-1 16,-8 2 1-16,-5 4-3 0,-5 2-3 0,-9 1 3 15,-8 0-3-15,-5-2-2 0,-3-2 2 0,-10-8 2 16,-1-3 2-16,-7-7 24 0,-9-2 29 15,-3-9 26-15,-7 0 35 0,-10-5 14 0,-5-4-8 16,-3 1-10-16,-7-4-25 0,-3-2-19 0,0 0-4 16,-2-2-7-16,-2-3-12 15,-2 0-11-15,4-1-19 0,0-2-5 0,0 0-1 0,-1 0 0 16,8-5-1-16,0-3 3 0,4-1 1 0,4-2-2 16,2 0 0-16,4-5-6 0,8 0-1 0,-1-3-6 15,5-2-4-15,7-2 2 0,1 3-3 0,2 2 0 16,9 2-3-16,-1 4-16 0,5-1-26 15,4 2-20-15,4 1-12 0,10-3 3 0,2 3 19 16,6 0 9-16,3-1-5 0,8 3-48 16,2 1-79-16,5 0-110 0,7 3-142 0,-13-1 18 15,-11 4-238-15</inkml:trace>
  <inkml:trace contextRef="#ctx0" brushRef="#br0" timeOffset="563">1674 62 2185 0,'0'0'97'0,"0"0"-66"15,0 0 29-15,0 0 4 0,0 0-13 16,0 0-50-16,0 0-47 0,0 0-40 0,0 0-26 16,0 0-12-16,0 0 7 0,0 0 18 0,0 0 39 15,0 0 42-15,-28-62 29 0,34 72 30 0,-2 3 12 16,-1 7 5-16,3 9-2 0,-1 9-11 16,-3 11-7-16,2 12-7 0,0 12-5 0,-2 10-5 15,-1 10-5-15,-1 9-7 16,0 3-2-16,0 9 2 0,-3 0 2 0,-3 0 2 0,3-4-6 15,0-4-6-15,0-9 7 0,-2-8 1 0,5-12-1 16,0-16 4-16,0-16-13 0,0-14-2 0,3-14 11 16,2-7 11-16,-2-6 4 0,-2 0 10 0,1-4-1 15,0 0-1-15,-2 0-4 0,3 0-9 0,0 0-11 16,0 0-24-16,2-1-29 0,3-3-33 16,0-1-47-16,2 0-48 0,-1-4-61 0,4-4-113 15,0-2-119-15,0 1 41 16,-8 5-167-16</inkml:trace>
  <inkml:trace contextRef="#ctx0" brushRef="#br0" timeOffset="948">1954 1524 2352 0,'0'0'345'16,"0"0"-527"-16,0 0 34 0,0 0 35 0,0 0 81 15,0 0 52-15,0 0-1 0,0 0-5 16,0 0 0-16,182 112 0 0,-151-102 1 0,-3-4-2 16,2-1 1-16,0-3-1 0,-5-2 3 0,-3 0 8 15,1 0 8-15,-4-4 5 0,3-1-2 0,-4-3-7 16,3-2-4-16,-3 0-5 0,5-4-6 16,-2-2 0-16,1-1-6 0,-3-2-3 0,3-1 2 15,-5-3-2-15,-1 1 3 0,-4-6 2 0,-3 1-3 16,-5 1-2-16,-4-4-12 0,0 0-13 0,-8 0-10 15,-5-5-12-15,-9 2-13 0,-1-1 0 0,-5 4 7 16,-5-2 10-16,-2 5 16 0,-5 6 7 16,-3 2 5-16,0 9 10 0,0 4 10 0,2 6 6 15,0 3 0-15,2 9-3 0,4 5-5 0,5 3-9 16,1 5-3-16,5 7-8 0,3 0-4 16,5 6 3-16,6 3-1 0,6 2 5 0,4-1 1 15,0 0-17-15,12 0-39 0,6-4-44 0,5-8-65 16,9-5-80-16,3-7-136 0,6-6-47 0,-7-5-221 15,-13-4 506-15</inkml:trace>
  <inkml:trace contextRef="#ctx0" brushRef="#br0" timeOffset="1716">2840 1141 2021 0,'0'0'62'16,"0"0"-61"-16,0 0-36 0,0 0-18 15,0 0 9-15,0 0 17 0,0 0 21 0,0 0 4 16,0 0 6-16,0 0 8 0,0 0 11 0,0 0 31 15,0 0 12-15,0 0 6 0,63 117 2 0,-63-85-17 16,0 6-10-16,0 3-13 0,-3 4-13 16,-4 0-11-16,6 2-5 0,-1-5-1 0,1-7-3 15,1-7 1-15,0-8-1 0,4-5-1 0,6-6 5 16,-4-3 4-16,4-2 8 0,-1-1 9 0,1-3 6 16,4 0 2-16,-1-4-7 0,6-5-12 15,1-4-18-15,3-4-20 0,3-6-18 0,1-1-13 16,0-5-12-16,3-4-1 0,-1-3 4 0,1 2-4 15,-4-2 14-15,-4 1 5 0,-3 4-5 16,-4 1 40-16,-4 4 31 0,-6 7 22 0,-3 1 36 16,-2 4-13-16,0 3-8 0,0 3 8 0,0 5 8 15,0 2 4-15,-2 1-16 0,2 0-32 0,0 0-30 16,0 0-36-16,0 1-23 0,0 4 2 0,0 3 18 16,2 5 27-16,2 6 26 0,3 2 14 0,0 6 1 15,3 2 8-15,1 5 2 0,3 1-8 16,2-1-7-16,4 2-14 0,0-5-7 0,2-5 2 15,1-3 0-15,4-4-1 0,1-5 7 0,2-1-3 16,1-4 1-16,-4-1-4 0,5-2-9 16,-4-3-1-16,-2-2 4 0,0-1 6 0,-4 0 17 15,-1-3-1-15,-2-1-1 0,-6-4 0 0,1 0-5 16,-3-1 0-16,1-2-1 0,-5 1-3 0,3-5 0 16,-8 0-4-16,3-5-5 0,-4-3-1 15,-1-4-3-15,0-1-1 0,-7-2-5 0,-1-1 1 16,-3 1-3-16,-4 0-1 0,-3-3 3 0,2 2 3 15,-7-1 7-15,3 2 7 0,1 2 10 16,0 2 8-16,2 5 1 0,3 1 9 0,3 3 7 16,3 4 5-16,5 2 7 0,0 5-1 0,3 1-12 15,0 4-20-15,3-2-27 0,2 2-9 0,4-4-3 16,2-1 7-16,6-2 16 0,4 1 4 0,2-1 1 16,0 2-2-16,3-3-7 0,0 5-1 0,1-2-1 15,1-1-8-15,-1 1 2 0,0 3-23 0,-1-1-24 16,0 4-36-16,-4 0-58 0,-1 0-66 15,-2 0-114-15,-3 7-167 0,-2 0-56 0,-5-1-41 16,-3 0 209-16</inkml:trace>
  <inkml:trace contextRef="#ctx0" brushRef="#br0" timeOffset="2470">4379 1086 2562 0,'0'0'33'0,"0"0"-83"0,0 0-51 0,0 0 0 15,0 0 30-15,0 0 41 0,0 0 42 16,0 0 4-16,0 0 5 0,0 0 1 0,0 0-5 15,56 174 1-15,-52-140-1 0,1 3 5 0,-1 4 0 16,-1 3-1-16,-2-3-8 0,2 2-8 0,1-8 0 16,2-7-2-16,-4-8 1 0,5-9-1 0,-3-3 5 15,3-4 3-15,-3-4 7 0,-1 0 10 16,0 0 4-16,1 0 6 0,1-4-3 0,-1-4-11 16,7-3-15-16,-1-7-21 0,3-3-22 0,4-3-26 15,-2-3-14-15,3-6-16 0,-1 2-3 16,1-1 21-16,0-1 13 0,-2 2 20 0,2 3 16 15,-4 4 10-15,-5 3 15 0,2 6 17 0,-4 2 14 16,0 7 4-16,-2 2 0 0,-2 2-3 0,4 2 1 16,-2 0 4-16,3 2 4 0,-1 2-3 15,4 4-7-15,-1 3 1 0,1 1-4 0,1 3 2 16,2 4-2-16,-1 4-10 0,-2 5-1 0,1 2-4 16,1 5-3-16,-1 0 3 0,-4 0-7 0,3-2-3 15,-3-7-1-15,2-6-9 0,-1-4 6 16,0-4-1-16,-1-4 2 0,-1 0 6 0,-1-3-5 0,1-1 1 15,3-1-1-15,-3 1-1 0,1-3 4 16,4-1-1-16,2 0-2 0,1 0-5 0,5 0-10 16,1-1-11-16,3-6-10 0,0 0-12 15,2-1-4-15,1-3-4 0,0-2-5 0,0-4 3 16,2-1 0-16,-4-2-2 0,1-4 1 0,-4-4-14 16,1-1-10-16,-7-1-13 0,-2 0-24 0,-2-2-23 15,-1 0-12-15,-7 2 9 0,2 1 43 0,-4 3 68 16,-2 5 62-16,0 5 56 0,-11 4 9 15,5 5-15-15,-3 3-25 0,-3 3-30 0,1 1 4 16,0 3 10-16,-4 6 16 0,2 5 10 0,-2 2 3 16,2 4 4-16,2 3 2 0,0 2-2 15,3 0-3-15,3 0-5 0,5 5-10 0,0-3-1 16,4 4-6-16,5-3-4 0,9 1 0 0,0-1-4 16,5-2 1-16,4-5-1 0,3-1-5 0,7-5-10 15,3-5-6-15,1 0-5 0,0-6-9 0,5-2-11 16,1-2-19-16,-1-2-16 0,1-6-28 15,-2-2-40-15,1 0-71 0,-1-4-121 0,-5 1-188 16,-10 1-58-16,-8 5-385 0</inkml:trace>
  <inkml:trace contextRef="#ctx0" brushRef="#br0" timeOffset="2935">5997 1136 2983 0,'0'0'1'0,"0"0"-30"15,0 0-27-15,0 0-54 0,0 0-50 0,0 0 22 16,0 0 26-16,0 0 55 0,0 0 65 0,0 0-7 16,0 0-2-16,0 0 2 0,0 0 9 0,0 0 15 15,132 76 11-15,-107-63 7 0,-4 0 3 0,4 1-8 16,4 0-7-16,-1 0-5 0,2 0-9 16,0 2-1-16,-2-2-6 0,0 3-3 15,2-2-1-15,-5 0 0 0,1 1 4 0,-3-2 5 0,-5 2 1 16,-2-2 3-16,-6 1-1 0,1-2-2 0,-7-1 1 15,-1 0-2-15,-3 4 0 0,0-5 8 16,-7 3 9-16,-7 2 6 0,-5-1-1 0,-1 0-8 16,-8 0-9-16,2-1-8 0,-2-2-7 0,-1-3-7 15,-1-1-8-15,1-2-7 0,1-1-8 16,3-2-13-16,3-3-10 0,0 0-13 0,7 0-14 16,4-2-22-16,3-2-52 0,3-3-133 0,5 0-247 15,0 1-75-15,0 1-444 0</inkml:trace>
  <inkml:trace contextRef="#ctx0" brushRef="#br0" timeOffset="3352">6891 1041 2944 0,'0'0'0'0,"0"0"-29"0,0 0-7 0,0 0-8 15,0 0-23-15,0 0-19 0,0 0-31 0,0 0-15 16,0 0 3-16,0 0 32 0,0 0 39 16,0 0 42-16,0 0 46 0,0 0 34 15,-29-29 24-15,40 29 7 0,4 4-12 0,4 3-16 0,7 0-20 16,3 1-17-16,8 3-9 0,5-1-9 16,2 4-7-16,6 1-5 0,1 2-1 0,-3 0-2 15,2 0 0-15,-1 2 0 0,-5 1 1 0,-3 0-1 16,0 2 1-16,-4 1 5 0,-6 2 3 15,1-2 10-15,-5 2 5 0,-5 0 1 0,-2-2-1 16,-5 2-6-16,-1-2 0 0,-10-4 0 0,2 0 0 16,-6-4 9-16,0-1 9 0,-6 0 5 0,-6-1 6 15,-6-3 3-15,-8 4-10 0,-9 2-1 0,-6-3-9 16,-3 1-5-16,-7-2-1 0,5-2-2 0,-5 1 2 16,5-3-8-16,1 0-7 0,4-1-2 15,5 0-11-15,4-3 1 0,4 1-11 0,5-2-20 16,7-1-25-16,2-1-42 0,10-1-54 0,0 0-107 15,4 1-161-15,4-1-218 0,0 2-174 16,2-2 163-16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08:45.9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85 1 963 0,'0'0'124'0,"0"0"-166"16,0 0-46-16,0 0 3 0,0 0 43 0,0 0 62 15,0 0 46-15,0 0 12 0,0 0-7 0,0 0-6 16,0 0-13-16,41 169-6 0,-34-131 8 15,-4 2-11-15,-1 0 3 0,-2 6 3 0,0 1 5 16,0 5 1-16,-1 3-12 0,-4 2-11 0,-4 0-18 16,-2-1 5-16,-1 1 6 0,0-4 1 0,2-3 3 15,-2 1-11-15,0-8-4 0,1-3-3 16,-1-2-2-16,2-10 4 0,5-5-2 0,-4-6 4 16,7-5-8-16,0-3-5 0,1-4-4 0,1 0-13 15,0-3-7-15,0 0 3 0,4 2 6 16,7 0 13-16,3 1 13 0,1 3 10 0,8 0 10 0,3-1 5 15,4 1 9-15,8-2 0 0,4-3-10 16,6 1-3-16,0 0-7 0,5-1-8 0,7 0 1 16,-2 0-3-16,-2 2-9 0,2-1-5 0,-2-1-1 15,-7 1-2-15,1-1 2 0,-7 2 0 0,4-2 1 16,-12 0-1-16,2 0 4 0,-8-1 1 0,-3-2-2 16,-3 1 2-16,-7-1 0 0,-1 0 2 15,-2 0 4-15,-3 0 3 0,-5 0 0 0,1 0-6 16,-3 0-5-16,-1-1-11 0,-2-2-4 0,0-4-11 15,0-1-18-15,0-1-25 0,0-5-30 16,0-5-32-16,-2 0-19 0,-2-1-7 0,-1-3-8 16,0 1 0-16,1 0 2 0,-2 0-8 0,0-2-6 15,-2 1-2-15,4 0 6 0,-3-1 29 16,3 3 48-16,0 0 47 0,-2 1 32 0,4 3 14 16,-2 0 9-16,-3 4 5 0,4 0 8 0,-1 2 11 15,-3 2 14-15,4 2 28 0,-1 1 35 0,-1 0 27 16,2 2 17-16,0 2-6 0,-1 1-21 15,-3-1-27-15,5 2-24 0,-2-1-17 0,-3 1-11 16,3 0 0-16,-3 0 8 0,3 0 0 0,-3 1-1 16,0 2 2-16,0 2-5 0,2 2 3 0,-5 0 2 15,6 0-1-15,0 2 1 0,-4 1-3 0,5 0 2 16,0 0-3-16,-2 4-2 0,4 0 1 16,1 3-3-16,0 1-2 0,0 5-10 0,4 1-4 15,2 4 1-15,3 3-1 0,-3 0 0 0,5-1-1 16,2 1-14-16,0-4-5 0,1-2-6 15,1-3 1-15,0-2 1 0,5-4 2 0,-2-2 3 0,-1-3-2 16,4-2 2-16,-1-3 2 0,4 1 4 16,1-4 1-16,1 0-1 0,0-3-4 0,1 0-5 15,2 0 0-15,-1-6-3 0,1-2-17 0,4-3-2 16,-3-3-1-16,-2-1-3 0,1-3 8 16,4-2-9-16,-4-1-15 0,-1-2-13 0,-2 0-9 15,-1 2-6-15,-6 0-1 0,0 0-1 0,-4 1 7 16,-7 1 12-16,3 4 18 0,-8 3 18 15,2 3 18-15,-3 5 21 0,-2 2 10 0,0 2 9 16,0 0-1-16,0 0-11 0,0 2-11 0,0-1-14 16,0 1-14-16,0 1-11 0,0 1 1 0,0 3 5 15,0 6 12-15,0 2 10 0,0 4 2 0,2 2-4 16,0 3-4-16,3 3-2 0,3 2-7 16,2 0-2-16,0 0-1 0,-1-4-2 0,5-2 1 15,-1-4-1-15,1-4-6 0,1-6-4 0,0-1-3 16,2-4-2-16,-1-4-4 0,3 0-7 0,3-3-10 15,2-7-10-15,1-4-11 0,0-3-13 0,1-4-13 16,4-2-15-16,-2-3-8 0,0 0-7 16,-1 1-9-16,-3 2 9 0,-3 0 22 0,2 3 24 15,-6 5 37-15,-1 1 30 0,-5 6 24 0,-2 1 28 16,-6 4 33-16,1 1 37 0,-1 2 29 0,-2 0 10 16,-1 0-2-16,0 3-26 0,2 1-32 15,-1 2-19-15,2 1-15 0,1 4-6 0,3 1-2 16,0 3-10-16,1 2-14 0,4 1-10 0,0 3-9 15,1-2-7-15,0 0-2 0,1-2-3 16,0 0-3-16,-1-6-9 0,1 1-14 0,-2-5-21 16,0-1-25-16,1-1-33 0,2-2-48 0,0-3-99 15,3 0-217-15,-3-1-146 0,-5-3-604 0</inkml:trace>
  <inkml:trace contextRef="#ctx0" brushRef="#br0" timeOffset="430">2813 0 2701 0,'0'0'-11'0,"0"0"-17"0,0 0-31 16,0 0-32-16,0 0-28 0,0 0 32 16,0 0 38-16,0 0 51 0,0 0 58 0,0 0 7 15,0 0-8-15,0 0-6 0,0 0-4 0,0 0-5 16,81 150 3-16,-72-103-6 0,0 5-14 0,-4 6-10 15,3 2-10-15,-4 4-7 0,0 6 6 0,1 2-2 16,-4 0-1-16,-1 5 2 0,1-2-2 0,-1-2-1 16,0-3-1-16,0-2-3 0,0-4-1 15,-2-5-5-15,-1-10 0 0,-1-6-3 0,4-11-15 16,0-9-23-16,0-6-27 0,0-3-45 0,8-8-50 16,-3-2-44-16,4-4-64 0,-1 0-150 15,0-4-48-15,-3 0-402 0</inkml:trace>
  <inkml:trace contextRef="#ctx0" brushRef="#br0" timeOffset="634">2640 562 3345 0,'0'0'-66'0,"0"0"-29"0,0 0-15 0,0 0 10 15,0 0 37-15,0 0 54 0,195 2 1 0,-131-10-9 16,5-3 1-16,4-5-4 0,2 0-1 0,-2-1-3 16,-1 1-10-16,-5 3-14 0,-8 2-34 15,-6 5-57-15,-2 3-102 0,-12 3-175 0,-12 0-175 16,-7 4-654-16</inkml:trace>
  <inkml:trace contextRef="#ctx0" brushRef="#br0" timeOffset="1053">3396 1192 2919 0,'0'0'-55'0,"0"0"22"16,0 0 0-16,0 0 12 0,0 0 14 0,0 0-5 15,163 58-1-15,-121-57-5 0,3-1 7 16,2-5 5-16,-2-6 2 0,-4-3 8 0,-2-2 8 15,-5-1 6-15,-5 1 5 0,-3-1 0 0,-4-1-3 16,-3 0-10-16,-1-2-19 0,-5 0-19 16,0-1-25-16,-2 1-18 0,-5-1-13 0,1-3-5 15,-4-2-1-15,-3-3 2 0,-3 1 10 0,-8 4 13 16,-5 3 24-16,-5 4 30 0,0 6 19 0,-5 5 24 16,-3 5 9-16,-2 1 10 0,-2 3 12 0,1 6 5 15,-2 3 7-15,4 4-2 0,2-2-7 16,4 3-9-16,4 0-13 0,6 2-6 0,6-2-4 15,3 3-4-15,5 3 3 0,0 3-2 16,8 3-1-16,4 3 0 0,3 1-5 0,10 0 1 16,2-1-9-16,4-1-6 0,6-4 0 0,1-6-6 15,3-2 4-15,0-7 1 0,3-4-6 0,2-4-2 16,0 0-3-16,-3-4-11 0,2 0-2 0,-1-7-15 16,-3-2-23-16,-1-1-25 0,-1-2-50 0,1-1-84 15,-5 0-126-15,2-4-261 0,-12 3-25 16,-9 5-329-16</inkml:trace>
  <inkml:trace contextRef="#ctx0" brushRef="#br0" timeOffset="1498">4471 705 3067 0,'0'0'-3'16,"0"0"-53"-16,0 0-92 0,0 0-14 0,0 0 22 15,0 0 45-15,0 0 80 0,0 0 15 16,156-36 2-16,-117 29 7 0,5 3 6 0,-2-1 8 16,1 4 6-16,0-1-1 0,-3 2-3 15,-1 0-7-15,-2 2-6 0,0 4-5 0,-3 3-10 16,-1 2 3-16,-2-1-7 0,-5 1-2 0,-2 0-2 16,-7-2-6-16,-4-2 6 0,-6-1-4 0,-6-1 8 15,-1 3 19-15,0 1 19 0,-8 4 21 0,-7 4 5 16,-4 6-9-16,-6 1-14 0,-2 4-15 15,-2 0-7-15,0 3-3 0,-1 1-1 0,2 0 11 16,0 2 0-16,4-3 2 0,0 0-1 0,7-3-8 16,2-1-2-16,2-5-7 0,5 1-7 15,3-3 3-15,3 0 4 0,2-2 3 0,0 0 1 16,2-3-4-16,5-2-4 0,5 0-1 0,2 0 3 16,2-4 5-16,7-1 2 0,0-3 3 0,6-1 1 15,0-1-4-15,5-3 0 0,-1 0 0 0,3 0-2 16,-3-3 2-16,1 0-1 0,-4 0-3 15,-2 0 1-15,-1-2-4 0,-5 0-2 0,0 1-7 16,0-3-18-16,-7 4-13 0,-2 0-19 0,-2 2-18 16,-7-1-28-16,2 1-58 0,-5-1-85 0,-1 1-130 15,0-1-171-15,0 2-768 0</inkml:trace>
  <inkml:trace contextRef="#ctx0" brushRef="#br0" timeOffset="1726">4704 1016 3195 0,'0'0'17'0,"0"0"-66"16,0 0-17-16,0 0-1 0,0 0 26 0,0 0 27 16,170-56 8-16,-120 40-1 0,5-2-4 0,1 1 4 15,-2 2-2-15,-2 1-1 0,-7 3-1 0,-4 1-2 16,-6 4-1-16,-4 1-8 0,-9 4-21 0,-4 1-33 15,-5 0-43-15,-5 0-43 0,-1 3-59 16,-3 0-98-16,2 0-179 0,-4 0-30 0,0-1-371 0</inkml:trace>
  <inkml:trace contextRef="#ctx0" brushRef="#br0" timeOffset="2160">5436 625 3145 0,'0'0'26'0,"0"0"-60"16,0 0-14-16,0 0-5 0,0 0 24 0,0 0 28 15,0 0 4-15,0 0 3 0,170 3-4 16,-132-6-2-16,-3 0 1 0,-1 0-2 0,2 1 1 16,-7 1 5-16,-3 1 1 0,-5 0 3 0,0 0 2 15,-2 4-7-15,-1 1 0 0,-3 1-2 0,-2 2-5 16,0 0 2-16,-1 1-1 0,-4 4-1 0,-1 0 4 15,-6 3 2-15,-1 4 2 0,0 3 3 16,-5 7 2-16,-6 3 2 0,-9 7 3 0,-2 3-2 16,-6 3-1-16,0 1-3 0,-4 2-6 0,4-2-2 15,-1 0 1-15,2-2 0 0,2-6 2 16,2-2 1-16,7-7 0 0,3-4 1 0,6-1-1 16,2-6-2-16,5-2-3 0,0-4-3 0,0 0 4 15,11-4 1-15,0-1 4 0,4 0 4 0,3-2-3 16,5 0-1-16,4-1 0 0,2-4-4 0,4 1 5 15,-1-2 0-15,5 0 0 0,-1-3 3 16,-1-2-7-16,3 1 0 0,-2-1-2 0,-2 2-6 16,2-1 4-16,-8 2-3 0,-2 0-6 0,-7 0-3 15,-1 2-15-15,-6 0-16 0,-5 0-14 0,-1 0-24 16,-6 0-19-16,0 0-37 0,0 0-57 16,-5 0-70-16,-3 0-200 0,0 0-149 0,-1 0-611 0</inkml:trace>
  <inkml:trace contextRef="#ctx0" brushRef="#br0" timeOffset="2362">5584 1056 3260 0,'0'0'23'0,"0"0"-33"15,0 0-14-15,0 0 5 0,0 0 8 0,0 0 7 16,194 2 0-16,-142 1-14 0,1 0-21 0,-3-1-15 15,2-1-14-15,-4 1-11 0,-4 2-5 0,-6 1-21 16,-7 1-32-16,-5 2-64 0,-4 1-111 16,-7 2-226-16,-3-1-46 0,-2-4-408 0</inkml:trace>
  <inkml:trace contextRef="#ctx0" brushRef="#br0" timeOffset="2819">6475 1426 2983 0,'0'0'75'0,"0"0"-65"0,0 0 7 0,0 0-5 16,0 0-4-16,0 0 0 0,0 0-2 0,170 76-1 15,-131-74-3-15,-2-2 0 0,0 0 4 16,0 0 1-16,-7-6 5 0,0-2 4 0,-1-3 2 16,-6-2 3-16,1-1-1 0,-3-3-2 0,-2-1-8 15,-3-2-8-15,-1-1-10 0,2-4-7 0,-6-1-3 16,-2-5-6-16,-2 0-5 0,-3 1-5 0,-4-4-11 15,-8 1-5-15,-6-2-4 0,-5 1 10 0,-8 1 9 16,-7 4 10-16,-2 4 14 0,-3 5-4 0,-6 6 9 16,0 5 3-16,-6 5 1 0,-1 4 7 15,2 7 0-15,3 6 4 0,4 3 9 0,3 2 6 16,4 2 1-16,9 1-3 0,4 0-5 0,5 1-17 16,5-2-2-16,8-1 2 0,5 1 3 15,0 4 19-15,10 0 5 0,10 4 0 0,2-3 0 16,8 0-13-16,0-3-1 0,10-4-4 0,0-3-3 15,2-1 4-15,7-5-1 0,-2-2 4 16,3-1 6-16,-4-1-1 0,1 0 11 0,-5-1 3 16,-1-1 3-16,-3 2 4 0,1 0-5 0,-8 1-6 15,5 1-8-15,-6 0-3 0,-2 1 3 0,0 1-1 16,-2-1 2-16,-1 3-8 0,1-3-4 16,2 3-5-16,-2-2-3 0,0 0 1 0,-2-2-4 15,-5 2-4-15,5-5-11 0,-8 1-26 0,2-2-34 16,-1-2-57-16,-2-1-114 0,-4 0-337 0,-7 0-1084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19:41.20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3128 0 2757 0,'0'0'-19'0,"0"0"-86"0,0 0-2 0,0 0 16 0,0 0 42 15,0 0 28-15,0 0 2 0,-34 179 4 0,42-128-11 16,3 0-2-16,-1 5 1 0,2 1-2 0,2 4 13 16,0 4 5-16,-2 2 4 0,1 1 7 15,-3 2-1-15,0-3 3 0,-2-3 0 16,-3-4 0-16,1-9-2 0,-2-9 0 0,1-7 0 0,1-10 0 16,-5-8 1-16,2-7 0 0,1-5-2 15,-1-4 0-15,-1-1 8 0,0 0 4 0,3 0 5 16,-1-4-3-16,5-2-8 0,-1-2-10 0,0-2-11 15,4-4-2-15,2-2 1 0,2-1 3 0,2-1 4 16,4 1 1-16,1 0-3 0,0 2-1 16,2 1-1-16,1 3 1 0,1 3 0 0,0 3 2 15,-1 0 2-15,2 5 3 0,-1 0 3 0,-4 0 3 16,0 3 1-16,-2 4-1 0,-1 1 4 0,-1 1 7 16,-4 1 9-16,-1 2 7 0,-2 0 4 0,1 2 1 15,-6 0-7-15,-1 2 2 0,-4-1 4 0,-1 2 2 16,-1 0 7-16,0-2 6 15,-3 3 2-15,-9 1 3 0,0-2 4 0,-3 2-5 16,-6 0-5-16,-2 0-8 0,-3-1-6 0,-4 2-5 0,-4-4-4 16,-3 3-6-16,0-5-3 0,-1 1-5 15,2-6 0-15,-2 0 2 0,8-3-4 0,0-5 4 16,7-1-8-16,-2 0-12 0,8-6-15 0,2-4-21 16,0 0-19-16,6-4-18 0,0 0-13 15,5-1-26-15,4-2-32 0,0-1-40 0,11-2-43 16,5-2-53-16,7-2-81 0,5-1-40 0,4-5 58 15,-4 9 17-15,-8 6 302 0</inkml:trace>
  <inkml:trace contextRef="#ctx0" brushRef="#br0" timeOffset="-1700">232 393 2302 0,'0'0'-44'15,"0"0"-22"-15,0 0 27 0,0 0-2 0,0 0-55 16,0 0 6-16,0 0 5 0,0 0 24 0,0 0 56 16,0 0 2-16,0 0 5 0,0 0 6 0,81-44 1 15,-58 49 3-15,-4 5 8 0,6 5 6 0,-1 4 9 16,1 9 4-16,-5 7-2 0,6 9-5 16,-4 6-11-16,-3 10-6 0,3 7-5 15,-5 7-5-15,-2 4-3 0,-3 0-4 16,-1 2-8-16,-3-3-9 0,-1-4-6 0,-4-9-10 0,1-11-6 15,-2-10 4-15,-2-14 7 0,0-13 25 0,0-6 21 16,0-9-1-16,-2-1-37 0,-4-3-109 0,1-11-188 16,-3-4-135-16,2-1-1 0,-1 8-36 0</inkml:trace>
  <inkml:trace contextRef="#ctx0" brushRef="#br0" timeOffset="-1332">0 387 2629 0,'0'0'-14'0,"0"0"-4"0,0 0-7 16,0 0-70-16,0 0-8 0,0 0-2 0,0 0 20 15,0 0 62-15,0 0 2 0,0 0 1 0,198-68-6 16,-138 60-5-16,4 0 1 0,3 3 5 16,2 4 5-16,0 1 9 0,0 0 1 0,0 7-1 15,-2 8-4-15,-1 0-1 0,-4 8-5 0,-4 5-4 16,-6 2-3-16,-6 4-1 0,-5 3 0 0,-7-1 1 15,-8-3 4-15,-9-1 7 0,-4-3 11 16,-9-5 25-16,-4-2 38 0,-2-2 36 0,-12-3 27 16,-4 2 12-16,-9 1-11 0,-9 0-20 0,-6-1-21 15,-2-1-19-15,-6-1-16 0,-3-2-8 0,-1-1-9 16,0-3-4-16,-1 1-2 0,0-5-2 16,1-1-2-16,3-1-3 0,5-2-2 15,1-3-4-15,9 0-4 0,1 0-4 0,6-1-5 0,5-4-8 16,7 0-8-16,3 1-13 0,5-1-23 15,9 2-46-15,0-1-79 0,0 2-30 0,14-2-6 16,2 1 20-16,9 0 34 0,9 1-25 0,0 2-70 16,10 0-59-16,5 3 8 0,-12 2 62 0,-10 0 23 15</inkml:trace>
  <inkml:trace contextRef="#ctx0" brushRef="#br0" timeOffset="-948">1510 929 2562 0,'0'0'-12'0,"0"0"-34"0,0 0 0 0,0 0 3 15,0 0 13-15,0 0 24 0,0 0-1 0,-61 183-2 16,58-132-3-16,0 4-14 0,3-1-5 16,0 1-5-16,0-3-1 0,0-6 9 0,0-8 6 15,0-9 6-15,0-9 12 0,0-9 14 0,0-7 16 16,3-2 11-16,-3-2 7 0,3 0-5 0,-2 0-9 15,1-2-7-15,-1-2-11 0,0-4-3 16,1-4-6-16,0-5-7 0,3-6-2 0,-1-4 1 16,-3-9 1-16,5 0 1 0,-1-2 5 0,-2 0-2 15,1 1-1-15,1 0-1 0,-2-1-2 16,0 6 4-16,1 0 1 0,0 2 2 0,-1 8-3 16,-2 4 2-16,4 3-2 0,0 4-2 0,-3 3 0 15,1 1-1-15,2 3 1 0,0 0 4 0,-3 0-3 16,7 1 1-16,-4 0-1 0,6-2-3 0,0 2 0 15,1-2 0-15,3 2-3 0,3 0-2 0,2 0-4 16,1 0-4-16,5-1-16 0,0 2-29 16,1-2-56-16,3 0-86 0,3 1-111 0,-2-1-155 15,-3 0 14-15,-8 2-182 0</inkml:trace>
  <inkml:trace contextRef="#ctx0" brushRef="#br0" timeOffset="-551">2250 1160 2664 0,'0'0'-55'0,"0"0"-8"0,0 0 11 16,0 0 1-16,0 0 3 0,0 0-25 16,0 0-20-16,0 0-26 0,40 157-20 0,-19-145 20 15,-1-3 22-15,3-3 39 0,2-3 46 0,-2-3 26 16,0 0 13-16,0-1 16 0,1-5 8 15,-4-3-1-15,3-1-5 0,-1 0-11 0,-3-2-15 16,6 0-5-16,-2-3-11 0,-1 1-7 0,0-2-4 16,-3 0-10-16,-1-2 2 0,-5-1 1 0,-3-1 5 15,-2 1 13-15,-5-1 5 0,-3-1 10 0,0 1 7 16,-6-1 2-16,-7 1 5 0,-6-3 2 0,-7 1 4 16,-6 2 8-16,1 0 2 0,-7 3-2 0,-3 3 0 15,-2 2-7-15,0 6 6 0,2 2 5 16,0 4 2-16,1 0 4 0,5 8-16 0,-1 5-14 15,7 2-12-15,3 2-17 0,7 4 0 0,2 0-7 16,8 3-4-16,5 4 0 0,4 1-3 16,6 6-1-16,6-2-3 0,7-1-19 0,10-1-33 15,4-6-53-15,6-3-56 0,5-8-68 0,4-5-124 16,8-9-110-16,-13 0 46 0,-14-3-102 0</inkml:trace>
  <inkml:trace contextRef="#ctx0" brushRef="#br0" timeOffset="1546">4188 79 2044 0,'0'0'171'0,"0"0"-75"0,0 0-29 0,0 0-29 0,0 0-30 15,0 0-10-15,0 0-7 0,0 0 3 0,0 0 7 16,0 0 5-16,0 0 2 0,0 0 1 0,0 0 0 16,-124 157 2-16,116-113 1 0,-1 6-2 0,-2 5 3 15,6 5 0-15,-2 4-1 0,3 6-4 16,4 3-3-16,0 1-3 0,0 0-2 0,0-1-1 16,8-4-3-16,0-5-4 0,5-5-3 0,-1-9 0 15,2-13-5-15,-1-9 1 0,6-5-3 16,1-6 4-16,0-4 8 0,2-4 8 0,4-3 6 15,-4-3-1-15,4-3-9 0,-3 0-6 0,4-1-8 16,2-8 0-16,-2-2 0 0,2-2-3 0,4-2-7 16,-5-2-6-16,4-3-7 0,-4 0-6 15,2-2-1-15,-2-3-8 0,-5 3 2 0,-1-5 1 16,-3 3 8-16,-3 0 16 0,-3-1 9 0,-8 2 11 16,0 1 10-16,-2 1 1 0,-3 1 8 0,0 0 4 15,-8 1-1-15,3 5 13 0,-8 1 10 16,1 4 14-16,-2 3 4 0,-3 4-11 0,2 2-5 15,-1 0-6-15,-1 4-1 0,2 6-3 0,0 6-12 16,-2 1-10-16,2 6-5 0,3 4 1 0,0 1 3 16,2 6 1-16,5 1-1 0,1 1 1 0,2 1-3 15,2-2-1-15,4-2 0 0,3-3 1 0,5-8-5 16,3-1-3-16,0-6-3 0,6-1-1 16,-1-3-5-16,5-5-8 0,1-2-11 0,0-4-18 15,1 0-8-15,1-4-9 0,0-9-11 16,4 0-11-16,-2-4-21 0,1-1-20 15,-1-4-16-15,1 1-11 0,0-3-1 0,-4-2 11 0,-4 1 19 16,-2 2 26-16,-4-2 39 0,-2 4 38 0,-2 0 41 16,-7 4 51-16,1 3 49 0,-4 3 48 15,0 5 23-15,-2 3-1 0,-1 3-14 0,0 0-24 16,0 0-29-16,0 0-33 0,0 0-35 0,0 5-33 16,1 1-2-16,2 5 12 0,4 2 18 0,-3 6 15 15,6 3-7-15,-2 3-12 0,1 2-18 16,4 2-7-16,0 2-3 0,5-3-2 0,-2-3-5 15,2-2-7-15,3-3-2 0,-2-4-8 0,-1-4-1 16,1-3-4-16,0-3-3 0,1-3 2 0,-1-3-5 16,3 0-1-16,-1-3-4 0,2-7-9 0,-3-4 3 15,1-2-7-15,4-1-8 0,-6-3-3 0,4-2 0 16,-5-2 0-16,2 2 1 0,-5-5-5 16,-1 3-6-16,-2 1-2 0,-7 1 15 0,4 0 22 15,-8 4 26-15,0 1 27 0,-1 1 21 0,0 6 18 16,0 4 22-16,0 3 14 0,0 1 0 0,0 2-14 15,-1 0-29-15,1 0-37 0,0 4-27 16,0 0-12-16,0 2-2 0,0 7 14 0,0 3 13 16,3 6 9-16,2 2 4 0,1 3-4 15,-2 0-5-15,4 1-2 0,-3 1-7 0,5-5-2 16,1-1 1-16,-2-3-3 0,0-3 0 0,2-4-2 16,0-1-6-16,-1-3 1 0,3-1-10 0,0-2-8 15,5-3-8-15,-3-1-16 0,3-2-8 0,2-2-19 16,0-5-13-16,3-6-14 0,-3-2-20 15,2-3-17-15,3-3-20 0,-4-1-8 0,0-4 12 16,1 3 24-16,-4-5 29 0,-3 4 33 0,-2-1 24 16,0 4 31-16,-1 1 48 0,-3 5 54 15,-5 3 54-15,2 4 42 0,-2 5 14 0,-4 2-1 16,1 1-21-16,-1 0-27 0,0 0-27 0,0 4-32 16,0 4-4-16,2 4-4 0,2 1-5 0,3 7-3 15,-3 3-23-15,5 3-17 0,-2 1-10 0,3 4-11 16,2-4-4-16,0 1-1 0,1-4-4 0,0-3-2 15,2 0-6-15,0-4-8 0,-1-1-6 16,2-2-10-16,1-4-9 0,0-4-17 16,0 0-18-16,-1-5-30 0,6-1-23 0,-6-1-24 0,6-8-35 15,-4-3-50-15,1-5-90 0,0-1-89 0,-2-2 4 16,-2 1 81-16,-2-1 118 0,-2 0 139 16,-1 1 71-16,-6 2 0 0,1 1 0 0,-3 2 0 15,-2 2 17-15,0 6 183 0,0 3 126 0,0 1 88 16,-2 2 37-16,0 0-88 0,0 0-111 15,2 0-78-15,0 0-69 0,0 2-48 0,0 2-23 16,0 3-8-16,0 3 2 0,4 3 8 0,2 1-5 16,-2 2-7-16,6 2-8 0,-5 0-5 0,6 2-3 15,1 0 0-15,2 0-2 0,-1-2-2 0,3 0-2 16,4-4-1-16,-2 1-5 0,1-4-4 16,0-4-1-16,-1-2-2 0,5-2 0 0,2-1-1 15,-5-2-6-15,5 0 1 0,1-8 2 0,1-1 2 16,-1-2 8-16,1-4 2 0,-1 1 0 0,0-4 1 15,-3 0-3-15,-4-4 0 0,3 3-1 0,-5-3-5 16,-4 2-1-16,-1-1-10 0,-3-1-4 16,-4-4-4-16,-4-1 4 0,-1 2 5 15,-4-1 9-15,-7 1 9 0,-1 6 8 0,-4 2 10 0,-6 3 2 16,0 5 9-16,-4 5-7 0,-4 2-7 16,0 2 1-16,-1 6-6 0,-6 7 6 0,3 3 4 15,1 4 4-15,-1 3-5 0,2 1 0 0,4 1-2 16,3 0-1-16,3 1 0 0,3-3-6 0,4-2-1 15,4-3-9-15,7-1-2 0,3 0-5 16,1-3-6-16,4-1-4 0,8-1-1 0,2-1-2 16,6-2 2-16,2-2 1 0,4-3-5 0,3-4 2 15,5 0 4-15,-3 0 6 0,6-8 7 0,-4 2 6 16,4-4 1-16,-4 2 4 0,1 2 5 0,-6 1 5 16,0 1 2-16,-2 2 3 0,0 2 7 15,-3 0 10-15,-4 2 14 0,5 4 11 0,-2 1 1 16,-1 3-5-16,3 0-13 0,1 0-13 0,0 2-11 15,-4 0-8-15,4-2-6 0,0 1-4 16,0 0-5-16,1-2-6 0,2 0-19 0,-1 0-40 16,2-2-69-16,-1-1-133 0,5 0-287 0,-11-2-183 15,-6-3-253-15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19:44.12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374 42 1574 0,'0'0'5'0,"0"0"17"16,0 0 27-16,0 0 15 0,0 0 2 0,0 0 5 15,0 0-1-15,0 0 5 0,0 0 13 0,0 0-7 16,0 0-9-16,0 0-8 0,0 0-8 0,0 0-7 16,-4-58-11-16,4 58-15 0,0 0-24 0,0 0-30 15,0 2-35-15,0 3-6 0,0 4 19 16,1 6 32-16,2 7 38 0,5 11 10 0,-4 9-3 15,6 7-6-15,-6 10-7 0,6 10-2 0,-6 8-3 16,4 10-1-16,-4 9-5 0,-1 5-2 0,3 6-2 16,-1 1-3-16,-4 0-4 0,6-5-7 15,-2-4-1-15,1-9-5 0,1-10-5 0,2-10-3 16,-2-13-2-16,4-10 3 0,-3-14 6 0,-1-8 6 16,0-12 11-16,-5-3 9 0,1-7 15 15,-3-2 19-15,0-1 18 0,0 0 11 0,0 0-7 16,0 0-8-16,0 0-16 0,0-3-25 0,-3-6-33 15,-5-3-43-15,3-4-43 0,-6-4-17 16,-1-3 8-16,-2-4 28 0,-3 3 33 0,-4 0 28 16,2 1 22-16,-6 1 9 0,-1 5 14 0,-1-2 12 15,1 6 9-15,-2 1 3 0,3 5 0 0,-3 3-4 16,1 4-7-16,0 0-1 0,1 3-6 0,1 7-3 16,5 6-2-16,-2 2-6 0,4 4 0 0,0 5 1 15,3 2 3-15,6 1 3 0,0 7 1 0,5-3-2 16,2 1-4-16,2 0-6 0,6-3 1 15,7 1 0-15,3-7 2 0,10-1 1 0,1-7-3 16,8-5 1-16,3-3 2 0,5-6 4 0,3-4 2 16,4 0-3-16,3-12-2 0,-1-2-3 15,1-2-1-15,-2-4-2 0,-2-4-2 0,3 3-3 16,-6-5-5-16,1-2-3 0,-5 3-3 0,-2-3-8 16,-5 0 1-16,-3 3 2 0,-6-3 1 0,-3 5 3 15,-5-3 1-15,-5 5 7 0,-6 1 5 16,-1 3 11-16,-6 0 11 0,0 3 2 0,-2 0 2 15,-7 4-3-15,0 2-6 0,0 2-5 0,-2 1-10 16,0 5-8-16,-1 0-4 0,2 0-4 16,-1 6 1-16,0 5 7 0,-2 6 7 0,3 1 7 15,1 5 4-15,2 4 0 0,4 1-2 0,3 2-2 16,0 4-3-16,4-2 3 0,7-1 2 16,3-1 0-16,3-4 3 0,7-1-2 0,2-3-7 0,4-6 3 15,4-2-3-15,0-4 2 0,7-4-2 0,5-4-6 16,-1-2 2-16,2-2-5 0,2-10 5 15,-1-4 2-15,1-6-6 0,0-2-3 0,0-6-6 16,-2-2-2-16,-2-6 2 0,0-3-3 0,-2-3 1 16,-2-2-2-16,2-3-1 0,-6-1 2 15,-5-3-3-15,-3-2 2 0,-7-4 2 0,-3-4 1 16,-7-3 4-16,-5 0 2 0,-7-4-1 0,0-1 3 16,-3-2 3-16,-9-1-2 0,-4 2 4 0,-6-1 12 15,1 7 17-15,-5 6 19 0,-1 6 17 16,0 9-7-16,1 6-6 0,3 11-10 0,5 6-8 15,1 10-2-15,8 4-13 0,1 6-17 0,4 2-31 16,-2 0-17-16,2 10-2 0,0 8 11 0,-1 9 27 16,0 10 20-16,4 9 10 0,1 10 7 15,0 11 3-15,0 11-5 0,7 11-1 0,1 7-6 16,4 4-4-16,1 9-3 0,0-5-7 0,1 0-2 16,1-8-3-16,-1-12-1 0,2-10 2 15,2-12-1-15,-3-10 3 0,0-8 5 0,-2-10 6 16,1-7 10-16,-3-5 6 0,1-5 7 0,-2-3 1 15,1-2-4-15,-2-4-8 0,0-2-8 0,1 0-9 16,0-1-7-16,2-4-16 0,1 1-27 0,0-2-33 16,2 0-44-16,0-6-72 0,7-3-116 0,-3-4-221 15,-1 3-22-15,-4 2-316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19:45.86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363 947 1461 0,'0'0'204'15,"0"0"-162"-15,0 0-21 0,0 0-29 0,0 0-19 16,0 0-6-16,0 0 4 0,0 0 3 0,0 0-5 16,131-168-4-16,-101 138-9 0,-3 0 0 0,-1-2 13 15,-5 1 8-15,1 1 20 0,-7 3 17 0,-2-1 16 16,-2 6 13-16,-9-1 1 0,-2 4-6 16,0 3-13-16,-6 2-23 0,-3 2-20 0,-5 3-13 15,-5 1-4-15,0 2 15 0,-7 3 24 0,-2 3 28 16,-6 0 22-16,0 9 17 0,-5 5-1 15,0 4-2-15,-2 6-12 0,2 4-8 0,1 5-3 0,-1 5-7 16,2 4 13-16,2 3-10 0,1 6-11 16,1 4-6-16,6 4-22 0,4 5 0 0,5 1-1 15,6-3 1-15,3-3 2 0,5-6-2 16,4-4-4-16,6-8-1 0,7-4-3 0,6-9-2 0,7-2 7 16,3-6 5-16,5-5 6 0,2-4 8 15,2-5 5-15,4-3 1 0,3-3-7 0,0 0 0 16,5-5-7-16,-3-6-5 0,5-3-5 0,-4-5-13 15,0-2-10-15,2-4-5 0,-5 0-5 16,0-3-2-16,0 0-4 0,-6-1-7 0,-8 1 1 16,-1 1 7-16,-8 1 2 0,-3 2 12 0,-5 0 5 15,-6-1 4-15,-3 0 9 0,-3 3 5 0,-2-1 10 16,0 3 11-16,-3 5 14 0,-2 3 18 16,-1 5 11-16,1 2 3 0,2 4-11 0,3 1-26 15,-1 0-38-15,-1 3-19 0,-1 7-4 0,-1 7 12 16,3 6 26-16,-2 4 12 0,3 3 1 15,-1 2-3-15,1 1-6 0,0-1-1 0,1 1-2 16,7-3-1-16,2-5-4 0,6-5 0 0,2-3-2 16,-1-5 7-16,7-4 3 0,-1-2 6 0,6-3-5 15,0-1-6-15,-1-2-4 0,2-2-12 0,2-7-9 16,-1-4-14-16,-2-3-16 0,2-4-15 16,1-1-10-16,-4-3-8 0,1-2-4 0,-2 0 3 15,-2-1 6-15,-5 0 11 0,1-1 10 0,-6-1 12 16,-4 0 19-16,-6 2 24 0,1 0 27 0,-5 4 28 15,-1 3 35-15,0 3 34 0,-7 6 17 0,3 6-1 16,-1 1-32-16,-1 4-46 0,2 0-44 16,-4 0-31-16,5 6-7 0,-5 6 3 0,3 10 16 15,-4 6 19-15,3 8 5 0,-5 8 1 0,7 6-5 16,-5 8-6-16,7 3-2 0,0 10-5 16,2 5-1-16,0 5-3 0,4 5-6 0,7-3-15 15,3-3-29-15,1-1-16 0,4-3-32 0,0-9-9 16,-2-2 8-16,0-9 3 0,1-8 35 0,-3-4 26 15,-4-9 21-15,-4-6 18 0,1-6 10 16,-7-2 23-16,-1-2 30 0,0-5 35 0,-6 2 29 0,-5-3 8 16,-8 0-4-16,-1-1-17 0,-7 0-22 15,-7-3-15-15,-3-2-14 0,-2-2-12 0,-7-4-2 16,1-1-7-16,-6 0-11 0,-4-4-6 0,-4-3-4 16,-1-4-6-16,3-1 3 0,-2-1-1 0,2-3-4 15,5-3 1-15,7 2-3 0,-2-2-3 16,8 2 0-16,6-1-6 0,7 3-10 0,8 0-5 15,5 1-12-15,3 2-15 0,7 1-24 0,3 0-34 16,2 0-41-16,10-1-44 0,6-7-53 16,13 1-87-16,10-4-150 0,-5 6-35 0,-9 5-386 0</inkml:trace>
  <inkml:trace contextRef="#ctx0" brushRef="#br0" timeOffset="531">2098 993 769 0,'0'0'45'0,"0"0"-16"16,0 0 22-16,0 0 14 0,0 0 12 0,0 0 0 16,0 0-15-16,174-68-11 0,-144 60-11 15,3 0-11-15,-2-3-8 0,-2 2-6 0,2-2-4 16,-2 1 3-16,-7-3-6 0,1 3-6 0,-7 0-4 16,1-1-15-16,-8 2-7 0,2-1-11 15,-8 4-7-15,-3 0-18 0,0 0-15 0,-2 1-16 16,-11 1 1-16,-1-2 26 0,-10 5 36 0,-4 1 46 15,-3 0 30-15,-9 8 33 0,-2 3 23 0,-6 3 16 16,2 3 10-16,-3 5-1 0,1 2 1 16,0 4-4-16,2 3-10 0,2 6-16 0,4-1-23 15,9 3-24-15,4 0-18 0,3 0-17 0,11-2-5 16,7-1 2-16,6-3-3 0,2-2 6 0,13-4 1 16,8-2 1-16,6-1 8 0,9-4 0 15,7-7 1-15,7-3-5 0,4-6-9 0,2-4-1 16,5 0-9-16,3-4-6 0,-1-6-4 0,1-3-7 15,-3-4-4-15,-2 0-11 0,-5-2-16 16,-3 0-15-16,-5 1-11 0,-7 1-4 0,-11 2 2 0,-3 0 0 16,-10 1-1-16,-4 2-7 0,-3-1-26 15,-10 0-53-15,0-1-98 0,0 1-85 0,-12-4 2 16,-1-2 68-16,4 6 103 0,2 2 40 0</inkml:trace>
  <inkml:trace contextRef="#ctx0" brushRef="#br0" timeOffset="1193">2886 0 2162 0,'0'0'137'0,"0"0"-47"0,0 0-14 0,0 0-45 16,0 0-47-16,0 0-25 0,0 0-16 0,0 0 19 15,0 0 26-15,0 0 27 0,0 0 21 16,0 0-5-16,0 0-8 0,0 0-8 0,-27 196-5 15,19-145 4-15,5 7 3 0,-4 8 0 0,2 5 3 16,2 8-7-16,0 3-6 0,-1 5-2 0,3 1-2 16,1-3-3-16,0-4-1 0,0-9-1 0,5-9-2 15,1-11 0-15,6-11 0 0,-1-9 1 16,3-7 4-16,-1-4 5 0,2-2 6 0,0-3 6 16,-1-4 2-16,2 0-1 0,3-2-6 0,-1 0-4 15,4-3-7-15,-1 1-4 0,3-3-11 0,-1-4-13 16,-2 1-13-16,2-2-9 15,-1 0-6-15,-3-2 0 0,1-3 2 0,-2 0 5 0,-3 0 6 16,-2 0 13-16,-4 0 13 0,-3 3 9 0,-1-2 13 16,-1 1 6-16,-1 0 4 0,-2 0 3 15,2 0 0-15,2-2 0 0,-2 0 1 0,0-3 3 16,-2 1 0-16,6-3-9 0,-3-2-8 0,-1 0-10 16,4-2-2-16,-3-1 2 0,0 2 4 15,4 0-4-15,-4 0-2 0,4 0-5 0,-4-1-8 0,5 0-2 16,-4-2-12-16,3 1-5 0,-4-2-2 15,5 2-4-15,-5 0 10 0,-3 1 9 0,2 2 13 16,1 4 22-16,-4 2 17 0,0 5 6 0,0-1-1 16,-6 2-22-16,4 0-15 0,-4 0-13 0,-1 0 1 15,3 0 14-15,-5 4 7 0,5 1 8 0,-6 3 4 16,5 3-4-16,-4 2 3 0,0-1 0 16,5 5 4-16,0 2 6 0,-3 1 6 15,6 0 1-15,1 0-1 0,0 2-1 0,6-1 1 16,0 2-4-16,6-3 1 0,2 1-4 0,1-2 1 15,1-2-2-15,6 0-3 0,-2-2 3 0,2-1-8 16,4-2-2-16,0-2 0 0,0-2-9 0,1-2-4 16,-1-3-3-16,2-1-11 0,-2-2-4 0,1 0-7 15,-2 0-12-15,-4 0-8 0,3 0-16 16,-4-3-12-16,-4 1-13 0,-2 1-19 0,-3-1-24 16,-5 1-34-16,-2 1-50 0,1 0-79 15,-5 0-91-15,1 0-14 0,-1 1 70 0,0 1-29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19:52.11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15 0 3095 0,'0'0'-34'16,"0"0"-25"-16,0 0-26 0,0 0 6 0,0 0 36 16,0 0 12-16,0 0 14 0,-26 187 3 0,35-140-12 15,1 4-21-15,-2 2-16 0,3 3-6 16,-2-3 13-16,-2 0 20 0,3-1 13 0,-5-6-3 15,5-4-24-15,-2-10-34 0,-2-9-44 0,4-9-58 16,0-7-65-16,-3-7-79 0,4 0-108 0,-7-6 40 16,3 0-124-16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6:56.87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1708 0 2078 0,'0'0'203'0,"0"0"-344"16,0 0 94-16,-171 84 15 0,116-23 20 0,-5 13 33 0,-2 11-12 15,-5 13 4-15,-4 6-13 0,-6 8-9 16,-3 4-1-16,-5 8-5 0,-5 2 7 16,-4 2 1-16,-2 0-4 0,-1-4-2 0,-3-3-3 15,3-7-10-15,6-8-3 0,8-9-6 0,12-9-7 16,12-8-12-16,14-14-45 0,15-7-89 0,12-9-149 16,10-17-14-16,7-12-491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19:52.2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63 3089 0,'0'0'11'16,"0"0"4"-16,0 0-4 0,0 0-17 0,0 0-39 15,0 0-49-15,0 0-16 0,0 0-22 16,0 0-24-16,0 0-40 0,0 0-91 0,0 0-109 16,178-65-122-16,-144 69 45 0,-15-1-240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19:52.77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2728 0,'0'0'26'0,"0"0"-11"0,0 0 1 16,0 0-5-16,11 190 2 0,-7-137-10 15,7-6-18-15,-2-5-30 0,1-8-21 16,1-6-2-16,2-9 13 0,-4-3 24 0,-3-7 25 15,0-5 16-15,-4-2 19 0,-1-2 21 0,1 0 7 16,-2 0 2-16,1 0-9 0,0-2-21 0,3-4-16 16,2-1-26-16,-1-4-32 0,6-5-24 0,2-1-26 15,0-5-14-15,2-2 0 0,0 0 5 0,4-1 21 16,-2-2 26-16,-1 4 26 0,-2 3 24 16,-2 4 10-16,2 3 8 0,-5 6 1 0,-5 3-3 15,6 4 6-15,-6 0 7 0,4 4 20 0,-2 6 20 16,3 2 15-16,2 4 12 0,-3 4-6 15,6 2-11-15,4 6-14 0,-3 1-24 0,1-1-12 16,-1 3-12-16,4-3-4 0,-1-2-1 0,-2-2-2 16,-1-4 1-16,6-6-2 0,-3-1 4 0,1-6 5 15,1-2 1-15,1-4-3 0,-1-1-2 0,-1 0-2 16,0-4 2-16,-2-4-1 0,2-3-5 0,-1 0-4 16,-2-4-2-16,-1-3 0 0,2 1 0 15,-2-2 3-15,-3 2 0 0,-3 1 0 0,2 0 5 16,-1 4 4-16,-5 3 2 0,-2 2 8 0,3 1-2 15,-4 4-2-15,-2 2-7 0,2 0-16 0,-1 0-7 16,0 3-1-16,8 6 10 0,-1 3 15 16,1 6 9-16,5 4-1 0,4 6-10 0,1 3-10 15,1 5-22-15,4 3-46 0,0-1-78 0,3 0-129 16,2-1-223-16,-4-7-122 0,-10-11-553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19:47.7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377 737 1170 0,'0'0'308'0,"0"0"-422"0,0 0-5 15,0 0 41-15,0 0 37 0,0 0 23 0,0 0-11 16,170-71-28-16,-136 59-29 0,1 2-6 16,-5-1 14-16,0 1 28 0,-8 0 33 0,-2 2 20 15,-6 0 20-15,-7 4 36 0,-3-1 44 0,-4 2-9 16,-3 2-28-16,-5-3-45 0,-9 4-48 0,-2 0 3 15,-7 0 20-15,-5 2 15 0,-7 7 12 0,-6 4 10 16,-5 0 17-16,-3 5 13 0,-1 1 20 16,-1 2 14-16,0-1 8 0,0 2 2 0,8-3-10 15,-2-2-9-15,9 0-17 0,7-4-21 0,5 0-18 16,5-3-20-16,10-3-22 0,6-1-19 16,4 1-13-16,2-1 3 0,4 3 13 0,9 1 10 15,4 0 10-15,9 2-1 0,1-2-5 0,11 1 3 16,5-1 3-16,4 0 3 0,4-1 4 15,2 2 0-15,-1-2-4 0,1 2-1 0,-1 0 0 16,0 2 0-16,-10 2 4 0,-1 2-4 0,-5 1-3 16,-9 0-6-16,-6 4-3 0,-8-1 7 15,-5 1 11-15,-8 1 17 0,0 0 24 0,-12 1 20 16,-6-4 23-16,-7 2 10 0,-11-2-5 0,-4-3 12 16,-3 0 0-16,-9-1-6 0,0-1 1 0,-3-3-27 15,1-2-21-15,-1-1-11 0,5-1-12 16,3-3-7-16,5-1-3 0,5-4-3 0,7 0 1 0,4 0 3 15,5 0-3-15,6 0-6 0,9-7-23 16,-1 1-35-16,7-3-49 0,0-3-74 0,8-3-50 16,7-7-23-16,7 0 1 0,9 0 23 0,8-1-12 15,7 2-55-15,6 1-40 0,-11 7 41 0,-14 3-76 16</inkml:trace>
  <inkml:trace contextRef="#ctx0" brushRef="#br0" timeOffset="928">1141 0 2430 0,'0'0'0'0,"0"0"2"0,0 0-7 0,0 0-27 16,0 0-33-16,0 0-38 0,0 0-21 0,0 0-10 16,0 0 45-16,0 0 60 0,0 0 49 15,0 0 49-15,0 0-1 0,-26 84-6 0,25-44-10 16,-3 6-9-16,1 9 4 0,-2 10-7 0,3 8-10 15,1 8-8-15,0 8-13 0,-1 3-9 0,0 8-3 16,-4-6-8-16,5-1-8 0,-1-9-2 16,2-9 0-16,0-15 6 0,0-12 6 0,0-10 8 15,2-11 4-15,5-8 10 0,-3-3 7 0,-2-5 3 16,0-4 0-16,0-2-2 0,-2-2 1 16,3-3 10-16,-3 0 15 0,0 0 14 0,0 0 10 15,0 0-4-15,0 0-15 0,2 0-11 0,-2-3-16 16,0-2-18-16,1-4-14 0,-1-2-26 0,1-4-18 15,2-3-6-15,1-3 9 0,3-4 11 0,2 3 9 16,2-3 1-16,6-1-8 0,2 2-7 16,4-2-1-16,2 5 6 0,1 1 3 0,2 5 5 15,-4 2 2-15,-1 5-4 0,1 0 0 0,-5 2 7 16,1 1 9-16,-4 2 7 0,-2 2 5 0,-1-1-1 16,-3 2-5-16,-6 0-8 0,0 0-5 0,-4 0 5 15,0 2 9-15,-4 1 18 0,-3 2 21 16,-4 2 3-16,-2 2-4 0,-7 2-3 0,0 3-15 15,-3 0-10-15,-5 2 1 0,1-1 1 0,-3 2 2 16,1-1 1-16,3-1-2 0,3 0-6 16,4-2-1-16,4-2-1 0,6-3-5 0,3-2-7 15,3 0-5-15,3 0 4 0,0 1 3 0,10 4 7 16,2 1 8-16,2 0-1 0,2 2 2 0,3 1 4 16,3-2-4-16,5 0 6 0,8-1 0 15,-5 0 1-15,0-2 0 0,1-1-4 0,2-2-3 16,-3 0-6-16,4-5 0 0,-5 1-3 0,-2-3 2 15,-2 0-1-15,-4 0 3 0,0 0 2 0,-3-5 2 16,-5-3 3-16,1-1-4 0,-2-3-3 16,-1-2-2-16,-1-2-5 0,-3 1-2 0,-1-3-3 15,-1 0 0-15,-3-4 2 0,5 0 5 0,-4-3 5 16,0 0-8-16,1 0 3 0,1-1 4 0,-1 0 20 16,0 4 34-16,2 4 13 0,-2 2 9 0,-1 6-17 15,1 2-20-15,-3 3-18 0,0 4-14 16,1-1-8-16,-1 2-3 0,0 0 3 15,2 0 11-15,1 2 3 0,-1 4 10 0,1 0 8 0,0 5-2 16,2 1 9-16,-2 5 0 0,4 2-3 0,-4 6-2 16,2 0-8-16,-1 3-5 0,-2 1-8 15,4-3-7-15,-2-2-1 0,0-3-6 0,5-4-2 16,0-3 2-16,1-3-1 0,-1 0-2 0,3-3-5 16,-1-2-14-16,-1-1-16 0,3-4-29 15,-2-1-49-15,0 0-93 0,3-7-206 0,-4 0-139 16,-4 1-576-16</inkml:trace>
  <inkml:trace contextRef="#ctx0" brushRef="#br0" timeOffset="1122">1891 452 2987 0,'0'0'65'0,"0"0"-49"0,0 0-7 16,0 0-15-16,0 0-41 0,0 0-42 15,0 0-16-15,0 0-11 0,0 0-14 0,0 0-3 16,0 0-33-16,0 0-40 0,0 0-37 0,0 0-62 16,109-10-73-16,-92 22-38 0,-5-2 64 0,-4-2-33 15</inkml:trace>
  <inkml:trace contextRef="#ctx0" brushRef="#br0" timeOffset="1630">2344 1130 2342 0,'0'0'38'0,"0"0"-36"0,0 0 19 15,8 166-7-15,-2-104-10 0,-2 5-22 0,4 0-36 16,0 5-29-16,3 1-34 0,-1-3 6 0,-2-1 24 16,3-5 14-16,-6-6 42 0,1-5 17 15,-1-9 17-15,1-8 29 0,-1-6 8 0,-1-7 12 16,-1-7 6-16,-1-5-6 0,-2-4-9 0,1-4-10 15,-1-1 2-15,0-2 9 0,0 0 12 0,0 0 19 16,0 0-4-16,-1-2-17 0,-4-2-23 0,-1-4-37 16,1-4-24-16,-1-3-14 0,0-3-5 0,-1-5-1 15,2-3-6-15,2-4-8 0,-1-7-35 16,4-6-9-16,0-3-3 0,0-7-2 0,8-3 33 16,3-4 4-16,3 1 18 0,2-6 14 0,5 3 9 15,1 1 30-15,2 4 22 0,2 7 28 16,0 2 13-16,1 10-6 15,-1 6-17-15,2 6-27 0,-1 5-18 0,0 4-7 0,3 5 4 0,-1 2 13 16,1 4 9-16,0 2 13 0,1 3 3 0,-3 1-4 16,-4 0-4-16,1 4-10 0,-7 2-8 15,-2 0-8-15,-2 2-2 0,-2 1 2 0,-1 1 3 16,-4-1 8-16,-3 2 12 0,-1-2 18 0,-3 5 27 16,0 0 19-16,0 2 3 0,-11-1-6 15,-3-1-18-15,-4 0-11 0,-5 3-1 0,-4-5-3 16,-5-1 3-16,-2-3 1 0,-1-3 3 0,-4-4 6 15,4-1-3-15,3 0-2 0,4 0-1 0,3-1-9 16,5-4-2-16,5-1-10 0,2 1-20 0,7 1-35 16,2-2-64-16,4-2-103 0,0-3-188 15,6 0-231-15,7 0 16 0,-5 5-214 0</inkml:trace>
  <inkml:trace contextRef="#ctx0" brushRef="#br0" timeOffset="1818">3311 1034 2837 0,'0'0'5'0,"0"0"-43"15,0 0 6-15,0 0 2 0,0 0 4 16,0 0-1-16,0 0-13 0,-42 184-16 0,42-153-5 16,0-6-8-16,1 0 4 0,3-8 11 0,4-4 16 15,1-6 28-15,-1-2 19 0,3-2 11 0,-2-3-14 16,2 0-50-16,3 0-109 0,-1-3-216 15,0-2-202-15,-6 2-623 0</inkml:trace>
  <inkml:trace contextRef="#ctx0" brushRef="#br0" timeOffset="2543">3333 1147 2495 0,'0'0'34'0,"0"0"-147"0,0 0-50 16,0 0 8-16,0 0 45 0,0 0 75 0,0 0 49 16,0 0 10-16,0 0 10 0,0 0 16 0,0 0 15 15,16 164 15-15,-16-132 9 0,0 3 0 16,-5 2-3-16,1 6-14 0,-3 4-12 0,0 4-17 16,-1 4-20-16,0-1-11 0,1 1-6 0,1-2-5 15,2-4 0-15,4-5 4 0,0-8-7 0,0-5 1 16,6-7-1-16,-1-4-7 0,3-6 10 0,-2-4 2 15,-1-1 3-15,-1-5 2 0,-1-3-3 16,0 0 0-16,-3-1 1 0,3 0-2 0,-2 0 1 16,0-4-7-16,1-4-2 0,-1-7-8 0,3-5-14 15,2-5-3-15,-2-7-2 0,-2-1 9 16,-2-1 14-16,0-5 1 0,0 3 3 16,-2-4-2-16,-4 0-6 0,1 0 1 0,-6-1 0 0,3-2 2 15,-3 1 3-15,0 0 8 0,0-1-1 0,1-1 5 16,-1 1 2-16,3 0-3 0,0-3 6 15,3 4 0-15,2 2 3 0,3 1 3 0,0 4-1 16,4 2-3-16,8 3-8 0,2 4-5 0,1-1-8 16,5 4-8-16,5 4-8 0,4 2-6 0,3 4-3 15,5 2 0-15,6 3 7 0,0 3 2 16,4 3 3-16,-2 2 4 0,-4 0 2 0,1 5 4 16,-2 3 2-16,-2 3-3 15,0 1 0-15,-9 4-2 0,-2-2 1 0,-2 3 3 0,-9 0 2 0,-4 1 4 16,-2-1 7-16,-6 1 6 0,-4-1 9 0,0 1 8 15,-1-1 3-15,-10 0 6 0,-4-1 0 0,-6-2 3 16,-5 1 0-16,-8-2-7 0,-4-2-1 16,-3-3-8-16,-1 0-3 0,2-2 5 0,-1-3-2 15,1-1 0-15,4-2-1 0,6 0-9 16,-3 0-3-16,8-4-6 0,3-2-13 0,7 2-22 16,2-3-41-16,7 2-61 0,3-3-108 0,3 1-168 15,3-3-190-15,4 4 42 0,1 0-134 0</inkml:trace>
  <inkml:trace contextRef="#ctx0" brushRef="#br0" timeOffset="2752">4076 923 2752 0,'0'0'27'0,"0"0"-66"15,0 0-2-15,0 0 5 0,0 0 17 0,0 0 8 16,-39 156-1-16,37-122 3 0,-4 3 0 0,5-2-4 15,-2-3-3-15,2-5-13 0,1-7-4 16,0-2-1-16,4-4 14 0,0-3 18 0,6-4 7 16,2 1-15-16,-1-4-40 0,5 0-75 0,-1-1-120 15,4-3-173-15,2-3-136 0,-8-1 10 0,-3 0 29 16</inkml:trace>
  <inkml:trace contextRef="#ctx0" brushRef="#br0" timeOffset="2925">4036 535 3017 0,'0'0'52'0,"0"0"-8"0,0 0-5 0,0 0-26 16,0 0-32-16,0 0-40 0,0 0-16 16,0 0-8-16,0 0-12 0,0 0-14 0,0 0-36 15,0 0-61-15,0 0-118 0,0 0-202 0,141 11-47 16,-129-5-378-16</inkml:trace>
  <inkml:trace contextRef="#ctx0" brushRef="#br0" timeOffset="3304">4585 1027 2893 0,'0'0'-4'0,"0"0"-4"0,0 0 16 0,0 0 0 16,0 0-13-16,1 162-21 0,5-134-20 0,3-5-10 15,-2-7 2-15,4-2 17 0,-4-5 19 0,0-5 13 16,-6-1 13-16,3-3 21 0,-2 0 10 16,-1 0 6-16,2 0-2 0,-2 0-15 0,3-3-15 15,6-3-26-15,3-3-33 0,2-3-32 0,9-3-29 16,-1-5-27-16,4-1-8 0,0-3-17 0,3-2-5 16,-5 0 16-16,0-2 31 0,-5 3 52 15,-4 3 57-15,2 3 45 0,-5 5 35 0,-5 4 20 16,-1 4-1-16,-3 4 3 0,-3 2-6 0,-1 0-5 15,0 0-2-15,0 2-1 0,0 4 7 16,0 4 7-16,0 2 4 0,0 6-6 0,0 4-26 16,1 4-21-16,3 1-18 0,-1 0-13 0,3 2-3 15,-1-3-4-15,2-3-5 0,1-2 2 0,3-4-5 16,0 1-4-16,5-4-6 0,1-3-10 0,2-5-4 16,5-2-12-16,2-2-18 0,2-2-35 15,2 0-59-15,2-6-91 0,1-4-157 0,1-2-195 16,-8 3 31-16,-11 1-194 0</inkml:trace>
  <inkml:trace contextRef="#ctx0" brushRef="#br0" timeOffset="3787">5531 1160 1142 0,'0'0'379'15,"0"0"-94"-15,0 0-63 0,0 0-20 0,0 0-30 16,0 0-48-16,0 0-40 0,0 0-30 0,0 0-20 16,0 0-11-16,0 0-6 0,119 156 1 15,-101-138-4-15,5-3 0 0,-3-2 1 0,4 0 0 16,2-4 1-16,1-1 0 0,0-4-2 0,1-2-6 15,-1-2-3-15,3 0-6 0,1-2-5 0,-1-5-4 16,-1-4-5-16,2-1-2 0,1-4-6 16,-5 2 5-16,-4-2 3 0,-4-1 3 0,-2-3 4 15,-5 0 1-15,-2 0 0 0,-8-3-3 0,-2-2-2 16,0-2-8-16,-11 1-1 0,-4-1-2 16,-2 1-2-16,-8 1 1 0,-4 3 5 0,-2 7 15 15,-2 1 21-15,2 5 13 0,-3 4 5 0,5 4-7 16,2 1-15-16,-1 2-9 0,1 9-7 0,1 2-3 15,6 3-4-15,1 1 1 0,1 3 1 0,6 1 4 16,3 3 1-16,7-1 1 0,2 3 1 0,5-2 1 16,6 2 0-16,11 0 6 0,0-3-1 15,5 0-3-15,4 0 6 0,4-5-9 0,0 0 1 16,3-1 2-16,2 0-3 0,-1-2 5 16,-2-1 0-16,2 2 0 0,-4-1 1 0,-5 1-3 0,0 2 7 15,-3 0 3-15,-5 5 5 0,0 1 9 16,-4 2 3-16,0 3 6 0,-1 0-1 0,-4 2-11 15,-6 3-9-15,-1 1-5 0,-6 3-13 0,-4 1 5 16,-12 1 3-16,-6 3-2 0,-12 1 8 16,-7-2-8-16,-15 1-2 0,-11 0-5 0,-12-3-8 15,-13-1 0-15,-9-5-6 0,-11-1-6 0,-8-6-10 16,-7-5-16-16,-11-5-20 0,-9-3-37 0,-10-3-50 16,-14-2-82-16,-9-3-123 0,-11-1-187 15,45-4 21-15,45 0-211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19:56.61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393 0 3083 0,'0'0'-42'16,"0"0"-79"-16,0 0-11 0,0 0 10 0,0 0 33 16,0 0 31-16,0 0-5 0,20 157 3 15,-19-112 14-15,1 4 29 0,-2 4 21 0,0 1 14 16,0 4 11-16,0-1 10 0,0 6 1 0,1 0-8 15,0 3-9-15,6 1-13 0,-3-1-5 16,0-4-4-16,7-1-18 0,-2-8-11 0,-1-7-14 16,3-8-5-16,0-11 11 0,-2-9 18 0,-2-5 26 15,1-7 18-15,-5-2 13 0,0-2 13 0,-3-2 6 16,0 0-1-16,0 0-10 0,-2-6-49 0,-3-4-62 16,-3-6-85-16,-5-2-63 0,0-5-17 0,-5 0 8 15,-5-3 41-15,-5 2 44 0,-3-1 52 16,-6 2 70-16,-1 4 86 15,-2 1 72-15,2 2 35 0,5 2 17 0,-2 4-16 0,8 3-23 0,-1 2-27 16,2 4-35-16,9 1-28 0,0 0-23 0,3 1-10 16,5 5-8-16,1 0-2 0,5 3 0 15,3 2 5-15,0 4 8 0,1 3 8 0,9 2 2 16,4 4-6-16,2 2-4 0,7-4-10 0,6 0-6 16,2-3-6-16,9-3-9 0,5-3-5 15,1-5-9-15,6-3-8 0,1-2-7 16,1-3-9-16,-1-2-6 0,0-5-9 0,0-3-11 0,-1-4-2 15,-4-2-1-15,0 0 1 0,-4-3 7 0,-6 1 1 16,-4-5 3-16,-4 3 13 0,-4 3 15 16,-7-2 15-16,-5 2 22 0,-2 1 20 0,-8 3 19 15,3 3 29-15,-6 4 19 0,-1 3 6 0,0 2-4 16,0 1-23-16,0 0-20 0,0 0-27 0,0 0-14 16,0 3-12-16,2 3-5 0,-1 1 3 0,7 5 7 15,-1 5 9-15,5 1 5 0,2 4-2 0,1 2-7 16,6-1-10-16,-2 0-7 0,4 1-2 15,0-3-6-15,3-4-7 0,-1-3-9 16,2-3-22-16,3-3-19 0,-1-3-26 0,1-4-52 0,-2-1-88 16,5-6-195-16,-10-2-274 0,-6 1-822 0</inkml:trace>
  <inkml:trace contextRef="#ctx0" brushRef="#br0" timeOffset="161">1167 318 3257 0,'0'0'62'0,"0"0"-21"16,0 0-17-16,0 0-32 0,0 0-48 15,0 0-47-15,0 0-60 0,0 0-43 0,0 0-73 16,0 0-121-16,0 0-234 0,0 0-3 0,0 0-261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19:53.2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137 308 2719 0,'0'0'-83'0,"0"0"-11"16,0 0 17-16,0 0 55 0,0 0 27 0,33 165 0 15,-22-113-4-15,1 4 3 0,0 5-2 16,-1 4 1-16,1 5 0 0,-2 3-3 0,-1-1 3 16,4 1 1-16,-2-2 0 0,0 1 1 0,-5-1-3 15,5-1 2-15,-4-4-3 0,1-4 0 0,1-8 0 16,-4-9-4-16,3-12 2 0,-2-12-2 0,0-7 3 16,-1-8 11-16,-3-3 7 0,-2-3 14 15,0 0 9-15,3 0-1 0,-3 0 0 0,0 0-7 16,1-1-8-16,-1-4-5 0,3 1-9 15,0-6-6-15,-2-2-6 0,3-2-2 0,-2 0-3 16,-1-2 0-16,-1 1 2 0,0 1 0 0,0 0 6 16,0 0-5-16,-3-1-1 0,-3-3-6 0,-3-1-7 15,-2-2 3-15,-1 0-5 0,0-1 1 0,-2-1 3 16,1 0 4-16,-3-1 3 0,3 1 6 16,1 2 0-16,-1 3 0 0,4 1 1 0,2 1 1 15,-1 5-3-15,1 3-9 0,3 0-13 0,1 2-29 16,-1 0-61-16,4 0-83 0,-3 1-147 0,3-2-204 15,0 2 22-15,0 2-257 0</inkml:trace>
  <inkml:trace contextRef="#ctx0" brushRef="#br0" timeOffset="375">0 395 2844 0,'0'0'103'0,"0"0"-110"0,0 0 7 16,0 0-3-16,0 0-14 0,0 0-28 16,0 0-16-16,0 0-7 0,41-167 14 0,-9 147 23 15,9-1 10-15,2 3 9 0,5 3 1 0,0 0 5 16,4 4 4-16,1 2 3 0,-2 6-3 16,5 3 1-16,-6 0-3 0,3 12-4 0,-2 5-1 15,-3 7-4-15,-2 2 0 0,-5 6 2 0,-3 1 1 16,-4-1 5-16,-6-2 0 0,-4-2-3 0,-5-4-3 15,-4-4 3-15,-6-5 5 0,-7-3 15 16,-2-4 29-16,0 0 32 0,-9-2 19 0,-8 0 5 16,-4 2-24-16,-8-2-21 0,-5 0-22 0,-9-2-14 15,-2-1 0-15,-1 0-7 0,-7-2 0 0,1-1 1 16,1 0-6-16,1 0 3 0,3 0 0 0,5 0-3 16,0 0 4-16,9-1-7 0,1-2-4 0,8 0-3 15,5 1-13-15,9 0-17 0,6-1-44 16,4 0-107-16,3 0-150 0,8 1-163 0,11-1-152 15,-6 1 79-15,-2-1-94 0</inkml:trace>
  <inkml:trace contextRef="#ctx0" brushRef="#br0" timeOffset="1821">1202 102 2911 0,'0'0'24'0,"0"0"-56"0,0 0-29 15,0 0-20-15,0 0 15 0,0 0 13 0,0 0 4 16,0 0 1-16,0 0-22 0,0 0-30 16,0 0-18-16,0 0 10 0,0 0 21 0,0 0 27 15,175 64 25-15,-151-64 6 0,5 0-3 0,-2-4-11 16,1-4-11-16,-3 2 2 0,0 1 6 0,-2-1 13 16,-4 3 14-16,-5 1 10 0,-6 2 15 0,-2 0 32 15,-6 2 37-15,0 3 43 0,0 2 39 16,-4 2 16-16,-3 5-7 0,-1 1-34 0,-1 6-42 15,-2 1-37-15,3 2-28 0,-1 5-3 0,-1 0-7 16,3 3-3-16,0-2 0 0,6 0-7 0,1-1 1 16,0-2-4-16,4-7-1 0,7 0 0 15,3-6-1-15,4-2 2 0,2-4 1 0,3-2-4 16,5-4-7-16,2-2-8 0,4-3-14 0,1-8-15 16,5-6-15-16,2-1-17 0,3-5-9 0,0-3-11 15,-4-1-3-15,-1 0 6 0,-5-1 0 16,-3 0 7-16,-4 1 9 15,-3 0 9-15,-9 1 27 0,-2 3 25 0,-3 0 22 0,-10 0 12 0,-1 6 11 16,-1 0 21-16,-11 3 14 0,-2 5 28 16,0 1 13-16,-1 3 3 0,-4 4-9 0,0 1-19 15,0 2-19-15,-1 8-17 0,3 4-8 0,-2 4-7 16,1 5-8-16,3 6-3 0,4 3-2 0,3 1 1 16,4 3-3-16,4 0 0 0,0 2-1 0,10-2-5 15,3-2 0-15,4-4-13 0,7-4-3 16,4-5-5-16,4-3-5 15,4-6-1-15,3-4-7 0,6-3-10 0,2-5-3 0,-1 0-9 0,2-9-9 16,0-4-1-16,-2-4-9 0,-3 1 9 0,0-4 8 16,-6-1 9-16,0-2 15 0,-8 3 3 0,-3-4 9 15,-9 5 9-15,0-3 14 0,-9 4 25 16,-3 1 21-16,-5 1 19 0,0 0 9 0,-8-1-5 16,-4-1-6-16,-2 1-7 0,1 3-7 0,-5-2-7 15,-1 5-10-15,2 1-8 0,4 2-10 16,0 3-3-16,5 2-4 0,3 2-12 0,3 1-11 15,2 0-18-15,0 0-32 0,2 0 3 0,9 4 5 16,2 6 15-16,2 2 28 0,6 0-6 0,2 2-2 16,4 1-5-16,8-2 0 0,-4 1 5 15,7 0-2-15,0 0 6 0,2-2 3 0,1 0 1 16,-4 0 8-16,-2 0-4 0,1-1 0 0,-7 0 3 16,-4 0-4-16,-5-1 6 0,-5 0 2 0,-6 0 6 15,-3-1 5-15,-2 1 9 0,-4-2 16 0,-2 3 9 16,-9 1 5-16,-5 1-2 0,-7 1-13 15,-4 1-16-15,-9 2-6 0,-2-1-10 0,-6-2-1 16,3-1 2-16,0-1-2 0,6-3 5 0,3-1 0 16,9-2-2-16,4-1 1 0,5-2-7 15,7-2-3-15,2 1-3 0,5-2-18 0,0 0-20 16,1 0-28-16,9 0-3 0,-1 0 9 0,8 1 14 16,2-1 14-16,10 0-13 0,5-6-20 0,5-6-23 15,5-2-29-15,7-4-43 0,-2-2-47 0,3 0-53 16,-3-6-51-16,3 2-23 0,-3-2 34 15,-3-1 75-15,-1 1 92 0,-8-1 85 0,0 1 39 16,-11 0 12-16,-6 2 11 0,-4-1 12 0,-10 3 14 16,-3-1 42-16,-3 1 50 0,-5 4 52 15,-9 3 58-15,-5 1 22 0,0 5-1 0,-4 0-6 16,1 4-24-16,-2 2-54 0,-1 3-47 0,0 0-57 16,3 3-43-16,2 7-9 0,-1 0-3 0,3 4 2 15,5 4 9-15,0 3-1 0,4 4 0 0,2-1-4 16,6 6-10-16,1 0 7 0,0-2-2 15,5 1-1-15,7-2 7 0,6-1-4 0,3-4 3 16,2 1 3-16,4-7-2 0,3-1-5 0,4-4-5 16,0-3-5-16,5-4-9 0,0-4-11 15,2 0-8-15,0-4-8 0,3-6-9 0,0 0-6 16,-1-3-12-16,-3-1-14 0,-3-2-12 0,-3-2-10 16,3 0-1-16,-7-1-1 0,-3 0 6 0,0-3 4 15,-3 2 19-15,-8 2 28 0,-2 0 30 0,-2 0 36 16,-8 0 25-16,0 1 32 0,-4 4 35 15,0 2 26-15,0 2 9 0,-4 7-17 0,1 1-33 16,2 1-34-16,1 0-27 0,0 0-21 0,0 0-17 16,0 6-8-16,0 1 3 0,0 7 13 0,0 4 13 15,1 3 5-15,2 4-1 0,1 0-8 16,2 1-6-16,0 0-7 0,1-3-4 0,6 1-3 16,-2-5-2-16,2-2-2 0,1-7-4 0,1 2-6 15,0-4-5-15,1-4-3 0,5-1-4 0,-5-3-5 16,5 0-7-16,-1-1-16 0,-1-7-15 15,2-3-16-15,2-2-15 0,-4-1-17 0,4-2-10 16,-5-3-5-16,0 1-7 0,-5 0 18 0,-3 1 28 16,-1-1 38-16,-4 4 45 0,-3 0 57 15,-2 3 46-15,0 1 45 0,0 4 29 0,0 2-5 0,-2 2-21 16,0 2-34-16,2 0-32 0,0 0-27 16,0 0-24-16,0 2-19 0,0 2-13 0,0 5 2 15,0 1 12-15,4 6 11 0,2 2 13 16,-2 5-3-16,4 2-4 0,-1 0-10 0,2 0-7 0,4 1-5 15,-2-4-5-15,4 0-4 0,0-4-2 16,8-2-8-16,-3-2-2 0,5-2-6 0,2-3-11 16,1-2-5-16,-1-3-13 0,2-4-16 15,1 0-17-15,-2-1-27 0,1-7-39 0,-2-4-58 16,-1-1-125-16,0-4-189 0,-8 4-12 0,-4 4-322 0</inkml:trace>
  <inkml:trace contextRef="#ctx0" brushRef="#br0" timeOffset="2196">4785 105 2694 0,'0'0'13'16,"0"0"-60"-16,0 0-22 0,0 0-12 0,0 0-1 16,0 0-2-16,0 0-20 0,175-69-9 0,-137 60 0 15,-3 2 16-15,2 1 25 0,0 2 30 0,-3-1 34 16,-1 3 20-16,-4 2 12 0,-3 0 6 0,-3 0-4 15,-5 8-8-15,-3 1-9 0,-3 1-7 16,-4 4 9-16,-4 2 19 0,-4 1 13 0,0 5 15 16,-11 4 8-16,-2 3-7 0,-7 4 1 0,-4 7 1 15,-3 1-1-15,-2 0 3 0,-4 1-3 16,6-2-8-16,1-4-13 0,7-3-9 0,4-7-10 16,2-2-7-16,5-5-1 0,5-3 1 0,3-2 3 15,0-4 5-15,3 3-3 0,7-2-1 0,-1-2 0 16,2 1-1-16,6-3 1 0,0-1-6 0,5 0-9 15,0-2-9-15,4-2-14 0,4-2-10 16,-3 0-11-16,3-2-7 0,-2-2-12 0,-5-2-6 16,0 0 4-16,2-1-6 0,-2-1-9 0,-4-1-34 15,3 0-47-15,-6-2-53 0,1 1-63 16,-1-2-89-16,-5 2-50 0,-1 3 55 0,-2 0-59 0</inkml:trace>
  <inkml:trace contextRef="#ctx0" brushRef="#br0" timeOffset="2785">5159 382 2163 0,'0'0'450'0,"0"0"-459"16,0 0-9-16,0 0 3 0,0 0 6 15,0 0 2-15,162 24-29 0,-119-21-32 0,-1-3-55 16,6 0-50-16,-3 0-25 0,0 0-10 0,-1-3 36 15,-5 0 42-15,-5-2 49 0,1 1 38 16,-5 0 17-16,-3-1 9 0,-3 2-2 0,-6 1-8 16,3 2-7-16,-8 0 0 0,-3 2 28 0,-2 4 58 15,-5 0 70-15,4 1 69 0,-5 1 34 0,0 1 2 16,-1 2-28-16,5 1-44 0,-4-1-39 16,2 1-38-16,-1-3-30 0,4 1-16 0,-3 0-16 15,4-3-4-15,-2 1-2 0,5 0 2 0,-2-1 2 16,3-4-2-16,-2 0-1 0,4-3-6 15,5 0-10-15,-3-6-12 0,2-4-10 0,4-3-9 0,1-2-5 16,-3-1 1-16,4-3-5 0,-7-1-8 16,4-1-10-16,-6 0-20 0,-4 0-26 0,-6-1-43 15,-3-1-21-15,-2 2 8 0,-6-3 32 0,-9 2 59 16,-7 3 46-16,-5 2 30 0,-4 3 27 0,-5 2 37 16,-3 7 46-16,-2 4 41 0,-2 1 24 15,0 1 0-15,-2 9-15 0,5 4-27 0,6-1-32 16,-2 1-32-16,9 2-30 0,1 1-21 0,10 0-10 15,3-1-7-15,4 1-3 0,6-2 2 0,3 1 2 16,6 2 1-16,4-1 6 0,11 1 1 16,1-1 0-16,5 0 2 0,7-4-8 0,6-2-5 15,1-2-1-15,0 0-2 0,1-3 2 0,-1 0 1 16,1-1 0-16,-3-1 1 0,-1-1 0 16,0 2 0-16,-2-2 1 0,-4 0 2 0,-3 0 0 15,2 0 5-15,-3 3 0 0,-6-4-1 0,2 3 1 16,2-2-3-16,0 3-1 0,1-1-3 0,1 1-2 15,0 1-1-15,5-1-2 0,-3 1-8 0,2-1-24 16,3-2-48-16,-2-1-79 0,5-2-141 16,2-1-267-16,-10 0-84 0,-7 0-390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19:57.82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940 3 3038 0,'0'0'48'0,"0"0"-78"16,0 0-11-16,0 0-11 0,0 0-30 15,0 0-26-15,0 0-35 0,0 0-3 0,0 0 10 16,0 0 36-16,0 0 40 0,0 0 36 0,0 0 47 16,0 0 32-16,-80-13 20 0,28 25 6 15,-4 5-15-15,-3 4-15 0,1 6-19 0,-4 7-17 16,1 7-6-16,-2 6-8 0,1 8 0 0,2 4 4 16,3 5-1-16,2 3 3 0,3 2 5 0,3 1 2 15,8-1 7-15,10-6 4 0,8-7 5 16,9-3 2-16,11-6 0 0,3-6 1 0,13-4-1 15,8-3-4-15,11-7-5 0,5-3-11 0,9-5-8 16,7-5-12-16,5-5-7 0,6-4-1 0,6-5-10 16,2 0-3-16,3-6-4 0,3-6-13 0,-3-5 1 15,-1-1-3-15,-3-4-6 0,-7-1 1 16,-5-3 3-16,-8 1 5 0,-5-3 13 0,-10 3 12 16,-6-1 14-16,-8 1 17 0,-8 3 23 0,-7 2 25 15,-7 2 12-15,-2 1 5 0,-10 1-11 0,-6 2-8 16,-2 0-7-16,-6 0-2 0,-3 3 0 15,-3 4-8-15,-1 1-11 0,-1 3-15 0,-1 3-9 16,0 0-4-16,2 2-2 0,2 2-2 0,3 2-1 16,8-2-3-16,5 1-3 0,8-2-8 0,4 0-18 15,3-1-30-15,3-2-18 0,8 0 2 16,5 1 12-16,8-1 22 0,6 0 10 0,2-7-6 16,8-4-5-16,5-5-5 0,7-4-15 0,7-6-15 15,1-1-8-15,0-3 4 0,3 0 20 0,-5 0 33 16,1-4 31-16,-4 3 20 0,-2-5 16 15,-5 3 6-15,-7-1 6 0,-4 1 17 0,-6 0 9 16,-4 2 18-16,-5 2 8 0,-5 6 7 0,-4 5 5 16,-6 6-10-16,-4 6-8 0,-3 2-22 0,0 4-17 15,0 0-16-15,0 0-21 0,-3 0-18 0,2 7-15 16,-5 5 3-16,1 8 18 0,-3 11 17 16,-6 9 13-16,-2 10 2 0,-5 9-9 0,-2 3-11 15,-3 6-3-15,-1 4-6 0,-5 2-3 0,4-1-4 16,0-5-2-16,-2-5-1 0,6-11 1 0,4-13 6 15,5-10-1-15,6-11 3 0,2-7 2 16,6-8 5-16,-1 0 7 0,2-3 9 0,0 0 7 16,0 0-1-16,0-3-9 0,3 0-10 0,4-4-17 15,0-7-15-15,4-5-8 0,1-5-5 16,7-5 5-16,0-4 8 0,6-3 8 0,1-1 4 16,0-2 1-16,1-1-8 15,-1-3-4-15,1 0-22 0,0-2-7 0,-1 1 0 0,-2 4 6 0,2-3 22 16,-2 9 14-16,-2 2 16 0,-3 9 15 15,-5 5 13-15,-2 9 8 0,-8 2-2 0,-1 6-10 16,-3 1-12-16,0 0-12 0,0 1-10 0,0 6-2 16,4 3 6-16,0 6 7 0,3 4 4 0,0 7 3 15,1 9-5-15,2 2-8 0,-2 6 2 0,-1 2-8 16,1 2-3-16,3 4 2 0,-2-2-9 16,3-1 3-16,2-2-3 0,1-1-3 0,3-4 0 15,2-2-5-15,1-4 1 0,3-5-2 0,0-7-4 16,-1-3 2-16,-1-6 6 0,-2-2 8 0,-3-3 12 15,-1-3 3-15,-6-3 1 0,-4-2 1 16,-2-2-3-16,-4 0 3 0,-1 0 4 0,-8-2-4 16,-5-4 2-16,-8-3-6 0,-4-3-14 0,-7-1 1 15,-8 1-5-15,-6 0 4 0,-8 2 12 0,-6 0 5 16,-2 3 5-16,-1 2-2 0,-1 2-6 16,4 2-7-16,1 1-4 0,5 0-3 0,2 3-7 15,7 1-6-15,6 2-15 0,7-1-25 0,10-2-32 16,8 0-57-16,7 0-98 0,6-1-213 15,2-1-197-15,6-1 27 0,1 0-112 0</inkml:trace>
  <inkml:trace contextRef="#ctx0" brushRef="#br0" timeOffset="525">3057 413 3178 0,'0'0'-12'16,"0"0"-53"-16,0 0-26 0,0 0-47 0,0 0-19 15,0 0-30-15,0 0 0 0,0 0 15 0,0 0 21 16,0 0 54-16,0 0 40 0,0 0 50 0,0 0 49 16,0 0 28-16,145-65-3 0,-144 54-21 15,-1 0-34-15,0-1-49 0,0 1-51 0,0 0-43 16,-6 1-51-16,-4 1-9 0,-8-1 38 0,-4 3 74 15,-8 1 112-15,-4 2 99 0,-7 0 70 16,-4 4 35-16,-3 0 0 0,2 4-28 0,-4 5-47 16,0 1-49-16,1 4-42 0,1 2-29 0,6 3-16 15,2-1-12-15,2 2-7 0,9-1-4 16,3 1-3-16,8 0-3 0,9-1-3 0,2-2-5 16,7 2-6-16,1 2 1 0,13-2 2 0,5 0 1 15,4-1-3-15,11 1-10 0,6-4-11 0,6-3-8 16,8 0-1-16,0-3-4 0,5 2 2 15,-3-3 5-15,1 1 7 0,-2 0 17 0,-3 0 13 0,-4 3 11 16,-6 2 10-16,-4 1 5 0,-9 3 12 16,-3 0 3-16,-7 4 8 0,-1 1 12 0,-9 3-1 15,-2 2 4-15,-6 4-2 0,-1 1-14 0,-9 4-12 16,-9-1-8-16,-6 3-12 0,-6-5-3 16,-5-2-10-16,-8-5 16 0,-2-5 14 0,-7-4 17 15,-3-4 23-15,-5-3-3 0,-1-3-7 0,-5-2-10 16,-1-5-13-16,2-1-11 0,3 0-9 0,1-3-5 15,3-4-8-15,8-3-10 0,3 1-18 0,8-3-50 16,5-2-118-16,11 3-468 0,9 3-980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19:59.53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67 2033 1470 0,'0'0'70'16,"0"0"-2"-16,0 0-21 0,0 0-80 0,0 0-61 15,0 0-17-15,0 0 9 0,0 0 59 0,0 0 65 16,0 0 27-16,0 0 24 0,0 0 14 0,-1 37-13 16,1-18-22-16,0 3-20 0,0 6-23 15,0 2-1-15,0 8-4 0,0 6 1 0,0 3-1 16,0 9 2-16,0 7 3 0,1 7-2 0,-1 4 2 15,2 4 1-15,-2-2-7 0,1-2-1 16,-1-3-1-16,5-6-4 0,1-6-2 0,-3-6-6 16,2-7-11-16,1-11-8 0,-4-7-2 0,0-10 0 15,-1-6 12-15,-1-8 19 0,0-2 17 0,0-1-14 16,-1 1-49-16,-5-1-146 0,-3 5-150 16,0-1-305-16,4 0 279 0</inkml:trace>
  <inkml:trace contextRef="#ctx0" brushRef="#br0" timeOffset="298">0 3405 2612 0,'0'0'-30'0,"0"0"-50"16,0 0 5-16,0 0-9 0,0 0 40 0,0 0 52 16,0 0-6-16,174-19 4 0,-129 10-1 0,7 0-1 15,1-2 4-15,2 0 0 0,6 3 0 16,-1-4 7-16,4 2 0 0,2 2 8 0,2-4 4 15,3 1-4-15,6 1-1 0,2-1-13 0,0 2-6 16,3-1-2-16,-2 2-5 0,0 0 7 0,-7-1-2 16,2 3 0-16,-6 0 5 0,-7 1-8 15,-3 2 0-15,-7 3-3 0,-4 0-5 0,-6 0 7 16,-4 0 2-16,-5 3-4 0,-10 2 0 16,-2-1-13-16,-7 3-13 0,-8-1-8 0,0 1-16 0,-5 0-9 15,-1-1 4-15,-1-1-1 0,-10 0-24 16,-3-2-84-16,-3-3-208 0,-1 0-83 15,8 0-581-15</inkml:trace>
  <inkml:trace contextRef="#ctx0" brushRef="#br0" timeOffset="781">286 1821 2807 0,'0'0'35'0,"0"0"-33"0,0 0 15 0,0 0-37 16,0 0-35-16,0 0-7 0,0 0-4 15,0 0 34-15,0 0 25 0,0 0 4 0,170-120 0 16,-126 118-1-16,5 2 5 0,-4 0-3 0,6 0-3 16,-1 0 1-16,2 0-1 0,6 6 2 0,3-2 3 15,3 2 1-15,3-2 1 0,7-1 1 16,0-1-5-16,5-2 0 0,-1 0-3 0,-3 0-1 15,1-3 2-15,-5-3-3 0,-3 3 2 0,-2-4 0 16,-5 3-2-16,-6-1 4 0,-3 1 1 16,-8 1 2-16,-5 0 1 0,-5-1 0 0,-6 4 0 0,-7 0-5 15,-6 0 0-15,-5 0-7 0,0 0-13 16,-8 4-2-16,-2 2-3 0,0 3 9 0,0 2 23 16,0 6 8-16,-5 2 10 0,-5 8 2 0,-1 5-6 15,-2 9 2-15,-2 6-8 0,1 12-2 0,-1 4-3 16,1 7-6-16,2 9 6 0,1 3 3 15,7 6 2-15,0 1 0 0,4-1-6 0,3 0-2 16,5-7-1-16,6-10 0 0,5-9 3 0,0-8 1 16,7-13 2-16,0-8 4 0,1-9-2 15,0-7 2-15,-2-4 0 0,-2-4-1 0,-7-5 1 16,-1-1-2-16,-5-3-4 0,-4 1-6 0,-2-1-30 16,-3 0 3-16,-1 0-19 0,0-5-57 0,-8-4-147 15,-6-4-301-15,2 3-91 0,2 0-416 16</inkml:trace>
  <inkml:trace contextRef="#ctx0" brushRef="#br0" timeOffset="1319">997 2417 0 0,'0'0'48'0,"0"0"33"16,0 0-7-16,0 0-1 0,0 0 34 0,0 0 57 15,0 0 53-15,0 0 32 0,0 0-22 16,161-109-42-16,-151 98-32 0,-6 1-35 0,4-2-31 16,-4 2-27-16,0 0-21 0,0 0-11 0,-2 1-4 15,-2 0-7-15,0 1-12 0,-2 1-20 0,-6-1-15 16,-6 1-9-16,1-1-5 0,-8 4 5 15,-1 1 9-15,-5 3 6 0,-4 0 15 0,-2 4 20 16,2 7 12-16,-5 0 14 0,-2 6 5 0,4 2-5 16,-4 2-5-16,-1 3-8 0,5 4-7 15,3-1-8-15,2 2-1 0,4 0-3 0,6-2-3 16,3-1-2-16,6-2-3 0,2-6-2 0,8 1 2 16,0-3 3-16,10 2 6 0,5-7 5 0,1 1 5 15,9-1 3-15,2-2 1 0,4 1-1 0,5-4-2 16,4 0-7-16,1-3-4 0,0 2-2 0,6-4-2 15,-3 2-1-15,-2 0-2 0,3 0-1 16,-5 1-1-16,-5 2-1 0,-3 0 3 16,-8 3-5-16,1 1-1 0,-10-1-2 0,-1 3-6 15,-3 2 4-15,-10-1 8 0,-1 4 13 0,0 0 22 16,-12 1 9-16,-3-1 17 0,-11 0 16 0,-3 1 0 16,-9-3 5-16,-3 1-9 0,-1-3-13 0,-5 1-6 15,2-2-5-15,3-4-8 0,1 2-7 0,3-4-7 16,5 1-9-16,-1-4-4 0,6 0-6 15,2-3-3-15,9 0-9 0,-1 0-16 0,7 0-38 16,3 0-70-16,6-2-198 0,2 1-265 0,0-1-886 0</inkml:trace>
  <inkml:trace contextRef="#ctx0" brushRef="#br0" timeOffset="3293">2033 324 1211 0,'0'0'2'0,"0"0"8"0,0 0-3 15,0 0-23-15,0 0-22 0,0 0-23 0,0 0-12 16,0 0 2-16,-5-164 20 0,8 149 27 15,4-1 26-15,-5-3 29 0,1 2 23 0,-3 0 20 16,1 3 17-16,-1 0 2 0,0 0 0 0,0 3-4 16,0 2-10-16,0 3-12 0,0 1-16 0,0 2-32 15,3 3-42-15,-3 0-48 0,1 0-38 0,4 0 11 16,-3 2 35-16,2 3 46 0,3 1 39 16,-3 1 6-16,6 3-6 0,-6 0-3 0,6 3 1 15,-6 0-3-15,4 2 0 0,-3 2 1 0,3 1 0 16,-1 5 2-16,-1 1 1 0,-1 5 0 0,1 1 0 15,0 4 2-15,0 4 7 0,1 6-2 16,-4 2-6-16,5 6 1 0,-3 2-10 0,-1 6 3 16,2 3 3-16,-2 4 0 0,3 3 3 15,-3 1-7-15,1 1 1 16,1 2-4-16,-4 2-1 0,0 2 0 0,2 2-3 0,-4 1-7 0,1 0-4 16,-1-2-5-16,0-4-3 0,0 1-7 0,0-7-14 15,-2-2-22-15,-1-4-33 0,0-7-39 0,2-7-50 16,1-3-59-16,0-9-50 0,0-4 31 15,0-11 23-15,2-8-60 0</inkml:trace>
  <inkml:trace contextRef="#ctx0" brushRef="#br0" timeOffset="3962">2059 3530 198 0,'0'0'5'0,"0"0"-1"0,0 0 1 15,0 0-1-15,0 0 15 0,0 0 44 0,0 0 59 16,0 0 60-16,0 0 41 0,0 0 2 16,0 0-23-16,0 0-32 0,0 0-37 0,-28-70-34 15,28 70-42-15,0 0-47 0,0 0-57 0,0 2-12 16,0 6 14-16,0 2 25 0,0 8 44 0,0 5 9 15,7 6-8-15,-3 7 1 0,1 5-1 16,3 7-2-16,-2 3 1 0,2 5-9 0,-1 7-1 16,1 4-4-16,-3 3-4 0,2 6 4 0,1 1-5 15,-2 4-2-15,-1 0 0 0,4 0-2 0,-4 0 2 16,0-5 1-16,1-5-2 0,-1-6 0 16,-1-9 0-16,1-8-4 0,-3-6 4 0,2-6-4 15,-1-4 7-15,-3-3 10 0,2-2 9 0,-2-4 7 16,0 0 0-16,0-2-3 0,-3-2-2 0,0-1-6 15,-2 0-5-15,0-5-7 0,1 0-10 0,0-2-8 16,0-4-23-16,1 1-33 0,1-4-45 16,-1 1-71-16,0 0-105 0,3-1-94 0,-2-1 28 15,2-2-233-15</inkml:trace>
  <inkml:trace contextRef="#ctx0" brushRef="#br0" timeOffset="4649">2231 5394 786 0,'0'0'171'0,"0"0"-232"0,0 0-7 0,0 0 20 0,0 0 46 16,0 0 14-16,0 0 1 0,0 0 5 16,178-3-1-16,-141-3 12 0,4 2 17 0,1-1 16 15,5-1 19-15,-2 0 6 0,6 0-2 0,3 0-4 16,2 0-15-16,7-2-11 0,2 2-13 0,5 0-15 16,3-2-4-16,7 2-7 0,0 1-4 0,2-4 1 15,5 3-6-15,2 0-2 0,4 1-1 16,5-1-5-16,3 2 3 0,3-2 2 15,7 2-1-15,2-1 4 0,3 2-5 0,4 0 0 16,1 0-3-16,0 1-4 0,6 1 5 0,1 1 0 16,6 0 3-16,0 0 3 0,1 0-5 0,6 0 0 15,-1 3-1-15,5 0-1 0,4 2 2 0,1-1 0 16,7 2 2-16,0 1 1 0,7-1-3 0,-1-1-1 16,0 0 1-16,10 2-4 0,0-4 4 15,2 1 1-15,4-1 0 0,4 0 2 0,0-2-3 16,4 2 0-16,1-1-2 0,3-1 2 0,0 2 1 15,3-1 1-15,4-1-1 0,0 1-2 0,3-2 0 16,1 0 3-16,3 0-2 0,-2 0 0 16,8 0-1-16,-3-2-2 0,4 1 4 0,1-4-1 15,3 1 0-15,1-2 1 0,-4-1 0 0,4 0 3 16,2-2-1-16,-2 0 0 0,-2 1 1 0,2-2-5 16,1-1 2-16,-3 0 0 0,5-1-2 0,-5 0 2 15,-1 5-2-15,-4-3 1 0,-1 3 0 0,-1 1 1 16,-5-1 1-16,-2 4 3 0,-2-3-2 15,-4 6-4-15,-3-3 0 0,-4 3-3 0,-5 0 1 16,-1 0 1-16,-6 3 0 0,-4 3-1 16,-4 0-1-16,-3-2 0 0,-11 3-3 0,1-1-3 15,-8 1-4-15,-9-1-7 0,-4-2-1 0,-6-1-4 16,-5-2-1-16,-10-1-3 0,1 0-6 0,-13 0-4 16,-8-4-8-16,-6 0-17 0,-15-4-28 15,-9 0-61-15,-10-2-73 0,-10 0-29 0,-16 1 28 16,-11 5-151-16</inkml:trace>
  <inkml:trace contextRef="#ctx0" brushRef="#br0" timeOffset="5737">2812 351 1997 0,'0'0'19'16,"0"0"-29"-16,0 0 13 0,0 0 4 0,0 0-6 15,183-123 4-15,-130 113-11 0,7 1 0 16,6 2-1-16,7 4-1 0,7-1 0 0,7 3 0 16,3 1-7-16,8 0-6 0,5 0-8 0,5 0-16 15,4 4-9-15,8-2-15 0,0 0-6 0,4 4 3 16,3-3 11-16,3 0 19 0,4 0 17 16,5-1 14-16,3 1 10 0,5-1 2 0,5-2 3 15,2 0-2-15,7 0 5 0,2 0 10 0,10 0 5 16,3 0 10-16,9 0 4 0,3-2-2 0,5 2-3 15,6 0-4-15,7 0-5 0,3 0-5 16,7 2-2-16,9 2-2 0,0-2-3 0,4 3-4 16,1-2 1-16,4 0-3 0,5 0 1 0,2-2 0 15,1 1-2-15,2-2 1 0,5 0-1 0,-5 0 0 16,1 0-1-16,2-2-1 0,-3-1 1 0,-1-1 0 16,-2 2 1-16,-2 0 5 0,-6-4 0 15,3 2 6-15,-6-1 1 0,-4 0 0 0,-2 0 1 16,-4 1-5-16,-4-2-3 0,-8-1 0 0,-6 1-2 15,-6-1 3-15,-9-3 2 0,-8 1-7 16,-5-2 2-16,-16 1-3 0,-6-2 1 0,-10 1 4 16,-10-1-2-16,-12 0 0 0,-11 3-2 0,-9-2-1 15,-8 5 0-15,-9-3-2 0,-5 2 1 0,-10 0-1 16,-3 1-3-16,-7 2-1 0,-2 1-6 16,-4-1-4-16,-6 3-6 0,-5 1-10 0,-7 0-15 15,-2 0-12-15,-8 0-2 0,-1 0 5 0,-3 5 11 16,-5-1 5-16,-2 2-3 0,-3 0-3 0,-1 2 2 15,2 1 5-15,-7 1 7 0,6 4 7 0,-7 1 2 16,3 1 8-16,1 1 8 0,-4 0 3 0,5 3 4 16,-5 2 1-16,7-2 1 15,-5 0-2-15,6-2 2 0,1 0 1 0,0 0 1 0,2-3 3 16,1 2-1-16,-1-3-1 0,-1 1-1 0,0 0-3 16,-2-2 0-16,0 1 0 0,-2 2-2 15,3-1-2-15,2 2 0 0,2 0-2 0,-1 0 1 16,2 2 1-16,-2 1 0 0,0 1 1 0,1 0 0 15,5 0 1-15,-3 3 1 0,1 3 0 0,1 3 2 16,3-1 1-16,-4 3 1 0,6-1 0 16,-2 5 2-16,-4-1 1 0,6 4 1 0,-2 4 1 15,0 4-4-15,-1 3 0 0,4 3-5 0,-1 4-1 16,-1 4 1-16,-2 1 3 0,1 6 6 0,-4 2 4 16,2 5 6-16,-5 1 1 15,2 4 4-15,-2 6 3 0,0-1 0 0,-3 3 9 0,-1 3-4 16,-2 2 5-16,-3 4 4 0,0 5-10 0,-2 4 3 15,-4 3-8-15,-1 2-6 0,0 3 0 16,0-4-4-16,-2 5 4 0,-2 0 2 0,0 2-6 16,1 2-2-16,1 1-3 0,0-1-10 0,-1-2 6 15,3-3-5-15,0 0-7 0,0-5-18 0,0 1-69 16,7-4-140-16,-4-27-247 0,1-26-859 0</inkml:trace>
  <inkml:trace contextRef="#ctx0" brushRef="#br0" timeOffset="11304">6769 3992 270 0,'0'0'8'0,"0"0"-4"0,0 0 1 16,0 0 2-16,0 0-1 0,0 0-3 0,0 0 7 16,0 0 4-16,0 0 11 0,0 0 13 0,0 0 9 15,0 0 1-15,48 74 4 0,-42-68 26 0,1-4 14 16,0 1 6-16,0-1-2 16,1-2-29-16,3 1-20 0,0-1-11 0,1 0-7 0,-4 0-10 15,5 0-7-15,-2 0-6 0,1 0-2 0,-4 0 3 16,-1 0 3-16,-4 0 10 0,-1 0 16 15,-2 0 21-15,0 0 0 0,0-1-28 0,-5-3-36 16,-5 1-32-16,2-2-22 0,-5 2 9 0,-4 0 6 16,-2 2-2-16,-6 1 9 0,-2 0 9 0,-2 1 11 15,-1 7 20-15,-6 0 15 0,-1 5 5 16,-2 0 10-16,3 2-3 0,-3 1 2 0,2-1 0 16,7 1-7-16,3 1-2 0,4-1-6 0,8 1-7 15,1-3-6-15,3 2-7 0,9-1 2 0,0 0 2 16,2 2 11-16,2-4 8 0,4 3 5 15,8-1 4-15,2-1-1 0,4-1-3 0,6 0 1 16,2-1-1-16,9-2-3 0,0 0-2 0,0-1-5 16,1 1-4-16,2 1-4 0,1 0-7 0,-2-1-6 15,1 4-3-15,-2 1 0 0,-1 4 3 0,-6-1-1 16,-3 3-3-16,-4 3 0 0,-3 6 1 16,-4 1 4-16,-4 3 1 0,-6 2 3 0,1-1 4 15,-7 0 2-15,-1-1 4 0,0-4-2 0,0-4-3 16,-7-3 10-16,-1-6 13 0,-3-4 17 0,-3-3 29 15,1-3 8-15,-5-3 5 0,-7-2-6 16,-2-1-24-16,-7-1-11 0,1 0-3 0,-5-4-4 16,1-4 7-16,0-3 6 0,0 0 2 0,-1 0 4 15,0-4 7-15,0-2 2 16,5 3-6-16,-4-3-4 0,8-1-6 0,1 1-6 0,2-1-3 16,1 0-10-16,5 4-6 0,1 1-9 0,6 2-3 15,5 3-5-15,3 2-18 0,5 1-42 0,0 2-87 16,9 0-49-16,5 0-29 0,8-1-27 15,5 1 3-15,7-1-47 0,6 1-48 0,-10 2 57 16,-6 0-287-16</inkml:trace>
  <inkml:trace contextRef="#ctx0" brushRef="#br0" timeOffset="11709">7402 4690 2199 0,'0'0'27'0,"0"0"10"0,0 0-45 16,0 0-57-16,0 0-44 0,0 0 3 16,0 0 17-16,0 0 51 0,0 0 43 0,0 0-1 15,0 0 4-15,0 0 5 0,0 0 10 0,0 0 14 16,49 37 7-16,-35-37 5 0,3 0 3 16,0 0-10-16,6-6-7 0,6-2-8 0,0-1-13 15,5-2-3-15,-3-1-8 0,8-3-5 0,-4-3-5 16,-1-3-7-16,3 0-3 0,0-2 3 15,-6 0-1-15,-1-2 3 0,0 3-10 0,-9-2-7 16,-6 2-9-16,-3-2-10 0,-4-2 0 0,-6 2-7 16,-2 0-3-16,-7 2-2 0,-7-1-2 0,-2 2 2 15,-9 6-7-15,-2 0 10 0,-2 5 4 16,-3 4 9-16,-4 6 16 0,-2 0 11 0,-2 8 13 16,-2 7 14-16,1 4 19 0,-1 3 7 0,1 3 11 15,4-3 8-15,8 1-14 0,6-2-20 0,8 2-16 16,7-5-17-16,4 3 6 0,4 0 14 15,0 3 9-15,9 0 13 0,6 2-2 0,3-2-7 0,7-1-23 16,10-6-32-16,-1 1-65 0,9-7-77 16,4-3-97-16,5-7-43 0,-11-1 0 0,-14 0-182 0</inkml:trace>
  <inkml:trace contextRef="#ctx0" brushRef="#br0" timeOffset="12098">8381 4177 1836 0,'0'0'1'0,"0"0"-45"0,0 0-29 0,0 0-16 15,0 0 22-15,0 0 41 0,0 0 25 0,0 0 10 16,0 0 12-16,0 0 14 0,0 0 9 16,2 154 8-16,-2-126-13 0,0 1-10 0,0 0-8 15,-2 2-5-15,-2-3 8 0,-4 6-3 0,3-1-2 16,-5 0-3-16,0-1-6 0,5-1-1 0,-3-7-1 15,4-3 0-15,0-6-1 0,2-4-4 16,2-5-3-16,0-3 6 0,0-1 3 0,0-2 5 16,0 0 0-16,3 0 3 0,1 0 5 0,6 0 5 15,2 1 9-15,3-1-2 0,1 0-6 0,9 0-6 16,0 0-6-16,2 0-9 0,3 0-2 0,-1 0-3 16,3 0-3-16,-4 0 2 0,-1 0-1 15,-7 0-1-15,4 0 1 0,-7 0-3 0,-3 0-1 16,-2 0-2-16,-2 0-2 0,-7 1-1 15,-1 1 0-15,-2-2 2 0,0 0 8 0,0 0 13 16,0 0 9-16,0 0 2 0,-2 2-12 0,-2-2-29 16,-5 2-35-16,2-2-51 0,-2 0-57 0,-3 0-62 15,1 0-100-15,-2 0-54 0,8 0 47 0,1 0-315 0</inkml:trace>
  <inkml:trace contextRef="#ctx0" brushRef="#br0" timeOffset="12344">9026 4201 2349 0,'0'0'-75'0,"0"0"-28"0,0 0-25 16,0 0 22-16,0 0 69 0,0 0 39 0,0 0 9 16,0 0-1-16,7 158 9 0,-6-125 6 15,2 1 3-15,-2-1 5 0,0-1-6 0,2 2 0 16,3-2 0-16,-2 0-5 0,0-4-4 0,4 0-5 15,-2-5 1-15,3-5-1 0,1-5 5 0,-4-3-2 16,4-3-10-16,0-1-19 0,-5-3-41 16,2-1-56-16,-4-2-66 0,-1 0-87 0,0 0-108 15,-2 0-12-15,1 0-476 0</inkml:trace>
  <inkml:trace contextRef="#ctx0" brushRef="#br0" timeOffset="12876">9435 4362 1494 0,'0'0'226'0,"0"0"-372"16,0 0 66-16,0 0 126 0,0 0 6 0,0 0-13 15,52 168-14-15,-43-129-10 0,1-2-5 16,-4 0-1-16,2-2 2 0,-4-4 4 0,6-4-4 15,-7-6 1-15,5-6-1 0,-4-5 4 16,-3-4 22-16,3-5 40 0,-4-1 54 0,3 0 35 0,-3-3-24 16,0-5-56-16,0-5-75 0,0-2-60 15,0-6-13-15,-3-2 6 0,-1-5 8 0,1-1 16 16,-5-3 15-16,1-2 8 0,-2 0 7 0,-5 1-1 16,1-1 5-16,-1 5-1 0,-1-1 0 15,-2 5-2-15,4 3-5 0,1 2 5 0,2 5 1 16,2 4 6-16,4 3 8 0,4 5-21 0,0 2-48 15,0 1-44-15,8 0-1 0,4 0 30 0,5 4 58 16,2 4 49-16,7 1 4 0,6 4-10 16,0 0-7-16,3 2-3 0,-1 3-11 0,3 2-3 15,-1 2-5-15,-3-2-5 0,1 2 4 0,-3 1-2 16,-2-1 0-16,-3 3-5 16,-3-2-7-16,-5-1 0 0,-5 1 0 0,0-3 6 0,-5 0 7 15,-7-1 11-15,-1 0 18 0,-1-2 6 0,-13 1 12 16,-6-2 7-16,-8-2-3 0,-3 1 3 0,-7-1-10 15,-6-1-11-15,-2-3-2 0,1-2 1 0,-5-3 4 16,1 0-1-16,3-3 2 0,2-2 2 16,5 0 2-16,3-2 5 0,9-3-7 15,6 2-11-15,2-1-13 0,7 1-17 0,6 2-26 0,0-1-42 16,6-1-83-16,0 3-136 0,6 0-57 0,5 0-66 16,6 0-28-16,-4 0 95 0,0 0-234 0</inkml:trace>
  <inkml:trace contextRef="#ctx0" brushRef="#br0" timeOffset="13215">10221 4663 2447 0,'0'0'-43'16,"0"0"10"-16,0 0-34 0,0 0 41 0,0 0 42 16,0 0-7-16,0 0-4 0,0 0-4 0,0 0 1 15,0 0 2-15,105 158-1 0,-94-146 2 0,-2 0 5 16,1-8 11-16,1 0 14 0,0-4 8 15,2 0 2-15,4 0-5 0,2-6-11 0,3-3-12 16,5-4-12-16,0 0-13 0,3-4-7 0,0 0-11 16,-2-2-5-16,-2-1-2 0,-6-2-3 0,2-2 0 15,-8 1 1-15,-2-5 6 0,-7-3 4 16,-5 1 12-16,0-4 12 0,-2 3 4 16,-11-1 12-16,-3 1 18 0,-6 2 23 15,-4 3 13-15,-1 4 11 0,-3 4-8 0,-7 2-19 0,4 5-11 16,-2 4-13-16,6 4-14 0,4 3-16 0,5 0-14 15,-1 6-12-15,8 8-5 0,0 4 0 0,0 7 8 16,6 6 5-16,0 7 8 0,7 3 3 0,0 2-7 16,14 1-39-16,9-4-76 0,7-1-131 15,-3-12-243-15,-5-10-620 0</inkml:trace>
  <inkml:trace contextRef="#ctx0" brushRef="#br0" timeOffset="14603">16966 1721 785 0,'0'0'237'0,"0"0"42"0,0 0-23 0,0 0-48 15,0 0-39-15,0 0-45 0,0 0-40 0,0 0-23 16,0 0-14-16,0 0-18 0,0 0-21 0,0 0-37 15,-49-98-29-15,49 98-9 0,4 0 13 16,5 0 29-16,5 0 32 0,2 2 17 0,12 1 1 16,2-2 3-16,8-1-5 0,7 0-1 0,3 0-5 15,6 0-5-15,7 0-3 0,-1-1-3 0,2-2-2 16,-2 0 0-16,5-2 0 0,-4 1-1 16,-1 2-2-16,-1-3 0 0,-3 2-1 0,-10-1-1 15,2 1 0-15,-12 0-1 0,0-1 0 0,-8 4-5 16,-4 0-4-16,-7 0-9 0,-4 0-7 15,-3 0-9-15,-6 5-5 0,2-2 0 0,-4 3 6 0,0-3 10 16,-1 4 14-16,0-1 12 0,-1 1 2 16,0 3 0-16,0-1 0 0,0 1 0 0,0 1 3 15,0-2 1-15,0-2 0 0,0 0-2 0,0 0-2 16,0-2 1-16,0-1-2 0,2 0 1 0,-2-4 3 16,1 3 0-16,3-3 3 0,-4 1-1 15,2-1 0-15,-2 2 0 0,1-2-1 0,2 4 3 16,-2-1-1-16,2 0 0 0,5 1 1 0,-4 2-4 15,6 2 0-15,1 1 1 0,-1 1-4 16,0 0 0-16,2 3-4 0,2 0-2 0,0 0 2 16,-1 4 0-16,1 0 2 0,0 2 6 0,3 0 1 15,-2 2 5-15,2 4 1 0,-1 0-4 0,5 0-5 16,-4 1-4-16,-2 2-1 0,-1 4 3 16,0-1 6-16,-2 2 1 0,2 4-4 0,-3-1 1 15,-2 4-3-15,-3 0-3 0,2 1 1 0,-4 0-2 16,-3 3 2-16,-1 2 5 0,0 2 0 0,0 4-1 15,0 0-2-15,-4 0 0 0,-4-1 1 16,2-2 1-16,-2-5-2 0,3 0-1 0,-2-6-4 16,6-5-1-16,-2-3 2 0,3-2 1 0,0-5 1 15,0-4 1-15,0-2-1 0,0-1 0 0,0-4 2 16,-2-3-5-16,1 0 1 0,-4-6 2 0,2 0 4 16,0-3 21-16,-6 0 18 0,-5 0 9 15,-2 0-1-15,-9 0-15 0,-6 0-16 0,-9-3-11 16,-10 0-6-16,-5 0-4 0,-11 2 0 0,-7-1-1 15,-8 1 0-15,-9 1 4 0,-4 0-1 0,-10 0 1 16,2 0 2-16,-2 1-2 0,-1 5-3 16,1 2-3-16,8 2-3 0,10 1-2 15,10 3-14-15,12-2-59 0,14 5-116 0,16 2-189 0,10-4-157 16,11-4-809-16</inkml:trace>
  <inkml:trace contextRef="#ctx0" brushRef="#br0" timeOffset="15812">17178 2186 1258 0,'0'0'193'0,"0"0"-36"0,0 0-83 0,0 0-83 15,0 0-105-15,0 0-5 0,0 0 26 0,0 0 35 16,0 0 96-16,0 0 17 0,0 0 9 15,0 0-11-15,0 0-6 0,0 0-11 0,-6 181-13 16,9-151 4-16,-2 2-1 0,2-1-3 16,2-3-3-16,-1 0 0 0,-1-1-5 0,4-3 4 15,-4-1 2-15,-2-4-8 0,2-4 1 0,0-3-4 16,-1-5-5-16,-2-2 9 0,2-4 16 0,-2-1 21 16,0 0 20-16,0 0 13 0,0 0-4 0,0 0-14 15,0 0-19-15,0 0-25 0,0 0-27 16,0 0-29-16,0 0-27 0,0-1-18 0,0-2-50 15,-2-1-75-15,2-3-107 0,-2 0-80 0,2-5 49 16,0 3-20-16,0 1-3 0</inkml:trace>
  <inkml:trace contextRef="#ctx0" brushRef="#br0" timeOffset="16222">17130 2159 749 0,'0'0'301'16,"0"0"5"-16,0 0-21 0,0 0-98 15,0 0-131-15,0 0-79 0,0 0-36 0,0 0 14 16,0 0 47-16,0 0 28 0,154-109 9 0,-113 102-2 16,5 2-5-16,-2 2-3 0,0 1-2 0,2 2-3 15,-2 0-1-15,-2 0-2 0,2 5-8 16,-4 3-2-16,-4 1-8 0,-6 2-6 0,-5 1-4 16,-3-1-12-16,-8 1-3 0,-8-1-4 0,3-1 5 15,-9 1 14-15,0-4 15 0,-2 2 26 0,-10 1 20 16,-10 0 7-16,-5 4 3 0,-7 1-13 15,-13 2-18-15,2 1-7 0,-5 0-9 0,-1-3-4 16,9 0 2-16,1-5 4 0,8-1-1 0,4-3 10 16,7 0-6-16,7-1-12 0,3-1-11 15,3 1-31-15,7 0-11 0,2-2-2 0,0 5 11 0,2 1 24 16,7 5 14-16,3 4 13 0,3-1-3 16,5 4 2-16,7 0 4 0,7 3-1 0,2-2 2 15,7 1-3-15,1 0-6 0,5 2-4 0,-2-3 0 16,2 0-6-16,-6 1 1 0,-3-4-3 0,-5-1-1 15,-5-1 0-15,-4-3-2 0,-8-1 0 16,-3-4 0-16,-4-1 0 0,-1-2-6 0,-8-1-7 16,0-2-18-16,-2 0-32 0,-2 0-59 0,-10 2-110 15,-2 0-205-15,1 0-339 0,1-2 84 0</inkml:trace>
  <inkml:trace contextRef="#ctx0" brushRef="#br0" timeOffset="18578">2156 2781 289 0,'0'0'50'16,"0"0"-38"-16,0 0-8 0,0 0 4 0,0 0 5 15,0 0 13-15,0 0 20 0,0 0 21 0,0 0 20 16,0 0 16-16,0 0 16 0,0 0 10 0,6-34 1 16,-3 31-9-16,1 0-17 0,1 0-24 0,-1 1-17 15,3-1-15-15,-3 2-7 0,2-1-2 0,0-1-4 16,0 1-2-16,-1-1-4 0,-1 0-1 15,2 0 4-15,-1 0 6 0,-1-2 3 0,6-1-2 16,-3-2-11-16,4-3-9 0,1-2-8 0,2-1-8 16,-1-3-1-16,4 1-3 0,2-3 0 0,-1 1 3 15,-1-2 0-15,4 2 0 0,-1-4-4 16,2 5-2-16,1-2-1 0,1 1-2 0,-1 0 3 16,-1 0-1-16,-1 2-5 0,1 2 1 15,0 2-6-15,-1 1-5 0,0 1 2 16,0 2-4-16,1 2-3 0,-3 1-1 15,0 4-6-15,0 1 1 0,0 0 6 0,-2 0 7 0,0 6 15 0,3 2 8 16,-4 4 4-16,2 0 4 0,2 5-7 0,-1 2 4 16,3 3-2-16,0 3-3 0,1 0 5 15,2 2-1-15,2 3 2 0,2-5 5 0,4 3 4 16,-3-4 4-16,1-1 4 0,-1-3 1 0,3-4 4 16,-2-1 1-16,2-4-1 0,-2 0 2 0,1-2-6 15,1-3 0-15,-3-1 0 0,0-1-1 16,-2-3 0-16,0-1 2 0,-2 0 0 0,-2 0 0 15,-3-2 1-15,-1-5-1 0,-1 1-2 0,2-3-3 16,-4 0-4-16,3-1-6 0,-3-2-4 0,2-2-5 16,-2-2-2-16,1 0-5 0,-3-3-4 0,2 0-2 15,0-3-4-15,-1 1 5 0,-1-1 2 16,-1-2 0-16,-2 5 4 0,-4-1 0 0,0 3-1 16,1 1 2-16,-3 2-8 0,3 1-5 0,-4 3-8 15,1 3-19-15,-1 2-23 0,2 2-19 0,0 1-4 16,4 2 13-16,0 0 24 0,5 5 24 15,-1 3 13-15,5 2 8 0,2 2 9 0,4 2 4 16,4 1 2-16,-1 2 3 0,2-1-3 0,-1 4-1 16,4 0 1-16,5 2-3 0,-4-3 6 15,5-1 3-15,1-1 5 0,2-3 7 0,4-2 0 16,-2-2 1-16,5-2-3 0,-2-2-5 0,4-3 0 16,0-3-2-16,1 0 2 0,3 0 0 0,0-8-4 15,3-1-1-15,2-1-2 0,1-2-3 0,1-3 0 16,-5-1-4-16,1-2-3 0,-2 0 0 15,-2 0-7-15,0-5 0 0,-3 1-3 0,-6 2-5 16,3-3 0-16,-7 1-3 0,1 0 0 0,-4 1 1 16,0-3 0-16,-2 3 0 0,-7 2 1 15,0-2 2-15,-2 4-3 0,-3-1-3 0,1 6-4 16,-2 0-7-16,1 6-2 0,-3 2 1 0,0 4 6 16,4 0 9-16,-2 1 7 0,1 7 9 0,-2 3 7 15,2 0 4-15,0 6 4 0,3 1 1 0,2 2-3 16,1 1-3-16,1 2-6 0,3 1 0 15,1 0 1-15,2-1 2 0,1 2 6 0,5-3-2 16,4-3 1-16,-2 0 3 0,4-3-3 0,3 0 3 16,5-5-1-16,3 0-5 0,1-3 3 0,5-4 0 15,3-2 0-15,0-2 0 0,6-2-3 16,-4-5-1-16,6-3-4 0,-1-1-4 0,-4-3-1 16,7-1-4-16,-4-2 0 0,-1 0 1 0,2 0-3 15,-6-2 0-15,4 0-2 0,-6-1-3 0,-2-1 0 16,-1 2-3-16,-7-1 0 0,-2 1 1 15,-9 2-1-15,2-2 3 0,-7 1 1 0,-2 2-1 16,-2 2 1-16,1 1-1 0,-3 4-5 0,-5 3 0 16,5 3-7-16,-5 3-2 0,4 0 4 15,-1 0-4-15,-3 8 7 0,4 1 0 0,-2 4 4 16,2-1 7-16,-4 6 3 0,5-2 2 0,1 4 1 16,1-1 1-16,2 3 2 0,0-1 0 0,1-1 4 15,0 0-2-15,5-3 1 0,-1-1 2 0,2-2 1 16,0-1-1-16,4-2 1 0,-2-4 1 0,2 1-2 15,-4-2-2-15,2-1-1 0,5-2-2 16,-2-2-1-16,0-1 3 0,3 0-4 0,3-1 0 16,1-3-1-16,2-2-3 0,-2-4 1 15,1 1-2-15,-2-2-1 0,4 0-2 0,-5-2-1 16,4-2-1-16,-3-1 1 0,2-1-1 0,-2-2 6 16,-1 1 0-16,1-2 2 0,-3 0 1 0,0 1-2 15,-3-1-1-15,1 1-1 0,0 3-3 0,-1 1-1 16,-1 4-1-16,-5 4-3 0,-1 0 3 15,-2 4 0-15,-3 2 1 0,5 1 2 0,-3 0-1 16,-1 6 1-16,-1 3-1 0,-2 3 2 0,-2 1 4 16,0 6 3-16,-1-1-1 0,3 4 2 0,0-1-1 15,-1 2-3-15,-1 0 5 0,2-1-1 16,-1 1 3-16,3-2 4 0,2-1-1 0,3-2 2 16,1-1-4-16,2-3 2 0,0-2-1 0,0-1 1 15,0-3 0-15,3-4 0 0,0-2-1 0,0-2 0 16,-2 0-3-16,2-3-9 0,2-5-2 0,0-1-4 15,1-2-6-15,2 1 0 0,0-3-11 16,1 1-3-16,-1-1-2 0,3-1-5 0,-1-2 8 16,0-1 1-16,-2 0 2 0,0-3 7 15,-3 0 0-15,-1-2 2 0,1 2 3 16,-3-2-5-16,0 1 5 0,-4 1-3 0,1 3-3 0,-1-1 0 16,-2 6-10-16,-2 1-3 0,1 5 1 0,-4 3-4 15,-1 3 13-15,-2 0 7 0,1 7 6 0,2 4 10 16,1 5 3-16,0 1 3 0,0 2 4 0,0 4 1 15,0 1 3-15,2 2 0 0,-2 1-1 16,0-1-2-16,2 0-3 0,2-2 2 0,0-2 6 16,-2-4 2-16,7-2 2 0,-1-2 0 0,0-3-7 15,4-2 1-15,0 0-2 0,3-4-2 0,3-2 0 16,1-1-3-16,6-2-2 0,1 0-3 16,0 0-3-16,2-5 2 0,2-1-2 0,-3-3 0 15,3 1 2-15,-2-1-2 0,-1-1 0 0,-1-2-1 16,1 2 0-16,-2 0 2 0,-2-1-1 0,-7-1 2 15,1 0-1-15,-1 2-1 0,-4-1 0 0,-5 3-1 16,-6 0 0-16,-2 2-1 0,-3 0 0 16,-7 2-3-16,0-1 0 0,-7 4-3 0,0-3-2 15,-8 4-3-15,-1 0-6 0,-3 0-7 16,-3 0-3-16,-2 0-1 0,-4 2 2 0,4 1 3 16,-2 0 5-16,-1 0 2 0,-2 0 3 0,0 0 4 15,3 0 3-15,-2 0 2 0,1 0 3 0,-2-2 3 16,0 1 3-16,-1-2 4 0,2 0-1 0,0 0-8 15,1 0-11-15,1 0-23 0,-1 0-27 16,0 0-35-16,5 0-51 0,-4 0-74 0,4 0-85 16,-4-3-34-16,2 2 48 0,-2-1-353 0</inkml:trace>
  <inkml:trace contextRef="#ctx0" brushRef="#br0" timeOffset="18951">15953 2073 1545 0,'0'0'129'16,"0"0"13"-16,0 0-56 0,0 0-82 0,0 0-100 16,0 0-42-16,0 0 13 0,0 0 53 15,0 0 76-15,0 0 40 0,0 0 15 0,0 0 12 16,0 0 17-16,0 0 3 0,108 58-4 0,-67-46-12 15,5 1-24-15,3-1-16 0,4 2-18 16,2-3-7-16,0 3 1 0,1 1-5 0,-6-1 0 16,2 2-2-16,-8-3-2 0,1 0 3 0,-10 2 5 15,2-4 8-15,-7 3 9 0,-1-1 1 0,-7 0-2 16,-7-1-11-16,-3 0-15 0,-4 1-9 0,-8-3 9 16,0 1 24-16,-9 1 19 0,-8 0 14 15,-10 2 0-15,-13 1-14 0,-10 2-10 0,-16 2-7 16,-5 5-11-16,-11-1-4 0,-6 5-16 0,-3 1-21 15,1 0-45-15,0 1-94 0,7 1-156 16,20-7-201-16,24-9-887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0:33.908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84 5605 1092 0,'0'0'90'16,"0"0"-4"-16,0 0-18 0,0 0-68 0,0 0-54 15,0 0-33-15,0 0 14 0,0 0 46 0,0 0 56 16,0 0 46-16,0 0 8 0,0 0 5 16,-11 51 2-16,8-29-5 0,-1 0-4 0,-3 4-12 15,3 3-7-15,-4 0-16 0,2 0-16 0,-2-2 0 16,3 2-2-16,-5-2 8 0,6-3 7 16,-2-1 2-16,1 1-10 0,5-4-3 0,-1 0-5 15,1-3-5-15,0-2 3 0,1 1 3 0,2-5 6 16,8 3 2-16,0-3 0 0,5 0 2 0,4-2-4 15,1-1 2-15,8-2-1 0,5-3-2 0,3-3-2 16,-2 0-10-16,6-4-6 0,4-4-7 16,-5-2-10-16,-2 0-4 0,-4 0-10 0,-5 3-12 15,-6-1-11-15,-8 3-18 0,-4 3-18 0,-7-1-17 16,-4 1-32-16,0 1-25 0,0-1-147 16,-7-1-168-16,0 1 1 0,2 0-267 0</inkml:trace>
  <inkml:trace contextRef="#ctx0" brushRef="#br0" timeOffset="189">81 5842 2091 0,'0'0'5'0,"0"0"-22"0,0 0 1 0,0 0-14 0,0 0 12 15,0 0 23-15,0 0-3 0,164-41 1 16,-126 36-7-16,-1 3-11 0,-5-1-14 15,0 3-36-15,-3 0-76 0,-8 0-127 0,3 5-146 16,-11 0-7-16,-3-2-247 0</inkml:trace>
  <inkml:trace contextRef="#ctx0" brushRef="#br0" timeOffset="431">623 5828 1707 0,'0'0'698'0,"0"0"-612"0,0 0-17 15,0 0-50-15,0 0-62 0,0 0 4 0,0 0 7 16,0 0 20-16,0 0 23 0,0 0 2 0,0 0-3 16,0 0-3-16,0 0-2 0,0 0-4 15,140-15-2-15,-112 15-11 0,-1 1-8 0,0 2-32 0,1 1-41 16,-2 0-61-16,-4 1-93 0,-1 1-98 15,-6 1-92-15,-2 1 19 0,-5-1 74 0,-5-1-33 0</inkml:trace>
  <inkml:trace contextRef="#ctx0" brushRef="#br0" timeOffset="599">672 6044 963 0,'0'0'410'0,"0"0"-58"15,0 0-108-15,0 0-121 0,0 0-77 0,0 0-36 16,0 0-11-16,0 0 6 0,0 0 22 0,0 0 16 15,0 0 14-15,0 0 14 0,0 0-15 0,0 0-15 16,94 20-14-16,-65-18-14 0,0 0-7 16,5 0-21-16,-4-1-34 0,-3 1-59 0,-1 2-97 15,-6 0-132-15,0 3-158 0,-8-2 11 0,-7-2-316 0</inkml:trace>
  <inkml:trace contextRef="#ctx0" brushRef="#br0" timeOffset="955">1045 6149 2330 0,'0'0'-82'0,"0"0"0"16,0 0 17-16,0 0 26 0,0 0 80 0,0 0 5 16,0 0 1-16,0 0 1 0,0 0 0 0,0 0 1 15,0 0-1-15,0 0 3 0,164 53-2 16,-149-53-1-16,0 0-5 0,2 0-4 0,4-1-8 15,2-4-8-15,0-1-7 0,1-3-7 0,3-2-2 16,2-1 0-16,-6-2 1 0,1 1 1 0,-3-4 0 16,-3 0-1-16,-6-1-1 0,-3 0-3 15,0 0-1-15,-7-4-4 0,1 1-3 0,-3 0-7 16,0-1-10-16,-8 3-5 0,-3-2-6 0,-5 6 0 16,-6-1 7-16,-4 4 3 0,-2 2 6 0,-2 3 4 15,-4 5 8-15,3 2 10 0,1 0 5 16,4 9 4-16,3 2-3 0,5 0-6 0,4 1-12 15,3 1 1-15,5 4-3 0,0 3 4 16,6 5 4-16,0 2-5 0,8 2-7 0,10 0-36 0,8-1-70 16,11 0-163-16,-6-8-313 0,-6-8-870 0</inkml:trace>
  <inkml:trace contextRef="#ctx0" brushRef="#br0" timeOffset="-3780">501 1307 1128 0,'0'0'-58'16,"0"0"44"-16,0 0 14 0,0 0-75 0,0 0-53 15,0 0-41-15,0 0 9 0,0 0 73 0,0 0 60 16,0 0 53-16,0 0 31 0,0 0 30 15,6 21 27-15,-5 5 10 0,-1 3-8 0,0 6-7 16,0 5-10-16,0 7-9 0,0 2 1 0,0 6-9 16,0 7-19-16,0 3 3 0,3 5-12 0,-2 6 0 15,1 2 10-15,4 2-14 0,-3 2 10 16,1 3-4-16,-2 2 2 0,6 2-2 0,-4 6-12 16,3 2-8-16,-2 3-5 0,-2 6 2 0,4 1-1 15,-3 0 1-15,-3 3-7 0,5 0-7 16,-2 0 0-16,-1 2 2 0,1-2-12 0,1-2 7 15,-2-3 1-15,-2-3-3 0,-1-4 9 0,0-3-6 0,0-5 0 16,0-7 1-16,0-3 0 0,0-7 0 16,0-6-4-16,0-5 5 0,0-6 0 0,0-3-1 15,4-3 6-15,0-1-5 0,0-3 1 16,-2-2-2-16,-1 0-4 0,5-6-1 0,-4-4-8 16,0-6-1-16,0-3-1 0,0-4-5 0,1-5 1 15,1-4 0-15,-3-2 0 0,0-4 1 0,1-2 0 16,-2-2-1-16,0-2-2 0,0 0-6 0,0 0-1 15,0 0-7-15,0-2-9 0,0-1-4 16,0 0-13-16,1-1-3 0,-1-2-26 0,2-4-60 16,3-7-61-16,-2-8-76 0,1-6-91 0,5-5-54 15,-2-7 49-15,0 9 76 0,-4 11-64 0</inkml:trace>
  <inkml:trace contextRef="#ctx0" brushRef="#br0" timeOffset="-2166">403 1245 860 0,'0'0'86'0,"0"0"-19"16,0 0-26-16,0 0-69 0,0 0-17 0,0 0 29 16,0 0 41-16,0 0 38 0,0 0 18 15,0 0 3-15,0 0-1 0,0 0-17 0,-132 162-12 16,114-132-16-16,1-4-22 0,8-3-8 0,-1-2-7 16,6-8-1-16,-1-1 1 0,3-5-3 0,2-2 5 15,0 0 5-15,0-4 5 0,0-1 15 16,0 0 14-16,0 0 12 0,0 0 14 0,0 0 3 15,2 0-11-15,3-4-25 0,1-3-25 0,2-3-27 16,6-5-12-16,1-5 1 0,4-4 5 0,5-3 5 16,1-3 14-16,-2 1 5 15,-2 1 4-15,3 0 11 0,-8 4-5 0,4 3 8 16,-5 4 0-16,-4 3-7 0,-5 4-7 0,-2 6-12 0,2 1-14 16,-5 2-10-16,1 1-4 0,-2 0 13 0,1 0 18 15,3 4 19-15,0 3 19 0,0 0-1 0,3 5-2 16,0 3-7-16,1 2-9 0,-2 3-1 15,5 5 1-15,-1 1-3 0,4 1 1 0,3 2-4 16,6-1-8-16,3 4-19 0,4-1-39 0,1-1-82 16,5 2-125-16,0 0-133 0,-11-6-195 15,-6-8 119-15</inkml:trace>
  <inkml:trace contextRef="#ctx0" brushRef="#br0" timeOffset="-1442">608 3014 1791 0,'0'0'-57'0,"0"0"66"0,0 0-24 16,0 0-47-16,0 0 17 0,0 0 25 0,0 0 17 16,0 0 23-16,0 0 25 0,0 0 20 0,0 0 8 15,0 0 8-15,0 0-2 0,0 0-7 16,82 55-7-16,-47-55-10 0,5-6-14 0,4 0-9 16,9-3-9-16,1 1-4 0,6-1-5 0,1 2-7 15,4 1-1-15,-1 2-5 0,2 0-2 0,1 4 0 16,1 0 1-16,4 0-4 15,3 4 3-15,6 3-3 0,4 2-4 0,8 0 3 16,3 2-2-16,11 0 4 0,1 0 3 0,4 0 1 0,4 0 0 16,3 0-6-16,2-1 1 0,3-1 2 15,2-1 2-15,0-1 5 0,3 1 0 0,0-3 1 16,0 2-1-16,-2-3 0 0,2 2 2 0,2-2 0 16,-3-1 9-16,2-1 8 0,1-2 15 15,-3 0 18-15,2 0 1 0,-4 0 4 16,2 0-9-16,-1 0-13 0,1 0-7 0,-1 0-13 0,-1 3-5 15,-3 3-4-15,-2-1-4 0,0 2-2 0,-1 2 0 16,1-2-3-16,1 3 4 0,3-3 0 0,-3 3 2 16,-2-1-1-16,-2 1-7 0,-5-1 2 0,3 0-1 15,-4 1 1-15,3-1 5 0,-3-2 0 0,-3 1 2 16,1-3 4-16,-2-2-5 0,-1 1 1 16,-3-2-3-16,1 1 0 0,-7-2 1 0,3-1-1 15,-5 0-1-15,-5 0-4 0,-5 0 0 0,-4 0 0 16,-4-1 0-16,-10-2 1 0,-4 0 0 15,-10-2-2-15,-9 2 2 0,-6-2-3 0,-6 1 1 16,-12-2 5-16,-2 3 5 0,-11-1 8 0,0 1 5 16,-5 1-4-16,-2 1-5 0,5 0-10 0,-2-1-6 15,-2-1-5-15,7 2-5 0,-4-2-1 16,2-1-5-16,-2 3-4 0,-2 1-1 0,3-2-2 16,-4 2 6-16,0 0 2 0,-1 0 1 0,0 0-2 15,2 0-5-15,3 0-9 0,-2 0-10 0,2 0-16 16,1 0-13-16,3 0-19 0,-3 3-31 0,4 1-42 15,2 0-80-15,0 2-114 0,-1-1-106 0,-3 0 30 16,-3-2-236-16</inkml:trace>
  <inkml:trace contextRef="#ctx0" brushRef="#br0" timeOffset="-1102">8660 3061 1496 0,'0'0'580'0,"0"0"-540"0,0 0-13 16,0 0-51-16,0 0-93 0,0 0-6 0,0 0 13 15,0 0 50-15,0 0 78 0,0 0 11 0,0 0 6 16,0 0 6-16,0 0 2 0,140 2 1 16,-107 7-4-16,-1 2-9 0,7 0-9 0,1 3-7 15,2-1-4-15,9 2-5 0,2 1 1 0,3-1-5 16,0 2 0-16,5-4 1 0,-3 2 1 0,-4-1 4 15,0 0-1-15,-7-2 1 0,-4 1 5 0,-6-4 11 16,-10 1 13-16,-8-1 10 0,-7-1 5 0,-8-1 0 16,-4-1 9-16,0 2 11 0,-4-2-5 15,-11 2 9-15,-9-1-7 0,-12 5-16 16,-6 2-4-16,-10 0-21 0,-4 3-16 0,-1 0-4 0,-5-1-6 16,6-1-1-16,2-1-6 0,3 0-17 15,10 1-41-15,7 0-86 0,1 2-152 0,15-2-308 16,5-4-891-16</inkml:trace>
  <inkml:trace contextRef="#ctx0" brushRef="#br0" timeOffset="1617">9762 3950 1455 0,'0'0'607'15,"0"0"-527"-15,0 0 7 0,0 0-11 0,0 0-51 16,0 0-25-16,0 0-19 0,0 0 0 0,0 0 14 16,0 0 10-16,0 0 28 0,0 0 15 0,0 0 11 15,0 0 2-15,20-26-12 0,-14 41-7 0,-2 2-4 16,4 6-2-16,-3 3-7 0,4 2-8 16,-4 5-2-16,5 0-4 0,-5 3-2 0,3 0 3 15,-4 0-8-15,6-2-4 0,-6-4-1 0,4 0-4 16,-5-2 4-16,5-3 3 0,-2 0 1 0,-4-4 1 15,8-1-3-15,-2-2-2 0,-1-1 0 16,5 0 0-16,0-3-1 0,2 0-3 0,1 0-2 16,2-3-9-16,6-2-12 0,1-1-18 0,4-2-33 15,2-3-33-15,-2-1-45 0,8-2-66 16,-5 0-75-16,2 0-113 0,-4-4-87 0,-10-1 66 16,-7 1-137-16</inkml:trace>
  <inkml:trace contextRef="#ctx0" brushRef="#br0" timeOffset="1797">9855 4230 2136 0,'0'0'143'0,"0"0"-29"0,0 0-34 0,0 0-49 16,0 0-7-16,0 0 19 0,169-48 6 0,-119 41-3 15,4-1-13-15,-1 0-15 0,-1 1-8 0,-4 3-8 16,-5 1-13-16,-2 1-33 0,-7 1-98 15,-4 1-216-15,-12 0-295 0,-6 0-843 0</inkml:trace>
  <inkml:trace contextRef="#ctx0" brushRef="#br0" timeOffset="2913">1046 264 764 0,'0'0'141'0,"0"0"-48"16,0 0 11-16,0 0-8 0,0 0-34 15,0 0-21-15,0 0-13 0,0 0 7 0,0 0 6 16,0 0 9-16,0 0-1 0,0 0-11 0,8-46-7 16,-10 46-17-16,0 2 1 0,1 3 12 15,-6 2 13-15,0 5 16 0,-6 6 2 0,-4 7-7 16,-5 4-1-16,-5 6-7 0,1 6-9 0,-3 3-10 16,-1 4-12-16,2 1-13 0,0 0 3 15,4-6 5-15,2-1 2 0,4-7 2 0,5-8-4 16,3-4-1-16,5-7 1 0,-1-6 5 0,5-4 2 15,1-5 9-15,0 1 16 0,0-2 15 0,0 0 14 16,4-2-11-16,3-4-24 0,1-4-28 0,3-5-29 16,6-5-11-16,3-5-3 0,3-2 5 15,0-2 11-15,-2-3 6 0,2 0-9 0,-6-3-9 16,5-1-10-16,-4-1-16 0,-4-1 7 0,-1 2 12 16,0-1 9-16,-4 1 17 0,-3 3 17 0,1 3 11 15,-3 1 4-15,-3 5 5 0,-1 4 4 16,1 3-2-16,2 4 4 0,-3 6 0 0,3 1-4 15,-3 3-7-15,1 0-18 0,-1 3-19 0,2 0-26 16,-1 0-18-16,0 3 17 0,2 3 26 0,4 1 29 16,-2 3 28-16,6 4-2 0,0 5-9 15,1 2-12-15,2 3-5 0,1 4-3 0,1 7-5 16,4 0 2-16,-1 3-7 0,-2 0 3 0,5 1-2 16,-5 1-4-16,3-1-1 0,-2-1-1 0,-2 0-4 15,-2-5 3-15,0 0 2 0,-2-5-2 16,-3-3 4-16,-4-5-2 0,3-4 5 0,-6-2 3 15,0-5 0-15,-2-4 11 0,0-2 32 0,0-3 47 16,-4 0 31-16,-6 0-3 0,-5 0-29 0,-5-3-41 16,-4-3-23-16,-6-1 4 0,-2-2 3 15,-7 0 2-15,-2-3 1 0,1-1 2 0,-4-1 1 16,-1-2 3-16,1 3-2 0,7 0-9 0,6 2-9 16,2 2-12-16,5 1-8 0,9 2-9 0,1 2-14 15,7 2-28-15,3 2-80 0,4 0-75 16,0 4-52-16,4 8-75 0,6 2-114 0,-2-1-11 15,-4-3-403-15</inkml:trace>
  <inkml:trace contextRef="#ctx0" brushRef="#br0" timeOffset="3595">1812 86 445 0,'0'0'117'0,"0"0"14"0,0 0 16 15,0 0-32-15,0 0-33 0,0 0-2 0,0 0-5 16,0 0 5-16,0 0-7 0,0 0-13 15,0 0-15-15,0 0-13 0,0 0-3 0,-39-20 7 16,28 30 15-16,-2 0 5 0,0 5 4 0,-2 3-6 16,-2 4-9-16,-5 2-2 0,3 3-2 0,-3 7 2 15,-3-1 6-15,1 6-4 0,0 1 1 16,-1 2-7-16,2-3-10 0,7-2-8 0,2-6-5 16,3-2-1-16,6-4 1 0,-1-4 7 0,6 0 1 15,0 1 2-15,0-2-2 0,7 0-4 0,-2 0-1 16,8 2-1-16,-2-1 1 0,2-1-5 15,4 1-6-15,0-2-2 0,5-2-14 0,3-1-10 16,-1-1-11-16,0-1-17 0,2-2-19 0,-3-1-30 16,0-4-43-16,-5-1-67 0,-1-2-85 0,-2 0-87 15,-5-3-11-15,-2-1-28 0,-5 0 74 0</inkml:trace>
  <inkml:trace contextRef="#ctx0" brushRef="#br0" timeOffset="3947">1946 242 2005 0,'0'0'44'0,"0"0"-16"16,0 0-6-16,0 0-42 0,0 0-24 0,0 0 6 0,0 0 14 16,0 0 24-16,0 0 9 0,0 0-2 15,0 0 1-15,0 0 13 0,0 0 12 16,20 2 10-16,-22 5 3 0,0 4-11 0,1 0-7 0,0 1-6 15,-1 2-5-15,1 0-4 0,-2 0-3 0,2 0-1 16,1 0-2-16,0 0-1 0,0 0 1 16,0 0 1-16,1 2 3 0,5-1 4 0,-2 4 1 15,5 0 2-15,2 1-1 0,0 0 0 16,4 1 0-16,0-2-4 0,2 3-2 16,-1-2-1-16,4 0-1 0,0-3 2 0,1 0-2 0,0-1-3 15,-5-2-10-15,2-2-9 0,-4-3-11 0,-3-2-21 16,-5-1-21-16,3 0-32 0,-7-3-37 15,0 0-37-15,-2 0-45 0,0-1-77 0,-6-2-107 16,-1 2 34-16,3-2-279 0</inkml:trace>
  <inkml:trace contextRef="#ctx0" brushRef="#br0" timeOffset="4122">2020 390 2296 0,'0'0'84'0,"0"0"-16"0,0 0-15 16,0 0-47-16,0 0-27 0,0 0 0 0,0 0 3 16,0 0 12-16,0 0 7 0,0 0-3 0,0 0-10 15,0 0-5-15,0 0-3 0,0 0-4 0,105 4-13 16,-87 2-48-16,2 1-104 0,3-1-162 0,-6-2-159 16,-5-1-685-16</inkml:trace>
  <inkml:trace contextRef="#ctx0" brushRef="#br0" timeOffset="4469">2231 0 788 0,'0'0'289'0,"0"0"-121"0,0 0 26 0,0 0-17 15,0 0-71-15,0 0-34 0,0 0-36 0,0 0 7 16,0 0 14-16,0 0 19 0,0 0 12 0,0 0-8 16,0 0-12-16,0 0-14 0,67 13-13 15,-42-1-13-15,1 3-10 0,1 4-5 0,0 5-3 16,2 0-3-16,-2 4-1 0,-1 2-3 0,0 3-1 16,-5 4-1-16,1-1 1 0,-5 1 1 15,0 4 6-15,-6 3 2 0,0 2 1 0,-9 2 2 16,-2 3-6-16,0 0 1 0,-2 2-3 0,-11 0 4 15,0 0 1-15,-4-3-2 0,2-3 2 16,-1-8-4-16,-2-6 3 0,3-10-1 0,-1-2-1 16,2-6 0-16,0-1-13 0,-2-2-38 0,-3 2-98 15,1 2-207-15,4-2-250 0,5-5-849 0</inkml:trace>
  <inkml:trace contextRef="#ctx0" brushRef="#br0" timeOffset="6086">392 3159 507 0,'0'0'690'0,"0"0"-712"0,0 0-60 0,0 0-37 15,0 0-12-15,0 0 48 0,0 0 67 16,0 0 42-16,0 0 7 0,0 0 4 0,0 0 4 15,0 0-1-15,14 49 5 0,-5-40 8 0,-2-3 10 16,4 0 9-16,3-1 2 0,-1-2-4 16,0 0-12-16,0-1-9 0,1-2-6 0,0 0-1 15,-2 0 1-15,-3 0 1 0,1-5 5 0,-2-1 1 16,3 0 0-16,0-2-2 0,-1 0-3 0,-1-2-2 16,-1 2 0-16,-2-2-1 0,2-2-3 15,-3-2-7-15,0-2-3 0,-3 1-4 0,0 1 0 16,-2-5-6-16,0 1-7 0,-2 1-5 0,-5-2 0 15,-2 2 4-15,1-2 8 0,-3 2 7 16,-1 3 4-16,1 3-2 0,4 0 1 0,-3 3-7 0,5 3-9 16,-2 1-9-16,0 2-18 0,-1 2-13 15,-3 0-4-15,4 5 3 0,-4 4 5 0,-1 4 7 16,-2 0 5-16,1 4 3 0,-1 3 3 16,3 1 0-16,-1 2-2 0,8 0 3 0,0 1 3 0,-2-3 5 15,6 0 4-15,0-1 0 0,7-3 0 16,-2-2 0-16,8-1 2 0,-2-2 1 0,1-3 2 15,0-1 3-15,2-2-3 0,1-3-1 0,0-1 0 16,0-2-5-16,0 0 4 0,-1 0 0 0,1-7-1 16,4 0 2-16,-4-4-1 0,1 0 0 15,-2-1 3-15,-1 0 4 0,-2-1 4 0,-4 0 7 16,-1-2-2-16,-6 0-6 0,0 0-1 0,0 0-12 16,-10-1-5-16,-1 0 3 0,-2 0 1 15,-3 1 12-15,0 2 16 0,0 0 14 0,-5 4 12 16,6 0 4-16,2 4-4 0,-1 2-13 0,2 2-16 15,1 1-19-15,4 0-22 0,-3 0-20 16,6 4-14-16,-3 5-2 0,6 7-2 0,1 2-5 16,7 5-28-16,9 6-64 0,12 1-124 0,-4-4-300 15,-6-8-890-15</inkml:trace>
  <inkml:trace contextRef="#ctx0" brushRef="#br1" timeOffset="15309">497 3132 193 0,'0'0'5'15,"0"0"-14"-15,0 0-3 0,0 0 4 0,0 0 7 16,0 0 6-16,0 0 7 0,0 0 1 0,0 0 1 16,0 0-2-16,0 0-3 0,0 0 6 0,56-38 12 15,-53 35 20-15,-3 1 27 0,3-1 35 0,-3 2 16 16,0-1 5-16,0 2-8 0,0-1-23 16,0 1-26-16,0 0-28 0,0 0-23 0,0 0-20 15,0 0-6-15,0 0-1 0,0 0-1 0,0 0-2 16,0 0-8-16,0 0-11 0,0 0 9 0,4 1 14 15,0 1 14-15,-1-1 19 0,6 1-1 16,-1 1 0-16,1-2 2 0,4 1-4 0,4-2-5 16,0 2-2-16,1-2-5 0,4 0 0 0,-3 0 0 15,6 0-4-15,-1 0 0 0,-2 0 1 0,1 0-1 16,2 0 4-16,-2 0-2 0,-4 0-2 0,6 0 2 16,-3 0-1-16,-2 0 3 0,2 0 5 15,-4 0 3-15,2 0 13 0,-2 0 5 0,-2 0-2 16,2 0-2-16,-2 0-10 0,-2 0-4 15,0 0 0-15,-2 0-4 0,2 0-2 0,1 1-3 16,0 1-3-16,0-2 5 0,1 1 3 0,5-1-4 16,-4 2 2-16,7-2-6 0,-4 0-4 0,1 1-1 15,-1-1 1-15,2 0 2 0,0 0 6 0,-2 0 3 16,6 2 4-16,-1-2-2 0,-1 0 0 0,1 0 0 16,-1 0-9-16,-2 0 1 0,4 0-7 15,-1 0-2-15,-1 0 3 0,0 0-2 16,-1 0 3-16,-1 0-1 0,-5 0 0 0,4 0 0 0,-2 0 0 15,-1 0-1-15,0 1 1 0,-1 1-1 0,1 1 2 16,1-2 7-16,-1 2-1 0,1-2 2 16,1 1-3-16,0-1-5 0,-1 1-5 0,-2-1-2 15,4 1 6-15,-3-1 5 0,-1 1 10 0,4 0 6 16,-2-2 0-16,3 1-3 0,-3-1-7 16,0 0-9-16,-1 0-5 0,0 0-2 0,1 0 1 15,-4 2-2-15,0-1 2 0,-2 1 1 0,0-2 0 16,0 1 1-16,-2-1 0 0,2 2 3 0,-1-2 0 15,0 1 0-15,-1-1 1 0,1 2-2 0,-1-2-1 16,3 1 1-16,-2 1 1 0,2 0 1 0,0-2 2 16,2 1-1-16,-1 1 1 0,3-2 1 15,-2 0 1-15,2 1 4 0,1-1-2 0,-1 0 1 16,-2 0-1-16,2 0-2 0,-2 0 2 16,3 0-1-16,-4 0 0 0,4 0 0 15,-2 0-3-15,-2 0-1 0,3 0-4 0,-2 0-1 0,-1 0 1 16,0 0-1-16,-1 0-3 0,-1 0 0 0,1 0-1 15,1 0-3-15,-1 0 4 0,-2 2-1 0,2-1 0 16,-2 1 1-16,0-1 2 0,1 2 3 16,-1-3-3-16,0 0 0 0,2 2-1 0,-3-2-1 15,2 1 0-15,0 0 2 0,0-1 1 0,1 0 1 16,0 2 1-16,-1-2 0 0,1 0-1 0,2 0-1 16,-1 0-2-16,-1 2 0 0,0-2 2 15,-3 2-2-15,-3-2 0 0,0 0 0 0,-1 0-3 16,0 3 3-16,-2-2-2 0,2 1-1 0,-2-2 1 15,1 1-1-15,-2-1 2 0,0 2 0 16,1-2 1-16,0 1-4 0,0 1 3 0,2-2 2 16,-2 1-1-16,2 1 4 0,0-2-3 0,-2 1 2 15,2-1 0-15,-3 0 1 0,6 0 0 0,-3 2 1 16,0-2-1-16,-1 0 2 0,1 0-1 0,0 0-2 16,-3 0 2-16,2 0-3 0,-1 0-1 0,0 0 3 15,-2 0-4-15,3 0-1 0,-2 0 0 0,1 0-3 16,-2 1 1-16,0-1-2 0,1 0 0 15,0 0 0-15,-1 1-3 0,2 1 1 0,-2-1 1 16,4 0 1-16,-2 3 2 0,2-3 3 0,0 0-2 16,4 2 6-16,-3 0-4 0,4 0 4 15,0 0-1-15,2-2-5 0,1 2 4 0,0 0-2 16,3-1 1-16,-3 1 6 0,3-1-5 0,-2-1 1 16,-1 1-4-16,-1-1 0 0,2-1 5 15,-5 0 2-15,3 0 4 0,1 0 0 0,-2 0-6 16,2 0-1-16,0 0-2 0,2 0-2 0,-2 0 3 15,0 0-1-15,-2-1 3 0,1 1 1 0,0-2-2 16,2 2 0-16,-2 0-5 0,-1 0 0 16,1 0 2-16,0 0-1 0,-1 0 1 0,1 0 1 15,0 0-2-15,1 0 2 0,1 0-1 0,-1 0 1 16,2 0 1-16,0 0-2 0,0 0 1 0,2 0-1 16,-1 0 2-16,1 0-1 0,1 0 0 15,-3 0 2-15,3 0-1 0,-2 0-1 0,1 0-1 16,-3 2-2-16,1-2 2 0,-2 0 1 0,-2 0 3 15,2 0 3-15,-1 0 1 0,0 0-1 0,-2 0 1 16,0-2-2-16,1 1 1 0,-5-1 2 0,1 1 1 16,1-1 1-16,-2 0-2 0,-1 1 1 15,0 1-2-15,-2-2-3 0,-3 2 3 0,2 0-1 16,-3 0 0-16,-1 0 4 0,0 0-4 0,0 0 1 16,0 0 3-16,0 0-4 0,0 0 4 0,0 0-2 15,0 0-2-15,0 0 1 0,0 0-5 16,0 0-1-16,0 0-1 0,0 0-2 0,0 0 2 15,0 0-2-15,0 0-1 0,0 0 0 0,0 0-4 16,0 0 0-16,0 0-1 0,0 0-2 16,0 0 5-16,0 0-3 0,0 0 3 0,0 0 1 15,0 0 0-15,0 0 2 0,0 0 0 0,0 0 1 16,0 0 1-16,0 0 0 0,0 0 2 0,0 0-2 16,0 0 2-16,0 0 1 0,0 0-1 0,0 0 3 15,0 0 0-15,0 0 2 0,0 0 1 0,0 0-2 16,0 0 3-16,0 0-2 0,0 0 0 15,0 0 1-15,0 0-3 0,0 0-1 0,0 0-1 16,0 0-3-16,0 0 2 0,0 0-1 0,0-1 1 16,0 1 4-16,0 0-3 0,0-2 5 0,0 2 2 15,0 0-2-15,0-1 4 0,0 1 1 16,0-2 2-16,0 1 3 0,1-2-3 0,1 0-6 16,2-2-5-16,-3 0-7 0,3-2 0 0,0 1 5 15,0 0-2-15,-1-2 5 0,1 2 0 0,2-3-2 16,-5 1 2-16,5-1-2 0,-4 0 4 15,2 0-5-15,-1-1 0 0,3-3 2 0,-2 3-7 16,-3-3 5-16,5 0-2 0,-2 1-4 0,1-2 2 16,1-1-1-16,-1 1 2 0,-1-1 1 15,2-1 0-15,-1 0 1 0,2-1-2 0,-2-1-1 16,-1-1 2-16,2 2-1 0,-2-5 1 0,3-1 0 16,-2-1-2-16,-1-2 0 0,3 0-2 0,0-1 2 15,3-1 4-15,-6 3 0 0,2 3 0 16,0 0 4-16,-2 3 4 0,-1 1-4 0,1 0-1 15,-3 0-6-15,2-1-4 0,1-1 1 0,0 3 3 16,-1-3-2-16,2 0 2 0,-2-2-2 0,1 2-3 16,2-3 4-16,-4 1-2 0,4 0 3 0,-3 0 1 15,1-1-3-15,1 2 1 0,-4 1 2 16,2-1-3-16,1 2 6 0,-2 0-5 0,2 2-2 16,-3-1 4-16,1 1-6 0,2 0 5 0,-2 3-2 15,2-3 1-15,-1 1 2 0,1-1-1 0,-1 2-1 16,1 1 2-16,-1-2-3 0,1 1 0 15,-1-1 2-15,1 0-1 0,-3 2-1 0,5-2 2 16,-4 0 0-16,2 1-2 0,2-1 3 0,-3 2-2 16,2-1 0-16,-4 1 2 0,5-2 0 0,-1 3-3 15,-3-1 3-15,0 1-4 0,3 0-1 16,-1 3 5-16,-3-1-4 0,2 2 3 0,1-1 2 16,-1 3-5-16,1-2 3 0,-4 2-3 0,2-1-1 15,1-1 4-15,0 1-3 0,-2 0 2 16,3 1 0-16,-2 1-3 0,-1-2 0 0,3 2 0 15,-2-1 0-15,2 2 3 0,-3-1-1 0,-1 2 3 16,1 2-1-16,1 0-3 0,0 2 0 0,-2 0-2 16,0 0-2-16,2 0-2 0,-2 0-2 15,0 0-1-15,0 0-3 0,0 0-1 0,0 0-2 16,0 0-6-16,0 0-3 0,0 0-7 0,0 0-4 16,0 0-1-16,1 2 9 0,1 3 14 0,0 2 8 15,0 2 7-15,3 1 0 0,-2 3-6 0,1 2 2 16,-1 2-2-16,1 1-3 0,-3-3 4 15,3 3 0-15,-2 1 1 0,0-1 4 0,2 1-2 16,2 1 1-16,-5 0 0 0,2 0-1 0,2-3 1 16,0 4 0-16,-3 1 0 0,4-1 2 0,-1 1-1 15,-2-2-2-15,1 3 2 0,0 0-3 16,0 3 2-16,-2-2-1 0,2 2 2 0,-2 1 3 16,1 2-3-16,-2-3 0 0,1 3 0 0,-2 0-4 15,0 0 4-15,0 0-1 0,0-1 0 0,0 1 2 16,0 1-2-16,0-1 1 0,0-1-2 15,1 1-1-15,-1 0 3 0,2 0 0 0,-2 0 1 16,2-2 2-16,1 1-2 0,1-1 1 0,-3 0 0 16,2 0-3-16,0-1 0 0,0-1 3 15,1-3-2-15,-3 1 1 0,3-3 1 0,-2 0-3 16,0 1 1-16,2-1 1 0,-4 0-1 0,3 1 2 16,1-2-4-16,-1 3 2 0,1-1 0 0,-3 2 0 15,5-1 2-15,-2 0 0 0,-3 0-1 16,1-3 0-16,0-1-1 0,3-1-1 0,-4 0 0 15,3-1 1-15,-3 1 0 0,1 2 3 0,2-1-2 0,-1-1 1 16,-1 1-2-16,0-1 0 0,0-1-2 16,3 1 4-16,-4 4 1 0,3-1 1 0,-3 2 0 15,1-1-3-15,-1-3-3 0,2 2 1 0,-2-2 1 16,1 1-1-16,-1-2 2 0,2 2 1 16,-2 1 0-16,-1-2-1 0,1 1 0 0,1 1-3 15,2-1 0-15,-3 1 3 0,3-1 0 0,-2-1 2 16,-1-1-3-16,0-1 0 0,2-3 0 15,-2 0-1-15,1 0 4 0,-2 1-1 0,3-1 0 16,-2 1 4-16,0 1-2 0,-1 0-1 0,2 0 0 16,-1 2-3-16,2 0 1 0,-2 2 1 0,3 1-2 15,-2 3 3-15,-1-3-3 0,0 3 3 16,1-5 1-16,2 1 2 0,-3-3 4 0,3 1-5 16,-4-4-1-16,3 1-2 0,-2 0-4 15,3-2 5-15,1-2 1 0,-4 3 0 0,-1-3 3 0,1 0-5 16,1 0-2-16,0 0 0 0,0-1-3 0,-1-1 5 15,0 0 2-15,2 0-1 0,-1 1 6 16,-2-1-7-16,0-1 2 0,1 2-2 16,0-1-6-16,-1 1 7 0,3-4 0 0,-2 3 2 0,-1-3 2 15,2 0-3-15,0-2-2 0,0 0 0 0,-2-2 0 16,1-1 3-16,-1 0 6 0,0 0 4 0,0 0 8 16,0 0 1-16,0 0 4 0,2 0 1 15,-2 0 1-15,1 0 0 0,-1 0 3 0,3-1-2 16,-2-4-8-16,0-3-6 0,3-3-10 0,-2-3-6 15,3-4 2-15,2-2-2 0,-3-2 2 16,6 1-3-16,-6-2 0 0,5 2 1 0,-3-2-2 16,2 2 0-16,-1 0 0 0,0 1 1 0,4 0-2 15,-6 0 2-15,6 3-3 0,-3-2 2 16,0 2-1-16,2-1-1 0,1-2 3 0,-3 2-2 16,0 0 2-16,5-2 2 0,-7 0-2 0,3 0 1 15,2-1 0-15,-3 0-1 0,0-1 1 0,3 0-1 16,-3 2 0-16,-1 0 1 0,4 0 0 0,-6 1 0 15,5 0-1-15,-2 0 1 0,-1 0 3 16,2 0-4-16,-4 0 2 0,1 1-2 0,1 1-1 16,0-1 3-16,-2 2-2 0,2-3 2 0,0 1 1 15,-4 2-2-15,5 2 1 0,-5-2 0 0,4 1-1 16,-2 0 1-16,1-1-3 0,2 0 1 0,-3 1-1 16,3-2-2-16,-1 2 3 0,0-2-2 15,0 2 1-15,0 0 2 0,-1-1-1 0,1 3 3 16,-1-1-2-16,1-1 0 0,-1 1-2 0,1-3-3 15,0 2 3-15,0-1 0 0,0-1-3 0,0 0 5 16,-1 1-3-16,0 5 0 0,-3-2 4 16,1 6-2-16,-3 1 0 0,0 0 1 0,2 3-1 15,-1 0-1-15,-1 1-1 0,-1-1-4 0,0 2 2 16,0-1-1-16,1 2 3 0,-1-1 4 16,0 1-2-16,0 0 2 0,0 0-2 0,0 0-1 15,0 0-1-15,0 0-3 0,0 0 0 0,0 0-5 16,0 0-2-16,0 0-2 0,0 0-4 0,0 0-1 15,0 0-1-15,0 0-2 0,0 0-2 16,0 0-1-16,0 0 1 0,0 0 1 0,0 1 7 16,2 2 7-16,0 2 6 0,-2 1 4 0,2 0 2 15,0 0-3-15,0 0 1 0,-1-2-1 0,1 2 0 16,2-1 2-16,-2 0-1 0,1-1 1 0,0 2 0 16,-2-1-2-16,3 0 1 0,-1-1-3 15,1 1 1-15,-1-1 3 0,1 1-2 0,-1 0 2 16,2-1 0-16,-3 1-2 0,3-1 1 0,-1 0-2 15,-1-1-1-15,-2 2 3 0,3-2-2 0,0 2 2 16,-1-1-1-16,-2 1 0 0,2 0 0 16,4 1-1-16,-4 1 0 0,-1-3 4 0,4 5-4 15,-1-3 4-15,-2 1-4 0,5 0-2 0,-5-1 4 16,4 1-3-16,-2 0 3 0,-1-1 1 0,5 1-2 16,-7 0 1-16,4-2 0 0,-1 1-1 15,-1-1 2-15,5-1-2 0,-5-1 1 16,2 1 1-16,0 0 2 0,-1 0 2 0,2 0-3 0,-3-1-1 15,2 1 0-15,-1-3 0 0,1 1 2 0,-4-1-1 16,4-1 3-16,-6 2-2 0,1-2 1 16,1 0 1-16,0 0 0 0,0 0 1 0,-2 0 2 15,2 0-2-15,1 0 1 0,-1 0-1 0,-1 0-1 16,0 0 1-16,6 0 1 0,-4 0-3 0,2-3-1 16,4-2-2-16,1-1-3 0,0 1 0 0,2-3-3 15,2-1 3-15,0-1-1 0,3 1-2 16,-2 0 3-16,0 1-4 0,-1 1 1 0,-2 0 0 15,2 1-2-15,-2 2 5 0,-4 1-1 0,1 0 1 16,-1 0 0-16,-1 2-2 0,1-1 1 0,-4 1-1 16,4-1 1-16,-2 1 1 0,3-2-2 15,-5 3 1-15,4 0-3 0,-5 0-2 0,3 0 0 16,-1 0-2-16,-2 0 2 0,0 0 1 0,1 0 0 16,1 0 4-16,-2 4-1 0,2-1 0 15,2 0 4-15,-4 0-1 0,5 0 0 0,-4 0 2 16,4 0-1-16,-2 1-1 0,2 0-2 0,-4 2-1 15,4-3-2-15,-4 1-1 0,3 2 3 0,0 1 2 16,0-1 1-16,0 1 3 0,4 1-2 16,-3 1-3-16,-1 1 0 0,4-1-1 0,-6 2-1 15,5-1 4-15,-4 2-3 0,3-1 0 0,0-1 1 16,-2-1-3-16,3 3 3 0,0-3 2 16,0 2 2-16,0-2-4 0,1 0 7 0,2-1-1 15,-2 0 0-15,-1-1 4 0,1 0-1 0,0-4 0 16,1 1 2-16,0-1 0 0,2 0 0 0,-1-2-1 15,0-1-1-15,2 0 0 0,0 0-1 0,1 0 1 16,-1-1-1-16,3-4-1 0,-3 0-1 0,0 2-3 16,3-2 0-16,-1-1-1 0,0 0 2 0,-4 1 1 15,2-1 0-15,-2 0-1 0,0 1 1 16,0 2-5-16,-2 0-2 0,-3 2 3 0,1-1-5 16,2-1 5-16,-2 1-2 0,0 1-1 15,2-1 0-15,-1 2-1 0,-1 0-1 0,1 0 1 16,1 0 3-16,1 0 2 0,0 2 0 0,0-2 0 15,-2 1-2-15,1 1 2 0,1 1 0 0,1-1 2 16,0-1 1-16,2 1-1 0,-1-2 0 16,2 0 0-16,1 0-1 0,-2 1-2 0,1-1 3 15,-1 0-1-15,3 2 0 0,1-2 1 0,-3 0-2 16,2 0-2-16,1 0 0 0,-4 3-2 0,4 0 2 16,0 1 2-16,-1-1 0 0,3 2 2 0,-4 0-2 15,3-2 0-15,-1 1-1 0,-3 1-2 0,6 0 4 16,-4-1-1-16,1 2 1 0,1-2 2 15,3-2-2-15,-3 2 1 0,5-2-1 0,1-1 0 16,0-1 3-16,0 0 0 0,2 0-1 0,-1 0 0 16,2-1-4-16,2-5-2 0,2 3 3 15,-2-3 1-15,3-1 1 0,-2 2 2 0,3-3-3 16,-3 1-1-16,-1 0-2 0,0 0-2 0,1-1 5 16,-3 0 1-16,3 1 1 0,0-2 1 0,-4-1-3 15,5 5-3-15,-3 0 2 0,-3 1-1 0,-1 1-1 16,-1 3 1-16,-5-2-2 0,4 2-1 15,-1 0 5-15,-4 0-2 0,6 2 1 0,1 2 2 16,-1 1-3-16,1 1-1 0,3 1 2 0,1-1 1 16,0 0 2-16,7 0 1 0,0 1-2 15,3-3 1-15,2-1-2 0,2 0 1 0,5 0-1 16,1 0-1-16,-1-3 3 0,3 0-2 0,2 0 2 16,0 0-1-16,2 0 0 0,3 0-3 15,-5-3 0-15,-2 2-2 0,-4-1-1 0,0 2-13 0,-7 0-30 16,-8 3-69-16,-1 8-132 0,-14-3-341 15,-4-1-1024-15</inkml:trace>
  <inkml:trace contextRef="#ctx0" brushRef="#br1" timeOffset="17458">4107 3655 407 0,'0'0'41'16,"0"0"-2"-16,0 0 2 0,0 0-9 0,0 0 2 16,0 0 12-16,0 0 22 0,0 0 25 0,0 0 19 15,0 0 23-15,0 0-1 0,0 0-2 16,7-52-10-16,-7 49-20 0,0 2-5 0,0-1-6 16,0 2-5-16,0 0-7 0,0 0-25 0,0 0-33 15,0 0-36-15,0 0-36 0,0 0-10 0,0 3 27 16,0 6 37-16,0 1 30 0,0 5 13 0,0 4-13 15,0 4-15-15,-1 6-4 0,1 1 3 16,-4 3 6-16,2 3-3 0,0 4-1 0,-2-1-1 16,1 5 1-16,-1 5 1 0,1 1 0 0,-1 5 1 15,3 1-6-15,-1 2-2 0,2 2-2 0,0 1-5 16,0 4 1-16,0 0 4 0,0 3 2 16,0 1 4-16,0 3-3 0,0 0-2 15,2 1 5-15,0-2 1 0,4 2 8 0,-1 0 2 0,2-1-2 16,0-1-2-16,-2-1-8 0,4 1-3 0,-4-5-3 15,2 1-2-15,0-8-1 0,0-1 1 16,-1-4-1-16,1-4 2 0,0-3 4 0,0-3 0 16,-4-5-1-16,2-3-2 0,-1-6-1 0,-3-3 2 15,-1-3 1-15,0-9 1 0,0 0 2 0,0-5-4 16,0-3 3-16,0-2 2 0,0-2 0 16,0-3 7-16,0 2 0 0,0-2 4 0,0 0 3 15,0 0 1-15,0 0 2 0,0 0-3 0,0 0-5 16,0-2-7-16,0 0-10 0,-1 0-18 0,-2-2-25 15,1-2-33-15,-2-1-29 0,1-1-22 16,-3-1-26-16,0 1-39 0,0 0-59 0,-1 1-88 16,0 0-107-16,-1 2 25 0,3 1 42 15,2 2-53-15</inkml:trace>
  <inkml:trace contextRef="#ctx0" brushRef="#br1" timeOffset="18195">4062 3808 916 0,'0'0'173'0,"0"0"-13"0,0 0-41 0,0 0-71 15,0 0-24-15,0 0-18 0,0 0 2 0,0 0 15 16,0 0 11-16,0 0 5 0,0 0 0 16,0 0-6-16,0 0-3 0,-83 60-2 0,75-51-2 15,-2-2 1-15,2-1-2 0,1-1 5 0,1 0 5 16,-1-2 7-16,0 1-1 0,-1-1-2 0,-3 1-4 15,-2-1-8-15,0 1-3 0,-4-1-3 16,0 2-3-16,0-1 0 0,-3 0-3 0,1-1 0 0,0 0-2 16,-1-3 1-16,4 0 1 0,2 2 2 15,1-2 3-15,0 0 5 0,3 0 6 16,3 0 9-16,3 0 5 0,-2-2-1 0,6-1-5 16,-3 2-15-16,3-3-15 0,0-1-15 0,0 2-18 15,3-1-28-15,3-2-16 0,3-1-4 0,5 0 6 16,4-1 27-16,-1 0 17 0,7 1 9 0,-3 1 7 15,5 0 3-15,-4 2 1 0,3 0 2 0,-5 1-1 16,1 0 0-16,-2 2 1 0,-4-2 4 0,-1 0 3 16,-2 3 8-16,0 0 13 0,-5 0 4 15,-3 0 4-15,0 0-2 0,-3 0-14 0,4 0-5 16,-4 0 0-16,2 3 4 0,-1 0 6 0,4 1 5 16,-2 1-4-16,1 3-4 0,4-1-7 15,-3 5-4-15,5 0-1 0,2 1-1 0,0 0 1 16,1 1 3-16,5 1 3 0,3 0 1 0,4 4 0 15,1-4-11-15,3 1-14 0,3 1-32 0,0 1-68 16,1 2-116-16,-1 1-202 0,-7-2-106 16,-10-7-661-16</inkml:trace>
  <inkml:trace contextRef="#ctx0" brushRef="#br1" timeOffset="19528">874 2433 744 0,'0'0'176'16,"0"0"-18"-16,0 0-50 0,0 0-60 16,0 0-7-16,0 0 10 0,0 0 9 0,0 0 7 15,0 0-10-15,0 0-1 0,0 0 4 0,0 0-4 16,29 0 0-16,-16 0-17 0,5 0-14 0,4 0-6 15,3 0-6-15,2 0-3 0,3 0 0 16,4 0-3-16,2 0 1 0,0 0 3 0,4 0 0 16,2 0 1-16,8 0 4 0,1 0-7 0,5 0 1 15,2 0-3-15,7 0-11 0,1 0 3 0,3 0-2 16,2 0-5-16,6 0 1 0,1 0-1 16,1 0-7-16,3 0 2 0,-2 0 0 0,1 0 2 15,-3 0 7-15,-3-1 4 0,-1-4 0 0,-6 0 3 16,-1 0-2-16,-6-1 3 0,-2 2 1 0,-4 1 7 15,-8-1 1-15,-2 3 0 0,-4 1 4 16,-4 0-6-16,-1 0-3 0,-8 0-5 0,0 0-7 16,-4 1-2-16,-5 3 0 0,-3-1 2 0,-4 0 1 15,-4 0 4-15,0-2-1 0,-4 1 4 0,2-1 2 16,-4-1-3-16,-2 2-1 0,0-2-9 16,0 0-8-16,0 0-5 0,0 0-4 0,0 0-8 15,0-3-55-15,0 0-95 0,0 0-128 0,2-2-46 16,-1 0 34-16,2 4-264 0</inkml:trace>
  <inkml:trace contextRef="#ctx0" brushRef="#br1" timeOffset="19906">2988 2206 924 0,'0'0'114'0,"0"0"-10"16,0 0-18-16,0 0-78 0,0 0-39 16,0 0-9-16,0 0 14 0,0 0 30 0,0 0 26 15,0 0 2-15,0 0-11 0,0 0 1 0,0 0 1 16,110 22 5-16,-81-14 1 0,5 3-7 16,4 1 0-16,5 0-6 0,3-1 1 0,2 1-4 0,1-2-10 15,-4 1-17-15,2 0 2 0,-2 0-1 16,-4-1 2-16,-2 0 16 0,2-1-8 0,-8-1 3 15,-3 0-3-15,-5 0-4 0,-9-2-10 0,-4 0-22 16,-6 0-14-16,-5-3 12 0,-1 2 41 0,0-2 82 16,-8 0 56-16,-4 2 1 0,-9 1-21 15,-1-1-53-15,-6 3-32 0,-4-1-7 0,-3 2-5 16,-1-2 0-16,5-1-2 0,1 0-1 0,4-2-1 16,5 1-7-16,4 0-5 0,0 0 0 15,4 1-5-15,3-3-29 0,0 3-65 0,6 1-104 16,2 0-133-16,2 0-37 0,0-3-542 0</inkml:trace>
  <inkml:trace contextRef="#ctx0" brushRef="#br1" timeOffset="20692">1078 2240 697 0,'0'0'160'0,"0"0"-87"15,0 0-19-15,0 0-23 0,0 0-23 16,0 0 4-16,0 0 12 0,0 0 15 0,0 0 11 16,0 0 12-16,0 0 4 0,0 0-1 15,0 0-4-15,0 0-9 0,-67 15-15 0,63-13-14 16,1 2-4-16,-4-1-6 0,3 1-4 0,-2 2-5 15,1-1-6-15,-1-1-2 0,-2 2 1 0,0 0 21 16,-1 0 19-16,-4 4 14 0,-2-1-1 0,-5 1-20 16,-2 1-11-16,-1 1-6 0,-5 2 3 15,-2 1 2-15,-1 0 2 0,1-1-8 0,0 2-2 16,0-5 8-16,5 1 0 0,1 0 1 0,2-4-3 16,7 1-4-16,3-1-6 0,1-2-9 15,7 1-2-15,2-4-8 0,1 0-2 0,1-2 5 16,0 1 1-16,0 0 6 0,0 1 5 0,0 0 5 15,1 2 14-15,2 1 14 0,6 0 6 16,0 2 5-16,2-1-4 0,5 3-6 0,3-3-5 0,-1 2-6 16,6-1-3-16,2-1-8 0,0-1-5 0,0 0 0 15,2 2-5-15,-1-2-1 0,0 0-1 16,-1 1 1-16,1-1 1 0,-1-2 4 0,0-1 1 16,0 0 2-16,-3-3 1 0,-1 2-1 0,-4-2-3 15,-3 0-2-15,-5 0 1 0,-1 0-4 0,-6 0 0 16,-2 0-5-16,-1 0-5 0,0 0-9 15,0 0-20-15,0 0-32 0,0 0-55 0,0 0-69 16,0-2-100-16,0-1-118 0,0 0-349 0,0 2 355 16</inkml:trace>
  <inkml:trace contextRef="#ctx0" brushRef="#br1" timeOffset="21290">2003 1573 1167 0,'0'0'20'0,"0"0"-4"0,0 0 4 0,0 0-3 16,0 0 4-16,0 0 17 0,0 0 30 0,0 0 22 15,0 0 11-15,0 0-9 0,0 0-29 16,0 0-26-16,0 0-20 0,-27-15-9 0,15 23 1 16,-2 1 5-16,0 3 7 0,-3 3-1 0,-5 2-1 15,-3 3-1-15,2 1-5 0,-3 3-2 0,-4 2-3 16,0 2-4-16,1-2 3 0,-1 4-1 15,-1-4-1-15,-1-2 3 0,5-1-3 0,1-3 1 16,3-3 2-16,4-1 2 0,3-3 8 0,5 0-2 16,0-4 0-16,8-3-8 0,2-1-9 0,1-1-2 15,0-2 0-15,0 2 14 0,0-2 13 16,1 2 12-16,0 2 9 0,7 0 0 0,-1 0 3 16,6 0 1-16,3 0-3 0,4-2-6 0,2 2-9 15,2-2-10-15,6-1 0 0,1 1-5 16,-1-4-1-16,3 1 0 0,0-1-3 0,-1 0 0 15,1 0-2-15,-2 0-5 0,1 0 1 0,-1 0-2 16,-1 0 1-16,0 0 3 0,-1-1 0 0,-2-1 2 16,-2 0-3-16,-3 1 1 0,-6-1 0 0,1 1 0 15,-5-1 6-15,-5 1 3 0,-3-1 3 0,-4 1 5 16,0-2-1-16,0 3-6 0,0 0-12 16,0-2-21-16,0 0-31 0,-2-2-32 0,1 2-41 15,-4-4-47-15,2 2-60 0,-4-1-58 0,-1 0-94 16,-2-1-21-16,5 2 71 0,-1 1-349 0</inkml:trace>
  <inkml:trace contextRef="#ctx0" brushRef="#br1" timeOffset="21612">1849 1640 1706 0,'0'0'17'0,"0"0"-46"16,0 0-58-16,0 0-39 0,0 0 17 0,0 0 50 15,0 0 80-15,0 0 31 0,0 0 9 16,0 0 8-16,0 0 6 0,0 0 10 16,0 0 7-16,0 0 0 0,11 91-9 0,1-72-18 0,2 0-20 15,5 3-10-15,-1 1-11 0,2-3-9 0,1 2-2 16,1-2-1-16,-2-2-7 0,-1 0 2 16,-1-3-1-16,-3 1-4 0,-3-2-2 0,1-1 3 15,-3-3-1-15,-1-4 4 0,-3 1 1 0,-3 0-1 16,1-5 1-16,0 2 1 0,-2-2-2 0,-2 0 3 15,1-2 5-15,-1 0 4 0,0 0 13 16,0 0-3-16,0 0-1 0,0 0-5 0,0 0-18 16,0 0-15-16,0-2-28 0,0 0-31 0,0 2-39 15,0-3-42-15,1 3-40 0,1-1-97 16,5-1-84-16,-3-2 29 0,0 2-453 0</inkml:trace>
  <inkml:trace contextRef="#ctx0" brushRef="#br1" timeOffset="21887">2459 1702 1055 0,'0'0'482'0,"0"0"-614"16,0 0-7-16,0 0 5 0,0 0 30 0,0 0 119 16,0 0 21-16,0 0 31 0,0 0 34 15,0 0 22-15,0 0 2 0,0 0-13 0,0 0-21 16,-21 154-25-16,16-128-11 0,1-1-15 15,3 1-3-15,0-1 1 0,1-1-5 0,0 0 4 16,5-4-5-16,1 0-3 0,2-2 0 0,1-3-3 16,-1 2 0-16,2-7-2 0,1-1 1 15,-1-3 1-15,-4-3 1 0,3 0 2 0,-5-3-2 0,-2 0-17 16,1 0-21-16,-3 0-29 0,0-2-50 16,0-2-63-16,0-5-108 0,-3 3-156 0,-5-4 8 15,-3 3-3-15,4 0-109 0</inkml:trace>
  <inkml:trace contextRef="#ctx0" brushRef="#br1" timeOffset="22093">2100 1716 2147 0,'0'0'115'0,"0"0"-26"16,0 0 4-16,0 0-25 0,0 0-14 15,0 0 6-15,179-61-7 0,-137 54-5 0,1 1-9 16,-1-1-9-16,-2 3-11 0,-1 1-5 0,1 1-8 15,-5 2-2-15,1 0-3 0,-3 0-4 0,1 5-15 16,-6 4-36-16,4 5-67 0,-5 4-143 16,-6-4-301-16,-8-2-933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1:09.85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21 185 178 0,'0'0'36'0,"0"0"-31"0,0 0 1 0,0 0 2 16,0 0 2-16,0 0 6 0,0 0 21 0,0 0 36 15,0 0 40-15,0 0 37 0,17-163 27 0,-16 154 4 16,-1 1-12-16,0 4-21 0,0 1-30 15,0 1-36-15,0 2-35 0,0 0-30 0,0 0-27 16,0 0-9-16,0 0 2 0,0 0 6 0,0 3 21 16,0 2 20-16,0 2 16 0,0 4 11 0,0 6-6 15,0 3-13-15,0 5-6 0,-1 3-4 0,1 7-8 16,-2 4 1-16,1 4-6 16,-1 1-4-16,1 2 0 0,-2 0 0 0,3 5-1 15,0-1 0-15,-1 3-4 0,1 2 6 0,0 2 0 0,0-1-1 16,0 3 6-16,0 2 2 0,0 4 0 15,0 2-1-15,0 4-5 0,0 4-8 0,0 1 1 16,0 3-1-16,0 0 5 0,-4 2-2 0,3 1-1 16,-2 3 0-16,-4 0-2 0,6 3 3 15,-2 1 0-15,0-1-2 0,-1 1 3 0,4 1 3 16,0-3-3-16,0-3 3 0,0-4-3 0,7-3-4 16,-3-2-1-16,6-5-6 0,-4-1-1 0,3-6 3 15,0 0 1-15,-1-5 5 0,1-3-2 16,-4-7-4-16,2-1 0 0,-4-6 0 0,1-5 0 15,0 0 5-15,-3-6-3 0,-1-7 1 0,0 0 0 16,0-6-1-16,0-4 5 0,0-3 1 0,0 0 1 16,-1-3 1-16,-3 3-4 0,1 0 0 0,0 4-4 15,0 2 1-15,1-1-4 0,-5 6 0 0,4 1 2 16,-2 0 1-16,-1 5 2 0,3 1 5 16,-3 2-4-16,2 1 1 0,-1-1 1 0,0-1 4 15,0-2 8-15,0-2-1 0,-1-3-2 0,3-2-4 16,0-3 0-16,2-3-1 0,1-4-5 0,0-3-5 15,0 0-25-15,0-3-32 0,0-2-53 16,3 0-83-16,1-2-55 0,5 0-173 0,-2-5-49 16,-2 0-401-16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1:11.31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1638 0 1401 0,'0'0'136'0,"0"0"-64"15,0 0-35-15,0 0-56 0,0 0-40 0,0 0 4 16,0 0 14-16,0 0 28 0,0 0 18 16,-167 8 14-16,122 11 12 0,-6 6-5 0,-9 3 6 15,-5 6-2-15,-9 2-2 0,-5 4 18 0,-3 2 0 16,-1 6 7-16,-3 4-2 0,1 2-17 0,2 5-3 15,1 4-11-15,3 2-9 0,1 2 2 16,3 2-7-16,6 4-5 0,8-4 1 0,2 1-2 16,10-7 1-16,5-3 1 0,10-4-1 0,8-7 0 15,10-9-5-15,5-5 0 0,8-6-6 16,3-7 0-16,8-5 7 0,12-4-3 0,3-7 4 16,11-5 2-16,8-1-18 0,10-10-7 0,11-9-12 15,8-5-8-15,10-6 1 0,6-6 7 0,8-4 7 16,8-4 4-16,6-8-19 0,10 2-10 0,4-5-13 15,9 0-5-15,3 0 19 0,6 2 7 16,1-1 10-16,4 0-12 0,-2 6 3 16,0-1 11-16,-2 5 6 0,-2 3 23 0,-9 1 7 0,-6 4 2 15,-6 4 9-15,-10 2 12 0,-8 4 18 0,-8 4 18 16,-12 4 16-16,-13 5 11 0,-13 3-2 16,-14 6-11-16,-14 2-24 0,-13 2-33 0,-8 2-3 15,-6 9 13-15,-20 2 42 0,-10 8 23 0,-17 8-4 16,-15 6-21-16,-19 10-38 0,-12 4-14 0,-13 10-4 15,-14 8-2-15,-9 5-3 0,-10 7 2 16,-10 6-5-16,-9 3 3 0,-6 5-2 0,-10 2-1 16,-2-2 3-16,-1 3 3 0,2 4 6 0,2-4 6 15,9-3-5-15,8-1-1 0,11-4-7 0,16-5-4 16,10-3 1-16,16-6-2 0,19-8-2 0,16-7-2 16,16-6-2-16,16-7-10 0,17-4-15 15,11-3-26-15,8-6-28 0,9-1-29 0,15-5-17 16,6-4 4-16,11-5 11 0,9-7 11 15,10-6 10-15,7-5 4 0,11-10 6 0,9-8 13 16,8-8 16-16,4-7 12 0,16-6 16 0,4-4 10 16,12-4 6-16,5-4 10 0,9-2-1 0,5-3 4 15,9-5-8-15,-1-3-5 0,7-2-23 0,5 2-28 16,3-2-28-16,4-1-4 0,1 1 16 0,1 0 34 16,-3 0 34-16,-3 2 18 0,-5 3 11 15,-6 5 25-15,-12 5 17 0,-6 6 16 0,-15 6 29 16,-13 8-17-16,-11 4-7 0,-16 9-8 0,-16 6-24 15,-10 6-6-15,-19 6-11 0,-7 0-17 16,-17 7-10-16,-7 6 0 0,-9 3 20 0,-6 5 32 16,-17 4 27-16,-11 6 2 0,-18 9-2 0,-9 6-17 15,-19 7-26-15,-10 8-12 0,-17 4-9 0,-6 4-10 16,-10 5-4-16,-6 4 10 0,-8 4-8 16,-3 5 0-16,-9 1 0 0,-1 1-3 0,0 1-3 15,6-3-3-15,2-2 4 0,10-3-3 0,8-3 0 16,13-3 4-16,12-7 2 0,10-2 0 0,11-7 1 15,17-4-1-15,7-2-4 0,14-4-6 16,11-5-3-16,10-2 1 0,9-6-3 0,6-5 6 16,12-5 7-16,10-6 4 0,11-2 13 0,13-6 1 15,13-5-7-15,10-6-3 0,13-2-15 0,12-13-7 16,12-5-3-16,7-7-5 0,8-8 6 0,6-4 1 16,7-2 6-16,1-1 8 0,1 0-2 0,-3 2 15 15,-2 3 9-15,-6 2 1 0,-4 5-1 16,-2 2-9-16,-10 3-9 0,-4 5 0 0,-10 4-3 15,-9 4-3-15,-11 7-5 0,-8 3-6 0,-13 0-2 16,-9 6-6-16,-9 7-5 0,-12 1-4 16,-10 4 0-16,-11 2 13 0,-3 3 16 0,-8 5 29 15,-13 5 10-15,-9 6-6 0,-8 4-12 0,-4 4-19 16,-6 3-6-16,1-3 2 0,-2-1 2 16,3-2 5-16,-1-5-4 0,6 0-2 0,7-3 0 15,4-2-5-15,10-3-11 0,6 0-65 0,7-1-120 16,6-9-238-16,1-5-845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6:57.04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880 0 2752 0,'0'0'-73'0,"-226"130"80"0,102-34 7 16,4 15-17-16,23 8-20 0,8 3-96 15,17 2-188-15,2 3-279 0,21-31-2 0,16-31-486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1:00.549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146 1831 485 0,'0'0'115'0,"0"0"52"0,0 0 33 0,0 0-32 0,0 0-8 15,0 0-37-15,0 0-30 0,0 0-19 16,0 0-22-16,0 0-23 0,0 0-34 0,0 0-30 15,-35-72 11-15,34 80 22 0,-2 6 28 0,-4 3 36 16,3 9 2-16,-6 7-6 0,5 4-3 16,-5 9-10-16,2 4-7 0,1 5-10 0,-2 6-5 15,5 1-1-15,-3 7 4 0,1 5-3 16,2 2-3-16,-4 6-3 0,5-1-10 0,-5 2 4 0,5 2 0 16,-1-2-1-16,4 0 3 0,0-5-4 15,0-4 2-15,4-4 0 0,6-4-3 0,-2-4 1 16,2-4 0-16,2-6-1 0,-1-1 1 0,3-8-3 15,-1-4-1-15,1-2 1 0,2-5-1 0,-1-5 5 16,6-1-1-16,-4-3 4 0,7-3 4 16,-5-2 1-16,5-3-2 0,0-1-6 0,-3-5-6 15,1-2-4-15,2-3 0 0,-5-3 2 16,2-1 7-16,-3-1 3 0,4-7 7 0,-3-1 2 16,4-1-1-16,1-3 0 0,-4 3-5 0,5-3-4 15,1 3-5-15,1-3 0 0,0 1-4 0,1 2 0 16,0-2 0-16,5-1-3 0,-3 3 2 0,0 0 0 15,0 0 0-15,2 0 0 0,-4 3-3 0,-1 0-1 16,-2 1-1-16,-4 1 0 0,0 1 4 0,-4-1 1 16,-2 2-2-16,1 1 1 0,-4 1-3 15,-1-1-2-15,0 1 0 0,0 1-9 0,-5 0-13 16,5 0-26-16,-5 0-39 0,1 0-38 0,1 0-64 16,-1 0-64-16,2 0-99 0,-5 1-78 15,-3 1-457-15</inkml:trace>
  <inkml:trace contextRef="#ctx0" brushRef="#br0" timeOffset="593">232 1771 2174 0,'0'0'13'0,"0"0"37"16,0 0 18-16,0 0-42 0,0 0-34 15,0 0-24-15,0 0-13 0,0 0 35 0,0 0 26 16,0 0 12-16,0 0-1 0,0 0-3 0,196-55-3 16,-151 61-5-16,4 0-5 0,1 1-1 0,4 3-2 15,0-2 2-15,4 0-1 0,-2-2-1 16,0 0-1-16,-2-3-1 0,1 0 2 0,-3-3-1 15,-2 0 1-15,-6 0-2 0,1 0 2 0,-5-3 0 16,-5-2 0-16,-6-1-2 0,-3 2 0 16,-6-1-2-16,-5 2 2 0,-5 1 2 0,-2 2-2 15,-7 0 9-15,-1 0 6 0,0 0 10 0,0 0 8 16,0 0-4-16,-1 0-7 0,1 0-13 0,-1 0-13 16,1 2-13-16,-2 3-8 0,-1-1-1 0,-3 4 3 15,3 4 9-15,-4 4 3 0,0 7 3 0,-1 0 1 16,3 7-2-16,-2 4 4 0,3 5 1 15,2 4 5-15,1 4-2 0,1 4-2 16,0 3-1-16,3 6-5 0,2 3 5 0,2 6-2 16,1 2 0-16,-1 1 0 0,5 2-3 0,-1-3 1 15,0 4 2-15,-1-6-2 0,-1-2 2 0,2-2-2 16,-1-8 3-16,-3-9 2 0,-1-5-2 0,-2-9 1 16,-2-5-2-16,2-4-1 0,0-6 1 0,-3-2 1 15,-1-3 3-15,0-3 2 0,0-2-1 16,0-1 2-16,0 2-3 0,0-3 0 0,0 2-2 15,0-1-1-15,-1 0 2 0,-2 0 1 0,2-2 1 16,-2 0-2-16,2-2-2 0,1 1-5 0,-2-2-9 16,1-1-11-16,0-2-24 0,1 0-29 15,-2 0-23-15,2 0-31 0,-2 0-35 0,0 0-81 16,0-5-198-16,-1 2-37 0,1 0-473 0</inkml:trace>
  <inkml:trace contextRef="#ctx0" brushRef="#br0" timeOffset="1195">567 2473 2187 0,'0'0'19'16,"0"0"17"-16,0 0-7 0,0 0-23 0,0 0-28 16,0 0-38-16,0 0-24 0,0 0 13 0,0 0 35 15,0 0 37-15,0 0 20 0,0 0 8 16,0 0-11-16,12-26-5 0,-1 26-5 0,1 0 1 16,2 0 9-16,1 0 3 0,0 0-1 0,0 0-4 15,-1 0-13-15,-3 0-12 0,-7-2-1 0,3 1 7 16,-6 1 15-16,-1 0 28 0,0 0 25 15,-1 0 2-15,-3 0-19 0,-2 0-28 0,-1 0-25 16,-1 0-19-16,-3 0-1 0,-1 1-4 0,-2 4-3 16,-2 2 6-16,-3 5 11 0,1 0 11 0,-5 2 9 15,4 2 0-15,-2 0-4 0,3-2-4 16,5-1-5-16,0-1-6 0,8-2-7 0,0-1-11 16,0 0-3-16,5 2 7 0,0 1 8 15,5 2 13-15,3 1 10 0,4 0 9 0,4 3-5 0,5 0-7 16,2-1-11-16,8 0-16 0,1 0-11 0,1 1-5 15,4 0-11-15,2 2 1 0,3 0 8 16,-1 1 6-16,-1 1 19 0,-3 3 9 0,-2-2 1 16,-5-2 2-16,-2-1-1 0,-5-2-2 0,-5-1 3 15,-5-2 9-15,0-1 9 0,-11-4 27 16,2-2 33-16,-4-3 39 0,0-1 44 0,-5-1 5 16,-7 0-13-16,-2 1-32 0,-4 0-43 0,-5 1-20 15,-4-2-13-15,-2 1-9 0,-4-1 1 0,-1 0-8 16,-4 0-4-16,2 0-4 0,4-1-7 15,0-1-1-15,5-1-1 0,4 0-5 0,2 1-11 16,5-1-31-16,6 0-39 0,4 0-67 0,3 0-129 16,3 0-112-16,3 0-121 0,2 0 3 15,2 0-323-15</inkml:trace>
  <inkml:trace contextRef="#ctx0" brushRef="#br0" timeOffset="1979">1319 626 289 0,'0'0'30'0,"0"0"3"0,0 0 11 0,0 0-7 16,0 0-7-16,0 0 0 0,0 0-3 15,0 0 19-15,0 0 23 0,0 0 30 0,0 0 27 0,0 0 9 16,0 0 13-16,0 0 0 0,-57-110-9 16,53 106-5-16,0-1-22 0,2 4-17 0,1 1-21 15,1 0-26-15,-1 0-30 0,1 0-35 0,0 0-30 16,0 0-5-16,0 4 21 0,-2 4 34 0,1 6 31 16,-2 3 15-16,-1 6-10 0,3 4-9 15,-1 6-8-15,1 7-5 0,1 4 0 0,0 6-1 16,0 5-3-16,0 5 0 0,0 3-1 0,0 4 0 15,0-2-2-15,0 0-1 0,0-1-2 16,0-1-2-16,0-2 2 0,0-5 2 0,0-3 0 16,0-4 1-16,-1-6 0 0,-3-4-1 0,-1-2 2 15,1-4-3-15,-2-3-7 0,0-2-27 0,-4 0-46 16,5-3-79-16,-5 1-117 0,6 1-154 16,-1-7 1-16,1-8-365 0</inkml:trace>
  <inkml:trace contextRef="#ctx0" brushRef="#br0" timeOffset="3140">1394 3242 146 0,'0'0'-5'0,"0"0"0"16,0 0 2-16,0 0 1 0,0 0 2 0,0 0 5 15,0 0 5-15,0 0 23 0,0 0 73 0,0 0 92 16,0 0 69-16,0 0 35 0,0 0-32 0,0 0-56 15,-4 41-43-15,4-41-31 0,0 2-25 0,0-1-28 16,0-1-30-16,0 2-39 0,0-2-13 0,2 1-7 16,-2 2 4-16,2 3 15 0,1-2-4 15,-2 4-1-15,1 3-7 0,-1 2-2 0,3 1 1 16,-1 3 0-16,-2-1 1 0,-1 4 1 0,0 0-3 16,0 3 1-16,0 1-1 0,-4 4 0 0,-1 4-1 15,3 0-8-15,-2 4 4 0,0 5 0 16,2 2 4-16,-3 5 7 0,3 5-6 0,-2 3-1 15,0 4-4-15,2 0-4 0,-1-1 6 0,1 0-13 16,0 2-1-16,2 2 17 0,0-1-4 0,0 1 15 16,0 1 1-16,0-5-14 0,0-5-1 15,0-7-2-15,0-10-3 0,0-9 3 0,4-8-1 16,-1-6 2-16,-1-6 3 0,-1-3 8 0,-1-4 19 16,0 0 17-16,0-1 20 0,0 0 13 15,0 0 1-15,0 0-4 0,3 0-11 0,-3 0-11 16,0 0-12-16,0 0-6 0,0-1-8 0,1 0-9 15,-1-1-3-15,3 2-6 0,-2-2-3 0,-1 2-3 16,0 0-6-16,1 0-7 0,-1 0 1 16,0 0-3-16,2 0 3 0,-2 0 1 0,0 0-6 15,0 0 0-15,0 0-6 0,1 0-1 0,-1 0 1 16,2 2-6-16,-2-2 1 0,2 2-5 0,0 0 11 16,3 1 8-16,-2 0 6 0,6 1 9 0,-3-1-3 15,5 2-3-15,0-2 4 0,1 2 0 16,0-2-3-16,3 2 4 0,2-1-3 0,0-1 0 15,4 1 3-15,1 0-4 0,0 0 1 0,5 0 1 16,3-1 0-16,3 0 1 0,5 0 1 16,0 0-2-16,7 0 0 0,2-2-1 0,3 2-1 15,5-2 5-15,1 1-3 0,5-2 1 0,5 0 1 16,2 0-4-16,6 0 1 0,5 0 0 0,3 0-7 16,5-2 6-16,5-2 6 0,2 0-4 0,3-1 7 15,3-2-7-15,2 3-8 0,3 0 5 16,4-1-5-16,2 2 8 0,6-1-1 0,5 1 2 15,4-2 2-15,6-1-5 0,2 0 2 0,1-1-2 16,6 1-2-16,1 1 3 0,5-1 1 16,3 0-5-16,7-1 8 0,-2 3-5 0,3-1 0 15,3 1 1-15,4-1-3 0,2-2 2 0,5 1 2 16,-1 1 1-16,3-3 1 0,7 0-2 0,-4 1-3 16,6-2 2-16,-3 1 1 0,5 1-1 0,-1-2 2 15,3 1-2-15,-4 0 1 0,6 2 2 0,-2-1 0 16,5 1 2-16,-2 2-3 0,1 2 1 15,-1 0-2-15,0 1 1 0,4 1 3 0,-3 0-2 16,3 3 1-16,0 2-2 0,-3 1-3 0,5 2-1 16,-3 1 1-16,-1 0-2 0,5 1 2 15,-6 0 3-15,2 1-2 0,-4-1 1 0,0 3-2 16,-2-3-1-16,0 1 0 0,-4-2-1 0,0 0 1 16,-3-2 4-16,0-1 0 0,-1 0 2 15,-3-2-2-15,-1-1-5 0,-1 1 1 0,-1-2 0 16,-2 1 3-16,-3-2 7 0,0 1-1 0,-3 0-1 15,-4-1 2-15,0 1-7 0,-5-1 5 0,-3 1-1 16,-7 1-1-16,-8 0 5 0,-3-2 1 0,-4 3 4 16,-10 0 4-16,0-1-2 0,-11 3 0 15,-3-2-1-15,-5 2-7 0,-6 3 0 0,-8-3-3 16,0 1-3-16,-8 1 2 0,0 2-3 0,-11 3-2 16,-2-4-1-16,-3 0-9 0,-10-3-9 15,-7 0-22-15,-8-3-38 0,-3-3-60 0,-8 0-107 0,-9 0-193 16,-5-4-195-16,-8 1-727 0</inkml:trace>
  <inkml:trace contextRef="#ctx0" brushRef="#br0" timeOffset="4554">1753 768 1263 0,'0'0'94'0,"0"0"26"0,0 0 39 16,0 0-21-16,0 0-21 0,0 0-26 0,0 0-44 15,0 0-19-15,0 0-21 0,0 0-12 16,0 0-6-16,0 0-6 0,0 0 12 0,-12-25 17 16,23 28 14-16,4 3 17 0,6 2-1 0,5 0-3 15,4 1-5-15,9 1-5 0,5 3-8 16,6 0-7-16,9 1-4 0,8 1-3 0,7 0 1 15,6 1 1-15,8 0-1 0,9-1 0 0,5 0-4 16,10 1-4-16,7-2 0 0,12-1-7 0,4-1 4 16,8 1-3-16,8-4-3 0,10-3 3 0,9-2-1 15,9-1-1-15,10-3-2 0,7 0-37 0,9-1 12 16,3-7 8-16,9-2 5 0,5-4 40 16,5 0-10-16,7-1-4 0,2 0 3 0,5 0-3 15,7-2 0-15,2 1 3 0,3 0-1 0,6-2 8 16,5 1 0-16,1-2-3 0,2 3 5 0,2-1-5 15,1 1 1-15,2-1-2 0,-3-1-6 16,0 1-1-16,0-1 1 0,0 1 1 0,-2-2 2 16,-2 2 2-16,-3 0 1 0,0-2 1 0,-5 1 2 15,-4 0 2-15,-6 1 1 0,-4 2 4 0,-5 0 1 16,-6 1 2-16,-6 1-3 0,-4-1 0 16,-5 2-2-16,-8-1-1 0,-5 3 1 0,-6-1-3 15,-4 2-1-15,-7 2 0 0,-6 1-5 0,-7 2 0 16,-3-2-2-16,-8 3-3 0,-9 0 2 15,-7 0-6-15,-6 0-1 0,-6 0 1 0,-11 1-3 16,-3 2 5-16,-5 0-3 0,-9-1 0 0,-8 1 4 16,-5 0-2-16,-5 0 4 0,-9 0 0 15,-6-2-3-15,-4 2 0 0,-8 0-1 0,0 0-5 16,-12-1 2-16,-2 1-2 0,-7-2 0 0,-1 1 2 16,-10-1-3-16,-4 1-3 0,-4 1 0 0,-7-2-4 15,-6 2 1-15,-5-1 0 0,-2 1 1 0,-2 0 9 16,0 0 0-16,0 0 3 0,0 0-2 0,-2 0-9 15,1 0-6-15,0 0-12 0,1 0-15 16,-2 0-12-16,-1 0-5 0,1 0 1 0,-1 0 7 16,2 3 10-16,-3 0 4 0,-2 1 7 0,3 1 2 15,3 1 0-15,0 0 2 0,0 3-5 0,0-1-6 16,0 0-5-16,9-1-4 0,-3 0 0 16,5-1 3-16,-1-2 6 0,2-1 10 0,-4 0 9 15,3-2 9-15,0 2 6 0,-5-1-1 0,3-1-3 16,1-1-4-16,-5 2-7 0,6-2 5 0,-1 0-3 15,-3 2-1-15,3-2 4 0,1 0-7 16,2 1 0-16,-5-1 3 0,3 0 0 0,1 0 5 16,-2 0 1-16,-5 2 1 0,3-2 7 0,-4 0 3 15,-2 1 13-15,2-1 17 0,-1 0 25 16,-3 0 26-16,1 0 22 0,-1 0 13 0,0 0 1 16,0 0-4-16,0 0-16 0,0 2-17 0,0-2-19 15,0 0-22-15,0 1-18 0,0-1-16 0,0 2-14 16,0 1-19-16,0 0-18 0,0 2 12 0,0 4 14 15,0 2 20-15,0 8 20 0,0 7-4 16,0 5-4-16,0 9-2 0,0 7 2 0,-1 8-1 16,-5 7 0-16,3 10 2 0,2 6-3 0,-2 6-1 15,-4 5 0-15,5 2-5 0,-1 5 1 0,-2 3-4 16,-1 5 1-16,3 5-1 0,-2 7-2 16,2-4 4-16,0 0 2 0,3-2-3 0,0 0 5 15,0 2 0-15,0-4-6 0,0-2 5 0,0 1-3 16,0-1-4-16,0-1 8 0,-1 3-6 0,-2-5 3 15,-2-1-1-15,1 4-3 0,1-4 7 16,-5 4-3-16,4 4-1 0,-2-4 3 0,1-2-11 16,1 0-1-16,0-2-3 0,1-5-8 0,2-1 3 15,1-5-4-15,-2-3 3 0,2-2 2 0,-1-4 0 16,-2-5 4-16,-1-5 1 0,0-4 0 16,2-4 3-16,-2-7 1 0,0-7-2 0,-1-5 4 15,2-9 0-15,-4-7 2 0,3-7 4 0,1-8 5 16,-1-4 20-16,-1-6 27 0,2-4 15 0,-6 0 4 15,3-3-20-15,-5-5-42 0,-1-2-54 16,-3-6-76-16,-1-1-116 0,-5-3-213 0,6 4-160 16,4 5-628-16</inkml:trace>
  <inkml:trace contextRef="#ctx0" brushRef="#br1" timeOffset="15069">12314 2417 389 0,'0'0'-26'0,"0"0"6"0,0 0 18 0,0 0 3 16,0 0 14-16,0 0 17 0,0 0 24 0,0 0 42 15,0 0 45-15,0 0 31 0,0 0 16 0,0 0-14 16,65-106-21-16,-67 94-14 0,-4 1-15 0,1 0-5 16,-2-1-10-16,0 2-23 0,-1 0-24 15,-3 2-32-15,-1 2-30 0,1 1-19 0,-7 2-14 16,0 3-7-16,-2 0 3 0,-4 0 2 16,-1 8 4-16,-4 2 6 0,-1 2 4 0,0 6 8 15,-2-1 7-15,0 5 6 0,0 2 9 0,-1 2 4 16,-1 3 7-16,2 1 3 0,-3 4 0 0,5 3 0 15,0 3-5-15,0 1-1 0,4 2 1 0,3-3-2 16,1 3 0-16,6-5 1 0,2-1 0 0,3-2 6 16,3 0 4-16,5-1 1 0,1-1-4 15,2-5-4-15,4 2-8 0,5-4 0 0,4-3-1 16,2 2-1-16,2-2 5 0,5-4-3 0,4 0 3 16,1-2 0-16,5-4-4 0,3 0 5 0,4-3-1 15,3-4-1-15,2-2 1 0,5 0-12 16,-1-4-10-16,3 0-7 0,3-4-13 0,-1-3-1 15,0-2-5-15,-5-1-4 0,-4-1 5 0,-2-1 6 16,-5 0 10-16,-7 1 16 0,-5-2 9 16,-8 2 17-16,-4-1 18 0,-7 1 5 0,-6-2 2 15,0 1-13-15,-8-3-18 0,-7 0-13 0,-3-2-7 16,-5 0 3-16,-3 0 10 0,-2 0 0 0,-5 0 4 16,0-2-4-16,-2 3-15 0,-1 0 3 15,-2 5-3-15,0 0 1 0,2 2 4 0,5 1-3 0,2 0 2 16,6 4 2-16,4-1 2 0,6 2 7 15,5 0 7-15,5 1 0 0,3 1-13 16,0 1-36-16,11-2-11 0,4-1 3 0,7 0 12 16,6-1 32-16,3-1 6 0,7 0-2 0,5 0 0 15,2 0-3-15,4 2-4 0,3-2 0 0,1 4 1 16,0 0-3-16,2-1 2 0,-3 0-3 0,-6 2 0 16,-2-1 1-16,-5 1-5 0,-2 0 3 0,-8 0 0 15,-3 0-1-15,-7 0 4 0,-4 0-4 0,-7 0-2 16,-2 0 2-16,-5 0-1 0,-1 0 9 15,0 0 8-15,0 0 2 0,0 0-5 0,-1 0-18 16,-3 0-26-16,2-1-31 0,-1-1-51 0,-1 1-87 16,-4 1-111-16,3 0-194 0,-2 0-21 15,6 0-423-15</inkml:trace>
  <inkml:trace contextRef="#ctx0" brushRef="#br1" timeOffset="15490">13311 2255 2591 0,'0'0'36'0,"0"0"-73"16,0 0-14-16,0 0-65 0,0 0-28 0,0 0 35 16,0 0 37-16,0 0 68 0,0 0 47 0,0 0 10 15,0 0 3-15,0 0-2 0,-67 164-7 16,46-114-9-16,-3 1-2 0,-2 5-1 0,-2 5-1 16,0 1-6-16,-4 4-8 0,4 0-6 0,-1 3-3 15,0-4-2-15,5-1-2 0,0-6-2 0,4-5-3 16,-1-6-1-16,6-9 0 0,2-6 2 15,2-9-1-15,4-8 0 0,4-8 4 0,2-2 3 16,1-5 8-16,0 0 8 0,0 0-2 0,0 0-10 16,1-6-23-16,5-3-26 0,7-6-21 0,1-5-16 15,2-5-10-15,8-3-16 0,-4-4-16 0,3-3-26 16,2-2-37-16,-2 0-40 0,0-2-87 16,-2 3-85-16,-2-2 30 0,-8 11-5 0,-2 8 107 15</inkml:trace>
  <inkml:trace contextRef="#ctx0" brushRef="#br1" timeOffset="15716">13294 2248 2097 0,'0'0'185'0,"0"0"-210"0,0 0-38 16,0 0-40-16,0 0 13 0,0 0 43 0,0 0 57 15,0 0 30-15,0 0-3 0,0 0-1 0,0 0 5 16,56 186 2-16,-49-139 3 0,0 7 1 15,0 2-3-15,-1 5-2 0,0 1-15 0,1 3-10 16,-3 1-10-16,3 1-3 0,0-2 2 16,-1-4 0-16,1-2 1 0,0-5-2 0,0-6-7 15,2-7-17-15,1-4-36 0,1-9-68 0,1-5-111 0,-2-7-192 16,-2-7-95-16,-3-4-518 0</inkml:trace>
  <inkml:trace contextRef="#ctx0" brushRef="#br0" timeOffset="18504">12199 2357 188 0,'0'0'-11'0,"0"0"0"0,0 0 1 0,0 0 3 15,0 0 7-15,0 0 10 0,0 0 6 16,0 0 6-16,0 0 19 0,0 0 42 0,0 0 68 16,0 0 61-16,47 10 37 0,-45-16 4 0,2 2-32 15,0-1-25-15,1 1-25 0,-1-1-26 0,1-1-19 16,-2 1-23-16,1-1-19 0,-3 1-16 0,3 3-14 16,-2-1-12-16,-2 1-9 0,1 2-8 15,-1 0-5-15,0 0-2 0,0-1 0 0,0 1 3 16,0 0 2-16,0-2 3 0,0 2 4 0,0 0-2 15,0 0-2-15,0-1-8 0,-1-1-10 16,-1-1-6-16,-3 0-5 0,1 0-6 0,-3 0-5 16,0 0-7-16,-4 0-5 0,-2 1-1 0,-1 2-1 15,-4 0 2-15,-4 0 1 0,-1 8 7 0,-3 1 5 16,-1 5 7-16,0 1 6 0,-2 5 6 16,-3 3 3-16,-2-1 1 0,2 4 1 0,-1 2-2 15,0-1-1-15,3 0 1 0,-1 2-4 0,-1 3-1 16,5 1 0-16,1-1-2 0,1 5-1 0,4-2-2 15,1 2-1-15,4 0 3 0,2 2 1 16,2 0 2-16,5 2 3 0,0-2-6 0,7 1 3 16,0-5-2-16,0-1-1 0,11-4 4 0,2-2-2 15,0 2 4-15,4-3 0 0,2-1 2 0,3-1 2 16,1-1-1-16,6 0 3 0,-1-1-2 16,4-2 4-16,3-3 0 0,3-2-1 0,1 0 1 15,2-3-5-15,-1-4-6 0,1-4 0 0,2-2 1 16,0-3 1-16,3 0 4 0,-4-6 0 0,-1-2-1 15,-4-4-1-15,-3-2 1 0,-1-2-7 0,-5-1 2 16,-3 1 0-16,-3-2 1 0,-3-1 4 16,-4 1 7-16,-6-1 6 0,1-3-3 0,-7 1-7 15,-1-2-4-15,-2 0-9 0,-4 0-7 0,-4-1 4 16,-6 2-6-16,-2-1-3 0,-3-1 2 16,-3 2 3-16,0 0-7 0,-2 1 0 0,-2 1 1 15,0 4-3-15,-2 2 8 0,1 1 1 0,-1 5 6 16,2-1-3-16,0 4 3 0,2 4 0 0,4-1-7 15,-1 2 7-15,8 0 0 0,1 0 0 0,5 0 4 16,1 0-11-16,6 3-15 0,0-2-21 16,0 3 0-16,7 1 17 0,0 3 21 0,5 0 26 15,3 1 9-15,6 0-6 0,2-1-4 16,4 1 1-16,5-2-8 0,3-1 0 0,5-1 2 16,2-2-4-16,2-3 0 0,1 0-3 0,3 0-3 0,-2 0 2 15,-1 0-3-15,-4-1 1 0,-4-1 1 16,-4-1-2-16,-5 0 2 0,0 1-1 0,-9-1-2 15,-4 2 4-15,-6-1 0 0,1 2 1 0,-9 0 10 16,1 0 8-16,-2 0 13 0,0-1 14 16,0 1 5-16,-2 0 0 0,1-2-4 0,-3 1-22 15,1-1-16-15,-2-2-19 0,-1 1-15 0,-1-1-2 16,0 0-9-16,1 0-8 0,-1 1-14 0,1 0-27 16,4 1-39-16,-1 1-87 0,2-1-140 15,1 2-137-15,0 0-85 0,0 2 43 0,4 1-91 0</inkml:trace>
  <inkml:trace contextRef="#ctx0" brushRef="#br0" timeOffset="19289">13371 2313 656 0,'0'0'275'0,"0"0"25"16,0 0-24-16,0 0-68 0,0 0-45 15,0 0-45-15,0 0-45 0,0 0-45 0,0 0-44 16,0 0-39-16,0 0 0 0,0 0 23 0,0 0 34 16,0 0 38-16,-43-12 7 0,43 29 1 15,0 2 1-15,0 4-3 0,0 4-6 0,-4 5-2 16,-3 3-8-16,-1 4-2 0,-3 6 0 0,-2 3 2 15,-4 4-5-15,-3 5-2 0,-5 2 1 0,-1 1-6 16,-4 4 1-16,0-3-3 0,0-3-4 16,-1-6 2-16,2-7-2 0,2-7 5 0,-1-6 5 15,4-6-3-15,1-4 3 0,1-2-1 0,0-4-5 16,5-1-1-16,0-3-8 0,6-4-3 0,3-2-2 16,5-4 0-16,3-1 4 0,0-1 1 15,0 0 0-15,0 0-5 0,5-1-10 0,1-5-6 16,5-4-1-16,4-4-3 0,1-1 7 0,7-5 1 15,1-2-4-15,0-3 1 0,5 1-12 0,-5-2-6 16,4-1-8-16,0-2-9 0,-3-1 0 0,-1-1 1 16,2-3 5-16,-5 0 9 0,-1-4 12 0,0-5 7 15,-1-1 8-15,-4 0 9 0,-2-2 0 16,0-1 8-16,-4 0 3 0,-2 1 2 0,0 0 14 16,-3 2 3-16,-3 1 11 0,-1 3 6 0,0 5 0 15,0 3 1-15,0 6-2 0,0 8-3 16,-1 4-2-16,1 7-8 0,0 4-15 0,0 3-18 15,0 0-41-15,0 0-33 0,0 2-2 0,0 6 12 16,0 8 36-16,0 5 36 0,0 6 6 16,0 7-1-16,0 5-10 15,0 8-2-15,0 5-2 0,1 4-2 0,3 5 6 0,3 3-1 0,-3 3-1 16,3 2 1-16,3 1-3 0,-2-6 0 0,4-1 0 16,-1-4-4-16,4-7 3 0,-1-5 0 0,1-4-3 15,-2-5 5-15,2-7-4 0,-2-4 1 16,-1-1 0-16,-2-9-4 0,-4-1 3 0,1-4 0 15,-3-4 1-15,-4-1 2 0,0-5 11 0,0-2 13 16,0 0 18-16,-4 0 7 0,-4 0-4 0,0 0-14 16,-6-2-12-16,-5-1-8 0,0-3 1 0,-3-3-2 15,-5-3-2-15,-3-2 0 0,0-2-4 16,-4-1 1-16,-1 0-2 0,0-2-1 0,-2 2 1 16,0 0-2-16,6 0 0 0,-2 2-1 0,3 2-2 15,5 2 0-15,4 2 0 0,3 1-5 0,4 3-4 16,3 1-19-16,6 2-52 0,3 1-106 15,2 1-123-15,5 0-89 0,4 0-149 0,2 4 55 16,-1-1-337-16</inkml:trace>
  <inkml:trace contextRef="#ctx0" brushRef="#br0" timeOffset="19914">14235 2533 2125 0,'0'0'5'0,"0"0"0"0,0 0-31 16,0 0-23-16,0 0-1 0,0 0 15 0,0 0 26 15,0 0 22-15,0 0-6 0,0 0-7 16,0 0-2-16,162-70 0 0,-134 64 2 0,-4 0 6 16,-2 0-2-16,-1 3 3 0,-6-2 0 0,-3 4-5 15,-5-1 2-15,-2 2 5 0,-5 0 18 16,0 0 22-16,0 0 13 0,-11 0-10 0,-1 0-27 15,-4 2-26-15,-9 2-16 0,-4 6 1 0,-9-1 8 16,-1 4 11-16,-5 2 3 0,2 4 24 0,-8-1 5 16,7 2 10-16,-4-1 3 0,6 1-15 0,3 0-5 15,7-1-11-15,5-3-7 0,7-1-9 16,4 1-10-16,5-1-5 0,3 0-6 0,6 1-3 16,1 2 1-16,4-1 3 0,7 2 6 0,4 0 7 15,7 3 7-15,4-1 4 0,5 2 2 0,3 1-3 16,6-1 1-16,-1-1-2 0,4-1-2 0,0 0 0 15,1 2 0-15,1-1 1 0,-1 4-1 16,1 2 3-16,0 2 1 0,-4 4 0 0,-3 3 0 16,-2 4-1-16,-5 4 0 0,-4 2 3 0,-5-1-2 15,-3-3 6-15,-5 0-1 0,-6-9-3 16,-4-7 5-16,-4-4 15 0,-1-9 30 0,-14-6 28 16,-6-3 22-16,-7-2 1 0,-10-3-22 0,-5 0-21 15,-10 0-20-15,-6-1-18 0,-2-4-12 0,-2-3-5 16,-1 1-7-16,1-2-9 0,-3 2-20 15,5-1-49-15,1 3-80 0,-1 2-179 0,15 2-334 16,19 1-880-16</inkml:trace>
  <inkml:trace contextRef="#ctx0" brushRef="#br0" timeOffset="21333">3344 2804 159 0,'0'0'37'15,"0"0"51"-15,0 0 73 0,0 0 73 16,0 0 56-16,0 0 6 0,0 0-28 0,0 0-46 16,0 0-50-16,0 0-48 0,0 0-35 0,0 0-27 15,160-2-20-15,-145-5-11 0,1-2-7 0,-1 2 1 16,2 0 2-16,-1 0 1 0,-2-3 6 15,-2 3 2-15,-4-1 11 0,-2 2 10 0,-2 0 4 16,-1 0 4-16,-3-1-11 0,0 1-15 0,-3-1-17 16,-5 0-21-16,-1 1-14 0,-3-1-9 0,-3 3-4 15,-3 1-1-15,-2 3 2 0,-3 0 4 0,-6 0 4 16,0 7 3-16,-3 4 3 0,2 1 4 16,-3 1 0-16,1 4 4 0,4 0-4 0,2 2-2 15,4-4-4-15,4 4-6 0,5-2 1 16,3-3-5-16,5 1-6 0,0-3-4 0,5 5-3 15,0-2 7-15,3 0 10 0,4 3 10 0,3-1 8 16,3 0 1-16,8-1 6 0,3 0 1 0,4-2-3 16,4 2 2-16,4 1-10 0,-1-1-2 0,5 0 1 15,0 0-4-15,-1 3 2 0,1-1 2 0,-1 2-1 16,1 1 1-16,-5 1 0 0,-3 1-5 16,-2 1-1-16,-6 1-4 0,-4 0 0 0,-5-1 1 15,-7-2 3-15,-3-1 9 0,-5-4 7 0,0-4 24 16,-5-2 33-16,-5-2 22 0,-6-1 13 15,-6-4-7-15,-5 2-23 0,-7-3-18 0,-6-1-14 16,-1-1 0-16,0-1 2 0,-3 0 1 0,3-1 9 16,0-7-6-16,0-1-6 0,3-3-3 0,1-2-7 15,5 1-11-15,3-3-3 0,3 0-5 0,3 2-3 16,2 0 0-16,5 2-1 0,2-1-8 16,2 0-13-16,5 4-14 0,2 0-20 0,5 0-26 15,1 0-28-15,10 2-9 0,5 0-10 0,8 1 0 16,4 2 1-16,6 1-9 0,7 3-18 0,4 0-9 15,7 0-9-15,1 7-6 0,1 2 15 0,0 1 7 16,0 6 14-16,0-1 20 0,-1 4 19 16,-2-2 29-16,-6 3 23 0,-4 0 24 15,-3-1 36-15,-2-3 59 0,-5-2 91 0,-1-2 94 0,-2-3 48 16,-1-3 5-16,1 0-48 0,-4-6-68 16,0 0-49-16,-2 0-41 0,-3 0-26 0,2 0-19 15,-2 0-19-15,0 0-10 0,1 0-9 0,-2 0-7 16,5-4 2-16,-2-1-1 0,-1-1 1 0,2-2 6 15,0-1-2-15,1-3 2 0,-2-1-4 16,-1-3-4-16,1-3-3 0,-4 0-3 0,-3-3 2 16,0-1 3-16,-1-3 1 0,-3-1-1 0,-2-3-4 15,0 1-7-15,-6 1-1 0,-2-1-5 16,-3 0-7-16,-8 2-2 0,-4-2-5 0,-8 6-1 16,0 0-1-16,-7 2-4 0,-2 2-1 0,-6 6 0 15,-3 4 3-15,1 6 2 0,-1 3 3 0,0 9 1 16,2 7 1-16,-1 6 4 0,6 0 2 15,1 6 2-15,6 1 0 0,4 3-3 0,6 3-1 16,4 3-4-16,6 1 2 0,4 3 1 0,3-3-4 16,10-2-13-16,6-3-28 0,10-5-29 0,6-5-53 15,4-5-103-15,8-5-142 0,-10-7-117 0,-9-1-554 0</inkml:trace>
  <inkml:trace contextRef="#ctx0" brushRef="#br0" timeOffset="21729">5077 2768 1085 0,'0'0'756'0,"0"0"-773"0,0 0-1 16,0 0-24-16,0 0-4 0,0 0 16 0,0 0 20 16,0 0 29-16,0 0 29 0,0 0 13 15,0 0 5-15,0 0 5 0,0 0 0 0,0 0-4 16,-119 165-9-16,107-136-9 0,0-1-12 15,-1 2-6-15,1-1-6 0,2 1-10 0,2 0-4 0,-1 0-5 16,5-4-4-16,0-1 1 0,2-3-1 16,2-6-2-16,0-2 4 0,6 1 4 0,2-4 9 15,0-4 9-15,6 1 8 0,3-3 4 0,4-2-5 16,1-2-4-16,6 1-10 0,2-2-2 0,5 0-5 16,-1 1-5-16,4-1 2 0,-3 0-7 0,1 3 0 15,1-3-2-15,-7 2-4 0,4 0 1 16,-7 1 1-16,-2 2-2 0,-5-2 4 0,2 2-2 15,-5-2 2-15,-4 0 2 0,-2 1-3 16,-3-4 0-16,-1 2 0 0,-4-1-2 0,-2-1 3 16,2 0 2-16,-3 0 0 0,0 0 3 0,0 0-9 15,0 0-13-15,-3 0-23 0,2 0-42 0,0-3-68 16,1-1-114-16,-3-4-173 0,1-1-84 16,2 0 29-16,0 2-68 0</inkml:trace>
  <inkml:trace contextRef="#ctx0" brushRef="#br0" timeOffset="21968">5803 2810 2427 0,'0'0'-33'16,"0"0"-88"-16,0 0-1 0,0 0 21 0,0 0 59 16,0 0 78-16,0 0-1 0,0 0 0 0,0 0 4 15,0 0 4-15,29 160-2 0,-29-127-2 16,0 2-6-16,0 3-2 0,0 2-1 0,0 3-6 15,0-2-5-15,0 1-4 0,0-7-10 0,1-5-3 16,8-7-1-16,-5-6-9 0,5-6 2 0,-3-5-8 16,2-5-11-16,-4-1-5 0,1 0-19 15,2 0-33-15,-3-7-68 0,6-3-121 0,0-4-208 16,-5 2-14-16,3 5-336 0</inkml:trace>
  <inkml:trace contextRef="#ctx0" brushRef="#br0" timeOffset="22535">6438 2802 2874 0,'0'0'-69'16,"0"0"-7"-16,0 0-27 0,0 0-1 0,0 0 16 15,0 0 6-15,0 0 17 0,0 0 51 16,0 0 54-16,0 0 33 0,0 0 7 0,0 0-29 15,0 0-30-15,-26 178-11 0,21-146-9 0,-3 2 2 16,5-4-3-16,3-3-5 0,0-2-1 0,0-4-9 16,0-5-3-16,8-3 1 0,-2-4 3 15,3-1 4-15,-3-4 4 0,3-3 2 0,-5 1 5 16,6-2 6-16,-6 0-2 0,4-4 2 0,-4-2-8 16,2-4-8-16,-1-2-4 0,-3-2-9 0,-1 0-7 15,-1-2-1-15,0-1-7 0,-4 1-1 16,-7-3 3-16,-1 3 7 0,-3-4 10 0,0 2 10 15,-5-2 7-15,1 0 7 0,-1-1 4 0,-1-1 11 16,6 0 2-16,-2-2 5 0,3-1 7 16,4 4 3-16,1 1 8 0,6 3 2 0,2 2-8 15,1 1-7-15,0 3-17 0,2-1-15 0,11 4-4 16,2 0-2-16,1-1 3 0,7 3 15 0,3-2-2 16,3 2-5-16,1 1-5 0,4 4-13 0,-4-1 11 15,6 2-3-15,-5 0 22 0,6 6 7 16,-2 2-9-16,0 3-5 0,-3 1-13 0,0 2-4 15,-5 1 3-15,-5 1 6 0,0 4-5 0,-6 2-1 16,-2 2 1-16,-2 3-3 0,-2 1-1 0,-8 0 2 16,-2 0 4-16,-1 1 7 0,-11-2 9 15,-3 2 0-15,-10-2 3 0,2-1 1 0,-8-3-1 16,0-3 7-16,-5-4 3 0,3-2 0 0,-4-3 2 16,1-3-3-16,5-4-4 0,-2 0-2 0,2-2-4 15,4-2-5-15,-1 2-5 0,4-2-5 16,5 0-12-16,-3 0-23 0,5 0-45 0,5 0-80 15,1 0-136-15,7 2-190 0,-1 2-133 0,3-2-642 0</inkml:trace>
  <inkml:trace contextRef="#ctx0" brushRef="#br0" timeOffset="22877">7174 3096 2823 0,'0'0'-3'15,"0"0"-25"-15,0 0 17 0,0 0 29 0,0 0 9 16,0 0-2-16,159 71-10 0,-127-56-9 0,4 1 4 16,-2-2 0-16,0-2 2 0,-1-2 6 0,1-2-5 15,-2-2 0-15,4-2 0 0,1-2-2 16,3-2 6-16,-1 0 0 0,4-6-1 0,-2-2-1 16,0-3-13-16,0-2-6 0,-2-4-8 0,1-1-10 15,-5-4 1-15,-5 2 0 0,-2-5 2 0,-9 0 4 16,0 2-3-16,-11-5-9 0,-1 0-7 15,-7-2-7-15,-11 0-1 0,-5 0 8 0,-12-2 6 16,-6 1 13-16,-1 5 12 0,-9 2 16 0,2 5 16 16,-2 6 15-16,-5 4 3 0,5 4-1 15,-1 5-8-15,0 2-15 0,5 10-9 0,6 4-12 16,2 7-9-16,8 7 3 0,1 7-1 0,7 5 2 16,2 5 4-16,7 3-7 0,7 2-12 0,11 2-33 15,14 1-107-15,-5-14-282 0,1-15-1126 0</inkml:trace>
  <inkml:trace contextRef="#ctx0" brushRef="#br0" timeOffset="24367">16769 1788 1464 0,'0'0'91'0,"0"0"52"0,0 0 20 15,0 0-14-15,0 0-23 0,0 0-37 16,0 0-17-16,0 0-10 0,0 0-10 0,0 0-7 16,0 0-13-16,0 0-16 0,-35-85-18 0,37 85-20 15,7-1-3-15,2 1 2 0,2-3 12 0,5 3 11 16,5 0 1-16,3 0 1 0,3 0-3 0,2 0-1 15,6 0 1-15,1 4 1 0,5 1-1 16,0 1 4-16,8-2 1 0,2 0-3 0,2 1-2 16,-1-3-10-16,4 2-6 0,3-4-7 0,-5 0-2 15,-1 0 5-15,-2 0 5 0,-1-4 7 16,-8 0 7-16,1-2 2 0,-9 1 4 0,1-4-1 16,-7 3 0-16,-4-1 3 0,-2 1-2 0,-8 2 2 15,-2 1 5-15,-3-1-5 0,-7 4-2 0,1-1-4 16,-5 1-9-16,0 0-1 0,0 0-9 0,0 0-11 15,0 0-16-15,0 1 0 0,0 6 16 0,0 2 19 16,0 5 26-16,0 2 3 0,0 4-3 16,-1 4-5-16,-3 3 2 0,2 5-1 15,1 4-1-15,1 1 1 0,0 3-1 0,0 1 2 16,0 1-1-16,0 4-2 0,1 0 1 0,6 3-4 16,-3 1 3-16,7 3 0 0,0-3-2 0,1 3-3 15,2-3-1-15,1 3 2 0,-1 1-1 0,-1-1 2 16,0-1 0-16,-5 0-2 0,3-2-4 15,0-1 4-15,-2 2 0 0,-3 0 0 0,5 1 4 16,-2 1-2-16,-3-2-2 0,-2 0-2 0,2 3 0 16,-4-1 1-16,-2-1 3 0,0 1-1 0,-3-4 1 15,-5-5-3-15,4-6-2 0,-4-8 1 0,4-7-3 16,-3-8 13-16,3-4 21 0,1-8 12 16,-5-1 22-16,1-2 1 0,-4 0-16 0,-5-2-11 15,-5-2-24-15,1-1-6 0,-5-4-3 0,-1 1-4 16,-1-1 4-16,-2 0-6 0,-5-1-3 0,1 0 2 15,-6 0-6-15,-2 2 3 0,-6-3 3 0,2 1-4 16,-7 0 5-16,-1 3-4 0,-4-1-2 16,-6 2 4-16,-3 2 0 0,5-2 3 0,-3 1 2 15,1 1 0-15,6 1-3 0,2-2 2 0,4 2-5 16,10-3 0-16,10 4-3 0,4-2-22 0,6 0-48 16,10 1-92-16,9 0-199 0,2 3-256 15,0-3-854-15</inkml:trace>
  <inkml:trace contextRef="#ctx0" brushRef="#br0" timeOffset="24905">17106 2399 564 0,'0'0'219'16,"0"0"48"-16,0 0-24 0,0 0-50 0,0 0-37 15,0 0-52-15,0 0-37 0,0 0-35 0,0 0-41 16,0 0-23-16,0 0 15 0,0 0 27 0,0 0 42 15,-40 16 26-15,40 5-6 0,-2 3-13 0,2 5-7 16,0 4-3-16,0 3-14 0,0 3-5 0,0 2-8 16,0 0-11-16,0 0 2 0,-3-1-5 15,3-2-2-15,0-5 2 0,0-5-3 0,0-5 1 16,0-5 0-16,0-8-4 0,0-3 2 0,0-3 1 16,0-2 1-16,0 0 6 0,0-2-3 15,0 0-10-15,0 0-23 0,0 0-43 0,0-2-52 16,0-1-64-16,3 0-81 0,0 0-117 0,1-5-41 15,0 3-17-15,0 1-8 0</inkml:trace>
  <inkml:trace contextRef="#ctx0" brushRef="#br0" timeOffset="25297">17056 2413 1797 0,'0'0'100'16,"0"0"6"-16,0 0 4 0,0 0-52 0,0 0-51 15,0 0-27-15,0 0-14 0,0 0 13 0,0 0 23 16,0 0 8-16,0 0 6 0,0 0 2 0,0 0-1 16,158-90 2-16,-133 87-1 0,-3 1-1 15,2 2-6-15,2 0-4 0,0 0-9 0,2 0-7 16,-5 0 2-16,-4 3-5 0,1 2 0 0,-6 1-3 16,-2 0-7-16,-6 2-4 0,1 0-1 0,-5 1 3 15,-2 1 10-15,0 0 11 0,-1 2 7 16,-9 3 10-16,-2 1 1 0,-4 5 2 0,-7 2-3 15,2-1-3-15,-5 2-2 0,-1 1-1 0,1-3 0 16,0 1-1-16,3-1-2 0,-1-4 0 0,8 0 2 16,1-4-6-16,3 0 1 0,1-4-4 15,8 1 0-15,0-2 6 0,3 1 5 0,0 3 8 16,3-1 6-16,5 1 2 0,0 2 5 0,9-1 2 16,1 2 0-16,-1 0 4 0,7 2-5 15,2-1-6-15,1 0-1 0,3 0-9 0,-1-2-3 16,3-1-2-16,-4 0-4 0,-2-3-1 0,-7 2-5 15,-2-1-14-15,1-1-29 0,-10 2-68 0,2 1-127 16,-7-3-265-16,-2-1-888 0</inkml:trace>
  <inkml:trace contextRef="#ctx0" brushRef="#br0" timeOffset="27737">1479 2209 0 0,'0'0'69'0,"0"0"-41"0,0 0-22 0,0 0-1 16,0 0-3-16,0 0 0 0,0 0 2 0,0 0-1 15,0 0 3-15,0 0 7 0,0 0 7 16,0 0 3-16,-68 69 0 0,62-68-5 0,1-1-4 15,3 0 8-15,-2 0 26 0,2 0 36 0,-2 0 33 16,4 0 22-16,0 0-2 0,-2-1-21 0,2 0-13 16,0-5-22-16,0 3-16 0,0-1-14 15,2-1-21-15,2 1-8 0,2-3-10 0,0 1-8 16,2-1-3-16,3 1-4 0,1-1 0 0,2-3 2 16,2 3 0-16,4-4-1 0,1 2 2 0,3-1-1 15,-1 0 2-15,3 0 0 0,1 0-2 16,3-2-1-16,-1 3-3 0,2 0 1 0,5 0 4 15,-2 1 0-15,1 3 3 0,2 0 3 0,-3 3 5 16,-1 2 7-16,0 0 5 0,-2 2 4 16,3 6 3-16,-1 2 4 0,1 3 1 0,-1 1 3 15,1 2-5-15,2 0-4 0,-4 1-2 0,1-1-8 16,1 1 2-16,-2 0 0 0,2-1-4 16,-1-2 5-16,2-1-2 0,-2-3-4 0,1 1 2 15,-1-3-3-15,1-1 3 0,-4-2 4 0,3-2 5 16,-3-2 2-16,1-1-8 0,-1 0 1 0,3 0-2 15,1-6-5-15,3 0 4 0,-1-1-7 0,-2-3-8 16,1 2-4-16,1 0-8 0,-1-3-9 0,3 2-6 16,-1-1-6-16,2 0-5 0,0 0 0 15,1 0 1-15,-1 1 2 0,2-2-1 0,-1 1-1 16,1 0-1-16,1 0 0 0,3 0 5 0,-1 0 10 16,2-3 5-16,-1 2 4 0,2-1 1 0,1 1-4 15,1 2 3-15,-1 2 17 0,1 2 14 16,0 1 16-16,-3 2 20 0,3 2 4 0,-1 0-1 15,1 0 6-15,2 2-1 0,1 2-3 0,0 4 4 16,2 0-10-16,1 0-6 0,0 1-5 0,3 0-1 16,-2-1 1-16,7 1-4 0,-1 0-6 15,-1-2-9-15,4-1-3 0,1-2-6 0,-3-1-1 16,-2 0-3-16,3-2 7 0,-2-1-3 0,2 0-2 16,0 0 1-16,-4 0-11 0,2-2 0 15,-6-3 1-15,2-2-6 0,1 1-3 0,-4-2-5 16,-1 0-8-16,1 1-4 0,-2-1-5 0,-1 0-4 15,0-1-1-15,-7 1 2 0,4 0-3 0,-6-1 2 16,0-1 0-16,1 3 2 0,0-2 7 0,-3 2 1 16,0 0 7-16,-2 1 1 0,-1-1 0 0,-3 1 5 15,3 2-1-15,1 1-1 0,1 0 0 16,1 0-5-16,-1 2 3 0,1-1 8 0,-2 2 13 16,5 0 17-16,2 2 11 0,-2 4 0 0,5 0-1 15,-4 2 1-15,2 3 1 0,0 0 3 0,0 1-2 16,1 0-6-16,3 2-10 0,1 1-2 15,2-1-5-15,0 0-5 0,4-1 1 0,0-3-3 16,4 0 0-16,3-2 1 0,1-3-1 0,1 0-1 16,0-3 0-16,1 0-1 0,0-2 1 15,-1 0-1-15,1-4-2 0,-1-4-5 0,2 0-3 16,0-2-5-16,4-2-4 0,-4-3-3 0,1 1-4 16,-2-1-4-16,6 2-5 0,-5-4-3 0,0 2-2 15,-1-1-1-15,-2-1 6 0,-2 3 7 16,-6 0 6-16,0-2 6 0,-1 3 1 0,-6 0-5 15,-1 2 2-15,2 0-3 0,-7 5 0 0,3 1 9 16,-3 2 3-16,3 3 9 0,-5 0 11 0,5 6 1 16,-3 4 5-16,-2 3 4 0,3 0-5 0,0 3-1 15,-2 2-7-15,4 1-6 0,-3-2 1 16,3 5-4-16,-3-1 2 16,4 2-2-16,0-2-1 0,0 1 6 0,5-2-7 0,-3-3 1 0,1 2 0 15,0-4-5-15,-1-1 6 0,2-2-2 0,3 0 1 16,-1-5 4-16,2-2-4 0,-1 0-2 15,5-4-2-15,-2-1-6 0,5 0 2 0,-5-1-3 16,5-5-2-16,-1-3 2 0,-3 0-8 0,7-3-1 16,-3-1-4-16,2 1-4 0,1-2 6 0,0 0 3 15,1 3 2-15,0-2 6 0,-1 0-1 16,0 0 0-16,0 1-2 0,-2 3-3 0,-3 0 2 16,-2 3 2-16,0 2 5 0,-1 2 10 0,-5 2 3 15,1 0 7-15,-3 0 4 0,-4 6 1 0,2 2 1 16,-1 2-1-16,0 1-4 0,3 1-2 15,-4 3-2-15,1 1-3 0,2-2-4 0,1 2 0 16,0 1-1-16,1-4 1 0,-1 0 3 0,1-3-2 16,-4 0-2-16,3-2 1 0,1-2-3 0,0-3 3 15,-2-1 0-15,-1-2-3 0,0 0 1 0,2 0-1 16,-3-6-1-16,-2 0 0 0,4-2-5 16,0-2-1-16,0 1 1 0,1-4 0 0,2 1 3 15,0 0 1-15,2 0-2 0,1 1-2 0,-3 1 0 16,0 3 0-16,0-2-2 0,0 3-1 0,-1 3 0 15,1 0-2-15,-2 3 1 0,-2 0 2 16,-1 0 1-16,3 2 1 0,0 2 0 0,1 2 0 16,2 1 0-16,1-1 1 0,3 3 0 15,1-2 0-15,4-1 1 0,-3 2 2 16,1-1 0-16,5 1-3 0,-3 0 0 0,0-1-2 0,-1 3-3 16,2-1 3-16,1 0-1 0,-2 0 4 0,0-2 2 15,-2 1-1-15,2-4-1 0,-5 3-1 0,3-2 2 16,-4-1 2-16,5 0 1 0,-7 3 2 15,4-1-3-15,-3 1-1 0,-1 2-2 0,-1 0-2 16,-1 0-1-16,-2 1 0 0,-3 0-1 0,-4 1 0 16,2-1 6-16,-4-2 0 0,-3-1 0 0,-3-4 2 15,-3-1-2-15,-1-2-2 0,-9 0-5 16,0-3-17-16,-4-1-27 0,-4-2-50 0,-3 1-89 16,-6 1-220-16,1 1-224 0,-5 2-847 0</inkml:trace>
  <inkml:trace contextRef="#ctx0" brushRef="#br0" timeOffset="30047">19734 1262 734 0,'0'0'112'0,"0"0"-120"0,0 0 31 15,0 0 7-15,0 0 10 0,0 0 26 0,0 0 20 0,0 0 18 16,0 0 11-16,0 0 4 0,0 0-5 16,0 0-3-16,-58-73 2 0,58 73-6 0,0 0-11 15,0 0-22-15,0 0-27 0,0 0-31 0,0 0-25 16,0 0-16-16,0 0 0 0,0 3 12 15,0 3 20-15,4 1 14 0,-2 4 8 0,-2 3-3 16,1 3-3-16,-1 4 3 0,0 3 6 0,0 8-1 16,0 5 0-16,0 6 7 0,-3 5-8 0,-1 7-1 15,1 8-1-15,2 10-6 0,-2 5 4 16,-3 7 5-16,3 6 2 0,-1 5-2 0,1 4-3 16,-2-1 0-16,3 7-2 0,2 0-5 0,0 2-3 15,0 2-3-15,8-1-1 0,-2 0 1 16,1-1-4-16,-1-6 0 0,4-3-1 0,-4-6-1 15,3-4 2-15,-5-3-2 0,4-7-1 0,-5-5-3 16,0-7-3-16,2-6 1 0,-3-5 2 0,-2-9 0 16,0-3 4-16,0-1-1 0,0-7 5 0,-7-3 0 15,4-5-2-15,-2-5 4 0,-2-3-1 0,1-5 2 16,-2-1 2-16,4-6-5 0,-4 0 2 16,5-3-1-16,0-2-4 0,1-3 1 0,-4 2-2 15,5-2-7-15,-1 0 2 0,2 0-11 16,-1 0-13-16,1 0-10 0,0-4-19 0,0 1-11 0,0-1-20 15,0-1-34-15,0-3-63 0,0-1-103 16,6-4-154-16,2 2-135 0,-4 4-581 0</inkml:trace>
  <inkml:trace contextRef="#ctx0" brushRef="#br0" timeOffset="31019">19701 2984 1456 0,'0'0'389'0,"0"0"-385"0,0 0 4 0,0 0-28 16,0 0-48-16,0 0 4 0,0 0 18 0,0 0 44 15,0 0 53-15,0 0 16 0,0 0 8 0,0 0 5 16,0 0 3-16,0 0-4 0,117-47-5 16,-96 44-11-16,6 0-14 0,4 0-11 0,2 0-13 15,7-2-2-15,6 0-5 0,-1 0-5 0,4 1 0 16,5-2-7-16,2 1-1 0,1 1 0 15,6-1-4-15,-3 1 1 0,5 3-3 0,0 1-4 16,0 0 2-16,2 0-4 0,3 0-4 0,-2 3-3 16,0 1-7-16,7 2 1 0,-2-2 4 0,2 2 5 15,-3-1 6-15,6 0 1 0,0-4 3 0,0 2 4 16,2-3 3-16,2 0 5 0,1 2 5 16,2-2-2-16,5 0 4 0,6 0-2 0,2-5-2 15,6-1 1-15,4-2-5 0,4 2-1 0,2-2-2 16,5 2-1-16,0 0-3 0,-2 0 2 0,4 0-1 15,1 2-1-15,1-1 2 0,-1-1-3 16,-1 2 1-16,0-1 0 0,-1 2 2 0,-3 0 4 16,2 0 2-16,2 2 3 0,2-3 3 0,-1 1-1 15,2 2 2-15,-2-4-3 0,-1 2-4 0,2-2-2 16,-1 1-1-16,1-2-1 0,-1-2 2 0,5 0-1 16,-2 2-1-16,-4-1 1 0,1-1-5 15,-5 2 0-15,-2-1-2 0,1-1-2 0,-6 1 7 16,2 1-4-16,-5-3 1 0,-3 3 0 0,-3-1-2 15,-6 1 2-15,-3 2 2 0,-5-1 1 16,1 2 7-16,-8 1 0 0,-2 1-3 0,-3 1 0 16,-3 0-8-16,-2 0-1 0,-10 0 0 0,2 3-2 15,-6 0 4-15,-2 2 0 0,-5-1-2 16,-4 0-1-16,-4 1-5 0,-1-1 1 0,-3-1 2 16,-4 0 0-16,1 2 5 0,-3-3 1 0,-2 1-4 15,-2 0 2-15,0-1-3 0,-1-1-2 0,0 0 5 16,-1 1-3-16,-3-2 3 0,-2 2 1 15,2-2-1-15,-4 0 1 0,2 1 0 0,-1-1-2 0,-4 0 0 16,5 0-1-16,-4 0-2 0,-2 0 3 16,-1 0-1-16,1 0 0 0,-2 0 1 0,1 0-3 15,-1 0 2-15,-3 0 0 0,5 0-1 0,0 0 3 16,3 0-1-16,-2-1-2 0,-1 1 3 0,1 0-4 16,-1 0 3-16,-1 0 0 0,0 0-2 15,-1 0 4-15,-5 0-5 0,4 0 1 0,0 0 4 16,-2 0-5-16,-2 0 2 0,3 0 0 0,-5 0-4 15,5 0 3-15,-2 0 1 0,-1 0-3 0,-5 1 0 16,7-1-4-16,-7 2-2 0,5-1 2 16,-4-1-6-16,0 1-1 0,-2-1 1 0,0 0-5 15,-1 2 4-15,2-2 1 0,2 0-5 0,-4 2 2 16,1-2-3-16,2 0-8 0,-2 1-1 16,1-1-9-16,-1 1-13 0,0-1-9 0,5 2-21 15,-3-2-24-15,-2 2-43 0,6-2-59 0,-2 1-71 16,-1-1-131-16,4 0-22 0,-3 0 11 0,0 0 110 0</inkml:trace>
  <inkml:trace contextRef="#ctx0" brushRef="#br0" timeOffset="31371">28470 2374 2273 0,'0'0'23'0,"0"0"4"0,0 0 16 15,0 0-3-15,0 0-22 0,0 0-19 0,0 0-35 16,0 0-10-16,0 0 13 0,0 0 23 16,0 0 27-16,0 0 16 0,0 0-1 0,-6 10-4 15,24 9 1-15,8 0-7 0,8 6-1 16,-1 0-3-16,5 3-4 0,3 0 2 0,1 1-2 16,7 3-2-16,-5-1-4 0,5-1-5 0,-5 1-2 15,-2-3-2-15,-2 2 1 0,-2-3 1 0,-2-2 0 16,-5 0-1-16,-4-1 0 0,-2-3-3 0,-7-1 2 15,-5-3 3-15,-2-1 5 0,-8-5 11 16,0-2 6-16,-3 1 9 0,-2-1 6 0,-4 1 4 16,-9-1 1-16,-7 3-5 0,-4 0-5 0,-4-1-8 15,-6 2-6-15,2-3-4 0,-3 1-7 0,-1-3-5 16,-2 0-5-16,4-1-10 0,3 1-14 0,-4-3-34 16,8 3-48-16,2 0-86 0,2-1-164 15,12-1-291-15,2-2-840 0</inkml:trace>
  <inkml:trace contextRef="#ctx0" brushRef="#br0" timeOffset="31998">29096 3140 383 0,'0'0'231'0,"0"0"-53"0,0 0 14 15,0 0-17-15,0 0-35 0,0 0-8 0,0 0-12 16,0 0-13-16,0 0-10 0,0 0-15 16,0 0-12-16,0 0-4 0,0 0-3 0,0 0 4 15,50 95 11-15,-50-68-1 0,-7 3 0 0,3 2-17 16,-6 5-13-16,3 0-6 0,-1 5-11 0,-3 0-2 16,4 4-7-16,-2-2-6 0,-1-2-1 0,5 0-6 15,-2-6 1-15,4 2 0 0,3-3-5 0,0-5 4 16,0-1-1-16,8-6 0 0,-2-3 5 15,5-5 1-15,0-4 6 0,1-1 2 0,3-2 2 16,1-2-2-16,6-3-1 0,3 3-4 0,5-3-3 16,3-2-5-16,3-1-3 0,5 0-5 0,2-3-6 15,5-4-10-15,-3 3-12 0,-2-1-18 16,2-1-25-16,-9 3-21 0,-1-2-26 0,-6 2-20 16,-4 2-38-16,-9-2-56 0,-4 1-100 0,-9 1-152 15,0 1 14-15,-3 0-135 0</inkml:trace>
  <inkml:trace contextRef="#ctx0" brushRef="#br0" timeOffset="32162">28991 3603 2643 0,'0'0'40'0,"0"0"-39"0,0 0 7 15,0 0 1-15,0 0-15 0,161-75 9 16,-105 69-2-16,9 0-3 0,-1 1-5 0,1 4-40 15,-3 1-86-15,0 1-153 0,-19 5-338 0,-17 0-871 0</inkml:trace>
  <inkml:trace contextRef="#ctx0" brushRef="#br0" timeOffset="33235">19747 1126 985 0,'0'0'328'0,"0"0"-210"0,0 0 21 16,0 0-6-16,0 0-46 0,0 0-24 0,0 0-30 15,0 0-6-15,0 0 6 0,0 0 14 16,0 0 13-16,0 0 7 0,-154 2 1 0,128 11-3 16,-1 5-5-16,1 2-12 0,-2 0-9 0,2 3-13 15,1 2-11-15,4-1-4 0,-2 2-7 0,6-3 1 16,2-2-2-16,5-4-4 0,0-6-5 15,9-1-4-15,1-4-5 0,0-1 5 0,0-2 6 16,0-2 5-16,1-1 8 0,6 0 10 0,-2 0 10 16,5 0 1-16,2-4-2 0,3-5-12 0,3-1-15 15,6-3-7-15,2-3-5 0,2-3 0 16,-1-4-1-16,2-2-4 0,3-1-5 0,0 1-1 16,-3-3 0-16,-2 1 8 0,0-1 6 0,-2 3 6 15,-2-1 5-15,-4 3 2 0,-4 1 3 0,1 5 0 16,-5 2 7-16,-1 4 3 0,-7 3 7 0,2 4 8 15,-3 2-5-15,-2 2-11 0,0 0-18 16,0 0-23-16,0 0-20 0,0 4-13 0,1 2 12 16,2 2 17-16,-2 6 21 0,6 2 17 0,-3 4 0 15,0 3-3-15,6 2 0 0,-1 1-1 16,2 1-2-16,3 1-3 0,2 0-10 0,2-2-5 16,-2 1-5-16,5-1-3 0,-4-1 5 0,-3-1 2 15,0-1 1-15,-3 0 2 0,-7-5-1 0,3-2-1 16,-6 0 0-16,-1-6 7 0,0 0 14 15,-3-3 19-15,-6 0 22 0,-6-1 16 0,-6 0 1 16,1-1-4-16,-8 0-9 0,0-1-15 0,-5-1-7 16,0-2-7-16,-2-1-5 0,2 0-2 0,-3 0-4 15,5 0-2-15,0 0-6 0,3 0-20 16,8 0-38-16,-1-1-74 0,6 1-136 16,3 0-224-16,8 0-100 0,1 0-582 0</inkml:trace>
  <inkml:trace contextRef="#ctx0" brushRef="#br0" timeOffset="34291">20046 471 574 0,'0'0'120'0,"0"0"-121"16,0 0 20-16,0 0 16 0,0 0 16 15,0 0 21-15,0 0 8 0,0 0 17 0,142-161 21 0,-121 144 10 16,-5 2 12-16,3 2-2 0,-5 2-2 16,-6 0 13-16,2 3 4 0,-5 1-4 0,-1 1-10 15,-2 6-32-15,-2-2-28 0,0 2-26 0,0 0-24 16,0 0-22-16,0 0-15 0,0 0-18 0,-5 2-6 16,0 4 8-16,1 1 9 0,-8 7 18 15,-3 5 10-15,-7 4 1 0,-4 7-1 0,0 2-2 16,-3 4-4-16,2 1-1 0,0 0-4 0,-1 2 0 15,2-3-1-15,4-1 0 0,3-3 4 0,3-3-1 16,2-6-2-16,5-4-2 0,3-6-6 16,1-4-3-16,5-6 3 0,0-2 10 0,0-1 14 15,0 0 13-15,0-3-2 0,8-5-7 0,0-2-18 16,9-6-15-16,0-4-4 0,7-6-4 16,2-5 2-16,1-1 5 0,0-1-3 0,-1-2 4 15,-3 0 1-15,1 2-4 0,-4-1 3 0,-4 1-5 16,-1 1 1-16,-1 2 5 0,-3 2 4 15,-3 3 6-15,0 5 10 0,-2 0 2 0,-1 7 6 0,-2 4 1 16,-3 3 6-16,0 3 6 0,0 1-9 16,0 2-9-16,0 0-25 0,0 0-28 0,0 2-18 15,1 4 7-15,2 3 19 0,-2 5 28 0,4 2 27 16,-1 7-1-16,0 3-5 0,4 3-7 16,3 3 0-16,1 0-3 0,3 3 1 0,2-1 1 15,0-3-7-15,4-2 6 0,-1-2-3 0,1-1-4 16,-2-3-3-16,0-3-8 0,-3-2-5 0,-2-1-3 15,-3-3 1-15,-4-3 1 0,-2-4 4 0,-1-1 0 16,-4-3 2-16,0-1 7 0,0-1 9 16,0-1 14-16,-2 0 11 0,-8 0 0 0,-1 0-7 15,-5 0-8-15,-5 0-8 0,-5 0-4 0,-6 0-1 16,-1-1-2-16,-5-1-2 0,-2-1 3 0,-1 0 1 16,0 2-2-16,0-2 3 0,1 0-2 15,2 1-1-15,0 1 0 0,7 0-1 0,2-1-2 16,3 2-1-16,3 0-6 0,8 0-25 0,4 0-59 15,7 0-88-15,4 2-91 0,0 4-102 0,4-2-126 16,4 0-605-16</inkml:trace>
  <inkml:trace contextRef="#ctx0" brushRef="#br0" timeOffset="34918">20926 185 162 0,'0'0'0'0,"0"0"-2"15,0 0 2-15,0 0-2 0,0 0 1 16,0 0 0-16,0 0 0 0,0 0 1 0,0 0-1 0,0 0-1 15,0 0-2-15,0 0-11 0,0 0-118 16,54-24 133-16</inkml:trace>
  <inkml:trace contextRef="#ctx0" brushRef="#br0" timeOffset="35805">20943 92 183 0,'0'0'68'16,"0"0"61"-16,0 0 76 0,0 0 52 0,0 0 21 16,0 0-7-16,0 0-28 0,0 0-30 0,0 0-39 15,0 0-44-15,0 0-44 0,0 0-39 16,0 0-31-16,0 0-22 0,28-66-14 0,-28 66-17 16,-2 1 5-16,-5 5 15 0,1 2 18 0,-7 4 20 15,-4 3 6-15,-4 3-5 0,-2 5-3 0,0 0-1 16,1 4 8-16,0 2-1 0,2-2 1 15,-2 4-1-15,1 1-10 0,2-2-4 0,3 4-3 16,2 2-1-16,0 0 1 0,5-2-3 0,1 1 1 16,6 0-1-16,2-3-4 0,0 0 2 0,10-3 1 15,3 0 1-15,2-4 7 0,7-1-3 0,-4-1 0 16,7-3 2-16,-1-3-6 0,2 0 1 16,0-2-6-16,1-3-9 0,2 1-4 0,-3-6-21 15,-1 1-12-15,-5-4-1 0,-3-1-4 0,-4-1 7 16,-3-2 7-16,-3 1-1 0,-5-1 6 15,-2 0-3-15,0 0-19 0,0-1-46 0,-5-4-75 16,-2-1-94-16,-3-3-130 0,5-1 0 0,-5 2-279 16,8 2 610-16</inkml:trace>
  <inkml:trace contextRef="#ctx0" brushRef="#br0" timeOffset="36079">21197 145 2302 0,'0'0'-67'0,"0"0"-48"0,0 0 0 0,0 0 22 15,0 0 56-15,0 0 50 0,0 0 14 0,0 0 14 16,0 0 11-16,0 0 0 0,-90 156 2 16,78-126-5-16,0 3-9 0,2 0 3 0,3-1-11 15,0-2-7-15,5-1-6 0,2-4-10 0,0 2 5 16,4-4 0-16,4-4 3 0,4-1 4 0,1-1-3 15,0-2 1-15,1-1-1 0,2-2-2 0,1 0-10 16,0-1-20-16,2-2-24 0,2-1-31 16,-3-2-36-16,-1 0-62 0,3-3-64 0,-7 0-79 15,-3-1-121-15,-2-1 36 0,-7-1-319 0</inkml:trace>
  <inkml:trace contextRef="#ctx0" brushRef="#br0" timeOffset="36293">20969 463 2021 0,'0'0'104'15,"0"0"-51"-15,0 0 26 0,0 0-8 0,0 0-16 16,0 0-12-16,166-62-26 0,-128 58-8 0,1-1-5 16,1 2-5-16,-3 3-15 0,-2 0-34 15,-1 0-40-15,-5 0-61 0,-7 3-85 0,-2 2-126 16,-5-1-110-16,-5 1 35 0,-3-1-204 15</inkml:trace>
  <inkml:trace contextRef="#ctx0" brushRef="#br0" timeOffset="36504">21345 139 1977 0,'0'0'452'0,"0"0"-441"0,0 0-3 0,0 0 6 0,0 0-18 15,0 0 23-15,0 0 4 0,0 0 5 0,0 0-1 16,176 23-4-16,-149-3-5 0,-1 0-8 16,-3 3-7-16,-1 4-2 0,0 2 5 0,-6 4-1 15,-2 1 5-15,-4 5 0 0,-6 1-7 0,-4 3 1 16,-8 2 2-16,-13 5-2 0,-8 1-2 16,-10 2-18-16,-8 0-22 0,-10 2-25 0,-8-1-39 15,-6 2-65-15,-9 3-144 0,19-15-251 0,20-15-839 0</inkml:trace>
  <inkml:trace contextRef="#ctx0" brushRef="#br1" timeOffset="40483">19799 3053 0 0,'0'0'192'16,"0"0"-159"-16,0 0-22 0,0 0 1 15,0 0 3-15,0 0 0 0,0 0 3 0,0 0-3 16,0 0-6-16,0 0-1 0,0 0-7 0,0 0-1 16,-18-6-5-16,18 6-8 0,0 0 1 0,0 0-2 15,0 0 0-15,0 0 6 0,0 0 1 0,0 0 2 16,0 0 5-16,0 0-1 0,0 0 1 15,0 0 2-15,-1 0-1 0,1 0 3 0,0 0-3 16,-1-1 2-16,-1 1-2 0,0 0-1 0,-1 0 2 16,0-2-2-16,2 2 0 0,-1 0 3 15,1-1-2-15,0-1 1 0,-1 2 4 0,1-1 0 16,-2-1 2-16,0 2 2 0,2-2 2 0,1 1 2 16,0-1 3-16,-1-1 1 0,1 2 7 0,0-1 3 15,0-1-1-15,0 2-1 0,0-1-11 0,0 2-8 16,0-1-5-16,0-1 2 0,0 2-1 15,0-2 5-15,0 2 2 0,0-2 4 0,0 2 4 16,0 0 0-16,0 0-3 0,0 0-14 0,0 0-21 16,0 0-16-16,0 0-21 0,0 0-6 0,0 0 4 15,0 0 15-15,0 0 23 0,0 2 15 16,0 2 3-16,0-1-2 0,0 1-5 0,0-1-4 16,0 0-27-16,0-1-162 0</inkml:trace>
  <inkml:trace contextRef="#ctx0" brushRef="#br1" timeOffset="47042">19749 3066 229 0,'0'0'6'16,"0"0"-2"-16,0 0 0 0,0 0 1 0,0 0 0 15,0 0-1-15,0 0 1 0,0 0-1 0,0 0 2 16,0 0 7-16,0 0 10 0,0 0 10 16,0 0 15-16,0 0 12 0,-33-65 17 0,31 61 7 15,2 0-3-15,0-1-1 0,-1 1-10 0,1 3-4 16,0-2-4-16,0 1-4 0,-1 1-7 0,-1-2-1 16,1 1 2-16,0 1-8 0,1 0-3 0,-3-1-5 15,3 2-12-15,0 0-3 0,0 0-10 16,0 0-8-16,0 0-3 0,0 0 0 0,0 0 2 15,0 0 4-15,0 0 5 0,0 0 6 0,0 0 8 16,0-1 11-16,0 1 8 0,0 0 9 16,0 0 8-16,0 0 0 0,3-2-1 0,-3 2-15 15,1 0-16-15,0-2-13 0,-1 1-11 0,2 0 3 16,-2-1 1-16,1 2-5 0,-1 0-5 16,0 0-12-16,0 0-17 0,0 0-11 0,0 0-11 15,0 0-8-15,0 0 1 0,0 0-1 0,0 0 22 16,0 0 19-16,1 0 15 0,4 0 15 0,-3 0-1 15,1 2-4-15,-2-1 3 0,1 0 0 16,0-1 0-16,3 2 0 0,-3-2 3 0,1 0 1 16,-2 2-1-16,2-1-1 0,3-1-3 0,-4 2-2 15,1-2 0-15,-2 0-1 0,6 0-2 0,-4 1-2 16,0-1 0-16,4 1-2 0,-3-1-3 16,-2 2-1-16,2 0-5 0,2-2-1 0,-3 1 0 0,2 2 0 15,2 0 1-15,-4 1 3 0,5-1-2 16,-4 0 0-16,-1 0 4 0,4 0-3 0,-5-1 4 15,0 1-2-15,2-1 0 0,-2 0 2 0,1 0 1 16,-1 1 5-16,-1-2 2 0,-1 1 3 0,0-2 3 16,1 2 3-16,-1-2 2 0,0 0 0 15,0 0 3-15,0 0 1 0,0 0 1 0,0 0 0 16,0 0-5-16,0 0-2 0,0 0-6 0,0 0 1 16,2 0-1-16,-2 0-3 0,0 0 1 15,0 0-5-15,0 0-1 0,2 0-3 0,-2 0-4 16,3 0 7-16,-2 0 1 0,2 0 0 0,0 0 2 15,-2 2-7-15,6-2-5 0,-4 1-2 16,0 1 1-16,3-2 4 0,-1 1 2 0,-3-1 2 16,4 2 3-16,-4-1 2 0,3-1 0 0,-4 0 6 15,4 2-1-15,-2-2 2 0,0 0 6 0,-2 0-1 16,3 0 6-16,0 0 5 0,-1 0 3 0,0 0 5 16,1 0 1-16,0 0-3 0,-1 0-2 15,-1-2-3-15,3 1-5 0,0-2 2 0,-2 1-4 16,2-3-2-16,2 2-4 0,-3 0-9 0,4 0-3 15,-4 2-7-15,5 1-5 0,-5-2 2 0,4 1 0 16,-3 1 1-16,4-2 5 0,-4 2-3 16,2-1 2-16,-2 1 3 0,1 0-3 0,-1 0 3 15,-2 0 0-15,5 0-3 0,-4 0 4 0,-1 0-3 16,4 0 1-16,-3 0 5 0,-1 0-1 0,5 0 5 16,-4 0-1-16,3 0-2 0,-2 0-1 0,1 0-2 15,-1 0-3-15,-1 0 5 16,4 0-2-16,-3-1 1 0,3 1 5 0,-3 0-1 0,3-2 5 15,-1 2 0-15,4-1 0 0,0-1 4 0,1-1-3 16,1 0 0-16,0-1 0 0,0 2-6 0,-2-2-2 16,-1 3-4-16,3-2-4 0,-4 1 0 15,-1 1-4-15,1 1 2 0,-3 0-1 0,1 0-1 16,0 0-1-16,-1 0 3 0,2 0 1 0,-1 0 3 16,2 1 5-16,-2 1-1 0,1 0 2 15,-1-1-1-15,1 2 0 0,2-1 2 0,-5 0 0 16,6 1 3-16,-3-2 7 0,-1-1 0 0,5 2 4 15,-2-2 0-15,0 0-3 0,2 0 2 0,-3 0-3 16,5 0-4-16,-3 0-1 0,1 0-6 0,-1 0-1 16,-4 0-1-16,5 0-5 0,-3 0 0 0,-3 0 0 15,5 0-1-15,-1 0 5 0,-2 3-2 16,2-2 1-16,-1 2 2 0,-1 0-1 0,2-2 0 16,-2 1 1-16,-1 1-3 0,4-1 1 0,-2 3 0 15,1 0 0-15,-2-2 3 0,4 0-1 16,-1 0-1-16,3 0 4 0,-2-1-4 0,1 1 5 15,-2-2 3-15,2-1 0 0,4 2 7 0,-4-2-3 16,0 0-1-16,0 0-1 0,-2 0-7 16,1 0-1-16,5 0-2 0,-2 0-2 0,1 0 4 15,1 0-2-15,0-2 0 0,1 2-4 0,-2-1 0 16,-1 1-1-16,3 0 3 0,0 0 4 0,0 0 2 16,-2-2 3-16,3 1-4 0,-1-2 1 0,-3 0-2 15,1 0 1-15,2-2 2 0,-3 0-1 0,0 0 2 16,0 1 0-16,-1 0-1 0,2-2-1 0,2 2-4 15,-3-2-2-15,1 2-1 0,-1 0-1 16,2 0-3-16,1 2-2 0,-3-1 0 16,1 1 3-16,-1 0 3 0,1 1 2 0,-1-2-2 15,-2 1-10-15,0 2-2 0,0 0 3 0,0 0 5 16,1 0 11-16,1 0 2 0,-1 0-2 0,2 0-2 16,-2 0-4-16,-1 0 1 0,1 0 2 0,0 0 0 15,-1 0 2-15,0-1-1 0,0 1-1 0,-3 0-1 16,2-1-2-16,-1 1 1 0,0 0-2 15,0 0-1-15,-3 0 3 0,2 0 0 0,-1 0 1 16,-1 0-2-16,0 0 0 0,1 0-1 0,-1 0 0 16,-3 0 1-16,1 0 2 0,-2 0-1 15,1 0-2-15,-1 0-1 0,3 0-3 0,-3 0-1 16,2 1 0-16,-1 0-1 0,1 1 5 0,1 0-1 16,-3 0 3-16,1 0 1 0,2 0-1 0,-2-1 2 15,2 1 0-15,-3-1 3 0,5 0 2 16,-4 1 0-16,3-2 3 0,-2 2-2 0,3-2 2 15,2 0 0-15,-3 0 0 0,2 0-2 0,-3 0 0 16,1 0-2-16,1 0-4 0,-2 0-1 16,2 0-3-16,-4 0 1 0,3 0 0 0,-2 0 2 0,0 0 2 15,1 0-2-15,1 0 3 0,2 0 0 16,-2 0-1-16,2 1 2 0,1-1 2 0,0 0 0 16,2 1 1-16,-2-1-1 0,6 0 4 0,-2 0-1 15,1 0 2-15,0 0 1 0,1 0-2 0,-1 0 1 16,1-1-2-16,0 0 1 0,-2-1-3 15,0 0-5-15,2 1 5 0,-4 1-1 0,1-1 2 16,-2 1 0-16,2 0-7 0,-3-2 0 0,1 2 0 16,2 0-1-16,-1 0 5 0,1 0-2 0,0 0 2 15,2 0 2-15,-2-1-4 0,1 1 4 16,-1 0-6-16,-1 0 1 0,1 0 5 0,-1 0-3 16,2 0 4-16,-1 0 2 0,3 0-3 0,-1 0 5 15,3-2 2-15,0 0-5 0,2 2 5 16,-2-1-5-16,3 1-2 0,-3-1 0 0,3 1-3 15,-5-2 1-15,4 2 2 0,-5 0-1 0,1-2 4 16,-2 1-1-16,-2 0-2 0,0 1 1 0,-1-2-5 16,-1 0 2-16,-2 2 1 0,-1-1 0 0,1-1 3 15,-2 2-3-15,3-1-1 0,-3 1-4 0,0-2-2 16,3 1 4-16,-4-1 2 0,4 0 2 16,-2 2 3-16,-1-1-7 0,3-1-3 15,-2 1-1-15,0-1-5 0,2 1 7 0,-4-1 0 0,4 2 1 16,-2-1 3-16,-1-1-5 0,1 1 0 15,-1 1-2-15,4-2 0 0,-3 2 2 0,-1 0-1 16,1 0 1-16,-1 0 2 0,2 0-4 0,1 0 3 16,0 0-2-16,-2 0-3 0,1 0 4 0,2 0-3 15,-1 0 3-15,1 0 0 0,1 0-3 16,2 2 3-16,-3 1-3 0,4 0 1 0,0 0 2 16,-2 0-2-16,2 2 2 0,3-1 0 0,-2-1 0 15,2 2 0-15,-1 0-1 0,0-3 2 0,1 2 0 16,-3-3 0-16,-1 1 1 15,-2-2-1-15,-1 1 0 0,-1 0 1 0,-2 1-3 0,-1 0 2 16,-1-1-2-16,0 0 1 0,1-1 0 0,-5 2 0 16,4 0 0-16,-1-2 0 0,1 1 0 0,-2 0 1 15,0 2-1-15,1-3 1 0,2 1 1 16,-4-1-2-16,2 0 4 0,1 0-2 0,-1 0 1 16,0 0 0-16,0 2-2 0,0-2 1 0,2 0-2 15,-1 0-1-15,-2 0 3 0,1 1-2 0,1-1 3 16,1 2 0-16,-5-1-1 0,5 1 0 0,-1-1-2 15,0 1-2-15,1-1 2 0,4 3-2 0,-3 0 3 16,3 1 2-16,0 0-2 0,0-2 2 16,1 2-1-16,2-2-3 0,-2 1 0 0,-1-1 1 15,3 1 2-15,-2-1 1 0,2 0 3 0,-2-2 1 16,2 1-1-16,-1-1-1 0,0-1-1 16,0 2 3-16,1-2 1 0,-2 0-2 0,1 0 2 15,-2 0-3-15,0 0-1 0,-2 0 1 0,1-2-1 16,-1-1 1-16,2 2 2 0,1-2-3 0,-2 1 2 15,2-1-3-15,-2 0 0 0,1 0 2 16,1 0-3-16,0-2 4 0,-2 1-1 0,1-2 1 16,-3 2 2-16,2 0-4 0,-1-2 0 0,-1 2 0 15,-1-1-3-15,0 2 3 0,0-2-3 16,0 2-2-16,-1 0 1 0,1 0-3 0,1 0-1 16,-1 0 4-16,3 2-3 0,-3-1 1 0,1-1-1 15,0 2-1-15,-1-1 2 0,4 0 0 0,-3 1 1 16,0 0 1-16,3-1 1 0,1 0 0 0,-3 1 1 15,0-2-2-15,1 0 2 0,-1 1 0 16,-2-1 2-16,3 0 3 0,-4 0-1 0,1-2 1 16,-3 2 1-16,5-1 0 0,-7-2 4 0,4 0-1 15,-1 1 1-15,-2-1-2 0,4 2-2 0,-2-3-3 16,-1 1-3-16,5 0-4 0,-3-3-5 0,3 2-2 16,1 0-2-16,1 0-1 0,2 2 5 15,0 0-2-15,2 0 3 0,2-1 3 0,-2 1-2 16,1-1 4-16,3 1 1 0,-1-1-4 0,3 0 7 15,-1 0-4-15,-1 0 3 0,0-2 2 16,-2 3-6-16,0-1 5 0,0-3-4 0,0 3 0 16,-3 0 3-16,1 1-3 0,-1-1 2 0,-2 1 0 15,0 0-4-15,-2 2 4 0,0 0-1 0,-1 1-2 16,3-1 4-16,-3 2-6 0,-1-2 2 16,3 1 2-16,0 1-5 0,-3-1 5 0,0 1-2 15,2-1 0-15,-2 1 1 0,0-1 1 0,-1 2-2 16,0 0 4-16,-1-2-2 0,1 2-2 0,-5 0 1 15,2-2-1-15,-3 2 1 0,-1 0 1 0,0 0-2 16,0 0-2-16,0 0-2 0,0 0-5 16,0 0-1-16,0 0-1 0,0 0-6 0,0 0 4 15,0 0 2-15,0 4 1 0,1-2 7 0,-1 2-3 16,3 2 2-16,-1 0 1 0,-1 1 2 0,-1 2 3 16,0-1 0-16,1 1-2 0,1-2 0 15,2 1 0-15,-2 0 0 0,1 0 2 0,-3 1 0 16,3 1 0-16,1-1 3 0,0 0-2 0,-1 0 1 15,-2 2 0-15,3-1-4 0,-1 1 4 0,2-2-2 16,-3 1 2-16,2-2 2 0,-1-1-5 16,1-1 5-16,-3-2-4 0,0 2-2 0,4 1 5 15,-3-1-4-15,1-1 2 0,0 0 3 0,-2-1-4 16,3 2 2-16,2 1-1 0,-4-1-2 16,1 2 2-16,5-1-2 0,-5 1 2 0,3-1 2 15,0 1-2-15,0 0 2 0,1-1-3 0,-5 0 0 16,4 1 0-16,-1 0 0 0,-2 1 0 0,3-3 3 15,-1 2-2-15,-2 0 1 0,2-1 1 0,1-1-3 16,-4 1 3-16,4-2-2 0,-1 1-1 16,-2-1 3-16,1-1-1 0,2-1 2 0,-5 2 0 15,0-3-2-15,1 2 0 0,0-2-1 0,1 1-1 16,0 0 0-16,-2-2 1 0,1 1 1 0,-2 1-1 16,1-2 1-16,3 2-2 0,-1 1 0 15,1-1 1-15,-3 0-2 0,1 0 1 0,2 1 1 16,-2-1 0-16,4 0 2 0,-5 0-1 0,5 0 2 15,1 1-2-15,-5 0 0 0,5 0 1 0,-3-1 1 16,2 2 0-16,-2-4 1 0,0 2 1 16,0-1-3-16,1 1 1 0,-2-1-1 0,-1-1 0 15,2 1 2-15,-2-1 0 0,1-1 4 0,-2 0-1 16,1 0 0-16,-2 0-2 0,3 0-2 0,-1 2 1 16,0-2-1-16,2 0 1 0,-2 1 1 15,0-1-2-15,2 0-2 0,1 0-1 0,-2 0 1 16,0 0 0-16,4 0 2 0,-5 0 0 0,1 0 1 15,3 0 1-15,-1 0-3 0,-2 0 1 16,2-1-2-16,1-1 0 0,-4 1 1 0,4-1 1 16,-1-1-1-16,-3 0 1 0,3 1 4 0,-1-2-2 15,-1 1 2-15,0-3 0 0,4 1-4 0,-5-3 2 16,2 2-3-16,3-1 0 0,-4 1-1 0,-2 0-1 16,5 0 3-16,-2 0-1 0,-1 0 0 15,-2-1 1-15,3 1-3 0,-1 0-2 0,1 0 3 16,-3 2-3-16,1-3 1 0,2 1 2 0,0 2-8 15,-1-3 7-15,-2 1 0 0,2-1-1 0,1 0 5 16,0-1-6-16,-1-1 1 0,-2-1 2 0,3 0-1 16,0 0-1-16,-1-2-1 0,-2 2-3 15,5 1 4-15,-5 0 0 0,3 0-1 0,-2-1 4 16,-1 1-5-16,0 2 2 0,3-2 0 0,-2 0-3 16,0 0 3-16,1-1 1 0,-1 1-4 15,2-3 2-15,-2 1-2 0,2 1-3 0,-2 1 4 16,1 0 1-16,3-1 2 0,-2 1-1 0,-2 2-2 15,3-3 0-15,-1 1-1 0,-1 1 2 0,0 0 1 16,1-1 1-16,1-1 2 0,-2 3-1 16,1-2 0-16,0-1-1 0,-1 1-2 0,0 0 1 15,2 2 0-15,1-2 0 0,-4 1 1 0,5 1 0 16,-3-1 0-16,2 0-2 0,-1 1 0 0,-2 0-2 16,0 0 1-16,4-1 3 0,-3 1-2 0,-2-1 0 15,7 0 1-15,-5-2-2 0,4 1 2 16,-4-2 1-16,6 0-2 0,-5 2 3 0,3-1-1 15,-2-1 0-15,2 1 0 0,-3-1-2 0,5-1 0 16,-6-1 4-16,6 1-2 0,-4 0 4 0,1-1-4 16,3 0 0-16,-5-1 0 0,5 1-1 0,-5 1 5 15,5-2-2-15,-3 2 3 0,-1 0-1 16,1 1-4-16,-1-1 1 0,-2 1-4 0,1 1 2 16,1 1 0-16,-3 1 1 0,1 0 0 0,1 3 0 15,-4-1-4-15,5 0 3 0,-2-1-2 16,0 1 1-16,-3 0 6 0,5-1-6 0,-2 0 2 15,-1 1-1-15,-1 0-4 0,3 0 4 0,-1 1-1 16,-2 1 2-16,-2-1 3 0,3 2-4 16,0 0 2-16,-2-2-4 0,2 2 0 0,-2 0 2 15,-1-1-2-15,0 4 4 0,2-3 1 0,-2 2-4 16,0-1 3-16,0-2-2 0,1 4-4 0,0-6 6 16,2 4-2-16,-1-3 2 0,2 2 0 15,-3-1-2-15,0-2 1 0,1-1-2 0,2 1 0 16,0 0 1-16,-1-2 0 0,-2 1 1 0,2-1 1 15,-1 0-1-15,3 2 1 0,-3-2-1 0,0 2 1 16,-1 0-1-16,3 1-1 0,-3 2 2 0,2 0-2 16,-3 0 0-16,0 0-2 0,2 2 2 15,-2-1-2-15,0 2 3 0,0-2 0 0,0 1 1 16,1 1-2-16,-1-1 0 0,1-3 0 0,-1 2-1 16,0-2 1-16,2 1 0 0,2 0 3 0,-3-2-1 15,2-1-1-15,0 1 2 0,-2-2-4 0,0 1 3 16,3 0 2-16,-2-2-3 0,1 1 0 15,-2 1 1-15,0-1-3 0,1 0 3 0,-1 4 0 16,2-2-2-16,-2 3 3 0,2-1-2 0,-3 2 0 16,1-1-2-16,-1 2-2 0,0 0-2 15,2 0-2-15,-2 0-3 0,0 0-2 0,0 0-5 16,1 0-3-16,-1 0-5 0,0 0 7 0,1 3 5 16,1 0 7-16,2 1 5 0,-2 0 2 15,1 1-3-15,0-1 2 0,1 3-1 0,1-3 1 16,-2 1 1-16,4-1 1 0,-2-1 3 0,-3 1-3 15,3-3 1-15,-3 1 0 0,2-2-1 0,-4 0 3 16,1 1-1-16,-1-1-1 0,0 0 2 0,0 0-3 16,0 0-2-16,0 0 0 0,0 0-4 0,0 2 2 15,2-1 0-15,-2 2-1 0,2 0 3 0,1 2-4 16,1 0 1-16,-1 1 0 0,-2 1 0 16,3 3 1-16,0-2 2 0,-1 0 1 0,-2 2 1 15,5 1-1-15,-2-3 0 0,0 0-1 0,-3 0-2 16,5 1 2-16,-2-1 0 0,-1 1 1 15,-2 0 2-15,3 1-2 0,2-1 0 0,-4-2-3 16,1 3 2-16,1-2 0 0,0 1 0 0,-1 1 2 16,-2-1 0-16,4 0 0 0,-1 2-2 0,-2-1 0 15,0-1-2-15,2 2 2 0,-3-1 0 16,2 4 1-16,-2 0 0 0,-1 3-1 0,2-1-2 16,-1 1 2-16,-1 1 0 0,1-4-3 0,3 0 2 15,1-2-1-15,-3 0 0 0,0 0 4 0,0-1-1 16,5-2 2-16,-3 0-3 0,-2 1-1 15,2-3 1-15,0 2-1 0,-1 0 2 0,-1 1 0 16,2-3-1-16,1 2 0 0,-4-2 0 0,2 1 0 16,-2 2 0-16,0-4 0 0,5 5-2 0,-3-1 2 15,-2 0 0-15,0 3 0 0,1-2 2 16,2-1-4-16,0 0 2 0,-3 2 1 0,1-1-3 16,0 0 3-16,1 0 0 0,1-1-1 15,-1 1-1-15,-2-2-1 0,2 1 2 0,1 3 0 16,0-1 2-16,-1 0-2 0,-2-1 1 0,3 1 0 15,0-2 1-15,-1-1 0 0,-1 2-4 0,0 0 3 16,4 0-3-16,-4 0 1 0,1-1 3 0,-3-1-2 16,3 0 3-16,0-1-2 0,1 1-2 0,-3-2 1 15,0 3-2-15,2-3 0 0,0 3 4 16,1-3-3-16,-1 0 3 0,-2 1-1 0,2 0-3 16,1-2 3-16,-1 0-2 0,-1 1 2 0,0 0 0 15,1 0-2-15,1-1 2 0,0 2 1 0,-2 1-2 16,0-2 1-16,3-1 0 0,-1 2-1 15,-1-2 1-15,-2 0 0 0,6 2-3 0,-4 0 4 16,0-2-2-16,-1 2 2 0,5-2 0 0,-4-2-1 16,0 2 1-16,4 0-1 0,-5 0 0 15,1 2-1-15,1-3 0 0,2 3 0 0,-4 0 2 16,1 0 0-16,4-2-2 0,-4 0 3 0,-1 2-4 16,5-1 1-16,-3-1 0 0,-1 2-2 0,4-1 2 15,-4-1 1-15,-1 2 0 0,1-2 0 0,4 2-1 16,-4 0-1-16,3 2 1 0,0 0 2 0,-2-2-1 15,4 0 2-15,-5 2-2 0,4 0-1 0,-2-1 0 16,-1 2 0-16,3-1 0 0,-3-1 2 16,4-1 0-16,-3 1 2 0,-3-2-2 0,5 0-1 15,-3-1-4-15,-1 3-1 0,4-4 0 0,-3 1 6 16,-3-2 1-16,5 1 2 0,-2-1-4 16,-2 0-4-16,0 1 1 0,2 1 0 0,0-1 3 15,-1 1 0-15,1-2 0 0,1 1 2 0,-1 0-2 16,-1-1 0-16,1 2 0 0,2-1 1 15,-4 0-2-15,4-2 4 0,-1 3 2 0,-2-3 2 16,5 0 4-16,-4-1-1 0,6 0 3 0,-6-1-2 16,6 2 2-16,-5-3-2 0,5 0-3 0,-5 0 1 15,5 0-6-15,-4 0 6 0,1 0-2 16,0-3-2-16,0 0 1 0,-2 3-7 0,2-4 1 16,-4 3 0-16,4-1-4 0,-3 1 5 0,-3-1 1 15,5 1 0-15,-2-2 1 0,0 3 0 0,-3-3-4 16,6 0 1-16,-3-1 0 0,-1 1 2 0,4 0 1 15,-3-3-1-15,1 2-1 0,2-3-1 0,0 1-3 16,1-3 2-16,2 0-2 0,-3-1 2 16,3-2 0-16,0-1-1 0,0 1 4 0,-2-2-5 15,4 0-1-15,-2 4 1 0,-1-3-3 0,-1 0 6 16,2 1-1-16,-5 0 1 0,6 2 3 0,-4-2-4 16,0 1 2-16,3 0-1 0,-4-1-6 15,5 1 4-15,-1-1-1 0,-1 1 0 0,0 2 5 16,3-1-5-16,-1 0 1 0,-3 0 0 0,2-1-5 15,2-1 4-15,-1-1 0 0,0 2-2 16,0-3 3-16,1 0-4 0,2 0 1 0,-4 0-1 16,4-1 0-16,-2 2 3 0,2-1-1 0,-2 1-1 15,1 0 2-15,-1-1 0 0,0 1 2 0,-1 1 0 16,-3-2-1-16,5 0-2 0,-2-1 1 16,2 0 2-16,0 0-2 0,-1 1 2 0,0 0 0 15,0 1-1-15,1-2 4 0,-2 3-5 0,0-2 0 16,-1 0 1-16,3 2-3 0,-2-2 6 0,0 3-1 15,-3 0-1-15,3 1 3 0,1 1-2 0,0 0-2 16,-1-1 2-16,-3 2-3 0,3 0 0 16,0 2 2-16,-1 0-3 0,-3 0 2 0,2 2 0 15,-5 0-2-15,6 0 2 0,-7 3-4 0,2-3 1 16,0 4-1-16,-2 0-1 0,-3 0 2 0,2 0 1 16,-1 0-2-16,3 0 5 0,-3 0 1 15,1 0-4-15,-1 0 4 0,1 0-3 0,-1 0 0 16,-1 0 4-16,0 0-6 0,0 0 4 0,1 0-1 15,-1 0-2-15,2 0 3 0,2 0-1 0,-3 0 1 16,2 0 0-16,0 2-4 0,-2 1 4 16,4 0-2-16,-1 3-2 0,-1-1 4 0,4 2-2 15,-2 2 2-15,-2 0 0 0,5 2-2 0,-4 0 2 16,5 1 1-16,-5 0-1 0,5 1 2 16,-3-1 1-16,3 1 0 0,1 0 2 0,-2-1-1 15,3 1 0-15,3 0 1 0,-2 0-2 0,3-1 0 16,-3 0 2-16,2 0-2 0,0-1 1 0,-2-2 2 15,2 0-1-15,1-2 3 0,-3 1-1 0,3-2-3 16,0-1 2-16,3-3-2 0,-2 4 1 16,0-5 2-16,-2 2-3 0,1-3 2 0,0 2 1 15,-1-2-6-15,3 0 3 0,-1 0 2 0,-1-2-2 16,0-1 3-16,0 0-4 0,1-2 1 16,3-1-3-16,-3-3-1 0,-1 2 2 0,2-4 0 15,2-1 1-15,-3 1 1 0,-1-2-4 0,0 0-2 16,0-1 0-16,3 1-2 0,-4 1 2 0,-1 0 2 15,0 1 0-15,-5 2 0 0,3 2 3 0,-2-2-2 16,-2 5-1-16,3-2-2 0,-2 1-1 16,-1 1 0-16,1 0 0 0,-2 2 1 0,2-1 0 15,-3 3-2-15,3 0-1 0,-2 0-2 0,2 0-1 16,-3 0 2-16,8 0 1 0,-1 2 4 0,3 3 2 16,0-2-2-16,7 3 2 0,1 2-1 15,-2 0-1-15,6 1 2 0,-1 2 0 0,1-1 2 16,7-1-1-16,-1 2-1 0,7-1 1 0,1 1-7 15,2 1-19-15,7 2-51 0,1 2-124 0,-14-5-435 16,-14-2-1001-16</inkml:trace>
  <inkml:trace contextRef="#ctx0" brushRef="#br1" timeOffset="53446">23763 2765 0 0,'0'0'33'15,"0"0"-9"-15,0 0-15 0,0 0-4 0,0 0-2 16,0 0 1-16,0 0-1 0,0 0 1 15,0 0 3-15,0 0-2 0,0 0 2 0,0 0 2 0,1-21 4 16,-1 20 11-16,0 0 13 0,0-1 11 16,0-1 6-16,0 1 2 0,0 0 1 0,0 0 0 15,3 0 3-15,-3 0-3 0,0 0-5 0,1 0-11 16,-1 1-7-16,0-1-9 0,0-1-7 0,0 1-3 16,2-1-1-16,-2 0-3 0,0-1 4 15,0-1-1-15,0 2 2 0,0-4 2 0,1 2 5 16,-1-2 6-16,0 1 10 0,2-2 4 0,-2 0 5 15,0-1-1-15,0 0-3 0,2-2 7 16,-2 0 0-16,2-2 8 0,-2 1 1 0,0 0-12 16,0 1-3-16,0-1-5 0,0 2 2 0,0 0 14 15,0 2 2-15,0 4 8 0,0 0 6 0,0 2-8 16,0 0-9-16,0 2-18 0,1 0-24 16,-1 0-15-16,0 0-18 0,0 0-19 0,3 0-14 15,-3 4 22-15,1 3 41 0,-1 4 39 0,3 2 28 16,1 7-7-16,1 2-28 0,-1 3-19 0,2 5-9 15,-1 3-4-15,-2 3 8 0,1 2 5 16,-2 5 1-16,-2 1-1 0,1 2-6 16,-1 0-4-16,0-2 4 0,0-1-2 0,0-3-2 0,0-4-2 15,0-1-8-15,3-5 0 0,-2-3 4 0,-1-6 2 16,0-3 6-16,0-4 0 0,0-2 0 0,0-3 1 16,0-3-4-16,0-1 4 0,0-2 0 15,0 0-4-15,0-3 3 0,0 1-4 0,0-1 0 16,0 0 4-16,0 0-1 0,0 0 3 0,0 0 4 15,0 0 1-15,1 0 6 0,-1 0 6 0,2 0 6 16,-2-1 5-16,0-4-8 0,3-1-13 16,-2-6-11-16,0-3-13 0,3-3-2 0,-1-4 2 15,1-2-3-15,2-2 0 0,-5-3-4 0,0-1-4 16,1-2 0-16,-1-3-2 0,-1-3 1 16,0-2 4-16,0-2 0 0,0-4 3 0,-1 2 5 15,-2 1-2-15,-2 3 7 0,-2 2-1 0,-1 1 0 16,1 1 3-16,-4 2-3 0,4 3-2 0,0 4-6 15,4 3-3-15,-1 7 3 0,2 3 4 16,-3 4 6-16,4 4-1 0,1 1-7 0,0 2-13 16,0 3-19-16,0 0-24 0,0 0-22 0,0 0 1 15,0 5 23-15,0 4 34 0,1 6 30 0,5 6 17 16,-1 8 2-16,-2 7-1 0,3 7 1 16,-1 9 0-16,-2 5-1 0,2 5-6 0,1 4-7 15,-2 2-5-15,1-4-5 0,1-2 0 0,-5-5 1 16,3-3 3-16,-2-5-5 0,-2-4 3 0,1-5 2 15,-1-9 0-15,0-3 9 0,0-7 1 0,0-6 1 16,0-4-1-16,0-4 3 0,0-4-1 16,0-1 8-16,0-1 7 0,0-1 1 15,0 0 6-15,0 0-5 0,0 0 3 0,0 0 1 0,0 0 1 16,0-3-3-16,0-6-15 0,-1-3-11 0,-4-4-16 16,3-7-2-16,-4-2-1 0,1-5-6 15,2-2 1-15,-2-4-7 0,2-3-2 0,-3 0 0 16,2-2-5-16,2-1-5 0,-4-3-4 0,5 1-7 15,-3-3 4-15,0 1 4 0,-2 0 8 16,2 2 13-16,-3 5 0 0,4 2 8 0,-3 6 3 16,0 1-2-16,1 8 12 15,-1 5-1-15,4 7 1 0,0 4 7 0,-1 2-10 0,3 3-9 0,-1 1-16 16,1 0-25-16,0 0-1 0,0 5 9 16,0 4 22-16,1 7 28 0,4 5 12 0,-4 9 2 15,3 3-3-15,-1 8-4 0,1 2-1 0,-3 9 0 16,1 1-1-16,2 1 1 0,-2-2-6 0,2 0-6 15,-2-5-3-15,1-1-9 0,-1-7 7 16,0-2 2-16,-1-7-1 0,-1-1 9 0,0-8-8 16,3-6-4-16,-3-3 1 0,0-6-4 0,0-3 9 15,0-1 10-15,0 0 7 0,1-2 12 0,-1 0 2 16,0 0-1-16,0 0 1 0,0-4-1 0,0-2-11 16,0-9-11-16,0-6-12 0,0-6-14 0,0-9 1 15,0-3-2-15,3-5 0 0,1-3 0 16,1-2-7-16,-3-4-3 0,0-2-5 0,4-3-8 15,-2-1 7-15,-3 3 3 0,5 1 6 0,-3 3 15 16,-2 7 2-16,3 5 2 0,-4 9 6 16,0 5-5-16,0 9 9 0,0 6 2 0,0 6-3 15,0 5 4-15,0 0-9 0,0 0-5 16,0 0 2-16,0 0-4 0,0 0 6 0,0 0-1 16,0 3 0-16,-1 6 4 0,-3 1-2 0,-2 3-1 15,3 6 6-15,-3 0-8 0,-1 6 4 0,0 1 0 16,-1 4-5-16,-3 5 1 0,-3 3 1 0,2 3-3 15,2 2 4-15,1 1-2 0,-1 0-6 0,5-3-5 16,-1-3-14-16,5-3-22 0,1-5-39 16,0-2-59-16,1-4-126 0,9 0-253 0,-3-8-91 15,-1-6-529-15</inkml:trace>
  <inkml:trace contextRef="#ctx0" brushRef="#br1" timeOffset="56535">23752 4057 620 0,'0'0'205'0,"0"0"-104"0,0 0-24 0,0 0-58 15,0 0-61-15,0 0-31 0,0 0-8 16,0 0 11-16,0 0 19 0,0 0 10 0,0 0 13 16,0 0 37-16,4-17 32 0,-4 22 20 0,2 3 23 15,-1 0 1-15,2 4-6 0,-3 4 17 16,2 4-2-16,1 2-12 0,-2 6-4 0,1 1-7 0,-2 2-12 15,0 5-5-15,1-2-11 0,-1 1-15 0,0 2-6 16,2-2 0-16,-2-1 3 0,0-1 13 16,0-3-6-16,0-2-4 0,0 1-7 0,0-6-14 15,2-2 2-15,-2-5-2 0,0-2 0 0,2-5 3 16,-2-3-2-16,0-3 5 0,0-1 17 0,0 0 19 16,0-2 29-16,0 0 13 0,0 0-3 15,0 0-14-15,0 0-32 0,0 0-26 0,0-4-51 16,0-2-72-16,-2-1-71 0,-2-5-78 0,3 1-118 15,-2-3-52-15,-1 2 41 0,0 5-171 0</inkml:trace>
  <inkml:trace contextRef="#ctx0" brushRef="#br1" timeOffset="57008">23809 3880 1599 0,'0'0'191'16,"0"0"-177"-16,0 0 4 0,0 0-14 0,0 0-32 16,0 0 2-16,0 0-6 0,0 0 5 15,0 0 14-15,0 0 15 0,0 0 14 0,0 0 7 16,0 0-3-16,-166 23 3 0,144-8 1 0,1 0 12 15,-2 4 9-15,0-1-4 0,0-1-7 0,5-1-18 16,-1 0-7-16,4-1-4 0,0-3-1 16,5-1-1-16,4-4-1 0,-1-1-2 0,3-1-5 15,2-4 10-15,2-1 15 0,0 0 19 0,0 0 15 16,0 0-2-16,2 0-11 0,2 0-27 16,3-4-13-16,-1-3-9 0,4 0-4 0,5-3 11 15,0-2 2-15,5-4 1 0,1-1 1 0,4 1-3 16,-2-1-1-16,3-4 0 0,0 2 2 0,1-1 2 15,0-2 0-15,-1-2 1 0,0 1 0 0,-3 0 0 16,1 2 5-16,-3 2 0 0,0 6 6 16,-3 3 0-16,-3 3-6 0,-6 1-7 0,1 6-9 15,-2 0-1-15,-1 0 11 0,0 6 14 0,5 3 10 16,-3 3 2-16,4 4-5 0,2 4-5 0,3 1-6 16,-2 4-3-16,6 5 0 0,0-4-5 0,5 5-14 15,2-2-34-15,2 1-129 0,-5-5-333 16,-10-10-947-16</inkml:trace>
  <inkml:trace contextRef="#ctx0" brushRef="#br1" timeOffset="57485">22549 4947 1830 0,'0'0'26'15,"0"0"-37"-15,0 0-43 0,0 0-37 0,0 0 13 16,0 0 38-16,0 0 41 0,0 0 14 0,0 0 11 15,0 0 15-15,0 0-2 0,0 0-4 0,0 0-4 16,-12 104-11-16,10-92 5 0,1 2 1 16,1 2-9-16,0-3-2 0,0 0-11 0,0 0-4 15,0-3 4-15,0 1-7 0,3-2-3 0,2 1-19 16,1-1-44-16,-4-1-55 0,5-2-107 0,0 1-146 16,-1-1 2-16,-1-3-296 0</inkml:trace>
  <inkml:trace contextRef="#ctx0" brushRef="#br1" timeOffset="57717">22455 4370 2502 0,'0'0'33'0,"0"0"-1"0,0 0-24 0,0 0-69 0,0 0-55 15,0 0 16-15,0 0 19 0,0 0 43 0,0 0 45 16,0 0-10-16,0 0 3 0,0 0-1 0,0 0 0 16,0 0-9-16,98 68-27 0,-83-49-56 15,0-1-86-15,3 2-143 0,-3-1-138 0,-1-3 36 16,-5-6-232-16</inkml:trace>
  <inkml:trace contextRef="#ctx0" brushRef="#br1" timeOffset="58103">22884 5004 2305 0,'0'0'35'0,"0"0"-94"0,0 0-6 16,0 0 3-16,0 0 8 0,0 0 40 0,0 0 12 16,0 0 4-16,0 0 4 0,0 0-1 0,0 0 2 15,0 0-2-15,0 0 4 0,0 0 9 0,56 128 18 16,-52-128 23-16,-3 0 14 0,0 0 6 15,2 0-6-15,-1 0-21 0,3-3-8 0,2-5-12 16,1-4-12-16,4-1-6 0,2-1-11 0,1-2-10 16,0 3-13-16,-1 0-5 0,-1 0-4 15,0 1 5-15,-2 1-1 0,-2 2 7 0,1 3 5 16,-4 0-1-16,3 3 5 0,-7 0-5 0,1 3-9 16,0 0-12-16,-3 0-10 0,1 0 2 15,2 0 22-15,-2 3 26 0,2 1 23 0,3 4 11 0,-1 1-2 16,2 3-11-16,-2 1 0 0,2-2-7 15,0 3-2-15,0-2-1 0,-2 1-4 0,-1-3-1 16,2 1-2-16,-1 0-3 0,1-3 3 16,1-1-3-16,-5-1 0 0,5-2 7 0,0-1-12 0,4 0-1 15,-2 0-19-15,5 1-44 0,2-1-88 16,2 0-150-16,3 0-251 0,-5 1-27 0,-8-2-298 16</inkml:trace>
  <inkml:trace contextRef="#ctx0" brushRef="#br1" timeOffset="58607">23372 4969 567 0,'0'0'165'16,"0"0"-4"-16,0 0-15 0,0 0-34 0,0 0-14 16,0 0-20-16,0 0-32 0,0 0-33 0,0 0-1 15,0 0 27-15,0 0 39 0,0 0 40 0,0 0 5 16,31 34-10-16,-22-20-22 0,2 2-12 0,3 1-9 15,-1 3-17-15,5 3-12 0,0 0-16 16,-3-3-9-16,1-1-4 0,2-1-5 0,0-2 2 16,-3-2 2-16,-2 0-2 0,1-3 8 0,0-1-3 15,-2-3 4-15,0-1 0 0,-4-2-2 16,2-4 6-16,1 0 0 0,-3 0 10 0,3 0 9 16,-3-6 6-16,0 0 4 0,-1-2-3 0,3-2-9 15,-3-3-5-15,1 0-2 0,-3-2-8 0,2-3 1 16,-4-1-7-16,1-2-12 0,-1 0 5 15,-2 1-7-15,3 1-1 0,-4 4-1 0,3 1-5 16,0 4 3-16,-1 1-4 0,2 1-6 0,-2 4-11 16,-1 1-16-16,5 1-12 0,-1 2-10 0,1 0-8 15,2 0-13-15,4 0-19 0,-1 0-33 16,3 5-49-16,2 1-78 0,-2 3-129 0,5 0-87 16,-6-3 54-16,-4-2-130 0</inkml:trace>
  <inkml:trace contextRef="#ctx0" brushRef="#br1" timeOffset="58860">24151 5023 2411 0,'0'0'23'16,"0"0"-34"-16,0 0-38 0,0 0-36 16,0 0 3-16,0 0 28 0,0 0 30 0,0 0 25 15,0 0 12-15,0 0 5 0,0 0 3 0,0 0 3 16,0 0 0-16,0 0 0 0,1 109-5 15,0-95-6-15,4-1-5 0,-4-3-5 0,2 3 0 16,1 0-8-16,1-3-5 0,-1 0-10 0,2 1-28 16,-1-3-43-16,2-2-69 0,0-1-86 0,0-4-131 15,0 1-77-15,-1-2 37 0,0 0-55 16</inkml:trace>
  <inkml:trace contextRef="#ctx0" brushRef="#br1" timeOffset="59013">24184 4738 2411 0,'0'0'37'15,"0"0"-19"-15,0 0-54 0,0 0-67 0,0 0-31 16,0 0 10-16,0 0 30 0,0 0 10 16,0 0-31-16,0 0-76 0,0 0-128 0,0 0-70 15,0 0 40-15,147 35 52 0,-139-29 66 16</inkml:trace>
  <inkml:trace contextRef="#ctx0" brushRef="#br1" timeOffset="59561">24466 4897 1219 0,'0'0'318'16,"0"0"-145"-16,0 0-109 0,0 0-81 0,0 0-51 16,0 0-16-16,0 0 13 0,0 0 27 0,0 0 28 15,0 0 23-15,0 0-2 0,0 0 5 0,0 0 6 16,34 25 13-16,-27-23 8 0,-1-2 6 0,2 1 3 15,-1-1-6-15,-1 0-5 16,3 0-4-16,-3-1-7 0,1-1-4 0,-1 1-5 0,1-1-6 16,-3 2-5-16,-3 0 0 0,0 0-4 0,-1 0-1 15,0 0 0-15,0 0-4 0,0 0-2 0,-1 0-5 16,0 0 4-16,-5 0 23 0,-1 2 13 0,-4 2 11 16,-1 1-2-16,-1 2-15 0,-2 1-4 15,-2 1 2-15,-1 1 7 0,1-3 5 0,2 3 7 16,2-4 0-16,4 0-7 0,2-1-6 0,1 0-8 15,2-1-7-15,2 1-9 0,2 0-4 16,0-2-3-16,0 1-7 0,0 1 6 0,0-1-2 16,1 3-4-16,6-1 6 0,1 2-2 0,3 1 8 15,3 1 8-15,3 0-2 0,4 1 1 0,-1 1-12 16,4-2-15-16,1 1-8 0,3 0-5 16,-1 0 2-16,0-1 11 0,2 0 6 0,-4-1 2 15,-1 0 5-15,-5 1-3 0,2-2 3 0,-6 2 0 16,-2-2 1-16,0-2 1 0,-2-1-5 15,-7-1-5-15,0 0-4 0,-4-1 0 0,0 0 14 16,0-2 22-16,-3 1 32 0,-1-1 19 0,-7 2 3 16,2 0-11-16,-5 2-21 0,-4-1-13 0,0 1-9 15,-5-1-1-15,1-1 2 0,-4 0 5 0,0-3 1 16,1 0 0-16,1 0-2 0,0 0-5 0,2 0-3 16,3 0-3-16,4 0-6 0,1 0-3 0,3 0-3 15,4 0-6-15,3 0-2 0,3 3-6 16,1-3-22-16,0 0-28 0,0 0-39 0,5 0-28 15,1 0 0-15,2 0-2 0,3 0-15 16,4 0-47-16,4-6-105 0,3 0-64 0,4-4 33 16,-6 2 73-16,-6-1 65 0</inkml:trace>
  <inkml:trace contextRef="#ctx0" brushRef="#br1" timeOffset="59755">24884 4987 781 0,'0'0'371'15,"0"0"-14"-15,0 0-91 0,0 0-74 0,0 0-66 16,0 0-68-16,0 0-32 0,0 0-17 0,0 0-13 15,0 0 6-15,0 0 10 0,0 0 14 16,0 0 11-16,0 0-4 0,10 39-5 0,-9-23-8 16,-1 5-5-16,1-2-2 0,1 2-3 0,2 0-5 15,1-1 1-15,-2-2-4 0,4-2-2 0,0-2-4 16,1-4-11-16,0 0-3 0,3-3-9 0,1-1-21 16,0-3-38-16,1-2-69 0,-4-1-88 15,4 0-145-15,-2 0-91 0,-1-3-1 0,-4 0 32 0</inkml:trace>
  <inkml:trace contextRef="#ctx0" brushRef="#br1" timeOffset="59940">24752 4609 2254 0,'0'0'38'0,"0"0"-5"0,0 0-12 0,0 0-36 16,0 0-40-16,0 0-68 0,0 0-35 0,0 0-9 15,0 0-26-15,0 0-7 0,0 0-65 0,0 0-67 16,0 0 19-16,0 0 64 0,64-20-27 16</inkml:trace>
  <inkml:trace contextRef="#ctx0" brushRef="#br1" timeOffset="60436">25109 4324 2084 0,'0'0'-109'0,"0"0"-6"0,0 0 7 0,0 0 55 15,0 0 38-15,0 0 40 0,0 0 9 0,17 171 7 16,-8-132 2-16,-1 2 5 0,1 0 6 0,-4 3 3 16,3-4 1-16,-2 2-5 0,2 3-4 0,1-4-14 15,-2 0-13-15,3-3-10 0,-2-1-7 16,0-4 3-16,0 0-1 0,-3-3-1 0,1-5 2 15,0-2-4-15,-3-5 2 0,3-3-2 0,-3-4 0 16,-2-4-1-16,2 0 5 0,0-4 1 16,-2-2 5-16,-1-1 2 0,3 0 8 0,-2 0 4 15,1 0-4-15,1 0-8 0,6-1-12 0,-1-2-13 16,5-1-9-16,2 1-9 0,4 0-6 0,1 2 1 16,1-1-3-16,5 2 3 0,-2 0 3 0,1 0-1 15,1 5 3-15,0 1 2 0,-3 2 3 0,1 1 1 16,0 2 3-16,-5-1-2 0,4 3 4 15,-7-3 0-15,-1 2 3 0,-1 0 6 0,-3-1-1 16,-1-2 5-16,-8-1-2 0,1-2 4 0,0-4 15 16,-3 1 26-16,0-1 41 0,-6 1 23 15,-5-1 0-15,-4 1-20 0,-2 1-35 0,-7-1-26 16,-4 3-11-16,-4-4-2 0,-2 0 1 0,-4 2 3 16,2-4 1-16,1 0-3 0,-2 0 3 0,7 0-2 15,1-4-3-15,3 0-1 0,3 0-6 16,8-1-3-16,1 1-7 0,2 1-15 0,7-2-19 15,2 2-41-15,3-1-72 0,0-2-121 0,7-2-230 16,5-1-41-16,0 1 26 0,-5 4 83 0</inkml:trace>
  <inkml:trace contextRef="#ctx0" brushRef="#br1" timeOffset="60612">25822 5085 2259 0,'0'0'10'0,"0"0"-32"15,0 0 1-15,0 0 0 0,0 0 23 0,0 0 3 16,0 0-8-16,0 0 5 0,0 0-6 16,0 0 6-16,-6 167-2 0,6-149-2 0,0-3 4 0,0-1-8 15,0-3 3-15,3 0-1 0,-2-4-4 16,2-1-17-16,5-1-43 0,-4-2-72 0,6-2-98 16,-2-1-162-16,0 0-64 0,1 0-389 0</inkml:trace>
  <inkml:trace contextRef="#ctx0" brushRef="#br1" timeOffset="60804">25807 4585 2579 0,'0'0'25'15,"0"0"0"-15,0 0-16 0,0 0-32 16,0 0-47-16,0 0-42 0,0 0-15 0,0 0-5 15,0 0-6-15,0 0-10 0,0 0-42 0,0 0-57 16,0 0-74-16,0 0-38 0,85-17 46 0,-74 19-145 0</inkml:trace>
  <inkml:trace contextRef="#ctx0" brushRef="#br1" timeOffset="61282">26301 4312 2285 0,'0'0'-40'0,"0"0"-15"0,0 0-2 0,0 0 13 16,0 0 29-16,0 0 19 0,0 0 10 0,-19 192 6 15,19-146 10-15,0 0 7 0,0 4 6 16,-3 1 3-16,3 0-10 0,0 3-8 0,-1-5-5 16,1 2-6-16,0-6 0 0,0-2 0 0,0 0-3 15,0-3-2-15,3 0-5 0,5-4-1 16,-2-1-2-16,4-4-3 0,0-1 3 0,-2-3-2 15,3-1-1-15,1-2 2 0,2-3-6 0,0 0 0 16,-1-2-3-16,1-2-5 0,4-3 3 0,0-4 0 16,-1-3-2-16,5-1 0 0,-3-3-11 0,6-3-7 15,1 0-5-15,0-3-5 0,0-7 10 16,-3 0-3-16,-1-6-7 0,1-4 5 0,-5-3-4 16,2 1 9-16,-3-4 19 0,-2 1 8 0,-5-2 12 15,-1 1 6-15,-4 2 6 0,-2 3 15 0,-3 3 17 16,0 5 12-16,0 3 13 0,-4 2-6 15,-4 3-9-15,3 1-13 0,-3 1-13 0,4 1-7 16,-3 1-9-16,2 1-6 0,1 0-5 0,-3 3-3 16,4 3-1-16,-1 1 3 0,-3 6 3 0,5 0 0 15,-3 3 2-15,3 0-1 0,2 2 2 0,0 2-3 16,4 0 3-16,5-2-6 0,5 0-1 16,5 1-2-16,2-2-2 0,6-2 7 0,4-2-8 15,5-2-5-15,3-2-9 0,5-3-25 16,1 0-29-16,2 0-53 0,2-4-94 0,3 0-208 15,-14 1-233-15,-12-2-717 0</inkml:trace>
  <inkml:trace contextRef="#ctx0" brushRef="#br1" timeOffset="66777">23748 1882 117 0,'0'0'33'0,"0"0"22"16,0 0 30-16,0 0 17 0,0 0 19 0,0 0 11 16,0 0 11-16,0 0 23 0,0 0 4 0,0 0-4 15,0 0-18-15,0 0-23 0,-19-22-27 16,19 22-22-16,0 0-16 0,0 0-21 0,0 0-14 15,1 0-17-15,-1 0-15 0,0 0-10 0,2 0-5 16,-2 0-2-16,2 0 11 0,0 0 12 0,0 0 14 16,3 0 11-16,0 0 1 0,2 0-7 0,-4 0-1 15,6 0-6-15,-3 0 2 0,3 0 2 16,5 0 0-16,-1 0 1 0,7 0-2 0,0 0 1 16,6 0-2-16,1 0 1 0,2-2-2 0,4 1-1 15,1-2-2-15,5 0 0 0,1 0-3 16,1-1 1-16,0 1 1 0,0-1-1 0,4 1 4 15,-3 0-1-15,-2 0-1 0,-2 0 0 0,-2 2-5 16,-2 1 1-16,-1 0-1 0,-1 0-1 0,0 0 0 16,-2 0 0-16,-2 1 0 0,4 3-1 15,-1 1 1-15,-2-2-1 0,-2 0 0 0,1 0 0 16,-1 0 3-16,2-1 2 0,1-1 4 0,-2 1 2 16,2-2-1-16,-2 0 0 0,-1 0-2 0,-1 0 1 15,-4 0-7-15,0 0 5 0,1-3 0 0,-7 1-1 16,3-1 5-16,-4 1-4 0,-1-1 2 15,1 2 0-15,-6-1 1 0,-2 1 1 0,2 1-1 16,-4-3 1-16,0 3 0 0,-2 0 2 0,0 0 4 16,-3 0 1-16,1 0 5 0,-1 0 3 0,0 0 2 15,0 0 1-15,0 0-4 0,0 0-4 16,0-2-3-16,0 2-5 0,0 0-2 0,0 0-4 16,0 0-4-16,0 0-2 0,0 0-4 0,0 0-7 15,0 0-9-15,0-1-24 0,0 1-38 0,0 0-64 16,0 0-78-16,2 0-105 0,3 0-163 15,-2 0 3-15,1 0-356 0</inkml:trace>
  <inkml:trace contextRef="#ctx0" brushRef="#br1" timeOffset="67163">25133 1589 577 0,'0'0'115'0,"0"0"-4"0,0 0 47 0,0 0 0 16,0 0-12-16,0 0 3 0,0 0-28 16,0 0-25-16,0 0-25 0,0 0-34 0,0 0-34 15,0 0-20-15,0 0-2 0,0 0 18 0,-2-11 19 16,14 16 14-16,5 1 0 0,3 1-6 0,5 0-1 15,-1 2-3-15,4 1-2 0,0 0-6 16,0-3 3-16,0 2-10 0,0-2 2 0,-1 1 3 16,0 0-8-16,-2 0 4 0,0-2-5 0,-8 1-5 15,1 0-7-15,-6-1-6 0,-4 1-9 16,-2-3-10-16,-5 2-3 0,-1 0 7 0,-2 1 29 16,-7 2 30-16,-7 0 20 0,-4 3 5 0,-5 2-15 15,-4-1-13-15,-6 1-10 0,-3 1-5 16,-3 1-2-16,-3 1-6 0,2-1-3 0,1 1-10 0,5-2-34 15,6 0-80-15,11-5-150 0,4 0-188 16,7-4-662-16</inkml:trace>
  <inkml:trace contextRef="#ctx0" brushRef="#br1" timeOffset="71739">24103 521 151 0,'0'0'28'0,"0"0"6"0,0 0 38 0,0 0 36 16,0 0 25-16,0 0 25 0,0 0 9 0,0 0 6 15,0 0 0-15,0 0-16 0,0 0-17 16,0 0-17-16,0 0-3 0,11-88-8 0,-7 79-12 15,3 2-18-15,0-4-16 0,-1 2-14 16,3-1-13-16,2 3-14 0,-3-1-12 0,0 0-10 16,3 2-6-16,3 1 0 0,-4-1-6 0,1 1 2 15,0 1-1-15,0 0 1 0,0 0 7 0,0 1 1 16,-4 0 7-16,-3 1 2 0,0 1 3 0,-4 0 9 16,0 1 8-16,0 0 10 0,0 0 4 0,0 0-10 15,0 0-19-15,-1 0-20 0,-5 0-29 16,1 0-21-16,-2 0-17 0,-5 0-5 0,-2 0 12 15,-5 4 16-15,-2 3 18 0,-2 1 0 0,0 3 12 16,0-1 8-16,1 1 8 0,-3 1 17 0,1 2 1 16,2 1-2-16,0 2-1 0,3 0-2 0,0 0-4 15,4 2-6-15,1-1-6 0,3 0-2 16,4 2-2-16,-1 0 2 0,6 1 1 0,-1-1-2 16,3 0 4-16,0 0 0 0,5-2 3 0,2 0 6 15,5-2 2-15,2 0 6 0,2-2 7 0,4-3 9 16,4-3 7-16,3 0 3 0,2-4 1 15,4-2-4-15,1-2-3 0,4 0-5 0,2 0-4 16,-1-6-7-16,-3-4-3 0,-2 4-6 0,-5-4-4 16,-5 3 1-16,-3-1-2 0,-6 0 5 15,-4 0 6-15,-4 1 1 0,-1-1 3 0,-1 0-2 16,-3-3-9-16,-2-1-6 0,0-1-8 0,0 1 1 16,0-2-1-16,0 0 1 0,0 0 3 15,-1 0-3-15,-3 2 0 0,-2 2 1 0,4-2 2 16,-3 5 2-16,3 2 0 0,-1 0 2 0,2 4-3 15,-1-1-10-15,2 2-20 0,0 0-37 0,0 0-51 16,0 0-25-16,0 5 22 0,0 3 45 0,2 2 60 16,2 5 40-16,-3 1 3 0,5 3-5 0,-5 1-5 15,4 2-4-15,1-1 0 0,-2-2-1 16,4 1-3-16,-2-3 2 0,3-3 5 0,-2-2 6 16,1-3 7-16,0-3 8 0,2-1 3 0,-2-2 4 15,-2-2 8-15,2-1 9 0,-3 0 12 0,2 0 6 16,0-3-4-16,1-4-11 0,0-3-20 15,0 0-10-15,2-2-6 0,-2-3-10 0,-1 1 1 16,0-3-7-16,-2 2-5 0,2 0 1 0,-1-2-4 16,-5 3-3-16,0-1-3 0,1 2 0 0,0-1 2 15,-2 2-1-15,2 1 2 0,-1 3 2 16,-1 2-2-16,3 3-3 0,-3 2-13 0,1 1-31 16,-1 0-42-16,2 0-54 0,-2 0-4 0,2 1 28 15,4 7 44-15,-1 1 59 0,2 5 18 16,1 1 2-16,3 4 1 0,0 1 1 0,-1 3 0 15,2 2 1-15,-2-1-3 0,1 2 0 0,-1 0 1 16,-1-1 0-16,-1 1 6 0,3 1 0 0,-2-1 2 16,0 2 0-16,0-3 0 0,-3 3-3 0,2-2-5 15,-6-2-3-15,1-1-2 0,0-5 1 16,-3-1-1-16,0-4 1 0,-3-2 7 0,-1 0 9 16,-5-3 7-16,-1-1 10 0,-2-1 11 0,-3-1 7 15,-4 0 3-15,-3-4 0 0,-4 1-9 0,-6 0-9 16,2-2-2-16,-8 0 1 0,3 0-4 0,-4 0 0 15,2 0-2-15,-1-5 0 0,1-1-1 16,5 1-2-16,-5-1-7 0,4 1-7 0,3 1-5 16,1 0-4-16,6 0-4 0,5 0 0 0,5 2-1 15,9 0-3-15,-1 2-12 0,5-2-42 16,0 2-89-16,6 0-44 0,6 0-40 0,3 0-49 16,10 0-70-16,3 0-46 0,-6 0-3 0,-4 0-49 0</inkml:trace>
  <inkml:trace contextRef="#ctx0" brushRef="#br1" timeOffset="72664">25023 548 1821 0,'0'0'100'0,"0"0"-3"15,0 0 25-15,0 0-20 0,0 0-41 0,0 0-33 16,0 0-48-16,0 0-22 0,0 0-10 0,0 0 12 16,0 0 11-16,0 0 12 0,0 0 6 0,0 0-2 15,36-46 3-15,-27 50 5 0,-3-3 5 16,5 2 7-16,-3-1 3 0,3-1-1 0,-3 1 2 16,3-1-4-16,-6 1-7 0,4-2-6 0,-8 0-11 15,2 2-2-15,-3-2 3 0,0 0 15 0,0 0 20 16,0 0 3-16,-3 0-18 0,-2 0-21 15,-4 0-27-15,0-2-14 0,-1 0 11 0,-3 2 10 16,-2 0 13-16,-3 0 18 0,1 7 10 0,-4 0 7 16,3 3 5-16,-3 2 2 0,4 0-1 0,0 2-1 15,4-3-8-15,0 3-8 0,4 2-8 16,6-3-7-16,0 3-1 0,3-2 4 0,0 0 8 16,2 1 5-16,2-1 11 0,5-1 5 0,-1-1 7 15,5-4 8-15,0 2 4 0,2-4 8 0,3 0 1 16,0-2 1-16,5-3-1 0,-1-1-4 0,4 0-6 15,4-4-6-15,-1-2-8 0,1-1-5 0,5-3-5 16,-3 2-5-16,-1-3-6 0,-4-1-5 16,1-2-8-16,-7-1-12 0,4-1-8 0,-6-1-10 15,0-3-9-15,-4-3 1 0,-1 0 3 0,-3-3 10 16,-4-1 12-16,2-2 11 0,-6 0 8 16,0-2 0-16,-2 1 2 0,-1-3 4 0,0 0 1 15,-5 0 3-15,0 4 6 0,-4 1 0 0,1 2 4 16,0 3 7-16,-2 3 5 0,2 0 5 0,1 7 4 15,4 3 1-15,-1 3 0 0,0 5-3 16,4 1-13-16,0 1-27 0,0 0-51 0,0 0-40 16,0 0-1-16,0 7 25 0,0 4 57 0,0 6 42 15,-1 7 11-15,-1 6-3 0,1 4-6 0,0 7-4 16,-2 4-3-16,3 3-8 0,0-1-2 16,3-1-3-16,1-4-1 0,5-2 3 0,-1-6 0 15,2-3 1-15,2-5-2 0,1-4 5 0,-1-6 3 16,0-2 4-16,-4-3 4 0,2-4 1 15,1-1 0-15,-3-2 2 0,0-1 1 0,3-1 2 16,3-1-1-16,-1-1-1 0,1 0-4 0,1 0-3 16,4 0-5-16,0-3-7 0,5 0-6 0,-7-2-10 15,7-3-11-15,-7 1-8 0,5-3-5 0,-4-1-3 16,1 1 1-16,0-2-1 0,-4 0 5 0,2-1 3 16,-5-3 10-16,0 2 9 0,-4-1 7 15,-4-1-2-15,-2 2-4 0,-2-2-4 0,0 1-10 16,0 1-1-16,-2 2 0 0,-7 0-2 0,3 2 4 15,-5-1 2-15,-1 2 2 0,3 1 3 0,-4 3 4 16,4 2 5-16,-2 2 3 0,-1 1 3 16,1 0 0-16,5 0 2 0,-3 1 0 0,4 7 2 15,-3 0 6-15,6 4 8 0,0 2 1 0,1 0 12 16,1 6-1-16,0 0 2 0,0 2 0 16,3-2-7-16,9 2 1 0,2 0-6 0,1-4 2 15,6 0 2-15,3-3-3 0,3 0-3 0,4-1-3 16,1-2-4-16,5-2-3 0,1 0-13 0,1-3-54 15,2 2-107-15,0-2-200 0,-11-1-200 16,-8-3-698-16</inkml:trace>
  <inkml:trace contextRef="#ctx0" brushRef="#br1" timeOffset="73522">26815 576 164 0,'0'0'55'16,"0"0"2"-16,0 0 38 0,0 0 25 0,0 0 29 16,0 0 21-16,0 0 1 0,0 0 0 15,0 0-24-15,0 0-25 0,0 0-25 0,0 0-34 16,0 0-20-16,0 0-17 0,91-85-13 0,-87 81-6 15,5-4 0-15,-5 2 1 0,0 0 9 0,1-1 8 16,-2 3 10-16,-2 0 6 0,-1-1-5 16,0 0-6-16,0-1-11 0,-1 0-16 0,-5 2-13 15,0-2-7-15,-7 2-8 0,2 0-1 0,-2 2 5 16,-2-1 3-16,1 3 9 0,-4 0 11 0,-2 0 9 16,1 3 9-16,-3 1 5 0,4 2 1 15,-4 0 3-15,6-1-10 0,4 0-3 0,-1 1-4 16,8-1-9-16,-3 0-4 0,5 0-7 0,0 1-7 15,-1 2-3-15,4 1-3 0,0-1 5 16,0 1 7-16,4 0 11 0,0 1 18 0,7 1 6 0,3 2 7 16,2-1 2-16,9-1-7 0,1-2-8 15,2-2-12-15,8 0-8 0,-3 1-6 0,5 0-3 16,-4 1-4-16,0-1-2 0,-1 1-3 0,-4 1-4 16,-5-2-2-16,-3 1-2 0,-6-2-3 0,-3 3-4 15,-4-2-6-15,-4-3 0 0,-4 3 6 16,0-2 24-16,-1 0 30 0,-9 2 20 0,-3 0 16 15,-2-1-4-15,-3 0-3 0,-5 0 0 0,-3-1-3 16,-3-2 4-16,-1 1-2 0,-3-2-1 16,2-2 5-16,-3-1-2 0,4 0-2 0,1 0-5 15,0 0-9-15,5-3-4 0,1 0-8 0,6 0-4 16,4-1-4-16,0 1 0 0,2 0-1 0,7-2 0 16,-3 3-6-16,5-1-11 0,2 3-25 0,0-2-41 15,0 0-73-15,7-1-61 0,-1 0-51 0,8 0-48 16,6-1-74-16,5-1-6 0,-6 2 39 15,-5 1-90-15</inkml:trace>
  <inkml:trace contextRef="#ctx0" brushRef="#br1" timeOffset="74446">27246 54 1254 0,'0'0'43'0,"0"0"24"16,0 0 16-16,0 0-9 0,0 0-2 0,0 0-16 15,0 0-7-15,0 0 11 0,0 0-4 0,0 0 3 16,0 0-8-16,0 0-9 0,0 0-9 15,0 0-14-15,-8-74-28 0,8 74-31 0,0 3 3 16,0 4 15-16,0 3 22 0,0 6 26 0,3 4-1 16,-2 4-11-16,0 4-2 0,1 4-2 0,-1 4-1 15,1 4 2-15,3 2-4 0,-1 5 2 16,-1 1-3-16,0 2-1 0,3-2 1 0,-1-2-3 16,1-3-1-16,0-5 1 0,2-4-1 0,-3-3 0 15,4-5 4-15,-4-5-2 0,1-4 0 0,-1-3 1 16,-2-3-3-16,-2-5 1 0,1-2-1 15,-2-1 7-15,0-3 17 0,0 0 24 0,0 0 35 16,0 0 27-16,0 0 10 0,0 0-4 0,0 0-31 16,0-3-33-16,0-3-27 0,-2-3-20 15,1-2-7-15,-2-3 1 0,2 0-1 0,-3-2-1 16,1 0 0-16,3 0-4 0,0 2-4 0,0 0-7 16,0 4-11-16,7-2-14 0,0 3-18 0,3 1-14 15,3 3 1-15,3 0 10 0,6 2 18 16,4 1 17-16,-2 2 7 0,4 0 4 0,-1 0 1 15,-1 2-2-15,0 2 2 0,-4 2 1 0,0 0-5 16,-6 2-1-16,-2-2-9 0,-6 0-6 0,-4 0-5 16,-3-3-4-16,-1 1 6 0,0-1 25 15,-5 0 25-15,-5 2 22 0,-3 1 6 0,-4-1-9 16,-5 1-7-16,-3 0-7 0,-1 0 0 0,-2 1 0 16,1-1-3-16,1-2 2 0,0 1 0 0,7-2-3 15,-3 0-4-15,7-1-3 0,3 0-5 0,5 1-3 16,-1 1-7-16,6-3-9 0,1 0-18 15,1 1-9-15,0 1 15 0,1 2 13 0,4 0 23 16,5 3 16-16,1 0-4 0,4-1 4 0,2 3 0 16,7-3 0-16,2 0-2 0,4-2-2 15,6 0-4-15,-2-1-4 0,1-1-4 0,0 0-5 16,-4-1-4-16,-4-1-5 0,-2-1-1 0,-2 0 0 16,-5 0 3-16,-3 0 4 0,-4-3 6 0,-3 0 6 15,-1 0 6-15,-4-1-1 0,2-3-4 0,-1 0-9 16,-1-3-12-16,-3-3-5 0,3-1-4 15,1-1 5-15,-4-2 5 0,0-2 5 0,0-1 8 16,0 0 2-16,0 2 3 0,0 0 2 0,-6 2 4 16,5 0 2-16,1 5 6 0,0 2 0 15,-2 4 1-15,2 4-7 0,0 1-18 0,0 0-24 16,0 0-27-16,0 0-29 0,2 0 19 0,1 6 29 16,3 3 29-16,-2 2 33 0,5 3-4 0,-4 3-5 15,2 2-1-15,0 1-4 0,1 1-3 0,-3 1-2 16,6-3-1-16,-2 1-2 0,-3-2 4 0,5-2-1 15,-1-4-2-15,-3-2-1 0,2-2-2 16,-3-1-3-16,3-1-9 0,-5-2-33 0,6-1-54 16,-6-1-90-16,6-1-126 0,-2-1-173 0,-3 0 15 15,-3 0-281-15</inkml:trace>
  <inkml:trace contextRef="#ctx0" brushRef="#br1" timeOffset="74670">27873 158 1863 0,'0'0'437'0,"0"0"-390"0,0 0 4 0,0 0-1 16,0 0-24-16,0 0-9 0,0 0-30 16,0 0-30-16,0 0-36 0,0 0-38 0,0 0-4 15,0 0 13-15,0 0 21 0,-23-76 25 0,30 86-14 16,-2 0-72-16,3 5-125 0,-1 3-116 15,0-3 19-15,-4-3-235 0</inkml:trace>
  <inkml:trace contextRef="#ctx0" brushRef="#br1" timeOffset="75208">28037 564 1694 0,'0'0'-72'0,"0"0"-56"16,0 0 19-16,0 0 29 0,0 0 76 0,0 0 67 16,0 0 2-16,0 0-8 0,0 0 0 0,0 0 11 15,0 0-9-15,0 0 6 0,30 170-7 0,-25-140-15 16,-3 3-4-16,0 3-4 0,0 4-5 16,-2 2-7-16,1 0-4 0,-1 0-7 0,1-5-1 15,4-1-3-15,-4-4-3 0,2-4 1 0,-1-1 0 16,0-4-1-16,5-3 2 0,-3-4-1 0,-2-2 3 15,5-5 0-15,-4-3 2 0,0-2 8 0,-3-2 18 16,0-2 28-16,1 0 39 0,-1 0 28 16,0 0 10-16,1 0-28 0,4-6-43 0,-1-6-35 15,-2-5-32-15,7-5-4 0,-4-3 0 0,5-5-3 16,-6 0 0-16,3 0 0 0,-5-2-2 0,-2-2-4 16,0-1-4-16,0 1 1 0,-1-2 0 15,-6 2 3-15,4-1 0 0,-1 4 4 0,-1 4-2 16,3 4 1-16,1 3 1 0,1 5-5 0,0 3-4 15,0 3-10-15,1 3-24 0,8 1-27 16,-4 3-11-16,6 2 0 0,3 0 16 0,2 0 24 16,3 0 12-16,-1 2 9 0,4 4 9 0,-3 0 6 15,5 1 3-15,-2-1 3 0,-1 0-2 0,-1 2 0 16,-3-2-5-16,-2 2-5 0,-3 0-5 0,-7-2-9 16,4 0-9-16,-8-1-1 0,-1 0 8 15,0-1 22-15,-11 2 23 0,-1 0 16 0,-3 0 3 16,-4-1-4-16,-6 0-5 0,-2 0-1 0,-2-2 0 15,-5-2 4-15,4 1 2 0,-2-2-3 0,0 0 0 16,4 0-4-16,4-2-4 0,6-1-6 16,3 2-6-16,4-2-9 0,2 1-27 0,6 0-54 15,3 0-116-15,0 1-227 0,0-1-71 0,3 2-514 0</inkml:trace>
  <inkml:trace contextRef="#ctx0" brushRef="#br1" timeOffset="75770">28494 649 1772 0,'0'0'554'0,"0"0"-598"0,0 0-40 0,0 0-15 16,0 0 1-16,0 0 31 0,0 0 45 16,0 0 33-16,0 0 24 0,0 0 14 0,0 0 10 15,0 0 0-15,0 0-2 0,-38 159-12 0,38-128-10 16,0 3-10-16,5 1-7 0,-2 1 0 0,0-1-4 15,-2 3-2-15,6-5-2 0,-1 0-6 0,-4-4 3 16,5 0-1-16,-3-4 1 0,-1-4 4 16,2-4-8-16,-2-3 2 0,0-5-1 0,-3-3-3 15,1-3 16-15,-1-2 13 0,0-1 22 16,0 0 21-16,0 0 4 0,0 0 6 0,0 0-2 16,0 0-18-16,-1-5-17 0,0-5-21 0,-2-2-20 15,-4-5-7-15,4-1-2 0,-1-2-3 0,-4-3-1 16,4 1-2-16,-7-4-1 0,5 0 1 0,-3-1-1 15,-1-2 2-15,5-2-2 0,-5 1-2 0,6-1 0 16,1 2 1-16,-2 1 0 0,4 2 2 0,1 5-3 16,0 2-7-16,0 3-10 0,8 0-15 15,-1 1-14-15,5 3-8 0,2 2 1 0,1-1 8 16,6 3 10-16,-1 0 9 0,6 4 2 0,-2-1 6 16,1 4 3-16,-2 0 8 0,-4 1 2 15,4 0-2-15,-5 0-16 0,-2 1 0 0,4 2 5 16,-7 2 2-16,-2-1 11 0,-4 1-10 0,-6-1-13 15,1 1-1-15,-2-2 15 0,0 2 28 0,-3 1 25 16,-9-2 17-16,-2 3 1 0,-1-1-8 16,-4 2-7-16,-6 0-3 0,1-2 1 0,-5 0 2 15,0-1 4-15,-5-2 5 0,4 1-3 0,3-1-3 16,0 1-11-16,3-2-11 0,5 0-6 0,0 1-7 16,5 0-5-16,9-1-11 0,-2-1-36 0,7 2-66 15,0 0-82-15,4 1-131 0,4 1-150 16,3-1-15-16,-2 0-138 0</inkml:trace>
  <inkml:trace contextRef="#ctx0" brushRef="#br1" timeOffset="75995">28803 629 2335 0,'0'0'26'0,"0"0"-54"0,0 0-27 16,0 0-21-16,0 0-3 0,0 0 33 0,0 0 33 15,0 0 36-15,0 0 13 0,0 0 2 0,0 0-3 16,0 0-3-16,0 0-3 0,-38 143-3 0,38-124-2 16,5-2-3-16,1 0-3 0,-2-1 1 15,5-1-3-15,-1-1-2 0,-2-2-3 0,2-2-4 16,-3 0-5-16,2-4-6 0,-3-2-20 0,-1-1-48 16,-2-1-77-16,5-1-122 0,-3 0-216 0,-2-1-22 15,-1 2-390-15</inkml:trace>
  <inkml:trace contextRef="#ctx0" brushRef="#br1" timeOffset="76198">28568 324 2549 0,'0'0'169'0,"0"0"-141"0,0 0-1 16,0 0-34-16,0 0-46 0,0 0-10 0,0 0-1 15,0 0 23-15,0 0 27 0,0 0 0 0,0 0-10 16,0 0-26-16,0 0-36 0,0 0-48 0,131-16-70 16,-115 29-95-16,-6 4-154 0,1-5 1 15,-4-2-363-15</inkml:trace>
  <inkml:trace contextRef="#ctx0" brushRef="#br1" timeOffset="76614">28978 543 2360 0,'0'0'-87'0,"0"0"-47"0,0 0 6 0,0 0 32 0,0 0 46 15,0 0 50-15,0 0 19 0,0 0 14 0,0 0 14 16,0 0 4-16,0 0-4 0,8 165 1 16,-3-145-1-16,2-2 2 0,-1 1 0 0,-2 1-9 15,5-4-7-15,-5 2-7 0,6 1-3 0,-2-3-6 16,-3 3-3-16,5-5-2 0,-3 1-4 15,2-4 4-15,-4-1 0 0,3-4 2 0,-4-1 4 16,1-2-2-16,-2-3 7 0,0 0 7 0,-2 0 8 16,6 0 6-16,-3-2 2 0,4-4-11 15,-1-4-13-15,5-3-15 0,1-1-12 0,-1-2-6 16,0-3-1-16,0 0 4 0,-5-2 0 0,4 2 4 16,-7-1 2-16,3 2 4 0,-3 3 4 0,-4 2-1 15,0 2 1-15,0 3 0 0,0 3-1 16,0 4-5-16,0 1-11 0,0 0-13 0,0 0-13 15,2 0-8-15,-2 3 12 0,0 5 18 0,0 1 15 16,0 4 15-16,0 1 1 0,0 3-4 0,0-2-3 16,1 0-4-16,4 1-1 0,-2 0 0 0,1 1-2 15,4 0-2-15,-2-2-4 0,2 0-9 0,-2-2-17 16,3 0-36-16,-1-2-69 0,1-2-108 16,3 0-158-16,0-2-154 0,-2-1 6 0,-5-3-82 0</inkml:trace>
  <inkml:trace contextRef="#ctx0" brushRef="#br1" timeOffset="77057">29486 921 1758 0,'0'0'8'0,"0"0"-44"16,0 0 0-16,0 0 25 0,0 0 50 0,0 0 39 15,0 0-3-15,0 0 6 0,0 0 0 16,0 0-2-16,0 0-12 0,0 0-8 0,0 0-8 15,0 0-7-15,111 22-10 0,-91-28-5 0,-5-1-5 16,1-2-1-16,-1 0 1 0,4-3-4 0,-4-1-1 16,0 0-2-16,0-2-3 0,-2 0 1 0,-3-2-2 15,-4 1-4-15,1 0-7 0,-5 1-10 0,-2 0-4 16,0-1-5-16,-6 4-5 0,0 2-4 16,-5 2-8-16,0 2-5 0,0 3-3 0,-2 3 7 15,-2 0 13-15,0 2 9 0,1 5 7 0,-1 6 0 16,1 3-5-16,2 4-3 0,0 5-2 15,5 3 1-15,-1 4 4 0,8-1 5 0,0 3 4 16,0-2 2-16,9-2 1 0,4 3 1 0,2-5 1 16,1 0 2-16,7-1 1 0,-2 1-2 0,3-5 0 15,1 2-2-15,-2-2-2 0,-2-2 1 0,2 0-2 16,-5 1-2-16,1-4 1 16,-4 0 3-16,-4-1 3 0,-5 0 11 0,1-2 5 0,-7 2 10 15,0-1 17-15,-8 1 13 0,-10 4 9 0,-10 2 2 16,-12 6-17-16,-12 3-14 0,-13 6-15 15,-13 3-7-15,-8 7-7 0,-14-2-8 0,-2 1-9 16,-13 1-24-16,-7-1-51 0,-3 2-153 0,27-15-407 16,35-8-875-16</inkml:trace>
  <inkml:trace contextRef="#ctx0" brushRef="#br1" timeOffset="79663">24484 2394 133 0,'0'0'83'0,"0"0"-54"16,0 0-10-16,0 0 4 0,0 0 18 0,0 0 29 15,0 0 3-15,0 0 21 0,0 0 10 0,-126-168-16 16,110 153 13-16,2-1-23 0,-1 2-20 16,0-2-6-16,-1 3-16 0,-1 0-1 0,4 1-13 15,-6 1-10-15,0 2-7 0,-1 0-5 0,0 0 6 16,4 2 6-16,-4-1 1 0,1 2 2 16,3 0 2-16,-3-1-6 0,0 1 0 0,-2 0-1 15,1-1-5-15,-3 2-3 0,1 0 0 0,-4 1-2 16,-2 2 0-16,-2-1 0 0,-2 2 0 0,-2 0 5 15,-1 1 3-15,-1 0 6 0,0 0 2 16,-2 0-1-16,-2 0 2 0,-1 1-2 0,-2 2 0 16,-3 1-3-16,1 3 1 0,-1 2-4 0,0 1-1 15,-4 0-1-15,3 4 0 0,-5 2 1 16,1 2-4-16,-1 2-1 0,-1 2-2 0,4-2-1 16,-3 3 2-16,0 2 1 0,3 0 1 0,3 0-1 15,1-1 3-15,2 1 0 0,4-1 1 0,0 0-5 16,5-1-2-16,0 1-2 0,5 1-2 0,-2 1 4 15,2-1-2-15,3 3-3 0,0 1-2 0,3 0-2 16,3 3 0-16,-2-2 0 0,3 2 2 16,-2 1 3-16,6 2-1 0,-1 2 3 0,-2 1 0 15,3 1-2-15,-1 3 3 0,2-5-1 0,0-2 3 16,3-2 1-16,3-6-3 0,3-3-3 0,2-2-8 16,3-4 0-16,0-2 4 0,0 1 4 15,3-1 15-15,4 0 10 0,1-1 5 0,4 0 9 16,2 1 1-16,-1 1 0 0,2 0-1 0,3 3-10 15,0 2-5-15,0-1-4 0,2 0-4 16,1 1-1-16,-1-1-2 0,1 0-5 0,-1 2 1 16,2 1 2-16,0 1 2 0,-2 0-1 0,-1 0 0 15,3 1 4-15,-1-2 2 0,3-3 1 0,0 1 11 16,3-3 9-16,0-2 5 0,3-2 5 16,4-3-5-16,0-4-5 0,6 1-3 0,2-2 1 15,6-4 2-15,3 0-1 0,-2-3 1 0,4 0-1 16,2 0-1-16,2 0-4 0,-1 0-10 0,1 0-7 15,-2 1-5-15,-2 2-3 0,2 3 1 16,-2 1-1-16,0 1 0 0,2 1-2 0,-3 1 0 16,1-3-3-16,-2 2 0 0,2-2 3 0,0 1-2 15,0-2 4-15,2-1 6 0,0-4 4 0,2-1 8 16,-1 0 2-16,3-7 3 0,1-4 5 0,1-1 3 16,1-1 4-16,3-3 1 0,-1 1-5 0,-4-2-4 15,5 4-7-15,-9-2-9 0,2 2-3 16,0-1-5-16,-4 1 0 0,-2-2 4 0,-5 0 0 15,2-2 3-15,-8-2 1 0,0-1 0 0,-2-2 5 16,0-3 5-16,-4-1 4 0,-2-1 3 16,-6-3 4-16,-2-2 5 0,-6-5-2 15,3 0-3-15,-7-6-6 0,-2-3-9 0,-4-4-8 0,-4-2-3 16,-5-1-4-16,0-3-4 0,-11-2 1 0,-7-6-4 16,-12 0-5-16,-5-1-4 0,-12 1-6 15,-7 2-1-15,-8 2-6 0,-6 6-12 0,-8 4-10 16,-5 6-19-16,-8 8-29 0,-4 4-43 0,-6 10-82 15,-8 5-128-15,-2 9-193 0,22 7-246 0,27 1 54 16</inkml:trace>
  <inkml:trace contextRef="#ctx0" brushRef="#br1" timeOffset="80647">21690 3876 675 0,'0'0'185'16,"0"0"-64"-16,0 0-139 0,0 0-126 0,0 0-30 15,0 0 17-15,0 0 63 0,0 0 77 0,0 0 13 16,0 0 8-16,0 0 13 0,0 0 15 0,-23 68 6 16,12-49 5-16,-3 0-3 0,-3 5 1 0,-4-1 0 15,-3 5 1-15,-5-1 1 0,-7 5-1 16,-2 2-1-16,-4 1-1 0,-5-1-7 0,-3 4 0 0,-6 2 0 15,-8 1-9-15,0 2 5 16,-6 0-1-16,0 2 3 0,-2 0 13 0,-4 0 3 16,-1-1 0-16,3-1 3 0,-1-4-3 0,6-2-7 15,2-4 0-15,5-1-3 0,5-6-6 0,8-4-5 16,4-2-4-16,9-4-6 0,6-3-2 0,10-4-3 16,3-3-7-16,9-1-23 0,3-2-36 0,5-3-34 15,0 0-47-15,5 0-42 0,6 0-36 0,4-6-9 16,3-2 42-16,-3 3 31 0,-3 0-129 15</inkml:trace>
  <inkml:trace contextRef="#ctx0" brushRef="#br1" timeOffset="81050">21379 3882 2140 0,'0'0'45'0,"0"0"-21"0,0 0 2 0,0 0-16 16,0 0-28-16,0 0-39 0,0 0-34 0,0 0-21 15,0 0-1-15,0 0 26 0,0 0 28 16,0 0 31-16,0 0 26 0,0 0 13 0,29-114 23 16,-28 117 17-16,4 4 13 0,0 0 4 0,4 3-16 15,2 3-18-15,0-1-11 0,7-1 2 0,2 2 6 16,5-3 3-16,3-2 1 0,1-3 2 15,5-4-1-15,2-1-1 0,-2 0 0 0,1-4-3 16,-1-6-5-16,-1 1-6 0,-3-2-7 0,0 3-6 16,-5 0-3-16,-2 2-2 0,-5 2-5 0,-3-1-1 15,-1 3-6-15,-9 1-5 0,-1 1-11 16,-3 0-17-16,-1 0 1 0,0 1 2 0,0 4 9 16,0 4 13-16,0 4 3 0,0 1 5 0,-4 5 5 15,-2 1 4-15,-3 1 2 0,-2 1-2 16,1 3-6-16,-3-1-3 0,0 2-11 0,-1 0-9 15,3 0-14-15,-3-1-43 0,-1 2-48 0,2-1-76 16,-2 2-124-16,0 1-36 0,2-6-44 0,5-8-77 0</inkml:trace>
  <inkml:trace contextRef="#ctx0" brushRef="#br1" timeOffset="81986">17560 5235 1178 0,'0'0'56'0,"0"0"3"0,0 0-18 16,0 0-59-16,0 0-70 0,0 0-5 15,0 0-5-15,0 0 39 0,0 0 67 0,0 0 13 16,0 0 11-16,0 0 11 0,0 0 5 0,-51 66 2 16,43-46 0-16,3 1-5 0,-6 3-4 0,1 3-7 15,1-2-6-15,-4 1-1 0,-3-2-1 16,0-1 4-16,-1-4-5 0,1 0-6 0,-2-4 11 16,2-4 3-16,2-3 14 0,6-4 23 0,0-2 12 15,-2-2 7-15,7 0-11 0,-2-5-15 0,-2-4-35 16,4-2-30-16,1-4-9 0,-3-4-10 0,3-1-1 15,2-6 13-15,0-2 0 0,0-4 1 16,8-1 7-16,0-2-7 0,2 0 8 0,3 6 2 16,2 2-2-16,6 2 3 0,-5 4-3 0,5 6-11 15,-5 0-6-15,-1 5-14 0,-1 4-6 16,-2 0 4-16,0 3 8 0,-5 1 12 0,3 1 1 0,1 1 7 16,-6 1 3-16,3 7 5 0,-2 1 13 15,2 4 6-15,-3-1 3 0,5 3 3 0,-6 5-8 16,6 1-1-16,-2 4-5 0,-3 1-6 15,6 7 3-15,-5-2 0 0,5 1-3 16,-2-1 0-16,2-4-4 0,-1-1 0 0,2-4-6 0,2-2 1 16,-2-3-2-16,0 0-4 0,0-4 2 0,-3-4-6 15,-3-4 0-15,-3-2 1 0,3-1 7 16,-6-1 23-16,0-1 31 0,0 0 35 0,0 0 31 16,0 0 1-16,-2 0-11 0,-3 0-25 0,2 0-28 15,-6 0-30-15,0-3-30 0,-10-4-17 0,1 0-2 16,-6-3 6-16,-5 3 11 0,-1-1 5 0,-5 0-6 15,-2 1 7-15,1 4 2 0,-1-2-2 0,-1 0 8 16,1 2-5-16,7 2-4 0,3 1-1 0,0 0-4 16,9 0 2-16,-1 0 0 0,11 0-4 15,-1 0 1-15,8 0-19 0,1 0-40 0,0-2-62 16,1 2-82-16,10 0-36 0,2 0-54 0,4 0-60 16,9 0 23-16,-7 0 43 0,-2 0-143 0</inkml:trace>
  <inkml:trace contextRef="#ctx0" brushRef="#br1" timeOffset="82328">17834 5310 759 0,'0'0'306'0,"0"0"-44"16,0 0-55-16,0 0-87 0,0 0-65 0,0 0-55 16,0 0-55-16,0 0-22 0,0 0-15 0,0 0 2 15,0 0 42-15,0 0 40 0,0 0 39 0,3-19 28 16,2 27-11-16,0 4-9 0,-3 2-7 0,5 2-6 16,-3-2-2-16,-1 3-6 0,2 4-2 0,-2-3-4 15,1-2 1-15,-2 1 0 0,-1-2 0 16,4-1 1-16,-3-2-5 0,-1-2-12 0,1-2-1 15,-2-1-4-15,0-2-7 0,0 0-14 16,0-2-29-16,0 0-36 0,0-2-42 0,0 1-25 16,-3-2-17-16,-5 1-29 0,3-1-8 0,-5 0 30 15,5 0 40-15,-3-1-123 0</inkml:trace>
  <inkml:trace contextRef="#ctx0" brushRef="#br1" timeOffset="82764">17687 5243 1233 0,'0'0'288'16,"0"0"-2"-16,0 0-96 0,0 0-75 0,0 0-81 16,0 0-72-16,0 0-35 0,0 0 7 0,0 0 31 15,0 0 36-15,0 0 9 0,0 0 8 16,0 0-2-16,0 0 1 0,101-12 4 0,-82 16-6 16,4 1 1-16,-2-2-1 0,3 0 0 0,1-1 8 15,-1-1-2-15,2-1-5 0,0 0-12 0,-4 0-32 16,3 0-31-16,1-4-36 0,-5-1-37 0,-1 0-25 15,-5-1-11-15,0 2-5 0,-3-1 21 0,-1 0 41 16,-2 1 46-16,-5-2 52 0,-2 4 46 0,-1 1 32 16,-1-2 30-16,0 3 21 0,0 0 8 15,0 0-4-15,0 0-22 0,0 0-21 0,0 0-25 16,0 0-26-16,0 0-23 0,0 0-22 0,0 0-2 16,0 4 12-16,0 2 15 0,-1 4 16 15,-1 0 6-15,1 4-7 0,0 4 3 0,-1-3-5 16,1 4-4-16,0-1-2 0,1 0-8 0,-4 0-1 15,4-1-1-15,0 0-3 0,0 0 6 0,0-5-1 16,-2 0-1-16,2-3 4 0,0 0-8 16,-1-1 4-16,1-1 0 0,0 0-7 0,-2-1 6 15,1-2-5-15,0-1-8 0,-1 0 2 0,-2 0-11 16,3 1-18-16,0-2-15 0,-1 0-35 0,2-2-42 16,0 2-38-16,-1-2-39 0,1 0-22 15,-2 0-9-15,1 0 11 0,-4-3 48 0,2 0-75 16,2-1 152-16</inkml:trace>
  <inkml:trace contextRef="#ctx0" brushRef="#br1" timeOffset="83240">18009 5246 368 0,'0'0'293'0,"0"0"31"0,0 0 38 15,0 0-73-15,0 0-74 0,0 0-70 16,0 0-72-16,0 0-54 0,0 0-53 0,0 0-38 16,0 0-21-16,0 0 27 0,0 0 31 0,0 0 35 15,0-41 32-15,14 48-5 0,2-2-3 16,6 0 4-16,0-2 3 0,1 0 1 0,3-2 2 15,1-1-3-15,1 0-4 0,-3 0-6 0,0 0-8 16,0 0-8-16,-8 0-12 0,4-1-10 16,-5-2-9-16,-1 0-7 0,-2 0-5 0,0 1 0 15,-2-3 1-15,0 2 2 0,-4-1 8 0,2 2 4 16,-6 1 8-16,0-2 10 0,1 3 3 0,-4 0 6 16,0 0 5-16,0 0 3 0,0 0 10 15,0 0 0-15,0 0-2 0,0 0-6 0,0 0-13 16,0 0-15-16,0 0-19 0,0 0-19 0,0 3 15 15,0 0 20-15,0 4 26 0,-4 4 20 0,3 1-8 16,-1 2-5-16,1 2-9 0,-3 1 0 0,-3 2 0 16,4 1 1-16,-1 0-1 0,-3-1 1 0,3 2 0 15,-3-2 0-15,3-2 7 0,0-3 1 16,-4 2 3-16,7-3 1 0,-2 0-5 0,0-1-3 16,3-2-8-16,0-1-2 0,0 0-2 0,0-3 1 15,0-2 3-15,4 0 6 0,0 1 2 0,6-2 10 16,-1-2-3-16,0 1 6 0,4-2 2 15,5 0 4-15,-3 0 3 0,3 0-2 0,-2-2-2 16,7-2-4-16,-6-1-8 0,2-1-1 0,-4 2-4 16,-1 0-8-16,-8 0 1 0,4 2-8 15,-7 1-13-15,2-1-16 0,-4 1-40 0,-1 1-52 16,0 0-76-16,0 0-54 0,0 0-56 0,-1 0-51 16,-6 0 41-16,3 1 48 0,-3 1-87 15</inkml:trace>
  <inkml:trace contextRef="#ctx0" brushRef="#br1" timeOffset="83446">18226 5394 1686 0,'0'0'175'0,"0"0"-51"0,0 0-123 0,0 0-66 16,0 0-11-16,0 0 14 0,0 0 53 0,0 0 59 15,0 0 23-15,0 0 16 0,0 0-10 0,0 0-16 16,0 0-16-16,0 0-17 0,156-53-10 15,-126 43-9-15,-1 1-3 0,3 3-6 16,-6 0-18-16,-5 3-39 0,1 1-62 0,-6 2-70 16,-1 0-82-16,-3 0-95 0,-1 0-23 0,-7 0 57 0,3 0-191 15</inkml:trace>
  <inkml:trace contextRef="#ctx0" brushRef="#br1" timeOffset="83658">18195 5265 1444 0,'0'0'216'0,"0"0"-58"0,0 0-62 0,0 0-81 15,0 0-45-15,0 0-9 0,0 0 18 0,0 0 19 16,0 0 10-16,0 0-3 0,164-60 1 16,-126 54 2-16,-1 2-3 0,1 1-2 0,-4 0-6 15,-1 3-14-15,-5 0-47 0,0 0-60 16,-4 0-84-16,-3 3-103 0,-1 2-32 0,-3 0 56 15,-4-2 79-15,-3 3 78 0,-6-3-47 0</inkml:trace>
  <inkml:trace contextRef="#ctx0" brushRef="#br1" timeOffset="84156">18715 5231 76 0,'0'0'261'0,"0"0"-143"15,0 0 4-15,0 0-20 0,0 0-37 16,0 0-13-16,0 0 1 0,0 0 4 0,0 0-4 16,0 0-2-16,0 0 2 0,0 0-3 0,0 0-3 15,-21 158-7-15,20-133-10 0,1-3-8 0,-1-1-4 16,-1-1-5-16,1-4 3 0,-4 0 0 15,2-2 3-15,1-4 7 0,0-2 11 0,-1-2 15 16,-1-3 43-16,3-3 36 0,-1 0 35 0,2 0 20 16,0 0-45-16,-1-3-45 0,-1-1-48 0,0-4-37 15,0-4-10-15,-3 2-2 0,4-5-7 0,-1 0-2 16,1 0-3-16,1-2-5 0,0 0 4 16,0 1-4-16,0 1 0 0,3-1 1 0,-1 1-5 15,6 4 0-15,-3 1-3 0,3 2 0 0,-4 3 1 16,4 1-3-16,-4 1-6 0,4 3-6 0,-2 0-4 15,2 0 10-15,-1 3 18 0,5 4 15 16,-1 3 15-16,1 2 4 0,1 2-1 0,0 3-2 16,1 0-1-16,0-1-2 0,-1 2 0 0,1 1-2 15,-2 0-1-15,0-2-2 0,1 0-2 0,-5-2 3 16,4-1 3-16,2-5 4 0,0-1 5 16,1-4 6-16,4-1 5 0,-2-3 5 0,0 0 8 15,5 0-4-15,-5-6-2 0,4-2 0 0,-5-2-9 16,-1-3 9-16,0 0-4 0,-2-3 0 15,-1 3 2-15,-4-4-9 0,-4 2 1 0,-1 0-6 16,-3-2-10-16,0-1 0 0,0-2-5 0,-7 2-3 16,-3-2 0-16,-2-1-10 0,-1 2-1 0,-2 1-2 15,0 1-2-15,-5 4 3 0,5 1-2 16,0 1 1-16,3 3 2 0,0 4-4 0,4-1-2 16,-1 4-10-16,5-1-12 0,-1 2-18 0,2 0-22 15,3 0-18-15,0 3-9 0,0 3-8 0,0 2-11 16,0 1-29-16,7 0-47 0,1 1-93 0,6-2-83 15,-2 0 30-15,-1-4-286 0</inkml:trace>
  <inkml:trace contextRef="#ctx0" brushRef="#br1" timeOffset="84571">19280 5176 1528 0,'0'0'44'0,"0"0"-102"0,0 0-54 0,0 0-28 15,0 0 38-15,0 0 74 0,0 0 15 16,0 0 11-16,0 0 22 0,0 0 30 0,0 0 21 16,0 0 9-16,0 0 1 0,0 0-12 0,-9 128-10 15,9-108-11-15,0 0-8 0,0 2-10 16,1-1-10-16,5 3-7 0,-4-4-11 0,1 2 0 16,-2-4 1-16,2 0-3 0,4-6 6 0,-3 0 0 15,3-4 0-15,-3 0 8 0,0-2 7 0,4-3 6 16,-2 0 12-16,5-1 8 0,0-2 7 0,1 0-1 15,0 0-6-15,3 0-6 0,-1-2-6 16,-1-4-3-16,1-2-2 0,-2 1-1 0,-1-4 1 16,-3 2 3-16,2 0 4 0,-3-2-2 0,0 1-3 15,-6-1-8-15,2-3-6 0,0 0 0 0,-3 0-4 16,0-2 0-16,0-1 0 0,0 2 1 0,-6 1-4 16,2-2-1-16,-6 1-8 0,2-1-2 15,-1 3-1-15,-2 0-2 0,0 3-1 0,-1 3-3 16,5 0 1-16,-3 4-1 0,1-1-8 0,6 2-4 15,0 1-16-15,2 1-27 0,1 0-30 0,0 0-16 16,0 0-11-16,0 7-9 0,1-1-35 16,3 0-78-16,6 2-104 0,2 2-24 0,-1-4 42 15,-4-4-121-15</inkml:trace>
  <inkml:trace contextRef="#ctx0" brushRef="#br1" timeOffset="85336">19781 5169 1691 0,'0'0'120'0,"0"0"-40"16,0 0-60-16,0 0-79 0,0 0-49 0,0 0-14 15,0 0 9-15,0 0 33 0,0 0 35 0,0 0 36 16,0 0 25-16,0 0 14 0,0 0 8 0,0 0-10 16,-4-16 3-16,8 18 0 0,0 2 5 15,5-4 14-15,2 2-7 0,0 2-3 0,2-3-6 16,-1 2-5-16,2-3-8 0,1 0-8 0,-1 0-4 15,-1 0-5-15,0 0-2 0,-4 0 2 0,1 0 3 16,-6 0 6-16,0 0 7 0,-4 0 9 16,0 0 9-16,0 0 8 0,0 0 0 0,0 0-9 15,-1 0-19-15,-2 0-25 0,-1 0-23 0,0 0-7 16,-4 0 0-16,1 3 6 0,-4 1 10 0,-1 2 4 16,-2 1 6-16,0-1 5 0,1 4 3 15,-1-1 3-15,-1 0-1 0,3 2 1 0,-2 1-4 16,2 0-1-16,-1 3 0 0,1 0-2 0,0 2 3 15,4 3 0-15,-3-1 2 0,1 3 4 0,-1-1-2 16,4 1 3-16,-1-1-1 0,1-1 0 16,-1 1 0-16,-1-1 0 0,6-2-2 0,-3 0 2 15,0-4 1-15,4-2-1 0,-1-4 4 16,3-5 11-16,-1-1 33 0,1-2 37 0,0 0 30 16,0 0 16-16,0 0-15 0,0 0-40 0,0-5-33 15,0-3-28-15,3-2-22 0,-2-3 2 0,2 0-1 16,4-1 1-16,-5 0 2 0,1-4-2 0,4 3-7 15,-4-2-5-15,-1-1-10 0,1 0-7 0,4-4 0 16,-3 2-5-16,4 1 6 0,-2-2 1 0,3-1 2 16,0 1 5-16,-1 1-3 0,4-1 11 15,-1 3 8-15,0 4 5 0,-3 1 14 0,3 5-6 16,-3 2-5-16,-2 1-12 0,-1 4-15 0,3 1-4 16,1 0 1-16,-3 0 10 0,4 4 13 15,-1 2 6-15,-2 2 4 0,6 1 0 0,-3 1 1 16,3 4-5-16,-1 0 2 0,0 4 0 0,-3-1-2 15,3 2 3-15,0 0-2 0,-1-1-1 0,0 2 0 16,-3-2-3-16,3 0 0 0,-1 1-2 16,-5-4-1-16,3-3 0 0,-4 0-1 0,0-3 1 15,1 0-5-15,-4 1 0 0,0-3-2 0,-1-1-4 16,2-2 2-16,-2 0-3 0,0-2 4 0,0 0-3 16,0 0 10-16,-4-1 14 0,-5 1 11 0,-3 1 16 15,-2-2-8-15,-1 1-8 0,-9-2-5 16,2 0-9-16,-5 0 3 0,-5 0 2 0,4 0-3 15,-5 1-4-15,-1-1 5 0,1 2-7 0,-1-1-1 16,4 2 1-16,2-3-9 0,5 4 3 0,5 0-7 16,3 1-25-16,3-1-51 0,3 2-83 15,5 1-98-15,2 0-110 0,2-1-21 0,0-1 64 16,0-2-70-16</inkml:trace>
  <inkml:trace contextRef="#ctx0" brushRef="#br1" timeOffset="85841">20064 5199 824 0,'0'0'262'0,"0"0"-252"0,0 0-21 16,0 0-41-16,0 0-9 0,0 0 24 0,0 0 22 15,0 0 33-15,0 0 25 0,0 0 21 16,0 0 9-16,0 0-9 0,0 0-13 0,0 0 15 15,-8-7 5-15,13 10 8 0,5 1 10 0,-3-4-26 16,5 4-9-16,2-2-4 0,1-2-7 0,2 3-2 16,0-3-9-16,-2 1-9 0,0-1-7 0,-2 0-6 15,1 0-2-15,-2 0-2 0,-1 0-3 16,-2 0-2-16,-1 0-7 0,-3 0-2 0,1 0 3 16,-4 0 0-16,0 0 3 0,-2 0 2 0,0 0-14 15,0 0-10-15,0 0-18 0,0 0-27 16,0 2-7-16,-3-1 16 0,0 6 20 0,-5-1 30 15,4 3 14-15,-6 3-4 0,-2 0-2 0,4 0 0 16,-3 3-2-16,-1-1 0 0,1 3 1 0,-1-2 3 16,-1 3-3-16,5 1 1 0,-2 0-3 15,0 3 0-15,-1-4 3 0,4 2-1 0,-1-2-2 16,4-3-1-16,-2 0-4 0,3-1 3 0,3-2 4 16,0-1 0-16,0 0 13 0,0-4 6 15,7-1 5-15,-1 1 10 0,0-3-1 0,0 0 6 16,3 1 5-16,2-2 0 0,-2 0 4 0,4-2-2 15,6 1-1-15,-2-2-2 0,-1 0-6 0,5 0-4 16,-5 0-9-16,0-2-7 0,-1-1-4 16,-2-1-13-16,0 0-8 0,-3 1-20 0,-6 0-25 0,3 0-33 15,-4 1-42-15,-3-1-77 0,0 1-162 0,-2 2-3 16,1-1-322-16</inkml:trace>
  <inkml:trace contextRef="#ctx0" brushRef="#br1" timeOffset="86024">20064 5460 1174 0,'0'0'838'0,"0"0"-639"15,0 0-65-15,0 0-112 0,0 0-63 0,0 0-13 16,0 0 9-16,0 0 28 0,0 0 21 0,0 0 3 16,0 0-2-16,0 0-3 0,167-49-8 0,-143 44-15 15,3 0-30-15,2-1-46 0,-2 0-59 16,1 1-90-16,-1 2-138 0,0-4-24 0,-9 2 42 15,-4 2-127-15</inkml:trace>
  <inkml:trace contextRef="#ctx0" brushRef="#br1" timeOffset="86248">20532 5220 762 0,'0'0'126'16,"0"0"-66"-16,0 0-80 0,0 0-8 0,0 0 37 15,0 0 26-15,0 0 27 0,0 0 24 0,0 0 12 16,0 0 2-16,0 0-4 0,0 0-20 0,-4 169-7 15,6-144-8-15,-1-3-14 0,-1 2-10 16,0-1-14-16,1 0-6 0,-1-2-2 0,0-2 0 16,0-4 4-16,0-5-4 0,0-1-3 0,0-4 4 15,0-4 12-15,0-1 14 0,0 0 14 16,0 0 2-16,0 0-12 0,0 0-27 0,0 0-58 16,2 0-95-16,3 0-118 0,-1-1-140 0,0-1-45 15,5 1 53-15,-5-1-35 0</inkml:trace>
  <inkml:trace contextRef="#ctx0" brushRef="#br1" timeOffset="86628">20784 5483 1567 0,'0'0'29'16,"0"0"-92"-16,0 0-41 0,0 0 37 0,0 0 58 15,0 0 10-15,0 0 8 0,0 0 5 0,0 0 9 16,0 0 23-16,0 0 11 0,0 0 10 0,0 0 2 15,0 0-14-15,17 102-6 0,-14-101-15 16,1 1-9-16,-2-1-1 0,0 1-3 0,1 1 14 16,5-1 2-16,0-1 0 0,2-1-8 0,4 0-31 15,-1 0-24-15,1-1-21 0,4-6-16 0,-1 0 1 16,0-4 5-16,-2 1 1 0,-2-2 12 16,1-4 1-16,-2 2-2 0,-2-4-1 0,-6 2-4 15,-3-2-8-15,-1-2-3 0,0 0 1 0,-5 0 8 16,-6 2 17-16,-4 1 20 0,-1 3 14 15,-5 2 12-15,-5 4 13 0,3 1 20 0,-4 4 16 16,-1 3 16-16,2 0-4 0,-1 3-7 0,1 7-11 16,2 0-11-16,2 2-8 0,0 2-10 0,4 2-7 15,5-3-12-15,0 4-6 0,1 0-2 0,8 3-11 16,0 0 0-16,1 0 6 0,3-1 6 16,3-2 10-16,4-3-27 0,6-1-59 0,8-4-89 15,-1-1-144-15,2-3-54 0,-8-2-369 0</inkml:trace>
  <inkml:trace contextRef="#ctx0" brushRef="#br1" timeOffset="87405">20998 5357 511 0,'0'0'701'0,"0"0"-713"0,0 0-56 16,0 0-30-16,0 0 32 0,0 0 89 0,0 0 22 15,0 0 7-15,0 0 6 0,0 0 7 16,0 0 6-16,0 0-8 0,0 0-9 0,8 85-12 16,-8-71-7-16,-3 0-10 0,1-1-1 0,-1-3-1 15,-2 1-3-15,0-2-3 0,4-1-1 0,-2-2-5 16,-1-1 0-16,3-4 5 0,1 1 19 16,0-2 19-16,0 0 12 0,0 0 8 0,0 0-17 15,0 0-41-15,0-5-43 0,0-2-48 0,4-3-15 16,-1-2 11-16,-1 1 21 0,4-2 31 0,-1 1 8 15,-2 1 4-15,4 1 8 0,-3 2-4 0,-1-1 1 16,1 6-8-16,1 2-21 0,-2-1-13 16,-2 2-3-16,6 0 14 0,-4 0 30 0,1 4 29 15,0 2 17-15,3 3 12 0,-2 2 4 0,2 3 5 16,-3 0-5-16,6 0-7 0,-6 3-7 0,6 0-13 16,-1 2-3-16,-2-2-6 0,2-1-7 15,-2 1 0-15,3-2-1 0,1-3 6 0,-3-3 17 16,4-1 12-16,1-3 9 0,-3-4 1 0,7 0-13 15,-2-1-14-15,3 0-14 0,-1-4-18 16,1-3-4-16,1-3-1 0,-2 0-1 0,0-3 8 16,1-1 6-16,-3-3 3 0,-1 1 16 0,-2-2-1 15,0-1 1-15,-3-2 1 0,0 2 0 0,-3 0 2 16,-1-1 3-16,-2-1-5 0,-3 2 3 16,0-4 7-16,0 3-11 0,-4 1 5 0,-4 2-9 15,2 3-1-15,-2 2 8 0,5 4-5 0,0 6-3 16,1-2-9-16,0 2-15 0,2 2-12 0,0 0-18 15,0 0-29-15,0 0-17 0,0 0 6 16,0 2 25-16,0 2 32 0,4 2 29 0,-1 2 10 16,0 1 2-16,4 2 3 0,0 1 0 0,1-1-2 15,0-1-7-15,3-2-4 0,-2 0-1 0,0-1 1 16,-1-1 5-16,1 0-1 0,-5 1-1 0,3-4-2 16,-4-3-5-16,0 4 1 0,-2-1-2 15,-1 0-3-15,0 2 9 0,0 2-3 0,0 1 4 16,0 2 4-16,0 1-7 0,0 3-1 0,0 1-3 15,-3-1-2-15,1 1 1 0,0-1 1 0,2-1-5 16,0 1 4-16,0-1-7 0,0-3 3 16,0 0 1-16,4 1 1 0,2-2 6 0,3 0 3 15,2-3 0-15,2 0 5 0,0-1-3 0,5-2 2 16,0 0-1-16,2-1-2 0,3 0 1 16,-3-2 0-16,5 0-3 0,-1 0 1 0,-2-5-2 15,1 0-6-15,-1 1-5 0,-5-1-8 0,0 3-24 16,-2-4-33-16,1 6-65 0,-6-3-98 0,-2 2-163 15,-3 1-100-15,-1 0-498 0</inkml:trace>
  <inkml:trace contextRef="#ctx0" brushRef="#br1" timeOffset="87610">21432 5459 2365 0,'0'0'126'0,"0"0"-22"0,0 0-47 0,0 0-58 16,0 0-48-16,0 0-4 0,0 0 5 0,0 0 19 16,0 0 42-16,0 0 5 0,0 0-2 15,0 0-2-15,0 0-16 0,0 0-14 0,93-52-39 16,-71 49-51-16,0 2-80 0,2-2-113 0,1 0-182 16,-7 3-11-16,-7 0-404 0</inkml:trace>
  <inkml:trace contextRef="#ctx0" brushRef="#br1" timeOffset="87740">21513 5288 1599 0,'0'0'457'0,"0"0"-382"16,0 0-108-16,0 0-55 0,0 0-35 0,0 0-27 16,0 0-30-16,0 0-179 0,0 0-40 0,0 0-400 15</inkml:trace>
  <inkml:trace contextRef="#ctx0" brushRef="#br1" timeOffset="90512">17403 4477 260 0,'0'0'113'0,"0"0"41"0,0 0 40 16,0 0 7-16,0 0-20 0,0 0-15 0,0 0-23 15,0 0-24-15,0 0-17 0,0 0-15 16,-28-157-15-16,31 149-14 0,-3 4-11 0,3-1-9 15,1 3-7-15,-3 1-15 0,-1 1-23 0,2 0-29 16,-1 0-22-16,0 0 5 0,1 5 17 0,1 2 20 16,2 4 20-16,-2 4 7 0,-2 5-4 0,-1 3-1 15,0 3 0-15,0 3-5 0,0 1 5 16,0 2 2-16,-4-2-5 0,-3-2 2 0,6-3-3 16,-1-5-1-16,2-5-2 0,0-4-2 0,2-5 3 15,-1-3 4-15,5-3 13 0,-4 0 18 0,1 0 18 16,-1 0 9-16,4 0 6 0,0 0-9 0,3 0-15 15,1-3-7-15,-1 0-17 0,4-1-7 16,0-1-7-16,2 0-6 0,5 2-4 0,-4 0-5 16,0 2-1-16,-1 1-1 0,4 0-1 0,-4 0 0 15,-1 0-5-15,0 1-1 0,-3 4-3 0,-4-1-3 16,3 1 3-16,-5 1 3 0,3 0 4 16,-4 0-6-16,3-1-19 0,-5-2-38 0,1 0-57 15,-2 0-63-15,1 1-98 0,2-3-71 0,-4-1 37 16,0 1 48-16,0-1-40 0</inkml:trace>
  <inkml:trace contextRef="#ctx0" brushRef="#br1" timeOffset="90730">17365 4495 1905 0,'0'0'104'0,"0"0"-1"0,0 0-31 0,0 0-63 16,0 0-60-16,0 0 5 0,0 0 4 0,0 0 32 15,0 0 43-15,0 0-5 0,0 0 5 16,0 0-7-16,0 0-5 0,0 0-2 0,181-27-9 16,-151 22-3-16,0 2-12 0,-1 0-34 0,-2 0-67 15,-1 3-89-15,-3 0-140 0,-5 0-113 16,1 0 47-16,-11 0-173 0,1 0 456 0</inkml:trace>
  <inkml:trace contextRef="#ctx0" brushRef="#br1" timeOffset="90916">17347 4372 1873 0,'0'0'147'0,"0"0"-5"0,0 0-33 16,0 0-92-16,0 0-48 0,0 0-10 0,0 0 10 16,0 0 35-16,0 0 7 0,0 0-2 15,0 0-5-15,155-54-6 0,-122 53 2 0,-3-2-4 16,-1 1 0-16,4 2-16 0,-3 0-45 0,-2 0-84 15,1 0-132-15,-3 2-165 0,-4 2 13 0,-8-1-376 16</inkml:trace>
  <inkml:trace contextRef="#ctx0" brushRef="#br1" timeOffset="91206">17870 4346 2038 0,'0'0'-143'16,"0"0"10"-16,0 0 4 0,0 0 41 0,0 0 91 16,0 0 15-16,0 0 3 0,0 0 18 0,0 0 17 15,0 0 10-15,0 0 7 0,0 0-9 0,0 0-17 16,0 0-12-16,57 128-15 0,-57-117-7 16,1 2 2-16,-1-1 4 0,0-1 2 0,0 2-5 15,0-2-4-15,0 0-5 0,0-2-3 0,0-1 3 16,0-2 1-16,0 0-1 0,0-2 1 0,0-1-5 15,0-3 0-15,0 0-6 0,0 0-6 0,0 0-6 16,0 0-4-16,0 0-7 0,0 0-16 16,2 0-27-16,-2 0-43 0,0 0-53 0,0 0-84 15,0 0-98-15,0-2-3 0,0 1-374 0</inkml:trace>
  <inkml:trace contextRef="#ctx0" brushRef="#br1" timeOffset="91458">17810 4342 1698 0,'0'0'427'0,"0"0"-350"0,0 0 4 16,0 0-35-16,0 0-41 0,0 0-9 0,0 0 5 16,0 0 18-16,0 0 19 0,0 0 6 15,0 0-9-15,0 0-7 0,0 0-10 0,169-63-8 16,-144 60 1-16,-5 0-3 0,5 1 1 0,-4 1-2 15,-1-1-7-15,1 1-4 0,-3 1-6 0,-3 0-8 16,-1 0-15-16,-2 0-27 0,0 0-32 16,-3 1-49-16,-4 4-59 0,-1 0-83 0,2 1-118 15,-5 1-16-15,-1 0 68 0,0 1 71 0,0-2 6 16</inkml:trace>
  <inkml:trace contextRef="#ctx0" brushRef="#br1" timeOffset="91663">17888 4485 924 0,'0'0'474'16,"0"0"-235"-16,0 0-63 0,0 0-81 0,0 0-59 16,0 0-13-16,0 0 2 0,0 0 16 15,0 0 19-15,0 0 9 0,0 0-4 0,0 0-17 16,0 0-10-16,0 0-14 0,109-8-4 0,-85 8-4 16,0 0-6-16,0 0-4 0,-2 0-7 15,3 0-9-15,-1 0-25 0,-5 0-53 0,3 0-83 16,-6 2-105-16,1 3-138 0,-1 0-40 15,-8-3 76-15,1 2-184 0</inkml:trace>
  <inkml:trace contextRef="#ctx0" brushRef="#br1" timeOffset="91907">18281 4430 1739 0,'0'0'300'0,"0"0"-318"0,0 0-64 0,0 0-27 15,0 0 9-15,0 0 62 0,0 0 57 0,0 0 13 16,0 0 13-16,0 0-1 0,0 0 4 0,0 0-4 16,0 0-3-16,0 0-5 0,72 106-9 15,-68-89-10-15,-2 0-5 0,0-1-4 0,2-1 4 16,-4 0-1-16,0-1-3 0,2-3 1 0,-2 0-7 16,0-3 0-16,1-3-1 0,-1-2-4 0,0 0-7 15,0-2-10-15,0-1-14 0,0 0-26 16,0 0-40-16,0 0-44 0,0 0-65 0,0 0-98 15,0 0-42-15,2 0 30 0,-2 0-236 0</inkml:trace>
  <inkml:trace contextRef="#ctx0" brushRef="#br1" timeOffset="92111">18275 4401 1943 0,'0'0'151'0,"0"0"-11"15,0 0-67-15,0 0-91 0,0 0-48 0,0 0-10 16,0 0 12-16,0 0 39 0,0 0 27 0,0 0 4 16,0 0-3-16,0 0-1 0,0 0 4 0,0 0-2 15,166-18 2-15,-139 20 0 0,-1-2-9 16,1 0-27-16,-1 2-66 0,0 0-95 0,-3 3-172 16,-5 2-75-16,-4-3 49 0,-4-1-194 0</inkml:trace>
  <inkml:trace contextRef="#ctx0" brushRef="#br1" timeOffset="92319">18345 4600 1362 0,'0'0'385'0,"0"0"-287"16,0 0-39-16,0 0-85 0,0 0-13 15,0 0 23-15,0 0 30 0,0 0 53 0,0 0 10 0,0 0 2 16,0 0-9-16,0 0-19 0,0 0-18 15,161-34-11-15,-136 28-9 0,-1 0-6 0,-3 2-4 16,3 0-12-16,-1 3-24 0,-3-1-70 0,0 2-99 16,-4 0-163-16,-2 0-115 0,-3 2 57 0,-7 1-221 15</inkml:trace>
  <inkml:trace contextRef="#ctx0" brushRef="#br1" timeOffset="92655">18776 4460 2288 0,'0'0'-55'0,"0"0"-60"15,0 0-13-15,0 0 12 0,0 0 47 0,0 0 66 16,0 0 6-16,0 0 2 0,0 0 7 0,0 0 7 16,0 0 9-16,0 0 6 0,0 0 1 0,0 0-2 15,6 111-8-15,-7-102-7 0,-4 0-9 16,5 2-6-16,0-2 0 0,0-1 1 0,0 2 0 15,0-2 0-15,0-1 0 0,0 0-2 0,6-1 8 16,-2-3 6-16,0 1 7 0,4-1 4 0,-2 1 0 16,3-1-1-16,2 0-1 0,1 1 1 0,1-4 1 15,2 1 2-15,0-1 1 0,0 0-2 0,1 0-5 16,3-1-6-16,-1-3-8 16,-2 1-2-16,4 0-6 0,-7 2-8 0,-3-1-14 0,-1 2-31 15,0 0-43-15,-5 0-61 0,-3 0-52 0,-1 0-79 16,0 0-92-16,0 3-3 0,0 2 55 15,-1 0-157-15,-1-2 484 0</inkml:trace>
  <inkml:trace contextRef="#ctx0" brushRef="#br1" timeOffset="92871">18774 4556 2142 0,'0'0'93'0,"0"0"-30"0,0 0-19 16,0 0-49-16,0 0-43 0,0 0 0 0,0 0 10 16,0 0 22-16,0 0 19 0,0 0 7 0,0 0-6 15,0 0 1-15,0 0 4 0,110-33-3 16,-89 30 3-16,-3 0-10 0,3 0-27 0,-2 0-53 16,5 1-101-16,-5 0-177 0,1 1-119 0,-7 1 23 15,-8 0-194-15</inkml:trace>
  <inkml:trace contextRef="#ctx0" brushRef="#br1" timeOffset="93063">18735 4498 1442 0,'0'0'537'16,"0"0"-407"-16,0 0 7 0,0 0-39 0,0 0-62 15,0 0-49-15,0 0-24 0,0 0-10 0,0 0 13 16,0 0 22-16,0 0 1 0,0 0 2 15,0 0-3-15,160-73-4 0,-130 73-27 0,7 0-84 16,-1 0-128-16,-2 2-196 0,-7 1-13 16,-6 0-385-16</inkml:trace>
  <inkml:trace contextRef="#ctx0" brushRef="#br1" timeOffset="93331">19231 4504 1171 0,'0'0'459'0,"0"0"-493"16,0 0-41-16,0 0-16 0,0 0 16 0,0 0 52 15,0 0 47-15,0 0 28 0,0 0 26 0,0 0 13 16,0 0 7-16,0 0-4 0,0 0-8 16,0 0-7-16,53 96-12 0,-44-77-20 0,-4 1-17 15,5 2-14-15,-6 0-5 0,4 1-4 0,-4 2 1 16,1 0-1-16,1 4 1 0,-3-3-2 0,3 0-1 15,-1-3-3-15,-3-5-4 0,1-3 0 16,2-6-7-16,-2-3-2 0,-3-3-3 0,0-1-3 16,0-2-8-16,0 0-22 0,0 0-40 0,0 0-54 15,0 0-121-15,-1-2-169 0,-1 1-669 0</inkml:trace>
  <inkml:trace contextRef="#ctx0" brushRef="#br1" timeOffset="93571">19137 4503 2323 0,'0'0'117'15,"0"0"3"-15,0 0-38 0,0 0-56 0,0 0-26 16,0 0-10-16,0 0 4 0,0 0 12 0,0 0 8 16,0 0-3-16,0 0-4 0,0 0-3 15,0 0-2-15,0 0-3 0,160-37 0 0,-137 37-3 16,1 2-2-16,0 0-3 0,2 2-11 0,0-1-25 15,-1 1-38-15,1 0-55 0,2 2-87 16,-4 0-111-16,1 0-171 0,-9-2 22 0,-5 0-351 16</inkml:trace>
  <inkml:trace contextRef="#ctx0" brushRef="#br1" timeOffset="93817">19613 4506 1523 0,'0'0'764'0,"0"0"-744"0,0 0-29 16,0 0-43-16,0 0 0 0,0 0 25 16,0 0 29-16,0 0 23 0,0 0 3 0,0 0-6 15,0 0-3-15,0 0-7 0,0 0 2 16,0 0-2-16,25 141 2 0,-21-125 3 0,-3-2-6 0,1 0-3 16,-1-2-3-16,1 0-2 0,-1-2 1 15,3-3-2-15,-4-1-2 0,1-3-2 0,-1-2 1 16,0 0 3-16,0-1 7 0,0 0 5 0,0 0-2 15,0 0-9-15,0 0-15 0,0 0-17 0,0-1-21 16,0-2-49-16,0-1-77 0,0-2-104 16,0-1-116-16,2-4-50 0,-2 2 71 0,0 3-164 0</inkml:trace>
  <inkml:trace contextRef="#ctx0" brushRef="#br1" timeOffset="94282">19486 4452 1295 0,'0'0'335'0,"0"0"4"15,0 0-88-15,0 0-89 0,0 0-55 0,0 0-43 16,0 0-25-16,0 0 0 0,0 0 0 0,0 0-5 16,0 0-7-16,0 0-13 0,0 0-8 15,172-112-5-15,-146 110-6 0,2 1-2 0,-1 1-8 16,2 0-16-16,-3 0-31 0,0 3-47 0,-3 3-73 16,-4 3-97-16,-1 0-116 0,-3 3-100 0,-7 0 56 15,1 2 104-15,-6 0 144 0,-3 0 128 16,0-1 17-16,-4 2 12 0,-5-1 15 0,3-2 40 15,-3 2 18-15,-1-3-2 0,6 1-1 0,-3 1 0 16,2 3 35-16,-1-1 40 0,1 1 34 16,3 3 24-16,1-3-7 0,1 1-3 0,0 0-7 15,0-2 3-15,0 0-5 0,3 1-16 0,5-3-13 16,-3 0-12-16,6-3-18 0,-1-1 6 0,-3-2 11 16,4-2-11-16,1 0 3 0,-1-4-8 15,1 4-19-15,2-5-7 0,1 0-11 0,0 0-8 16,0-3-18-16,5-5-5 0,-3 0-5 0,-1 0-3 15,2-4 3-15,-2 0 5 0,-2-1 2 0,-3 1 6 16,-2-4 1-16,1 2-2 0,-6-3 3 16,-1-1-4-16,-3-1-7 0,0 2-12 0,-4 0-16 15,-7-2-6-15,-3 2-4 0,-1 0 1 0,-4 4 6 16,-3-1-1-16,0 3 1 0,-1 4-1 0,-2 3-5 16,-1 4-2-16,-1 0-3 0,3 6-4 0,-1 4-4 15,7 6-6-15,2 3 0 0,4 5 0 0,1 7 1 16,7 2-11-16,4 2-34 0,0 0-52 15,13 0-110-15,-1-9-298 0,-3-8-654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3:13.45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243 29 1983 0,'0'0'-10'16,"0"0"-3"-16,0 0 26 0,0 0-8 0,0 0-14 15,0 0-26-15,0 0-52 0,0 0-55 0,0 0-19 16,0 0 26-16,0 0 47 0,0 0 66 0,-56 0 33 16,59 17 8-16,-1 6 6 0,-1 3 6 0,-1 8 11 15,0 5 1-15,0 4 1 0,0 1-1 16,-3 8-11-16,-5 3-6 0,4 3-4 0,-4 3-5 16,2 2 3-16,-3 1 0 0,5 2-4 0,0-2-6 15,-3-1-4-15,5-6-3 0,2-3-3 0,0-5-3 16,0-7-4-16,10-6-11 0,-2-8-9 15,6-5 3-15,5-4 8 0,0-7 14 0,8-3 14 16,6-3 5-16,0-4 1 0,6 0-3 0,1 0-2 16,4-2-5-16,3 0-2 0,-1 0 1 15,5-5-3-15,1 1 2 0,0-2 2 0,-5 0 1 16,2-2-1-16,-7 0-2 0,-1 1-4 0,-1-1-7 16,-10 0-3-16,-2 4-7 0,-6-1-8 0,-8 4-10 15,-3-1-15-15,-8 2-1 0,-3 0 9 0,0 0 21 16,0 0-39-16,-11 0-105 0,-3 3-178 15,3-2-46-15,3 1-195 0</inkml:trace>
  <inkml:trace contextRef="#ctx0" brushRef="#br0" timeOffset="219">219 791 2521 0,'0'0'488'0,"0"0"-542"0,0 0-20 0,0 0-58 16,0 0 4-16,0 0 33 0,0 0 25 0,0 0 61 15,0 0-3-15,0 0-14 0,0 0-20 16,197-27-39-16,-152 21-48 0,1-4-61 0,2 1-42 16,-5-2-62-16,3 1-84 0,-11-1-4 0,-6 3 20 15,-12 4 83-15</inkml:trace>
  <inkml:trace contextRef="#ctx0" brushRef="#br0" timeOffset="418">0 339 1997 0,'0'0'763'0,"0"0"-796"0,0 0-39 0,0 0-44 16,0 0-8-16,0 0 20 0,0 0 35 0,0 0 43 15,0 0-37-15,185-34-87 0,-113 34-103 16,7 2-137-16,5-2-96 0,-19 0 40 16,-21 0 18-16</inkml:trace>
  <inkml:trace contextRef="#ctx0" brushRef="#br0" timeOffset="2159">1665 16 2804 0,'0'0'-9'0,"0"0"0"16,0 0 4-16,0 0-10 0,0 0-6 0,0 0-14 15,0 0-15-15,0 0-20 0,0 0-25 0,0 0-13 16,0 0-7-16,0 0 15 0,0 0 29 16,0 0 41-16,-105-19 33 0,101 26 25 0,-3 2 11 15,-3 4-5-15,-2 2-4 0,1 3-6 0,-1 3-1 16,-2 4-3-16,3 2-2 0,-1 5-3 0,1 0 0 15,6 4-2-15,-5 4-5 0,7 5-1 16,2 6 1-16,1 5-2 0,0 8-1 0,3 6-3 16,3 6-2-16,3 4 0 0,3 6 1 0,2 2-2 15,-1 2-1-15,2 1-2 0,3 3 0 0,1-2-1 16,-3 0-1-16,5 0-1 0,-3-5-6 16,-2-4 1-16,3-3-4 0,-4-7-1 0,-1-8 4 15,-2-6 1-15,-5-12 4 0,3-10 6 0,-8-8 5 16,-2-7 17-16,0-5 24 0,0-7 24 0,-5-1-3 15,-5 0-2-15,-3 1-7 0,-8-2-15 16,-2 0 4-16,-8-1-14 0,-2-3-10 0,-5-1-6 16,-1-1 1-16,1-2-1 0,-4 0-3 0,1-3-5 15,0-5-6-15,1-3-2 0,6 1-3 16,0-4-8-16,5 0-4 0,3 1-4 0,6-3-4 16,6 6 1-16,5 0-6 0,0 1-11 0,9 2-22 15,0-4-17-15,9-2 0 0,6-7-1 0,5-3 23 16,10-6 16-16,4-1 11 0,7-6 0 0,7-3-8 15,1-2-11-15,4-3-18 0,6-5-19 16,-1-3-25-16,4-2-21 0,-3-5-16 0,5-2-18 16,-4-6 0-16,0-1-7 0,-2-1-34 0,-5-3-23 15,-4-2 10-15,-7-2 39 0,-3-4 71 0,-8 3 71 16,-5-2 37-16,-3 4 27 0,-6 5 62 0,-8 7 82 16,-3 7 75-16,-6 7 69 0,0 9 2 15,-4 9-23-15,-7 6-43 0,-2 7-67 0,0 5-46 16,-1 4-47-16,2 3-26 0,2 4-11 0,3 0-13 15,-2 2-20-15,6 0-23 0,0 0-29 16,2 0-27-16,-2 7-13 0,2 7 16 0,1 8 25 16,0 7 37-16,0 10 24 0,0 9 2 0,0 9-6 15,5 10-7-15,-1 6-5 0,5 8 2 0,-4 7-3 16,6 2-2-16,1 7-4 0,1-1-6 16,2-2-2-16,1-2-2 0,-1-2 0 0,6 0-15 15,-4-8-8-15,1-7 0 0,0-7 2 0,-5-10 15 16,0-12 9-16,-6-12 3 0,2-8 3 0,-6-7 5 15,-2-9 16-15,2-3 30 0,-3-2 32 0,0-3 2 16,-4-1-1-16,-6 1-16 0,-2 1-33 16,-6-2-19-16,-1-1-33 0,-5 0-42 0,-5 0-22 15,-5-6-13-15,1-6-8 0,-3-3 1 0,-3-6-5 16,2-1 3-16,0-6 5 0,0-5 7 16,-1-2 15-16,3-1-8 0,3-2 16 0,5 2 19 15,2 2 25-15,7 4 45 0,5 4 23 0,2 7 3 16,3 6-10-16,4 2-31 0,4 2-41 0,1 2-21 15,10-3-18-15,4 0 8 0,8-1 30 16,4-1 25-16,3 0 23 0,10 0 12 0,0-1 2 16,5-2-7-16,3 0-4 0,2 0-5 0,-1-3-5 15,6 1-5-15,1-2-4 0,1 2-5 0,-1-2-9 16,1-1-21-16,1 0-25 0,-2-2-28 16,-2-3-26-16,-2-1-12 0,-4-2-8 0,-1-1 4 15,-7 0 16-15,-1 0 22 0,-7 2 30 0,-4 0 23 16,-5 5 15-16,-7 0 19 0,-6 3 19 0,-7 3 24 15,-3 0 24-15,-4 2 11 0,-10 2 13 16,-5-1 21-16,-2 5 22 0,-3 1 22 0,-1 4 17 16,3 1 0-16,0 2-16 0,-1 0-25 0,6 5-34 15,-1 3-36-15,3 3-30 0,1 1-23 0,3 5-14 16,4 3 0-16,1 4 7 0,1 5 13 0,5 3 10 16,0 6 5-16,9 3 6 0,0 3 4 15,8 0-8-15,0-3-10 0,7-3-13 0,1-6-9 16,6-6-2-16,3-8 2 0,5-4 3 0,5-5-1 15,-2-7 2-15,2-2-4 0,4-7-11 0,-3-9-18 16,1-7-21-16,1-6-20 0,-1-8-6 16,2-6-3-16,-6-6 2 0,3-8-1 15,-4-2-5-15,-1-5-4 0,-5 1 1 0,1-5 13 0,-6 0 8 16,-4-1-3-16,-6-1-11 0,-3 1-21 0,-9-2-4 16,-5 2 9-16,-3 3 38 0,-6 4 48 15,-8 7 58-15,-5 2 61 0,-2 8 43 0,-5 6 34 16,1 8 23-16,-4 8 4 0,2 7-11 0,5 9-28 15,6 4-51-15,-2 3-49 0,4 3-41 16,2 9-32-16,0 6-8 0,4 10 10 0,1 8 8 16,0 12 18-16,3 6 8 0,0 11-1 15,2 9-3-15,2 9-6 0,0 9-6 0,0 6-1 0,4 7-10 16,2 5-3-16,5-4-11 0,-2-1-10 0,4-6-31 16,0-11-43-16,1-11 0 0,1-13 5 15,1-13 28-15,-2-17 42 0,0-11 11 0,-1-9 7 0,-2-7 13 16,-1-3 12-16,-5-2 6 0,1-2 6 15,-3 0 0-15,-2-2-3 0,0-4-9 0,2-6-17 16,-2-8-26-16,5-6-24 0,-2-7-20 0,4-10-8 16,-2-1 8-16,3-4 12 0,-5 0 11 15,2-1 17-15,-1 4 10 0,-1 0 9 0,-2 8 11 16,-1 6 18-16,0 8 23 0,2 8 14 0,-3 8 9 16,0 5-5-16,1 2-21 0,-1 0-23 0,0 0-24 15,2 0-27-15,2 0 5 0,1 2 14 16,4 1 12-16,-1 1 19 0,5 1-9 0,1-1-7 15,4-2-4-15,-3 2-4 0,4-4-1 0,-1 0-2 16,4-6-5-16,-2-7-10 0,3-6-8 16,2-5-7-16,2-3-3 0,0-7-1 0,1-3-1 15,-1-6-7-15,0-3-13 0,-1-1-7 0,0-2-4 16,-5-1 4-16,-1-2 7 0,-5-1 6 16,-2 2 4-16,-4-3 3 0,-5 4 10 0,0 3 21 0,-4 4 24 15,0 7 35-15,-5 7 55 0,-3 6 51 0,2 11 29 16,-1 5 1-16,2 3-42 0,2 4-64 15,0 0-54-15,3 2-40 0,0 9-7 0,-1 6 14 16,1 11 27-16,0 11 27 0,-1 12 3 0,-1 12-4 16,2 9-11-16,-2 12-8 0,0 9-6 0,2 5-4 15,0 6-6-15,0-3-7 0,0-5-12 16,4-7-11-16,3-10-11 0,0-16-8 0,1-13 4 16,0-14 9-16,3-7 14 0,-4-8 10 0,0-11 6 15,0-1 0-15,-2-4-2 0,-3-3-7 16,-1-1-13-16,-1-1-12 0,0 0-12 0,0-3-9 15,0-5-35-15,0-5-71 0,0-8-101 0,-3-8-129 16,0-4-62-16,-1-6 65 0,-1-3 108 0,-1 10 149 16,1 9 131-16</inkml:trace>
  <inkml:trace contextRef="#ctx0" brushRef="#br0" timeOffset="2294">3826 713 1060 0,'0'0'441'0,"0"0"-112"0,0 0-89 0,0 0-84 15,0 0-78-15,0 0-72 0,0 0-28 16,0 0-7-16,0 0 10 0,0 0 19 0,0 0-3 15,0 0-9-15,0 0-25 0,0 0-37 0,187-20-65 16,-150 20-73-16,2-2-81 0,-1-1-86 0,-1 0-32 16,-5 2 72-16,0 1 93 0,-10 0 151 0,-9 0 95 15</inkml:trace>
  <inkml:trace contextRef="#ctx0" brushRef="#br0" timeOffset="2570">4315 824 151 0,'0'0'233'0,"0"0"61"0,0 0 23 0,-30 160-24 15,22-115-54-15,1 0-36 0,2-1-47 0,3-5-35 16,2-2-25-16,0-6-29 0,4-1-13 15,5-4-17-15,3-5-9 0,2 0-2 0,-1-3-4 16,2-1-2-16,4-4 1 0,2-1-4 0,2-2 0 16,2-3-3-16,1-5-1 0,1-2-1 15,-1 0-1-15,0-9-1 0,-3-2-7 0,2-3-4 16,-4-4-3-16,0-3-1 0,-2-2 7 0,-4-2 0 16,-1-1 2-16,-5 1 3 0,-2 1 0 0,-7-1 6 15,0 1 8-15,-7-1-1 0,-6-2 1 0,-7 1-3 16,-3 3-1-16,-1 1 9 0,-8 5 5 15,-1 3 7-15,-2 5 8 0,-5 4 2 0,5 4 2 16,-2 1-7-16,3 8-7 0,5 7-14 0,2 3-13 16,2 5-10-16,6 4-14 0,4 3-5 0,7 3-7 15,4 3-20-15,4 2-23 0,7 2-65 0,10 1-101 16,7-3-203-16,-1-9-226 0,-9-14-626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3:16.99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455 0 2415 0,'0'0'4'0,"0"0"-7"0,0 0 29 15,0 0 7-15,0 0-10 0,0 0-22 0,0 0-53 0,0 0-50 16,0 0-62-16,0 0 2 0,0 0 49 16,0 0 66-16,0 0 81 0,-65-12 31 0,68 48 4 15,1 10-7-15,0 7 2 0,2 11-6 0,-3 4-19 16,2 8-10-16,-1 7-18 0,-1 5-6 0,2 2-3 15,2 2-7-15,-1 2-16 0,2-1-6 16,1-4-3-16,-3-6 1 0,3-8 6 0,-3-13-14 16,3-13-9-16,-2-11-1 0,0-14 7 0,-3-10 15 15,0-5 18-15,0-8 25 0,-4-1 31 0,2 0 25 16,-2 0 6-16,0-7-18 0,0-4-38 16,-3-6-52-16,-5-4-33 0,0-6-16 0,-2-3 1 15,-4-3 14-15,-3 0 11 0,-4 0 19 0,-2-1 14 16,-4 4 25-16,-1 4 30 0,-2 4 30 15,2 6 28-15,-7 8 15 0,4 4-1 0,-3 4-15 16,1 0-17-16,4 9-21 0,2 4-20 0,1 6-13 16,2 4-12-16,5 2-4 0,3 4 0 0,4 0-5 15,4 3-1-15,7-2-3 0,1 1-2 16,0 4 0-16,5-4-1 0,9 3-1 0,6-3-2 16,3-4-5-16,5-4-1 0,5-2-5 0,5-7 1 15,4-5-1-15,2-6-5 0,6-3-6 0,2-6-12 16,1-8-16-16,2-6-11 0,0-3-6 0,-1-2 3 15,0-3 7-15,-1-1 8 0,-7 2 5 0,-1-3 6 16,-5 3 6-16,-9 1 15 0,-3 1 15 16,-4 5 14-16,-10 4 15 0,-2 5 25 0,-9 5 34 15,1 3 38-15,-4 3 30 0,0 0 5 0,0 0-20 16,0 3-32-16,0 0-34 0,0 3-32 16,0 3-14-16,0 4-10 0,0 9 0 0,1 4 6 15,5 6-3-15,-3 5-3 0,7-1-4 0,-1 2-7 16,4-3-3-16,5-2-3 0,0-5 2 0,6-7 3 15,4-1-3-15,3-7 1 0,2-5-4 16,1-6-7-16,1-2 2 0,5-11-3 0,0-9 0 16,-1-5 0-16,2-8-4 0,0-9 0 0,0-4-3 15,0-2-7-15,-1-7-1 0,-2-2-5 0,-7-2 0 16,-1 0-1-16,-6-2-4 0,-4-2-21 16,-8-1-23-16,-6-4-23 0,-3-6-21 0,-3 0 15 15,-6 0 27-15,-10 0 40 0,-6 4 50 0,-5 3 51 16,-5 5 43-16,-5 7 31 0,-1 6 18 0,-3 5-4 15,0 9-18-15,2 7-19 0,2 8-22 0,5 6-24 16,5 8-23-16,2 6-17 0,5 0-20 16,1 12-9-16,4 8-2 0,1 7 0 0,3 10 11 15,6 11 8-15,-3 8 9 0,5 13 9 0,1 10-3 16,2 10 1-16,2 14-6 0,5 6-5 0,4 9-1 16,2 0-16-16,8-4 0 0,-4-8-1 15,8-13-4-15,-2-16 8 0,-2-16-4 0,5-12-2 16,2-13 7-16,2-6 3 0,2-7 2 0,-4-6 7 15,2-4-7-15,3 0-1 0,-3-5-14 16,-1-3-14-16,4-4-25 0,1-1-46 0,-1-3-69 16,2-11-145-16,5-6-292 0,-12 3-154 0,-6 4 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3:17.44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351 1031 2183 0,'0'0'-268'0,"0"0"-110"0,0 0-4 0,0 0 31 15,0 0 106-15,0 0 53 0,0 0 19 16,162-87 31-16,-136 70 90 0,-10 7 52 0</inkml:trace>
  <inkml:trace contextRef="#ctx0" brushRef="#br0" timeOffset="653">566 748 38 0,'0'0'130'0,"0"0"45"16,0 0 74-16,-174 60 44 0,127-35-8 0,1 0-36 16,3 1-52-16,2 5-58 0,0 2-42 15,3 3-24-15,7 3-18 0,2 4-10 0,5 1-5 16,2 2-5-16,7-3-10 0,5 0-11 0,7-5-10 15,3-3-9-15,7-6 0 0,7-3 7 0,4-5 1 16,6-4 7-16,6-4 2 0,2-4-7 16,7-4-2-16,6-5-5 0,0 0-6 0,6-6-13 15,2-8-17-15,2-2-16 0,-1-6-10 0,1-1-1 16,0 0 1-16,-5-2 5 0,-5-1 4 0,2 2 6 16,-6 1 11-16,-9 2 13 0,-4 1 15 15,-4 4 17-15,-9 2 25 0,-4 3 41 0,-5 5 36 16,-2 3 31-16,-3 3 19 0,-1 0-10 0,0 0-17 15,0 0-26-15,0 0-34 0,0 0-28 0,0 0-28 16,0 3-22-16,0-2-13 0,0 1-8 16,0 2-2-16,0 1 8 0,0 4 13 0,0 4 6 15,0 0 8-15,0 2-3 0,0 0-3 0,0-2 0 16,1-4-4-16,2-1-5 0,-1-4-7 0,0-1-7 16,4 0-2-16,-2-3 1 0,-1 0 1 0,5 0-5 15,-3-4-3-15,5-4-4 0,-1-3-1 16,0-5 3-16,3-1-1 0,0-4 1 0,0-1 5 15,1-2 8-15,-4-1 11 0,-2 2 12 0,1 1 4 16,-4 3 13-16,-4 4 14 0,2 6 18 16,-2 3 26-16,0 5 8 0,0 1-11 0,0 0-28 15,0 0-48-15,0 0-35 0,0 7-14 0,5 4 13 16,-1 10 35-16,-1 7 24 0,5 5 15 0,-2 10-2 16,5 5-14-16,0 7-10 0,-3 9-2 0,4 4-7 15,0 8 0-15,2 1-2 0,0 2-2 0,-2-3-5 16,2-6-15-16,-2-4-6 0,0-8-9 15,-2-11 5-15,-5-7 10 0,3-10 11 0,-5-9 10 16,-3-4 16-16,0-6 7 0,0-2 14 0,-9-1 29 16,-6-4 4-16,-3 0 4 0,-8-1-11 0,-10-1-28 15,-2-2-18-15,-4 0-3 0,-3-2 2 16,-6-5 0-16,-3 0 3 0,-4-6-1 0,-5 3 2 16,1-1 0-16,3-1 1 0,0 2 0 15,0-3-4-15,12 3-3 0,-1 0-8 0,8 1-5 16,10 1-4-16,4 2-4 0,10 2-6 0,5 1-21 15,7 0-67-15,4 1-124 0,5 1-100 0,12-1-132 16,14-1-167-16,-8 1 43 0,-1-1-14 0</inkml:trace>
  <inkml:trace contextRef="#ctx0" brushRef="#br0" timeOffset="1545">1787 1084 536 0,'0'0'-203'0,"0"0"15"0,0 0 100 0,0 0 56 15,0 0 30-15,0 0 2 0,0 0 11 0,0 0 59 16,0 0 85-16,0 0 74 0,0 0 44 15,0 0-14-15,0 0-48 0,0 0-50 0,-120 30-44 16,127-30-32-16,-2 0-22 0,6 0-5 0,3-1 3 16,2-5 6-16,7-2-4 0,3-2-9 15,2-3-13-15,3-2-17 0,0-2-15 0,4-2-9 16,-5-1-13-16,4 0-6 0,-6 0-2 0,-2 4-4 16,-8 1 7-16,-4 4 11 0,-3 3 16 0,-10 5 37 15,-1 0 19-15,0-1-2 0,-5 2-7 16,-8-3-26-16,-2 0-7 0,-5 3 12 0,1 2 11 15,-5 0 6-15,-1 4-3 0,-1 6-5 0,-2 6-5 16,0 5-10-16,0 2-1 0,1 9-8 0,2 2-6 16,1 9 0-16,7 2-6 0,2 1-2 0,4 1-1 15,9-4-7-15,2-4-1 0,2-4-3 0,12-6-2 16,3-6 1-16,7-7 0 0,3-2 4 16,8-11 4-16,1-3-1 0,7-2 1 0,0-13-2 15,8-8-20-15,-2-6-4 0,4-4-11 0,3-8-1 16,0-3 14-16,-1-6 1 0,0-6 5 15,-4-1 1-15,-3-2-2 0,-1 0 2 0,-6-1-8 16,-7-1-6-16,-1-3-14 0,-6 2-14 0,-8-3-14 16,-4 0-22-16,-4-1-9 0,-10 0 8 0,-1 4 27 15,-4 3 35-15,-9 1 45 0,-7 5 58 16,-1 4 24-16,-5 2 9 0,-2 11 10 0,1 7-27 16,1 9-6-16,1 6 0 0,4 8-16 0,3 5-19 15,1 1-26-15,4 7-16 0,-1 13-6 16,2 6 0-16,-2 14 21 0,2 11 6 0,0 13 2 15,-1 9 0-15,1 10-11 0,7 10-3 0,-1 10-4 16,6 3-2-16,0 2-6 0,6 1 0 0,6-4-4 16,3-9-11-16,3-11-1 0,5-15-3 0,1-14-3 15,2-12 13-15,-1-12 8 0,1-9 7 0,-3-5 9 16,3-3 4-16,-3-4-3 0,-4-2 1 16,5-4-6-16,-8-3-4 0,5-2-5 0,-2 0-9 15,1-2-10-15,-1-6-4 0,4-5-6 16,-3-1-6-16,4-5-6 0,1-5-12 0,-1-5-17 15,2-1-21-15,-5-5-19 0,3-3-21 0,-5-3-23 16,-2-1-3-16,-4-3 10 0,-6 0 26 0,0 3 48 16,-6 3 49-16,-1 5 57 0,-1 9 65 15,-7 7 67-15,-2 7 31 0,-2 5-13 0,1 4-43 16,-1 2-54-16,-2 0-30 0,-1 10-2 0,0 5-3 16,0 3-4-16,-1 8-5 0,3 4-6 0,7 7-2 15,-4 4-2-15,6 3-4 0,3 3-8 0,1-3-5 16,1-1-8-16,9-4-5 0,6-4-3 15,3-5-6-15,7-2-2 0,3-6-4 0,6-5-13 16,3-3-21-16,6-5-38 0,2-4-60 0,5-5-82 16,1-2-134-16,-14-8-234 0,-11 3-655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3:19.53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92 1076 2833 0,'0'0'-84'0,"0"0"-51"0,0 0-12 16,0 0 3-16,0 0 2 0,0 0-18 0,0 0-67 15,0 0-62-15,179-71-29 0,-142 48 17 0,1-1 56 16,-2 0 74-16,-5-1 89 0,-6 2 58 15,-3 2 39-15,-7 1 49 0,-7 3 50 0,-4 4 43 16,-4 2 7-16,0 2-7 0,-7 0-28 0,-4 2-16 16,0 1 7-16,-5-1 4 0,-2 2 8 0,-1 5-6 15,-4 0-11-15,-4 2-8 0,-2 8-14 16,-7 1-8-16,1 6-7 0,-2 2-16 0,-1 5-3 16,1-1-9-16,4-2-7 0,3 0-4 0,5-2-17 15,5-1-11-15,4-4-13 0,5-2-19 0,5-2-15 16,6-1-11-16,0 3-3 0,8 1 10 0,6-1 10 15,7 2-1-15,3-2-12 0,3 0-7 0,6-2-3 16,4 0 12-16,3-3 17 0,2 1 11 16,0 0 10-16,6 1 2 0,-6-1 3 0,1 0 0 15,-4 2 0-15,0 1 0 0,-7 2 2 0,1-1 4 16,-8 1 8-16,-2-1 8 0,-9-1 8 0,-1 0 11 16,-7-2 10-16,-5 0 21 0,-1-2 19 15,0 2 12-15,-9-2 9 0,-6 3-13 16,-7 0-22-16,-6 2-19 0,-6-1-25 0,-4-1-5 0,-4 1-6 15,-5-3-2-15,2-2-3 0,-3-4 1 16,3 1-2-16,2-3 2 0,2 0-3 0,4-3-12 16,7-1-5-16,2-2-18 0,7 0-16 0,4-1-19 15,5-3-32-15,4 1-43 0,5-2-122 0,3-2-160 16,5-2-219-16,4 0-4 0,0 5-209 16</inkml:trace>
  <inkml:trace contextRef="#ctx0" brushRef="#br0" timeOffset="1379">876 828 2093 0,'0'0'-49'16,"0"0"-36"-16,0 0-32 0,0 0-55 15,0 0-36-15,0 0 18 0,0 0 39 0,0 0 89 16,0 0 108-16,0 0 61 0,0 0 45 0,0 0 37 15,0 0 23-15,8-51-8 0,-9 48-19 0,-5 0-36 16,4 0-37-16,-2 1-25 0,2 2-30 16,0 0-26-16,0 0-26 0,2 0-26 0,0 0-19 15,0 0-5-15,0 5 8 0,0 1 20 0,0 7 25 16,0 6 14-16,-3 2 6 0,2 6-6 16,-2 0-7-16,3 0-5 0,0 3-3 0,0 2-3 15,0 3-1-15,4 3 1 0,3 0-2 0,-1 2-2 16,2-4-2-16,0 1 1 0,0-4 0 0,2-2 0 15,-1-4 0-15,1-1-1 0,-2-2 1 0,0-5 1 16,1 0 1-16,-3-2 1 0,0-2-2 16,-1-3 1-16,-2-1 2 0,0-4-1 0,-3-1 3 15,0-3 4-15,0-1 8 0,0-2 16 0,0 0 18 16,0 0 10-16,-6 0-2 0,-1 0-11 0,-3 0-19 16,0-3-11-16,-2-3-11 0,-3 0-6 15,-2-6-5-15,1 1-2 0,0-1 4 0,-1-3 4 16,-1 1 2-16,5-2-1 0,-1 2-3 0,5 0 0 15,-1 0-6-15,5 2-5 0,-1 0-5 0,2-1-10 16,4-1-9-16,0-2-9 0,0-4-8 16,7-3-8-16,4-7 2 0,4-3 4 0,4-5 6 15,1-4 12-15,4-1 8 0,-1-2 0 0,0 0 0 16,0-2-12-16,0-2-24 0,1 0-20 0,-7 1-17 16,0-1 3-16,-4 2 19 0,-3 2 25 15,-3 0 22-15,0 4 22 0,-5 3 17 0,-2 5 16 16,0 2 17-16,-2 4 15 0,-5 6 22 0,4 2 10 15,-4 6 2-15,0 2-28 0,3 0-33 16,0 4-20-16,-1 0-17 0,1 0 5 0,1 0 0 16,-3 2-2-16,5 1-3 0,-3-1-2 0,1 0-1 15,-1 1-2-15,1 1-1 0,-1-2 0 0,2 2-1 16,-5-2 1-16,3 1-3 0,-2 1-2 0,3-1 2 16,-1 1-1-16,0-3 3 0,-1-1 2 15,-1 0 2-15,1-2 7 0,-1-1 4 0,1 0 2 16,0-4-2-16,-2 1-2 0,1-3 2 0,1-1 6 15,-1 0 7-15,2-1 5 0,1 4-1 0,1-2-4 16,-2 4 1-16,2 0 5 0,1 2 5 16,1 4 8-16,0 2-1 0,0 2-8 0,0 1-9 15,0 1-14-15,0 0-8 0,0 0-5 0,0 0 2 16,0 0 6-16,0 1 3 0,0 1 5 0,0 2 12 16,0 4 17-16,0 3 16 0,1 7 14 15,5 5 3-15,-1 9-4 0,-2 8-8 0,2 6-10 16,1 9-11-16,-6 6-6 0,3 6-6 0,-3 8-4 15,0 3-4-15,0 2-7 0,0 3-1 0,-3 1 0 16,-3 1 0-16,0-6-2 0,1-6 0 16,1-8-1-16,0-9 0 0,3-13 1 0,1-7 0 15,0-12 2-15,0-8 1 0,0-5 0 0,0-3 5 16,0-4 2-16,0-2 4 0,0-1 1 0,0-1 1 16,0 0 1-16,0 0 4 0,0 0-2 0,0 0 0 15,1 0-3-15,-1-1-7 0,0-1-4 16,0-1-2-16,0 0-1 0,0-1 3 0,0-3-5 15,0-3-4-15,-1-6-6 0,-3-1-1 0,0 0 2 16,-2-3 4-16,2-1 4 0,-3 2 2 16,5-2-3-16,-2 1-3 0,1 0-6 0,-1 3-7 15,4 1-4-15,0-1-6 0,0 0-6 0,11 0 0 16,-2-2-1-16,9-2 4 0,2-3 4 0,6 4 2 16,3-3-1-16,2 3 3 0,4 0-1 0,-1 4 3 15,0 2 4-15,0 3 0 0,0 3 1 16,-2 4 4-16,-2 4 1 0,-2 0 11 0,-3 0 7 15,-2 6 4-15,-5 0 3 0,0 2 0 0,-5 0 2 16,-5-1 1-16,2 2-3 0,-7 2 5 16,1-2 1-16,-4 0 6 0,0 3 7 0,0 1 1 15,-7 3-1-15,-7 2-6 0,-5 5-6 0,-1 1-10 16,-6 2-4-16,-2 0-6 0,1 2 1 0,0-3 0 16,1 0-1-16,1-4 3 0,6-4 0 15,4-4 0-15,4-5 1 0,6-2-6 0,1-3-8 16,4-1-13-16,0-1-11 0,0 4 6 0,8 1 6 15,1 3 10-15,2 0 9 0,6 1-12 0,3-3-7 16,3-3-3-16,5-1-3 0,5-3-1 0,3 0-5 16,0-3-8-16,-1-5-8 0,2 2-4 0,-1-3 0 15,-5 1 6-15,-2 0 6 0,-3 3 9 16,-6 2 9-16,-5 2 9 0,-4 1 17 0,-4 0 22 16,-6 0 26-16,1 0 22 0,-2 1 10 15,0 4-6-15,0 0-10 0,0 2-3 0,0 6-9 0,0 4-9 16,2 3-11-16,0 3-20 0,-1 0-13 15,1-1 0-15,2 0-2 0,-3-4-3 0,5-1 1 16,-1-4-12-16,-1-3-6 0,3-3-5 0,0-1-11 16,2-4-5-16,1-2-6 0,2 0-6 15,2-2-10-15,4-7-10 0,-1-5-26 0,6-3-39 16,-1-6-45-16,3-2-51 0,-1-3-70 0,1 2-104 16,0-4-16-16,-10 10 30 0,-3 4 117 0</inkml:trace>
  <inkml:trace contextRef="#ctx0" brushRef="#br0" timeOffset="1652">1544 328 2857 0,'0'0'11'0,"0"0"-3"0,0 0 1 15,0 0-14-15,0 0-17 0,0 0-28 16,0 0-24-16,0 0-4 0,0 0-5 0,0 0 1 16,0 0-5-16,0 0-38 0,0 0-54 0,0 0-63 15,90-24-78-15,-76 37-94 0,-1-5-18 0,-6 1-260 16</inkml:trace>
  <inkml:trace contextRef="#ctx0" brushRef="#br0" timeOffset="2114">1906 1049 2981 0,'0'0'22'0,"0"0"-39"0,0 0-2 0,0 0 0 0,0 0 22 16,0 0 0-16,45 201-8 0,-28-150-5 0,-2 5-14 15,2 1-10-15,-1 6-23 0,-2-1-12 16,-5 1 14-16,2-3 8 0,-5 1 22 0,-3-5 18 16,-2-4-1-16,-1-8 2 0,0-9 7 0,0-11 3 15,0-8 13-15,-1-9 14 0,-1-5 14 16,2-2 16-16,-1 0 0 0,1 0-7 0,-3-2-28 16,0-5-31-16,-2-3-23 0,-3-3-15 0,-3-4 6 15,1-6 7-15,-1-4 4 0,-1-7 10 0,1-4-3 16,-1-8 6-16,1-2 3 0,4-5-11 15,2-2-18-15,3-6-19 0,2-3-40 0,2 0-33 16,9-2-34-16,6 2-20 0,4 0 12 0,2 4 15 16,4 7 14-16,3 6-11 0,2 6-33 0,5 8-5 15,1 5 39-15,-1 8 48 0,2 5 71 0,0 5 43 16,-5 2 22-16,0 5 25 0,-3 3 25 16,-6 0 32-16,-1 5 32 0,-3 2 15 0,-5 2-13 15,-2 1-19-15,-5 1-19 0,0 3-14 0,-5 2 7 16,-4 2 1-16,0 1-2 0,-4 3-3 0,-6 2-16 15,-6 2-9-15,-5 1-13 0,1 0-15 0,-6 1-10 16,1-5-17-16,-1-1-4 0,0-8-12 16,6-2-19-16,1-6-26 0,5-1-49 15,3-3-95-15,4-2-175 0,2 0-214 0,2 0-601 16</inkml:trace>
  <inkml:trace contextRef="#ctx0" brushRef="#br0" timeOffset="2585">2695 1049 3061 0,'0'0'-3'0,"0"0"-21"0,0 0 0 16,0 0 14-16,14 161 7 0,-6-106-18 0,3 1-27 16,0 1-22-16,4 3-15 0,-2 3-11 0,-2-5 1 15,1-2 6-15,-1-6 7 0,-4-7 27 16,0-7 20-16,-4-10 19 0,1-8 24 15,-3-10 16-15,2-3 7 16,-3-4 11-16,0-1 9 0,0 0 9 0,0 0 7 0,0 0-9 0,-4-4-34 0,-3-3-46 16,-3-5-48-16,0-3-22 0,-4-7 19 0,-2-2 21 15,0-2 29-15,1-4 21 0,-2-2 6 0,-2-5 8 16,2-2 3-16,-1-5-5 0,3-5-2 0,0-2-8 16,2-5-2-16,5 2 0 0,-2-1-9 15,9 3 6-15,1 1 6 0,0 4 3 0,8 6 7 16,4 5-7-16,3 6-7 0,6 5-6 0,5 0-3 15,5 5 0-15,3 2 3 0,7 3-1 16,0 3 8-16,5 4 3 0,1 4 7 0,-3 2 3 16,1 2 2-16,-2 2 4 0,-2 6 0 0,-2 0 1 15,-4 1 4-15,-1 4-1 0,-5 0 4 16,-3 2 2-16,-2 1-5 0,-9 1-5 0,-1 0-4 16,-6-1-6-16,-2 1 5 0,-6-1 6 0,0 3 8 15,-2 0 7-15,-10 1 5 0,-2 2-1 0,-6-2-2 16,-5 2-8-16,-2-4-8 0,-2-2-2 0,-1-3-10 15,3-2-4-15,1-2-14 0,3-2-10 0,2-2-14 16,6-3-29-16,3-1-31 0,3-1-53 16,6 0-102-16,3-8-137 0,0 2-222 0,0 0-610 0</inkml:trace>
  <inkml:trace contextRef="#ctx0" brushRef="#br0" timeOffset="2781">3608 876 2651 0,'0'0'120'0,"0"0"-121"16,0 0-11-16,0 0 8 0,0 0 11 0,0 0-2 15,11 154-5-15,-7-115-12 0,5 1-21 0,-4-6-24 16,5-2-27-16,-4-5-6 0,3-8 10 16,-3-4 18-16,0-5 21 0,-3-5 6 0,1-1-13 15,0-4-28-15,-3 0-45 0,1-3-92 0,0-5-227 16,2-1-70-16,-2 1-354 0</inkml:trace>
  <inkml:trace contextRef="#ctx0" brushRef="#br0" timeOffset="2935">3401 298 3155 0,'0'0'-39'0,"0"0"-37"0,0 0-70 0,0 0-55 15,0 0-49-15,0 0-135 0,0 0-233 0,0 0-305 16,0 0 406-16</inkml:trace>
  <inkml:trace contextRef="#ctx0" brushRef="#br0" timeOffset="3299">3913 677 2053 0,'0'0'212'16,"0"0"-7"-16,0 0-46 0,0 154-50 0,3-99-49 15,-2 2-40-15,2 1-20 0,5-3-12 0,-4-1-14 16,4-4-20-16,-2-8-15 0,3-9-2 16,-5-9 8-16,6-7 19 0,-6-8 20 0,3-3 15 15,-3-3 14-15,-3-3 6 0,5 0 7 0,-1 0 2 16,-1 0-7-16,6-2-8 0,2-4-26 0,3-5-32 16,4-5-41-16,6-4-59 0,5-4-71 0,4-5-93 15,-1-2-87-15,1-2-19 0,-4 0 69 16,3 0 130-16,-9 7 181 0,-3 4 159 0,1 7 94 15,-11 5 55-15,-5 5 2 0,0 4-23 0,-5 1-23 16,2 0-24-16,-3 0-23 0,0 3-28 0,1 5-13 16,1 1-19-16,0 6-21 0,7 4-18 15,-4 4-31-15,6 4-17 0,-4 2-9 0,1 3-9 16,3-3-6-16,0-1-4 0,-2-5-6 0,1-1 0 16,2-5-4-16,1-2-10 0,0-5-9 15,1-1-11-15,-1-3-14 0,1-3-12 0,3 1-15 16,2-4-24-16,-2 0-43 0,2-7-78 0,3-3-138 15,2-3-191-15,-8 2 6 0,-2 2-211 0</inkml:trace>
  <inkml:trace contextRef="#ctx0" brushRef="#br0" timeOffset="3695">4837 1160 1787 0,'0'0'291'0,"0"0"-58"16,0 0-40-16,0 0-30 0,0 0-31 0,0 0-54 0,0 0-30 15,0 0-17-15,0 0-11 0,0 0-8 16,0 0-6-16,164 125-6 0,-138-115-1 0,3-1-2 15,-1-2-1-15,0-3-1 0,3-4-4 0,-1 0-2 16,-1 0-1-16,-1-6-4 0,1-3-3 0,-3-3-4 16,0 2-4-16,-1-4-1 0,-6-2-4 0,3 0-6 15,-6-1-6-15,-4-1-5 0,-5 0-9 16,-3-2-16-16,-4-2-24 0,-8-2-12 0,-6 0 14 16,-5 1 30-16,-7 3 59 0,-5 5 56 0,-2 4 38 15,-4 3 35-15,4 7 11 0,-3 1-18 16,0 1-20-16,2 10-33 0,1 2-25 0,3 4-11 15,4 2-10-15,6 6-10 0,-2 2-2 0,7 1-7 16,3 3 2-16,-1 1 1 0,11-2-7 16,0 1-1-16,2-4-10 0,4-2-9 0,9-5 2 15,7-1-4-15,-1-2 3 0,8-5-5 0,2-3-8 16,7-1 1-16,1-4-6 0,-2-2 5 0,5-2 1 16,1 0-8-16,-2 0-1 0,1-5 2 15,-2-1 5-15,-1 2 10 0,-6 0 2 0,-1 1 3 16,-1 3 7-16,-7 0 0 0,-2 0 16 0,-5 0 16 15,-2 3 1-15,-7 2 0 0,4 1-22 0,-7 3-38 16,-2 2-59-16,-1 4-156 0,0-3-296 0,-1 0-760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3:24.17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333 0 1874 0,'0'0'20'0,"0"0"-2"16,0 0 4-16,0 0 10 0,0 0-5 0,0 0-8 15,0 0-6-15,0 0-11 0,0 0 4 16,0 0 1-16,0 0-7 0,0 0-3 0,0 0-3 15,-13-2 33-15,14 19 42 0,4 8 28 0,-1 8 23 16,-1 11-22-16,5 9-29 0,-4 8-16 0,1 7-18 16,3 2-7-16,-6 6-11 0,5 6-7 0,-4-3 1 15,0 5-3-15,-2 0-1 0,0-1-1 16,4-2 1-16,-5 0-1 0,0 2 5 0,0 2 10 16,0 0-3-16,0-1-1 0,0-5-5 0,1-4-11 15,-1-5 1-15,1-8 3 0,1-2 0 0,0-3 0 16,5-6-3-16,-1-3-3 0,-2-5-4 0,5-6-1 15,0-4 0-15,-4-4-2 0,-1-7 2 16,3-4-1-16,-4-5-5 0,-3-6 1 0,0-3 0 16,0-1 4-16,0-3 1 0,-3 1-14 0,-7 1-10 15,4 1-18-15,-7-2-24 0,-2 1-13 16,-4-2-20-16,1 0-12 0,-5-2-15 0,-1-7-13 16,2-2-3-16,-4-3-8 0,0-6 20 0,-1 0 23 15,-2-5 27-15,-3 1 38 0,5-3 26 0,1 4 24 16,4-2 34-16,1 6 39 0,4 4 38 15,3 4 50-15,4 5 19 0,5 3-7 0,0 3-29 16,4 0-52-16,1 0-54 0,0 0-40 0,0 3-17 16,5 4 12-16,1 9 40 0,6 4 34 15,2 10 14-15,2 3-2 0,6 5-25 0,2 3-14 16,0 3-5-16,8 2-11 0,-2 3 6 0,0-1-6 16,5-3-5-16,-5-2-5 0,-2-3-9 0,1-3-3 15,1-8 0-15,-7-2 4 0,0-7-1 0,-1-7 1 16,-5-2 0-16,-5-5 0 0,-7-5 7 0,4 1 5 15,-7-2 8-15,-2 0 5 0,3-2 3 16,2-5-3-16,1-4 1 0,2-9-3 0,0-7-5 16,10-12-3-16,-2-14-9 0,4-10-12 0,4-12-8 15,5-6-5-15,4-2-12 0,1 0-6 0,5 1-8 16,8 6-17-16,-2 1-32 0,0 10-59 16,3 5-125-16,-17 19-293 0,-6 15-845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3:27.0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560 62 190 0,'0'0'65'0,"0"0"-49"16,0 0 12-16,0 0 22 0,0 0 24 0,0 0 20 16,0 0 24-16,0 0 20 0,0 0 18 0,0 0 11 15,0 0 0-15,0 0-25 0,-8-37-36 16,6 37-45-16,1 0-43 0,-2 0-23 0,-1 7-6 15,-1 4 8-15,-4 5 6 0,0 6 13 0,-5 5 5 16,-2 8 5-16,-2 6 0 0,-4 8-3 16,-1 7-4-16,-4 8-4 0,-5 3-3 0,2 8-3 15,-3 2-2-15,-2 4 1 0,4-2 1 0,-5 0-2 16,5-3 3-16,-2-6-4 0,3-5 1 0,4-5 2 16,4-9-3-16,3-8 2 0,7-12-3 15,2-6 2-15,3-8 2 0,3-6 4 0,-3-5 10 16,7-3 13-16,-1-2 22 0,1-1 19 0,0 0 11 15,0 0 1-15,0-3-28 0,0-4-51 0,1-4-39 16,6-7-35-16,-1-6-6 0,3-5 16 0,3-8 13 16,3-7-2-16,3-7-3 0,7-5-6 0,1-3-5 15,0-5-4-15,0-4-9 0,1-4-2 16,0-1 6-16,1 0 18 0,-2-1 25 16,-5 4 21-16,3 3 12 0,-3 4 12 0,-3 4 12 0,4 3 10 15,-3 4 2-15,-2 8 2 0,-4 9 1 0,-1 7-3 16,-1 11-3-16,-2 6-27 0,-4 6-39 15,2 5-11-15,0 0 3 0,5 3 21 0,0 6 27 16,2 4 12-16,0 5 1 0,-1 4 3 0,1 8 4 16,2 4-9-16,-2 8-5 0,1 8-4 15,0 5-7-15,3 6-1 0,-5 5-1 0,2 7-1 16,-1 5 1-16,0 3-2 0,-2 1 1 16,2-3-5-16,-1-2-26 0,1-5 14 0,1-8-1 0,-1-6 4 15,-1-8 24-15,2-9-16 0,-5-8-1 0,-3-8-2 16,0-4-1-16,-6-6 5 0,-1-6 11 15,0-1 33-15,-10-4 18 0,-3-1 7 0,-5 1-3 16,-8 0-27-16,-1-3-14 0,-5 3-3 0,-5-4-5 16,-2 0 1-16,-5 0-5 0,-5 0-2 0,0 0-2 15,0-5-2-15,-3-2 5 0,1-1 5 0,6-2 2 16,0-3 0-16,4 1 1 0,4-4-1 16,2 1-1-16,3-2-2 0,6 2-7 0,5 0-3 15,6 3-3-15,4 1-8 0,7 3-15 0,2 2-61 16,2 5-124-16,3 1-12 0,9 0-9 15,9 0 4-15,6 0 26 0,10 4-113 0,7 1-59 16,-9-1-30-16,-9 0-102 0</inkml:trace>
  <inkml:trace contextRef="#ctx0" brushRef="#br0" timeOffset="324">1872 444 1618 0,'0'0'60'16,"0"0"-66"-16,0 0 9 0,0 0-20 0,0 0-29 16,0 0-12-16,0 0-6 0,0 0 40 0,0 0 39 15,0 0 28-15,0 0 6 0,0 0-11 0,0 0-4 16,-97 194-11-16,92-141 0 0,-2 3-2 0,3 6-4 15,0 2 2-15,-1 0-1 0,4 3-3 16,1 0 0-16,0-3-4 0,6-5-5 0,0-7-9 16,7-9-9-16,-2-9-5 0,1-7-3 15,-1-8-1-15,-3-7-2 0,0-6-3 0,-4-2 22 16,-4-3 44-16,0-1 44 0,0 0-2 0,0-8-97 16,-9-3-161-16,1-4-175 0,-2-4-82 0,-2 2 58 15,5 6-168-15</inkml:trace>
  <inkml:trace contextRef="#ctx0" brushRef="#br0" timeOffset="695">1113 555 1651 0,'0'0'32'0,"0"0"23"0,0 0 25 16,0 0-6-16,90-159-23 0,-52 136-30 0,9 3-21 15,4 2 1-15,8 4-2 0,3 3-1 0,3 4-4 16,-2 7-2-16,3 0 1 0,-4 0 0 0,-2 9 0 15,2 5-3-15,-5 3-4 0,-4 2 1 16,-3 4-1-16,-5 3 2 0,-2 1 5 0,-3 1 0 16,-2-1 4-16,-4-1 2 0,-2 1-2 0,-8-1 3 15,-3-2-4-15,-3-1-2 0,-6-1-3 0,-5-4 5 16,-5 0 12-16,-2-3 22 0,-1 0 35 16,-10-1 24-16,-5 0 9 0,-9-2-8 0,-5 1-16 15,-7 0-18-15,-5-1-8 0,0-3-2 0,-9 0-1 16,3-3 3-16,-1-2 6 0,1-2 1 15,2-2-2-15,-1 0-3 0,7 0-9 0,0-5-4 16,6-2-7-16,4-3-4 0,4 1-3 0,3-1-4 16,5 0-2-16,3 0-3 0,4 3-6 0,4 1-9 15,4 2-21-15,3-1-44 0,0 3-70 0,10-1-25 16,6 2-10-16,7-2-9 0,9 1-10 16,7-2-87-16,9 4-134 0,-12 0-25 0,-9 0-457 0</inkml:trace>
  <inkml:trace contextRef="#ctx0" brushRef="#br0" timeOffset="1313">2855 680 2237 0,'0'0'145'0,"0"0"-263"0,0 0 12 0,0 0 41 15,0 0 50-15,0 0 27 0,0 0 2 0,0 0-4 16,-24 172 11-16,17-124-7 0,0 4-3 0,-1 1 2 15,1-3-7-15,0-2 3 0,2-9 0 16,2-3 1-16,3-9 3 0,0-6 2 0,0-3 2 16,0-3 1-16,1-3-2 0,2-1-3 0,1 0 0 15,-1-2-7-15,1 0 0 0,-1-3-1 0,-1 0-1 16,0-2 3-16,0-1-5 0,1-2-4 16,-3-1-3-16,2 0 1 0,-2 0 4 0,0 0 12 15,0 0 11-15,0 0 17 0,-2 0-16 0,-3-4-28 16,-1-3-34-16,-2-3-36 0,-3-4-11 0,-1-2-2 15,-2-3-15-15,-1-4-11 0,0-5-5 0,1-2 3 16,-1-5 18-16,-1-2 17 0,2-4 19 16,1-2 16-16,0-3 18 0,4 3 18 0,-5-3 23 15,7 0 26-15,2 2 13 0,4-1 15 0,-1 4 6 16,2-1 1-16,0 2 8 0,4 5-3 16,6 4-4-16,1 3-20 0,2 6-27 0,4 3-19 15,5 2-21-15,4 4-6 0,6-1-4 0,4 3-3 16,4 3 4-16,5 0-1 0,0 3-1 0,4 5 5 15,-1 0-7-15,1 2-2 0,-1 7 2 16,-3 3-6-16,-4 1 4 0,-2 4 4 0,-2 2 1 16,-7-1 10-16,0 0 4 0,-1 0 6 0,-5-1 4 15,0-2-5-15,-8-1-4 0,-2-1-7 0,-3-3-2 16,-10 0 16-16,-1 0 40 0,-4 0 38 16,-13 1 30-16,-6 1 0 0,-8 1-22 0,-6 0-23 15,-11 0-17-15,-1-3 0 0,-6 2 0 0,-5-3 2 16,2-2 7-16,-3-1-2 0,5-3 2 15,3-1-3-15,0-2-7 0,7 0-5 0,3 0-9 0,6-2-8 16,7-2-4-16,4-1-6 0,7 1-3 16,4 1-2-16,8 0-2 0,3 0-20 0,4 1-55 15,0 1-92-15,7-1-22 0,11 1-15 0,2-1-4 16,12 1 4-16,5-2-103 0,9 0-106 0,-6 0 15 16,-14 2-252-16</inkml:trace>
  <inkml:trace contextRef="#ctx0" brushRef="#br0" timeOffset="1897">3946 709 1828 0,'0'0'498'16,"0"0"-496"-16,0 0-11 0,0 0-28 16,0 0-43-16,0 0 23 0,0 0 8 0,0 0 26 15,0 0 37-15,0 0-4 0,0 0 1 0,0 0 1 16,0 0 9-16,-117 187-4 0,91-147 0 0,1 1-2 15,2 1-12-15,-3 1 2 0,3 0-3 0,-2-3-1 16,6-1-2-16,1-7-1 0,5-2 1 16,3-6-2-16,3-7-1 0,5-5 1 0,-1-5-5 15,3-3 10-15,0-4 17 0,0 0 16 0,0 0 25 16,3-2-3-16,-1-7-22 0,8-5-19 0,1-4-26 16,5-8-10-16,3-5 4 0,6-3-1 15,2-6 1-15,2-4-4 0,-2 0-3 0,0-3 3 16,-1-2-14-16,-1 2 4 0,1-2 6 0,-7 0 4 15,0 1 19-15,-4 3 10 0,-3 2 9 0,-2 5 10 16,-2 6 1-16,2 6 1 0,-6 8 0 0,0 6-6 16,0 6-8-16,-3 2-31 0,1 4-43 15,1 0-4-15,3 5-1 0,-2 3 25 0,7 6 36 16,-2 2 1-16,1 7 10 0,1 4 1 0,3 7 0 16,-2 5 0-16,2 3-4 0,0 3-2 15,-1 4-2-15,2 1-2 0,3 0 2 0,0-1-6 16,-2-4 0-16,5-5 0 0,-1-3-3 0,3-7 3 15,-5-4 1-15,5-4 1 0,-6-3 1 16,0-3 1-16,-3-3 1 0,-4-3 0 0,-1-2-1 16,-6-1 6-16,-2-5 16 0,-1 0 38 0,0-2 47 15,-8 0-3-15,-3 0-18 0,-11 0-40 0,-2-2-44 16,-6 0 0-16,-8-3 4 0,-5 2 8 0,-5-4 4 16,-2 1 8-16,-3 0 8 0,-3-4 2 0,2 2 1 15,3-3-5-15,0 1-6 0,3-1-3 16,2 2-9-16,8 1-7 0,3 1-3 0,8 0-10 15,5 3-5-15,5 2-13 0,7 1-32 0,0 1-60 16,9 1-56-16,1 8-52 0,0 4-63 0,12 4-67 16,3 0-101-16,-1-2-13 0,-2-5-194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3:29.6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210 358 2251 0,'0'0'60'0,"0"0"-107"0,0 0 9 0,0 0-79 16,0 0-78-16,0 0 25 0,0 0 16 15,0 0 112-15,0 0 81 0,0 0 10 0,0 0 31 16,0 0-6-16,-88 159 6 0,75-120-7 0,0 4-21 15,1 1-26-15,1 0-10 0,4-3-5 0,2-1-5 16,4-5-2-16,1-6-4 0,1-6-7 0,7-6-1 16,-4-2 1-16,3-8 2 0,-3-2 10 0,-1-4 31 15,-3-1 36-15,0 0 36 0,0 0 22 16,0-3-36-16,0-3-49 0,0-3-49 0,0-5-39 16,-2-1-3-16,0-5 6 0,-2-3 5 0,-2-1 8 15,3-3 4-15,-5-6 8 0,4 2 12 16,-5-4 5-16,5 0 6 0,-6 0-3 0,5 0-2 15,-5-3-2-15,6 2-2 0,-6-1 2 0,9 0-1 16,0 1 2-16,1 1-4 0,0 4-8 0,4 1-9 16,8 4-19-16,2 5-11 0,2 4-8 15,7 6-9-15,5 4 8 0,0 2 4 0,10 3 7 16,2 2 8-16,1 2 5 0,1 4 7 0,-1 5-1 16,0 3 3-16,-3 1 0 0,1 3 1 0,-7 0 8 15,0 4-4-15,-6-2 2 0,-7 1 5 16,1-2 1-16,-9 1 13 0,-4 0 4 0,-3-1 6 15,-4 1 15-15,0-3 18 0,-8 2 15 0,-12-2 7 16,-6 0-5-16,-4 2-9 0,-10-2-12 0,-1 0-4 16,-3-4 1-16,-3-1 8 0,4-5 19 0,2 0 12 15,2-4 4-15,9 0-4 0,4-2-19 0,4-1-19 16,10 2-17-16,6-2-19 0,5 1-25 16,1 1-44-16,0 0-7 0,4 4 8 0,7 1 22 15,2 3 44-15,2 1 9 0,9 3 1 0,2 2 0 16,2-1 2-16,2 0-1 0,6 0-2 15,-2 0-1-15,3 0-4 0,0 1 0 0,-5-1-3 16,4-1-1-16,-7 0 0 0,-2 1-1 0,-3 0-1 16,-6-3-2-16,-3 0 0 0,-4-2 1 15,0-1 0-15,-4 1-2 0,-2-4-2 0,-2 1-5 16,-3-2-5-16,0 1-7 0,0-2-16 0,0 1-34 16,0 0-50-16,0 0-88 0,0-2-137 0,0-2-79 15,0 1 18-15,0-2-197 0</inkml:trace>
  <inkml:trace contextRef="#ctx0" brushRef="#br0" timeOffset="320">1022 223 2608 0,'0'0'-5'16,"0"0"-38"-16,0 0-22 0,0 0 0 0,0 0 20 15,0 0 22-15,0 0 15 0,0 0 6 0,-76 172 2 16,61-126 5-16,-2 2-1 0,1 4 2 0,-2 0-4 15,3 4-1-15,3 1 0 0,1-2-3 16,7-3 2-16,2-2-2 0,2-10-2 0,13-5-9 16,3-8 9-16,7-3 9 0,3-9 13 0,2-3 15 15,2-7 0-15,1-1 3 0,6-4-1 16,3 0 2-16,-1-5-5 0,3-5-9 0,4-1-4 16,-3-3-8-16,-2 0-3 0,-3 2-1 0,-3-1-5 15,-1 5 2-15,-6 1-4 0,-2-1-4 16,-1 1 6-16,-5 1 1 0,1 0 2 0,-6 2-2 15,-4-1-11-15,-6 4-21 0,-5 0-23 0,0 1-18 16,0 0-18-16,-2 0-12 0,-8 0-28 0,-4 0-79 16,-1 0-141-16,-9 1-126 0,9 0-62 0,1 1-82 15</inkml:trace>
  <inkml:trace contextRef="#ctx0" brushRef="#br0" timeOffset="529">888 605 2335 0,'0'0'154'0,"0"0"-70"0,0 0-15 16,0 0-68-16,0 0-34 0,0 0-9 0,0 0 6 15,0 0 42-15,0 0-3 0,0 0 1 0,0 0 0 16,163-5-2-16,-130 5-1 0,3 0-4 16,3 0-12-16,-2 0-15 0,-6 0-26 0,-1 0-41 15,-3-1-66-15,-3-1-80 0,-3-1-91 0,-7 0-79 16,-6 2 16-16,0-3 17 0,-6 3-41 0</inkml:trace>
  <inkml:trace contextRef="#ctx0" brushRef="#br0" timeOffset="714">821 215 2091 0,'0'0'10'0,"0"0"-11"16,0 0-13-16,0 0-4 0,0 0-8 0,0 0 7 15,0 0-3-15,178-57-19 0,-137 57-25 16,0 0-50-16,1 5-47 0,6 2-38 0,-6-1-29 16,-1 1-12-16,2-2-3 0,3-2 40 0,-2 0 57 15,-13 0 7-15,-6-3-62 0</inkml:trace>
  <inkml:trace contextRef="#ctx0" brushRef="#br0" timeOffset="1235">1885 219 363 0,'0'0'160'0,"0"0"46"0,0 0 20 0,0 0-27 15,0 0-38-15,0 0-38 0,14 166-33 16,-25-126-27-16,3 9-19 0,-6 4-14 0,-4 5-9 16,3 3-6-16,0 2-5 0,2-1-3 0,-1-4-7 15,8-9-6-15,2-4-22 0,4-12-3 16,6-8 6-16,-1-8 12 0,5-7 33 0,-6-6 27 16,3-4 43-16,-3 0 28 0,0-4 2 0,4-6-22 15,-2-6-45-15,5-4-35 0,1-4-10 0,1-2-2 16,1-3 0-16,-2-1 4 0,1-3-3 0,-2 2 3 15,-5-2 1-15,4-1 0 0,-6-2 4 16,3-1-1-16,-4 1-1 0,-2 0-1 0,0 0-4 16,1 4 2-16,-2 2 2 0,0 4 4 0,0 4 10 15,0 7 3-15,0 8-7 0,0 5-39 0,0 2-78 16,0 0-31-16,1 9 10 0,7 6 38 0,2 8 76 16,-3 5 25-16,4 7-1 0,0 4-5 15,1 5-8-15,4 5 2 0,3 0-5 0,6-1-1 16,4-3 5-16,7-6 1 0,3-4 7 15,3-5 4-15,6-5 2 0,-2-5 1 0,6-6 3 16,1-3 3-16,3-3-1 0,-1-5 2 0,5-3-1 16,-5-2-1-16,-1-7-6 0,0-2-2 0,-7-2-1 15,1-2-1-15,-7-2 6 0,-7-1 6 0,-4-1 6 16,-9 2 10-16,-2-5 3 0,-8 1-4 16,-4-5-7-16,-7-1-12 0,-2-4-14 0,-10-1-2 15,-4-3-2-15,-8-1 0 0,-4-1 9 0,-8-1 0 16,3 0 0-16,-6 0 8 0,1-3-7 0,-2 3 0 15,0 0-3-15,4 0-10 0,4 3 0 0,3 3-5 16,4 5 1-16,1 5-3 0,9 2-2 16,4 10 1-16,7 3-13 0,3 4-33 0,1 3-61 15,1 0-9-15,10 6 3 0,3 5 7 0,4 2 16 16,6 3-58-16,5 3-75 0,5 4-89 0,1 1-108 16,-3-4-1-16,-13-8-427 0</inkml:trace>
  <inkml:trace contextRef="#ctx0" brushRef="#br0" timeOffset="1508">3547 284 2562 0,'0'0'37'0,"0"0"-115"0,0 0-18 15,0 0 2-15,0 0 39 0,0 0 23 0,0 0 24 16,0 0 8-16,0 0-3 0,-44 174 8 0,40-142-5 15,4 2 2-15,0-2 3 0,0-2 5 16,0 0 3-16,4-3-2 0,-1 1 2 0,1-1-6 16,3-2-1-16,-2 0-2 0,-2-1-4 0,5-1 0 15,-5-4-3-15,0 2-1 0,4-4 0 0,-6-4-5 16,2-1-5-16,-2-2-10 0,0-2-20 0,-1-2-27 16,3 1-36-16,-3-5-49 0,0 3-60 0,0-2-82 15,-3-1-89-15,1-1 23 0,2 1-244 0</inkml:trace>
  <inkml:trace contextRef="#ctx0" brushRef="#br0" timeOffset="2037">3054 160 2153 0,'0'0'539'0,"0"0"-454"0,0 0 12 15,0 0-25-15,0 0-54 0,0 0-29 0,0 0-16 16,0 0 4-16,0 0 16 0,0 0 0 0,173-115-5 15,-132 115 3-15,0 0 4 0,7 3 8 16,-1 2 1-16,3-1 0 0,-1 3-6 0,-2-1-4 0,3 1-1 16,-5-1-6-16,6-2-11 0,-2 2-18 15,-3 0-24-15,5-2-20 0,-7 1-11 0,1-2-7 16,-3-1 2-16,-7 2-9 0,4-4-11 0,-5 3-14 16,-4-3-9-16,-2 0 6 0,-2 0 13 0,-2 0 24 15,-4 0 29-15,1-3 28 0,-5-1 24 0,-4 2 28 16,-4-1 30-16,-1 2 41 0,-5 1 43 15,-1 0 34-15,-1 0 9 0,0 0-26 0,0 0-51 16,0 1-64-16,0 4-42 0,-1-1-1 0,-1 8 16 16,0 5 28-16,-7 3 18 0,5 5-8 15,-7 6-5-15,3 3-8 0,-1 0-6 0,-4 4-2 16,-2 0-5-16,-1 4 2 0,-2 1-5 0,3 0-1 16,0 0 3-16,3-3-4 0,0-1 1 0,9-8 1 15,0-3-3-15,3-5 6 0,1-5 7 16,5-3 8-16,6-3 7 0,0-1 4 0,2 0-1 15,3-4 0-15,4 3-5 0,3-1-1 0,0-2-5 16,6 0-4-16,0 2-1 0,4-1-5 16,2 0 3-16,2-2-4 0,2-1-2 0,-1-1 2 15,0-2-4-15,-7 1-1 0,4-1 1 0,-6-2-1 16,-3 0 1-16,0 0 1 0,-2 0-1 16,-4 0-1-16,-5-2-1 0,-5-1-1 0,-3 0-4 0,-1 0-3 15,-6 1-4-15,-1-2-18 0,0-1-20 0,-8-3-30 16,-4 0-66-16,-3-1-88 0,-2 1-156 15,-7-1-148-15,3 3 25 0,8 1-248 0</inkml:trace>
  <inkml:trace contextRef="#ctx0" brushRef="#br0" timeOffset="2247">4123 418 2561 0,'0'0'114'0,"0"0"1"0,0 0-48 15,0 0-39-15,0 0-26 0,0 0-14 0,0 0 4 16,0 0 9-16,0 0 5 0,0 0-1 0,0 0-1 16,0 0-2-16,180-17 0 0,-141 19-1 15,0-2-3-15,2 0-5 0,0 0-19 0,0 0-31 16,-1 0-40-16,-5 0-58 0,-5-2-68 0,-4-1-87 16,-5-1-118-16,-4 1-64 0,-8-2 31 15,-3 4-169-15</inkml:trace>
  <inkml:trace contextRef="#ctx0" brushRef="#br0" timeOffset="2403">4172 126 2319 0,'0'0'247'15,"0"0"-15"-15,0 0-83 0,0 0-55 16,0 0-31-16,0 0-34 0,0 0-23 0,0 0-5 16,0 0-3-16,0 0 0 0,168-120 0 0,-115 115-1 15,3 5-4-15,7 0-9 0,-1 3-23 0,0 7-44 16,1 2-73-16,-3 1-125 0,-10-2-258 15,-20-2-952-15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3:32.8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442 149 2531 0,'0'0'62'0,"0"0"-67"0,0 0-34 0,0 0-75 15,0 0-8-15,0 0 21 0,0 0 31 16,0 0 70-16,0 0 3 0,0 0-2 0,0 0 2 15,-65 176-2-15,47-129 2 0,-2 6 3 0,-2 3-2 16,0-2 3-16,-4 4-1 0,-1-2-3 0,1-1 2 16,4-3-4-16,3-9-3 0,2-4-2 0,6-13-1 15,5-5 2-15,-1-9 4 0,7-6 20 16,-3-4 50-16,2-2 46 0,-1 0 22 0,2-2-26 16,-1-7-56-16,-2-3-53 0,3-6-30 0,0-2 0 15,0-6 5-15,0-6 4 0,10-5 3 0,-1-2 9 16,2-4 1-16,3-2 7 0,0-4 4 0,-1 0-1 15,1 1 0-15,0-3-3 16,-2 3-2-16,0 3 0 0,-2 2 0 0,-1 5-2 16,1 6 3-16,-3 6-3 0,1 6 1 0,-3 5 1 0,2 6-12 15,-1 3-21-15,2 6-13 0,3 0-5 0,4 0 8 16,1 10 22-16,5 4 16 0,2 4 5 16,4 7 5-16,-1 4 0 0,1 5-1 0,2 8 2 15,0 4-6-15,3 3 1 0,0 2-4 0,-2 2 3 16,5-3 1-16,-3-1-3 0,5-5 1 15,-3-3-1-15,0-3-2 0,-1-5 6 0,-2-4-1 16,-6-3 2-16,-5-3 0 0,-2-7-4 0,-6-2-2 16,-5-6-4-16,-7-4 7 0,0-1 30 0,-1-3 10 15,-13 0 5-15,-8 0-1 0,-2 0-26 0,-12-3-4 16,-6-1 3-16,-7-2-3 0,-7-1 7 16,-6-2-2-16,-1 1 2 0,-2-5 5 0,-1 3-3 15,2-4 1-15,4 2-3 0,1-1-6 16,7 2-5-16,6-2-3 0,4 3-4 0,6-1 4 15,9 3-10-15,4 0-6 0,8 4-12 0,8 1-35 0,5 0-80 16,2 2-131-16,14 1-69 0,8 0-106 16,-2 0-63-16,-5 0-605 0</inkml:trace>
  <inkml:trace contextRef="#ctx0" brushRef="#br0" timeOffset="358">1741 157 1171 0,'0'0'405'0,"0"0"-237"0,0 0 26 0,0 0-51 16,0 0-69-16,0 0-63 0,0 0-52 0,0 0-9 15,0 0 11-15,0 0 26 0,0 0 17 0,0 0 3 16,0 0 2-16,-158 99 6 0,148-56-2 16,6 4-1-16,-2 4 4 0,2-1-8 0,4-2 0 15,0-2-5-15,0-2-7 0,10-4-3 0,-1-5-7 16,5-8-4-16,0-4 1 0,-1-5-7 0,0-4 3 16,-4-5 0-16,1-3-5 0,-6-1 5 15,0-4 17-15,-3-1 24 0,2 0 16 0,-3-1-19 16,0-7-42-16,0-1-61 0,1-2-72 0,-1-1-91 15,0-3-87-15,-1-2-12 0,-8 0 53 16,4 2-222-16,-3 6 517 0</inkml:trace>
  <inkml:trace contextRef="#ctx0" brushRef="#br0" timeOffset="859">1274 283 442 0,'0'0'190'0,"0"0"72"0,0 0 17 0,0 0-19 15,0 0-32-15,0 0-44 0,0 0-39 0,0 0-43 16,0 0-50-16,-59-159-39 0,69 153-32 0,6 0-4 15,6 0-1-15,4 1 8 0,3 1 10 16,7 4-4-16,1-3 0 0,3 3 3 0,4 0-2 16,-2 3 5-16,2 0 2 0,1 2-2 0,-2-1 1 15,-2 2-3-15,-4 0-2 0,-3 2 1 0,-4-2-4 16,-8 0-5-16,-3 0-9 0,-6 0-14 0,-5-1-10 16,-7 0-6-16,-1-1 15 0,0-1 39 15,-4 4 49-15,-8-2 25 0,-6 4 1 0,-5 2-17 16,-9 3-31-16,-2 1-10 0,-4 0 2 0,3 2-1 15,0-1 1-15,3-2 3 0,4 0-8 0,7-2-4 16,3-4-8-16,6 1-15 0,5-2-7 16,5 2-5-16,2 2 1 0,4 3 10 0,9 1 2 15,4 1 6-15,7 0-3 0,7-1-8 0,7-1 2 16,9 0-6-16,3-3 3 0,8 0 5 16,-2 0 1-16,2 1 3 0,1-1 1 0,-3 3 0 15,-3 0 3-15,1 0-1 0,-7 2 2 0,-2 0-5 16,-8 1-4-16,-3 0 3 0,-2 1-5 0,-9-1 0 15,-1-2 0-15,-7-1-4 0,-8-2 6 0,-3-3 15 16,-4-4 43-16,-4-1 66 0,-10-1 27 16,-6 0 6-16,-12 0-32 0,-3 2-55 0,-10-1-14 15,-5 1-8-15,-6 0 1 0,-5-2 2 16,0 0-6-16,-1-3 2 0,1 0-4 0,1 0-1 16,4 0 0-16,4 0-3 0,5-3 0 0,9 0-8 0,8-2-7 15,5 2 0-15,8 0-7 0,7 1-4 16,3 1-9-16,6-1-32 0,1 1-57 0,0-1-110 15,4 2-41-15,10 0-34 0,8 0-47 0,6-2-58 16,-2 2-27-16,-9-1-300 0</inkml:trace>
  <inkml:trace contextRef="#ctx0" brushRef="#br0" timeOffset="1635">2844 208 2439 0,'0'0'271'0,"0"0"-334"16,0 0-15-16,0 0-13 0,0 0 3 0,0 0 34 16,0 0 17-16,0 0 21 0,0 0 11 15,0 0-8-15,0 0-1 0,-113 164 5 0,101-126 7 16,2 0 13-16,-2 2 5 0,-1 0-2 16,3-1-4-16,5 0-5 0,1-5 1 0,4-1-2 15,3-8-3-15,4-2 0 0,2-7 0 0,2-2 1 16,-5-3 6-16,2-5-1 0,-5-5 12 0,-3 1 23 15,0-2 18-15,0 0 27 0,0 0 4 0,0-3-30 16,-6-3-27-16,1-3-34 0,1-5-21 0,-4-2 4 16,2 0-1-16,-3-4 5 0,0-1 0 15,1-2 4-15,-3-1 8 0,3-2 2 0,0-3 1 16,-3 0 1-16,4-3-3 0,0-1-2 16,4-4 2-16,2-1-5 0,1-2 0 0,0-2 2 15,3 1-4-15,9 2 3 0,0 3 2 0,5 3-1 16,-1 3 3-16,7 5-4 0,3 6-8 0,3 5-6 15,1 3-7-15,7 3-1 0,3 4 4 0,-1 2 3 16,2 2 2-16,0 0 0 0,0 5-1 16,-1 4 1-16,-6 2-3 0,-1 1 1 0,-8 1 0 15,-1 3-3-15,-8 1 0 0,-4-1 1 0,-6 1 4 16,-2-1 10-16,-4 1 11 0,-1 2 14 0,-13-2 17 16,-5 3 2-16,-7-3 3 0,-4 2-5 0,-8-1-14 15,-3-1 2-15,-2-4-8 0,-5-2 0 16,6 0 4-16,-4-4-3 0,3-2-1 0,1 0-3 15,5-2-2-15,3-2 3 0,8 1 2 0,6-2 4 16,6 0 3-16,7 0 2 0,2 0-3 0,5 0-16 16,0 0-34-16,0-2-42 0,5 2-19 0,7 0 6 15,3 0 28-15,9 0 34 0,4 0 19 16,8 0-1-16,3 0-4 0,8 0 1 0,1 3 1 16,1 3-2-16,3 2 1 0,1 2-4 0,-3 1-17 15,-4 3 2-15,-1 2-2 0,-9 1 2 16,1 2 10-16,-7 0-8 0,0 1 1 0,-6 1 4 15,0-3 7-15,-5 2 4 0,-1 0 1 0,-4-1-3 16,-7-2 2-16,2 0 0 0,-8-2 8 0,-1-1 15 16,0-3 16-16,-8 0 25 0,-5-3 20 15,-6 0 4-15,-7-2-1 0,-3 0-15 0,-9-3-19 16,-5 2-7-16,-4-4-13 0,-7 2 0 0,-2-3-1 16,-1 2-4-16,0-2 3 0,-6 0-6 15,3 0-4-15,-2 0 0 0,2 0-8 0,0 0 1 0,6-2-2 16,6-1-4-16,3 2 7 0,5-2-3 15,10 0-2-15,1 0 3 0,6-1-9 0,8 3-2 16,3 0-12-16,5-1-35 0,4 2-64 0,3 0-131 16,4 0-52-16,9 0-45 0,2 2-88 15,1 0 67-15,-6 2-467 0</inkml:trace>
  <inkml:trace contextRef="#ctx0" brushRef="#br0" timeOffset="2186">4028 243 2571 0,'0'0'-9'0,"0"0"-58"0,0 0-60 16,0 0-55-16,0 0 15 0,0 0 60 0,0 0 57 16,0 0 61-16,0 0 4 0,0 0 5 0,0 0 8 15,0 0-1-15,-138 160 0 0,103-128-5 16,-1 0-7-16,-1-1-6 0,-2 2-3 0,-1 0-1 15,2 3-3-15,0-2 0 0,6-2-6 0,6-5-2 16,4-7-12-16,11-7-12 0,6-5 21 0,2-5 33 16,3-3 45-16,0 0 42 0,0-3-29 0,3-5-48 15,5-3-49-15,-1-6-38 0,8-4 13 16,4-4 19-16,-1 0 14 0,6-5 10 0,2 0-1 16,0-2 1-16,2 1 2 0,0 0-1 0,-2-3 2 15,0 1-1-15,-5-2-2 0,2 1 1 0,0 3 0 16,-5 4 0-16,1 5 0 0,-1 4-3 15,-5 5-7-15,1 6-16 0,0 2-14 0,1 5-4 16,1 0-3-16,7 9 9 0,1 4 7 0,0 4 3 16,5 3 12-16,-1 8 10 0,1 3 1 0,-2 2 7 15,2 5-1-15,-3 0 1 0,1-1 6 16,-1-3-5-16,2-2-1 0,-1-5 3 0,0-1 0 16,1-4 9-16,-2-5 2 0,-1 0 0 0,-7-3 5 15,3-2-4-15,-9-5-1 0,-7-1-5 0,2-2-8 16,-5-2 4-16,-2 0 19 0,-4 0 29 15,-7 0 14-15,-10 1-4 0,-5 0-15 0,-4 0-28 16,-11 0-10-16,-5 0 1 0,-5-1-3 0,-3-2 2 16,-5 0-3-16,2 0-1 0,-4 0 1 15,1-4-3-15,3 0 1 0,4 1-1 0,2-1-7 16,6-1-3-16,6 4-5 0,3-3-14 0,9 4-16 16,9 0-51-16,6 0-92 0,4 0-130 0,8 0-136 15,0 2-56-15,4 1-557 0</inkml:trace>
  <inkml:trace contextRef="#ctx0" brushRef="#br0" timeOffset="2794">5051 397 622 0,'0'0'227'0,"0"0"23"16,0 0-14-16,0 0-48 0,0 0-32 15,0 0-29-15,0 0-27 0,0 0-27 0,0 0-40 16,0 0-45-16,0 0-29 0,0 0-16 0,0 0 7 16,0-157 15-16,23 146 13 0,2-2 10 0,0 0 0 15,0 3 1-15,-3-1-3 0,2 1 3 0,-2 2 7 16,-4-1 8-16,-4 3 17 0,-2 0 19 0,-8 0 27 15,0 3 6-15,-4-1-19 0,-5 1-38 0,-3-4-37 16,-12 2-20-16,1 0 5 0,-8 2 27 16,-8 3 23-16,-5 0 27 0,-2 2 15 0,-8 4 11 15,4 2 7-15,-5-1-9 0,9 3-7 0,1 0-19 16,4 0-20-16,9 0-15 0,2 2-9 16,8-1-6-16,4 1-8 0,3 2-1 0,6 0-6 15,2 1 3-15,3 0 3 0,3 1 2 0,6 1 9 16,5 0 8-16,7-1 7 0,0-2 12 15,9 2 0-15,3-3 0 0,5 1-1 0,3-2-6 16,2 0-3-16,5-1-2 0,-2 0-5 0,-4-1-2 16,-1 5-2-16,-1-2-4 0,-3 2 1 0,-7 1-1 15,1 1-3-15,-9 2 1 0,3 1-6 0,-10 0 0 16,-2 2-5-16,0-1-2 0,-11 2 3 16,-2 0-1-16,0-2 8 0,-7-1 4 0,-8-2 11 15,-6-1 14-15,-7-3 11 0,-4-4 4 0,-8-1 1 16,-6-3-5-16,0-4-1 0,-5-2 7 15,-3 0 1-15,1 0 2 0,0-7 0 0,5-1-3 16,2-3 1-16,3-1-1 0,4 1 0 0,0-2-7 16,11 1-9-16,3-2-8 0,6 2-6 0,7 2-7 15,2-2-11-15,9 4-34 0,1 2-64 0,11 2-65 16,8 1-72-16,8-1-81 0,11 2-99 0,-9-1 13 16,-4 2-426-16</inkml:trace>
  <inkml:trace contextRef="#ctx0" brushRef="#br0" timeOffset="3322">6052 213 1828 0,'0'0'100'0,"0"0"1"0,0 0 2 16,0 0-35-16,0 0-20 0,0 0-20 0,0 0-8 15,0 0 8-15,0 0 2 0,0 0 5 0,0 0-6 16,0 0-8-16,0 0-6 0,19-106-7 0,-15 98-5 15,-3 0-3-15,1 1-5 0,-1 0-3 16,0 1 1-16,-1 0 0 0,0-2 3 0,0 2 5 16,0-1-3-16,0-2-7 0,-4 3-15 0,-7-3-20 15,-1 0-10-15,-6 3 5 0,-6 4 16 16,-4 0 24-16,-6 2 18 0,1 0 15 0,-5 2 7 0,0 6 5 16,0-1 1-16,4 4-3 0,-1-2-8 15,7 0-11-15,2 1-8 0,7 3-7 0,0-1-6 16,6 3-2-16,6-2-2 0,-1 4-3 0,7 2 0 15,1 1-3-15,0-1 2 0,12 1 4 0,3 1 0 16,11-1 7-16,1 1 4 0,13-1 1 16,1-1-15-16,7 0-18 0,0-4-9 0,4 0-8 15,1 2 9-15,-1-1 13 0,-3-1 0 0,-5 1 6 16,-4 0 6-16,-1 0 0 0,-8 0 5 16,-1-1-3-16,-4 1-2 0,-1 3 9 0,-9-2-3 15,-2 0-1-15,-5-1 6 0,-3 1-3 0,-6 1 23 16,0-1 26-16,-11-1 14 0,-10 2 16 15,-6 2-8-15,-6-4-12 0,-6 1-10 0,-8-4-6 16,1-1 3-16,-7-1-3 0,-2-4 1 0,-5-2-2 16,4-2-9-16,3-3 0 0,-2 0-3 0,9 0-4 15,-2 0-1-15,5-6-2 0,7 1-2 0,8-1-2 16,4 0-6-16,7 2-1 0,5 0-3 0,8 1-10 16,1 1-19-16,3 0-45 0,0 0-85 0,6 0-108 15,9-2-83-15,9 2-87 0,-6-3-23 16,0 3-491-16</inkml:trace>
  <inkml:trace contextRef="#ctx0" brushRef="#br0" timeOffset="3877">6853 180 2454 0,'0'0'-89'0,"0"0"-15"16,0 0 16-16,0 0 25 0,0 0 45 0,0 0 17 15,0 0 5-15,0 0 2 0,-104 160-2 0,81-129 3 16,-4 0 0-16,-2-1 1 0,-1-1 3 0,-4 1-2 16,5 2 0-16,1-2-4 0,2-2-4 15,1-3-2-15,10-3-7 0,4-7-5 0,7-6-4 16,3-3-1-16,1-4 18 0,0-2 30 0,0 0 40 16,0 0 37-16,0-2-6 0,0-4-32 0,4-5-43 15,4 0-40-15,-3-6-7 0,8-2 8 0,-2-4 6 16,1 1 4-16,2-3 0 0,-2-2 3 15,0-2-1-15,2-1-2 0,-3-2 1 0,-2-3-4 16,4-2-3-16,0 1 5 0,0-1-1 0,-1 5 11 16,-1-1 11-16,-4 6 3 0,1 4 0 15,-4 4-13-15,3 7-10 0,-5 6-11 0,1 3-28 16,0 3-25-16,5 0-3 0,3 4 7 0,1 9 28 16,2 1 34-16,2 4 9 0,1 4 1 15,-1 3 2-15,6 3-2 0,-2 3-1 0,1 3-6 16,2 3-1-16,-2 2 0 0,3 0 2 0,-1-1 4 15,-1-2 0-15,1-6-1 0,3-1-2 0,-2-4-3 16,-3-2 2-16,1-3-1 0,-5-4 3 16,-2-3 2-16,-6-4-4 0,-2-3-2 0,-4-3 1 15,-3-3 13-15,0 0 22 0,-3 0 23 0,-9 0-1 16,-10 0-14-16,-5 0-23 0,-9 2-18 0,-9 1-4 16,-7-2 3-16,-7 2 1 0,-9-1-2 15,-7-1 4-15,-3 2-3 0,3-3-1 0,-3 0 4 16,2 0-4-16,8 0 1 0,8 0 1 0,6 2-2 15,7 2-2-15,12-3-7 0,8 2-16 0,7 1-35 16,6-1-51-16,4 2-60 0,10 0-76 0,0-1-48 16,11 2-70-16,0-1-41 0,-1-3-496 0</inkml:trace>
  <inkml:trace contextRef="#ctx0" brushRef="#br0" timeOffset="4501">7410 325 2561 0,'0'0'7'0,"0"0"-36"0,0 0-49 15,0 0-29-15,0 0 27 0,0 0 33 0,0 0 45 16,0 0 17-16,0 0-2 0,0 0 8 0,0 0 3 16,-74 164-3-16,55-135-2 0,4 0-9 0,0-3-2 15,3 1-5-15,1-3-1 0,7-5-4 16,1-2-3-16,2-4-1 0,1-1-1 0,0-4 0 15,0-1 1-15,0-3-1 0,0-1 7 0,0-3 14 16,1 0 18-16,-1 0 16 0,2 0 7 0,-1-1-4 16,0-4-27-16,2-4-20 0,4-2-14 0,-2-4-8 15,2-5 11-15,-3 1 5 0,-1-4 0 16,-3-4-3-16,0 4 0 0,0-3-1 0,0-1 4 16,-3 0 7-16,-6 0 6 0,5-2 2 0,-6 2 4 15,5-1 5-15,-5 5 6 0,6 5 5 0,1 5 0 16,-2 3-8-16,3 7-23 0,2 2-36 15,0 1-37-15,0 0-34 0,0 0 15 0,3 7 31 16,5 1 36-16,2 3 38 0,1 2 11 0,5 2 2 16,3-2 5-16,9 2 5 0,-1-3-4 15,10-3-3-15,1-1-3 0,2-4-6 0,2-2-3 16,0-2-5-16,1 0-4 0,-2-7-3 0,0-6-1 16,-2 0-1-16,-1-5 5 0,-3-1 1 0,-5 2 4 15,-4-2-1-15,-7 2 0 0,0 1 0 16,-8 2 0-16,-2-2 1 0,-5 2 1 0,0-1-3 15,-4 3-4-15,0 0-5 0,0 2-6 0,-1 2-7 16,-4 2-13-16,2 1-12 0,0 2-19 0,0 2-25 16,-2 1-12-16,2 0-6 0,0 7 15 15,-5 6 28-15,4 1 27 0,-3 6 27 0,1 5 9 16,0 2 3-16,2 3 3 0,4 3-2 0,0-4 0 16,7 2 0-16,2-4-3 0,1-2-4 0,2-4 1 15,-1-2 0-15,-3-3-2 0,2-1-1 0,-3-1-3 16,-2-3-2-16,-1-2 1 0,2-3-2 15,-2 2 0-15,-3-1 0 0,6 0-6 0,-3 3-11 16,-3 2-32-16,6 0-71 0,-3 2-92 0,-1 0-123 16,-2 0-133-16,2-1-4 0,-3-6-187 0</inkml:trace>
  <inkml:trace contextRef="#ctx0" brushRef="#br0" timeOffset="4813">8260 110 2455 0,'0'0'-126'0,"0"0"-45"0,0 0 10 15,0 0 34-15,0 0 109 0,0 0 47 0,0 0-6 16,0 0 7-16,0 0 4 0,23 182 1 16,-25-147 9-16,-3 1 1 0,-2 1-2 0,-1-1-4 15,0 1-8-15,-2-1-9 0,6-1-9 0,1-2-5 16,1 0 1-16,2-7-1 0,4-4 7 0,4-5 11 15,1-5 9-15,5-3 10 0,2-1 2 16,2-2-3-16,-1-3-5 0,-1 0-10 0,9-2-7 16,-1-1-4-16,5 0-7 0,1 0-4 0,7 0-12 15,0 0-18-15,-1-2-15 0,1 0-19 16,2 2-13-16,-5 0-11 0,-2 0-17 0,0 0-22 16,-1 0-30-16,-1 3-39 0,-1 0-48 0,-3 1-60 15,-2 3-56-15,-7-3 45 0,-8-1-269 0</inkml:trace>
  <inkml:trace contextRef="#ctx0" brushRef="#br0" timeOffset="5029">8277 448 2561 0,'0'0'6'0,"0"0"-23"0,0 0-1 0,0 0-10 15,0 0 2-15,0 0 20 0,180-30 0 0,-134 34 0 16,0 1-4-16,-4 1-6 0,-1-1-1 16,-2-1 0-16,-7-1-7 0,-2-1-15 15,-2-2-37-15,-2 0-68 0,-5 0-95 0,-1 0-142 0,-7 0-79 16,-7 0-457-16</inkml:trace>
  <inkml:trace contextRef="#ctx0" brushRef="#br0" timeOffset="5688">8344 202 1779 0,'0'0'131'15,"0"0"-18"-15,0 0-24 0,0 0-60 0,0 0-31 16,0 0-1-16,0 0 1 0,187-73 0 16,-144 71-1-16,0-1 0 0,1 3 0 0,-2-1 3 15,-2-1 1-15,1 1 2 0,-2-2-1 0,-2 1 2 16,3 1-5-16,-1-1 1 0,-3 2-2 0,-5 0-6 15,-3 0-3-15,-4 3-6 0,-3 5 0 0,-1 2 3 16,-5 0 9-16,-1 7 9 0,-3 1 11 16,-2 3 12-16,-2 5 3 0,-3 5 4 0,-1 0-1 15,-3 8-5-15,0 0-2 0,-4 4-3 0,-4 0-5 16,-5 1-2-16,0 1-3 0,-2-2-6 0,1-2-2 16,2-5-2-16,4-6-2 0,5-4-1 15,2-5 0-15,1-5 2 0,0-6-1 0,0-4 2 16,0-2 9-16,0-2 25 0,0-2 27 15,0 0 23-15,0 0 16 0,0-4-11 0,0-1-33 16,0-4-37-16,0-3-27 0,0-3-14 0,2-6 4 16,0-2 14-16,5-2 1 0,-5-3 5 0,1 0 1 15,-2-4-2-15,-1 3 0 0,0 0-2 16,0-1 2-16,0 2 2 0,0-2-1 0,0 3 1 16,0-1-3-16,0 7-4 0,0 2-1 0,0 9-1 15,0 4-4-15,0 5-24 0,4 1-48 0,1 4 3 16,1 4 7-16,1 7 25 0,3 5 53 15,3 4-3-15,2 5 2 0,2 1-1 0,2 3-1 0,3 1 0 16,2 1 0-16,4 1 2 0,2-3 2 16,5-2-2-16,1-3 4 0,5-5 2 0,4-2 0 15,0-6 3-15,4-1-6 0,-1-5 2 0,0-3-2 16,-2-4-1-16,-5-2 1 0,-2 0 0 0,-4-2-1 16,-3-5 4-16,-4-3-1 0,-5-2 7 15,-5-1-1-15,-3-2-2 0,-4-2 1 0,-9-2-5 16,1-2-6-16,-3-3 0 0,-5-2-4 0,-6-3-1 15,-3-1 5-15,-2-1 1 0,-1-2 4 0,-3-1-1 16,-1-2 0-16,-1-1-1 0,3 0-5 16,-3 3-1-16,5-1-4 0,0 5 0 0,4 5-2 15,0 2 0-15,5 5-3 0,1 4-6 0,3 4-10 16,4 7-35-16,0 0-72 0,4 3-38 16,6 3-38-16,6 4-43 0,3 3-34 0,6 0-96 15,4 1-61-15,-6-4 55 0,-7-1-221 0</inkml:trace>
  <inkml:trace contextRef="#ctx0" brushRef="#br0" timeOffset="5893">10218 205 1021 0,'0'0'309'0,"0"0"-78"0,0 0-60 0,0 0-58 15,0 0-17-15,0 0-16 0,0 0-17 0,0 0-11 16,0 0-13-16,80 180-3 0,-80-141-8 0,0 2-6 16,-5 0-2-16,-4 0-9 0,-3-1-1 0,4 0-4 15,1-7-1-15,2-4-3 0,1-3 1 16,1-4-4-16,3-3-2 0,-2-4-4 0,2-1-3 15,0-4-5-15,0-3-7 0,0-2-8 16,0-1-14-16,0-3-4 0,0-1 2 0,0 0 4 16,0 0-20-16,0-5-85 0,-5-3-166 0,-2-2-122 15,2 2 22-15,-1 2-267 0</inkml:trace>
  <inkml:trace contextRef="#ctx0" brushRef="#br0" timeOffset="6338">9914 183 1665 0,'0'0'226'0,"0"0"-10"16,0 0-34-16,0 0-61 0,0 0-27 0,156-86-16 16,-114 77-17-16,3 3-12 0,-1 3-14 15,0 0-11-15,-3 3-9 0,-3 0-9 0,2 0-5 16,-5 1-2-16,3 6-3 0,-2 0-4 16,-1 2-9-16,-3 1-12 0,-2 1-24 0,-6 2-24 15,1-1-33-15,-9 2-38 0,-2-2-40 16,-3-1-33-16,-4 0-11 0,-4 1 23 0,-1 1 52 0,-2-1 55 15,0 0 50-15,-4 2 30 0,-3 1 11 0,0 2 15 16,-1 1 16-16,1 4 24 0,1 0 32 0,-1 4 18 16,1 0 9-16,1 3-2 0,2 0-7 15,3 1-10-15,0 0-5 0,0 2-11 0,8-2-9 16,6 1-3-16,0-4 5 0,6-1 3 0,2-1-2 16,3-2 7-16,3-4-4 0,4-2 2 15,0-3 1-15,5-2-8 0,2-3-7 0,1-3-9 16,1-5-13-16,3-1-4 0,-3 0-6 0,3-1-3 15,-2-6 1-15,-1-1-3 0,-5-3 0 0,-2 1-1 16,-7-4 6-16,-6 0 6 0,-4-1 3 16,-3-3-2-16,-7-2-9 0,-7-5-15 0,0 0-12 15,-11-3-10-15,-6-5-11 0,-10 3 0 0,-7-3-1 16,-11 2 4-16,-4 3 13 0,-10 2-1 0,-8 8 7 16,-5 6-2-16,-9 8-9 0,-5 4 4 15,-4 13-11-15,-4 8-4 0,-4 8-11 0,1 7-34 16,-4 4-40-16,-5 9-68 0,1 6-128 0,25-14-202 15,25-11-612-15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23:39.8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0 728 2024 0,'0'0'36'0,"0"0"25"0,0 0 0 15,0 0-47-15,0 0-36 0,0 0-30 16,0 0 2-16,0 0 51 0,0 0 27 0,0 0 5 16,0 0-5-16,157-12-4 0,-137 30-1 0,3 6-6 15,-1 3 3-15,-3 4-3 0,3 4 1 16,-4 3 2-16,-2 6-6 0,2 2-3 0,-4 5-7 15,-1 0 0-15,-4 0 3 0,1 4 0 0,1-1 1 16,-1 0-4-16,-2-1-1 0,4 3 1 0,1-5-3 16,0-1-2-16,2-2 2 0,5-6-2 15,-4-5 1-15,0-6 1 0,2-5-4 0,4-6-2 16,-4-4 5-16,2-3 2 0,-4-4 10 0,-2-5 13 16,0-2 17-16,-3-2 21 0,-2 0 13 15,-2-8 6-15,0-2-11 0,-2-4-19 0,4-4-17 16,-5-6-15-16,0-6-5 0,3-3-4 0,-3-7-1 15,-3-3-1-15,2-3-2 0,1-4-2 0,-4-3 0 16,0-2 0-16,0-2 1 0,1-2 1 0,-1 0-4 16,2 0-3-16,-1-1-2 0,-1 2 1 15,0 7 0-15,0 4 1 0,0 7-1 0,0 9-5 16,0 8-5-16,0 6-11 0,0 6-32 0,0 5-81 16,1 4-84-16,8 2-38 0,-1 3-33 0,11 10-12 15,-1-1-51-15,-1 1-22 0,-4-6-519 0</inkml:trace>
  <inkml:trace contextRef="#ctx0" brushRef="#br0" timeOffset="583">1204 1295 290 0,'0'0'4'0,"0"0"2"0,0 0 22 15,0 0 25-15,0 0 35 0,0 0 40 0,0 0 30 16,0 0 28-16,71 158 16 0,-60-148 6 0,0-4 2 16,-4-1-4-16,4-1-11 0,-1-2-17 0,0-1-26 15,-3-1-25-15,5 0-23 0,0 0-23 16,1 0-17-16,0-1-14 0,2-4-12 0,0-1-10 16,2-3-5-16,3 1-7 0,-3-3-3 0,5 0-3 15,-3 1-5-15,2-2 1 0,-1-2-3 0,3-1-1 16,0 1-3-16,-4-1 0 0,3-1 0 0,-4 3-2 15,-3-4 0-15,-3 2-4 0,-2-2-2 16,-5 1-3-16,2-1-4 0,-6-3 1 0,-1 2-3 16,0-1-6-16,-8-2-3 0,-3 2-10 0,-3-1-6 15,-2 2 4-15,-6 0 1 0,-2 1 9 16,-8 3 5-16,2 2 4 0,2 2 7 0,-2 3 4 16,-2 3 4-16,9 2 2 0,0 2-2 0,1 0 0 15,7 4-6-15,1 3-5 0,3 5 0 0,6 1-4 16,-5 4 6-16,6 2 6 0,0 3 7 15,-3 3 4-15,7 1 4 0,-1 4 1 0,1 2 3 16,0 1 1-16,4 2 2 0,5-1 1 0,2-2-1 16,2 0 4-16,0-4-1 0,4-2 6 15,0-1 2-15,5-4-1 0,2-1 0 0,-3-2-4 0,4-3-2 16,2-1 2-16,-1-5-3 0,3 1 0 16,0-3 0-16,2-1-2 0,-1-5 0 0,-1-1 0 15,5 0-2-15,-1 0-3 0,-1-3-1 0,4-1-2 16,1-3-1-16,0 0-1 0,-5-2-2 0,3 0-3 15,-5 1-4-15,-3-1-6 0,-4 3-12 16,-4 1-12-16,-4 2-15 0,-4 0-16 16,-7 0-19-16,2 2-23 0,-6 1-30 0,0 0-50 0,-7 0-48 15,0 0-97-15,-5 4-104 0,-2 2 23 0,6-1-263 16</inkml:trace>
  <inkml:trace contextRef="#ctx0" brushRef="#br0" timeOffset="1896">2441 0 1649 0,'0'0'25'0,"0"0"-43"0,0 0-51 16,0 0-17-16,0 0 10 0,0 0 51 0,0 0 71 15,0 0 32-15,0 0 4 0,0 0 1 0,0 178-14 16,1-124-14-16,-1 7-12 0,0 4-15 16,0 5-7-16,0 5-5 0,2 4 1 0,3 1 1 15,-1 4-1-15,0 0-4 0,6 0-2 0,-3-2-3 16,2-1 3-16,4-1-2 0,0-4-4 0,1-4-1 15,4-6-5-15,2-7-1 0,1-8 0 0,2-9-4 16,3-6-1-16,-3-9 2 0,2-3 0 16,-5-5 0-16,3-6 0 0,1-3-1 0,-1-3-3 15,0-4-2-15,0-3-3 0,-1 0-3 0,0-7-1 16,1-2 6-16,-2-2 4 0,-1-2 7 0,-4 0 5 16,-2 0 4-16,-2 4 6 0,-2 1 3 15,-6 2 3-15,-3 5 4 0,-1-2-4 0,0 3-9 16,0 0-19-16,0 0-18 0,0 0-13 0,0 0-15 15,0 4 17-15,3 1 22 0,1 1 17 0,0 2 22 16,-1-1-2-16,5 3-5 0,0-3 6 0,2 0 3 16,4-1 9-16,-1 1 2 0,4-6 0 15,3-1 1-15,3 0-1 0,2-1-1 0,5-8-4 16,-3 1-4-16,3-5-4 0,-2 0-5 0,-1-1-4 16,-2 1 1-16,-2 0-3 0,-3-1 4 15,1-2 3-15,-5 1 1 0,-2 0 9 0,-5 0 1 16,-2-2 0-16,-6-1-3 0,-1-2-9 0,0-2-11 15,-4-3-10-15,-9 0-13 0,-4 2-4 16,-6-4-7-16,-4 3-1 0,-6 2-1 0,-4 0-4 16,-7 5 2-16,-3 3 3 0,-4 4 5 0,5 5 7 15,-2 4 3-15,7 1 5 0,1 6 5 0,10 4-4 16,3 6-2-16,5 2-7 0,7 4-6 0,7 2-2 16,7 2 1-16,1 1 4 0,9 5-1 15,13-2-5-15,4-2-23 0,8-1-38 0,13-2-68 0,6-3-110 16,7-4-136-16,-10-5 3 0,-15-6-366 15</inkml:trace>
  <inkml:trace contextRef="#ctx0" brushRef="#br0" timeOffset="2401">3929 1333 2291 0,'0'0'33'16,"0"0"27"-16,0 0-6 0,0 0-10 0,0 0-12 15,0 0-31-15,0 0-20 0,0 0-3 0,0 0 1 16,0 0 17-16,0 0 9 0,0 0-3 16,0 0-2-16,66-120-7 0,-51 108-3 0,1 0-2 15,1 2-2-15,-2 0 4 0,-3 2 2 0,-2 3 3 16,-2-1 8-16,-7 2 13 0,-1 1 2 16,0 2-25-16,-9-1-31 0,-4 2-29 0,-4 0-17 0,-7 0 17 15,-3 5 26-15,-6 6 23 0,-6 4 24 16,-5 6 16-16,-3 3 7 0,0 7 5 0,0 0 0 15,5 6-2-15,2 1-5 0,8 2-4 0,4-2-8 16,8 3-7-16,6 0-3 0,5 0-5 0,9-3-7 16,1-4 2-16,15-7 5 0,6-1 8 0,5-10 12 15,8-3 3-15,3-6-4 0,11-4-6 16,4-3-13-16,9-6-15 0,1-9-10 0,3-5-6 16,3-5-2-16,2-1 7 0,-6-5 9 15,-5-1 4-15,-1 2 6 0,-6 0 2 0,-8 5 1 16,-6 2 3-16,-8 2 2 0,-8 4 8 0,-8 1 15 15,-7 6 12-15,-2-2 12 0,-6 3-1 0,0 3-9 16,-3 1-14-16,-4 2-11 0,0 1-13 0,-1 2-13 16,-1 0-7-16,2 8-7 0,-4 3 6 15,1 7 11-15,2 3 8 0,0 2 4 0,3 5 3 16,-2 0-2-16,7 4-2 0,0 4 2 0,4 0 1 16,8 2 0-16,3-2-1 0,7 0-7 15,5-8-7-15,5-3-12 0,6-5-21 0,3-7-27 16,4-3-75-16,3-5-74 0,1-5-99 0,-1 0-138 15,-11-5 33-15,-14 1-263 0</inkml:trace>
  <inkml:trace contextRef="#ctx0" brushRef="#br0" timeOffset="2581">4420 771 2008 0,'0'0'99'0,"0"0"5"15,0 0 2-15,0 0-21 0,0 0-57 0,0 0-69 16,0 0-27-16,0 0-13 0,0 0 18 0,0 0 22 16,0 0-44-16,0 0-82 0,0 0-121 15,154-60-141-15,-120 66-15 0,-9-1-279 0</inkml:trace>
  <inkml:trace contextRef="#ctx0" brushRef="#br0" timeOffset="2839">5116 294 2388 0,'0'0'21'0,"0"0"-35"0,0 0-57 0,0 0-11 15,0 0 30-15,0 0 46 0,0 0 52 0,0 0 11 16,0 0 4-16,46 166 4 0,-37-116-5 16,-1 9-8-16,-3 3-8 0,2 7-10 0,-4 3-8 15,2 4-5-15,-1 4-6 0,2 0-4 0,-5 2-4 16,5 0-7-16,-4-2-1 0,2-6-4 0,3-5-4 15,0-11-4-15,3-11-8 0,-1-10-4 16,1-11-1-16,1-6 1 16,-3-10-5-16,-3-4-6 0,-3-4 5 0,-2-2 13 15,0 0-3-15,-2-3-36 0,-3-5-86 0,-3-1-145 0,-3-3-185 16,4 4-13-16,0 4-489 0</inkml:trace>
  <inkml:trace contextRef="#ctx0" brushRef="#br0" timeOffset="2977">5176 881 2232 0,'0'0'12'0,"0"0"-14"15,0 0-23-15,0 0-11 0,0 0 8 0,0 0-1 0,177-24-42 16,-131 32-106-16,3 1-157 0,-14 0-110 0,-13-3-654 16</inkml:trace>
  <inkml:trace contextRef="#ctx0" brushRef="#br0" timeOffset="3416">5689 1437 2320 0,'0'0'37'0,"0"0"-44"16,0 0 46-16,0 0 42 0,0 0 17 16,0 0-13-16,0 0-21 0,0 0-14 0,0 0-8 15,174 71-10-15,-140-69-5 0,3-2-3 0,0 0-4 16,1-8-1-16,-3-3-2 0,2 0-6 15,-3-5 0-15,-5 1-5 0,-3 0-4 0,-7-2-1 16,-4 0-4-16,-4-1-3 0,-8 0-6 0,-3-2-9 16,0 0-12-16,-14 0-11 0,-5 1-9 15,-8-1-3-15,-9 3 2 0,-7 2 7 0,-8 3 8 16,-2 4 11-16,-2 4 9 0,-2 4 11 0,2 3 13 16,3 7 10-16,7 6 5 0,3 4-2 0,12 0-7 15,4 6-5-15,11 4-2 0,4 4 0 0,10 6 0 16,1 1 2-16,2 1-2 0,15 0 1 15,5-3 9-15,10-4 5 0,9-6 5 0,7-8 2 0,7-6-6 16,3-4-4-16,4-5-1 0,3-4-6 16,-3-2-3-16,2 0-1 0,-4-3-2 0,-5-5 4 15,-5 0 0-15,-5-2 1 0,-2-3 5 0,-5 3-6 16,-4 0 1-16,-4 0-1 0,-8 1-9 16,-3 3 6-16,-5 1-1 0,-5 2-3 0,-2 2 3 15,3 1-11-15,-6 0-4 0,7 3-2 0,-3 5-6 16,3 1 5-16,2-1-10 0,4 4-34 0,1-1-51 15,3 0-86-15,0 0-133 0,3-2-191 16,-9-3-61-16,-2-3-410 0</inkml:trace>
  <inkml:trace contextRef="#ctx0" brushRef="#br0" timeOffset="3580">6345 924 3225 0,'0'0'70'0,"0"0"-5"0,0 0-26 16,0 0-20-16,0 0-11 0,205-110-5 16,-117 110-1-16,15 7-8 0,10 8-29 0,3 11-64 15,3 7-166-15,-30-4-514 0,-31-6-905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6:32.698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6923 2378 2418 0,'0'0'476'0,"0"0"-478"0,0 0 1 0,0 0-32 15,0 0-22-15,0 0 1 0,0 0 9 0,0 0 26 16,0 0 22-16,174-63 3 0,-106 59 3 0,7 1 0 15,7 3 0-15,4 0-2 0,10 0-3 16,6 6 0-16,6 5-3 0,1 2-1 0,6 3 5 16,-2 2-5-16,7 0 0 0,-1 3-4 0,0-1-4 15,4-2 3-15,0 0 0 0,1-5 3 0,4-4 2 16,-4-4-4-16,-1-4 1 0,3-1-2 16,-10-3 2-16,3-6 2 0,-3-3-1 0,-7-1-3 15,-4-1-2-15,-8-2-5 0,-11-1-5 0,-9 2-3 16,-9 0-7-16,-12 5-7 0,-11 0-12 0,-12 4-16 15,-9 2-19-15,-10 2-37 0,-11 2-51 0,-3 0-19 16,-4 5-19-16,-17 4-79 0,-9 6-115 0,3-2 13 16,9-2-244-16</inkml:trace>
  <inkml:trace contextRef="#ctx0" brushRef="#br0" timeOffset="2376">17019 183 2638 0,'0'0'-80'0,"0"0"-48"16,0 0-86-16,0 0-29 0,0 0 25 0,0 0 49 15,0 0 83-15,0 0 6 0,0 0 2 16,0 0 21-16,0 0 23 0,163 23 43 0,-137-23 35 16,-2 0 21-16,-6-6 36 0,1 0 12 0,-9 1-1 15,-1-1-12-15,-1 4-30 0,-5-1-16 0,-1 0-21 16,-2-2-50-16,0-4-75 0,-10-2-68 16,-4-2-28-16,-2-1 32 0,-11 0 64 0,-10 2 74 15,-6 3 51-15,-8 3 54 0,-5 3 1 0,-11 3-11 16,-2 1-2-16,-7 12-33 0,2 1 25 15,-4 6 16-15,1 3-4 0,3 5-14 0,1 0-23 16,11 6-24-16,2 4-9 0,8 3-10 0,9 1-2 16,11 5-5-16,6 6-3 0,7 0-2 0,13 3-2 15,6 5 1-15,10 1-13 0,10-1-9 0,18 0-9 16,11-5-23-16,10-3-5 0,11-4-7 16,10-4 7-16,12-3 31 0,3-3 20 0,7-4 25 15,-4 0 4-15,-1 0-4 0,-3 1 4 0,-3 4-2 16,-9 2-4-16,-4 4 3 0,-12 3-9 0,-12 4-1 15,-11 2-6-15,-13 1 0 0,-7 5 2 16,-13 3 8-16,-10 1 18 0,-13 6 10 0,-14 0 15 16,-11-1 12-16,-14-6 11 0,-4-7 23 0,-10-10 23 15,-5-10 20-15,-5-9 11 0,-3-11 2 0,-1-8-14 16,5-4-17-16,-3-5-24 0,2-1-21 16,8-10 0-16,-1-2-21 0,3-3-9 0,7-4-16 15,6-1-29-15,3-1-8 0,8-4-13 0,5 3-17 16,10-3-20-16,9-2-20 0,7 1-24 0,10-1-40 15,4-2-25-15,16 0-20 0,12 3-4 16,10 1-6-16,11 1-39 0,7 3-91 0,10 2 16 16,-10 6 41-16,-23 4-85 0</inkml:trace>
  <inkml:trace contextRef="#ctx0" brushRef="#br0" timeOffset="416">7643 3100 2989 0,'0'0'-33'0,"0"0"-71"15,0 0-12-15,0 0 6 0,0 0 32 0,0 0 59 16,0 0 20-16,0 0-1 0,153 137 0 0,-114-105 2 15,1 3-4-15,1 0 0 0,-1 1 0 16,-4 3 1-16,-3-2 1 0,-6 3 1 0,-1-1-2 16,-1 2-1-16,-9-1-4 0,-1-1-1 0,-2-5-6 15,-2-4-3-15,-3-5 0 0,-4-8-1 0,-1-2 7 16,-3-7 5-16,1-4 8 0,-1-2 15 0,0-2 5 16,0 0 23-16,0 0 13 0,0 0 5 0,1 0-4 15,-1-6-35-15,0-5-33 0,4-5-27 16,-1-7-12-16,0-8 2 0,5-7 14 0,-2-5 17 15,4-5 8-15,-3-3 11 0,4-3-2 0,2-1 0 16,-3-1-3-16,3 2 0 0,-2 4-2 16,-2 6-3-16,2 7-5 0,0 10-17 0,-3 8-20 15,-2 6-32-15,-4 4-18 0,4 5-60 0,-5 2-122 16,1 1-132-16,-1 1-88 0,0 0 61 16,1 0-67-16</inkml:trace>
  <inkml:trace contextRef="#ctx0" brushRef="#br0" timeOffset="657">8709 3906 3093 0,'0'0'14'0,"0"0"-8"16,0 0-32-16,0 0-38 0,0 0-18 0,0 0-17 15,0 0 3-15,0 0 11 0,0 0-10 0,0 0-18 16,0 0-25-16,0 0-2 0,0 0 24 0,0 0 39 16,108 152 38-16,-104-146 24 0,-1-6 13 15,-3 0-9-15,1 0-36 0,-1 0-89 0,0 0-208 16,0 0-102-16,2 0-496 0</inkml:trace>
  <inkml:trace contextRef="#ctx0" brushRef="#br0" timeOffset="858">8375 3484 2918 0,'0'0'558'0,"0"0"-594"15,0 0 9-15,0 0-52 0,0 0-25 0,0 0-15 16,0 0-3-16,0 0 7 0,0 0-45 15,207-15-76-15,-147 15-130 0,6 0-170 0,-16 0-35 16,-18 0-434-16</inkml:trace>
  <inkml:trace contextRef="#ctx0" brushRef="#br0" timeOffset="1251">9194 3802 3329 0,'0'0'-8'0,"0"0"-9"16,0 0-22-16,0 0-12 0,0 0 0 0,0 0-4 15,0 0-14-15,0 0-40 0,0 0-34 0,161 118-1 16,-125-113 6-16,-5-5 41 0,3 0 54 0,-7-8 35 16,-1-3 31-16,-7-3 19 0,-3 3 0 0,-1-3-9 15,-6-1-20-15,3 1-32 0,-3-3-29 0,-3-2-45 16,-1-3-18-16,-5-2-68 0,0 1-1 15,-5-3 9-15,-8 2 15 0,-5-1 110 0,-7 6 52 16,-5 3 72-16,-5 4 69 0,-1 6 28 0,0 4 13 16,-3 2-13-16,2 5-38 0,5 7-42 0,-1 2-29 15,7 2-18-15,7 0-9 0,2 2-3 16,7-1-6-16,1 0-4 0,8-1-3 0,1 0-3 16,8 5 2-16,4-3 6 0,5 1-5 0,2-3-6 15,6-4-9-15,2-4-14 0,4-6 0 16,5-2-7-16,1 0 1 0,1-4-2 0,1-6-15 15,-2-4-15-15,0-4-29 0,0 0-22 0,-7-2-25 16,-3 0-27-16,-1-2-49 0,-5 3-85 0,-6-4-184 16,-7 8-31-16,-3 3-401 0</inkml:trace>
  <inkml:trace contextRef="#ctx0" brushRef="#br0" timeOffset="1476">9892 3577 2620 0,'0'0'68'16,"0"0"-53"-16,0 0 0 0,0 0 1 0,0 0 16 16,0 0-8-16,0 0-15 0,30 179-9 0,-25-140-13 15,-2 1-12-15,-2 0-10 0,-1-4-9 0,0-6 5 16,0-3 10-16,0-11 12 0,0-4 11 16,-1-6 10-16,0-3 10 0,-1-3-1 0,2 0-17 15,-1-6-66-15,-1-9-116 0,0-5-152 0,-1-9-163 16,2-5-28-16,1-5 85 0,-2-2 148 15,1-3 174-15,-2-3 84 0,-1 12-53 0,0 10 88 0</inkml:trace>
  <inkml:trace contextRef="#ctx0" brushRef="#br0" timeOffset="1590">9808 3401 675 0,'0'0'447'15,"0"0"38"-15,0 0-113 0,0 0-79 0,0 0-58 16,0 0-62-16,0 0-52 0,0 0-50 0,0 0-38 16,0 0-30-16,0 0-7 0,0 0-1 0,0 0 4 15,0 0 8-15,81-15-7 0,-36 18-30 16,12-3-75-16,5 0-195 0,-10-5-398 0,-14 1-873 0</inkml:trace>
  <inkml:trace contextRef="#ctx0" brushRef="#br0" timeOffset="-2209">6843 675 2442 0,'0'0'-62'0,"0"0"-37"0,0 0-81 15,0 0-82-15,0 0 21 0,0 0 64 0,0 0 94 16,0 0 81-16,0 0 8 0,0 0 5 0,0 0 4 16,0 0 15-16,172 186 11 0,-142-136 1 15,5 6-1-15,-3 6-5 0,2 5-7 0,-1 7-1 16,1 2-5-16,-3 6-9 0,-2 1-5 0,-1 0-7 15,1-5-4-15,-3-6-9 0,-1-12-6 16,1-13-1-16,-3-12 3 0,-4-12 15 0,1-9 25 16,-5-6 37-16,-2-7 33 0,-8-1 34 0,3 0 24 15,-4 0 1-15,-2-7-11 0,5-7-27 0,-3-6-38 16,-2-7-32-16,5-8-24 0,-1-6-13 0,2-3-2 16,-4-7-1-16,7-2 5 0,-4-3-1 15,4-4 3-15,1-3 2 0,0-4-5 0,-1-1-1 16,3-4-2-16,-2-2-6 0,2-2-1 0,-2 0 0 15,2 6 0-15,-1 2-3 0,1 10-1 16,0 7-3-16,-2 10-2 0,-2 9-5 0,1 11-10 16,-1 7-22-16,0 4-16 0,-5 7-5 0,6 3-21 15,0 0-16-15,-2 0-20 0,7 7-35 0,-2 3-45 16,-1 7-82-16,1 8-98 0,-7-4-9 0,2-6-350 16</inkml:trace>
  <inkml:trace contextRef="#ctx0" brushRef="#br0" timeOffset="-1724">8074 1569 2135 0,'0'0'32'16,"0"0"3"-16,0 0-30 0,0 0-55 0,0 0-49 15,0 0 6-15,0 0 16 0,0 0 38 16,0 0 42-16,0 0-2 0,0 0 0 0,0 0 1 15,0 0-2-15,59 181-3 0,-47-144 0 0,-1 2 2 16,-1-1 3-16,-2 0 0 0,3-3-1 0,-2-4-1 16,-2-8-2-16,4-3 2 0,-3-6 4 15,-2-6 5-15,3-2 12 0,-4-3 10 0,-5-3 19 16,2 0 16-16,-2 0 13 0,4 0 10 0,-4 0-5 16,2 0-18-16,0-3-18 0,1-5-21 15,0-4-14-15,6-6-5 0,2-5-9 0,2-3-3 16,-4-3-5-16,2 1-1 0,1 0 2 0,1 3 3 15,-1-2 3-15,-1 4 0 0,0 2-4 0,-4 1-3 16,4 3-7-16,-2 1-9 0,-3 4-13 16,2-1-20-16,-4 6-26 0,-1 3-37 0,2-1-53 15,-2 2-69-15,0 2-96 0,-3 1-69 0,2 0 54 16,-2 0-177-16</inkml:trace>
  <inkml:trace contextRef="#ctx0" brushRef="#br0" timeOffset="-1312">8599 1830 2491 0,'0'0'47'0,"0"0"-181"15,0 0-14-15,0 0-33 0,0 0 34 16,0 0 64-16,0 0 44 0,0 0 35 0,0 0-3 15,0 0 7-15,0 0 5 0,0 0 10 0,0 0 13 16,0 0 9-16,42 78 10 0,-39-67-1 16,4 2-5-16,-3-1-11 0,0-1-12 0,5-2-4 15,-1-1-2-15,1-2 4 0,3-1 2 0,2-4-3 16,-1-1-1-16,6 0-4 0,-2 0-5 0,-1-6 3 16,1-1 3-16,2-2 0 0,-4-1 7 0,0 1 0 15,-3 0 1-15,0-1-2 0,-5 2-2 0,3-1 0 16,-2 1 0-16,-4 0 0 0,-1 0 0 15,-3 1-2-15,0-2-10 0,0-2-3 0,0 0-5 16,-6-2-5-16,-3 1 3 0,-2 0-1 0,-2-1-5 16,3 3 1-16,-1-1-7 0,-3 4 0 15,0-3 4-15,1 4-1 0,2 2-3 0,1-1-6 16,2 4-12-16,4 0-20 0,2 1-42 0,2 0-84 16,0 0-59-16,0 0-39 0,10 2-33 0,-3 6 4 15,4-2 61-15,-4-1-170 0</inkml:trace>
  <inkml:trace contextRef="#ctx0" brushRef="#br0" timeOffset="-987">9112 1996 2714 0,'0'0'-58'0,"0"0"4"16,0 0-33-16,0 0 4 0,0 0 12 0,0 0-9 15,0 0-13-15,0 0-3 0,0 0 7 0,0 0 27 16,0 0 31-16,0 0 25 0,0 0 34 0,143-15 33 16,-134 0 17-16,0 1 0 0,-5 0-14 15,2 0-26-15,-4 3-24 0,0-1-20 0,-2-1-20 16,1 1-20-16,-1 0-14 0,0-2 1 0,0 1 14 16,-1-1 23-16,-3 2 15 0,-6 1 14 0,-2 2 14 15,0 1 5-15,-2 2 5 0,3 3-5 0,0 1-17 16,2 2-20-16,-2 0-23 0,5 0-19 15,-1 4-22-15,6 0-4 0,1 3 8 0,0 5 8 16,0 0 17-16,0 0-10 0,3 2-41 16,6-3-76-16,2 0-118 0,3 0-51 0,-3-5 38 15,-6-3-115-15</inkml:trace>
  <inkml:trace contextRef="#ctx0" brushRef="#br0" timeOffset="-768">9605 1651 2103 0,'0'0'98'0,"0"0"-186"15,0 0 23-15,0 0 30 0,0 0 35 0,0 0-15 16,0 0-34-16,30 164-48 0,-19-136-68 16,-4-4-77-16,1-3-63 0,0-4 16 0,-2-6 74 15,-4-6 134-15,4-3 167 0,-5-2 111 16,-1 0 30-16,0 0-27 0,0 0-81 0,-1 0-131 15,-2-4-121-15,-1-2-127 0,1-2-59 0,2 2 36 16,-2 2-94-16</inkml:trace>
  <inkml:trace contextRef="#ctx0" brushRef="#br0" timeOffset="-607">9527 1573 2884 0,'0'0'34'0,"0"0"-81"16,0 0-33-16,0 0-21 0,0 0-17 0,0 0-33 16,0 0-34-16,0 0-106 0,0 0-175 0,0 0-39 15,164-16-242-15,-145 12 520 0</inkml:trace>
  <inkml:trace contextRef="#ctx0" brushRef="#br0" timeOffset="-404">10006 1718 2677 0,'0'0'39'0,"0"0"-58"0,0 0-27 15,0 0-2-15,0 0 17 0,0 0 15 0,0 0 10 16,0 0-24-16,0 0-30 0,0 0-22 16,0 0-10-16,0 0 10 0,69 161 26 0,-65-145 18 15,3-1 18-15,-5-2 8 0,1-1 5 0,1 4-26 16,0-1-89-16,-1 2-139 0,-2-4-216 15,1-4-701-15</inkml:trace>
  <inkml:trace contextRef="#ctx0" brushRef="#br0" timeOffset="4563">20128 1026 1531 0,'0'0'-65'16,"0"0"0"-16,0 0-21 0,0 0-73 0,0 0 23 15,0 0 47-15,0 0 94 0,0 0 100 16,0 0 26-16,0 0 6 0,0 0-14 0,0 0-5 15,0 0-10-15,127-22-10 0,-95 17-21 0,3 0-28 16,4-1-21-16,3 2-17 0,-1-1-13 0,7 2-5 16,-3-2-13-16,2 2-22 0,-4-1-29 0,-4 4-43 15,-4-2-36-15,-7 2-22 0,-5 0-16 0,-5 0 4 16,-7 2 20-16,-5 8 31 0,-6 1 46 16,-6 3 41-16,-8 4 22 0,-10 5 11 0,-8 3 2 15,-3 2 9-15,-7 3 19 0,-5 2 25 0,-3-1 27 16,-1 2 31-16,2-1 29 0,0 1-16 15,4-1-13-15,1-2 4 0,9-2-29 0,3-5 10 16,9-3-5-16,2-6-34 0,12-2-9 0,3-7-11 16,5-2-15-16,1-1 0 0,1 0 8 0,10 0 11 15,4 0 18-15,6 0 8 0,8 0-8 16,3-1-12-16,9-2-20 0,3 0-30 0,6 0-37 16,4-3-62-16,3-2-85 0,0 0-96 0,-3 2-52 15,-16 2 45-15,-12-1-171 0</inkml:trace>
  <inkml:trace contextRef="#ctx0" brushRef="#br0" timeOffset="7101">21409 2368 3162 0,'0'0'22'16,"0"0"-15"-16,0 0-12 0,0 0-22 0,0 0-6 16,0 0 12-16,0 0 13 0,0 0 9 15,219-16 3-15,-143 22 0 0,10-1 1 0,8 1 1 16,11 0-3-16,10 0 1 0,11 4-1 0,1 0-2 16,7-1 2-16,2 0-3 0,3 0-1 0,5 1-3 15,3-1-6-15,6-2 4 0,7 2-1 0,1-1 4 16,2-4 5-16,-1 1-7 0,3-4 2 0,0-1 3 15,-3 0-1-15,-5-4 13 0,-9-2 4 16,-7 2-1-16,-7-2 11 0,-7-1-8 0,-10 1-3 16,-5 2-2-16,-11-1-9 0,-8 0 0 0,-10 2-3 15,-7 0-1-15,-18 2-1 0,-6-1-1 16,-12 2-2-16,-13 0-2 0,-8 0 1 0,-11 0-3 16,-6 0-4-16,-2 0-1 0,-2 0-5 0,-11 0 3 15,-2 0 3-15,-11 0-1 0,-6 0-9 0,-10 6-33 16,-6-2-40-16,-9 6-48 0,-9 0-57 15,-9 2-77-15,2 4-146 0,11-5-179 0,22-2-689 0</inkml:trace>
  <inkml:trace contextRef="#ctx0" brushRef="#br0" timeOffset="5302">22080 464 1791 0,'0'0'-7'0,"0"0"18"16,0 0 33-16,0 0-7 0,0 0-31 16,0 0-54-16,0 0-47 0,0 0-18 0,0 0-10 15,0 0 38-15,0 0 42 0,0 0 30 0,0 0 41 16,0 0 18-16,2-40 13 0,9 55 6 0,4 7 12 16,0 3-11-16,4 9-18 0,3 4-16 15,4 7-17-15,0 8 0 0,1 8 2 16,3 8 2-16,2 6-1 0,-1 3-7 15,-2 6-2-15,4-1-7 0,-3-3-9 0,1-4-6 0,1-8-12 16,-2-8-5-16,0-12 0 0,-3-9 2 0,-2-9 15 16,-2-10 12-16,-3-7 22 0,-6-5 24 0,0-6 28 15,-5-2 26-15,1 0 18 0,-3-1 4 0,2-8-24 16,1-4-17-16,-1-7-25 0,3-8-23 16,2-5-9-16,0-7-13 0,-1-5-4 0,2-2-2 15,2-5 3-15,-2 0-4 0,0-4-2 0,3-4-1 16,-5-2 0-16,2-2 2 0,3-3-2 0,-4 2-1 15,1-2 1-15,-2 0 1 0,-2 3 0 0,-1 2-4 16,2 4 1-16,-4 8-11 0,3 6 2 16,-1 9 3-16,1 9-8 0,-3 9-6 0,-1 6-24 15,0 6-18-15,-2 4-42 0,1 1-48 0,2 0-36 16,-1 4-23-16,1 6-1 0,3 4 0 0,-3 4-25 16,0 4-16-16,-1-7-3 0,-3-2-253 0</inkml:trace>
  <inkml:trace contextRef="#ctx0" brushRef="#br0" timeOffset="5958">23385 1375 2492 0,'0'0'-2'0,"0"0"-14"16,0 0-18-16,0 0-48 0,0 0-45 0,0 0-17 16,0 0 8-16,0 0 50 0,0 0 43 0,0 0 37 15,0 0 16-15,0 0 2 0,0 0 13 0,53 5 11 16,-46 12 5-16,0 4 3 0,1 7-8 0,-1 2-12 16,2 4-9-16,-4 2-12 0,1 2 1 15,0-2-4-15,1 1-13 0,-2-5-9 0,1-5-6 16,0-7-6-16,-3-6 6 0,3-7 7 0,-2-2 18 15,-3-5 33-15,0 0 32 0,-1 0 28 0,0 0-14 16,0-6-32-16,2-3-40 0,-1-4-42 16,3-8-11-16,0-1-6 0,-1-3 6 0,-2-1 16 15,1 2 12-15,-2 1 14 0,0 0 13 0,0 3 7 16,-3 4 10-16,2 4 13 0,-3 4 14 0,2 4 7 16,2 2-12-16,0 2-26 0,0 0-34 15,0 0-39-15,0 0-18 0,0 0-9 0,0 2 21 16,4 4 30-16,0 3 19 0,6 0 20 0,-2 3 0 15,4-1-8-15,4 1-6 0,3-3-16 16,-2-1-37-16,7-5-54 0,3-3-63 0,0 0-88 16,-1-6-80-16,3-7 16 0,-2-2 65 0,0-1 97 15,-2-3 109-15,-3-1 21 0,-4 1-16 0,-5-1 8 16,1 0 43-16,-9 0 0 0,1-1 4 0,-6 2 39 16,0 0-6-16,-4 1-19 0,-3 1-10 0,-1 1-2 15,0 2 1-15,-3 3 6 0,1 0 10 16,5 5 26-16,-4 2 39 0,7 1 26 0,-1 3 6 15,0 0-25-15,3 0-38 0,0 1-19 0,0 5 0 16,0 5 21-16,0 3 16 0,0 3 5 0,0 2-5 16,0 4-10-16,6 2-14 0,-1 3-12 15,2 1-9-15,0 2-11 0,0 0-4 0,1-1-6 16,-1-2-4-16,2 0-4 0,-5-5-5 0,3-3-3 16,-1-1-5-16,-1-4-3 0,0-2-4 15,-2-1-14-15,-1-4-21 0,-1 1-57 0,2-1-88 16,-2 0-48-16,0-2-23 0,-1-3-40 0</inkml:trace>
  <inkml:trace contextRef="#ctx0" brushRef="#br0" timeOffset="6312">24169 1683 2943 0,'0'0'-49'0,"0"0"-21"16,0 0-40-16,0 0-91 0,0 0 16 0,0 0 32 16,0 0 39-16,0 0 95 0,0 0 21 0,0 0 9 15,0 0 4-15,0 0 9 0,0 0 7 16,0 0 3-16,101 0-4 0,-89 0-10 0,0 0-9 16,2 3-11-16,0-1-6 0,1 3-5 0,0-3-8 15,-2 2-4-15,0 3-3 0,-1-3-6 16,-8 1-1-16,3-2-5 0,-4 1 0 0,-3 0 23 15,0 0 29-15,0 4 31 0,-10 0 23 0,6 3-5 16,-7 2-18-16,3 3-17 0,-2 3-17 16,-1 1-6-16,-1 0-3 0,0 5-1 0,4-2-1 15,-1 0-2-15,3-5-5 0,1-1-6 0,5-5-6 16,0-3-8-16,6-3-9 0,3 0-16 0,5-3-35 16,7-1-83-16,0-2-141 0,7-2-152 0,-5-4 21 15,-8 2-190-15</inkml:trace>
  <inkml:trace contextRef="#ctx0" brushRef="#br0" timeOffset="6638">24782 1710 2864 0,'0'0'85'0,"0"0"-94"0,0 0-25 16,0 0-22-16,0 0-17 0,0 0 21 0,0 0 6 15,0 0 25-15,0 0 25 0,0 0 1 0,0 0 1 16,0 0 2-16,0 0 2 0,0 0 7 15,91 60 7-15,-78-58 3 0,-1 0 0 0,4-2-4 16,-1 0-7-16,8 0-6 0,3-5-9 0,3-5-6 16,1 0-6-16,4-4-4 0,-2-2 1 15,-2-1 0-15,-2-3 5 0,-3-1 9 0,0 0 4 16,-6 0 5-16,-2 0-2 0,-4-2-3 0,-4-2-7 16,-1 0-4-16,-6-1-3 0,-2 1-2 0,0 3 7 15,-3 1 3-15,-9 2 7 0,0 4 1 16,-2 5-8-16,0 3-9 0,-4 2-14 0,-5 5 4 15,1 0 1-15,-2 9 7 0,-1 7 9 0,-1 5-3 16,0 7 5-16,2 5-4 0,-1 4-8 0,7 3-24 16,1 5-61-16,6 0-118 0,1-1-262 0,3-8-137 15,3-15-574-15</inkml:trace>
  <inkml:trace contextRef="#ctx0" brushRef="#br0" timeOffset="7557">22222 3130 3022 0,'0'0'-20'0,"0"0"-15"0,0 0-14 16,0 0-29-16,0 0-2 0,0 0 15 16,0 0 23-16,0 0 29 0,0 0 16 0,0 0 12 15,169-21 10-15,-135 33 6 0,0 7-1 0,4 5-6 16,-2 7-8-16,-2 6-9 0,4 10-3 15,-4 4-3-15,-1 8 3 0,-3 6-3 0,2 3-2 16,-5 7 2-16,-2-2-6 0,-4 0-2 0,0-4-4 16,-3-6-6-16,-3-10 2 0,-2-11 3 0,-3-10 5 15,1-10 7-15,-4-9 6 0,-2-6 11 0,1-4 12 16,-4-3 3-16,-2 0 11 0,0 0 6 0,2 0 0 16,-2-7-5-16,1-5-10 0,-1-5-17 15,3-4-11-15,-3-8-3 0,1-4-4 0,3-7-3 16,-2-6 0-16,-1-2-2 0,3-7 2 15,-3-1 3-15,1-5 0 0,-2-3-1 16,1-2 1-16,3 5 1 0,-2-1 5 0,4 6 3 0,1 7 3 16,1 8-7-16,-1 7-4 0,4 6-6 0,-3 8-7 15,3 4-9-15,3 4-16 0,0-1-18 0,5 4-22 16,-3 1-9-16,7 1-29 0,-2 4-66 0,1 1-86 16,-2 2-129-16,-1 2-146 0,-4 4 49 15,-4 0-266-15</inkml:trace>
  <inkml:trace contextRef="#ctx0" brushRef="#br0" timeOffset="8190">23232 3906 2534 0,'0'0'9'0,"0"0"-89"16,0 0-8-16,0 0 0 0,0 0 37 0,0 0 48 16,0 0 21-16,0 0 20 0,0 0 7 0,0 0 3 15,0 0-1-15,0 0-5 0,0 0-12 0,5 15-5 16,-5-7 0-16,2 5-1 0,2 3 5 0,-1 4-4 16,1 3-12-16,1 0-4 0,-1-1-6 15,2 2-3-15,1-5-2 0,-2-2-6 0,3-4 2 16,-2-4-2-16,1-3-1 0,-1-3 3 0,1-3 0 15,0 0 0-15,5 0 4 0,1-3-4 0,2-5-7 16,1-2-9-16,7-6-12 0,-1-4-10 16,3-2-9-16,-2 0-4 0,1-4-4 0,-3 0-8 15,-3 2-5-15,-3-1-2 0,-6 1 14 0,-1 1 18 16,-2 2 31-16,-3 2 20 0,-3 3 12 16,0 2 15-16,-4 4 12 0,-3 2 15 0,1 1 7 15,-2 0-5-15,0 3-11 0,0 1-16 0,-3-1-12 16,-2 1-4-16,4 0-4 0,-2 2 0 0,1-2 1 15,0 0-1-15,-1 0 5 0,5-2 3 16,-2 1 1-16,5 2 2 0,2-3-10 0,1 2-11 16,0 0-19-16,0 2-28 0,0-1-26 0,3 0-17 15,6-1-2-15,-1 0 11 0,3-1 23 0,3 2 15 16,1 0 10-16,0 2 3 0,-1 0 0 16,1 0-2-16,-2 0 4 0,0 2 3 0,-1 4 6 15,0 0 8-15,-4 1 7 0,3-2 0 0,-5 3 2 16,2-1 1-16,-5-1-3 0,-1 0 0 0,2-2 0 15,-2 1 0-15,1-2 0 0,-3 0 2 0,0-1 2 16,0-2 4-16,0 0 8 0,0 0 10 16,0 0 8-16,0 0 6 0,0 0-2 0,0 0-6 15,0 0-9-15,0 0-17 0,0 0-14 0,0 0-13 16,0 0-18-16,0 0-14 0,0 0-25 0,0 0-36 16,0 0-60-16,0 0-114 0,0 0-132 15,0 0 14-15,0 0 63 0,1 1 16 0</inkml:trace>
  <inkml:trace contextRef="#ctx0" brushRef="#br0" timeOffset="8634">23198 3832 1555 0,'0'0'489'16,"0"0"-483"-16,0 0-17 0,0 0 6 0,0 0-13 16,0 0 18-16,0 0-4 0,0 0-4 15,0 0 3-15,0 0 10 0,0 0 14 0,0 0 22 16,0 0 20-16,0 0 11 0,24 74 1 0,-11-49-3 16,2 2-14-16,-2-1-17 0,8 1-11 15,-2 2-15-15,-1-3-5 0,4-2-4 0,-6-1-3 16,3-6-4-16,0-4-1 0,-5-5-2 0,0-3 5 15,-1-5 12-15,-1 0 16 0,-3-2 16 0,-1-6 3 16,1-4-6-16,-3-6-13 0,3-5-19 16,0-4-8-16,-1-5-4 0,3-5-1 0,-4 0 6 15,-1-2 2-15,0 2 4 0,-3 1 3 0,1 1-5 16,-4 4-2-16,0 1-5 0,0 4-5 16,0-1 0-16,-4 6 0 0,2 1 4 0,2 4 5 15,0 5-1-15,0 2 1 0,0 3-5 0,0 2-7 16,2 3-6-16,2 0-2 0,-3 1-4 0,2 0 3 15,2 0 2-15,1 0 1 0,2 1 0 0,1 4-1 16,0-1-3-16,2 4-9 0,-3 0-16 0,0 2-50 16,0 2-101-16,-2 0-184 0,-1-1-173 0,-2-5-651 15</inkml:trace>
  <inkml:trace contextRef="#ctx0" brushRef="#br0" timeOffset="9126">23856 4050 2666 0,'0'0'95'0,"0"0"-71"0,0 0-23 15,0 0-4-15,0 0-2 0,0 0 7 0,0 0 1 16,0 0-1-16,0 0-2 0,0 0-4 0,0 0-5 16,0 0-7-16,0 0-10 0,0 0-10 0,169-16-4 15,-152 4-8-15,-2 0-11 0,4-4-23 16,-1-2-36-16,-2-1-37 0,3-4-35 0,-1-2-23 16,-2-2-12-16,-2-3-6 0,-2 2-2 0,-5-1 10 15,-2 0 41-15,-3 3 67 0,-2 4 86 0,-3 2 95 16,-8 1 53-16,-1 6 17 0,-2 1-3 15,1 3-13-15,0 3-4 0,1 3 3 0,0 0-11 16,5 3-21-16,-3 0-29 0,-1 0-29 0,6 0-12 16,-3 1-7-16,5 2 0 0,-2 0-2 15,2-1-3-15,0 1-5 0,3 0-3 0,0-1 1 16,0 1 8-16,0 0 2 0,0-1 3 0,0 0 1 16,0 1-4-16,4 0-3 0,0-2-4 0,-1 1-6 15,0 1-13-15,1-2-15 0,1 2-21 16,-2-1-28-16,3 1-28 0,-2 0-27 0,-2 0-31 15,0 0-28-15,-1 0-23 0,2 2-6 0,-3 1 43 16,0-1 53-16,0 2 61 0,0-1 33 16,-4-1-42-16,2 0 77 0</inkml:trace>
  <inkml:trace contextRef="#ctx0" brushRef="#br0" timeOffset="9242">24053 3748 6 0,'0'0'101'0,"0"0"-47"0,0 0 28 0,0 0 49 16,0 0 30-16,0 0 7 0,0 0-27 0,0 0-55 15,0 0-43-15,0 0-42 0,0 0-28 16,0 0-20-16,0 0-50 0,0 0-62 0,-43-38-7 15,47 38 12-15,-1 0 44 0,5 0 68 0,-4 3 17 16,6 2 3-16,-6-1-1 0,0 0-79 0</inkml:trace>
  <inkml:trace contextRef="#ctx0" brushRef="#br0" timeOffset="9780">23972 3977 677 0,'0'0'79'16,"0"0"-66"-16,0 0 4 0,0 0 44 0,0 0 65 15,0 0 40-15,0 0 20 0,0 0-20 0,0 0-42 16,0 0-35-16,0 0-26 0,0 0-15 15,0 0-11-15,97-69-6 0,-91 56-9 0,-1 2-10 16,-2-2-5-16,-3 1-10 0,0-1-6 0,0 2-3 16,0 0-10-16,-2 0 1 0,-7 0-5 15,1 0 2-15,-3 0 12 0,-6 2 6 0,0 0 3 16,0 1 3-16,1 2 3 0,-3 2 6 0,1 3 12 16,1 1 4-16,0 0 4 0,-1 1-5 0,3 5-4 15,1 3 6-15,2-2-2 0,2 4 1 0,4 1 4 16,-4 2-1-16,7 2 2 0,2 4 4 0,1 2-1 15,0 2 2-15,3 2-5 0,8-2-1 16,2-1-6-16,2-4-8 0,3-2-7 0,3-3-14 16,0-3-11-16,1-3-17 0,4-5-29 0,0-3-44 15,1 0-74-15,1-2-113 0,-1-5-162 0,-5 0 15 16,-8 1-246-16</inkml:trace>
  <inkml:trace contextRef="#ctx0" brushRef="#br0" timeOffset="10065">24499 3701 2162 0,'0'0'32'16,"0"0"-116"-16,0 0-11 0,0 0 42 0,0 0 46 0,0 0 19 15,0 0 2-15,0 0 1 0,0 0 7 0,2 154 5 16,-2-130 3-16,0 0 5 0,0 1-2 16,0-2-3-16,0-3-4 0,-2 2-9 0,2-4-4 15,0 1-9-15,0-6-13 0,0-2-28 0,0-4-51 16,3-2-45-16,4-4-55 0,-3-1-42 16,1 0-36-16,2-3-82 0,-4-6 15 0,1 3 45 15,0 0-25-15</inkml:trace>
  <inkml:trace contextRef="#ctx0" brushRef="#br0" timeOffset="10275">24227 3709 3004 0,'0'0'68'0,"0"0"-64"15,0 0-31-15,0 0-7 0,0 0-1 0,0 0 9 16,0 0 14-16,153-31 11 0,-99 17-1 0,0 1-6 15,-1 1-11-15,1-1-18 0,-2 3-19 0,-2 2-21 16,-8 2-32-16,-3 1-56 0,-8 4-103 16,-4 1-148-16,-2 0-144 0,-11 1 42 0,-3 3-188 15</inkml:trace>
  <inkml:trace contextRef="#ctx0" brushRef="#br0" timeOffset="10514">24868 3713 2820 0,'0'0'-23'0,"0"0"-77"15,0 0-6-15,0 0 7 0,0 0 46 0,0 0 43 16,0 0 4-16,0 0 2 0,0 0-4 16,0 0 1-16,0 0 1 0,0 0 14 0,0 0 16 15,0 0 17-15,89 137 9 0,-89-122-4 0,0 4-14 16,0-3-15-16,0 1-12 0,0 0-6 0,0-3-2 15,0 2-4-15,0-4-6 0,0-4-10 0,0 1-13 16,0-5-11-16,0 1-21 0,0-3-33 16,0-1-56-16,0 2-102 0,-2 0-168 0,2-1-84 15,-1-1-457-15</inkml:trace>
  <inkml:trace contextRef="#ctx0" brushRef="#br0" timeOffset="12077">23055 3873 1689 0,'0'0'48'0,"0"0"-95"0,0 0-1 0,0 0-1 16,0 0 7-16,0 0 28 0,0 0 8 0,0 0 6 16,0 0-1-16,0 0 4 0,0 0 9 15,0 0 14-15,0 0 24 0,-6-17 20 0,6 17 5 16,0 0-10-16,0 0-20 0,0 2-25 0,0 1-23 16,0 1 1-16,0 6 1 0,0 1 11 0,0 4 11 15,0 2-2-15,-1 3-3 0,1-1 2 16,0 1 1-16,0 2 8 0,0 0 8 0,0 1 7 15,0 3 7-15,0-3-2 0,1 3-3 0,5-2-8 16,-4 3-11-16,4-1-4 0,-4-3 2 0,4 0 0 16,-2-3 5-16,-1-2 0 0,4-3-8 0,-2-1 1 15,2-1-3-15,-2-3 0 0,2-1 3 0,-1-3-4 16,-4 0 1-16,2-3-2 0,-1-1-2 16,-1-1 5-16,-2-1 1 0,2 0 6 15,-2 0 8-15,0 0 7 0,0 0 5 0,0 0 2 0,0 0-3 16,0-3-11-16,0-3-11 0,-2-6-12 0,0 3-7 15,-3-3 1-15,2-3 1 0,2 1 1 16,-3-3 0-16,2 2-1 0,1-2 0 0,1 0 0 16,0-1-1-16,0 1-3 0,0 0-3 0,4-2-3 15,3-2-3-15,4 0-1 0,2-4-4 16,1 1-5-16,4-2-2 0,4-1-4 0,-2-2-5 16,2 2-5-16,2-1-8 0,2 2-17 0,-4 2-27 15,-1 3-58-15,-1 4-113 0,-2 1-245 0,-6 6-98 16,-6 4-551-16</inkml:trace>
  <inkml:trace contextRef="#ctx0" brushRef="#br0" timeOffset="3618">18064 1974 1858 0,'0'0'27'16,"0"0"-11"-16,0 0-15 0,0 0-41 15,0 0-36-15,0 0-10 0,0 0 11 0,0 0 29 16,0 0 50-16,0 0 15 0,0 0-4 0,0 0-1 15,0 0-6-15,-37 166 6 0,37-132 1 0,8 3-7 16,-2-1-1-16,3 1-3 0,2-1-11 0,-1 1 0 16,2-7-24-16,6-6-49 0,-2-7-24 15,2-10-15-15,4-3 21 0,-3-4 45 0,5-11 38 16,-2-6 17-16,-3-4-4 0,6-3-5 16,-6-5-12-16,3-3-19 0,-4 0-2 15,1 0-22-15,-4 2 14 0,-3 1 23 0,-5 0 17 0,0 6 50 16,-5 2 20-16,-2 2 23 0,0 6 33 0,0 3 25 15,-4 2 22-15,-2 5-1 0,3 1-24 0,0 2-36 16,2 0-45-16,1 0-33 0,0 0-26 0,0 8-3 16,0 2 8-16,0 7 14 0,0 4 18 15,0 7 1-15,1 2-8 0,5 5-7 0,2-1-12 16,4 4-4-16,2-2-3 0,2-2-7 16,2-4-4-16,5-3-9 0,3-5-6 0,1-7-23 0,2-6 9 15,-2-5 18-15,1-4 16 0,-2-1 34 16,-5-9-4-16,-3 0-8 0,-3-5 3 0,-3 0 3 15,-1-2 9-15,-5-1 8 0,-1-3-2 0,-3-2-10 16,-2 0-3-16,-2 2-2 0,-6-2 2 16,-6 1 2-16,1 0 1 0,-4-1 3 0,-4 0 3 15,1 1 7-15,-1-1 5 0,-4 3 8 0,7 1 11 16,0 3 7-16,5 4 0 0,3 3-4 0,6 2-9 16,0 3-13-16,4 2-16 0,0-1-20 0,6 0-22 15,0-1-10-15,11 0-4 0,5-4 6 16,5-2 11-16,8 0 5 0,4-4 3 0,3 1-3 15,3-1-5-15,3 1-15 0,-2 1-34 0,1 2-62 16,-5 2-99-16,-4 2-180 0,-13 3-283 0,-7 0-840 16</inkml:trace>
  <inkml:trace contextRef="#ctx0" brushRef="#br0" timeOffset="13156">19461 2111 2518 0,'0'0'-51'16,"0"0"-34"-16,0 0-9 0,0 0-2 0,0 0 44 16,0 0 28-16,0 0 11 0,0 0 7 0,0 0 5 15,-43 173 1-15,35-129 0 0,-4 3 2 16,-2 0 1-16,-1 0 3 0,-7 2 8 0,1 0 2 15,-5 2-3-15,-3 0 1 0,-3 3-3 0,0 2 0 16,-2-4-3-16,-1 2-2 0,0-6-3 0,4-3-5 16,-1-9-1-16,1-10-10 0,10-9-21 15,-1-8-18-15,10-5-27 0,7-4-64 0,1-5-196 16,1-3-123-16,3 3-614 0</inkml:trace>
  <inkml:trace contextRef="#ctx0" brushRef="#br0" timeOffset="13346">19106 2264 3264 0,'0'0'12'0,"0"0"-9"0,0 0-5 16,0 0-9-16,0 0-18 0,0 0-37 0,0 0-64 15,0 0-39-15,0 0-16 0,0 0-14 16,0 0-47-16,0 0-81 0,0 0-118 0,0 0-54 15,57 26 94-15,-50-17-161 0</inkml:trace>
  <inkml:trace contextRef="#ctx0" brushRef="#br0" timeOffset="13520">19601 3070 2353 0,'0'0'882'0,"0"0"-848"0,0 0-3 15,0 0-7-15,0 0-22 0,0 0-6 0,0 0-15 16,0 0-18-16,0 0-30 0,0 0-10 0,0 0-15 16,0 0-20-16,0 0-10 0,-4 40-52 15,-5-27-107-15,0-3-291 0,0 0-934 0</inkml:trace>
  <inkml:trace contextRef="#ctx0" brushRef="#br0" timeOffset="14878">3616 3242 3122 0,'0'0'36'15,"0"0"0"-15,0 0-15 0,0 0-35 0,0 0-22 16,0 0-38-16,0 0-40 0,0 0-62 0,0 0-160 16,0 0-345-16,0 0-872 0</inkml:trace>
  <inkml:trace contextRef="#ctx0" brushRef="#br0" timeOffset="-4908">2401 552 904 0,'0'0'14'16,"0"0"-16"-16,0 0 13 0,0 0 2 0,0 0-14 15,0 0-3-15,0 0-7 0,0 0-2 0,0 0 11 16,0 0 4-16,0 0 6 0,0 0 13 15,-126-82 16-15,107 76 17 0,-1 1 19 0,-4 2 3 0,3 2-7 16,-5 1-20-16,-4 0-26 0,0 7-27 16,-2 5-17-16,-3 3-8 0,-5 6-5 0,-1 4 1 15,0 3 4-15,-4 6-2 0,-1 3 10 16,-1 2 6-16,-2 2 7 0,3 4 12 0,-2 1 5 16,1 2 10-1,4 2 13-15,2 1 5 0,5 5-2 0,2 0-7 0,4 3-13 0,4 0-8 16,8 2-7-16,6 0-1 0,5 1 0 0,7-3-2 0,6-1 3 15,10-6-3-15,9-5 2 0,5-5 5 16,8-7-1-16,4-3 10 0,5-6 2 0,9-4 5 16,2-7 12-16,9-4 3 0,3-6 10 0,6-3 9 15,2-2 0-15,3-3 0 0,1-7-5 16,-2-5-13-16,1-4-1 0,-2-4-2 0,-2-4-10 16,-4 1 0-16,-4-3-14 0,-4-1-8 0,-6-3 5 15,-6 1 3-15,-5-2 6 0,-9-2 9 0,-6-1 2 16,-7-1 7-16,-8 0 1 0,-4 0 0 0,-8-2-6 15,-3 1-10-15,-3-4-8 0,-12-1-10 0,-3-2-11 16,-11-4-12-16,-1 0-16 0,-9 0-11 16,-2-2-13-16,-7 2-5 0,-3 1 2 15,-4 2 18-15,-2 1 19 0,-2 5 15 0,-2 7 16 0,4 6 3 16,0 7 6-16,5 10 1 0,0 6-11 0,4 5-21 16,1 8-25-16,3 9-11 0,6 8-6 15,-2 3 0-15,6 9-1 0,-1 2-27 0,5 6-74 16,5 3-102-16,3 6-16 0,5-15-259 0,9-11 524 0</inkml:trace>
  <inkml:trace contextRef="#ctx0" brushRef="#br0" timeOffset="-4248">2120 182 2095 0,'0'0'-2'0,"0"0"-18"0,0 0-19 0,0 0-84 0,0 0-78 15,0 0 14-15,0 0 33 0,0 0 93 16,0 0 83-16,0 0 11 0,0 0-1 0,0 0 2 15,0 0 7-15,35 181 6 0,-32-122 4 0,0 13-4 16,1 8-8-16,-4 12-10 0,0 10-12 16,0 7-8-16,-3 10-1 0,-1 7 3 0,-3 1-3 15,0 5 1-15,-2-1 4 0,2-4-10 0,-1 1 0 16,1-10-4-16,-1-5-1 0,1-11 0 16,0-11-2-16,-4-9-4 0,4-10-5 15,0-12-1-15,2-8-13 0,1-11-5 0,0-8 8 0,2-5 0 16,2-4 4-16,0-4-16 0,0-3-40 0,0-4-52 15,0-2-62-15,0-2-52 0,2-3-36 0,-2-2 40 16,0-1 66-16,0-3 75 0,0 0 68 16,-6 0 4-16,-3 0 3 0,-5-3 13 0,-5 1 11 15,-2 0 18-15,-4-1 6 0,-3 3-5 0,-3 0 10 16,-3 3 35-16,-2 4 45 0,-5 3 39 0,-2 3 21 16,-4 3-9-16,-2 1-31 0,0 3-31 0,-2 0-32 15,-1 3-17-15,3-1-8 0,0 0-4 0,3 0 0 16,3 1 0-16,2-3-2 0,10-1-1 15,4-2-8-15,5-3-9 0,7-5-8 0,4 0-11 16,8-6-12-16,3-1-29 0,0-1-4 0,6-1 25 16,7 0 40-16,9 0 49 0,5-3 19 15,6-4-9-15,11-3-15 0,1-2-13 0,11 0-3 16,4-1-2-16,3-1-3 0,4 2-6 0,5-1-7 16,-1 2-11-16,6 2-6 0,-4 2-6 15,0 2-5-15,-2 2-2 0,-6 1-2 0,-6 2-3 16,-5 0-1-16,-4 0-2 0,-7 3-7 0,-4 2-10 15,-7 1-29-15,-4-1-9 0,-5-1-12 0,-8-1-25 16,-3-3-23-16,-4 0-67 0,-2 0-70 0,-3-3-54 16,-1-1 31-16,-2-1-144 0</inkml:trace>
  <inkml:trace contextRef="#ctx0" brushRef="#br0" timeOffset="-3870">1715 137 2550 0,'0'0'-42'0,"0"0"7"0,0 0 24 0,0 0-16 16,0 0-30-16,0 0-15 0,0 0 0 0,0 0 27 15,0 0 36-15,0 0 12 0,0 0 2 0,0 0-1 16,186-72 2-16,-142 70 3 0,4 1 3 16,4-3-2-16,-3 4 0 0,4-1-3 0,4 0-1 15,-1-1 1-15,3-1-2 0,-3 2-1 0,1-3-2 16,-5 0-2-16,0 1 2 0,-4-3 0 16,-4 2 3-16,-8-3 3 0,-6 1 1 0,-5 1 4 0,-9 0 2 15,-2 2 4-15,-8 0 8 0,-4 3 8 0,-2 0 14 16,0 0 4-16,0 0-9 0,0 0-4 15,-5 0-14-15,1 0-30 0,-7 1-27 0,-3 4-43 16,-4 1-41-16,-3 3-30 0,-1 5-48 0,-3 2-86 16,-1 6-141-16,6-5-47 0,6-5-422 0</inkml:trace>
  <inkml:trace contextRef="#ctx0" brushRef="#br0" timeOffset="-2887">3769 1540 445 0,'0'0'572'0,"0"0"-413"0,0 0 10 16,0 0-15-16,0 0-87 0,0 0-88 0,0 0-58 15,0 0-4-15,0 0 23 0,0 0 38 0,0 0 27 16,0 0-3-16,0 0 4 0,94-9 3 0,-65 11 2 15,6-2 2-15,-2 0-7 0,4 1-3 16,1-1-1-16,-1 0-2 0,-1 2-1 0,1-2-3 16,-2 0-8-16,-2 0-6 0,-3 0-7 15,0 0-8-15,-8 0-2 0,-3 0-6 0,-5 0 0 16,-6 0 3-16,-3 0 4 0,-2 0 10 0,-3 0 7 16,-3 3-11-16,-5 0-33 0,-4 1-52 0,-3 3-58 15,-6 4-22-15,-5 2 34 0,-1 0 46 0,-4 3 59 16,1-2 39-16,-6 2 7 0,5-1 7 15,-5 2 3-15,5-2 4 0,-2 0 5 0,0 0 10 16,6 1 38-16,0-4 49 0,3 0 46 0,8-3 36 16,2 0-9-16,7-3-27 0,2 0-37 0,5-3-31 15,0 2-5-15,7-1-6 0,5 1 6 0,7 0 5 16,3-1-2-16,8-1-1 0,2 0-13 16,7-3-8-16,3 0-10 0,8 0-15 0,2-4-4 15,-1-2-16-15,3-2-11 0,2-2-10 0,-7 2-9 16,-1-1-18-16,-7 0-23 0,-2-1-30 15,-6 3-41-15,-6 1-46 0,-6 3-68 0,-8 0-71 16,-2 3-7-16,-8 0 50 0,-3 0-93 0</inkml:trace>
  <inkml:trace contextRef="#ctx0" brushRef="#br0" timeOffset="14513">3608 2396 1840 0,'0'0'68'15,"0"0"-25"-15,0 0-29 0,0 0-42 0,0 0-34 16,0 0-33-16,0 0 9 0,0 0 29 0,0 0 35 16,0 0 44-16,0 0-1 0,0 0-3 15,-100 134 3-15,66-93-6 0,-5 4-6 0,-7 2 0 16,-4 4-5-16,-3-1 3 0,-1-1 0 0,0-2-3 15,1-2 1-15,-1-5 0 0,7-2 2 16,0-8 0-16,8-8 2 0,6-3-9 0,10-7-33 0,3-1-67 16,10-6-118-16,4-4-154 0,6-1 0 15,0 0-318-15</inkml:trace>
  <inkml:trace contextRef="#ctx0" brushRef="#br0" timeOffset="14692">3088 2425 2811 0,'0'0'-10'0,"0"0"-47"16,0 0 8-16,0 0-14 0,0 0-52 0,0 0-82 16,0 0-75-16,0 0-61 0,0 0-98 15,0 0 22-15,0 0 69 0,0 0-195 0</inkml:trace>
  <inkml:trace contextRef="#ctx0" brushRef="#br0" timeOffset="18529">2554 7080 1561 0,'0'0'-302'0,"0"0"72"15,0 0 6-15,0 0 78 0,0 0 140 16,0 0 9-16,0 0 15 0,63 173-8 0,-39-120 26 16,4 9 43-16,-3 6 23 0,-1 8 34 0,-2 7 6 15,1 12 4-15,-4 7-1 0,-3 10-15 16,1 10-11-16,-2 7-32 0,-2 9-13 0,1 9-8 16,1 4-12-16,3 9-7 0,-2 1-6 0,5 1-4 15,2-3 3-15,3 0-8 0,-2-6-2 0,5-5-6 16,-4-10-9-16,2-9 6 0,-3-12-6 0,0-11 0 15,-1-8 2-15,-3-8-5 0,0-11 2 0,-5-5-2 16,0-8 4-16,-2-8 5 0,-2-4-5 16,-3-7-3-16,-2-7-11 0,-3-8-23 0,1-5-43 15,-4-6-78-15,0-4-111 0,-6-1-141 0,-1-6-83 16,-1-4-612-16</inkml:trace>
  <inkml:trace contextRef="#ctx0" brushRef="#br0" timeOffset="18071">201 7061 381 0,'0'0'36'0,"0"0"-25"15,0 0-6-15,0 0 1 0,0 0 0 0,-26 168-3 16,22-124 1-16,1 5 0 0,-1 5 1 0,0 6 2 16,0 4 3-16,4 4 7 0,0 4 9 0,0 7 10 15,0 3 4-15,1 2 3 0,6 0-4 0,-1 6 0 16,2 1 0-16,-3 5 3 0,5 3 10 0,-5 6 8 16,5 4 12-16,-5 6 10 0,2 2-2 15,-3 4-11-15,1 2-3 0,-1 4-3 0,-3 5-6 16,0 2 4-16,1 2-9 0,-2 3-17 0,4-2-5 15,1 1-10-15,-1-2-2 0,2-1 1 16,2-2-1-16,3 3 3 0,-2-8-1 0,2-2-5 16,2-6 2-16,0-6-1 0,1-6-3 0,0-5 0 15,-1-7-2-15,4-6-6 0,-2-6-1 0,1-9-4 16,-1-7-12-16,3-8-11 0,0-6-23 16,-2-7-24-16,-1-9-29 0,1-6-34 0,-2-6-51 15,-3-3-74-15,-1-6-7 0,-4-5 37 0,-2-5-242 0</inkml:trace>
  <inkml:trace contextRef="#ctx0" brushRef="#br0" timeOffset="18902">582 7140 815 0,'0'0'-181'0,"0"0"141"0,0 0 34 0,0 0-7 0,0 0-2 15,0 0 4-15,0 0 4 0,-157-88 8 0,152 86 5 16,-2-1 8-16,3 0 18 0,-2-2 33 0,1 1 35 16,2-1 28-16,0 2 15 0,-1-2-8 15,2 2-18-15,0 1-32 0,2 1-52 0,0 1-79 16,2 0-41-16,7 0-6 0,5 0 21 0,2 0 56 16,10 0 24-16,1 1-2 0,9 1-4 0,-3 0-4 15,6-1-5-15,2 1 0 0,3-1-2 16,0 4-6-16,-3 1-6 0,-5 3-8 0,-1 2-10 15,-4 2 0-15,-5 0 4 0,-2 3 2 16,-2 1 14-16,-4 0 5 0,-2-1 8 0,1 1 10 16,-1-2 6-16,1 2 5 0,0-2-4 0,0-1-33 15,3 3-55-15,-1-2-29 0,3-1-5 0,-5-4 18 16,-6-4-366-16</inkml:trace>
  <inkml:trace contextRef="#ctx0" brushRef="#br0" timeOffset="19539">1907 7294 0 0,'0'0'298'16,"0"0"-235"-16,0 0-39 0,0 0-11 0,0 0 2 15,0 0 11-15,0 0 3 0,0 0 11 0,142-154 6 16,-133 140-6-16,-1 1 3 0,3 1-13 0,0 1-8 16,0 1-12-16,3 1-7 0,2-2 5 0,2-1 5 15,4 0 8-15,1-2 6 0,3-1-2 16,1-1 8-16,2-1 4 0,0-2 5 0,1-1 9 15,-3 0 5-15,-1 0 3 0,1-3 10 0,-5 0-3 16,-3 2-8-16,-2 0-9 0,-4 2-16 0,-3 3-10 16,-2 6-12-16,-3 3-6 0,-3 1-3 15,2 4-4-15,-4 1-3 0,0 1-8 0,0 0-9 16,0 0 0-16,-3 0 21 0,0 0 8 0,-3 0 10 16,-5-2 2-16,-3-1-15 0,-5 0 1 15,-2-3 10-15,0 1 9 0,-1-3 5 0,-1 0 12 16,-1-4 0-16,4 2-9 0,-1-3-1 0,2-1-12 15,-1-2-6-15,3 1-4 0,0-1-11 0,-1-3-12 16,0 3-20-16,0-3-24 0,-1 1-23 16,-1 0-19-16,-1-2-37 0,-3-1 4 0,3 1 7 15,-1 0 12-15,2 1 37 0,-5 0 3 0,3 1 11 16,1 0 10-16,-3 0 16 0,-2-1 13 0,-1 1 9 16,-3 0 8-16,-5-1 1 0,-2 2 5 0,-4-1 3 15,-3 2 1-15,-5 1 3 0,0-1-2 16,-2 4 1-16,-1 0-2 0,-1 1 0 0,4 3 2 15,3 0-1-15,2 3-1 0,4 2 2 0,3 2-4 16,3-2-1-16,6 3-1 0,0 0-2 0,2 0 3 16,3 0-2-16,0 0 3 0,-2 0 2 15,3 0-1-15,2 0 0 0,-5 0 2 0,6 0-1 16,-3-3 2-16,-1 0 6 0,-1-1 19 0,0 1 34 16,0 2 5-16,-2 1 2 0,-1 0-20 0,-1 1-36 15,0 8-6-15,2 2-11 0,0 2 0 16,1 6-4-16,6 1-1 0,-1 1 0 0,5 3 4 15,1 4 2-15,2-1 3 0,2 3 4 0,2 1-4 16,-2 1 1-16,2 0 1 0,-1 2-1 16,-4-1 5-16,0 0-1 0,-7 2-3 0,1 2-8 15,-2-1-27-15,-4 2-37 0,0 4-20 0,-1 3 0 16,5-10 16-16,7-11-441 0</inkml:trace>
  <inkml:trace contextRef="#ctx0" brushRef="#br0" timeOffset="20385">0 12241 924 0,'0'0'-45'0,"0"0"-3"0,0 0 29 0,0 0 6 15,0 0 24-15,0 0 11 0,0 0-1 16,0 0 3-16,22 161-5 0,18-151-28 0,10-7-38 15,8-5-29-15,9-16-34 0,12-7 12 0,3-8 24 16,11-7 18-16,2-2 24 0,2-3 3 0,3 2 5 16,-3 0-11-16,-3 3 1 0,-4 4 10 15,-9 4 11-15,-10 6 28 0,-11 5 22 0,-10 6 0 16,-11 4-2-16,-12 5-8 0,-7 4-5 0,-6 2 6 16,-6 3 14-16,-2 8 20 0,-4 5 10 0,0 3 20 15,-2 4 7-15,0 3-9 0,0 0-10 16,0 5-25-16,0 0-27 0,0-2-12 0,0-2-5 15,1-3 1-15,3-4 1 0,2-5-2 0,2-1 13 16,3-3 28-16,2 0 32 0,4-3 29 0,5-1-9 16,8 3-21-16,5-2-9 0,9-1-15 0,4 1-3 15,6-2-9-15,6 0-25 0,6 2-7 16,1-3-4-16,2-1 2 0,5 2 1 0,-3-3-7 16,-1 1 1-16,1-2 10 0,-2-2 4 0,-2 0 6 15,-1-8 3-15,-3-3-7 0,1-3 0 0,-8-1-1 16,0-4-6-16,-4 2 0 0,0 0-6 15,-9-2-3-15,2 2 0 0,-1 0 1 0,-6 1 8 16,1-2 19-16,-5 1 16 0,-2-2 11 0,0 2 3 16,-3-3-11-16,-2 0-11 0,-1-2-9 0,-3 3-1 15,-2-2 1-15,-2-1 1 0,-6-1 4 16,0-1-3-16,-3-3-8 0,-1-5-8 0,-7-6-13 16,4-5-2-16,-3-6-5 0,-3-4 0 0,0-4 2 15,-6-2-3-15,-1-6-1 0,-4 0 1 16,-1-2-4-16,0 2 4 0,1 2-3 0,-1 4 0 15,2 6 2-15,-1 6-2 0,3 8 1 0,2 11-1 16,1 8-16-16,4 5-33 0,-1 8-67 0,2 4-169 16,2 3-136-16,6 0-98 0,4 0 42 0,-5 3-360 15</inkml:trace>
  <inkml:trace contextRef="#ctx0" brushRef="#br0" timeOffset="27166">3848 7384 1677 0,'0'0'71'15,"0"0"-157"-15,0 0-36 0,0 0-5 0,0 0 0 16,0 0 89-16,0 0 63 0,0 0-9 16,0 0 9-16,0 0-15 0,37 160-3 0,-29-112 7 15,2 4-4-15,-1 3 12 0,-2 4 3 0,3 2 3 16,-6 3-3-16,5 1 1 0,0 2-1 0,0-2-6 15,4-1-3-15,0-6 0 0,2-3-5 16,3-10 1-16,-2-6-6 0,-1-9-1 0,-1-6 2 16,0-5-3-16,-6-5 1 0,-3-2-9 0,1-4-11 15,-5-3-10-15,-1-2-5 0,0-3-5 0,-4 0-53 16,-1 0-145-16,-8-3-50 0,2-2-140 16,5 1-48-16</inkml:trace>
  <inkml:trace contextRef="#ctx0" brushRef="#br0" timeOffset="27404">3648 7464 2712 0,'0'0'-27'0,"0"0"19"0,0 0 15 16,0 0-56-16,0 0-19 0,0 0-1 15,0 0-5-15,0 0 45 0,0 0 14 0,154-102 9 16,-112 102 2-16,3 6-3 0,4 1 1 0,1-1-5 15,0 1 6-15,2 0 10 0,1-3 6 0,0 1 2 16,2-4 3-16,1 2-6 0,0-3-6 16,-3 0-21-16,-1 0-47 0,-1-3-57 0,-8 0-71 15,0 0-99-15,-6 2-108 0,-7-1 14 0,-7 2-201 16,-12 0 241-16</inkml:trace>
  <inkml:trace contextRef="#ctx0" brushRef="#br0" timeOffset="27597">3843 8000 2429 0,'0'0'294'0,"0"0"-327"0,0 0 16 0,0 0 15 16,158-70 2-16,-96 56 6 0,5-1-2 15,2 0-6-15,5 1 4 0,0 0-1 0,-6-1-4 16,-3 4-7-16,-7 5-36 0,-8 6-68 0,-9 0-100 15,-8 11-193-15,-12 0-122 0,-11-4-830 0</inkml:trace>
  <inkml:trace contextRef="#ctx0" brushRef="#br0" timeOffset="28129">4008 9014 2295 0,'0'0'-56'16,"0"0"-84"-16,0 0-1 0,0 0-4 15,0 0 49-15,0 0 85 0,0 0-10 0,0 0-13 16,0 0-13-16,0 0 11 0,0 0 8 0,0 0 13 16,0 0 19-16,15 169 0 0,-27-128 11 15,-5 4 1-15,-4 5 0 0,0 2-2 0,-2 5-7 16,-2 3 1-16,1 3 0 0,2 2-1 0,1-2-3 15,5-7-1-15,2-9-5 0,3-12 0 0,9-12 8 16,2-9 21-16,0-9 40 0,1-1 45 16,3-4 18-16,7 0-9 0,4 0-27 0,3 0-36 15,5 0-20-15,4-6-9 0,10-2-9 0,3 1-6 16,2-4-3-16,5 2-6 0,2-2-3 16,3 0 0-16,1 0 0 0,3 1-1 0,-4 1 0 0,-2 2-2 15,-6 2 0-15,-3 2-1 0,-4 1-2 0,-7 2 4 16,-6 0-3-16,-3 0-1 0,-7 2-8 15,-6 1-18-15,-3 0-18 0,-2 0-26 0,-3 2-24 16,0 1-30-16,-10 1-85 0,-2 2-176 16,1-1-19-16,6-2-544 0</inkml:trace>
  <inkml:trace contextRef="#ctx0" brushRef="#br0" timeOffset="28695">4142 10064 1018 0,'0'0'-47'0,"0"0"-22"16,0 0-8-16,0 0 10 0,0 0 43 0,0 0 41 16,0 0 22-16,0 0 23 0,0 0 8 15,0 0 2-15,0 0-7 0,0 0-11 0,0 0-3 16,0 0-4-16,-64 152 0 0,64-127 3 0,0 4-1 15,0 3-1-15,0 5 1 0,6 6-1 0,1 1-6 16,6 7-7-16,-4 3-7 0,8 2-4 0,-2 0 2 16,2-3 1-16,7-1-4 0,0-8-3 15,-1-4-2-15,5-9-1 0,2-6 12 0,-2-5 6 16,1-6 6-16,0-3 13 0,1-3 6 0,-2-2 8 16,2-6 9-16,-1 0-2 0,1 0-4 15,0-9-3-15,-1-2-9 0,0-4-4 0,-5-3-5 16,1-4-5-16,-3-2-5 0,-2-3-8 0,-1-2-7 15,-5-4-5-15,-2-4-4 0,-4 1 1 0,-2-3-2 16,-6 2-4-16,0-3-3 0,0 2-8 0,-11-3-2 16,1 3-4-16,-6 1 2 0,1 4 2 0,-2 1-2 15,-2 4 1-15,0 4-2 0,6 6-3 0,-1 4-2 16,3 5-4-16,7 3-5 0,0 4-18 16,2 1-33-16,2 1-41 0,0 0-65 0,0 1-46 15,2 8-60-15,2 5-134 0,-3-1 9 0,2-5-528 0</inkml:trace>
  <inkml:trace contextRef="#ctx0" brushRef="#br0" timeOffset="31142">4657 11341 487 0,'0'0'84'0,"0"0"17"0,0 0 1 16,0 0-7-16,0 0-3 0,0 0-14 15,0 0-18-15,0 0-9 0,0 0-12 0,0 0-7 16,0 0-10-16,0 0-4 0,153-122 5 0,-151 122 9 16,-2 0 23-16,0 0 23 0,0 0 13 0,0 0 2 15,-7 0-6-15,2 0-33 0,-6 0-38 16,-4 1-30-16,-8 5-26 0,-3 2 0 0,-4 4 18 15,-7 4 18-15,-3 1 9 0,-2 0 11 0,0 2 4 16,1 2-1-16,0-2-4 0,0-2-2 0,3-1 0 16,-1-2 7-16,11-4 10 0,2-2 8 15,4 0-5-15,7-4-8 0,5-1-20 0,5 0-41 0,4 0-61 16,1 1-9-16,0 2 34 0,10 4 37 16,3 0 68-16,4 4 13 0,8 2-16 0,4-3-1 15,8-1-4-15,2 0-5 0,5 0 1 16,4-2-7-16,4 1-8 0,1 1-6 15,-3 1-10-15,2 2-2 0,-1 4-1 0,-8 1-4 0,-2 3-7 16,-2 5-3-16,-7 1 0 0,-3 3 6 0,-8 0 8 16,-4-4 3-16,-9 0 3 0,-2-5-1 0,-6-3 12 15,0-5 31-15,-12-3 36 0,-7-1 34 16,-9-4 22-16,-2-2 3 0,-9-2-10 0,-9-3-17 16,1 0-14-16,-6-5-10 0,-4-4-15 0,2-3-10 15,-2-5-9-15,4 1-14 0,2-4 4 0,2 2-14 16,-2-1-7-16,9 3-14 0,0 3-11 15,5 3 0-15,10 1-5 0,7 5-13 0,10-1-47 16,3 5-184-16,7 0-193 0,2 3-93 16,5 5 20-16,1-4-284 0</inkml:trace>
  <inkml:trace contextRef="#ctx0" brushRef="#br0" timeOffset="32857">5162 11228 887 0,'0'0'325'0,"0"0"-179"16,0 0-38-16,0 0-113 0,0 0-116 0,0 0-18 15,0 0 29-15,0 0 65 0,0 0 94 0,0 0 7 16,0 0-8-16,0 0 0 0,0 0 0 16,11 116 2-16,-9-86-1 0,0 5-11 0,-1 3-7 15,-1 3-2-15,0 3-8 0,0 2-1 0,0 3 0 16,0-3 3-16,2-1-1 0,-1-7-4 0,3-3-5 16,0-10-3-16,-1-6-4 0,-3-7 1 15,3-4 6-15,-2-5 30 0,-1-3 49 0,0 0 57 16,0 0 30-16,0 0-28 0,0-5-54 0,0-3-64 15,0-4-38-15,0-2-6 0,0-5 7 0,0 1 6 16,0-4 3-16,0 3-1 0,-1 1-1 16,-1 0 0-16,1 3-1 0,0 2 1 0,-1 3 0 15,2-1-1-15,-1 3 0 0,1 3 1 0,0 1-1 16,0 2 1-16,0 1-4 0,0 1-10 0,0 0-19 16,0 0-28-16,0 0-32 0,3 0-2 15,1 0 20-15,5 0 32 0,3 0 35 0,3 0 15 16,0 0 2-16,9 0-3 0,-1-3-12 0,3-2-21 15,4-3-28-15,-3-1-24 0,2-2-21 0,-5 0-10 16,0-3 0-16,-2-1 12 0,1-1 29 0,-7 0 25 16,0-4 24-16,-3 0 10 0,-1-2 3 15,-4-1 4-15,-4-2 6 0,-2-1 8 0,-2-1 10 16,0 1-1-16,0-1 7 0,-3 1 5 0,-7 2 11 16,2 1 21-16,-1 3 17 0,-2 3 12 15,0 1 1-15,5 5-4 0,-3 2-14 0,6 4-17 16,-2 2-19-16,2 3-40 0,3 0-57 0,0 0-61 15,0 2 0-15,3 5 33 0,2 7 60 0,-2 7 56 16,5 3-1-16,-4 6-12 0,6 6-12 16,-4 1 0-16,7 5 6 0,-1 2-2 0,3 3 4 15,-1 4-5-15,1-1-5 0,0 0 5 0,-2 0-3 16,-2-3 4-16,2-4 1 0,-1-5-4 0,0-10-4 16,-2-8-2-16,-3-4-1 0,2-6-1 0,-5-3-2 15,3-4-1-15,-6-2 10 0,-1-1 10 16,2 0 2-16,-2-1-31 0,0-7-71 0,1-1-87 15,-1-5-118-15,6-3-95 0,-2-1 25 0,-2 4-412 16,0 4 751-16</inkml:trace>
  <inkml:trace contextRef="#ctx0" brushRef="#br0" timeOffset="33180">5850 11204 1891 0,'0'0'291'0,"0"0"-210"15,0 0-36-15,0 0-92 0,0 0-22 0,0 0 1 16,0 0 12-16,0 0 54 0,0 0 4 0,0 0 5 16,0 0 5-16,0 0-3 0,0 0-1 15,0 0 0-15,108 124 4 0,-105-88-1 0,2 3 1 16,-5 5 0-16,0 2-1 0,0 2-4 0,0 1-3 16,1-3-1-16,2-5-4 0,1-8 1 0,6-7 2 15,-1-8 5-15,1-6 8 0,1 0 9 16,1-6 2-16,3-4 1 0,4 3-4 0,-1-4-4 15,1 2-2-15,3 1-4 0,4-3-4 0,1 0-2 16,2 3-3-16,4-2-7 0,-3 2-11 16,0 1-14-16,1-2-16 0,-1 0-12 0,-2 2-6 0,-3-2-6 15,-3 0-3-15,2 0-5 0,-8 0-13 16,3-1-19-16,-4-1-28 0,-8-1-56 16,1 0-72-16,-7 0-26 0,1 0 26 0,-2 0-347 0</inkml:trace>
  <inkml:trace contextRef="#ctx0" brushRef="#br0" timeOffset="33385">6081 11425 2371 0,'0'0'83'15,"0"0"-16"-15,0 0-65 0,0 0-54 0,0 0-5 16,0 0 8-16,0 0 32 0,0 0 25 0,0 0 1 15,0 0 0-15,0 0 2 0,0 0-3 0,166-34-3 16,-144 31-10-16,1-2-29 0,2 2-50 0,-6-2-73 16,3 1-113-16,-6 0-157 0,-3-1-5 0,-4 4-557 15</inkml:trace>
  <inkml:trace contextRef="#ctx0" brushRef="#br0" timeOffset="33556">5981 11233 2187 0,'0'0'142'0,"0"0"-40"0,0 0-76 0,0 0-57 15,0 0-20-15,0 0 8 0,0 0 32 16,0 0-3-16,175-41-44 0,-133 41-71 0,2 0-92 16,2 0-115-16,-3 0-81 0,-13 4 50 0,-7-4-412 0</inkml:trace>
  <inkml:trace contextRef="#ctx0" brushRef="#br0" timeOffset="34010">6765 11079 2153 0,'0'0'160'15,"0"0"-99"-15,0 0-122 0,0 0-6 0,0 0 21 16,0 0 44-16,0 0 33 0,0 0-10 0,0 0-10 16,0 0-6-16,27 181 1 0,-21-140-1 15,-4 7 5-15,1 3 2 0,-2 4-1 0,1 1 1 16,1-1-3-16,-1-2 0 0,1-4-6 0,0-7-3 15,5-8-2-15,-3-10-4 0,2-4 5 0,-1-8 2 16,-5-6 2-16,2-1 15 0,1-5 17 0,-4 1 24 16,1-1 25-16,-1 0 0 0,2-3-30 0,0-6-40 15,1-5-35-15,4-4-19 0,-3-4 8 16,4-1 9-16,-4-5 0 0,-2-2-3 0,-2-1-2 16,0-3 0-16,0 0-2 0,-4-4 5 15,-6-2 3-15,0-3 5 0,1 1 9 0,-3-2 4 0,-2 1 4 16,2 3 8-16,1 2 14 0,0 4 24 15,5 3 22-15,0 7 17 0,3 5 6 0,1 5-13 16,1 8-24-16,1 3-41 0,0 3-60 0,3 0-25 16,6 3-2-16,5 7 16 0,4 3 39 15,8 6 14-15,1 2 1 0,8 8 1 0,0 1 1 0,3 4-3 16,0 4-2-16,0 2-2 0,-4 1-9 16,3 0-14-16,0 0-9 0,-7 0-6 0,-2-5-3 15,-3-1 5-15,-3-1 5 0,-7-5 1 0,-8-3 4 16,-1-2 3-16,-6 0 6 0,-9-2 12 0,-8-1 15 15,-11 2 8-15,-10-4 6 0,-10 1-6 16,-6 0-11-16,-8-2-10 0,-10 1-18 0,-2-2-35 16,-8-1-95-16,-5 2-221 0,20-4-50 0,25-5-622 0</inkml:trace>
  <inkml:trace contextRef="#ctx0" brushRef="#br0" timeOffset="34548">4536 12544 1902 0,'0'0'-13'0,"0"0"-52"0,0 0-29 16,0 0 42-16,0 0 82 0,0 0 46 0,0 0-29 15,0 0-16-15,0 0-4 0,54 169 3 16,-42-133 2-16,-2 1-1 0,-1 3-8 0,2 3-11 16,1 6-2-16,1 2 2 0,0 7 1 0,2 2-1 15,-1 2-1-15,0 3-3 0,-1 0-4 16,2 2 0-16,-4 0 1 0,0 3 0 0,1 1 1 16,-5 0-1-16,0 2 1 0,-3-2 1 0,0 1-1 15,-1 1 1-15,-3-1-1 0,0 5 0 0,0 2-1 16,0-1 1-16,-4 2-3 0,1-4 0 0,2-4 0 15,1-2-1-15,0-5 0 0,0-4 0 0,0-8-1 16,1-6 2-16,3-6 2 0,-1-7-5 16,-2-8-4-16,1-6-7 0,-2-6-9 0,0-8 18 15,0-3 30-15,1-3 22 0,-1-4-15 0,0-8-65 16,0-7-83-16,0-5-99 0,0-7-106 0,-1-8-103 16,1 7 22-16,-2 9-369 0</inkml:trace>
  <inkml:trace contextRef="#ctx0" brushRef="#br0" timeOffset="35010">4534 12849 1752 0,'0'0'35'0,"0"0"-1"15,0 0 16-15,0 0-8 0,0 0-17 0,0 0-16 16,0 0-29-16,0 0-12 0,0 0 5 0,0 0 15 15,0 0 24-15,0 0 21 0,0 0 19 16,0 0 3-16,-19-139-8 0,17 139-10 0,0 0 6 16,2 0-16-16,-2 0-19 0,1 1-30 0,-1 1-26 15,-4 2 5-15,-1 4 9 0,-6 2 12 0,1 4 9 16,-1 3 10-16,-1 0 6 0,0 1 10 0,1-2-4 16,2 2-5-16,1-4-2 0,3-1-2 15,2-4-7-15,-1-5 0 0,5 0 23 0,1-4 33 16,0 0 32-16,0-2-13 0,0-6-42 0,0-4-51 15,3-4-41-15,6-6 4 0,-1-2 16 0,5-5 15 16,0-4 10-16,1 3 5 0,0-5 4 16,-2 4 6-16,2-2 5 0,-5 6 9 0,2-2 12 15,0 5 15-15,-3 2 30 0,-1 5 26 0,-4 3 22 16,1 4 7-16,-3 4-15 0,2 5-30 16,-3 1-39-16,0 0-40 0,1 0-28 0,1 0-21 15,-2 3-3-15,4 3 18 0,4 3 16 0,2 7 18 16,2 3 13-16,6 5-1 0,-1 2 2 0,9 3 2 15,3-1 4-15,8-1 0 0,4-3-5 16,0-4-11-16,5-2-23 0,1-4-36 0,-6-4-51 16,-2 2-87-16,-5-4-104 0,-6 1-159 0,-9-1 19 15,-8-2-465-15</inkml:trace>
  <inkml:trace contextRef="#ctx0" brushRef="#br0" timeOffset="39138">4113 15260 192 0,'0'0'4'16,"0"0"-1"-16,0 0 3 0,0 0 1 0,0 0 0 15,0 0 5-15,0 0 10 0,0 0 14 0,0 0 36 16,0 0 52-16,0 0 52 0,0 0 35 16,-15-20-3-16,15 20-26 0,0 0-47 0,0 0-45 15,0 0-33-15,0 0-40 0,2 0-30 0,-2 0-1 16,2 3 6-16,0 3 20 0,-1 1 26 0,2 6-4 16,1-1 3-16,0 4 1 0,-1 3 6 15,2 1 11-15,1 4 6 0,-4 2 2 0,5 4-13 16,-1 2-11-16,-2 3-9 0,4 3-10 0,-5 2 0 15,2-1-4-15,1-2-3 0,-4-2-5 0,2-8 1 16,-1-3 3-16,3-7-1 0,-6-4 4 0,2-3 6 16,1-4 5-16,-3-3 16 0,1-2 13 15,-1 1 9-15,0-2 8 0,0 0 1 0,0 0 0 16,0 0 3-16,2 0-5 0,-2 0-3 0,2-5-20 16,-2-2-22-16,2-3-8 0,-1-1-16 0,1-4 2 15,2-1 4-15,1-2-8 0,-2-3 4 16,2-1-3-16,2-1-1 0,-3 0 3 0,6 1-8 15,-2-2-6-15,3-5-1 0,4 5-2 0,-1-1 3 16,2 2 8-16,0 2-1 0,-1 3 2 16,3 1-3-16,-3 5-4 0,-1-1 0 0,-1 4-3 15,0 3 4-15,0 1 3 0,0 3 3 0,-2 0 4 16,0 2-4-16,1 0-1 0,-1 2-2 16,-4 4 0-16,3 1 7 0,1 6 3 0,-2 0 4 0,0 3 3 15,1 3-2-15,-2 2-1 0,0 4-2 16,3 2-1-16,-3 1-3 0,-1 7 4 0,4-2-3 15,-3-1 4-15,-1 0-3 0,3-5-3 0,-5-4-1 16,3-7-1-16,-4-3 4 0,3-3-3 0,-1-7 4 16,-5 0 1-16,4-2 2 0,-3-1 4 0,2 0 3 15,-3 0 8-15,5-2 2 0,-1-7-1 16,1-4-10-16,5-4-8 0,1-6-6 0,0-7-8 16,3-3-7-16,-1-2-3 0,1-1-6 0,0 0 0 15,-1 1-6-15,-2 1-2 0,0 1-4 16,0-1 10-16,2 3 8 0,-3 1 10 0,-1 5 6 15,-1 5-3-15,2 4-3 0,0 5-5 0,-3 3-1 16,-1 3 2-16,2 4-2 0,-3 1 6 16,4 0 8-16,-2 3 4 0,0 6 11 0,4 2 5 15,-1 5 7-15,1 4 4 0,-2 3-2 0,1 5-3 16,0 2-10-16,1 0-6 0,-1-1-4 0,-1 0-5 16,-2-2-2-16,3-1 1 0,-4-5 1 15,-1-1-1-15,-2-4 1 0,5-3-1 0,-7-4-1 0,1-1 2 16,1-2-1-16,0-2 2 0,-2-1 1 15,-1-1-1-15,0-1-2 0,1-1-3 0,0 0-8 16,1 1-5-16,0-1-8 0,-2 0-32 0,1 0-47 16,3 0-78-16,1 0-123 0,-2 0-207 0,3 0-66 15,-5 2-529-15</inkml:trace>
  <inkml:trace contextRef="#ctx0" brushRef="#br0" timeOffset="39764">5477 15390 2144 0,'0'0'80'0,"0"0"-61"0,0 0-8 0,0 0-34 16,0 0-42-16,0 0-4 0,0 0 1 0,0 0 27 16,0 0 52-16,0 0 26 0,0 0 13 0,0 0 10 15,0 0-5-15,-27 87-8 0,27-67-9 16,3 3-13-16,2-2-5 0,1 3-7 0,3-1-3 16,1 1-1-16,-2-1-3 0,3 0-2 0,1-2-1 15,-1-3-3-15,1-1 2 0,-2-4 3 16,1-1-1-16,1-5 7 0,0 0 2 0,2-4 4 15,-2 2 5-15,2-3-1 0,0 1-2 0,-1-3 1 16,1 0-4-16,-2 0 1 0,2-5 1 0,0-1-1 16,-4-3-2-16,3-1-7 0,-4-3-14 0,1-5-15 15,1-2-6-15,1-4-1 0,-2-3 9 0,-5-3 14 16,1 0 8-16,-2-3 8 0,-3 1 3 16,-1-1 1-16,-1 1-1 0,-9 0-1 0,2 1 1 15,0 6 5-15,-3 1 6 0,0 4 3 0,5 5-6 16,-5 5-7-16,7 0-11 0,-4 6-11 15,7 1-7-15,-2 2-11 0,3 1-20 0,0 0-28 16,0 0-37-16,0 0 1 0,0 6 15 0,4 3-2 16,-1 3-59-16,6 1-163 0,1 3-168 0,-4-5-16 15,2-4-156-15</inkml:trace>
  <inkml:trace contextRef="#ctx0" brushRef="#br0" timeOffset="40400">6433 14792 1382 0,'0'0'-222'0,"0"0"-15"0,0 0 4 0,0 0 52 15,0 0 109-15,0 0 44 0,0 0 12 0,0 0 27 16,0 0 43-16,0 0 55 0,0 0 53 16,0 0 33-16,0 0 1 0,0 0-19 0,4 57-27 15,-1-48-31-15,-2 3-13 0,7 3-15 0,-3 4-4 16,3 3 1-16,-3 3-9 0,5 2-14 15,-5 2-19-15,6 3-10 0,-4 1-2 0,1 2-2 16,0 2-1-16,-4 1-11 0,-1 2-5 0,-1 2-8 16,3 0 1-16,-5 2 0 0,0-2-5 0,0 1 5 15,0-4-6-15,0-4-1 0,-1-5-1 16,-5-7-4-16,5-7 4 0,1-9 14 0,-2-1 25 16,2-6 33-16,0 0 27 0,0 0 13 0,0 0-15 15,-1 0-37-15,-2-9-40 0,-3 0-36 16,3-5-22-16,-7-3-2 0,5 2-1 0,-5 0 7 15,5 0-6-15,-8 0-5 0,1 1-5 0,-3 1-6 16,0 2 3-16,-4 2 1 0,3 1 5 0,-2 2 10 16,-4 4 6-16,-3 2 10 0,0 0 11 0,-3 8 10 15,0 4 17-15,0 1 20 0,2 4 9 0,6 0 14 16,-1 2-11-16,6-1-11 0,2 1-12 0,3 4-15 16,7-1 0-16,2-1 1 0,1-2 2 15,0 1 6-15,7-1-5 0,4-5 1 0,2-1 2 16,7-4 3-16,-1-3 6 0,4-3 1 0,3-3-2 15,1 0-1-15,2-3-5 0,-1-8-6 16,4-3-3-16,1-3-6 0,-5-3-2 0,0-1-10 16,-4 4-17-16,-5 0-25 0,0 5-49 0,-9 1-56 15,-2 4-82-15,-8 4-206 0,0-1-126 0,0 4-655 16</inkml:trace>
  <inkml:trace contextRef="#ctx0" brushRef="#br0" timeOffset="41240">7658 14820 2031 0,'0'0'141'0,"0"0"-21"0,0 0 1 15,0 0-26-15,0 0-25 0,0 0-34 0,0 0-26 16,0 0-27-16,0 0-24 0,0 0-17 16,0 0 0-16,0 0 13 0,0 0 23 0,0 0 21 0,0 3 4 15,3 23 0-15,-1 7-4 0,5 7 2 16,-1 6-6-16,5 6 2 0,-1 6 3 0,3 8-4 15,0 3 3-15,1 5 9 0,1 2 2 0,0 2-7 16,0 1-6-16,-1 0-18 0,-1-4-10 16,1-6-8-16,0-3-8 0,-5-10-7 0,-2-3-2 15,3-7 9-15,-8-10 13 0,5-4 12 0,-5-8 10 16,-2-3 9-16,0-7 6 0,-2-3 20 0,-6-3 29 16,3-5 20-16,-6-2 8 0,-2-1-7 15,-2 0-18-15,-5 0-16 0,3-6-13 0,-2-1-7 16,-2-4-17-16,-3-2-4 0,2-2-7 0,-2 1-9 15,-2-5 9-15,-4-1-1 0,-2 0 6 16,1-2 8-16,1 0 0 0,-4-2 5 0,5 5 13 16,1 0 3-16,2 1 13 0,6 4 10 0,0 2-3 15,6 1 0-15,3 2-12 0,6 2-7 0,2 2-7 16,3 1-10-16,0 0-15 0,2 0-18 0,6-2-8 16,10 0 3-16,1-2 8 0,7 0 9 15,2 1 6-15,9-3-4 0,1 2 8 0,6-3 2 16,0-1-3-16,6-2 7 0,2-3-8 0,1-1-9 15,-1 0-5-15,-4-3-16 0,1 2-4 0,-6 0 1 16,-4-1-1-16,-5 3 7 0,-5 0 2 0,-4 5 1 16,-8 2 8-16,-4 2 10 0,-8 2 16 15,1 4 14-15,-5 0 6 0,-1 2 2 0,0 0-12 16,0 0-11-16,-1 0-5 0,-4 0-4 0,4 4 0 16,0 1-1-16,-2 2-5 0,0 2-3 15,-2 1 6-15,3 6 2 0,2-2 5 0,0 0 2 16,0-1-3-16,6 0 1 0,1 0-3 0,4-1-2 15,2-1-18-15,1-1-51 0,1-2-71 0,5-2-123 16,-2-1-218-16,-3-4-2 0,-5 1-379 0</inkml:trace>
  <inkml:trace contextRef="#ctx0" brushRef="#br0" timeOffset="41438">8092 15054 2926 0,'0'0'-32'0,"0"0"-5"0,0 0-58 0,0 0-133 16,0 0-106-16,0 0-71 0,0 0-65 0,0 0 61 16,0 0 85-16,0 0 92 0,0 0 122 0,0 0 62 15,0 0-154-15</inkml:trace>
  <inkml:trace contextRef="#ctx0" brushRef="#br0" timeOffset="41725">8468 14744 2226 0,'0'0'-34'0,"0"0"-31"16,0 0-48-16,0 0-35 0,0 0 63 0,0 0 73 15,0 0 68-15,0 0 69 0,0 0 6 0,0 0-19 16,0 0 0-16,0 0-4 0,28 173-18 0,-20-132-9 16,-3 2-25-16,1 3-23 0,0 1-13 0,-1 0-6 15,1 3-7-15,-4 0 2 0,1 1-2 16,4-3-3-16,-4-2 0 0,-1-4-7 16,4-4 4-16,-2-5-1 0,-1-3-3 0,4-1 4 0,-3-9-10 15,-2-5-8-15,1-4-10 0,3-3-20 0,-2-3-29 16,-2-4-33-16,4-1-46 0,-2 0-65 15,-1-6-132-15,1 0-161 0,0 0-413 0</inkml:trace>
  <inkml:trace contextRef="#ctx0" brushRef="#br0" timeOffset="42034">8963 14644 2682 0,'0'0'-72'0,"0"0"-23"0,0 0-32 0,0 0 30 0,0 0 63 16,0 0 47-16,0 0 43 0,0 0 13 16,0 0 5-16,0 0 1 0,22 193-7 0,-21-148-20 15,-1 5-11-15,0 1-11 0,2 2-11 0,1 0-4 16,-2 1-4-16,3 0-2 0,0-1-3 15,-1-3-1-15,0-2-3 0,3-4 1 0,0-8 1 16,-3-4 0-16,5-7-1 0,-6-5 1 0,5-4-7 16,-4-6 0-16,0 0-7 0,-2-4-10 0,0 0-26 15,2-3-49-15,-3 0-87 0,3-1-116 16,-2-1-178-16,-1 1-61 0,0-2-509 0</inkml:trace>
  <inkml:trace contextRef="#ctx0" brushRef="#br0" timeOffset="42231">8790 15095 2061 0,'0'0'947'0,"0"0"-990"0,0 0-36 16,0 0-10-16,0 0 0 0,0 0 41 0,0 0 48 15,0 0 2-15,0 0 0 0,169-47-9 16,-140 42-16-16,-2-1-8 0,2 1-23 0,-2-1-27 15,0 0-52-15,1-1-108 0,3-1-264 0,-9 4-93 16,-8 1-393-16</inkml:trace>
  <inkml:trace contextRef="#ctx0" brushRef="#br0" timeOffset="43007">9100 15376 2461 0,'0'0'-121'0,"0"0"-48"15,0 0 15-15,0 0 43 0,0 0 119 16,0 0 26-16,0 0 2 0,0 0-4 0,0 0-4 16,0 0 2-16,0 0 8 0,169-22-2 0,-151 14-3 15,2 1-8-15,-1-1-15 0,3 0-13 0,-1 2-21 16,3-2-23-16,-5 2-29 0,1 2-16 0,-7 1-6 15,-2 0 0-15,-7 3 12 0,-1 0 1 16,-3 0-5-16,0 0 9 0,0 3 48 0,-3 4 42 16,-1 4 48-16,-5 3 27 0,-4 4-19 0,4 2-6 15,-1 4-4-15,-1 2-7 0,0 0 2 0,-1 3-5 16,5-2-11-16,-1 0-2 0,4 1-11 16,3-5-6-16,1-2 2 0,0-4-4 0,0-4 9 15,5-3 7-15,5-1 3 0,-4-5 9 0,5 0-2 16,3-4-15-16,0 0-19 0,-1 0-42 15,5-5-42-15,3-1-38 0,-2-3-35 0,2 0-22 16,1-1-30-16,-1 1-20 0,1 0 23 0,-3 0 38 16,1 3 63-16,-2 0 75 0,-3 0 55 0,-1 3 65 15,-2 0 56-15,-2 1 47 0,-5 2 22 16,3 0-10-16,-5 0-28 0,1 0-38 0,0 0-33 16,0 2-24-16,-2 1-12 0,3 1-12 0,2 1-6 15,-2 1-14-15,4 0-7 0,0 1-4 0,-2-1-7 16,5 1 2-16,-1-3 1 0,1-1-1 0,2 0 7 15,0-3 1-15,1 0 0 0,0 0-2 16,2-3-8-16,3-3-10 0,-3-3-10 0,5 0-15 16,-4-1-10-16,2-1-4 0,0-3-6 0,-5-1 3 15,1-1 0-15,-2 2 2 0,-5-4 6 0,-1 2 5 16,-4-1-2-16,-4 1-6 0,0-3-8 0,-5 1-13 16,-7 1-1-16,-3 2-7 0,-6 3 7 15,1 1 9-15,-5 5 13 0,-2 5 19 0,-2 1 9 16,-4 0 9-16,3 9 2 0,2 3 3 0,-1 4 7 15,4 1-2-15,2 3 1 0,7 0-1 16,2-2 0-16,3 2 1 0,6-4-2 0,2 3-8 16,3-3-4-16,0 0-5 0,6 1-3 0,2-4 4 15,5-2 7-15,5-3 9 0,0-2 8 16,8-5 1-16,0 0-4 0,2-1-6 0,0-1-13 16,3-5-5-16,-1-1-7 0,-1 1-4 0,-3-1 1 15,0 3 0-15,-4-1-1 0,-2 4 0 0,-4-1-2 16,-1 2-5-16,1 0 4 0,-3 0 3 0,-2 0-3 15,1 2-2-15,2 1-19 0,-3 0-31 0,-1 0-37 16,-1 0-41-16,1 2-41 0,-2-2-55 16,-1-2-103-16,4-1-112 0,-5 0 34 0,0 0-245 0</inkml:trace>
  <inkml:trace contextRef="#ctx0" brushRef="#br0" timeOffset="43508">10431 14660 2146 0,'0'0'-140'0,"0"0"-17"0,0 0 6 0,0 0 62 16,0 0 73-16,0 0 43 0,0 0 25 16,0 0 21-16,0 0 22 0,1 163 12 0,-1-127 2 15,0 5-6-15,0 2-10 0,0 4-21 0,0 4-23 16,0 2-15-16,3 5-11 0,-1-2-6 0,-1 0-1 15,2 0 5-15,-2-5-3 0,6-6-3 16,-2-6-6-16,3-5-3 0,1-8 3 0,2-6 6 16,-1 1 4-16,4-7-3 0,-2-2-3 0,3-3 1 15,0-1-2-15,6-1-2 0,-2-4-7 0,3-2-12 16,0-1-15-16,1 0-13 0,4-4-13 0,1-5 1 16,-2-3 5-16,5-2 9 0,-4-3 9 0,-1-2 3 15,-3 4 7-15,-2-2 4 0,-6 0 9 16,-3 2 3-16,-6-2 3 0,-1 2 5 0,-2-2 1 15,-3 0 0-15,-4 1-7 0,-3 0-11 0,-4 3-13 16,-3 3-4-16,-1 2 1 0,-1 5 18 16,-2 3 24-16,2 0 21 0,-1 1 24 0,4 9 1 15,0 0 0-15,4 2-3 0,2 5-14 0,2 1 1 16,2 3-1-16,3 0-4 0,0 2 5 0,8 0-6 16,4-1-2-16,5 0 1 0,3 0-6 15,6-1 4-15,4-3-6 0,3 0-7 0,4-1-2 16,2-3-12-16,4-3-2 0,2-4-4 0,0-2-7 15,-1-3 3-15,-1-2-9 0,0-5-14 0,-2-6-17 16,-2-1-45-16,-2-3-44 0,-4 1-69 16,-2-2-111-16,-5 0-221 0,-8 4-77 0,-7 3-557 0</inkml:trace>
  <inkml:trace contextRef="#ctx0" brushRef="#br0" timeOffset="43717">10439 14983 3345 0,'0'0'57'0,"0"0"-15"0,0 0-15 0,0 0-16 16,0 0-11-16,0 0-5 0,0 0 11 0,186-110-8 16,-138 102-1-16,-2 2 2 0,-2 2-8 15,-3-1 1-15,-2 2-8 0,-7 1-23 0,-1 1-21 16,-5 1-49-16,-4 0-98 0,-2 0-247 0,-4 5-318 15,-10-3-836-15</inkml:trace>
  <inkml:trace contextRef="#ctx0" brushRef="#br0" timeOffset="45197">17030 4289 643 0,'0'0'32'15,"0"0"-85"-15,0 0-16 0,0 0-12 0,0 0 25 16,0 0 44-16,0 0 15 0,0 0 7 0,0 0 7 16,0 0 20-16,0 0 26 0,0 0 24 0,2 53 14 15,-2-42-1-15,0 0-19 0,0 1-20 16,0 0-13-16,0 2-15 0,0 2 4 0,0 0-6 16,0 5-5-16,-2-1-9 0,2 2-10 0,0 5 3 15,0 0 1-15,-1 3 22 0,1 7 19 0,-2 3 18 16,-3 7-4-16,4 7-7 0,-3 6-11 0,-6 5-12 15,5 5 9-15,-5 3-5 0,-2 4-6 0,-2 7-1 16,2 4-9-16,-1 7-4 0,1 4-6 16,4 5-4-16,0 2 2 0,4-1 3 0,1-1 0 15,3-5 2-15,3-7-3 0,4 0-5 0,6-8 3 16,6-4-5-16,-1-5-3 0,3-5-1 0,-2-5-8 16,-2-4 5-16,4-3-10 0,-5-5 5 15,-1-2 0-15,-1-5 0 0,-2-5 11 0,-4-2-6 16,-3-6 7-16,-3-5-4 0,0 0 4 0,-2-5 5 15,0-3 4-15,0-2 8 0,0-3 7 16,-3-3 5-16,0-2 0 0,-5 0-1 0,4-4-13 16,-7-3-17-16,4-3-23 0,-4 0-22 0,-1-7-31 15,-2-7-37-15,2-9-45 0,-2-4-46 0,2-7-22 16,-2-4 6-16,2-3 76 0,-2-3 33 16,2-1 42-16,-2 2 42 0,-1 2-12 0,2 4 43 15,-1 7 40-15,2 7 28 0,5 6 25 0,-3 6 13 16,2 6-20-16,6 0-34 0,-1 5-47 0,1-1-48 15,2 1-37-15,0 0-30 0,0 0-13 0,0 1 39 16,0 5 66-16,-1 3 65 0,-4 6 51 16,2 4 14-16,2 5-9 0,-2 4-6 0,1 7-10 15,2 1-9-15,0 4-10 0,0-2-13 0,0 3-7 16,6 0-13-16,5-3-12 0,0 1 2 0,2-1-2 16,4-1 3-16,-1-2-2 0,5-5-9 15,-4-1-2-15,0-5-4 0,5-1 4 0,-5-3 13 16,5-3 11-16,-4-6 9 0,2 0 6 15,-3-5 11-15,-2-4 15 0,-1-2 7 0,1 0 9 0,0-8-9 16,2-3-17-16,0-2-9 0,-1-7-13 16,0-1-8-16,4-2-7 0,-5-3-9 0,0-3-9 15,0-1-8-15,-2-4-8 0,-2 1-8 0,0 1-3 16,-5 2-14-16,0 6-13 0,-3 2-14 16,-1 7-22-16,-2 3-26 0,0 4-48 0,0 5-136 15,-2 3-233-15,-1 0-47 0,-2 0-687 0</inkml:trace>
  <inkml:trace contextRef="#ctx0" brushRef="#br0" timeOffset="46135">16464 7918 18 0,'0'0'376'16,"0"0"-377"-16,0 0 4 0,0 0-1 0,0 0 0 15,0 0 0-15,0 0-2 0,0 0 4 0,0 0 5 16,0 0 32-16,0 0 49 0,0 0 57 0,0 0 45 16,-32-134 32-16,32 131 5 0,0 1-19 0,0 2-28 15,0 0-58-15,0 0-62 0,3 0-62 16,-3 0-60-16,0 2-45 0,3 3 6 0,-2-1 36 15,2 4 48-15,-1 3 50 0,5-1 8 0,-3 2-10 16,0 0-8-16,3 0-3 0,-3-2-3 0,3-3 6 16,-3-2 12-16,-1-2 17 0,0-3 20 15,4 0 14-15,-3 0 3 0,5 0-8 0,-3-5-14 16,5-2-24-16,1-1-26 0,-1 0-18 0,1-4-16 16,-5 0-3-16,4 1-1 0,-6-1 3 0,-1 2 0 15,-4 1-5-15,0-1-21 0,-8 3-25 16,-5 0-24-16,-2 4-18 0,-6 2 4 0,-3 1 12 15,-11 4 22-15,-3 6 26 0,-3 7 21 0,-3 3 20 16,-6 2 10-16,2 5 12 0,-4 0 9 16,3 1-2-16,0 1 9 0,3 0 1 0,3 0 2 15,4 0 6-15,2-4-18 0,9 3-9 0,1-3-13 16,9-2-4-16,5 0-2 0,3-3-7 0,7-1-3 16,3-5 10-16,0 2 17 0,10-3 22 15,8 0 13-15,1 1 3 0,14-5 0 0,1 2-5 16,14 0-8-16,3-3-11 0,7 0-8 15,-1-1-9-15,7 1-4 0,2 3-8 0,-5 0-13 0,-1 4 0 16,-5 4-1-16,-4 4 0 0,-6 4 4 0,1 5-6 16,-10 3 12-16,-1 5 0 0,-9 5 8 15,-7 11 7-15,0 1-16 0,-11 5-4 0,2 2-8 16,-7 0-1-16,-2-1 9 0,-1-4 6 0,0-3 5 16,0-3-5-16,-3-4-5 0,1-8 5 0,-3-6-5 15,-1-10 4-15,0-6 5 0,-2-7 6 16,3-4 28-16,-5-5 26 0,-2 0 15 15,-1-3 2-15,-2 0-16 0,-2 0-18 0,-5-2-13 16,-4-2-7-16,1-2-4 0,-1-1-2 0,-1 0 1 0,0-1-1 16,-2 0-5-16,-1 1-3 0,-6-4-3 15,2 3 0-15,-5-2 4 0,-1 1 2 0,-2-2 3 16,-3 1 1-16,2-3-2 0,2 0 4 0,1 1 6 16,0 0 11-16,4-2 13 0,4 2 4 0,3-2 0 15,3 1-11-15,1 3-10 0,8 0-6 16,2 0-7-16,4 3-3 0,1 1 0 0,7 0-2 15,1 6-9-15,2-2-17 0,0 0-41 16,1 2-58-16,7 0-31 0,9 0-40 0,2 0-82 16,9 0-154-16,-2 0-84 0,-5 0-770 15</inkml:trace>
  <inkml:trace contextRef="#ctx0" brushRef="#br0" timeOffset="46866">17564 9034 855 0,'0'0'364'0,"0"0"-281"16,0 0 20-16,0 0-3 0,0 0-46 16,0 0-32-16,0 0-50 0,0 0-38 0,0 0-18 15,0 0-9-15,0 0 52 0,0 0 72 0,0 0 55 16,0 0 46-16,-33 1-10 0,20 21-32 15,-2 5-20-15,0 3-12 0,-7 6-12 0,4 0-11 16,-7 5-8-16,5 3-8 0,-5-1 5 0,1-1-2 16,-1-2-2-16,1-2-2 0,5-3-8 15,-3-6-3-15,7-3 4 0,-2-6 9 0,4-4 5 16,2-6 10-16,0 0 4 0,7-6 2 0,1-1 17 16,2-3 17-16,1 0 13 0,0 0 1 0,0 0-21 15,0 0-30-15,0-4-43 0,2-2-44 0,1-4-34 16,5 0-16-16,-2-3 2 0,3-1-4 15,-3 0-20-15,5 1-45 0,-3 1-49 0,-1-1-97 16,0 3-47-16,-2 0 37 0,-4 3-41 0,1 1-18 0</inkml:trace>
  <inkml:trace contextRef="#ctx0" brushRef="#br0" timeOffset="47188">17165 9075 950 0,'0'0'263'16,"0"0"1"-16,0 0 15 0,0 0-64 0,0 0-65 15,0 0-66-15,0 0-72 0,0 0-58 0,0 0-2 16,0 0 24-16,0 0 30 0,0 0 38 16,0 0 3-16,54 0-7 0,-38 17-2 0,5 2 0 15,-2 7 0-15,2-1-3 0,0 3-2 16,4 5-8-16,-1 3-9 0,1-1 3 0,-3 0-4 16,2 1 0-16,1 0 3 0,-2-2-5 0,-3 0-2 15,4-4-5-15,-1-1-4 0,-4-2 1 0,6-1 1 16,-4-1-2-16,-2-2 2 0,-2-4-2 0,2 1-1 15,-9-5 2-15,6-1 0 0,-9-5 5 16,0-5 2-16,-5-1 7 0,0-1 14 0,-2-2 18 16,0 0 17-16,0 0 15 0,0 0 4 0,0 0-8 15,0-5-29-15,0-1-41 0,0-2-40 16,-2-5-30-16,1 0-18 0,0-1-11 0,-5 0-25 16,5-1-44-16,-3 3-69 0,-3-2-122 0,4 3-146 15,-1 4 29-15,-1 1-494 0</inkml:trace>
  <inkml:trace contextRef="#ctx0" brushRef="#br0" timeOffset="47571">17974 9468 2361 0,'0'0'4'0,"0"0"-103"0,0 0 27 15,0 0 16-15,0 0 43 0,0 0 80 0,0 0-24 16,0 0-3-16,0 0 5 0,0 0 1 0,0 0-3 15,0 0-2-15,0 0 1 0,0 0 1 16,147 139 0-16,-137-131-8 0,-3 0-6 0,4-2 0 16,1-2-1-16,0 2 7 0,2-2 1 0,1-1-9 15,1-1-4-15,5-2-2 0,-4 0-5 0,5-6 0 16,-3-3-6-16,6-1-2 0,-2-3-3 16,-2-2-7-16,2 0-5 0,-1-4-8 15,-3 0-6-15,-3-2-6 0,2-3-4 0,-7-2-4 16,-2-2-6-16,0-1-2 0,-8-1 3 0,-1-1-1 0,-3 1 6 15,-8 1-1-15,-5 4-2 0,-5-1 2 0,-5 7-1 16,-1 2 8-16,0 6 11 0,-5 4 9 16,-2 1 11-16,3 6 2 0,-5 0-2 0,6 10 1 15,0 3-2-15,3 2 1 0,4 3-2 0,4 0-12 16,-2 2-1-16,8-1-9 0,7 0-2 0,-1 1 8 16,7 0 5-16,7 0 5 0,3 0-35 15,12-3-74-15,3 2-141 0,-5-7-213 0,-3-4-893 0</inkml:trace>
  <inkml:trace contextRef="#ctx0" brushRef="#br0" timeOffset="48359">17305 9970 381 0,'0'0'15'0,"0"0"23"16,0 0 62-16,0 0 88 0,0 0 88 0,0 0 43 16,0 0-7-16,0 0-53 0,0 0-68 15,0 0-54-15,0 0-46 0,0 0-33 0,0 0-31 0,0 0-24 16,-58 11-23-16,60-9-18 0,-2-2-9 15,2 1 6-15,3 3 12 0,-3-1 18 0,1 0 16 16,0 3 2-16,2-2-2 0,-2 2-1 16,0-2-1-16,-3-1-1 0,2 1 2 0,0-1-1 15,2-2 1-15,-3-1 1 0,-1 2 2 0,0-2 7 16,2 0 3-16,-2 0 4 0,0 0 2 0,0 0-4 16,0 0-4-16,2 0-11 0,0 1 3 0,6 1 8 15,3-1 10-15,4 1 11 0,3-1-6 16,7 1-7-16,6-2-8 0,7 0-4 15,4 0 0-15,10 0-1 0,3-2-2 0,7-1-1 0,4-1-1 16,-1-1-3-16,-2 0 0 0,3 1-2 0,-1-1-1 16,-2 1 4-16,-4 0-1 0,-6 1 1 15,-2 0 0-15,-8 1-1 0,-6 1-4 0,-7 1 0 16,-7 0-3-16,-6 0-1 0,-6 0-2 0,-7 0-4 16,-3 0-4-16,-1 0-6 0,0 0-4 15,0 0-7-15,-2 1 15 0,-4 2 12 0,-5 2 4 16,-1 1 1-16,-2 1-32 0,-2 1-38 0,-5-1-50 15,5 1-53-15,-2-2-74 0,-1-1-113 0,4-1-32 16,3 0 42-16,5-3-361 0</inkml:trace>
  <inkml:trace contextRef="#ctx0" brushRef="#br0" timeOffset="60106">17034 15585 1578 0,'0'0'438'0,"0"0"-481"0,0 0 6 0,0 0 2 15,0 0 31-15,0 0 70 0,0 0-2 0,0 0-5 16,0 0-5-16,0 0-4 0,0 0-1 0,60 154-8 16,-57-124-4-16,-2 0-11 0,1 3-8 15,-1 0-2-15,-1-1-8 0,0-1-1 0,0-4-6 16,2-1-25-16,3-4-56 0,-2-4-83 0,0-4-111 15,-2-5-139-15,2-4-47 0,2-3 38 16,-4-2-135-16</inkml:trace>
  <inkml:trace contextRef="#ctx0" brushRef="#br0" timeOffset="60321">16910 15352 2370 0,'0'0'131'0,"0"0"-25"0,0 0-38 0,0 0-49 16,0 0-22-16,0 0 9 0,0 0 18 16,0 0 1-16,0 0 5 0,172-12-3 0,-124 14-8 15,11-2-8-15,1 0-6 0,4 3-3 0,1 0 0 16,1 0-6-16,-3 0-8 0,1 2-20 0,-3-3-40 16,-5 2-39-16,-4-2-57 0,-8 3-66 15,-4 1-85-15,-9 0-158 0,-6-1 10 0,-12-2-479 0</inkml:trace>
  <inkml:trace contextRef="#ctx0" brushRef="#br0" timeOffset="60553">17256 15647 2513 0,'0'0'62'15,"0"0"-21"-15,0 0-45 0,0 0-24 0,0 0 6 16,0 0 23-16,0 0 37 0,0 0 9 0,0 0 8 15,0 0-3-15,0 0-14 0,174-7-13 0,-141 10-7 16,7 0-8-16,1 1-6 0,0 1-2 16,1 0-4-16,4-1-17 0,-3-1-40 0,-1 2-71 15,-2-2-104-15,-1-1-175 0,-10 0-180 16,-13-1-821-16</inkml:trace>
  <inkml:trace contextRef="#ctx0" brushRef="#br0" timeOffset="61010">18191 15319 1288 0,'0'0'-2'0,"0"0"-31"0,0 0 6 16,0 0 8-16,0 0 69 0,0 0 56 0,0 0 19 15,0 0 24-15,0 0-4 0,0 0-10 16,0 0-16-16,0 0-24 0,0 0-26 0,0 0-15 0,22 136-13 16,-22-105-14-16,-2 1 0 0,-5 6-9 15,3 0-6-15,-1 2-3 0,-2 1-4 0,2-2-2 16,-4-3-1-16,4-5 2 0,-3-3 4 0,2-3-3 16,-2 0-1-16,5-2 1 0,-3-3-5 0,3-1 0 15,1-4 0-15,1-3 5 0,0-5 3 0,-1 0 0 16,1-4 8-16,-3-3 10 0,4 0 17 15,0 0 18-15,0 0 5 0,0 0-1 0,0 0-7 16,0 0-16-16,0 0-10 0,0 0-15 0,0 0-21 16,4 0-13-16,-1 0-12 0,1 0 5 15,4 0 9-15,-1 0 8 0,5 0 9 0,2 0-3 16,5 0 3-16,-3 0-1 0,2 0-1 0,4 2 0 16,-3-1 1-16,4 1 0 0,-2 1 1 0,1-1-1 15,-2-1-1-15,-1 1 1 0,-4 1-3 16,-1-3 2-16,-1 4 0 0,0-4 0 0,-4 0 1 15,-3 0-2-15,2 0-7 0,-5 0-12 0,-2 0-28 16,-1 0-21-16,0 0-17 0,0 0-19 16,0-2-21-16,0-3-128 0,0 0-243 0,-1 0-27 15,-1 1-522-15</inkml:trace>
  <inkml:trace contextRef="#ctx0" brushRef="#br0" timeOffset="61379">18647 15703 1193 0,'0'0'-117'0,"0"0"-25"0,0 0 33 15,0 0 106-15,0 0 53 0,0 0 44 16,0 0 42-16,0 0 40 0,0 0 1 0,0 0-4 16,-7 162-22-16,3-138-32 0,1-1-29 0,3 0-27 15,0 0-18-15,0-3-13 0,6 0-8 16,-1 0-4-16,5-4-1 0,1-1 1 0,-2-5 7 15,6-2 1-15,3-2 3 0,0-5-2 0,-2-1-7 16,7 0-11-16,1-3-10 0,3-6-12 0,-1-2-5 16,1-2-6-16,0-1-4 0,-1-2 5 15,0-1-1-15,-5-1 3 0,2-3 9 0,-7-1 4 16,-3-1 8-16,0 1 5 0,-6 0 1 0,-3 1 5 16,-4 1 0-16,0 2-2 0,-3 1 2 0,-6 3-9 15,-3 2-1-15,1 1-5 0,0 4-3 16,0 1 1-16,-1 2-3 0,-1 1-3 0,2 0-1 15,0 2-4-15,6 1-1 0,-2 0-12 16,6 0-31-16,1 0-86 0,0 0-78 0,0 0-75 16,4 0-108-16,1 1 49 0,-2 2-338 0</inkml:trace>
  <inkml:trace contextRef="#ctx0" brushRef="#br0" timeOffset="61854">19398 15700 1936 0,'0'0'-81'16,"0"0"-40"-16,0 0 26 0,0 0 47 15,0 0 74-15,0 0 46 0,0 0-15 0,0 0-3 16,0 0-4-16,0 0-3 0,0 0 0 0,0 0-7 16,0 0-14-16,0 0-13 0,117-51-10 0,-103 43-10 15,0 2-11-15,-1 0-32 0,-2 2-35 0,-7 2-26 16,3-1 4-16,-6 1 25 0,-1 2 32 15,-1 0 10-15,-7 0 0 0,-4 0-1 0,-5 0 13 16,0 3 29-16,-5 1 23 0,-3 5 25 0,-2-2 17 16,-1 2 10-16,3 2 8 0,-3 0-4 15,1-3-10-15,5 3-9 0,2 0-18 0,3-2-7 16,1 1-15-16,6 2-15 0,2-2-4 0,4 2-7 16,3-1 4-16,1 1 4 0,4-1 0 0,8-1-1 15,3 0-10-15,8 0-18 0,2-3-16 0,2 1-14 16,3 0-4-16,0-4 11 0,3 2 11 15,-2 1 14-15,-2-1 11 0,0 1 7 0,-3 3 16 16,-2-1 26-16,-9-1 24 0,-1 0 15 0,-5 0 6 16,-4-1-4-16,-5 3-4 0,0-3 6 0,0 1 8 15,-6 0 5-15,-6 1-3 0,-3 0-13 16,-7 1-17-16,-4 1-12 0,-3-2-9 0,-1 0-2 16,-4-3-6-16,4 0-2 0,3-2-8 0,1-1-4 15,1 0-5-15,9-2-5 0,1-1-4 0,4 0-11 16,3 0-21-16,4 0-31 0,2 0-53 15,2-1-80-15,2-4-143 0,7 2-175 0,-3 0-22 16,2 0-469-16</inkml:trace>
  <inkml:trace contextRef="#ctx0" brushRef="#br0" timeOffset="62558">19853 15505 241 0,'0'0'44'15,"0"0"36"-15,0 0 68 0,0 0 54 0,0 0 31 16,0 0 17-16,0 0-29 0,0 0-26 0,0 0-35 15,0 0-35-15,0 0-38 0,0 0-37 0,0 0-30 16,0 0-16-16,15-64-4 0,-10 64 6 16,-1 6 9-16,2 1 5 0,-1 2 6 0,-1 4 3 15,0 2 2-15,0 2-5 0,-1 2 1 0,-2 4-4 16,1 0-3-16,-2 3-6 0,0 0-5 16,0 3-2-16,0-4 1 0,-2 1-3 0,1-1-4 15,-2-2-3-15,-1-3-2 0,0 2 4 0,3-1 2 16,-1-1 1-16,0 1 0 0,-1 1-1 15,3-1-2-15,0-3 1 0,0-1 0 0,0-4 2 16,0-3 1-16,0-4 2 0,0-3 5 0,0-3 6 16,0 0 15-16,0 0 15 0,3 0 17 0,-3 0 8 15,0 0 4-15,0 0-3 0,0 0-6 16,1-2-19-16,-1-2-19 0,1-2-17 0,1-1-10 16,-1 1 0-16,-1 0 5 0,0 0 2 0,2 1-1 15,-2 2-4-15,2 0-1 0,-2 2-4 0,2-1-2 16,0 2-6-16,0-1 1 0,-1-1-4 0,0-1 1 15,2 0-1-15,5 1-1 0,-2-1-2 16,6 3 3-16,0 0 1 0,2 0 1 0,0-2 4 16,6 1 2-16,-2-1 0 0,1 0-8 0,3-1-16 15,0-1-29-15,-2-1-28 0,3-1-35 0,-2-2-38 16,-1 1-45-16,-3-2-72 0,1-1-72 0,-5-1-49 16,-3 0 10-16,-1-4 96 0,-6 4 60 15,-2 2 19-15</inkml:trace>
  <inkml:trace contextRef="#ctx0" brushRef="#br0" timeOffset="62769">20169 15514 208 0,'0'0'225'0,"0"0"-7"0,0 0 54 16,0 0 10-16,0 0-47 0,0 0-64 0,0 0-67 15,0 0-56-15,0 0-13 0,0 0 1 0,0 0 8 16,0 0 11-16,0 0-10 0,18-31-2 16,-10 45-3-16,-1 1-3 0,1 6 3 0,-4 4-3 15,5 4 3-15,-4 1-2 0,-4 2-11 0,2 1-4 16,0 1-9-16,-3-4-5 0,0-1 2 0,0-1-5 15,0-5 6-15,0 2-2 0,-3-4-1 0,-1 1 2 16,4-6-5-16,-1-1-1 0,-1-4-6 16,2-2-18-16,0-2-39 0,0-1-55 0,2 0-86 15,0-3-126-15,7 0-165 0,-7-3-701 0</inkml:trace>
  <inkml:trace contextRef="#ctx0" brushRef="#br0" timeOffset="63095">20605 15595 1733 0,'0'0'8'16,"0"0"-18"-16,0 0-1 0,0 0 43 0,0 0 38 15,0 0 22-15,0 0-5 0,0 0 0 0,0 0-11 16,-15 155-19-16,14-133-6 0,-1 1-12 0,1-2-12 15,1 2 0-15,0-3-10 0,0 3-4 0,1-3-1 16,2-1-5-16,2-4 3 0,2 0 2 0,0-4-1 16,1 0 5-16,2-3 3 0,1-1 1 15,-2-4 1-15,2 3-10 0,6-5-15 0,-2 1-20 16,2 1-26-16,1-3-19 0,3 2-16 0,-2-2-14 16,3 0 5-16,-3-4 19 0,1 0 14 15,-3-2 0-15,-1 3-33 0,-2 0-67 0,-4 3-104 16,-3-2-113-16,0 2 18 0,-6 0-294 15</inkml:trace>
  <inkml:trace contextRef="#ctx0" brushRef="#br0" timeOffset="63280">20550 15781 2498 0,'0'0'144'0,"0"0"-45"15,0 0-42-15,0 0-48 0,0 0-19 0,0 0 6 16,0 0 2-16,0 0 3 0,0 0-2 16,0 0-4-16,164-33-11 0,-139 31-28 0,-2 2-46 15,0-1-73-15,-2 1-138 0,2 0-240 0,-7 0-62 16,-6 0-425-16</inkml:trace>
  <inkml:trace contextRef="#ctx0" brushRef="#br0" timeOffset="63463">20668 15545 1923 0,'0'0'522'0,"0"0"-613"0,0 0-7 0,0 0 6 16,0 0 7-16,0 0 66 0,0 0-30 15,0 0-47-15,0 0-56 0,161-3-52 0,-131 3-61 16,4 0-72-16,-1 0 24 0,-7 0-28 0,-9 0 38 0</inkml:trace>
  <inkml:trace contextRef="#ctx0" brushRef="#br0" timeOffset="63753">21311 15485 1352 0,'0'0'855'0,"0"0"-772"16,0 0-36-16,0 0-23 0,0 0-16 0,0 0 0 15,0 0 0-15,0 0-1 0,0 0 3 0,0 0-1 16,0 0 6-16,-82 156 5 0,79-131 4 15,2-3 6-15,1 1-2 0,0-1-2 0,5 0-3 16,2 1-9-16,-1 0-4 0,-1-1-3 0,5 1-2 16,-4 0 0-16,3 2-2 0,-4-3 0 15,1-2 1-15,-4-1-3 0,2-3 0 0,-4-2-1 16,0-4-4-16,0 0 3 0,-4-3 1 0,-3-2 8 16,-1-2 8-16,-1-2 1 0,-2-1-2 0,-2 0-3 15,4 0-7-15,-3-3-6 0,1-3-11 16,0-3-16-16,4 0-32 0,0-4-31 0,2 2-42 15,-1-4-55-15,3-1-49 0,3-5-70 0,0-2-69 16,0-4-14-16,0-2 60 0,0 0 96 16,0 5-77-16,0 8 311 0</inkml:trace>
  <inkml:trace contextRef="#ctx0" brushRef="#br0" timeOffset="63972">21167 15511 641 0,'0'0'422'0,"0"0"73"0,0 0-52 16,0 0-109-16,0 0-93 0,0 0-83 0,0 0-60 15,0 0-51-15,0 0-43 0,0 0-11 0,0 0-5 16,0 0 6-16,0 0 11 0,0 0-2 15,125-39 1-15,-94 59-4 0,3 6 1 0,3 6-4 16,1 0 1-16,-2 4 2 0,1 0-2 0,-3 0-2 16,-5-3-1-16,-3-1-5 0,-6-1 0 0,-2-1-1 15,-7-1-2-15,-2 0 1 0,-7-1-2 16,-2 0 1-16,-2 0 1 0,-10-3 1 0,-13 1-1 16,-5 0-4-16,-9 0 0 0,-12 0-5 0,-5 0 7 15,-4-2 3-15,-5-4 8 0,-4-2-1 0,-3-1 3 16,-2-5-1-16,-2 1-30 0,5-2-56 15,5 1-170-15,20-4-369 0,16-3-860 0</inkml:trace>
  <inkml:trace contextRef="#ctx0" brushRef="#br0" timeOffset="49036">17484 10430 1138 0,'0'0'288'0,"0"0"-5"0,0 0-92 0,0 0-108 16,0 0-55-16,0 0-18 0,0 0 1 0,0 0 19 16,0 0 4-16,0 0-12 0,0 0-8 15,0 0-2-15,0 0 5 0,95 59 6 0,-89-30 4 16,2-3 2-16,-4 7 1 0,-1 7-5 0,-3 3-2 15,0 10-6-15,0 0-2 0,-3 3-5 0,-1 4-3 16,-6 0 1-16,5 4 2 0,-2 3-2 0,3 0-4 16,1 2 1-16,-1-4-4 0,4-3 5 0,0-1 0 15,5-4-3-15,1-4 0 0,3-4-3 16,2-6-1-16,-4-3-1 0,4-7-1 16,-1-7 3-16,-5-8-1 0,3-5 3 0,-5-6-1 0,0-2-2 15,-3-3 9-15,0-2 5 0,0 0 10 0,0 0 5 16,0 0-9-16,0 0-13 0,0-5-35 15,0-1-53-15,0-5-54 0,-4-3-57 0,-4-3-49 16,1-3-61-16,-6 2-47 0,-2-4 19 0,-5 0 64 16,-1 3 106-16,-3-1 103 0,-3 2 43 15,-2 1 11-15,-3 1 3 0,4 2 3 0,0 1 2 16,1 3 4-16,3 0 6 0,4 5 19 0,-1 0 32 16,6 4 33-16,2 1 27 0,7 0 7 0,-1 0-17 15,5 2-21-15,2 3-4 0,0 3 11 16,0 2 25-16,3 4 25 0,7 5 1 0,1 1-11 15,2 5-18-15,2 1-22 0,3 2-14 0,7 2-18 16,-2 1-14-16,3 2-10 0,0-1-10 0,-3 1-2 16,1-3-10-16,2-1-4 0,-1 0-1 0,0 2-5 15,-5-3-4-15,3 0-1 0,-5-3-4 0,2 0 1 16,-3-4 1-16,-2-1 0 0,-1-4 4 16,-4 0 0-16,1-6 3 0,-1-2 3 0,-5-5 16 15,-2-3 34-15,4 0 20 0,-2-6 11 0,2-6-4 16,1-8-34-16,5-4-24 0,2-5-16 15,5-6-15-15,-2-3 1 0,7-3-2 0,-2-2 3 16,-1 1 0-16,2-4 0 0,2 7-1 0,-3 1-3 16,-5 8-4-16,3 5-6 0,-5 6-12 0,-1 7-24 15,-3 5-54-15,1 5-77 0,-1 2-137 16,-7 13-226-16,3 0-44 0,-5-2-663 0</inkml:trace>
  <inkml:trace contextRef="#ctx0" brushRef="#br0" timeOffset="50157">16596 12640 381 0,'0'0'52'15,"0"0"-8"-15,0 0 11 0,0 0-4 0,0 0-24 16,0 0-17-16,0 0-4 0,0 0 19 0,0 0 36 15,0 0 48-15,0 0 42 0,0 0 27 0,0 0 9 16,0 0-12-16,-76-6-24 0,66 9-36 16,5 0-38-16,-2 0-34 0,4 0-29 0,0 0-19 15,2-2-13-15,1 2-5 0,0-3 4 0,0 0 8 16,0 0 16-16,1 0 20 0,3 0 14 0,5 0 7 16,-1 0-10-16,4-7-19 0,2-4-20 15,1-1-16-15,-2-2 1 0,5 0 8 0,-10 0 7 16,0 1 14-16,-5 1 8 0,-3 1-1 0,0 0-3 15,-1 2-15-15,-10 2-18 0,-1 0-14 16,-5 3-15-16,1 1-8 0,-7 3 3 0,-5 0 1 16,1 7 14-16,-4 7 11 0,-5 3 8 0,-2 3 11 15,5 1 7-15,-2 3 7 0,2-1 2 0,-1 0 0 16,6 4 2-16,2-2-6 0,9-3-8 16,2-2-5-16,4-1-10 0,1-2-1 0,9-1 6 15,1-6 12-15,3 3 17 0,7 0 13 0,6-5 9 16,5 1 3-16,5-2-10 0,4-1-4 0,10-3-5 15,1 0-12-15,5 0 2 0,2 0-6 0,3 1-6 16,-5 0-1-16,3 4-9 0,-4 4-6 16,-5 2-5-16,-5 5-5 0,-6 4-1 0,-7 0 2 15,-7 5 2-15,-6 2-1 0,-2 2 11 0,-5 0 7 16,-2 3 10-16,-6-1 13 0,-7-3 10 0,-7 2 15 16,3-6 10-16,-8-2 14 0,-2-6 8 15,-1-3 5-15,-2-6 4 0,-5-4-6 0,4-4-5 16,-6-2-9-16,-2 0-8 0,1-1-4 0,3-6-3 15,-4-5-9-15,3-2 2 0,-3-3-6 0,8-1-3 16,1-1-2-16,4 0-8 0,4 1-7 16,7 0-5-16,3 0-12 0,4 4-27 0,4-2-50 15,4 1-94-15,8 1-119 0,7 0-176 0,7 1-43 16,-3 4-91-16,-4 3 34 0</inkml:trace>
  <inkml:trace contextRef="#ctx0" brushRef="#br0" timeOffset="50608">16846 13182 2055 0,'0'0'41'0,"0"0"-203"15,0 0 13-15,0 0 64 0,0 0 85 0,0 0 22 16,0 0-7-16,0 0 3 0,0 0 2 0,0 0 10 16,0 0 12-16,0 0 11 0,0 0 9 0,0 0 2 15,169 93-4-15,-148-93-9 0,5-2-14 16,1-4-13-16,6 0-14 0,-2-2-17 0,1-2-20 15,3 0-24-15,-5-3-15 0,3 1-3 0,-7 0 9 16,-6-2 16-16,-6-1 20 0,-2 1 9 16,-8-1 6-16,-4 0-3 0,0-1-8 0,-9 2-9 15,-10 0 9-15,1 0 10 0,-8 3 21 0,-3 4 17 16,-1 1-5-16,-5 3 0 0,-2 3-1 0,3 0 3 16,-3 6 6-16,-1 3 4 0,6 3 3 15,-1 0-1-15,6 2-2 0,9 0-11 0,2-3-17 16,6 3-7-16,6 0-3 0,3 2 5 0,1-1 6 15,4 0 2-15,8 0 7 0,3 0 6 0,3-1 8 16,7 0 8-16,3-4 3 0,6-2-4 0,-2-2-9 16,3-2-12-16,-2-2-9 0,3-1-5 15,-6-1-3-15,-3 2 0 0,0 0-4 0,-5 0-4 16,-4 0-8-16,-4 2-5 0,-1 0 1 16,-2 2 3-16,-1 1 8 0,-2 1 6 0,3 0 3 15,0 0 3-15,-2 0 1 0,0 0 2 0,1-1 1 16,1 1-3-16,2-2-30 0,0 0-54 0,2-2-68 15,2-4-85-15,-1 0-133 0,5-4-38 0,-6-2-27 16,-4 2-155-16</inkml:trace>
  <inkml:trace contextRef="#ctx0" brushRef="#br0" timeOffset="51182">17639 12534 1847 0,'0'0'171'15,"0"0"-110"-15,0 0-31 0,0 0-103 0,0 0-22 16,0 0 20-16,0 0 45 0,0 0 92 0,0 0-2 16,0 0-4-16,0 0-7 0,37 156-6 15,-26-113-4-15,1 8 4 0,-4 1-6 0,3 2-7 16,3 3-5-16,-3 0-14 0,1 3-2 0,-1-4-3 16,-3-4-3-16,3-4 1 0,-1-7-4 15,-5-4 0-15,4-9 0 0,-5-8 0 0,2-6 3 16,-3-5 2-16,0-6 5 0,-3-1 7 0,1-2 4 15,2 0-3-15,2 0-9 0,0-3-27 0,5-2-36 16,3-2-37-16,0-4-42 0,4-3-35 0,-1-1-32 16,5-2-11-16,-5 0 17 0,-1-1 45 0,0 4 65 15,-1 0 55-15,-3 1 60 0,-2 3 49 16,-5 2 54-16,-1 2 38 0,1 3 8 16,-4 3-34-16,2 0-64 0,-2 0-70 0,0 0-64 0,1 2 6 15,0 3 29-15,1 5 34 0,-1 2 47 16,-1 3-4-16,0 3-11 0,0 0-2 0,1 1-9 15,-1-3-8-15,2 2-2 0,3-4-4 0,-2 0-2 16,0-2 4-16,3-1-4 0,1-1 2 0,0-3 1 16,0-3 0-16,4 0 6 0,0-2-2 15,0 0-10-15,-2-2-23 0,5 0-29 0,5-4-37 16,-1-4-37-16,2-3-23 0,1-3-9 0,2-1 7 16,-5-3 25-16,4 2 20 0,-7-3 19 0,-2 1 20 15,-3 2 22-15,-5 4 30 0,-3 4 36 16,-1 1 43-16,-1 3 35 0,0 1 17 0,0 3-5 15,0 0-25-15,0 0-42 0,0 0-45 16,0 1-25-16,0 7 1 0,0 0 14 0,0 6 20 0,0 5 7 16,3 0-11-16,1 3-9 0,0-1 1 15,5 0 2-15,2 1-2 0,3-3 3 0,2-2 0 16,1-2-9-16,6-1-27 0,2-5-51 0,-1-1-74 16,5-3-93-16,-2-3-166 0,-8-2-35 15,-4 0-572-15</inkml:trace>
  <inkml:trace contextRef="#ctx0" brushRef="#br0" timeOffset="51400">17470 12835 2353 0,'0'0'71'16,"0"0"7"-16,0 0-43 0,0 0-50 0,0 0-27 15,0 0-3-15,0 0 32 0,176-71 11 0,-110 60 3 16,3 1-1-16,4 0-1 0,4 2-2 0,1 5-18 16,0 3-60-16,-4 0-124 0,-3 11-199 15,-18-3-98-15,-16 0-702 0</inkml:trace>
  <inkml:trace contextRef="#ctx0" brushRef="#br0" timeOffset="51712">18819 13201 1902 0,'0'0'12'0,"0"0"-5"16,0 0 3-16,0 0-17 0,0 0-7 0,0 0-12 16,0 0-8-16,0 0-5 0,0 0-3 0,0 0 18 15,0 0 18-15,0 0 17 0,0 0 13 0,14-5-5 16,-1 10-10-16,1 2-7 0,5 1-2 15,-3 1-2-15,-1 0-2 0,0 0-6 0,-2 3-4 16,-2-1-2-16,-6 1-7 0,3 1 5 16,-4-2 4-16,-4 3 9 0,0-1 15 0,0 0 10 15,0 0 7-15,0 3-4 0,-1 0-5 0,-3-1 0 16,-3 0-2-16,4 0 3 0,-1 0-1 0,-3-3-6 16,6-3-2-16,0-1-1 0,-1-1-4 0,2-4-9 15,0 0-19-15,2 0-27 0,0-1-52 0,9 1-65 16,2-2-124-16,2-1-58 0,-2 0 2 0,-2 0-223 15</inkml:trace>
  <inkml:trace contextRef="#ctx0" brushRef="#br0" timeOffset="52116">19177 13415 1616 0,'0'0'322'0,"0"0"-119"0,0 0-87 0,0 0-79 16,0 0-60-16,0 0-23 0,0 0 3 0,0 0 20 15,0 0 30-15,0 0 15 0,0 0-3 0,0 0 0 16,0 0 8-16,0 0 8 0,53 56 5 15,-34-51 0-15,4 0-5 0,3-3-7 0,3-2-9 16,0 0-16-16,-2 0-19 0,0-2-19 0,-1-3-14 16,0-1-3-16,-7 0 8 0,-1-3 12 0,-9 1 18 15,0-1 5-15,-5-4-3 0,-4 3-2 0,0-3-15 16,-4-1-8-16,-9 0-3 0,-2-1-8 16,-4 0 1-16,-7 3 4 0,-1 2 7 0,-7 0 15 15,2 2 21-15,-3 2 22 0,2 1 21 0,0 5 7 16,5 0-2-16,3 0-13 0,9 4-24 0,2 3-21 15,3 1-15-15,8 1 1 0,3 2 8 0,0 0 20 16,2 3 15-16,7 1 9 0,4 1 8 16,2-1-1-16,5 0 1 0,3-1 0 0,6-2-2 15,7-3-3-15,-2-1-7 0,1-4-5 0,3 1-9 16,-1-2-5-16,-4-1-1 0,-2-2-4 16,1 1 2-16,-6-1-1 0,-4 0-1 0,-3 0 0 15,-6 0-2-15,-2 2 1 0,-4-2-1 0,3 1 1 16,-3-1 2-16,1 2 2 0,-1 0 2 15,2-2-1-15,3 2-26 0,1-1-61 0,0 1-90 16,1-1-117-16,0 1-162 0,-1-2 18 0,-4 0-452 0</inkml:trace>
  <inkml:trace contextRef="#ctx0" brushRef="#br0" timeOffset="52760">19704 13033 2111 0,'0'0'107'0,"0"0"-28"16,0 0-78-16,0 0-56 0,0 0 3 0,0 0 16 15,0 0 38-15,0 0 10 0,0 0-2 0,0 0 0 16,0 0 2-16,169 18-4 0,-136-15 3 0,6 2-2 16,-3-1-2-16,-3 0-2 0,-6 0-9 15,-1 1-9-15,-3 1-11 0,-6 0-16 0,-5 0-9 16,-3 0-9-16,-5 0-3 0,-4 0 10 0,0 2 21 15,-8 1 20-15,-5 3 18 0,-5 6 4 16,-7-2-2-16,1 5-4 0,-6 0-3 0,0 4-2 16,-7 0-2-16,4 1 1 0,-1 0 1 0,7 1-2 15,1-1 0-15,7-1 0 0,1-1-3 0,7-3 4 16,3-1-1-16,4-3 2 0,4-2 5 0,0-3 7 16,5-1 14-16,7-2 7 0,3-1 5 15,6-4 0-15,-1-2-9 0,6-1-11 0,4-1-13 16,3 0-17-16,-2 0-14 0,-3 0-9 0,-1-6-10 15,-2 1-7-15,-8 0 5 0,-3-1 11 16,-4 1 20-16,-1 0 24 0,-5-1 11 0,-4-2 6 16,0-1-6-16,0 1-10 0,-7-3-1 0,-1 0-3 15,-3 0 3-15,2 0 6 0,-2 2 3 0,-3-1 14 16,1 3 20-16,-4-1 10 0,3 1 8 0,5 2-9 16,1 2-18-16,2 1-13 0,4 2-20 15,0 0-18-15,2 0-23 0,0 0-13 0,4 0 15 16,2 5 22-16,3 1 25 0,4 0 21 0,2 0 0 15,2 0 0-15,7-3-1 0,3-1-2 0,3-2-8 16,4 0-6-16,-1-4-5 0,5-3-6 16,-5-2 4-16,0 0 2 0,-5-2 3 0,-3-1 2 15,-3 1 1-15,-3 0 3 0,-6 2 0 0,-2 2 5 16,-5 1 5-16,-3 1 2 0,-3 2-1 16,0 2-6-16,0 1-7 0,0 0-17 0,0 0-8 15,0 0-6-15,0 0-11 0,0 2-5 0,0 3 1 16,0 2 3-16,0 1 9 0,0 4 10 0,0 5 3 15,-3 2 1-15,3 1-2 0,0-1-5 0,8 0-11 16,0 0-5-16,3-5-14 0,6-2-35 16,0-3-57-16,1-5-91 0,4-2-140 0,-7-1-197 15,-6-1-839-15</inkml:trace>
  <inkml:trace contextRef="#ctx0" brushRef="#br0" timeOffset="52931">20212 12913 2411 0,'0'0'87'0,"0"0"-24"15,0 0-76-15,0 0-75 0,0 0-1 0,0 0 14 16,0 0 38-16,0 0-6 0,0 0-65 0,0 0-98 16,0 0-159-16,0 0-83 0,0 0-641 0</inkml:trace>
  <inkml:trace contextRef="#ctx0" brushRef="#br0" timeOffset="53238">20681 13519 2798 0,'0'0'-12'0,"0"0"-49"0,0 0-22 0,0 0 11 16,0 0 27-16,0 0 51 0,0 0 22 0,0 0-10 15,0 0 1-15,0 0 7 0,0 0 0 16,0 0 1-16,0 0-6 0,123 9-8 0,-100-16-2 15,-1 1-9-15,2-1-6 0,1-1-12 0,-1-1-9 16,-4 1-1-16,-2 0 4 0,-7-2 19 0,-2 0 15 16,-2-5 5-16,-5 2-3 0,-2-4-13 15,-6 1-15-15,-3-1-10 0,-5 2-2 0,-7 2 2 16,2 2 3-16,-5 5 3 0,-4 3 7 0,0 1 1 16,-4 2 2-16,2 2 6 0,4 3-2 15,-1 4 1-15,8 2-7 0,1 1-8 0,5 2-6 16,3 1-3-16,3 0 4 0,6 0-14 0,1-1-30 15,5 0-47-15,9-3-86 0,6-4-120 0,8-2-136 16,-6-3-4-16,-6-1-289 0</inkml:trace>
  <inkml:trace contextRef="#ctx0" brushRef="#br0" timeOffset="53760">21254 13201 1993 0,'0'0'143'0,"0"0"4"0,0 0-27 15,0 0-72-15,0 0-47 0,0 0-37 0,0 0-16 16,0 0 21-16,0 0 44 0,0 0 34 0,0 0 17 16,0 0-1-16,0 0-21 0,0 0-16 0,-9 52-12 15,12-36-6-15,0 4 1 0,2-2 1 16,-1 1-1-16,2-2 2 0,1-1-2 0,-1-4 1 16,3-1-1-16,-1-2-4 0,0-2 1 0,-3 1 0 15,4-4-6-15,-2-1-8 0,-1-1-15 16,4 0-23-16,1-1-25 0,1-1-27 0,0 0-22 15,-1 0-10-15,3 0 0 0,0 0 14 0,-2-5 27 16,0 0 34-16,0 0 30 0,-3 0 19 16,-2 2 12-16,-1 1 6 0,-3 0 9 0,0 2 10 15,-2 0 0-15,1 0-10 0,0 0-5 0,1 0 0 16,0 0 12-16,5 0 20 0,-1 3 7 0,4-2-3 16,0 2-9-16,1-1-13 0,0 1-2 0,2 0-4 15,-1-1 0-15,4-2 4 0,1 2-3 16,2-2 3-16,2 0-2 0,3 0-5 0,2 0-8 15,0-4-13-15,5-2-15 0,-4-1-15 0,2-1-14 16,-2-2-6-16,-2 1-1 0,-3-2 7 0,-3-1 11 16,1-1 11-16,-6-4 6 0,-2 1 8 15,-2-2-4-15,-4 2-6 0,-1 1-1 0,-6 3-11 16,0 1-11-16,-9 3-8 0,-2 3 0 0,1 3 16 16,-4 2 30-16,-1 0 26 0,1 1 21 0,-2 8 11 15,-1 1 7-15,2 3 5 0,-1 3-4 0,5 1 0 16,-1 4-9-16,5 0-12 0,0-1-2 15,3 1-13-15,4 0-6 0,3-3 5 0,6 1-5 16,9-3 3-16,4-1-7 0,4-1-45 0,1-1-64 16,6-3-122-16,1-1-243 0,-7-3-85 15,-7-2-611-15</inkml:trace>
  <inkml:trace contextRef="#ctx0" brushRef="#br0" timeOffset="54410">22840 13069 2297 0,'0'0'21'0,"0"0"-40"0,0 0-35 16,0 0-14-16,0 0 33 0,0 0 37 0,0 0 37 16,0 0 2-16,0 0 5 0,0 0 2 0,0 0-3 15,0 0-10-15,7 165-11 0,-11-133-7 16,-2 1-5-16,4 0-2 0,2-2-2 0,0-3-1 16,0-4-5-16,0-5-2 0,0-3-2 0,1-7-3 15,5-3 7-15,-1-3 9 0,0-3 7 0,2 0 2 16,-3-1-10-16,7-5-23 0,3-4-21 15,1-1-21-15,3-2-14 0,1-4-1 0,-3 0-4 16,2-2 6-16,-2-1 4 0,1-2 4 0,-4 3 15 16,-2 1 18-16,-1-1 19 0,-3 2 25 0,-5 4 24 15,3 1 32-15,-4 3 25 0,-1 3 14 0,0 3-2 16,0 1-26-16,0 2-34 0,0 0-32 16,0 0-23-16,0 0-2 0,0 6 10 0,0 0 16 15,0 5 9-15,-4 1-1 0,1 0-2 0,2 3-8 16,1 0-3-16,0 0 4 0,0-2-3 0,0 0-1 15,4-1 0-15,7 1-5 0,-3-2-1 16,4 0 1-16,2-3-3 0,1-2 2 0,3-1-14 16,-2-3-16-16,6 0-25 0,0-2-25 0,0 0-15 15,2-2-10-15,-3-4-5 0,-1-3-2 16,-1-1-4-16,-2-2 8 0,-5 0 16 0,-4-2 16 16,-1 3 21-16,-3-3 16 0,-4 1 13 0,0 1 17 15,0 1 20-15,-7 4 23 0,2 1 17 0,-1 2-1 16,1 3-13-16,2 1-21 0,2 0-10 15,-3 6 5-15,1 2 13 0,-1 5 10 0,4-1-3 16,0 4 4-16,0 1-5 0,0 1 1 0,9 2 2 16,1 1-5-16,4-2-6 0,3 0-4 0,4-2-10 15,2-2-29-15,4-3-52 0,5 0-83 16,-4-6-126-16,-4-1-242 0,-11-4-885 0</inkml:trace>
  <inkml:trace contextRef="#ctx0" brushRef="#br0" timeOffset="54587">22645 12571 2873 0,'0'0'45'0,"0"0"-21"15,0 0-52-15,0 0-31 0,0 0-50 0,0 0-86 16,0 0-127-16,0 0-281 0,0 0-892 0</inkml:trace>
  <inkml:trace contextRef="#ctx0" brushRef="#br0" timeOffset="55390">24309 12621 1815 0,'0'0'207'0,"0"0"-231"16,0 0-25-16,0 0-3 0,0 0-13 16,0 0 69-16,0 0 44 0,0 0 15 0,0 0 9 15,0 0 2-15,0 0-5 0,74 182-10 0,-68-142-13 16,-4 1-9-16,0 3-13 0,-1-1-7 0,-1 3-5 15,0 1-2-15,0-2 1 0,0-1-9 0,0-2-8 16,0-4-2-16,0-5-8 0,0-4-11 16,0-6-15-16,0-7-17 0,0-6-17 0,0-3 16 15,0-6 42-15,0-1 19 0,3-4-3 0,1-8-26 16,0-5-38-16,-3-4-6 0,3-4 20 0,0-2 18 16,-1-2 11-16,-3-1 11 0,0 0 8 15,0 0 11-15,-3 2 10 0,-5 2 9 0,3 1 19 16,-3 6 20-16,5 4 20 0,-1 2 13 0,1 6 7 15,0 1-8-15,3 2-12 0,0 3-26 0,0 1-35 16,0 0-40-16,3 0-19 0,4 0-3 16,4 5 14-16,4 1 22 0,1 0 9 0,9-2 5 15,1 1 4-15,2-2 5 0,1-1-3 0,8-2-9 16,-2-2-18-16,2-6-19 0,3-2-9 16,-2-3-6-16,0-1-6 0,-3-3 9 0,-4-1 3 15,-5-4 6-15,-6 0 11 0,-2-1 5 0,-6-1 7 16,-3-1 3-16,-4-1 5 0,-1 0-1 0,-4 1 2 15,0-1 1-15,-4 0 5 0,-3-1 8 16,0 5-2-16,1 4 9 0,-5 2 3 0,5 7 6 16,-2 3 5-16,5 4-15 0,1 2-21 0,-3 2-9 15,3 9 2-15,0 6 19 0,1 7 20 0,1 6 7 16,0 8 0-16,0 2-3 0,0 7-1 16,10 2-2-16,-4 5-7 0,7 2-5 0,0 3-8 0,5 0-3 15,1-5-4-15,-1-1 1 0,5-8-2 16,2-3-4-16,-6-7 3 0,4-5-3 0,-7-7 2 15,2-4 0-15,-6-4-5 0,-3-4-4 0,-2-5-11 16,-2-2-10-16,-4-2-25 0,-1-1-27 16,0-1-25-16,0 0-41 0,0 0-94 0,-4-5-232 15,-3 3-58-15,5-1-417 0</inkml:trace>
  <inkml:trace contextRef="#ctx0" brushRef="#br0" timeOffset="56028">25161 13201 2254 0,'0'0'69'16,"0"0"-25"-16,0 0-9 0,0 0-20 0,0 0 24 0,0 0 13 15,0 0-2-15,0 0-9 0,0 0-15 16,0 0-4-16,170-14-1 0,-155 14 4 0,2 0-1 16,1 0-7-16,-1 0-5 0,-4 0-11 0,2 3-5 15,-1 2 0-15,-2 1-5 0,-1-1 2 16,-5 5-4-16,0-1-4 0,-3 0-1 0,-3 5-3 15,0-1 4-15,-7 2 7 0,-2 4 6 0,-6-1 5 16,-6 1 4-16,2-2-3 0,-4 2 2 0,2 0-1 16,2-2-5-16,2-2 3 0,0-2-4 15,6-3 0-15,3-2-2 0,4-2-5 0,0-1-8 16,4-1-1-16,0 1 1 0,5 0 0 0,4 1 0 16,4-1-7-16,6 0-15 0,3-1-14 15,7-1-10-15,1-1-3 0,1-1-3 0,5-1-10 16,-6 2-11-16,4-2-10 0,-5 0-11 0,-3 0-4 15,-6 0 7-15,3-2 9 0,-6-2 21 0,-1 1 20 16,-2-2 19-16,-5 1 16 0,2-2 16 0,-4 2 13 16,0-1 12-16,-2 0 16 0,2-1 28 15,-4 2 47-15,5-3 43 0,-4 1 20 0,-1 2-3 16,4-1-26-16,-3 2-32 0,4-2-23 0,-3 3-22 16,5-2-24-16,0 3-15 0,-1 0-12 0,8 1-5 15,-1 0 2-15,2 0-3 0,1 0 3 16,1 1-5-16,3 2 0 0,-1 0 0 0,4 2-3 15,2-4 3-15,-1 2 1 0,4 0-2 0,-2 0 1 16,0-2 0-16,1 1 1 0,4-2 1 0,-3 0-2 16,2 0 3-16,1-6-2 0,-1-1 3 15,2-4 4-15,1-3-1 0,-5-2 5 0,5-6 1 16,-5-4 0-16,-3-2 1 0,-3-8-2 0,0 0-8 16,-9-5-6-16,-2-3-12 0,-4-2-19 0,-9 1-4 15,-1-2-9-15,-14 4-4 0,-9 2 3 16,-6 6 0-16,-9 5 0 0,-4 5 3 0,-10 7 1 15,-3 4 3-15,1 8 10 0,-1 6 14 0,2 0 15 16,2 11 15-16,6 5 4 0,2 7 0 0,3 7-8 16,2 7-4-16,2 6-6 0,8 7-3 15,0 5-8-15,4 2-51 0,7 5-124 0,5-15-305 16,7-16-1008-16</inkml:trace>
  <inkml:trace contextRef="#ctx0" brushRef="#br0" timeOffset="57530">16552 13998 1657 0,'0'0'47'0,"0"0"-7"15,0 0-9-15,0 0-32 0,0 0-25 0,0 0-24 16,0 0 9-16,0 0 36 0,0 0 40 0,0 0 30 16,0 0 16-16,0 0-4 0,0 0-10 0,0 0-5 15,6 0-20-15,-1 16-12 0,-1 4-1 0,6 4-1 16,-1 6 4-16,-3 6-3 0,3 3-8 15,1 2-8-15,-3 3-7 0,4 4 1 0,-2-5 2 16,-2 2-2-16,4-3 1 0,-7 0-4 16,4-3-8-16,-5-2-5 0,3-1-14 15,-4-4-11-15,1-5-11 0,-2-6-4 0,1-8 4 0,-2-6 7 16,0-2 18-16,0-2 29 0,0-3 26 0,0 0 23 16,0 0-12-16,-4-6-35 0,-6-3-37 0,2-4-32 15,-3 0-10-15,-3-4 0 0,-5-1 2 0,1 1-1 16,-5-1 2-16,-3 2 10 0,-1 3 12 15,0 3 11-15,-2 0 17 0,-2 4 12 0,-4 2 11 16,4 2 22-16,-3 2 24 0,4 0 21 0,1 6 17 16,3 2 3-16,2 2-8 0,9-1-19 0,1 3-17 15,3 4-14-15,8 1-5 0,3 1-4 16,0 3 2-16,7 2 0 0,10 0-1 0,0 0 1 16,11-2-2-16,0-1-2 0,11-4-2 0,2 1-2 15,8-5-3-15,3-1 3 0,2-6-7 16,5-4-3-16,5-1-4 0,0-6-8 0,-4-5 1 15,2-3 1-15,-6-1-4 0,-3-1 3 0,-2-3-5 16,-5 1-4-16,-6-3-3 0,-5 2-13 0,-6-5-8 16,-5 1-8-16,-5 1-8 0,-5 1 2 0,-2-1-1 15,-8 2 3-15,-4-1 10 0,0 3 4 16,-4-1 6-16,-8 4 4 0,0 2 4 0,-5 5 10 16,1 0 15-16,-4 5 10 0,3 2 8 0,-5 1 2 15,5 1-3-15,-1 8 1 0,-1-1 1 0,5 4-2 16,6 4 0-16,0-2-3 0,4 6-4 0,4 2 4 15,0 0-5-15,4 4-4 0,8 2-4 16,3-1 2-16,7 0 1 0,-2-2 6 0,8-4 4 16,4-3 0-16,1-4-2 0,5-5-2 0,3-3-7 15,2-6-7-15,6 0-10 0,-4-1-5 0,4-10-3 16,-3-1-3-16,5-5 0 0,1-2 0 16,0-4-8-16,-6-5-6 0,5-2-7 0,-9-2-11 15,-1 0-1-15,-1-2-7 0,-5-2 2 0,-5 3 7 16,-5-4 4-16,-9-2 7 0,-2-3-1 15,-7-2-2-15,-6-1 2 0,-1-4 4 0,-7 0 6 16,-5 0 11-16,-2 1 14 0,-2 3 7 0,-2 0 11 16,-4 7 11-16,3 3 10 0,-4 8 19 15,0 6 9-15,5 5-3 0,1 9-12 0,2 4-24 0,2 3-23 16,2 4-9-16,0 8 4 0,1 7 16 16,5 5 15-16,-3 6 5 0,5 7 7 0,2 4-6 15,1 4-4-15,0 6 7 0,2 2-7 0,9 5-2 16,3 0-7-16,1 3-10 0,0-2-4 0,5-2 0 15,0-2-4-15,0-1 1 0,-1-6-4 16,4-3-3-16,-3-6-1 0,3-7-3 0,0-7-1 16,-4-5 3-16,6-6-3 0,-2-5 0 15,-3-6-3-15,5 0-4 0,-3-3 5 0,-3-4 2 0,4-5 2 16,-4-5-1-16,6-5-12 0,-2-4-7 16,-3-4-5-16,5-6-2 0,-2-3 8 0,-4-6-2 15,3 0-3-15,-5-3 0 0,2-5 1 0,-6-3 8 16,-4-3 11-16,2-5 8 0,-9 0 7 0,4 1 1 15,-6 0 4-15,0 1-3 0,-7 4-4 16,-4 4 5-16,3 8 0 0,-5 5 5 0,1 7 5 16,0 9-4-16,-2 5-2 0,3 7-14 0,-1 6-20 15,5 4-18-15,-2 0-5 0,-1 8 16 16,3 5 30-16,-2 8 28 0,-2 4 20 0,4 7 2 16,-3 5-6-16,-1 7-1 0,7 4-8 0,-4 5-4 15,7 6-3-15,1 0-13 0,0 3-1 0,8 0-6 16,-1 0-5-16,5-2 3 0,3-4-6 0,6-3 3 15,-5-4-3-15,7-6-4 0,-2-6-5 0,2-4-13 16,3-7-14-16,0-5-24 0,0-6-35 16,0-3-38-16,0-4-58 0,0-2-72 0,1-1-123 15,0-4-49-15,-8-1 60 0,-5 0-267 16</inkml:trace>
  <inkml:trace contextRef="#ctx0" brushRef="#br0" timeOffset="57891">18726 14648 1343 0,'0'0'451'16,"0"0"-113"-16,0 0-120 0,0 0-92 0,0 0-63 15,0 0-50-15,0 0-33 0,0 0-24 16,0 0 3-16,0 0 17 0,0 0 21 0,0 0 17 16,0 0 2-16,10 29-3 0,-8-15-3 0,5-1 2 15,0 2-1-15,3 1 0 0,1-1 3 0,-1-1 1 16,5-1-2-16,5-1-4 0,-4-2-20 16,9-4-28-16,-2-3-24 0,1-3-21 0,-2 0-5 15,3-3-2-15,-2-6 0 0,-5-2 4 0,-3-1-7 16,-4-3-4-16,-2 0-15 0,-7-1-60 0,-2-1-43 15,-3 0-8-15,-8-3 27 0,-4 0 79 0,-6 3 95 16,2 0 83-16,-5 7 61 0,-2 2 42 16,-3 4 23-16,0 4-6 0,1 0-14 0,-4 7-21 15,11 4-21-15,0 2-23 0,6 1-20 16,3 1-15-16,6 2-15 0,1-2-10 0,5 2-7 0,0-2 1 16,9 2 4-16,4-2 0 0,3 1 4 0,5-2-4 15,0 2-3-15,11-4-7 0,-1 0-3 16,5-1-5-16,-2-2-3 0,5-1-5 0,-2 2-7 15,-5-1 0-15,2-1-5 0,-4-1-6 0,-1 2-3 16,-2-2-6-16,4 0-13 0,1 0-21 16,-2 0-43-16,1 1-82 0,2-1-133 0,-3 2-204 15,-4-1-243-15,-11-2 71 0</inkml:trace>
  <inkml:trace contextRef="#ctx0" brushRef="#br0" timeOffset="58614">20010 14318 1375 0,'0'0'503'0,"0"0"-535"0,0 0 0 16,0 0 11-16,0 0 2 0,0 0 20 0,0 0 9 16,0 0 16-16,0 0 33 0,0 0 29 15,0 0 30-15,0 0 9 0,0 0-17 0,0 0-32 16,-15-42-26-16,38 45-26 0,4 0-15 0,5 1-5 15,2 4-6-15,3 1-3 0,1 2 2 16,-1 1-8-16,-5 1-3 0,-2 3-4 0,-5-2-5 16,-2 1-1-16,-8-2-2 0,-2 1-2 0,-7 0-7 15,0-1-7-15,-6 1 4 0,0 2 9 0,-11 0 12 16,-6 4 12-16,-6 4 2 0,-4-1-3 0,-2 4 2 16,-9 1-1-16,1-1 3 0,-2-3 2 0,2-1 1 15,-1-3 5-15,1-4 0 0,4-2-3 16,0 0 5-16,9-2-3 0,3-4-1 0,2-1-3 15,7-1-8-15,5 0-10 0,4-1-3 0,3 3 4 16,0-2 16-16,8 1 20 0,9 3 6 0,3-3 4 16,5 1-6-16,3 0-8 0,8-3-3 15,3 1-6-15,2 0-4 0,5-1-2 0,-3 1-3 16,1 0-6-16,-6 0-9 0,-2 1-13 0,-9-1-10 16,-1 0-9-16,-8-2 0 0,-5-1 6 0,-3-1 12 15,-6-2 26-15,-4 0 29 0,0 0-11 16,-4-5-1-16,-7-4-13 0,-1-2-22 0,-2-1 16 15,-2-2 1-15,-2-1 3 0,-5 0-1 0,4-2 5 16,-5-1 4-16,2 1-1 0,3-1 4 16,-1 2 0-16,3-1 1 0,4 0 8 0,1 4 7 15,6 2 13-15,3 3 11 0,1 4-5 0,2 1-24 16,0 3-33-16,6 0-18 0,7 0 4 0,0 0 25 16,5 3 29-16,8 1 10 0,1 2-4 0,5 0-8 15,3 1-10-15,4 0-5 0,1 0-2 16,3 2-5-16,3-1-8 0,-3 0-27 0,-5 0-51 15,-4-1-68-15,-1-1-81 0,-9 1-88 0,-2-4-96 16,-4-1 20-16,-9-2 76 0,1 0-196 0</inkml:trace>
  <inkml:trace contextRef="#ctx0" brushRef="#br0" timeOffset="59701">20707 14721 920 0,'0'0'383'16,"0"0"-31"-16,0 0-108 0,0 0-84 0,0 0-73 15,0 0-55-15,0 0-22 0,0 0 9 16,0 0 26-16,0 0 25 0,0 0 11 0,0 0-7 15,0 0-12-15,0 0-6 0,62 88-9 0,-44-75-8 16,-2-1-3-16,0-2-7 0,1-1-3 0,0-1-7 16,-2-2-1-16,2-1-1 0,-2-2-1 15,0-2 1-15,-1-1-7 0,-1 0 0 0,-2 0-7 16,3 0-8-16,-3-3-4 0,0-3-14 0,-5-2-11 16,3-1-9-16,-4-2-7 0,-2-2-5 0,1-2 2 15,-4-2-5-15,0-3 1 0,0-1 0 0,-7-2 0 16,-4-1 2-16,0 1-6 0,-7 0 5 15,-1-3 1-15,-1 4 11 0,-1 2 10 0,-2 4 10 16,5 4 12-16,-2 3 12 0,2 5 13 0,0 4 5 16,1 0 7-16,0 4-1 0,6 7 4 15,-1 1 4-15,4 4 6 0,0 4 1 0,5 0 2 0,0 6-4 16,3-3-9-16,0 0-5 0,4 1-5 16,6-1-3-16,2-2 3 0,3 1 0 0,2-4 0 15,2-3-2-15,1-2-8 0,1-6-10 0,1-1-14 16,-1-5-13-16,0-1-7 0,1 0-5 15,-2-7 0-15,2-3 0 0,-3-3-13 16,0-1-10-16,-2-2-17 0,5-3-11 0,-2 0 2 0,-1-1 1 16,0 0 8-16,-1-1 15 0,1 1 17 15,-3 0 22-15,-2-1 23 0,3 4 10 0,-5 2 12 16,-1 3 21-16,-2 3 19 0,-2 4 16 0,-4 4-1 16,1 0-22-16,-4 1-20 0,1 0 7 0,-1 4 20 15,2 3 21-15,-2 3 19 0,1 3-11 0,-1 2-13 16,0 5-9-16,0 1-11 0,0 0-8 15,0-2-11-15,0 2-9 0,-1-2-5 0,-1-1-8 16,2-2-3-16,0-2 0 0,0-3 1 0,0-4 1 16,3 0 2-16,5-3-1 0,-2 1 1 0,3-2-3 15,2-2-11-15,0-1-15 0,5 0-28 16,2-1-24-16,4-4-26 0,1-2-26 0,3-3-26 16,-1 0-29-16,3-3-19 0,-3 0 11 0,-2-1 28 15,-4 1 45-15,-4-3 51 0,-1 2 36 0,-4 2 40 16,-5 1 51-16,-1 1 52 0,-2 3 46 0,-2 1 28 15,0 2-2-15,0 1-24 0,0 3-38 16,0 0-44-16,0 0-40 0,0 0-26 0,0 3-18 16,0 1 5-16,0 2 10 0,0 3 4 0,0 2 6 15,0 2-5-15,-2 2-10 0,2 2-2 16,0-2-4-16,0 2 0 0,4-2 3 0,6 1-3 16,-2-3-1-16,3-1-5 0,3-1-12 0,2-4-18 15,3-3-21-15,2 0-31 0,5-4-39 16,1 0-56-16,3 0-74 0,0-2-72 0,-1-4-86 15,1-1 8-15,-3-2 77 0,-1 0 104 0,-6-2 131 16,-2 0 71-16,-1 3 35 0,-8-1 91 0,-2 3 131 16,-3 2 98-16,-3 2 58 0,-1 2-53 0,0 0-115 15,0 0-96-15,0 0-73 0,0 0-39 16,0 2 4-16,0 2 15 0,0 1 14 0,-1 2 15 16,-3 2-8-16,1-1-12 0,3 0-3 0,0 1-7 15,0-1-5-15,0 0-2 0,2-2-1 0,3 0 2 16,2 1 1-16,2-3 0 0,2-1-2 15,3-1-2-15,4-2-1 0,-1 0-4 0,7-2-4 16,0-4-5-16,2-3-6 0,-1-2-5 0,1-2-6 16,-6-1 0-16,1 1 2 0,-5-3-3 0,-2 1 3 15,-5 3-4-15,-2-6-7 0,-6 3-6 0,-1-2-9 16,-1 0-5-16,-11 1-3 0,-3 0 0 16,-6-1 1-16,-3 5 2 0,-5 1 6 0,-2 6 12 15,-1 3 12-15,1 2 15 0,4 2 13 0,2 6 3 16,3 5-1-16,8 1-5 0,1-1-5 15,3 3-3-15,5 1-1 0,5-4 2 0,0 7 5 16,5-2 0-16,8 1 4 0,7-2 6 0,5 1-6 16,7-2 0-16,7-1-3 0,7-1-7 0,6-4 1 15,1-1-7-15,0-2-5 0,2-1-4 16,0-3-5-16,-1 0-3 0,0 0-4 0,-4 1-7 16,-6 0-10-16,-2 2-24 0,-6 1-39 0,-9 5-45 15,-3 5-63-15,-9 1-98 0,-2 5-173 0,-11-6-74 16,-2-5-606-16</inkml:trace>
  <inkml:trace contextRef="#ctx0" brushRef="#br0" timeOffset="69223">26003 12023 2027 0,'0'0'-5'16,"0"0"21"-16,0 0 20 0,0 0-22 0,0 0 1 15,0 0 0-15,0 0 3 0,0 0-3 0,0 0-4 0,0 0-1 16,-106-168 2-16,91 150 13 0,0 1 13 16,-8-2 4-16,1 2-1 0,-6-4 0 15,-2 3-9-15,-2 0-11 0,-6 2-13 0,-3 3-16 0,-3 3-5 16,-6 4-6-16,-5 2-2 0,-8 4 0 15,-4 5-7-15,-2 7-1 0,-6 4-1 0,-3 5-2 16,-3 1 4-16,-5 8 7 0,2-3 3 0,-4 3 9 16,1 4 7-16,-1-1 8 0,2 5 14 15,3 0 11-15,-2 5 12 0,9-1 3 0,1 4-1 16,7 0-3-16,6 5-9 0,6 0-7 0,6 2-8 16,5 3-5-16,9 3 0 0,3 1-3 15,10 6-1-15,4 3-2 0,8 4-1 0,10 4 1 16,1 2 1-16,15 7 1 0,9 1 0 0,5 6-5 15,9 3-2-15,9 1-2 0,7 4-4 0,6-1-1 16,7 1-7-16,6 0-8 0,4-5-6 0,7-1-6 16,3-5 2-16,1 0-8 0,0-5 2 0,5-4 3 15,1-5-8-15,1-9 2 0,2-10-5 0,5-10 4 16,-4-12 18-16,5-14 22 0,-4-11 31 16,4-10 23-16,-8-9 21 0,2-11 12 0,0-8-1 15,0-7-1-15,-1-6-9 0,-1-4-12 0,1-8-6 16,-3-4-10-16,-2-4-11 0,-6-6-2 15,-3-6-16-15,-3-3-7 0,-13-6-8 0,-12-6-13 16,-6-3-4-16,-17-7-10 0,-13-3 3 0,-8-1 3 16,-10-4 6-16,-13-2 9 0,-14-2 6 0,-13 2 0 15,-9-1 1-15,-9 3 1 0,-9 3 0 16,-3 3 1-16,-8 8-3 0,-2 4-2 0,-4 4-5 16,-2 8 1-16,0 6-14 0,3 8 7 0,-3 7-1 15,0 8-5-15,5 10 8 0,-1 7-13 16,1 10-9-16,0 8-18 0,-1 9-44 0,2 6-81 15,2 17-137-15,19-2-256 0,23-2-875 0</inkml:trace>
  <inkml:trace contextRef="#ctx0" brushRef="#br0" timeOffset="72773">25374 14501 467 0,'0'0'-38'0,"0"0"-23"15,0 0 8-15,0 0 29 0,0 0 26 0,0 0 31 16,0 0 76-16,0 0 96 0,0 0 100 0,0 0 53 16,0 0-23-16,0 0-61 0,9 4-94 0,-9-8-66 15,0-2-38-15,-3 1-33 0,0-1 1 16,0 3-6-16,1 0-11 0,2 0-11 0,-3 3-22 16,2 0-24-16,-1 0-24 0,-1 0-22 0,-2 1-1 15,2 5 17-15,-6 3 17 0,-1 7 27 16,-3 5 11-16,-4 2-1 0,2 7 6 0,0 4-2 15,-1 1 1-15,-2 0 2 0,0-2 0 0,3 1 2 16,-1-1-1-16,-1-3-1 0,0 0 1 0,2 0-2 16,-3 0 2-16,-3 2-2 0,5-1 4 15,-7 0-4-15,4 3 1 0,-5 0 1 0,3 2-9 16,0 0 1-16,-2 2-4 0,5 1 0 0,-5 0 7 16,4 2 0-16,-6 2 4 0,-1-1-4 0,0 2-2 15,-1-1-3-15,1 1-5 0,2 0-8 16,0-5-3-16,3-3 0 0,-3-3 6 0,5-7 10 15,-4-5 9-15,2-2 8 0,1-4 2 0,-5-4 1 16,2 0 2-16,-1-2-4 0,-1 1 5 0,-4-3-2 16,1 1 0-16,-4 0-1 0,2-2-4 0,-3 0-4 15,2-1 1-15,1 0-3 0,-3 1-1 0,1 0-1 16,-5 0-2-16,0 4 2 0,-3-1-6 16,1 2-5-16,-4 1-5 0,0-1-4 0,0-1 1 15,1 0-2-15,-5 0-1 0,0 0 0 0,-2 0 1 16,-1-1 2-16,3 0 8 0,-5-1 2 15,-2-1 4-15,1-1 3 0,-1 3-3 0,-1-1 4 16,0-1-3-16,1 1-4 0,-1 1 1 0,-1 0-9 16,0 1-3-16,-1 0-11 0,1 0-4 15,1 0 0-15,-2 2-2 0,1 0 4 16,-3-1 1-16,2 1 1 0,-3-2 2 0,0 1 4 0,-3 0 4 16,1-2 3-16,0 2 7 0,0-2 1 0,2-1 2 15,0 0 3-15,-3 0 3 0,4 2 0 0,-1-2 5 16,2 1-1-16,-1-1 0 0,0 0 2 15,2-1 3-15,1-1-5 0,-3 2 0 0,2-2 0 0,-1 1-5 16,-2-1 4-16,2 1 2 0,-1-1 0 16,0 0 7-16,3-3 0 0,-1 0-2 0,-5 0 2 15,7 0-4-15,-6-1 1 0,3-2 2 0,-1 0-1 16,-2 0-2-16,2 0 0 0,-3 0-5 16,-2 0 0-16,3 0 0 0,-5 0-4 0,-1 0 6 15,0 0-4-15,-1 0-1 0,0 1 2 0,-3 2-8 16,0 3 3-16,3 1 0 0,-3 0-5 0,-2-2-2 15,-1 3 0-15,-2 0-7 0,2 1 5 16,-2 0-4-16,-2 1-1 0,3-1 5 0,-3 0-5 16,2 0 5-16,-4-1 3 0,7-1-1 0,-4-1 6 15,2-2 5-15,1 3-1 0,-2-4 3 16,4 0 3-16,-5-2-3 0,5 1 6 0,-5-2-2 16,4 1 3-16,-3-1-1 0,4 0 2 0,-2 0 0 15,3 0 3-15,-2 0-1 0,3-3 2 0,2 2-3 16,-3-2 1-16,-4 1-3 0,4-1-5 0,-7 2 0 15,0-1-2-15,1 0-3 0,0 1 5 16,-3 0-3-16,3 1 3 0,-4-2-2 0,3 2 0 16,3 0 0-16,-1 0-1 0,-2 0 3 0,5 0-2 15,-3 0 0-15,4 0 2 0,-5 0-2 0,-2 0 6 16,5-2 5-16,-1 1 5 0,-1-1 4 16,5 1-1-16,-2-2 5 0,-2 0-4 15,4 2-2-15,-5-3 7 0,5 0-2 0,-4 0 3 0,2-1 7 16,-3-1 9-16,1 0 9 0,1 0 5 0,-4-1 1 15,6 0 0-15,-2-1-9 0,3 2-2 16,1 0-7-16,-1 0-10 0,0 1-6 0,3 1-13 16,0 0-5-16,0-1-3 0,2-1-1 0,0 1-1 15,4 1-1-15,0-1 0 0,2 2 2 0,1-2-1 16,5 2-1-16,-1-1 2 0,2 0 4 16,1 0-1-16,8-1 0 0,-2 1 1 0,2-1-2 15,5 1 1-15,-1 0-2 0,7 0 2 0,-1 0-6 16,5 2 4-16,6-1 0 0,1 2-2 15,1-1 1-15,6 2-1 16,1-3 1-16,2 2 1 0,3-1 4 0,3 2-3 0,1 0 3 0,3-1 1 16,-1 1 0-16,3 0-5 0,0 0-6 15,0 0-3-15,0 0-5 0,0 0 0 0,0 0 3 0,0 0 2 16,0 0-1-16,0 0 2 0,0 0 2 16,0 0 0-16,0 0 9 0,0 0 2 0,0 0 1 15,-1 0 3-15,-1 0 3 0,1 0-4 0,-3 0 4 16,1 0-2-16,-2 0 5 0,-2-2 4 0,0 1 2 15,0-2 2-15,0 1-2 0,-4-1-4 0,3 0 3 16,-1-2-13-16,-4 2-4 0,2-1-2 16,2 0-7-16,-3 0 0 0,-1-1 3 0,-2 1-3 15,-1 1 4-15,1 0-3 0,-2 0-1 0,-2 0 1 16,0 2-4-16,0-2 3 0,-3 1-3 16,2-1-3-16,-5 1 3 0,2 1 0 0,-3-1 5 15,-1-2 2-15,-1 2-1 0,-3-4 1 0,0 1 1 16,1 2-6-16,1-3 3 0,-7 2 0 0,6-3-1 15,-4 0 5-15,0-2-4 0,-4 0 2 0,2-2-5 16,-2 2 2-16,0-2 1 0,0-2 0 16,-2 3 4-16,0-3 0 0,-3 2-1 0,0-2-2 15,-2 0 0-15,2 3 1 0,2-1 0 0,-3 0-1 16,2 3 1-16,-3 0-1 0,2 0-3 0,0 2-1 16,-1 2-3-16,-1 0 3 0,3 1-2 15,2 2 9-15,-1 1-3 0,1 0-1 16,1 0 5-16,1 0-12 0,8 0 4 0,-2 0 3 0,6 0-5 15,3 0 5-15,5 0 1 0,5 0-3 0,2 0-2 16,5 0-6-16,3 0-16 0,3-2-39 16,0 2-52-16,3 0-28 0,5 0-24 0,2 0-34 15,2 0-60-15,6 0-143 0,-7 0-7 0,-2 0-418 0</inkml:trace>
  <inkml:trace contextRef="#ctx0" brushRef="#br0" timeOffset="73511">12154 15542 1087 0,'0'0'324'0,"0"0"-256"16,0 0 2-16,0 0-40 0,0 0-14 0,0 0 0 16,0 0 13-16,0 0 11 0,0 0-7 15,0 0-5-15,0 0-10 0,0 0-6 0,0 0 10 16,75 11 6-16,-73-3 16 0,-2-2 10 0,0 3 1 16,0-1 7-16,0 2-6 0,-3 0-4 15,-5 3-9-15,-2-1-9 0,1 2-11 0,-5 1-2 16,-4 1-5-16,-2-2-3 0,-2 1 0 0,-3 2-7 15,-2-1-2-15,0 1-2 0,1-1-1 0,-2 1-2 16,1-2-1-16,1 0 3 0,0 1-1 16,3 1 4-16,-4-3-2 0,2 3 0 0,2 0-3 15,0-1-1-15,-2 1 4 0,6-2 1 0,0-1 4 16,3-5 2-16,2-1 6 0,2-3 6 0,8-3 9 16,-2-2 10-16,6 2 4 0,0-2-4 0,0 0-14 15,0 0-14-15,6 0-13 0,-2 0 0 0,8 0 2 16,0-2 3-16,3 2 3 0,2-2-2 15,3 2-1-15,2 0 1 0,3 0-1 0,-1 2 0 16,2 3-3-16,0 1 0 0,0 1-1 0,0 3-2 16,-2 0 2-16,0 1 2 0,0 1-4 15,-1 2 4-15,1-1-2 0,-2 1-3 0,-2 0 2 16,-1-2-4-16,-5 1 5 0,-1-3 0 0,0-1-2 16,-6-2 5-16,-1 0-4 0,-3-4 0 0,-2 0 4 15,-1-3 3-15,0 0 15 0,0 0 15 16,0 0 8-16,0 0 7 0,0 0-1 0,0-3-18 15,0-3-22-15,0-4-19 0,0-2-22 0,-1 0-5 16,-2-3 5-16,3-3-6 0,-2 2-4 16,0-4-4-16,2-2-10 0,0-1-5 0,0-2-7 15,0-1-1-15,0-1-1 0,0-2 13 0,0-1 9 16,0 1 14-16,0 2 17 0,0 3 12 0,0 2 17 16,0 5 26-16,0 4 22 0,2 6 22 15,0 2-5-15,-2 5-22 0,0 0-29 0,0 0-31 16,0 0-5-16,2 6 13 0,-1 2 16 0,0 3 12 15,4 2-1-15,-4 7-7 0,3 0-4 0,-4 5 3 16,0 4-1-16,0 6-2 0,0 5-7 0,-5 1-16 16,0 4-45-16,4 1-137 0,1-11-371 15,0-12-940-15</inkml:trace>
  <inkml:trace contextRef="#ctx0" brushRef="#br0" timeOffset="75262">9841 14350 2206 0,'0'0'-62'0,"0"0"21"16,0 0 24-16,0 0-32 0,-166-110-39 16,137 105-43-16,-1 0-44 0,-4 1-4 0,-2 1 45 15,-2-4 62-15,-7 1 66 0,1 0 51 0,-6-3 31 16,2 1 23-16,-7 1 21 0,-5-1-3 0,3 3-11 15,-7 2-18-15,-2 2-35 0,-1 1-19 16,-1 0-14-16,-6 0-13 0,-4 6 0 0,-1-2-1 16,-3 4-4-16,-5-2 2 0,1 2 0 0,-7-2-2 15,-3 0 2-15,-7 0 1 0,2 1 4 0,-10-3 8 16,2-2 9-16,-2 2 10 0,-5-2-3 16,4-2-9-16,-4 1-11 0,3 1-11 0,-7 3 0 15,-1 1 2-15,-3 2 3 0,-4 4-2 0,4 2-2 16,-7 5 0-16,6-3-3 0,-4 2 1 15,3 1 0-15,-4 4-4 0,3-3 0 0,-1 2 7 16,5 1 1-16,1 2 8 0,2-2 6 0,3 3 1 16,5 1 5-16,0-4-7 0,3 5-1 0,2-1-6 15,5 4 0-15,4-1 8 0,7 2-2 16,3-1 1-16,8 0-5 0,7 3-6 0,3 1-3 16,7 1-1-16,0 5-4 0,9 0 1 0,5 3-3 15,2 4-1-15,8 0-6 0,9 3 1 0,2-1 0 16,5 2 3-16,8 0 2 0,3 2 1 0,5 1-2 15,2-2-1-15,5 0-1 0,1 0-2 0,10-3 0 16,4 0 4-16,4-7 4 0,3 0 4 16,4-7 3-16,6-1 3 0,3-1 5 15,4-4 0-15,6 0 6 0,2 0-1 0,0-2-3 0,4-3 1 16,5-2-7-16,3-3 5 0,1 0-1 0,4-1-2 16,3-1 2-16,3-1-5 0,2-2 2 15,3-3 2-15,3 0-3 0,4-1 1 0,2 0-4 16,4-4-4-16,-1 1 1 0,3 0 0 0,2-4 0 15,2 5 0-15,6-3-3 0,-1 2-2 16,0-1 2-16,6 1 7 0,-1 0-2 0,-1-1 2 16,1 2-2-16,1-3-8 0,-1 3 2 0,-3 0-2 15,1-1-9-15,2 1 7 0,-4 1-3 0,5-3 3 16,0-1 9-16,0-1-13 0,-2-2 9 16,2 0 0-16,0-3-1 0,0 0 9 0,0 0-7 15,3 0-2-15,-4 0 2 0,2-1-2 0,1-2 3 16,-1 1-1-16,0 0 2 0,-3 2 1 0,-2 0-1 15,3 0-2-15,-1 0 0 0,-2 5-3 0,4 0 0 16,-3-1-2-16,-1 2 3 0,0 0 0 16,-1 1-1-16,-2 3 0 0,2 0-3 0,-2-3 3 15,5 2-1-15,-4-3-1 0,5 0 2 0,1-3-4 16,-5 2-5-16,4-4 4 0,-5 0-1 0,1-1 3 16,-3 0 10-16,-1 0-5 0,-4-5 4 15,3-3 2-15,-4-1-5 0,-3-1 10 0,-2-3 0 16,-3-1 1-16,-4 0 9 0,-7-2-5 0,-3-1 3 15,-7-1 4-15,-3-1-5 0,-6 0 1 16,-5-1 2-16,-4 0-2 0,-10 0 4 0,-5 1-3 16,-6-3-6-16,-5 1 1 0,-5-1-4 0,-3-3-4 15,-3 0 0-15,-6-3-8 0,-1-1-7 0,0 0-2 16,-5-3-6-16,-6 0-5 0,0 2-1 16,-3-2-5-16,0-1-2 0,-3 2-1 0,-2-7 1 15,-1 1 12-15,1-6 10 0,0 0-4 0,3-4 9 16,1-1-4-16,1 4 0 0,3 0 16 15,0 2 1-15,5 0 1 0,-3 3 1 0,4 1-4 0,-3 0 2 16,4 3-2-16,-2 2-2 0,2-1-1 16,-1 4-6-16,-1-1 1 0,-5 3-5 15,3 0-1-15,-6 0-2 0,-1 2-2 0,-4-2-10 16,-1 1-1-16,-8-1-4 0,-4 4 1 0,-4-1 8 0,-8 0 2 16,-2 1 4-16,-6-3 4 0,-4 2-1 0,-5-1 7 15,-5-3 1-15,-2 0 3 0,-3 0 2 16,-4-1-2-16,-3 1-1 0,-3 0-1 0,-2 2-1 15,-3-1-2-15,0 3-2 0,-3 5-1 0,-2 1-5 16,-1 5-6-16,-2 7-7 0,-4 4-22 16,1 3-39-16,-3 6-87 0,2 12-177 0,20-5-175 15,30-1-892-15</inkml:trace>
  <inkml:trace contextRef="#ctx0" brushRef="#br1" timeOffset="79761">2376 7056 560 0,'0'0'29'0,"0"0"5"16,0 0 7-16,0 0-1 0,0 0-4 0,0 0-7 15,0 0-14-15,0 0-11 0,0 0-7 0,0 0 2 16,0 0 9-16,0 0 12 0,21-29 13 16,-14 27 7-16,2 1 1 0,2-1-1 0,0 1-10 15,0-1-10-15,-3 2-10 0,2 0-14 0,-3 0-10 16,-2 0-7-16,-1 0-9 0,-4 3 2 15,0 2 5-15,0-1 13 0,0 2 21 0,-4 2 19 16,-4 1 13-16,0 2 5 0,-5 1-10 0,-2 1-12 16,-1 3-7-16,0 1-8 0,-4-3-2 0,1 0-2 15,4 0 5-15,2-2 3 0,-1-1 11 16,2-3 9-16,5-1-3 0,0-1 0 0,2-1-13 16,2-1-9-16,3-2-6 0,-3 1-5 0,3-2 2 15,0 1 2-15,0-2 7 0,4 3 11 0,3-3 8 16,0 1 3-16,5 1 4 0,2-2-13 0,4 0-5 15,3 0-9-15,1 0-10 0,4 0-2 16,2 0-6-16,-5 0 1 0,0 0-3 0,-3 1-1 16,-3 4-4-16,-1 1-8 0,-6 0-10 0,1 2-2 15,-10 1-1-15,0 0 8 0,-1 1 28 0,-1 1 21 16,-7 1 22-16,-4 1 19 0,-3 4-10 16,-3-1-10-16,3 2-15 0,-4 1-12 0,-2-1-1 15,3-1-6-15,2 1 4 0,-2-3-5 0,5-1 1 16,3-2 0-16,1-1-7 0,4-4-6 0,1 0-9 15,3-5-9-15,1 1-1 0,0 0 1 16,7-1 12-16,1 1 8 0,4-2 11 0,3-1 1 16,4 0-4-16,2 0-4 0,1 0-6 0,2 0-3 15,-2 0-1-15,3 0 2 0,-2 0-2 0,-4 0-1 16,0 0-6-16,-5 0-4 0,-6 5-11 16,-3 1-14-16,-5 2 8 0,0 1 21 0,-8 3 35 15,-5 2 32-15,-2 2 13 0,-9 1-5 0,3 1-11 16,-4 1-14-16,-1-2-9 0,1 2-3 0,1-2-8 15,3-2 2-15,1-3-3 0,5-2-6 16,3 0 2-16,1-6-7 0,8-1 7 0,0-1 7 0,3-2-6 16,0 0-18-16,3 0-7 0,9 0-1 15,2 0 6-15,6-2 19 0,4-2 2 0,7-1-10 16,3-1-1-16,2 1 0 0,2 1-3 0,-3 0 0 16,2 2-4-16,-8 2-4 0,-5 0 0 15,-6 2-9-15,-4 6-3 0,-5 0-2 0,-9 1 5 16,0 4 23-16,0 0 20 0,-5 3 21 0,-6 2 10 15,-3 0-5-15,-2 3-8 0,-3-2-12 16,0 1-9-16,-2-3-7 0,2 0-8 0,3-1-2 16,-1-3 0-16,4-1-2 15,3 0 0-15,2-2-2 0,3 0-2 0,0-2-5 0,4-2-11 0,1 0-5 16,0-1-6-16,4-1 1 0,3 1 13 0,1-2 8 16,2 2 8-16,3-3 4 0,5 1 1 15,0 2-1-15,4-2-3 0,-2 1-2 0,5 1-7 16,-5 0-4-16,1 1-2 0,-3 1-5 0,-2 3-4 15,-7-1-3-15,1 1-8 0,-10 1 4 0,0-1 14 16,0 3 27-16,-12-1 38 0,-2 0 25 16,-1 1-3-16,-8-1 2 0,1 1-3 15,-3 0-16 1,-1 0 0-16,2-1-23 0,-1 2-20 0,5-2-7 0,1-2-2 0,5 1-1 0,6-3-7 16,1-1-11-16,6-2-21 0,1-1-22 0,0-2-10 0,1 3 11 15,11-1 20-15,2 0 19 0,6-2 10 16,4 2-10-16,6-4-4 0,1 1 2 0,2-1 3 15,0 1 6-15,-2 1 0 0,-5 3-3 0,-4-1-8 16,-7 2-6-16,-7 0-8 0,-2 0 6 16,-6 3 33-16,0 1 56 0,-6 0 42 0,-3 5 17 15,-6-1-24-15,-3 3-35 0,-3 3-17 0,-1 1-11 16,-2 0-3-16,2 0-6 0,0 1-13 16,3-3-5-16,1 1-2 0,6 0-11 0,4-3-10 15,1 3-13-15,6-4-25 0,1 0-21 0,0-3-14 16,6 1-3-16,4-3 13 0,6-2 11 0,2 1 14 15,1 1 11-15,4-4 11 0,2 1 16 16,0-2 12-16,1-1 12 0,-5-2 5 0,3 0 7 16,-8 0 13-16,-1 0 15 0,-4 2 15 0,-3-1 9 15,-4 3 4-15,-4-1 0 0,0 2-6 0,0 3 11 16,-2 0 8-16,-8 1-3 0,-1 2 3 0,-4 1-21 16,0 1-21-16,-3 4-13 0,-1 0-11 15,3-1-7-15,2 1-4 0,0-1-4 0,5-4-9 16,5 0-12-16,-2-3-12 0,5 0-23 0,1-2-17 15,1 2-5-15,8-5-4 0,1 1 10 0,5 0 5 16,5-4 3-16,-1 3 5 0,3-2 1 0,-1 0 11 16,3-1-3-16,-3 1 14 0,-1 1 16 15,-5-1 5-15,-2-1 18 0,-5 2 7 16,-3 0 15-16,-4 1 28 0,-1 0 40 0,0 1 27 0,-7 3-7 16,-1 2-12-16,-6 2-35 0,1 0-31 15,-1 5-7-15,0-2-16 0,1-2-8 0,0 3-2 16,2-2-2-16,5-1-6 0,-1-3-7 0,4-1-15 15,3 0-17-15,0-1-20 0,0-2-13 16,10-1 0-16,6 0 3 0,2-3 4 0,5 1-10 16,4 0 6-16,3-1 0 0,2-2 13 0,-1 0 24 15,-4 2 3-15,-3-2 12 0,-7 1 4 0,-4 4 7 16,-7 1 13-16,-4-1 34 0,-2 3 56 16,-2 2 38-16,-7 4 1 0,-2 3-19 0,-7 3-34 15,-2 2-29-15,-1 2-8 0,-1-2-9 0,-2 2-18 16,3-1-11-16,4-3-2 0,3 0-7 0,4-4-2 15,4-2-9-15,0 0-11 0,5-2-10 0,-2-3-20 16,3 0-18-16,0-2-12 0,10-1-5 0,-1-3 17 16,3 0 19-16,2 0 21 0,0-1 16 15,-1-3 1-15,1 3 5 0,-4-2 2 0,-2 0 1 16,-3 1 10-16,-3 1 18 0,-2 1 32 0,0 2 44 16,-9 1 25-16,-3 4 7 0,-2 0-24 0,-2 2-22 15,-2 2-17-15,-2 1-21 0,-5 1-3 16,3 0-18-16,2 1-17 0,-2-1 0 0,7-4-6 15,6-2-12-15,2-1-17 0,3-3-28 0,4-1-38 16,0-2-16-16,6-1 5 0,7-2 17 16,3-3 29-16,6 0 15 0,1 0 9 0,4-2 11 15,4-4 10-15,-4 0 13 0,1 0 4 0,-2 0 6 16,-5 1 4-16,-7 4 5 0,-6 1 7 0,-4 0 11 16,-3 0 26-16,-1 0 28 0,0 1 34 0,-7 5 30 15,-4 3-14-15,1 5-31 0,-10 3-34 0,0 2-40 16,-1 3-19-16,-3 0 0 0,3 2-4 15,2-3-5-15,3-1-2 0,4-2-5 0,3-1-5 16,3-4-11-16,2 0-18 0,4 0-23 0,0-2-14 16,4 0-8-16,5-2 6 0,2 0 12 15,3-2 12-15,2-1 12 0,2-1 11 0,2-2 10 16,1 2 7-16,1-4 7 0,-3 2 1 0,-1 0 0 16,-5 0-2-16,-5 2 1 0,-1 1 10 15,-3 2 22-15,-4 1 30 0,0 3 22 0,0 3 8 16,-9 5-7-16,1 4-25 0,-5 2-19 0,1 1-16 15,-2 1-13-15,1-3-4 0,3-1-14 0,3 0-20 16,2-3-29-16,5-1-44 0,0 0-41 0,11-3-32 16,2-3-25-16,2-2 8 0,10-2-11 15,-2-4 33-15,3-3 50 0,1-3 39 0,1 0 64 16,-1 0 29-16,-5-5 66 0,0 1 98 0,-9-2 80 16,-4 5 76-16,-4 0-5 0,-5 1-57 0,0 0-50 15,-3 0-92-15,-5 2-29 0,0 4-22 0,-4 0-30 16,-2 3 7-16,-5 2-28 0,3 1-20 15,-6 0-2-15,5 1-2 0,4 0-6 0,0-3-18 16,7 0-36-16,-1-4-59 0,5 3-71 0,2-3-74 16,0 2-58-16,7-3-52 0,0 0 41 15,-2-2-520-15</inkml:trace>
  <inkml:trace contextRef="#ctx0" brushRef="#br1" timeOffset="80352">2977 11257 444 0,'0'0'39'0,"0"0"-6"0,0 0 7 16,0 0 13-16,0 0 17 0,0 0 15 0,0 0 11 16,0 0-3-16,0 0-4 0,0 0-13 0,-100 178-17 15,90-140-8-15,-1 5-18 0,0 7-5 16,-2 6 1-16,4 5-5 0,-3 5 2 0,-2 7-6 16,2 2-3-16,-3 6-1 0,-3 6-1 15,1 8 3-15,-6 8-4 0,1 7-5 16,-4 8 1-16,-1 1-5 0,-3 4 1 0,-1 1-1 0,-2 0 2 15,-3 4-2-15,0-1-1 0,-5 0 4 0,-3 1-2 16,-5-4 3-16,-2-6 5 0,-2-7 0 16,-4-8 1-16,-1-7 4 0,1-9 17 0,1-7 15 0,4-7 16 15,6-7 1-15,7-9-16 0,5-5-21 0,7-6-15 16,4-4-5-16,4-4-9 0,2-3 1 16,4-4-5-16,2-4-7 0,2-2-2 15,5-8-11-15,-1-1-10 0,4-2-15 0,1-4-19 16,0-1-20-16,0 0-25 0,6-1-32 0,4 0-41 0,-1-2-53 15,7 0-13-15,-4-2 22 0,-1-1-285 0</inkml:trace>
  <inkml:trace contextRef="#ctx0" brushRef="#br1" timeOffset="81413">510 14763 1145 0,'0'0'322'0,"0"0"5"0,0 0-90 0,0 0-75 16,0 0-47-16,0 0-58 0,0 0-52 0,0 0-55 15,0 0-54-15,0 0-23 0,0 0 27 16,0 0 49-16,0 0 49 0,0 0 28 0,-75-20-2 16,66 50-9-16,4 3-8 0,-5 3 2 0,5 1-4 15,-3 1 0-15,2 2 0 0,-2-2-5 16,0 0 1-16,1-3-2 0,-1-3-3 0,0-3 1 16,0-6-1-16,-1-6 2 0,3-4 9 0,-3-4 16 15,4-4 26-15,-3-5 11 0,2 0-12 0,-2-5-25 16,1-6-44-16,-1-5-42 0,5-4-21 0,2-6-26 15,1-3-18-15,0-3-5 0,0-3 4 0,3 1 30 16,6-2 40-16,-1 0 29 0,1 5 24 16,3 2 7-16,-3 5 3 0,1 3 15 0,-2 4 21 15,-1 6 18-15,-2 4-3 0,-2 4-33 0,0 3-25 16,1 0-4-16,0 4 12 0,3 4 37 16,1 5 17-16,2 1 0 0,-1 6-2 0,4 1-7 15,-3 5-5-15,3 0-10 0,0 5-11 0,1-4-5 16,0 1-4-16,2-5-2 0,-2 0 1 0,2-4 1 15,-1-5 6-15,0-6 8 0,2-3 5 16,0-4 11-16,5-1 2 0,1-6-7 0,3-5-9 16,2-5-16-16,0-3-19 0,2-3-15 0,-2-3-10 15,2-2-6-15,-4-1-2 0,-3-1-3 0,-1 1-2 16,-6 0 3-16,-2 3 5 0,-5 1 9 16,-5 2 10-16,-4 1 8 0,0 4 4 0,-4 2-4 15,-7 0-6-15,0 5-3 0,-1-1 1 0,-1 2 9 16,-1 3 8-16,-1 2 8 0,-2 1 16 15,1 3 10-15,1 0 19 0,3 0 18 0,2 4 2 0,2-1-9 16,7 0-17-16,-1-3-29 0,2 0-25 16,0 0-21-16,0 0-27 0,3 0-28 0,1 0 1 15,3 0 22-15,0 1 37 0,5 1 38 0,2-1 6 16,3-1-8-16,0 0-18 0,2-1-8 0,0-5 1 16,-3-1 2-16,-1 1 7 0,-1 3 4 15,-4 0 5-15,-6 2-1 0,-1 1-5 0,-3 0-11 16,0 0-12-16,0 0-7 0,0 1 18 0,1 5 19 15,-1 3 20-15,3 1 14 0,-2 2-4 0,0 0-5 16,1 3-7-16,-2 2-5 0,0 1-6 16,0 1-4-16,0 1 1 0,0 0-4 0,0 2 0 15,0-2-2-15,0 1-6 0,1-1 4 0,2 1-3 16,2 2-1-16,-1-2 2 0,2-1 0 16,1 1-2-16,-2-1 3 0,3-2-4 0,-1-1 0 15,1 0 3-15,3-3-3 0,0 2 2 0,-1-2 2 16,2-2-1-16,-1-1 3 0,3-1 0 0,-2-3 3 15,0-1 2-15,2 1-1 0,-2-3 1 16,-1-2-3-16,-1-1 0 0,-1 0-1 0,-2-1-7 16,-2 0-7-16,-3 0-15 0,1 0-26 0,-2 0-34 15,-1 0-54-15,0 0-69 0,0 0-75 0,-4 0 0 16,-2 2-41-16,-2 1 54 0,5 0-408 0</inkml:trace>
  <inkml:trace contextRef="#ctx0" brushRef="#br1" timeOffset="81869">1362 14820 2060 0,'0'0'22'0,"0"0"-59"16,0 0-28-16,0 0-28 0,0 0 39 15,0 0 56-15,0 0 12 0,0 0 18 0,0 0 8 16,0 0 5-16,0 0-1 0,0 0-8 0,7 158 4 16,-2-135-3-16,-1 0-9 0,4 1-5 15,-2-1-12-15,5-2-2 0,-2 1 0 0,1-3 1 16,2 0 0-16,-1-3-2 0,3 1-6 0,2-5 0 15,-1 1 2-15,4-3 7 0,-2-3 5 0,5 1 2 16,-1-5-10-16,3-3-15 0,2 0-7 16,-1-5-9-16,1-4 3 0,0-1 6 0,-1-4 10 15,-3 1 5-15,-2-3 8 0,-3 1 0 0,-4-2 1 16,-2 1-1-16,-3-1 6 0,-1 2 0 0,-5-3 2 16,0 4 6-16,-2-2-6 0,0 0 0 15,-4 0-15-15,-3 1-13 0,1 2-4 0,-4-1-11 16,0 3 3-16,2 0-1 0,0 4-11 0,1-1-10 15,2 4-23-15,1 2-49 0,2 1-108 0,2 1-133 16,0 0-38-16,0 0 48 0,2 0 111 16,2 3-189-16</inkml:trace>
  <inkml:trace contextRef="#ctx0" brushRef="#br1" timeOffset="82311">2106 14853 2227 0,'0'0'140'15,"0"0"-51"-15,0 0-95 0,0 0-64 0,0 0-12 16,0 0 16-16,0 0 35 0,0 0 37 0,0 0 24 16,0 0 0-16,0 0-10 0,0 0-3 0,0 0-3 15,0 0 0-15,4 107-1 0,-3-84-4 16,1 1-4-16,1 1 1 0,-1-3-1 0,1 1-3 16,2-3 1-16,-3-1-2 0,2-7-3 0,-4-2 2 15,1-3-3-15,1-2 1 0,-2-3 7 16,0-2 6-16,0 0 17 0,0 0 7 0,0 0 12 15,0 0 8-15,0-4-23 0,-2 0-32 0,1-2-28 16,-5-4-40-16,0-2-16 0,0-6-5 16,-2-1-24-16,1 1-9 0,0-4 5 0,3 3 16 15,3-2 28-15,-1 2 36 0,2 2 17 0,0 3 12 16,6 2-10-16,2 1-17 0,3 1-8 0,3 2 9 16,2 2 22-16,2 2 26 0,5 0 20 0,2 4 5 15,2 0-5-15,2 0-11 0,1 6-14 0,-2 4-6 16,4 4-9-16,-4 2-2 0,1 2 0 15,-4 2-6-15,-3 3 1 0,-5 0 0 0,-3 1-2 16,-6 0 3-16,-2 2-3 0,-6-1 6 0,0-3 19 16,-11 2 17-16,-8 0 20 0,-6-1 15 0,-8-3 4 15,-6 4 0-15,-8-3 2 0,-1-1-16 16,-5 4-14-16,0-1-17 0,-2 0-20 0,-3-1-29 16,-3 1-69-16,7 0-128 0,1-2-179 0,14-4-32 15,16-8-455-15</inkml:trace>
  <inkml:trace contextRef="#ctx0" brushRef="#br1" timeOffset="82788">620 15726 2096 0,'0'0'103'0,"0"0"-32"0,0 0-42 0,0 0-37 16,0 0-10-16,0 0 4 0,0 0 10 16,0 0 2-16,0 0 2 0,0 0-4 0,0 0 0 15,0 0 1-15,0 0 1 0,127-138 10 0,-127 138 1 16,-1 0-11-16,-6 3-1 0,-1 0-11 15,-6 4-2-15,-5 6 10 0,-1 2 2 0,-8 2 4 16,0 3 1-16,-5 1 1 0,2 0-1 0,-1-2-2 16,-1 2 2-16,5-2-3 0,-1 3 2 15,3-1 2-15,0 0-1 0,3 0 1 0,4 2 2 16,0 2-2-16,4-1 7 0,1 3-1 0,7-2 0 16,2 0 4-16,5 2-7 0,0-2 2 0,8 1-3 15,4 0-3-15,3 3 5 0,3-3-5 0,2 3 7 16,4-7-2-16,-1-2-6 0,1-5 3 15,2-2-5-15,0-3 0 0,-2-6 9 0,-4-1 0 16,1-3 6-16,-5 0 4 0,2-5-1 0,-3-3 1 16,0-1-4-16,-4 0-8 0,1 0-22 0,-3-1-37 15,4 0-46-15,-1-2-72 0,0 0-78 0,2-1-104 16,0-5-78-16,-6 7 38 0,0 4-227 0</inkml:trace>
  <inkml:trace contextRef="#ctx0" brushRef="#br1" timeOffset="83304">1120 15763 1973 0,'0'0'86'0,"0"0"-33"15,0 0-73-15,0 0-25 0,0 0 51 16,0 0 14-16,0 0 17 0,0 0 6 0,0 0 5 16,0 0-1-16,-91 182-6 0,69-152-1 0,-1 0-11 15,-1-3-9-15,3-1-9 0,0-3-4 0,-2 1 1 16,5-4-1-16,3-2-5 0,-1-1-5 15,6-4-9-15,2-3-6 0,4-4-18 0,0-5-3 16,4-1 2-16,0 0-7 0,0-3-25 0,5-9-34 16,3-2-31-16,5-4-22 0,3-5 9 0,2-3 7 15,5-1-7-15,3-3-11 0,1-2 8 16,2 0 20-16,0 0 45 0,-1 3 49 0,0 0 37 16,0 3 23-16,-5 5 18 0,-2 4 20 0,-3 2 8 15,-5 6 9-15,-2 3-2 0,-5 3-10 0,-2 3 6 16,0 0 15-16,-1 4 13 0,-1 5 14 0,1 4-9 15,0 3-22-15,0 5-25 0,-3-1-16 16,0 6-10-16,0 3-8 0,0 0-7 0,0 3-5 16,0-2-5-16,-3 2-3 0,3-2-3 0,0-3-1 15,0-1-4-15,0 1 1 0,4-3 4 0,-1-2-8 16,-2-5-6-16,5-1-22 0,0-2-28 16,-2-4-17-16,1-1-7 0,-1-3 3 0,-3-4 12 15,0 0 14-15,-1-2 32 0,0 0 52 0,0 0 36 16,0 0 5-16,-4 0-15 0,-5-8-33 15,-5 0-22-15,0-1 5 0,-3-2 7 0,-5 1 6 16,-1-3-1-16,-3 2-6 0,-3 2-10 0,-1-2-15 16,0 5-9-16,-3 2-14 0,2-2-26 0,1 6-41 15,1 0-54-15,4 0-44 0,5 0-18 16,4 0-3-16,2 2 43 0,6 3 49 0,2-5-218 16</inkml:trace>
  <inkml:trace contextRef="#ctx0" brushRef="#br1" timeOffset="83751">1568 15783 1402 0,'0'0'164'15,"0"0"-30"-15,0 0-60 0,0 0-25 0,0 0 5 16,0 0 3-16,0 0-1 0,0 0 6 0,0 0-4 15,0 0-18-15,0 0-9 0,0 0-8 16,0 0-5-16,-25 117 3 0,25-98-8 0,0 3-6 16,0 2-2-16,0 0-3 0,2 1 1 0,1-2 0 15,-3-4 0-15,0-2-1 0,0 0-2 0,0-5-2 16,-5-1-3-16,1-4 1 0,3-2 2 16,-3-1-1-16,0-1 1 0,0-1-6 0,1-1-8 15,-3-1-19-15,4 2-12 0,-1-2-5 0,0 0 4 16,2 0 15-16,0 0 15 0,-2-3 9 0,3-2-2 15,0 0-11-15,0-2-14 0,0 1-5 0,5-3 3 16,2-2 21-16,5-1 21 0,3-3 12 16,5-1 5-16,0-1-7 0,3-3-5 15,6-2-4-15,-2 0-1 0,6-3 3 16,-2 1-2-16,2 0 2 0,0-1-3 0,-2 5-5 0,-2-1-8 16,-4 5-7-16,-4 0-10 0,-3 6 4 0,-4 0 0 15,-7 6-1-15,-3 1-6 0,-2 1-37 0,-2 2-43 16,0 0 9-16,-6 3 16 0,-1 6 43 0,-5 1 45 15,-1 4-4-15,-2 2-10 0,2-3-24 0,-5 4-48 16,3-1-64-16,0-1-83 0,1 0-14 16,3-5 34-16,4-2-222 0</inkml:trace>
  <inkml:trace contextRef="#ctx0" brushRef="#br1" timeOffset="83966">1579 15983 1600 0,'0'0'182'16,"0"0"-85"-16,0 0-57 0,0 0-54 0,0 0 0 16,0 0 24-16,0 0 27 0,0 0 15 0,0 0 17 15,0 0 8-15,0 0-13 0,0 0-11 0,0 0-21 16,0 0-15-16,112 142-5 0,-88-124-6 16,1 0-1-16,4 1-2 0,-5-4-4 0,2 0-42 15,0-2-8-15,-1 0-33 0,-3-4-35 0,-1-1-26 16,-1-4-57-16,1-2-82 0,1-2-104 0,-7 0 44 15,-5 0-323-15</inkml:trace>
  <inkml:trace contextRef="#ctx0" brushRef="#br1" timeOffset="84253">2094 15886 1632 0,'0'0'85'15,"0"0"-56"-15,0 0-68 0,0 0-11 0,0 0 68 16,0 0 46-16,0 0 9 0,0 0 10 0,0 0-6 15,0 0-11-15,0 0-5 0,0 0-14 0,0 0-5 16,45 161-7-16,-44-146-10 0,0 2-8 16,2-2-8-16,-3 1-5 0,3-4-1 0,-2-4-1 15,2 2 2-15,-2-4 2 0,2 0 3 0,0-1 1 16,4 2 3-16,0-1 3 0,-1 4 6 0,4-1-2 16,2-1 11-16,2-1-2 0,1 0-4 0,3-1 2 15,-2 0-9-15,0-3-1 0,1 1-3 16,1-3-2-16,-2-1-1 0,0 0-5 0,-2 0-4 15,1 0-14-15,-1 0-12 0,-2-3-21 0,0 0-38 16,2 0-61-16,-6 1-104 0,0 1-125 0,-1 1-124 16,-3-2 23-16,-2 2-201 0</inkml:trace>
  <inkml:trace contextRef="#ctx0" brushRef="#br1" timeOffset="84444">2031 15991 2146 0,'0'0'116'0,"0"0"-111"0,0 0-45 16,0 0-33-16,0 0 5 0,0 0 46 0,0 0 24 15,0 0 3-15,0 0-6 0,0 0-9 0,0 0-6 16,179-56-13-16,-151 46-26 0,2 3-52 0,-2-1-88 16,2 0-138-16,-10 3-60 0,-9 2-539 15</inkml:trace>
  <inkml:trace contextRef="#ctx0" brushRef="#br1" timeOffset="84557">2133 15717 2358 0,'0'0'227'0,"0"0"-51"0,0 0-111 16,0 0-61-16,0 0-27 0,0 0-14 0,0 0-7 16,200-113-77-16,-127 100-177 0,-13 4-308 0,-19 3-894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0:55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2698 369 1423 0,'0'0'-16'16,"0"0"-100"-16,0 0 48 0,0 0 65 0,0 0 23 16,0 0 8-16,-49 196-6 0,43-136-6 15,-2 7-3-15,3 6-3 0,-4 3-9 0,5 2 1 16,-3-2-4-16,5 0 1 0,-1-3 2 0,-4-3-1 16,4-8-4-16,-1-5-2 0,-4-11-2 0,4-11 2 15,-1-10 13-15,-1-12 59 0,5-6 34 0,-1-7 10 16,-3 0-10-16,-1-7-67 0,1-6-51 0,-5-6-24 15,0-3-12-15,-1-4-10 0,2-3 4 16,1-4-6-16,0-7-18 0,1-2-12 16,3-2-23-16,-3-9-26 0,6-3-8 0,0-6 8 0,-1-2 6 15,2-2 29-15,0-1 37 0,0-1 28 0,0 0 34 16,0 2 20-16,3 6 25 0,2 3 25 16,4 4 27-16,3 6 16 0,2 4-6 0,1 5-15 15,8 5-17-15,3 4-9 0,4 3-2 16,2 3-10-16,5 4-5 0,4 0-2 0,7 6-5 0,-3 0-3 15,6 4-4-15,1 3-10 0,1 4-11 16,1 2-6-16,0 0-5 0,-2 8-5 0,-7 4-1 16,1 5-3-16,-6 3 0 0,-5 3-4 0,-1 3-5 15,-9 1-20-15,-5 0-8 0,-6 2 7 16,-9-1 12-16,-5-1 33 0,-2 2 20 0,-12-1 11 16,-5 0 10-16,-7 0 9 0,-9-1 4 0,-2 3 11 15,-4 1 9-15,-4 1 10 0,0 3-4 16,-5-1-13-16,3 2-11 0,2-2-12 0,2 0-7 0,5-1-3 15,7 1-13-15,3-1-11 0,5 1-9 16,7 0-6-16,6 0-2 0,6 2 0 0,4 1 1 16,4 3 5-16,10-1 3 0,8 0 5 0,4-3-5 15,5-5 4-15,7-3 1 0,6-5-1 0,6-3 5 16,4-5 1-16,0-2-3 0,2-5-6 16,-1 1 0-16,2-3-1 0,-3-2 3 0,-4-1 1 15,1-2 0-15,-9 1-2 0,-4 2-4 0,-8-1 1 16,-3 2-2-16,-2 0-3 0,-9 1-4 0,4 0-11 15,-10 2-12-15,0 0-21 0,0 3-30 16,-8 1-31-16,4 3-49 0,-3 1-93 0,-3 2-17 16,1-3 28-16,-1-6-93 0</inkml:trace>
  <inkml:trace contextRef="#ctx0" brushRef="#br0" timeOffset="583">4488 452 1732 0,'0'0'572'15,"0"0"-738"-15,0 0 21 0,0 0 69 0,0 0 71 16,0 0 23-16,0 0-3 0,16 201-9 0,-16-137-8 16,0 6-19-16,-4 1-41 0,-4 3-41 15,-4 0-36-15,-2 1-23 0,-4-3 21 0,2-7 34 16,-5-9 39-16,2-7 43 0,-1-12 28 0,2-11 34 15,4-11 48-15,4-7 46 0,-1-7 21 0,4-1-18 16,0-9-48-16,1-6-63 0,4-5-45 16,2-5-20-16,0-5-11 0,0-7-11 0,8-3-3 15,4-7-15-15,6-2-18 0,1-8-18 16,6-3-35-16,2-4-35 0,4-2-11 0,4 1 17 16,-1-2 52-16,4 3 79 0,0 5 68 0,2 5 45 15,1 10 20-15,-3 9-8 0,-3 8-16 0,-2 7-18 16,3 6-10-16,-2 5-1 0,-4 8 1 0,3 1 5 15,-2 6-1-15,3 6-2 0,-1 7-1 0,1 5 2 16,0 5 10-16,-1 6 9 0,0 7 6 16,-6 5 0-16,2 5-12 0,-2 5-16 0,0 1-14 15,-1 5-10-15,0 1-5 0,-3 0-4 0,-3-3-1 16,0-2-2-16,-4-6 0 0,-1-6 2 16,-1-11 0-16,-4-3 4 0,-2-6 0 0,-4-9 11 15,-1-4 30-15,-3-2 35 0,0-4 41 0,-3-1 36 16,-5 1-4-16,-2 0-18 0,-6 0-25 0,-3 0-28 15,-3 0-15-15,-5 1-13 0,-2-1-11 0,-3-1-9 16,-3-2-6-16,-2-1-4 0,-4 0-1 16,-4-4-3-16,0 0 0 0,-5 0 2 0,-2 0-2 15,-2-7 3-15,0 0-3 0,1-1-4 0,-1 0-4 16,4 2-8-16,2 2-2 0,3-1-6 0,4 4-8 16,8 0-14-16,6 1-25 0,2 0-22 15,10 0-44-15,3 2-81 0,8 3-133 0,4 4-82 16,0 2-18-16,14 1 90 0,-2 0 143 0,-3-4 28 0</inkml:trace>
  <inkml:trace contextRef="#ctx0" brushRef="#br0" timeOffset="2133">8242 1036 3063 0,'0'0'-37'0,"0"0"12"15,0 0-22-15,0 0-33 0,0 0-6 0,0 0 27 16,0 0 20-16,0 0 24 0,154-37-7 0,-97 37-12 16,7-4-10-16,3-2-8 0,0-4 3 15,0 0 7-15,-1-3 14 0,-9-3 15 0,-2-1 16 16,-6 2 3-16,-8 1 3 0,-10 3 0 0,-2 2 0 16,-10 2-1-16,-5 3-1 0,-9 2-1 0,3 1 0 15,-6 1 5-15,-2 0 3 0,0 0 2 0,0 0-3 16,0 0-7-16,-3 0-15 0,-4 0-17 15,3 0-30-15,-6 3-47 0,2 2-66 0,-4 5-85 16,-9 3-108-16,5 2-97 0,2-1 32 16,2-5-222-16</inkml:trace>
  <inkml:trace contextRef="#ctx0" brushRef="#br0" timeOffset="2705">10983 77 1654 0,'0'0'9'16,"0"0"-23"-16,0 0 20 0,0 0-8 0,0 0-14 15,0 0-30-15,0 0-33 0,0 0-35 16,0 0-41-16,0 0-6 0,0 0 24 0,0 0 53 16,0 0 86-16,0 0 42 0,-30-51 9 0,30 48 0 15,-4-3-11-15,1 1 22 0,3 1 27 0,-1-1 15 16,0 4-4-16,-1-1-17 0,2 1-30 16,0 1-29-16,0 0-34 0,0 0-39 0,0 0-35 15,0 1 13-15,3 8 40 0,0 7 49 0,6 6 65 16,-3 8 25-16,3 7-10 0,4 12-19 15,-2 8-26-15,-3 10-23 0,1 11-3 0,2 10 2 16,-5 5-7-16,2 6-6 0,-4 3-8 0,3-2-5 16,-4 1-6-16,-2-4-2 0,0-4-3 0,-1-7-6 15,0-11-7-15,0-8-8 0,0-16-2 0,0-12 7 16,-1-13 17-16,1-16 55 0,0-3 48 0,0-7 20 16,0 0 14-16,0-3-50 0,0-7-78 15,0-5-76-15,-3-7-100 0,2-5-108 0,1-5-119 16,-2-5-65-16,2 8 66 0,0 10-126 0</inkml:trace>
  <inkml:trace contextRef="#ctx0" brushRef="#br0" timeOffset="2910">10652 411 2070 0,'0'0'89'15,"0"0"27"-15,0 0-19 0,0 0-17 0,0 0-46 16,0 0-35-16,0 0-19 0,0 0-1 0,0 0 8 15,0 0 4-15,187-166 0 0,-125 151-3 16,4 1-2-16,4 2-3 0,-1 2-2 0,-1 3-8 16,1 1-14-16,-2 2-18 0,-5 4-32 0,-6 0-48 15,-5 4-64-15,-7 5-81 0,-7 5-81 16,-10 2-24-16,-9 4 69 0,-7-3 73 0,-9-5 61 0</inkml:trace>
  <inkml:trace contextRef="#ctx0" brushRef="#br0" timeOffset="3088">10840 1034 2564 0,'0'0'46'0,"0"0"-12"0,0 0-22 16,0 0-11-16,0 0 2 0,0 0 5 0,169-2-3 16,-110-3-3-16,8 0-4 0,8 1-9 15,0-1-22-15,3-2-32 0,0 1-52 0,-2 2-68 16,-6-2-95-16,-6 0-126 0,-7 1-103 0,-17 1 55 15,-14 1-159-15</inkml:trace>
  <inkml:trace contextRef="#ctx0" brushRef="#br0" timeOffset="3698">11961 711 2708 0,'0'0'10'0,"0"0"-40"15,0 0-26-15,0 0-14 0,0 0 16 0,0 0 33 16,0 0 20-16,0 0-3 0,0 0-2 16,116 162-3-16,-91-116-6 0,-1 2-18 0,-6 4-28 15,0 3-77-15,-10-4-24 0,0-3-1 0,-5-9 11 16,-3-11 63-16,0-10 29 0,0-6 60 16,0-8 91-16,0-4 43 0,-2 0 5 0,0-10-41 15,-5-4-90-15,4-9-35 0,-2-4-14 0,-2-5-5 16,4-5 11-16,0-3 8 0,-2-6 12 0,2 0 14 15,-1 1 11-15,-4 0 6 0,4 0 4 0,-4 2-1 16,4 2 11-16,-3 3 17 0,1 7 16 16,6 4 21-16,-1 9 2 0,1 6-10 0,0 4-25 15,0 6-40-15,0 2-33 0,3 0-19 0,8 0 2 16,2 4 12-16,2 3 15 0,2 4 10 0,4 3 2 16,0 1-1-16,2 4-3 0,2 1 0 15,2 3-2-15,-1-2 0 0,0 1-4 0,0-6-11 16,1-3-10-16,2-6-5 0,-2-3 5 0,2-4 10 15,1-10 8-15,1-6 0 0,-2-4-2 16,0-7-6-16,1-4-2 0,2-4-3 0,-3-1 9 16,0-2 6-16,-2-1-6 0,-1 3 10 0,-3-1 1 15,-4 6-1-15,-1-1 17 0,-2 2 2 0,-2 3 6 16,-4 3 6-16,-2 5 8 0,-3 3 11 0,-1 7 0 16,-1 4-6-16,-3 4-15 0,2 1-22 15,-2 0-26-15,1 1 5 0,0 7 22 0,9 6 25 16,-1 5 37-16,5 9 11 0,0 7-3 0,2 11-15 15,0 5-23-15,2 8-10 0,1 7-14 0,-1 6-2 16,3 1 1-16,-4 0-8 0,1-2-3 0,0-6-4 16,-3-7-2-16,0-10-2 0,-1-9 2 15,-1-10 0-15,1-10 5 0,-3-3 8 0,-3-9 2 16,0-1 5-16,-2-4 2 16,-1-1-3-16,-2 0-6 0,0-1-9 0,3 0-15 0,-2 0-20 15,2 0-33-15,2-1-56 0,2-6-109 0,2-2-227 16,-7-1-59-16,4 4-438 0</inkml:trace>
  <inkml:trace contextRef="#ctx0" brushRef="#br0" timeOffset="4222">14128 260 2694 0,'0'0'-78'15,"0"0"6"-15,0 0 8 0,0 0 26 0,0 0 41 16,0 0-5-16,0 0-18 0,85 178-35 0,-66-141-45 16,-3-3-32-16,2-3-21 0,1-3 2 15,-3-8 25-15,-1-7 40 0,3-10 57 0,-2-3 60 16,0-13 45-16,-1-4 8 0,0-5-11 0,-3-1-18 16,0-3-25-16,-1-1-11 0,-5 1-19 0,-4-2-20 15,-2 1-18-15,-8 0-15 0,-11 2-10 16,-6 3-3-16,-6 4-7 0,-10 4 4 0,-1 3 25 15,-10 4 27-15,-4 6 52 0,-4 1 42 0,0 0 33 16,0 7 18-16,5 3-8 0,2 6-22 16,5 1-36-16,6 3-29 0,2 2-24 0,6 4-12 15,7 3-5-15,9 1-7 0,4 1-2 0,6 0-4 16,8 2-2-16,8-1 8 0,10 1 12 0,12 0 14 16,9-1 11-16,12-3 1 0,6-1-1 0,10-6-7 15,8-2-4-15,3-4-5 0,4-4-4 16,1-3 1-16,-1 3-9 0,2-2 2 0,-5 1 1 15,-5 3 1-15,-8-1 7 0,-7 2 3 0,-6 4-2 16,-7 1-3-16,-8 3-5 0,-10 2 3 0,-3 4 10 16,-14 0 14-16,-6 1 16 0,-5 4 14 0,-6 2 6 15,-16 0-2-15,-10 4-2 0,-11 3-10 16,-15 1-7-16,-10 1-3 0,-13 0-7 0,-7-3-3 16,-11-3-4-16,0-3-8 0,-8-2-3 0,7-3-4 15,-1-2-7-15,5-3-5 16,4-2-20-16,7-2-41 15,5-4-78-15,3 4-134 0,8-6-289 0,18-1-134 0,20-6-274 0</inkml:trace>
  <inkml:trace contextRef="#ctx0" brushRef="#br0" timeOffset="1052">6181 707 2025 0,'0'0'-80'0,"0"0"-66"0,0 0-25 16,0 0 3-16,0 0 71 0,0 0 72 15,0 0 38-15,0 0 5 0,0 0-3 0,0 0 0 16,57 163 0-16,-42-120-7 0,-4 2-2 0,0 2-2 15,-1 3-3-15,-3 1 7 0,-2-3-1 0,-1 1-1 16,-4-2 0-16,0-1-2 0,0-2 0 0,0-5 0 16,-2-2-2-16,-1-5 1 0,-3-5-3 15,4-6 1-15,-3-7-7 0,3-5 6 0,-1-4 18 16,0-5-9-16,2 0-41 0,-5 0-101 0,0-5-162 16,-1-2-58-16,0-1 31 0,3 3-42 0</inkml:trace>
  <inkml:trace contextRef="#ctx0" brushRef="#br0" timeOffset="1643">6009 492 2179 0,'0'0'78'16,"0"0"-118"-16,0 0 24 0,0 0-12 0,0 0-45 15,0 0-27-15,0 0-14 0,0 0 18 0,0 0 49 16,0 0 27-16,0 0-1 0,186-130-11 0,-133 117 0 16,0 0-1-16,2 4 7 0,-2 3 6 0,-2 1 3 15,-2 4 0-15,-3 1-2 0,-5 1-2 16,0 9 0-16,-7 0 3 0,-1 4 3 0,-7 1 1 16,-4 3 1-16,-3 1 0 0,-7 1 1 0,-4 2 10 15,-2-1 9-15,-6 5 14 0,0-2 13 16,-12 5-4-16,-8 4 0 0,-5 1 1 0,-8 0-7 15,-3-1 4-15,-5-2-3 0,-4-4-3 0,3-2 0 16,1-4 0-16,1-3-2 0,6-2-6 0,3-2-6 16,5-1-4-16,5-4-6 0,5 0-6 15,4-3-10-15,5-1-20 0,4-3-25 0,3 2-2 16,3-2 13-16,9 3 24 0,5 1 30 0,7 1 11 16,5-1 2-16,9 0-2 0,6 1 0 0,8-2-2 15,6 1-9-15,5 2 1 0,3 1-6 16,1 2 1-16,2 2 1 0,-3 3-4 0,1 3 0 15,-6 4-4-15,-2 1 0 0,-5 6-1 0,-2 0-1 16,-8 4 6-16,-3 3-1 0,-5 1-3 0,-8 0 2 16,-9 3 0-16,-5-4 6 0,-7-1 8 0,-7-4 19 15,0-5 29-15,-14-2 30 0,-5-2 26 16,-8-4 11-16,-9 1-4 0,-12-2-11 0,-1 1-11 16,-9-2-15-16,-4 3-13 0,-5-1-13 0,-2-2-9 15,-4-4 0-15,4-3-1 0,-5-2-3 0,3-3-4 16,4-4-12-16,4-1-8 0,4 0-5 0,7-3-8 15,6-3-11-15,5-5-11 0,6 1-22 16,6-2-21-16,8 0-20 0,5-1-42 0,9 1-68 16,7-2-116-16,4 0-102 0,17 0-59 0,9-5 57 15,-3 7 128-15,-8 3 32 0</inkml:trace>
  <inkml:trace contextRef="#ctx0" brushRef="#br0" timeOffset="5862">5333 4366 245 0,'0'0'-6'0,"0"0"6"0,0 0 3 0,0 0-1 16,0 0 1-16,19 161-2 0,-13-120-1 16,-2 2 2-16,-3 1-3 0,1 2 5 0,-2 0 3 15,0 1 9-15,0 4 12 0,0-1 9 0,-2 1-1 16,1 0 20-16,-2 2 11 0,0 1 15 0,-1 0 14 16,-1 4-14-16,3 3-7 0,-2 2-1 15,-1 5 18-15,-1 5-16 0,1 1-12 0,-1 1-20 16,5 3-27-16,-2-1 4 0,-1 4 10 0,2 2 5 15,-1 7 1-15,-1 4 4 0,-2 2-6 0,5 5-11 16,-5 2-5-16,1 3-7 0,2 0-4 16,1-2-1-16,-1-1 3 0,-1 1 1 0,1-2-2 15,0-2 3-15,2-2-2 0,1-2-4 0,0-1 7 16,0-4 2-16,0-1 7 0,1-2 6 0,3 0-2 16,0-4-4-16,-2 1-5 0,1 2-9 0,-1-4-3 15,-2-1 1-15,0 2-5 0,0 1 5 16,0 0-4-16,0-1-2 0,2 3 0 0,0-2-2 15,1 1 3-15,0 1 0 0,1 0 0 0,1-1 0 16,-1 1-1-16,2 3 0 0,1-3 0 0,-2 4 0 16,2 0-1-16,-3-1-2 0,2 1-2 15,0 1 1-15,-1 3 0 0,1-1-1 0,0-2 3 16,-3-1-1-16,1 1 2 0,-3 3 4 0,-1-2 0 16,0 2 4-16,0-5-2 0,0-1 0 15,0 1 3-15,0 1 1 0,0 0 6 0,0-3-2 16,0 4 0-16,0 0-1 0,0-2 1 0,0 1 2 15,3-3-4-15,1-2-3 0,1 0-2 0,-1-1-5 16,2-4 0-16,1-2 3 0,-3-2-3 16,3-1 7-16,-3 3-2 0,0 0 3 0,0-1-3 15,-1 2-1-15,1-3 2 0,-4-1-19 0,1-1 3 16,0-1-2-16,-1 0 6 0,0-2 21 0,0-4 5 16,0 0 8-16,-2 1 10 0,-1-2 7 0,3 1 4 15,0 2-13-15,0 1-14 0,0 2-8 16,4 1-6-16,3-1 9 0,-2 0 0 0,4 1-4 15,-1-1-8-15,3 0 0 0,0 0 1 0,5-1 2 16,-2 1 8-16,1-4 3 0,2 3 2 0,-2-1 4 16,0-2 2-16,2-1-4 0,-4-4 4 15,3-3 4-15,-1-1-1 0,1-4 2 0,-1 0-1 16,-1-1-1-16,-2-1 3 0,-3-2-1 0,2-2-6 16,-1-4-12-16,-3-5-12 0,2-4-1 0,-2-5 1 15,-3-5 7-15,0-6 3 0,-2-3-4 16,-1-7-5-16,2-2-6 0,-3-5-16 0,1-1-30 15,1-3-44-15,-1-1-43 0,3-10-36 0,4-13-61 16,4-16-203-16,-3 4-96 0,0 6-478 0</inkml:trace>
  <inkml:trace contextRef="#ctx0" brushRef="#br0" timeOffset="6793">5711 4468 1839 0,'0'0'-30'0,"0"0"19"16,0 0 27-16,0 0 0 0,0 0-3 15,0 0-32-15,0 0-59 0,0 0-55 0,0 0 0 16,0 0 26-16,0 0 44 0,0 0 54 0,0 0 6 16,0 0 5-16,-31 21-2 0,43-2 6 0,1 0 13 15,0 3 15-15,4 1 18 0,0 0 4 0,5 0-5 16,3 0-10-16,2 0-13 0,2 1 0 15,4-1 5-15,5 2-1 0,3-1 5 0,5 0 2 16,3 1-10-16,5-1 1 0,3 3 0 0,4-1-4 16,4 0 5-16,4 1-3 0,5 0-4 0,1 3-6 15,4-4-6-15,-1 4 2 0,3-3-4 16,2 2-1-16,0 1-3 0,3-1-4 0,0 1 0 16,2 1 0-16,-1-2 2 0,2-3 4 0,-1-3 2 15,5-3 1-15,2-4-2 0,-3-2 3 16,3-4 2-16,-3-4 6 0,3-4 5 0,-1-2 6 15,-3 0 1-15,-1-2-2 0,1-7 2 0,0-1-5 16,2-3 0-16,-2 0-4 0,-2-4-1 0,-1-3-2 16,-1-3-2-16,0 0 2 0,-5-4-2 0,-1 0 1 15,-2-3 0-15,-5 1-4 0,-5-3 0 16,-4 1-1-16,-5-2 7 0,-6 0-1 0,-3-4 6 16,-8 1 1-16,-3-3 0 0,-9 0 1 15,1-2-2-15,-10-2-4 0,0 0-4 16,-7-3-4-16,-2-6-6 0,-5-2-2 0,-5-6-4 0,-3-3-2 15,0-2-3-15,-11-2 3 0,-1 2 0 0,-4-2 8 16,-8 3 8-16,1 3 4 0,-8 4 3 0,1 3-3 16,-9 4-6-16,-1 3-9 0,-7 5-3 0,-2 3-9 15,-4 3-5-15,-9 4 1 0,2 0-2 16,-7 4 0-16,-4-2-1 0,-2 5-4 0,-7 0 2 16,-2 4-1-16,-5 3 0 0,-3 1 1 0,-8 2-7 15,-5-1-1-15,-6 2 1 0,-8 1 3 0,-4 0 6 16,-2 0 8-16,-9 3 2 0,-5 0 4 15,-6 1 1-15,-3 3-5 0,-1 1-1 0,-5 5-3 16,0 0 3-16,-3 10 3 0,-2 3 1 0,2 9 5 16,4 2-2-16,7 8 3 0,7 5 0 15,8 5-1-15,10 10-3 0,10 4-9 0,11 7-13 16,9 10-24-16,13 10-62 0,11 13-106 0,14 15-201 16,16-23-141-16,18-25-685 0</inkml:trace>
  <inkml:trace contextRef="#ctx0" brushRef="#br0" timeOffset="7815">9886 4476 1221 0,'0'0'62'0,"0"0"38"0,0 0-9 0,0 0-56 0,0 0-77 16,0 0-44-16,0 0 3 0,0 0 51 15,0 0 54-15,0 0 21 0,0 0-5 0,0 0-17 16,-24 156-4-16,23-114 3 0,0 6 4 0,-1 4 19 16,1 8 5-16,-5 7 4 0,2 8-2 0,3 4-3 15,-2 6-3-15,2 6-12 0,-1 7-7 16,0 2-9-16,-1 5-5 0,0 3 4 0,2 1-1 15,-3 4 0-15,-4 2-6 0,2 4-3 0,-2 6 6 16,-2-1 18-16,5 3 3 0,-5-1 3 0,6-3-11 16,-4-1-14-16,4-1 4 0,0 1 2 15,-3 3 2-15,4 1 2 0,1 3-5 0,0-1-4 16,-1 0-1-16,3-2-6 0,0 3-2 0,0 0-1 16,0-3 3-16,6 0-3 0,-3-2 3 15,-2-3-2-15,0 1 2 0,5-5 2 0,-5 0-1 16,1 0 1-16,-1-1 1 0,0 1 2 0,-1-3 0 15,2-3-2-15,-1-2 3 0,-1-3-2 0,0-3 3 16,3-1 2-16,-3-2 7 0,0-1-1 0,0-1 1 16,0 0-5-16,0 3-5 0,0-1 3 15,-3 0-8-15,2-2 3 0,-1-1-7 0,2-1 0 16,0-3 0-16,0-2-1 0,0-1 3 0,0-3 0 16,0-4 1-16,0-3 5 0,0-2 2 0,0-4 3 15,0 1 4-15,0-2 3 0,2-1 0 0,-1-1 3 16,2 1-1-16,1 0-4 0,-1 0-3 15,1 1-4-15,4 0-5 0,-4-1-3 0,6 2-1 16,-1-3 0-16,-2-1 1 0,5 0 0 0,-1 0 4 16,0-1-3-16,0-3 0 0,-1 1 0 15,2 1-4-15,0-3 5 0,0 0-1 0,1-3 3 16,-2 1 3-16,0 0-7 0,-3 1-1 0,4 1 1 16,-4-2-6-16,-1 0 7 0,4-3 1 0,-4 1 1 15,1-3 4-15,-3-2-3 0,2 1 0 16,-3-6 0-16,5 1 2 0,-7-3-1 0,5-3 8 15,-3-1 4-15,-1-1 3 0,-2-1 5 0,1-2-10 16,3 0-1-16,-3 3-6 0,0-3-5 0,1 1 1 16,4-2-2-16,-3-3-1 0,1-7 0 0,1-4-1 15,-3-6-4-15,-1 1-2 0,4-5 2 16,-3-2-3-16,-2 0-7 0,0-3-13 0,1-3-30 16,-2-3-42-16,1-1-68 0,3-4-97 15,-3 0-160-15,1 0-175 0,-2-3-660 0</inkml:trace>
  <inkml:trace contextRef="#ctx0" brushRef="#br0" timeOffset="8624">6066 14895 1431 0,'0'0'234'15,"0"0"-58"-15,0 0-61 0,0 0-35 0,0 0-25 16,0 0-36-16,0 0-22 0,0 0-14 15,0 0-7-15,0 0 3 0,0 0 3 0,0 0 9 16,0 0 7-16,0 0 2 0,3-31 0 0,-2 31 3 16,2 0-1-16,-3 0 0 0,0 0 7 15,2 0 7-15,0 3 6 0,2 4 0 0,2-1 3 16,1 7-2-16,1 1-1 0,3 5-1 0,2-2-4 16,2 6-6-16,2-3-1 0,2 2-4 0,1 0-2 15,4 1 0-15,3 0-3 0,-1 0 1 16,3 0 0-16,2-2 0 0,0 1 2 0,2 1 1 15,4-4 1-15,-1 2 4 0,3-3 2 0,3 0 3 16,2-1 4-16,-2 0-1 0,5 0 2 0,-1-2-3 16,2 2 0-16,4-2 0 0,1-3-2 0,3 1 0 15,3-3-8-15,-3 0-1 0,4 0-5 16,0-1-1-16,4-2 4 0,0 1 4 0,3 0 6 16,4-1-2-16,-1 0-1 0,4-1 2 0,-2 2 1 15,-2-2 2-15,2-1 11 0,-1 0 1 0,1-2-5 16,5-2 0-16,-2 1-11 0,0-2-1 0,3 0-1 15,-3 0 2-15,2-6-1 0,-1-4-4 16,-2 0 2-16,-2-3-1 0,-2-4 1 0,-3-3 4 16,0-3-3-16,-1-3 3 0,-4-3-2 0,-2-3 0 15,0-4 4-15,-3 0-2 0,-3-4-1 16,-4-1-1-16,-2-4 0 0,-4-2 0 0,1-8 0 16,-4-7 0-16,-7-5-5 0,3-1 0 0,-9-6-4 15,-2 0 2-15,-1-2-1 0,-7-2 1 16,2 3 3-16,-3-1-3 0,-4 4 2 0,1 4-4 15,-1 7-5-15,0 9 0 0,-1 6-11 0,-1 10-25 0,-4 7-57 16,4 6-112-16,-2 8-248 0,-3 7-218 16,-4 3-758-16</inkml:trace>
  <inkml:trace contextRef="#ctx0" brushRef="#br1" timeOffset="12818">9627 2151 338 0,'0'0'35'0,"0"0"28"0,0 0 37 0,0 0 13 15,0 0-2-15,0 0-23 0,0 0-26 0,0 0-10 16,0 0-14-16,0 0-6 0,0 0-12 0,0 0-7 15,3-57-8-15,-3 57-3 0,0 0-3 16,3 0 11-16,1-2 2 0,3 2-1 0,-3 0-1 16,4 0-13-16,2 0 0 0,-2 5-1 0,6-1 2 15,2 4 4-15,2 0-2 0,-1 1 4 0,8 2 1 16,0 1 1-16,3 2 1 0,2 0 0 16,9 0 1-16,1 3 0 0,1-1-1 0,9 0 2 15,-4 2-1-15,7 1-1 0,7 1 2 0,-1 0-1 16,4 2-3-16,4-1 2 0,2 0-3 0,4 1 3 15,5 1 1-15,4 1 1 0,5 0-1 0,-1 2-1 16,5 0 0-16,4 0 2 0,0 0 0 16,8-1 0-16,3 0-3 0,1-2 2 0,2-2-2 15,0 2 5-15,2-4 4 0,-3 2-3 0,1 3 11 16,3-3 2-16,-2 3 1 0,1-1 2 16,5 3-12-16,-4 0-2 0,4 0-7 0,-5 2-2 15,-2 2-3-15,0 3 1 0,0-1-2 0,2 2 3 16,-2-3-1-16,-1 3-3 0,1-3 2 0,-1 2-4 15,-4-1 0-15,-2-2 0 0,-1 0-3 0,-4-3 0 16,2-1-1-16,-5 1 0 0,-1-4 2 16,-3 2-2-16,0-4 3 0,-5 0 1 0,-5-1 2 15,-2 0 2-15,-8-2-2 0,-3-3-7 0,-6 1 0 16,-4-4 0-16,-5-2-4 0,-5 0-3 16,-6-2-20-16,-6 1-38 0,-8-5-56 0,-7 2-91 15,-8-2-23-15,-7-1 27 0,-3 0-291 0,-2-1 506 0</inkml:trace>
  <inkml:trace contextRef="#ctx0" brushRef="#br1" timeOffset="14012">9285 2196 314 0,'0'0'1'0,"0"0"0"15,0 0-1-15,0 0 2 0,0 0-2 0,0 0-1 16,0 0 0-16,0 0 0 0,0 0-1 16,0 0 1-16,0 0 0 0,-159 94 1 0,147-84 0 15,-2-3 1-15,3 1 2 0,-2-1-2 0,-4 2 3 16,0-1-3-16,2-1 2 0,1 3-2 0,-2-1 1 15,-2 3 0-15,-1 0-2 0,2 2 0 0,-4 2 0 16,3 1 0-16,-7 3 0 0,1 3 0 0,0 1-1 16,-2 4 1-16,-4 0 0 0,2 3-2 0,-2-1 2 15,-6 1-2-15,3 1 0 0,-5 1 2 16,-1 2-2-16,-2 1 0 0,0 4 2 0,-2-1-2 16,-2 3 1-16,-1 2 0 0,-1 3 0 0,0 0-2 15,-4 0 0-15,2 2 4 0,0 0 1 16,-3 2 1-16,-3 3 2 0,-1-1-3 0,-6 1 0 15,1 2 2-15,0 3 1 0,-6-3 1 0,-1 3 2 16,-5-3 0-16,0 2 1 0,0 2 1 16,-3 0 1-16,-1 2 6 0,0 4 3 0,-3-1 5 15,0 4 4-15,-2 3-2 0,-3 2 0 0,1 1-4 16,-7 1-4-16,4 0 0 0,-2 0-4 0,-4-2 0 16,5-1-2-16,-2-1 4 0,-2 2-2 15,1-1 0-15,1 1-1 0,-5 0 5 0,-4 1 11 16,-2 5 10-16,-5 2 7 0,1 2-2 0,-1 1-8 15,-2-1-4-15,3 2-10 0,-4-1-3 0,-1 1-2 16,1 3-8-16,0 1-2 0,1 0 0 16,1 0-2-16,5 0 3 0,4-2 0 0,4 1-3 0,2-5 2 15,1 0-1-15,0 0 2 0,3 1 4 16,-4 0-2-16,1 3 6 0,1-2 2 0,2 1 0 16,-3 0 0-16,5 1-3 0,-2 2-5 0,4-1 6 15,-5-1 1-15,3-2 4 0,-6 2-1 0,1 1-5 16,2 4-3-16,-1 3-1 0,-1 0-3 15,-4 3 2-15,2 1 2 0,-1 0-4 0,0-3 1 16,0 0-5-16,-4-1-1 0,-6 0-1 0,0 1 0 16,2 2 0-16,-1 0 0 0,-1 0-6 15,7-1 0-15,3-3 1 0,1-7-2 0,7-4 6 16,-1-4 0-16,5-4-1 0,1 0 1 0,8-1-2 16,-2-4-2-16,5-2 0 0,4-3-1 0,4-3 1 15,6-2-2-15,4-5 0 0,5-4 0 16,1-3 1-16,5-7-1 0,5-4 0 0,2-6-3 15,6-4-6-15,0-5-6 0,5-4-11 0,8-5-19 16,1-2-27-16,2-4-34 0,8-4-35 0,0-1-21 16,1-3 9-16,3 0 29 0,0 0 40 0,6-3-221 15,-4 1 241-15</inkml:trace>
  <inkml:trace contextRef="#ctx0" brushRef="#br1" timeOffset="15276">353 11449 315 0,'0'0'5'16,"0"0"0"-16,0 0-4 0,0 0-1 0,0 0-2 16,0 0-2-16,0 0 3 0,0 0 0 0,0 0 1 15,0 0-1-15,0 0 1 0,0 0 0 0,0 0 0 16,0 0 1-16,84-21-1 0,-77 19 0 0,-3-1 2 15,-3 2 0-15,3-1 2 0,-1 1 1 16,-3-2 1-16,1 3 0 0,-1 0-1 0,0 0-1 16,0 0-1-16,2 0-2 0,-2-2 0 0,0 2 1 15,1-1-2-15,-1-2 1 0,3 3 0 0,-2-4-1 16,4 2 2-16,-2 0-2 0,-1 0 2 16,0 2-2-16,5-3 0 0,-3 2 2 0,0 1-1 15,4 0-1-15,-2 0 0 0,4 0 0 0,0 0 1 16,0 0 0-16,0 0 0 0,2 1 1 15,0 2-1-15,2 1 3 0,1 2-2 0,4-2-1 16,-1 1 0-16,4-2 0 0,-2 1 2 0,5 0 3 16,2-1 1-16,0 1 1 0,7-1 8 0,-2 0-2 15,3 0 1-15,-2-1 1 0,4 1 4 16,-3-1 7-16,3-1 0 0,2 2-4 0,2-1-9 16,-1 1-5-16,4 1-6 0,4-1-1 0,-3 1-1 15,2 1-2-15,-2 1 5 0,5-1 0 16,-5 2-3-16,5-1 2 0,-5 4-2 0,6 0-3 15,-3 1-1-15,-2 1 1 0,4 2 0 0,-3 1 1 16,2 3 0-16,0-2 1 0,-2 4-4 0,5-3 3 16,-2 3 1-16,-1 0 0 0,4-2 3 0,3-1 1 15,2-3 0-15,-2 3 1 0,2-5 4 0,5 1 9 16,0-4 5-16,-1 0 9 0,4 1-1 0,3-3-5 16,3 2-5-16,-2-1-8 0,-1 0-6 15,0 2-3-15,2 0-4 0,-2 0 3 0,0 1 0 16,-1 1-1-16,0 2 0 0,2 0-1 0,-2 3-1 15,8 2-2-15,-6 1 2 0,5 2 0 16,-2 2 0-16,-2 3-2 0,1 2 0 0,-1 2-2 16,1 5 1-16,1-2-2 0,-2 3 1 0,4 1-1 15,-3 2 2-15,3-2 3 0,0 1 0 16,3 1 2-16,1-4-2 0,1-3 0 0,-3 1-2 16,1-3-1-16,1 3 1 0,2-1-1 0,0 1 0 15,-1-1 0-15,2 2 3 0,3-1 0 0,-2-1 2 16,3 1 0-16,5 1-3 0,0 1-1 0,0 1-3 15,2 3-1-15,-2-1 4 0,2 2 1 16,-1-2 2-16,2 3-1 0,0-3 1 0,-1 2 0 16,3-1-8-16,-1 2-25 0,4-2 23 0,0-4 6 15,-2-1 13-15,3-6 28 0,-1-2-18 0,4-4-2 16,-2-1-3-16,4-3 0 0,0 1-4 0,-1-2 2 16,-3 1-3-16,0-1 1 0,-1 0 4 15,-3 2-7-15,0 0 0 0,-3 1 2 0,-1-1 3 16,-5 0 6-16,3 1 1 0,-8 0-4 0,0 2-3 15,-4 3 1-15,1 0-2 0,-9 1 0 0,0 3-5 16,-6 3-3-16,-3 0-3 0,-6 2-29 16,-3 1-8-16,-3 2-11 0,-6-1-51 0,-3-1-19 15,-1-1-23-15,-2-2 4 0,0-3 46 0,-12-10-70 16,-10-7-17-16</inkml:trace>
  <inkml:trace contextRef="#ctx0" brushRef="#br1" timeOffset="16172">15429 3537 662 0,'0'0'20'0,"0"0"10"0,0 0 26 0,0 0 22 16,0 0 0-16,0 0-34 0,0 0-117 0,0 0-65 16,0 0-5-16,0 0 17 0,0 0 90 15,0 0 36-15,-78-55 0 0,61 88 0 0,-4 6-2 16,-2 2 0-16,-2 2 1 0,-2 2 0 0,0 3-2 15,-2 3 2-15,-2 5-1 0,1 4-1 0,-3 4-1 16,-1 4 1-16,-3 2-2 0,3 4 2 16,-5 6 6-16,1 0 0 0,-4 4-1 0,-2 1-1 15,-5 1-2-15,-4 3 1 0,0 2 4 0,-8 6 1 16,-1 2 1-16,-7 6-5 0,-3 5-1 16,-4 5-1-16,-5 3 1 0,-4 3 2 0,-2 2-1 15,-5 4 1-15,-2 2 0 0,-3 6 0 0,-4 6 0 16,-1 1 0-16,-6 5-1 0,-3 0 0 0,1 5-3 15,1-1 0-15,-1 6-1 0,0 1 2 0,-4 5 1 16,2-2 0-16,-5 0-1 0,2 2-4 0,-8 3 1 16,5 1-4-16,-8-1 2 0,3 1 4 15,-3 0-2-15,-5 1 1 0,-5 2-1 0,-8 0 2 16,0 4 3-16,-5-1 5 0,-1 0 2 0,-3 7 3 16,-4-3 0-16,-3 6 2 0,-1 0 7 15,0 0 13-15,2 0 4 0,8-1 7 0,1 1 7 16,2-3-7-16,3-3-1 0,9-2-7 0,5 3-11 15,9-9 7-15,8 0 1 0,7-5-6 0,6-7 0 16,7-5-17-16,1-6-6 0,1-6 4 16,9-2-4-16,1-12 2 0,4-9-1 0,9-8-2 15,0-13-2-15,4-6-4 0,1-9-7 0,5-8-20 16,2-9-48-16,3-9-54 0,5-8-26 16,0-13 12-16,16-11-74 0,9-9 41 0</inkml:trace>
  <inkml:trace contextRef="#ctx0" brushRef="#br1" timeOffset="19027">5231 10178 230 0,'0'0'124'0,"0"0"-111"0,0 0-8 0,0 0-1 16,0 0 2-16,0 0 3 0,0 0 2 15,0 0 3-15,0 0 3 0,0 0 6 0,0 0 6 16,0 0 5-16,-3-33 3 0,3 31 3 0,0 2 2 15,0-2-11-15,0 2-10 0,0 0-21 16,0 0-24-16,0 0-15 0,0 0-6 0,0 0 2 16,0 0 9-16,0 0 10 0,0 0 9 0,0 0 5 15,0 0 6-15,0 0 2 0,0 0-1 16,0 0 2-16,0 0-2 0,0 0-2 0,0 0 1 16,0 0-1-16,0 0 1 0,0 0 4 0,0 0-1 15,0 0 2-15,0 0 0 0,0 0-2 0,0 0 3 16,0 0-3-16,0 2-1 0,0-2 3 0,1 2-6 15,1-2 5-15,0 1 0 0,0 1-1 16,-1-1 3-16,1 2-3 0,-1 0 0 0,2 0-1 16,-1 0-1-16,1 1 0 0,0-1 1 0,-2 0-3 15,1 1-3-15,2 2 0 0,-3-2-6 0,2-1-360 16</inkml:trace>
  <inkml:trace contextRef="#ctx0" brushRef="#br1" timeOffset="21847">5333 10188 270 0,'0'0'102'0,"0"0"-96"0,0 0-4 0,0 0-2 16,0 0-5-16,0 0 0 0,0 0 3 0,0 0 1 15,0 0 3-15,0 0 2 0,0 0 3 0,0 0 3 16,0 0 4-16,0 0 9 0,-3 0 7 0,3 0 4 16,0 0-2-16,0 0-8 0,0 0-9 15,0 0-8-15,0 0-7 0,0 0-3 0,0 0-2 16,0 0-2-16,0 0 3 0,0 0 3 0,0 0-2 15,0 0-1-15,0 0-4 0,0 0-3 0,0 0 0 16,-1 0 2-16,1 0 4 0,0 0 4 16,0 0 4-16,0 0 3 0,0 0-2 15,0 0-1-15,0 0-3 0,0 0-4 0,0 0-2 0,0 2-1 16,0-2-1-16,0 0 2 0,0 0 4 0,0 1 6 16,-1 1 3-16,1-1 2 0,-3 3-1 15,2 0-4-15,-1-1-1 0,-1 3-1 0,3-4-3 16,-1 2 1-16,0 0-1 0,-1-1 1 0,1 1 0 15,1-1 0-15,-3 0 1 0,2 0 0 16,0 0 1-16,1 2 0 0,-3-2 0 0,1 2 3 16,1-3 1-16,0 3 0 0,-1-4 1 0,0 2-2 15,0 0 2-15,1 0-1 0,1 2 2 0,-3-2-1 16,0 2-1-16,2-1-1 0,-3 3-1 16,1-1 0-16,3 1 1 0,-5 1-1 0,1 0 1 15,1-1 0-15,-1 0-2 0,1 3-1 0,-2-1 0 16,1 0 0-16,1-1 1 0,-3 1 0 0,4-1 1 15,-2 1-1-15,1-2-1 0,-3 2 3 0,5-1-1 16,-3-1 2-16,1-1 5 0,-1 1-2 16,3-3 2-16,-1 0 3 0,0 0-3 0,-1-1 5 15,2 1 0-15,-4 0-4 0,4 0 1 0,-2 1-8 16,2 1-2-16,0-2 1 0,-2 2-5 0,0-1 2 16,2 1 0-16,-1 1-2 0,0 0 2 15,2 0-1-15,0 1-3 0,-2-2 0 0,2 2-1 16,0-1 1-16,0 0 1 0,0-1 2 0,0 2 2 15,0 0-3-15,0-2 2 0,0 0-4 0,0 1-2 16,0 0 1-16,0-1-2 0,0 2 1 16,0-2 5-16,0-1 0 0,0 3 3 0,0-2-1 15,0 0-3-15,0-1 1 0,0 1 1 0,0 0 5 16,2 0 4-16,-2 0-1 0,2 1-2 16,1 0-1-16,0-2-7 0,-2 1 3 0,1-1-2 15,-1 0-1-15,0 1 5 0,3 0-4 0,1-1 2 16,-4 1 1-16,2 0-1 0,-1 2 3 0,1-2-2 15,0 0 0-15,0 0-1 0,-1 0 0 0,1 0 0 16,-2 0 0-16,1 0 0 0,2 0 0 16,-3 0 0-16,2 2 0 0,0-2 0 0,-1 1-1 15,2 3 0-15,-1-2 0 0,-1-1 0 0,3 0-1 16,-1 1 1-16,0 0 0 0,-1-2 1 0,0 0 2 16,2 0 0-16,-1 1 1 0,-2-1 1 0,3-2-3 15,-2 2 1-15,1 0-1 0,1 1 2 16,-1-2-1-16,1 3 0 0,0-3 3 0,-1 3 4 15,2-1 0-15,0 0 4 0,0 1-2 0,2 0-1 16,-1-1-2-16,1 1-3 0,-1 0-2 16,2-1 0-16,1 2 0 0,0-1-1 0,-2 1 2 15,3-1-3-15,-2 2 3 0,1-2-1 0,-1 1 1 16,2-2 1-16,-1 1-1 16,-1-1 1-16,0 2 1 0,3-1-2 0,-3 1 1 0,1-1 1 15,1 3 0-15,3-3-2 0,-5 1-1 0,3-1-2 16,-1 1 0-16,0 1 2 0,2-3 2 0,-1-1 2 15,0 2 3-15,2-3 1 0,-3 1 3 0,4-1 0 16,-2-1 1-16,-2 1 3 0,3-1 1 0,-3 0 1 16,1 1 0-16,-2-2-3 0,2 0-4 15,0 0-2-15,1 0-4 0,0 0-1 16,1-1 1-16,-2 1-2 0,-1-2 1 0,3 2-1 0,-2-2-1 16,0 3 0-16,2-3-3 0,-2 0 2 0,2-1 0 15,0 3 2-15,1-2 2 0,-2 1 0 16,4-2 1-16,-4 0-2 0,1 0 0 0,1 0-1 15,3 0 5-15,0-2 3 0,-2 1 3 0,2-4 2 16,1 1-4-16,-1 0-3 0,-2 0-4 0,3-1-2 16,-1-1-1-16,-3 1 0 0,4-1 1 15,0 0 0-15,-1 1-1 0,4-3 0 0,-5 2-1 16,7-2 2-16,-7 0 0 0,5-1 0 0,-1 2 1 16,-1-3 1-16,-2 1 0 0,4 1-1 15,-6 0 2-15,3 0-1 0,0-4 2 0,-4 1 2 16,4 2-3-16,-2 0-1 0,-1 0-1 0,1 0-3 15,0 0 4-15,0 0-2 0,-1-2-2 0,1 1 3 16,0 0-1-16,0-1 2 0,-1 0 7 0,-2 2-4 16,-1-4 2-16,1 2 1 0,-2-1-4 0,-1 1 7 15,2-1-1-15,-3 1 0 0,0 0 0 16,1 0-6-16,-3 1-2 0,-1 0-2 16,1 1-2-16,-1 0 0 0,3-1-1 0,-4 2-1 0,1-1 0 15,-3 1-3-15,4 0 1 0,-3 0-2 0,1 1-1 16,0-1 0-16,2 0 0 0,0 0-1 15,2-1 2-15,-2 2-3 0,0-3 3 0,3 1-1 16,1 0 1-16,2-2 2 0,0-1 1 0,-1-1-1 16,1 2 1-16,1-3 0 0,0-1 1 0,3 1 0 15,-3-2-2-15,3 2 0 0,-3-1 0 16,2-3-1-16,-2 3 4 0,0 0-4 0,2 0 0 16,-2 0 0-16,-2 0-2 0,4-2 3 0,-1 3-2 15,2-1 0-15,-3 0 0 0,0 2 0 16,1-3 1-16,1-1 1 0,1 2 0 0,-3 0 3 15,-2-1 1-15,2 1-1 0,0 0 3 0,-1 2-2 16,0-3-1-16,-1 3 0 0,1-3 2 16,-2 2 1-16,0 1-1 0,1-1 0 0,-1 1-3 15,-2 0 2-15,2-2-2 0,-3 1 0 0,2 3 1 16,2-3-3-16,-1 2 0 0,-3-1 0 0,2 2-1 16,0-2-1-16,0 3 1 0,2-1 1 0,-1 0 0 15,-3-1 2-15,4 0-1 0,-4 1 2 0,2-1-1 16,1 2 0-16,-3-1-1 0,0-1 1 15,1 1 2-15,1 0 2 0,-2 0 0 16,-1 2 0-16,3-1-5 0,-1-1-3 0,2-1 0 0,0-2-3 16,1 0 4-16,-2 2 0 0,1-2 1 0,0 4 0 15,1 0-3-15,-5 0 0 0,1 1 0 16,1 0 0-16,2 0 3 0,-4-1 0 0,2 0 1 16,2 1-1-16,-1-1-2 0,1 2 1 0,-2-1-2 15,1-2 2-15,0 2 4 0,0-1-2 0,0-1 0 16,-2 0 0-16,1 0-2 0,1 1 0 15,1-2 1-15,-1 1 0 0,-3 1 1 0,0-1 0 16,5 0-1-16,-7 0 5 0,3 1-5 0,2-1 1 16,-6 0 2-16,5 0-5 0,0 1-1 0,-4-3 5 15,4 3-5-15,-6-2 2 0,5 1 5 16,-2 1-7-16,0 0 2 0,4-1-1 0,-6 2-3 16,5-2 3-16,-3-1 0 0,1 2 1 0,1 1 3 15,-3-1-2-15,3-1 1 0,-3 2 0 0,2 0-1 16,-3 0 0-16,4 0-1 0,-5 1 3 0,5-1-2 15,-5 0 3-15,5 0 3 0,-4-2-3 16,3 0 1-16,-4-2-1 0,5 0-3 0,-4 1 1 16,5-1 0-16,-5-1 1 0,5-1 0 0,-2 0-1 15,-1 2-1-15,2-2 1 0,-1 1-1 16,1 1 0-16,-3 1-1 0,1-1 1 0,3 1-1 16,-5 1 0-16,6 0-1 15,-3-2-1-15,1 1 0 0,1 0-1 0,0-2 2 0,0 2-1 0,-1 0 1 16,3-2 0-16,1 2 0 0,0-1 3 15,1 1-2-15,-2 1 0 0,1-2 2 0,-1 1-1 16,-1 1 0-16,1-1-1 0,2 0-2 0,-2 1 2 16,-1 0 0-16,3 0 1 0,-3-1 0 0,1 1 1 15,0 1-1-15,-4-1 3 0,2-2-5 16,1 2 4-16,1-2 1 0,0 0 0 0,-1-3 4 16,-1 2-4-16,-2 1-2 0,4-2-2 0,-1 2 2 15,0-2-4-15,-1 2 3 0,2-1 0 0,-1 2-1 16,1-2 0-16,-1 2 0 0,-1 0 2 0,-1-4 1 15,2 4 0-15,2 1 0 0,-3-2 0 0,0 1-2 16,0 0 1-16,2-1 0 0,-1 0-1 16,0 1 0-16,-3-3-1 0,3 2 3 0,1-3 1 15,-1 0 0-15,-1 2 3 0,-2 0-3 0,3 2-1 16,0-2-1-16,-5 0 0 0,4 0 2 16,2 2-2-16,-4-3 1 0,5 1 3 0,-5 2-1 15,0 0 5-15,-4 1-1 0,0 1-1 0,5 1 2 16,-7-2-6-16,4 3 1 0,1-4 0 0,-5 3-1 15,5 0 1-15,-3-2 1 0,3 1-4 16,0-2-1-16,-2 1 1 0,2-1-4 0,-3 2 4 16,4-2-3-16,-3 2 2 0,1-1 0 15,-2 1 0-15,3-1 1 0,0 0-4 0,-3 0 0 16,6 1 0-16,-5 0 0 0,3 0 1 0,-1 0-1 16,0 0 1-16,3-2 2 0,-4 3-1 0,4-2 3 15,0-1 1-15,-5 0 2 0,5 2 1 0,-5-3 0 16,5 3-3-16,-4-3 2 0,3 2-1 0,-1 0 1 15,-3-1 0-15,5 1 3 0,-5-1 0 16,5 1-3-16,-5-1-1 0,4 0-5 0,-3 3 0 16,1-2 1-16,0 0-1 0,0-1 2 0,0 0-2 15,-1 1 0-15,1-1 0 0,0 2-1 16,0 1 1-16,0-1 1 0,0 1 0 0,-1-1 3 0,-3 2-4 16,5-1 4-16,-5 1 0 0,3 2 1 15,-2 0 4-15,-2 2-1 0,0-1-1 0,0 0-1 16,1-1-1-16,0 2-3 0,-2-2-1 0,2 1-2 15,-3 2 1-15,1 0 1 0,1 0 0 0,-1-2 1 16,2 1 0-16,0 2-2 0,-2-2-1 16,-1 3 2-16,1 0 0 0,1-3 1 0,-2 3 1 15,1-1-1-15,-1-1-1 0,1 0-1 0,-1 0 0 16,2 0-2-16,1 0 2 0,-1-1 1 16,0 2 1-16,-2 0 0 0,1-2-1 0,-1 3-1 15,1-2 0-15,-1 1 0 0,0 0 1 0,0 0-1 16,0-1-1-16,2 0 1 0,-1 0 1 0,2 0 0 15,-2 0 2-15,2-2 3 0,-2 0-3 16,1 1 1-16,-1-1-2 0,-1 2-4 0,3-2-1 16,-1 0 0-16,1 1 2 0,0-3 1 0,0 1 1 15,-3 0 0-15,2 0-2 0,1 0-1 0,1 0 0 16,-2 0-1-16,-1-1 3 0,2 0 1 16,-2-1 2-16,5 2 2 0,-4-1-3 0,0 1 2 15,-2 0-3-15,0 3-7 0,1 0-2 0,-1-1-12 16,0 3-31-16,1 1-58 0,-1 0-142 0,2 0-114 15,3 0-92-15,-3 3 48 0,-1 0-409 0</inkml:trace>
  <inkml:trace contextRef="#ctx0" brushRef="#br1" timeOffset="24133">5199 10349 285 0,'0'0'52'0,"0"0"-38"0,0 0-6 0,0 0 0 16,0 0 3-16,0 0 14 0,0 0 20 15,0 0 25-15,0 0 11 0,0 0 12 0,0 0-4 16,0 0-13-16,0 0-7 0,0 0-20 0,0-92-9 15,0 83-6-15,0 0-1 0,4-2-1 16,1 1-2-16,-3-3-4 0,2 1-4 0,2-3-1 0,-1 0-3 16,1-2 2-16,2-1-4 0,0-1 3 0,0 3 4 15,3-4-3-15,0 2-2 0,1-2-5 16,1 2-5-16,-1-2-3 0,2 0 0 0,-1 0 0 16,2 1 1-16,0-1 3 0,0-2 1 0,-1 1-2 15,2 0 2-15,-2 0-2 0,1-1 4 16,-1 1 0-16,-1 0-3 0,4-1-1 0,-4 3 0 15,1-2-1-15,0 1-1 0,1 1-3 16,0-1 1-16,-2 3-3 0,4-2 1 0,-4 1 4 16,1-1 2-16,1 2 5 0,-1 0 7 0,-2-2 9 15,0 3 14-15,-1-2-3 0,0-1-6 0,0-1-7 16,-3 1-15-16,2-1 0 0,-1 0 0 0,0 2-3 16,0 1-4-16,1 2-1 0,-2-1-4 15,2 0-2-15,0 1 0 0,1-1-2 0,-1 1 3 16,2-3 0-16,1 2 0 0,0-3 3 0,-2 1-1 15,3 0 0-15,1-2 0 0,-2 0-1 0,2 1 0 16,0-3 1-16,2 1-3 0,-1-2 3 0,2 1-1 16,0-2-2-16,1 3 5 0,-1-1-4 0,-2 1 4 15,2-1 1-15,-3 0 1 0,3 1-4 16,-6 1 3-16,1 3-4 0,1-3 0 0,-3 3 4 16,1-2-4-16,1 2 1 0,-1 1 0 0,2 0-4 15,-2 1 0-15,1-1 1 0,1 2 0 0,1-1 1 16,-1 0 2-16,1 1-1 0,1-3 2 15,-2 0-2-15,1 2-2 0,3 0 2 0,-2-4 0 16,2 2 4-16,-3-3 0 0,3 2-2 0,-3-4-1 16,0 3-1-16,0-3 2 0,0 1 1 15,-2 1-1-15,1 0 3 0,-3 3-2 0,1-3-1 16,2 3 1-16,-2-2-3 0,0 2 2 0,1 3 1 16,-2-2-3-16,1-2 3 0,2 3-3 0,-1-1-3 15,4-1 2-15,-2 0-2 0,-2 0 3 16,2 0 2-16,-1 2-1 0,2-1 2 0,-1-1-1 15,-1 0-3-15,1 3 3 0,3-1-2 0,-2 1 0 16,2-1 4-16,-4 1-1 0,2-1-1 0,0 0 0 16,-2 0-1-16,1 0 3 0,-1 3 2 15,-2 1-2-15,0 0 0 0,2-1 0 0,-3 2-3 16,1-3 5-16,2 3-1 0,-2 0 1 0,2 0-1 16,-1-1-3-16,2-1 0 0,2 2 0 0,-2 0-2 15,3-3 0-15,-3 2-2 0,0 0-1 0,1 1 2 16,0-1 0-16,1 2 1 0,-2-2 3 0,1 0-1 15,3 0 2-15,-1 1 0 0,0-1 1 16,1 1 3-16,-1-2-1 0,1 1 3 0,0 0-3 16,-4 1-2-16,1-1-1 0,2 0 0 0,0 1 1 15,-3-1 2-15,0 1 1 0,-2-3 3 16,2 3-3-16,2-3-1 0,-3 4 1 0,-1-2 1 16,1-2 0-16,-1 0 1 0,2-1-3 0,2-1 1 15,-2 0-3-15,5-2 2 0,1 0-3 16,-1 0-1-16,-1 0 1 0,2 1-1 0,-1-1 0 15,-3 1-2-15,5 0 0 0,-5 0-1 0,5 0 0 16,-3-1 0-16,5 2 0 0,-7-1 2 0,7 1-1 16,-4 1-2-16,-1-2 3 0,3 3-2 15,0-1 0-15,0 1 2 0,-5-1-1 0,7-2 1 16,-7 3-1-16,5 0 1 0,-4 1-1 0,1 1-3 16,0 0 2-16,-2-3-1 0,3 2 2 0,-2-2 2 15,1 2 0-15,1 0-1 0,0 0-2 0,0 1 1 16,-4-1-1-16,5 1 2 0,-5 0 2 0,1 2 0 15,0 1-2-15,1-2 1 0,-1 1-3 16,-2 2 2-16,-2-1 1 0,1 2 0 0,0 0 0 16,-4-1 1-16,3 1-3 0,-1 2 1 0,-2-1-2 15,2 0 0-15,-1 2 2 0,1-2-2 0,0 0 2 16,1 1-1-16,-1 1-3 0,2-2-1 16,-1 0 2-16,4 1 3 0,0-2 1 0,3 1 3 15,-4-1-2-15,6-2 0 0,-4 3-1 0,5-5 1 16,-4 3 0-16,4-2 0 0,0 0-1 15,-2 2 0-15,2-3 1 0,2 0-5 0,-4 1 2 16,1 2 0-16,1-1-3 0,-3 3 4 0,3-3 0 16,0 2 0-16,-5 0-1 0,5-1-3 0,-4 1 1 15,3 2 0-15,0 0 0 0,-2-2 3 16,-2 3-2-16,5 0 0 0,-2-1 0 0,-1 1-3 16,5 1 2-16,-3-1 1 0,-1 0 0 0,4 1 4 15,-2-1-4-15,-2 3 0 0,2-4 1 0,-3 4-3 16,0-3 1-16,-4 2 1 0,2-1-1 0,-2 2 4 15,-2 0-4-15,-3 0-1 0,1 0-1 16,-3 0-1-16,4 0 2 0,-4 0 1 0,-2 0 1 16,3 0 0-16,-1 0-3 0,-3 2-2 0,3 2 0 15,-5-2-2-15,5 0 2 0,-5 0 1 0,1-1 0 16,1 1 2-16,-4 1-2 0,4-1 1 16,-1 1-1-16,-2-2-1 0,2 2 5 0,2 0-2 15,-4 0 1-15,5 2-2 0,-5-1-3 0,2-2 4 16,-1 0-2-16,1 4 2 0,-3-2 2 0,5 1-2 15,-3 0 2-15,-2-1-2 0,2-1 0 16,1 2 0-16,-3 0-1 0,-1-2 3 0,2 0-2 16,2 1 2-16,-4 0-1 0,2-1-2 0,-1 2 2 15,-1-1 0-15,3 4 0 0,0-3 4 16,-1-1-3-16,-2 2 0 0,2 0 1 0,2-2-6 16,-2 3 5-16,-2-1 0 0,2 1 0 0,3 0 5 15,-4-1-5-15,1 0 1 0,-2 0-1 0,1-1-2 16,1 1 0-16,1-2 1 0,-3 1 0 0,0 1 2 15,1 0-3-15,-1-1 0 0,1 1 0 16,-2 0-3-16,2-2 4 0,1 2 1 0,-3-1-3 16,1 2 3-16,-1-5-6 0,0 3 1 0,0-2 3 15,0 0-2-15,0 1 5 0,0 2-1 16,0 0 2-16,2 2 1 0,-2-2-3 0,1 2 1 16,-1-1-2-16,1 2-1 0,-1-1 2 0,2 1 0 15,-1 0 0-15,-1 2 0 0,3 0-2 0,0-1 2 16,-3 1 2-16,0 1 0 0,0 0 1 0,0 4-1 15,0 3-2-15,0 2 2 0,-9 5-6 16,1 8 0-16,-8 5-8 0,-3 10-26 0,-10 11-60 16,-9 13-99-16,-13 11-168 0,10-15-20 0,13-19-563 0</inkml:trace>
  <inkml:trace contextRef="#ctx0" brushRef="#br0" timeOffset="33755">10555 4463 1535 0,'0'0'-15'15,"0"0"100"-15,0 0 10 0,0 0-7 0,0 0-16 16,0 0-51-16,0 0-85 0,0 0-102 16,0 0-19-16,0 0 26 0,0 0 56 0,0 0 92 15,-17-36 18-15,39 43-1 0,9-1-3 0,2 0-2 16,5-1 2-16,5-2-1 0,6-3 6 0,4 0 1 15,3 0-5-15,3 0 5 0,5-5 2 0,4 1 2 16,6-2 8-16,0 0 0 0,6-1-1 16,8 0 5-16,0 1 3 0,7 2 3 0,7-2 0 15,2-1-3-15,5 1-1 0,3 0-9 0,8 0-2 16,4 0-4-16,9-3-3 0,12 0 0 16,4-1-1-16,3 0-5 0,5-1-2 0,6 1-2 15,5-1-3-15,1 0 0 0,3 0 1 0,3-2-5 16,1 3 5-16,0-5-3 0,2 4-2 0,-3-3 6 15,1-2-1-15,-4 0 0 0,-3 1 4 0,-1-1 3 16,-3 1 1-16,-1 1 6 0,-3-2 0 16,-4 2-1-16,-7 1 4 0,-6 0 5 0,-5 2 8 15,-5 1 10-15,-7 3 7 0,-10-1 0 0,-5 2-5 16,-11 1-6-16,-5 3-10 0,-9 1-4 0,-7 1-5 16,-9 0-6-16,-9 0 0 0,-3 1-5 15,-10 3-1-15,-8 1-2 0,-8-1-6 0,-7-1-1 16,-7 0-5-16,-8 0-8 0,-3-1-4 0,-7-2-5 15,-1 1 1-15,-1-1 7 0,-10 0-7 0,-2 0-48 16,-8 0-56-16,-5 0-68 0,-8 0-84 16,-3 2-12-16,-5-1 47 0,12-1 33 0,5 2-64 0</inkml:trace>
  <inkml:trace contextRef="#ctx0" brushRef="#br0" timeOffset="34056">16837 3803 1091 0,'0'0'603'0,"0"0"-422"16,0 0 26-16,0 0-45 0,0 0-86 0,0 0-78 16,0 0-49-16,0 0-11 0,0 0 18 0,0 0 25 15,0 0 11-15,0 0-1 0,173 19 4 16,-128 0-1-16,7 1-3 0,-1 1-7 0,6 2-15 16,-1-2-8-16,8 1-13 0,-5-2-11 0,4-2 3 15,-6-1 5-15,-2-2 15 0,-5-3 20 0,-6-1 13 16,-4-4 8-16,-5 0 7 0,-8-2 8 15,-9 0 12-15,-4-2 9 0,-6 0 18 0,-5-2 21 16,-3 1-3-16,0-2 25 0,0 0 4 0,-3 1-20 16,-5-1-11-16,-2 3-41 0,-7 2-34 15,-5 5-11-15,-11 5-2 0,-3 3-4 0,-5 2-8 16,-2 7-21-16,0 1-36 0,-2 0-40 0,3 3-62 16,1-3-74-16,3 3-106 0,11-10-25 15,9-5-447-15</inkml:trace>
  <inkml:trace contextRef="#ctx0" brushRef="#br0" timeOffset="35609">19202 4039 276 0,'0'0'18'16,"0"0"11"-16,0 0 8 0,0 0 7 0,0 0 1 15,0 0 1-15,0 0-1 0,0 0 8 16,0 0 14-16,0 0 22 0,0 0 21 0,0 0 12 15,0 0 8-15,0 0-7 0,-26-144-2 0,26 137-10 16,0 3-14-16,0 1-12 0,0 2-22 0,0 1-28 16,0 0-33-16,1 0-37 0,-1 0-30 0,0 0-19 15,0 0-12-15,2 0 29 0,-1 2 35 0,4 3 31 16,0 3 29-16,-3 2-3 0,7 1-8 16,-5 2-2-16,5 3-3 0,-3 2-2 0,3 3 0 15,1 2-6-15,-5 2 2 0,6-2-1 0,-3 4-2 16,1 0 1-16,3-1 0 0,-1 1-2 15,1 0 1-15,0 1-2 0,2-1 2 0,0 1 0 0,-3-1-2 16,1 2 3-16,-1 0 2 0,1 3 6 16,0 2-2-16,1 2 0 0,0 4 1 0,0 0-5 15,-3 5 5-15,-3-1-3 0,4 4 1 16,-1 4 1-16,-3 4-5 0,1 5 0 0,-4 3 0 16,4 4-1-16,-5 3 0 0,2 2 0 0,2 2-2 15,-3 3 2-15,4-1-4 0,-3 1 2 0,3-1 2 16,-3-4-5-16,6-3 2 0,-1-2-2 15,-4-3-1-15,5-2 6 0,-1 1-1 0,-3 2-6 16,4-2 7-16,-3 0-2 0,-3 1 1 0,5-1 9 16,-6 1 0-16,1 1-2 0,1 0 5 0,-5 0 1 15,2 1-6-15,-2-4 7 0,2 3-5 16,-3 3-1-16,0-1 5 0,0 4-4 0,0 0 3 16,-5 5 2-16,3 0-4 0,-2 2 0 0,-3 3-1 15,3 4 0-15,-1-3-1 0,1 0-9 0,2-1 2 16,2 1 7-16,0-3-1 0,0 3 8 0,0-1-5 15,0 1-10-15,6-2 1 0,-1 0 0 0,-2-1-2 16,2-2-1-16,2-2 0 0,-4-2-3 16,1-1 5-16,-1 0 0 0,-3-3-1 0,0-1 2 15,0 1-3-15,0-1 1 0,0 0 1 0,0 1 1 16,0 0 3-16,0-1 1 0,-3 4 1 0,0 0 2 16,1-1 2-16,0 2 0 0,2-5-4 15,-1 3 0-15,1-2-5 0,0-2 2 0,0 0-2 16,0 2-2-16,0-3-4 0,0 0-1 0,0 1 2 15,0-2 1-15,0 1 0 0,0 2 0 16,0-1 2-16,1-1-5 0,-1 0 0 0,0-3 0 16,0-4 0-16,0 1 5 0,0 0-1 0,0-4 0 15,0 3 0-15,-2-2-1 0,-3-1-2 16,3 0-4-16,-1-1 4 0,3 2 2 0,-3 0 0 16,1 0 7-16,-4 1-4 0,3-2-2 0,1 0-2 15,-1-2 1-15,-3 1 0 0,5-2 0 0,0 2 0 16,1-2-16-16,0 4-2 0,0-2 0 0,0-1 0 15,0-2 15-15,0 0 1 0,0-1 2 0,0 0 0 16,0-1-1-16,0 1 1 0,0 1 0 16,0-1 1-16,0-1 1 0,-2 0 0 0,2-6-3 15,-1 1 1-15,1-2 1 0,0 0-1 0,0 1 3 16,0-2 0-16,0 3-2 0,0-1 1 0,0 1-6 16,0 2 1-16,0-4-1 0,0 5-3 15,0-4 7-15,0 2 0 0,1-3 0 0,-1-3 0 16,0 4-1-16,2-2 2 0,-2 3-6 15,0 4-2-15,0-6 2 0,0 2-4 0,0 0 10 16,0-6 1-16,0 3 0 0,0 0 3 0,0 0-3 16,0 3-2-16,0-3 1 0,0 0-3 0,0-3 0 15,0-1 4-15,0-2-4 0,0 0 6 0,0 2 0 16,-2 1-3-16,2 1 3 0,-1-1-3 16,-2 1 1-16,1 0 2 0,-3 1 2 0,4 0 1 15,-2 1 0-15,1-2-3 0,-4-3-2 0,3-2 0 16,2 0 0-16,0 0 6 0,-6-2-2 0,4 0 1 15,0-1 0-15,-2-1-4 0,-1-2 1 16,5 1 1-16,-3-2 2 0,-3-2 1 0,6-2-1 16,-2-1-2-16,0-2 2 0,-2-2-1 0,2 0 2 15,2 0 3-15,-2 0-5 0,-1-1-2 0,1 0-1 16,0 1-2-16,2-6 4 0,0 2 1 16,-3-2-1-16,0 1 3 0,1 0-8 0,1-3 2 15,0 2 1-15,-4-2-4 0,5 0 4 0,0 1-2 16,-1-1-4-16,2-1-4 0,0-1-20 0,-1 3-39 15,1-2-45-15,0 0-65 0,0 0-105 0,1-1-143 16,2-3 15-16,1-4-268 0</inkml:trace>
  <inkml:trace contextRef="#ctx0" brushRef="#br0" timeOffset="36545">19658 15799 1200 0,'0'0'15'15,"0"0"-31"-15,0 0-27 0,0 0-4 0,0 0 29 16,0 0 25-16,0 0-2 0,0 0-3 0,0 0-1 15,0 0 0-15,0 0 6 0,162 2 11 0,-134-2 9 16,-1-3 10-16,2 0 3 0,3-1-1 0,0-1-3 16,1 1-2-16,2-2-2 0,3 1 1 15,3 1-3-15,2-1-4 0,7-1-6 0,2 2-3 16,1-2-4-16,3 1-1 0,0 2-3 0,6-2 2 16,-1 0-3-16,5 1 0 0,3-1-1 0,4-1-4 15,-1 0 2-15,7-2-1 0,2 1 0 16,1 0-1-16,5-1-1 0,1 0 0 0,4 0-1 15,1 3-1-15,0-3-1 0,1 2-3 16,1-1 0-16,0 1 2 0,6 0-1 0,-1 2 2 16,-2 0 2-16,6-1-5 0,0 0 1 0,-3 2 2 15,3 0-3-15,-1 0 7 0,0 0 0 0,-1 0 0 16,3 0 3-16,-1 0-3 0,1 1-1 0,2 1 1 16,-2-2-2-16,4 1 2 0,-4-1-3 15,6 0 3-15,-1 2 4 0,0-3 1 0,2 1 5 16,0 1 1-16,2-2-2 0,2 2 2 0,-2-3 0 15,3 2-3-15,-2-2-1 0,4 3-3 0,-1-2-1 16,1 0 4-16,3 1 0 0,-2-1-1 0,0-1 2 16,-3-1-3-16,-1 1 1 0,5 0 3 15,-4 2 2-15,0-1 4 0,0-1 2 0,0 0-2 16,-6 1-5-16,2-1-4 0,-1 2-3 0,-4 0 1 16,1-1 5-16,0 1 1 0,3 0 1 0,-4 0 0 15,-1 0 2-15,-5 0 0 0,2 1-3 0,-7 1 3 16,0 1-4-16,-2 0-1 0,-2 0 2 15,-3 0-8-15,2 0 3 0,-4 0-1 0,-3 0-5 16,-4 3 7-16,-5 1-7 0,-2 1-1 0,-7-2 2 16,-2 0-6-16,-7 1 1 0,-5-1-1 15,-4 0-5-15,-8 0-5 0,-10 0-17 0,-5-1-29 16,-4-2-45-16,-12 1-64 0,-6-1-46 0,-4 0-75 16,-6 0-87-16,1-1-431 0</inkml:trace>
  <inkml:trace contextRef="#ctx0" brushRef="#br0" timeOffset="38408">19311 3726 836 0,'0'0'428'0,"0"0"-359"16,0 0 56-16,0 0-19 0,0 0-48 0,0 0-51 16,0 0-45-16,0 0 4 0,0 0 23 15,0 0-17-15,0 0-3 0,0 0 10 0,64-98 15 16,-60 98 14-16,7 0 9 0,-1 0 7 0,-2 0 11 16,6 0 10-16,5-1 7 0,-1 1 1 15,6-2-3-15,5 1-3 0,6-1-7 0,6-1-10 16,4 0-8-16,7 2-9 0,3-3-4 0,9 1-4 15,2 2-3-15,6-2 0 0,6 0-2 0,5 0 1 16,9 0 1-16,3-1 0 0,9-4-1 0,1 2-1 16,3-3-1-16,3-1 1 0,2 0 2 0,6-1-1 15,4 0 1-15,4 0-2 0,0 3-1 16,5-1-1-16,-1 0 2 0,1 1-2 0,1 0 2 16,2 2 0-16,2-2 0 0,1 2 4 0,4 1-2 15,-3 0-2-15,0 1 2 0,0 1-2 0,-2-1 1 16,-1 1 1-16,5 2-1 0,-4-1 2 15,1 1-1-15,2-1-1 0,-2 2 0 0,0-1-3 16,3-2 4-16,-2 3-1 0,2 0 1 0,-1-2 2 16,-1 1-2-16,2 0-1 0,-3 1 0 0,0-2-2 15,0 2 2-15,-2 0 2 0,-3 0-3 16,-3-2 1-16,-3 2-2 0,0 0-2 0,-6 0 2 16,2 0 0-16,0 0 1 0,-6-2 0 0,1 2-1 15,-6 0-1-15,0 0-1 0,-4 0 2 16,-1 0-1-16,4-3 1 0,-5 3 2 0,0 0 1 15,-1 0-2-15,-4 0 3 0,-4 0-3 0,0 0 0 16,-6 0 1-16,1 3 0 0,-2-3 0 0,-4 2 0 16,3-2-1-16,-5 0 2 0,-2 2-2 0,-1-2 2 15,-5 0-2-15,-8 0 1 0,-1 0-2 16,-5-4-1-16,-4 0 1 0,-3-1 0 0,-3 2 5 16,-4-1 0-16,-5-1-1 0,-4 0 1 15,-4 2-1-15,-1 0-1 0,-5 1 0 0,-2 0-2 16,-1-1 0-16,-4 0 0 0,-1 2-1 0,-2-1 2 0,0 1-3 15,-4 1 1-15,-1-2-1 0,-4 2-3 16,0 0 3-16,-3 0 1 0,0 0-1 0,-2 0 2 16,-4 0-7-16,2 0-4 0,0 0-8 0,-3 0-9 15,0 0-3-15,3 0-6 0,-3 0 0 16,1 0 8-16,0 0 6 0,1 2 9 0,-1-1 8 16,1 2 8-16,-1-1 3 0,2 2 0 0,1-2 1 15,-2 0-6-15,0 4-2 0,1 0 1 0,2 1 0 16,-1 0 1-16,-1 3 4 0,5 0-2 15,-3 3 2-15,5-1 3 0,-2 1-4 0,0 1 1 16,3 1 1-16,0 2-5 0,-1 1 4 0,1 2 1 16,1 1 0-16,2 4 0 0,2-3 1 0,0 3 2 15,1 1-1-15,-2 2 7 0,4 3-3 16,0 2-4-16,-3 2-1 0,4 4-7 0,0 6 1 16,-4 3-3-16,4 5 3 0,-4 3-2 15,-1 3-1-15,-3 4 3 0,2 6-1 0,-3 4-1 16,1 4 3-16,-4 4 0 0,2 3-1 0,1 1 3 15,-6 3-3-15,3 1 0 0,-3 3 4 0,4 1 2 16,-3 4-1-16,3 2 1 0,2 4-3 0,-1 1-5 16,2 0 1-16,-3 0-1 0,4-2 2 0,-1 0 4 15,0 1-2-15,1 3 2 0,-1 3-1 0,0 2-3 16,2 0 0-16,-3 2 0 0,0-3 0 16,1 0 5-16,-1 2-4 0,-3 1-2 0,-2 0 0 15,-4 4-3-15,1 1 2 0,-3 4 3 0,0-1 2 16,0-1-1-16,0-1 1 0,-5 1 0 15,-1 1 0-15,-1 2-2 0,-1-2 5 16,1-1-6-16,-2-1 4 0,3-3 0 0,-3-3-5 0,2 0 4 16,-3-2-5-16,-1 2-2 0,0 0 3 0,5 2 0 15,-4-1 3-15,-2-3 2 0,5-3 0 16,-3 0 2-16,1 0-1 0,3 0-4 0,-3 3 5 16,5-2-2-16,-3 1 0 0,4 0 3 0,2-2-4 15,-1-3 1-15,2-1-1 0,0-2-1 0,0-1 3 16,0 0-4-16,3 0 1 0,-1-1 0 0,4-3-2 15,-4-2 2-15,0-4-2 0,-2-3 0 16,0-2 2-16,0-2 0 0,0 0-1 16,0-1-2-16,-2 0 2 0,-2-1-1 0,1 2 1 15,2-1 0-15,-1-2-1 0,2-2 0 0,0-1 2 0,0-4 0 16,0 1 2-16,0 1 1 0,0 0 0 0,0 0-3 16,0-2 1-16,0-1-3 0,0-1 3 15,0-2 2-15,0 1-1 0,0-1 2 0,0 0-3 16,0-3 2-16,0-1-2 0,0-7-1 15,0 0 5-15,0-2-2 0,0 2 1 16,0-6 2-16,-1 1-4 0,-2-2 3 0,2 1 0 0,-5 1-2 16,4-3 5-16,-1 2-4 0,-3-1 3 0,1-2 1 15,2-1-1-15,-2-1-1 0,1 3-3 16,2-6 1-16,-1 0-1 0,2-3 5 0,-3 1-1 16,1-3 0-16,2 1-1 0,0-1-6 0,1-1 3 15,0 0-4-15,0-3 2 0,-2 1-6 0,1-4 0 16,-1-1 1-16,1-3 2 0,-2-3 4 0,3 0 0 15,-2-2 1-15,0-2-5 0,1 0 3 16,0-2 0-16,-1 0 1 0,-2-1 5 0,0-2 0 16,3 1 3-16,-2-2 1 0,1-2-2 0,-2 2 0 15,0-2-3-15,3-1 2 0,-2 0-1 16,0-3-3-16,1-1 0 0,-1-1-3 0,2-2 1 0,-1-2 5 16,2-1 4-16,-2 0 4 0,0 0 3 15,1-2 22-15,-2 0 21 0,0 1 7 0,1 0 3 16,-4 0-22-16,-2 1-23 0,-4 2-9 0,-1 1-9 15,0 2-5-15,-2-1-3 0,0 3-8 0,-4 3 4 16,-1 1 1-16,3 2-2 0,-6-2 5 16,1 1-5-16,-2 0-4 0,-3 0-4 0,-6 2-21 15,1 3-45-15,-15 0-60 0,-9 3-67 0,-12 4-123 16,11-6-242-16,13-7-774 0</inkml:trace>
  <inkml:trace contextRef="#ctx0" brushRef="#br0" timeOffset="47913">19644 7024 257 0,'0'0'139'15,"0"0"-119"-15,0 0-10 0,0 0-4 16,0 0-2-16,0 0-1 0,0 0 0 0,0 0-2 15,0 0 1-15,0 0 0 0,0 0-1 0,0 0-1 16,0-15 0-16,0 15 2 0,0 0-1 0,0 0 0 16,0 0 1-16,0 0 0 0,0 0 2 15,0 0 3-15,0 0 6 0,0 0 9 0,0 0 9 16,0 0 10-16,0 0 7 0,0 0 5 0,0 0-1 16,0 0-6-16,0-2-9 0,0 2-8 0,0 0-1 15,0-1-1-15,0 1 5 0,0-1 5 0,0 1 3 16,0-2 7-16,0 2 4 0,0 0-2 15,0 0 0-15,0 0-9 0,0 0-7 0,0 0-10 16,0 0-10-16,0 0-5 0,0 0-6 0,0 0-3 16,0 0 0-16,0 0-4 0,0 0-4 0,0 0-3 15,2 0-3-15,-2 0 3 0,0 0 3 16,0 0 2-16,1 0 11 0,-1 0 3 0,1 0 4 16,1 0 5-16,3 0-4 0,-2 0 1 0,-2-1 2 15,2 1-3-15,4-2 2 0,-4 2-3 16,-1-2-3-16,5 1-1 0,-4 0-3 0,0 1 1 15,-1-2 0-15,5 2 1 0,-3 0 0 0,-1 0 1 16,2 0-2-16,0 0-4 0,-3 0-1 0,5 0-3 16,-1 0 2-16,-4 0 1 0,7 0 3 0,-5 0 2 15,4 0-4-15,-3 2 3 0,5-1 5 16,-3 0 2-16,1 1 9 0,3 0-5 0,-6-1-7 16,6 1-3-16,-3 0-4 0,-4 0 2 0,5 0-1 15,-4-1 0-15,-2 0-1 0,5 1 3 0,-4-2-1 16,4 2 6-16,-4-2 0 0,2 1 1 15,-1 0 2-15,-1 1-5 0,3-1 1 0,-3 1-4 16,-1-2-4-16,4 1 9 0,-3-1 2 0,-1 2-1 16,4-1 1-16,-5-1-17 0,1 2-2 0,1 1 1 15,2-1 0-15,-4 1 6 0,1 0 3 16,5 0 1-16,-4 0 4 0,5 0 0 0,-4 2-2 16,5-2 0-16,-6 1-1 0,5 1 3 0,-3-1-2 15,3 0-1-15,-1-1 2 0,-2 1-3 0,3-1 0 16,-4 1-3-16,4-1-6 0,-5 2 5 15,4-1 0-15,-4-2 4 0,5 3 5 0,-4-2-1 16,-1 0-1-16,4 0-2 0,-4 0-2 0,5 1-1 16,-7 0-1-16,4-2-1 0,-2 2 3 15,0-1 1-15,-1-2-1 0,4 2 4 0,-3 1 6 16,-3-3-2-16,5 2 1 0,-4-1-4 0,1-1-7 16,-2 1 3-16,1-2-2 0,3 2 4 0,-3 0-2 15,0-1-1-15,0 0 0 0,-1 1-2 16,0 0 2-16,1-2 2 0,2 0 1 0,-3 1-1 15,1-1 4-15,-2 0-5 0,1 2 0 0,-1-2 1 16,0 0-1-16,0 0 3 0,0 0 0 0,0 0 0 16,0 0 0-16,0 0 3 0,0 0 0 0,0 0 1 15,0 0-2-15,0 0-2 0,0 0 0 16,0 0-1-16,0 0 2 0,0 0-1 0,0 0-2 16,0 0 2-16,0 0-3 0,0 0 4 0,0 0-1 15,0 0 0-15,0 0 5 0,0 0-5 0,0 0 1 16,0 0 0-16,0 0-2 0,0 0 5 0,0 0-3 15,0 0 4-15,0 0 2 0,0 0-2 16,0 0 1-16,0 0 0 0,0 0-5 0,0 0 1 16,0 0-5-16,-1 0-5 0,1 0 0 0,0 0-9 15,0 0-5-15,0 0-7 0,0 0-8 16,0 0 5-16,0 0 2 0,0 0 5 0,0 0 5 16,0 0-5-16,0 0 1 0,0 0 2 0,0 0 3 15,0 0 3-15,0 0-7 0,0 0-3 16,0 0-2-16,0 0 4 0,0 1 10 0,0-1 6 15,0 0 6-15,0 0 2 0,0 0-1 0,0 0 2 16,1 2 0-16,-1-2-1 0,0 0 3 0,0 0 0 16,1 0 0-16,-1 0-2 0,0 0-4 15,0 0 0-15,0 0-4 0,0 0-1 0,2 1 2 0,-2-1 0 16,1 2 2-16,-1-1 0 0,3-1 0 16,0 2 0-16,-2 0-3 0,0-1 2 0,2 1 0 15,-3-1 1-15,1-1 3 0,1 2 0 0,0-1 0 16,3 1-5-16,-4-1 3 0,2 1 1 0,-2-1 0 15,3 1 5-15,0 1-3 0,0 0 0 16,-1-1-1-16,4 1 0 0,-4 0-2 0,-2-1 0 16,6-1-1-16,-5 2 0 0,1 0 3 0,0 0-3 15,5 0 2-15,-5 0 4 0,5 0 10 0,-2 2 10 16,3-3-3-16,-3 3-4 0,3-2-13 16,-3 1-9-16,2-1 0 0,-4 1-2 0,4 0 1 15,-2 0 3-15,3 1-2 0,1 2 4 0,-5-1-1 16,5-2-3-16,-5 2 1 0,5 1 1 0,-5-1-2 15,5-1 1-15,-1 1-2 0,-3 0 0 0,3 3 1 16,-5-2 0-16,6-1 1 0,-5 2 0 16,6-1 4-16,-1 2 2 0,-5 1-1 0,6-4-2 15,-3 2-4-15,-2 0-3 0,2 0 2 0,-2-1 1 16,-1 3 2-16,3-1 3 0,-1 0-3 0,-1-2 2 16,2 2-2-16,-3-1-4 0,3 0 4 15,-2-1-1-15,2 1 2 0,-3 0 0 0,5-1 1 16,-5-1-4-16,5 2-1 0,-6-2 0 0,6 0-3 15,-6 0 3-15,5 1 3 0,-5 1 2 0,6 0 0 16,-5 1 1-16,5-2 4 0,1 3-1 16,0 1 1-16,-3-4-1 0,3 1-5 0,-1 2-1 15,-4-2-1-15,4 1 0 0,1 0-2 0,-2 0 3 16,0 2-1-16,2-1 3 0,-1 3 2 16,3-1 0-16,-5-1-2 0,3 2 2 0,1-2-6 15,-2 1-1-15,-5-1-2 0,5-1-3 0,-5 1 2 16,5 0 4-16,-2-2 1 0,-1 1 3 0,4 1-1 15,-2 0 1-15,-2-1-3 0,5 2 0 16,-2 1 0-16,1-1-2 0,-3 2 2 0,4-3 2 16,1 3 2-16,-1 0 3 0,-1-2-4 0,1 0 0 15,-5 1-4-15,5-3-1 0,-2 2 2 16,-3 0-2-16,2-1 1 0,1 0-3 0,-5-1-3 16,5 1-3-16,-1 0 8 0,-2-2 5 0,3 3 5 15,-3 3 2-15,2-1-4 0,2 0 1 0,0 1-2 16,-3 1 1-16,3 0-4 0,0-1-3 0,0-1 8 15,-4 0-5-15,4-1 1 0,0-1 1 0,-5 2-10 16,4 0 7-16,1-2-2 0,-2 2-1 0,-2-1 4 16,4 1-3-16,-1 1 2 0,-2 3 3 15,3-3-1-15,3 2 1 0,-4 0-2 0,3 0-1 16,-2-2 1-16,-3 0-1 0,3 0 0 0,0 0 0 16,-4-1-3-16,5 1 0 0,-1 0 0 15,0 2 2-15,-2 0 2 0,-1 1-1 0,3 2 0 16,2 0-2-16,-2-1 0 0,-1 1-1 0,-1-2 2 15,2 1 1-15,-2-1 0 0,-1 2 2 16,2-2-2-16,1 0 2 0,-2 2 3 0,-2-2-6 16,4 0 8-16,0 1-3 0,-4 1-5 0,4-1 6 15,0 0-6-15,-4 3-1 0,3 0 5 0,3-1-3 16,-1-1 0-16,-1 1 1 0,-4 0 2 0,4 1 2 16,0-1-1-16,0 1 0 0,-5 2-2 0,5-4-3 15,-1 4 0-15,-3-1 1 0,4-1-1 16,-3 2 1-16,-1 3-2 0,2-2-1 15,1 1 2-15,-5-3-1 0,5-1 3 0,-5 0-1 16,3-2-1-16,-3-2 1 0,3-1-1 0,-3-4 0 0,2 1 1 16,-3 0 0-16,0-3 2 0,4 1 0 15,-2-1-2-15,2 2 1 0,-2-1-3 0,3 0 0 16,-1 1 1-16,-1 2 0 0,3 0 0 0,-5-2 2 16,6 3-1-16,-3-1-1 0,-1 1 1 0,3 1 0 15,-5 0-2-15,5-2 1 0,-2 1-1 16,-3 1 0-16,3-3 2 0,-2 2-1 0,2 0 2 15,-1 3 0-15,3-1-2 0,-5 0 0 16,6 0 1-16,-3-1-1 0,-2-1 3 0,3 0-3 16,-2-2 0-16,3 1 0 0,-2 0 2 0,-1 1-2 15,1-3 2-15,-3 2-3 0,3-1 0 0,-4 1 1 16,6-1 1-16,-6-1 1 0,4 1-2 0,-2 1 1 16,2 2 0-16,-3-3 0 0,5 1 1 15,-5 2-1-15,5-1 0 0,-3 0 1 0,1 1-1 16,2-1 1-16,-5-1-1 0,6 3 0 0,-3-1 1 15,-1 3 2-15,4 1-1 0,0 1 0 0,-4-1-2 16,4-2 0-16,0 3 1 0,-1-2 3 0,-1-2 2 16,2 0 1-16,1 0-1 0,-1-4-2 15,-3 1-3-15,0 2-1 0,4-2-1 0,-2 2 1 16,-3 0-1-16,4-2 1 0,0 1 1 0,-3 2-1 16,0-3 0-16,3 2-1 0,-1-2 0 0,-4 3 1 15,4-1 0-15,-3-2-1 0,4 1 1 16,-3-1 0-16,-1 2 2 0,4 0-2 0,-2 2 1 15,3-1 1-15,-5 1-3 0,6 1 9 0,-2 2 1 16,-1 0-5-16,3 0 1 0,-5-1-5 0,3 1-3 16,1-4 3-16,-1 4 0 0,0-2 0 15,0 1 0-15,-2-1 0 0,4-1-1 0,-2 3 0 16,-2-2-1-16,-1 0 0 0,5 0 2 0,-4 0-2 16,2-1 2-16,-3 1 0 0,3-2 0 15,0 1-1-15,0-3-1 0,-4 2 2 0,4 1-3 16,-2 0 4-16,-3-1 0 0,2 2-2 0,-2-1 2 15,3-3 0-15,-3 1-1 0,5-3 1 16,-1 2-1-16,0-2 2 0,-3 0 0 0,4 0-1 16,-2-1 1-16,-3 2-2 0,5-1 0 0,-2 0 2 15,-2 0-1-15,3-1 0 0,-2 2 0 0,1-1 0 16,1 0 1-16,-2 0 2 0,0 0-1 16,2 0-1-16,-2 0 0 0,2 0 1 0,-1-1-1 0,-1 1 0 15,2-1 2-15,1 1 0 0,-2 0 1 0,0 1 3 16,2-1-2-16,-1 1-2 0,0 0 2 15,-2-1-1-15,3 1-1 0,0-2 0 0,0 0-4 16,-1-1-3-16,-1 2 2 0,2-2-1 0,0 2 4 16,-1 0 3-16,-1 0-1 0,5 0-1 15,-3 2 3-15,1-3-1 0,-1-1 0 0,-2 2 1 16,2-2-2-16,2 0-1 0,-1 1 0 0,-1 0-1 16,1 0-1-16,-1-1 2 0,0 2 0 0,0-2 1 15,1 1-1-15,0-1 0 0,-1 1-2 16,0 1-2-16,2-3 2 0,-5 1 0 0,4 1 1 15,-1-1 1-15,0 0-3 0,-1 0 1 0,-1 0-1 16,3 0-2-16,-1 1 2 0,0-3 0 0,-1 3 0 16,-1-1 2-16,2-1-1 0,0 4 0 15,1-4 0-15,-2 1-2 0,0 0 2 0,2-2-1 16,-1 1 1-16,0-2 1 0,-2 1 0 0,1 1-1 16,1 0-1-16,-2-2-1 0,2 0 1 0,-1 0-1 15,-1 0 1-15,2 0 1 0,-4 0-2 16,4 2 0-16,-1-2 1 0,-4 1-2 0,5-1 2 15,-1 0-1-15,-2 0 1 0,2 0 1 0,-2 0-1 16,-3 2-2-16,3-1-1 0,-2 1-2 0,5 0 1 16,-2 0 3-16,-2-3 1 0,3 1 3 15,-2 0-2-15,2-1 1 0,-1 2 0 0,-1-1-3 16,1-1 3-16,1 2-1 0,1-1 0 0,-2 0 0 16,0-1-1-16,1 4 0 0,-2-3 1 0,1 0-2 15,1 0 3-15,-2 1 0 0,2-1-2 16,-1-2 3-16,-1 2-4 0,2 0 2 0,0 0-1 15,-2-1 0-15,1 1 2 0,2 0-2 0,-1-1 1 16,-2 0 5-16,2-1-3 0,0 0 1 0,-1 1-1 16,0 0-3-16,4-1 2 0,-1 1 1 15,0 1-2-15,0-3 4 0,-1 4-5 0,0-2-1 16,2 1 1-16,-3 1-5 0,3 0 4 0,0 0 2 16,0-1-2-16,0 2 6 0,2-2-4 0,-2-1-2 15,3 1 1-15,-2 1-4 0,-1-1 3 0,1-1 2 16,-3 2-1-16,4-1 8 0,-4 1-6 15,3-3 2-15,-1 2-1 0,4-2-4 0,-4 0 4 16,1-1 1-16,0 1 0 0,2 0 4 0,-2 0-5 16,1-4-3-16,-2 4 1 0,1-3-6 0,1-2 7 15,-1 4 1-15,1-2 1 0,-2-1 3 16,1 1-5-16,0-1-1 0,2 0 0 0,-2 2-3 16,1-3 3-16,1 2 3 0,-2-2-2 0,1 1 5 15,0-2-1-15,-2-1-1 0,2 2 2 0,-1-2-3 16,-2 0 1-16,3 0 0 15,0 0-1-15,-1 0-1 0,-3 0 1 0,3 0 0 0,-1-3-1 16,1 0 2-16,1 1-2 0,-1-2 0 0,-4 2-1 16,4-2-1-16,-2 2 2 0,1 0-3 15,-1-2 1-15,-1 1 2 0,-2 0-1 0,1 0 2 16,4 0-1-16,-3-1-2 0,0 1 2 0,-2-2-1 16,2 0 1-16,-3 2 2 0,3-3-2 0,-3 2 0 15,2-1 0-15,-1-1-4 0,1 0 2 16,1-1 0-16,3 1-2 0,-3 0 3 0,1 1-2 15,1-3-1-15,0 2 1 0,0-2-3 0,1 1 3 16,1-1 0-16,-1 0 0 0,1 2 2 0,-2-2-3 16,1 2 0-16,0-1 1 0,-1 0-1 0,1-1 1 15,0-1 3-15,-2 0-2 0,2-1 2 0,-1 0-1 16,1-2-2-16,-2 2 0 16,2 0-1-16,0-1 2 0,-1 1 0 0,1 0 2 0,-3 0 1 15,1-1-2-15,2-1-1 0,2 0-1 0,-2 0 0 16,1-2 0-16,3 0-1 0,-3 2 1 15,0 0 0-15,2 0-2 0,-3 0 1 0,1-1 0 16,-1 3-2-16,2-1 3 0,-2 0-2 0,-1 1 3 16,1-1-2-16,-3 1 0 0,4 1 2 0,-1-2-2 15,-4 2 0-15,4-2 0 0,-2 0-1 16,2 1 0-16,0-1-1 0,2 1 2 0,-1-2 2 16,0 2-2-16,0-1 2 0,2-1-1 0,-2 2-1 15,2-2 1-15,-2 1-2 0,0-1 2 16,3-2-1-16,-4 2 0 0,1-1 3 0,0 0-2 15,-2 0 2-15,1 1 1 0,-2-4-4 0,2 0 0 16,0 2 0-16,-1-3 0 0,4-2 3 0,-2 1-2 16,0-1-1-16,1-1 0 0,-1 0-1 0,-1 1 2 15,0 0-1-15,1 1 2 0,1 1-1 0,-1-1 1 16,0 0-2-16,0-1 0 0,1 1 0 16,-2 0 0-16,0-2 2 0,-2 3 1 0,-1-3 1 15,1 2-2-15,-1 0-2 0,1 0 0 0,-2 0-2 16,2-1 1-16,-2 1 2 0,-1 2 1 0,1-1 0 15,1 0 0-15,-2-2 0 0,1 3 0 16,0-4-2-16,0 2 2 0,-1-1-1 0,0 0 0 16,2 1 2-16,0 2-1 0,-3-4-2 0,0 4 1 15,1-1 0-15,-3 0-1 0,5 1 0 0,-2 0 2 16,-3 0-2-16,5-1 1 0,-4 2 1 16,0-1-3-16,1 2 2 0,-1 0 0 0,4-1-1 15,-4-2 1-15,1 1-1 0,0 2 0 16,-1-2 2-16,3 0-2 0,-5 0 4 0,5-1-4 15,-4 0 2-15,1 0 0 0,1-3-2 0,1 0 0 16,0 1 0-16,-2-1 0 0,0 1-1 0,-3-1-2 16,4 3 0-16,-4-3 2 0,3 3 1 0,0-2 2 15,2 3 2-15,-5-1-4 0,6-3 2 0,-6 3 0 16,6-2-1-16,-6 1 2 0,3-1-2 16,-1 1 1-16,3-1-2 0,-4 2 2 0,3-3 1 15,-1 0-2-15,0 1-1 0,0 0 0 0,1-1-2 16,-1 2 7-16,0-1 0 0,1-1 0 0,-1-1 2 15,-1 0-7-15,1 2 0 0,0-3 1 0,-1 2-2 16,2 2 3-16,-3 0 0 0,2 0 1 16,-1-1 2-16,-1-1-3 0,2 3-1 0,-3-2-1 15,5 1-2-15,-2 0 4 0,0 1 3 0,0-1 3 16,0 0-1-16,-2-2-3 0,2 2-5 16,-3-2 0-16,3 1 2 0,-2 1 3 0,5-1-1 15,-7-1 0-15,4 0-3 0,-1-2 0 16,1 3-1-16,-1-1 0 15,2-1 1-15,-3 1 0 0,4 0 0 0,-3 3 0 0,1-2 0 0,0 2 0 16,0-1 1-16,0 0 0 0,2 1 1 0,-5-2-2 16,6 2 2-16,-5-2-2 0,5 1-2 0,-2-1 4 15,0 2-2-15,2-2 0 0,-2 2 2 0,0-1-2 16,3 1-1-16,-3 1 1 0,2 1-3 16,-1-1 3-16,4 2 2 0,-6-2-2 0,1 2 4 15,0 2-1-15,-1-2-1 0,0 2 0 0,-1-2-5 16,5 0 1-16,-2-2 0 0,-1-1 1 0,3 0 2 15,1 1-1-15,-2-2 0 0,2-1-1 0,-3 0-2 16,2 2 1-16,2 0 2 0,-5 1 0 16,3 0 4-16,-3 2-2 0,0 1 0 0,-1 0-2 15,0 0-1-15,0-1 2 0,2 2-1 0,-2 0 0 16,1 0 1-16,0-2-2 0,1-1 0 0,1 0 0 16,-1-2 1-16,-1-2 1 0,3 3 1 15,-4-2 1-15,1-2-3 0,1 1 3 0,0 2-3 16,-3-2-3-16,5 1 4 0,-3-1-4 0,1 3 2 15,-1-1 2-15,0 1-1 0,2 0 1 16,-2 1-1-16,-1-2-1 0,4 2 2 0,-3 0-1 16,0-2 0-16,3 0 2 0,-3 3-4 0,0-2-1 15,2-1 2-15,-3 2-3 0,1-1 3 0,4-1 1 16,-2-1-3-16,2-1 4 0,2 0-5 16,-1 0 5-16,1-1 0 0,2-1 1 0,1 0 0 15,-4-3 0-15,4 1 0 0,-1 0-1 0,-2 2-1 16,-1 1 1-16,-3 1-1 0,2 3 0 0,1-1 2 15,-4 1-2-15,1 0 1 0,-1-1-1 0,2 1-2 16,1-1 2-16,-1 0-1 0,-1 0 2 16,-1-3 1-16,2 1-4 0,3-1 3 0,0-1-2 15,-2 0 0-15,0 2 3 0,1-2-1 0,-7 3 2 16,4 2 1-16,1-3-4 0,-3 1 1 0,0 2-3 16,5-1 0-16,-5 1 2 0,1 1 0 15,2 0 2-15,2-2 0 0,0 2-3 0,-2 0 1 16,1-1-1-16,-2-1-1 0,0 1 3 0,0-2 0 15,4 1 1-15,-3-1 0 0,-3 2-2 0,2 0 1 16,1-1-1-16,-3 2 0 0,0-1 0 16,3 0-2-16,-3 3 3 0,3-4-1 0,-1-2 0 15,2 1-1-15,2-1 2 0,-3 0-1 0,-3 4 5 16,1-1 0-16,2 1-2 0,-1 2-2 0,-1-2-2 16,0 1 0-16,0 2 0 0,-2-1 1 15,4 1 1-15,-2-1-2 0,1-2 0 0,0 2-5 16,2-1 2-16,0-1-1 0,2 2 4 0,-2-2 3 15,-1 1 0-15,1 0 0 0,-1 0-1 0,1 2-3 16,-1 0 2-16,0 0-1 0,3 0-1 0,-3-1 4 16,-3 3-3-16,2-1-3 0,1 0 1 15,-1 1-4-15,0-1 5 0,2 1 0 0,-1-1 4 16,4 0 0-16,-1 0-1 0,-3-1 0 0,3 1-3 16,-1-2 0-16,1-2 4 0,1-1-4 0,0-1 4 15,1-1 3-15,-1-2-3 0,-1 0 1 16,0 1-1-16,-2 3-3 0,-3 0 3 0,1 3 0 15,1 1 1-15,-2-2-1 0,1 2-3 0,-2-2-1 16,3 2-2-16,0-2 0 0,-4 2 2 16,4 0 0-16,1 0 1 0,-1 1-1 0,-1 0 0 15,-1-1 3-15,2 2 0 0,0 0 0 0,-6 1 1 16,5 1-3-16,-3 2 1 0,1-4 0 0,3 2-1 16,-3 1 0-16,-1-1 1 0,4 1 0 15,-3 1 2-15,0-2-1 0,2 0 1 0,-5 0 0 16,6 2-2-16,-1-4-1 0,-3 1 0 0,4 0 2 15,-1 0 0-15,0-2 1 0,-2 2-1 0,3-1-4 16,-1 1 1-16,-2-1 0 0,3 0 1 0,0 0 6 16,0 0-3-16,0-1-3 0,1-2-1 0,-1 2-6 15,1-1 3-15,0-1 4 0,1 3 2 16,-1 0 4-16,-1 1-3 0,-4 0-1 0,2 2 0 16,-2 1-4-16,1-2 3 0,2 1 0 0,-5-1 0 15,6 0 4-15,-1 2-4 0,-5-2 1 0,6 1-1 16,-4-1-3-16,0 2 4 0,0-1-1 15,-1 1 1-15,-1 1 1 0,1-1-2 0,-2 2-1 16,2 0-1-16,-1-2-1 0,-3 3 4 0,3 0-2 16,-1 2 2-16,-1-4 1 0,-2 3-4 15,1-1 2-15,2 2-1 0,1-4-2 0,-2 2 2 16,0 0 0-16,4 0 0 0,-3 0 0 0,-2 0 0 16,7 1 0-16,-7-1 0 0,1 1-1 15,5-1 1-15,-5 0 0 0,2 0 2 0,2-2-2 16,0 2 1-16,0-2 0 0,3 1-2 0,-4-2 3 15,4 1-1-15,-3-1-1 0,1 1-1 0,3 2 0 16,0-4 1-16,-2 2 2 0,2-1-1 0,2 0 2 16,-1 0-1-16,2-1-3 0,-2 1 1 15,-1-1-4-15,0 1-5 0,-6 3-25 0,3 2-90 16,-4 1-144-16,-1 0-185 0,1 1-142 0,0 4-859 0</inkml:trace>
  <inkml:trace contextRef="#ctx0" brushRef="#br0" timeOffset="53303">5272 10725 404 0,'0'0'78'16,"0"0"-6"-16,0 0-23 0,0 0-50 0,0 0-33 15,0 0-10-15,0 0 9 0,0 0 22 0,0 0 17 16,0 0 20-16,0 0 10 0,0 0 5 15,4 1 9-15,-1 4-3 0,-1 2-3 0,1 0-9 16,2 4-10-16,1 0-13 0,1 3-7 0,0 2-2 16,2 2-2-16,-2 1 1 0,4 0 0 0,-2-1 0 15,2 1-2-15,-2-2 0 0,1-4-2 0,0-2 0 16,0-2 0-16,-2-3 3 0,-1-2 5 16,-3-1 8-16,4-3 15 0,-5 0 24 0,1 0 24 15,-3 0 3-15,2 0 8 0,1-6-9 0,-1-1-23 16,-1-2-3-16,1-4-16 0,3 2-11 15,-4-5 0-15,1 1 0 0,-3-3 1 0,0 4 3 0,0-3 1 16,0 2 0-16,0 2-2 0,-3-2-5 16,-1 4 0-16,-3 0 3 0,2 0 4 0,-2 2 5 15,0 1 2-15,-2 2-3 0,1 0-6 0,-1 3-10 16,1 0-9-16,-4 2-9 0,1 1-5 16,0 0-6-16,-1 1-3 0,-3 5-6 0,-3 3 5 15,-1 5 4-15,-3 2 2 0,1 2 6 0,1 2-3 16,2-1 0-16,2 3 1 0,2 0 1 0,2-1-2 15,0-1 0-15,3 1 1 0,-1 1 1 16,3-1-1-16,1 2 2 0,3-4 0 0,3 3-3 16,0-3 1-16,0 0 12 0,7 1 1 0,2-2 8 15,1-1 2-15,1 1-6 0,2-2 4 0,0-5 4 16,2 0 4-16,3-3 4 0,3-2 0 16,-1-2 2-16,3-2 0 0,2-1-3 0,-2-1-4 0,-1 0 8 15,0-7 4-15,-3-2 3 16,0-2 7-16,-1-3-5 0,-5-1-5 0,-3-5 0 0,-1 2-6 15,0-4-3-15,-7 2-6 0,3-3-4 0,-4 0-3 16,-1 1-2-16,0-2-5 0,-7 3-1 16,-1 2-7-16,-3-2 2 0,-4 5 3 0,0-1-4 15,-4 3 2-15,1 2-5 0,-2 2-6 0,0 4-1 16,0 1-2-16,4 3-7 0,-4 2-6 0,3 0-5 16,2 5-2-16,1 3-1 0,2 2 5 15,2 4-7-15,-1 1-6 0,3 2 10 0,1 1 3 16,2 2 23-16,1 2 11 0,2 2-3 0,2-1-1 15,0-1-9-15,2-1-2 0,6-2 4 16,0-3-5-16,4-1 11 0,3-1 4 0,0-3 5 16,4-3 10-16,1-1 1 0,0-4 3 0,-1-3 0 15,3 0-3-15,-3 0 1 0,3-10 2 0,-3 0-3 16,2-2 3-16,-2-3-7 0,0 0-4 0,-1-3 0 16,-2-2-5-16,0-2 6 0,-1 0 2 15,-4-1 3-15,0 1 3 0,-4 2-3 0,-4-1 0 16,-2 2-2-16,-1 0 1 0,0 2-2 0,-4 1-5 15,-5 1-6-15,-2 1-6 0,-3 3-6 16,0 4 0-16,-1 2-1 0,0 3 0 0,-3 2-4 16,-1 2-6-16,-1 8 2 0,-3 3 0 0,-1 3 5 15,-1 6 9-15,0 1 0 0,3 0-2 0,2-1 1 16,3-2 0-16,4 0-3 0,3-5-1 0,5 1-6 16,2-4-6-16,3-2 0 0,0-1 5 0,0-1 8 15,4-2 9-15,4 0 8 0,0-3 7 16,3 0 6-16,2-3 7 0,3 0 1 0,-2 0 2 15,1-7-2-15,2-4-4 0,-2 0 0 0,0 0-2 16,-2-2 4-16,-2 1 4 0,-6 1 2 16,1 1 7-16,-2 3 3 0,-3 2 3 0,-1 3-6 15,0-1-22-15,-3 3-27 0,-5 0-26 0,3 0-19 16,-6 3-4-16,-3 7-1 0,-4 4-31 0,-1 8-66 16,0 3-124-16,3-5-177 0,3-5-506 0</inkml:trace>
  <inkml:trace contextRef="#ctx0" brushRef="#br0" timeOffset="54972">4166 10651 438 0,'0'0'-4'0,"0"0"-9"15,0 0-10-15,0 0 2 0,0 0 21 16,0 0 12-16,0 0 12 0,0 0 9 0,0 0 14 16,0 0 9-16,0 0 5 0,0 0 4 0,-63 170 0 15,46-134-1-15,2 6-7 0,-2 3-10 0,-5 4-10 16,3 4-10-16,-4 2-12 0,-2 5 2 15,2 2-8-15,0-1-2 0,-1-1 1 0,4-2-9 16,2-4 2-16,3-8-2 0,3-6-2 0,2-10 0 16,3-7-4-16,5-7-4 0,-1-8 4 0,3-5 42 15,0-3 60-15,0 0 39 0,0 0-11 16,5-10-57-16,0-4-77 0,4-7-58 0,3-5-15 16,3-4-31-16,2-8-12 0,3-5 13 0,-1-6 20 15,3-1 49-15,-3-3 35 0,2 1 14 16,-5 2 13-16,-2-1 2 0,-3 2 9 0,-6 2 11 0,3 0 9 15,-3 1 19-15,-4 2 11 0,2 2 15 16,-3 4 11-16,0 3 5 0,0 5 5 0,0 6-3 16,0 4 2-16,0 3-11 0,0 7-8 0,-3 3-11 15,3 2-26-15,0 4-27 0,0 1-41 16,0 0-61-16,0 0-44 0,0 1 14 0,0 5 33 0,7 2 49 16,-2 4 37-16,3 3-1 0,-2 4-10 15,5 8-4-15,0 4 7 0,0 5-7 0,1 7 1 16,0 3 3-16,2 3-6 0,-1 2 2 0,2 3 1 15,-1-4-6-15,-2 0 5 0,2-6-4 16,-2-2 0-16,-1-3 2 0,2-5-2 0,-1-1 3 16,-1-3-3-16,-3-7 1 0,2 1 3 0,-2-4-1 15,-4-4 4-15,4-2-3 0,-3-2-3 16,-3-2 1-16,2-4 3 0,0-2 0 0,-3 0 7 16,-1-3 17-16,2-1 18 0,-2 0 21 0,0 0 7 15,0 0-9-15,0 0-25 0,0 0-41 0,0-1-52 16,-3-4-63-16,-2-1-76 0,-2-3-106 0,-3 1-78 15,5 0 41-15,-1 4-382 0</inkml:trace>
  <inkml:trace contextRef="#ctx0" brushRef="#br0" timeOffset="55158">3906 11212 2038 0,'0'0'135'0,"0"0"-17"0,0 0-59 0,0 0-85 0,0 0-8 15,0 0 4-15,0 0 18 0,0 0 34 0,0 0-3 16,0 0-2-16,0 0-6 0,0 0 0 16,157-30-4-16,-136 28-2 0,-3-2-1 0,1 2-11 15,-4-1-32-15,0 1-94 0,-2 2-168 0,-2 0-177 16,-7 0-156-16,3 0-118 0</inkml:trace>
  <inkml:trace contextRef="#ctx0" brushRef="#br0" timeOffset="57002">5347 11226 403 0,'0'0'39'0,"0"0"3"16,0 0-2-16,0 0-15 0,0 0-24 0,0 0-17 16,0 0-14-16,0 0-4 0,0 0 4 0,0 0 10 15,0 0 9-15,0 0 12 0,0 0 14 16,0 0 12-16,-11-23 8 0,11 23-5 0,0 0-10 15,0 0-12-15,0 0-3 0,0 0 10 0,1 3 10 16,1 3 6-16,2 0 0 0,-3 1-6 16,2 0-5-16,0 2 1 0,-1 1-3 0,2 1 3 15,-1 1 5-15,1 1 6 0,2-1 2 0,-2 0 0 16,1 0-1-16,2 0 1 0,-2 2-2 0,2 1 4 16,0-1 0-16,3 1-5 0,-1-4 1 15,-1 4-4-15,3-3-3 0,3 0-2 0,-3 1-1 16,3-2-2-16,-1 3 2 0,5-2-2 0,1 1-2 15,0 2-1-15,3 0-8 0,0-2 2 0,3 3-3 16,0-2 0-16,3 1 1 0,0-1-2 0,0 2 1 16,2 1-1-16,-2 0-2 0,1 0 3 15,1-1 0-15,3 1 6 0,1 1 3 0,2-1 4 16,2 1 5-16,-1 2-5 0,2-2 0 0,2 0-1 16,0 1-5-16,4-2 6 0,0 3-3 0,4-1-1 15,2 1-3-15,1-1-4 0,1 3 1 0,4-1 0 16,4 1-1-16,-1 1-3 0,2 2-1 15,4-2-3-15,1 1 1 0,1-1 2 0,2 1 0 16,5 0-1-16,-4 1-3 0,7-1-3 0,-2 0 2 16,8 1-3-16,-3-1 4 0,4 2-1 15,4-1-3-15,0 2 4 0,1-2-2 0,1 2 1 16,3-3 2-16,-1-1-5 0,1 1 1 0,3 1-3 16,2-3 2-16,0 1 0 0,4 1 0 15,-1-1 1-15,3 1-3 0,2-1 0 0,-1 0-2 16,2 0 2-16,1-2 0 0,3 1 1 0,3-2 2 15,3 0 1-15,-1 0 2 0,0 0 0 0,4-2 1 16,-1 0-2-16,-1 1 0 0,3-1-1 16,1 0 2-16,4 0-2 0,-2 1-1 0,4-2 0 0,-3 0 0 15,2 0 3-15,-1-1 2 0,3 3-2 16,2-3 1-16,-2-2 0 0,4 2-1 0,-2-2-1 16,2-1-1-16,-3 0-2 0,0-2 1 0,-2 2 2 15,5-1 1-15,-2 0-2 0,2-1 2 0,-2 0 1 16,1-1-1-16,-4 0 2 0,2 1 2 15,2-2-1-15,2 2 2 0,0-3 1 0,-1 1 0 16,0 0 1-16,-3-1 1 0,1-4 1 16,2 5 2-16,0-3 1 0,1 0 2 0,-1-1-1 0,-2 1-2 15,-2 0 2-15,1-1-2 0,-1-1 1 16,0 1 1-16,2 0 0 0,-3-2 1 0,-2 3-3 16,2-3-1-16,-5 0-1 0,3-2-6 0,-1 2 4 15,0 1-2-15,1-4 0 0,-4 2 0 16,-1-1 0-16,-1-1 6 0,0 0 1 0,-1 3 0 15,2-3-2-15,-1 0-5 0,1 0-2 0,-2 0 3 16,-1 0-4-16,-6 0-3 0,3 0-1 0,-4 0-3 16,3-3 1-16,-5 2 5 0,4-1-1 0,-2 2 2 15,-3 0-2-15,-1-3-4 0,-2 2 2 16,0-2-2-16,-3 0 1 0,1 0 2 16,1-1 1-16,2 1 2 0,-2-1-1 0,-5-2 2 0,3 2 0 15,-6-1-4-15,3 1 1 0,-3-1 0 16,-2-1 0-16,1 1 2 0,2 2 0 0,-3-1-1 15,0 0-1-15,-6 1 0 0,1-1 0 0,-4-2-3 16,1 0 2-16,-3 0-1 0,-2 0-2 0,-2 0 4 16,1 1 0-16,-2 1 0 0,0-2 0 0,-1 2-1 15,0 0-1-15,-6 1 1 0,-2 0 0 16,-3 0 0-16,0-1 0 0,-5 3-3 0,-3 1 1 16,3-2 0-16,-6 2 1 0,0-1 1 0,-3 1-1 15,-1 0 0-15,0 0 1 0,-1 0 1 0,-3-2-2 16,4 2 0-16,-3-1 1 0,-4-1-1 15,0 1 1-15,0 1-1 0,-4 0 1 0,-1 0 0 16,-2-2 1-16,-5 2-1 0,1 0-1 0,-5 0 4 16,-3 0 0-16,-3 0-3 0,-2 0 3 0,-5 0-4 15,0 0 0-15,-5 0 1 0,0 0-1 16,-5 0 0-16,-1 0 1 0,-4 0-1 0,1 0 4 16,-2 0 4-16,0 0 7 0,0 0 5 0,0-1 1 15,0 1-5-15,-2 0-9 0,0 0-21 0,-2-3-19 16,-1 0-27-16,0 0-20 0,-3 0-19 0,2-1-20 15,-2-1-22-15,-1 2-37 0,2 0-39 16,-3 1-47-16,5 1-6 0,-3-2 53 16,6 1 64-16,-1 1-257 0</inkml:trace>
  <inkml:trace contextRef="#ctx0" brushRef="#br0" timeOffset="57332">22800 13012 497 0,'0'0'187'0,"0"0"49"16,0 0 22-16,0 0-42 0,0 0-42 15,0 0-34-15,0 0-37 0,0 0-32 0,0 0-31 16,0 0-25-16,0 0-26 0,0 0-22 0,0 0-18 16,0 0-16-16,0-42 3 0,1 45 18 0,1 1 22 15,4 4 23-15,0 1 11 0,3 3 3 16,4 1 4-16,3 4-2 0,3-1 2 0,4-1-2 16,3 0-4-16,2-1 3 0,0-1-1 0,8-3 0 15,-6-1 4-15,7-2-4 0,-6-3 0 0,5 2 1 16,-5-2 0-16,3-1 5 0,-4 0 1 0,-4 0 2 15,-3 0-2-15,-4 2-9 0,-5 1-5 16,0-1-6-16,-5 1-4 0,-3 2 1 0,1-2-3 16,-5 1 0-16,-2 0 2 0,0 3 1 0,-1 2 9 15,-9 2 7-15,-3 3 4 0,-4 0 4 0,-6 5-5 16,-5-2-4-16,-3 1 0 0,0-2-5 0,0-2-4 16,5 0-3-16,0-1-7 0,8-4-7 15,3-2-25-15,3 1-41 0,1-2-58 0,3 1-101 16,4-2-101-16,2-2 4 0,2-1-499 0</inkml:trace>
  <inkml:trace contextRef="#ctx0" brushRef="#br0" timeOffset="57615">24998 13492 0 0,'0'0'0'0</inkml:trace>
  <inkml:trace contextRef="#ctx0" brushRef="#br0" timeOffset="58280">24840 13463 199 0,'0'0'84'0,"0"0"-78"15,0 0-4-15,0 0-2 0,0 0-1 0,0 0 0 16,0 0 1-16,0 0 2 0,0 0 3 0,0 0 4 15,0 0 6-15,0 0 17 0,0 0 23 0,0 0 20 16,-14 0 5-16,14 0-12 0,0 0-27 16,0 2-19-16,-1-1 7 0,-1 2 16 0,-2 1 9 15,2 2 15-15,-3 1 2 0,-3 2 1 0,1 1 2 16,-3 4-14-16,-3 1-18 0,-3 3-16 0,-1 4-4 16,-6 2-1-16,-1 5 2 0,-4 2-2 15,0 4-3-15,-2 1-2 0,-3 2-3 0,-3 1-3 16,0 2-6-16,-3 2-1 0,2-2-1 15,2 0-2-15,-2-1 5 0,0-4-2 0,7-4 1 0,0-5 0 16,4-2 0-16,3-5 0 0,2-6 0 16,6-1-4-16,6-4-4 0,1-5-1 0,5-2 9 15,3-2 27-15,0 0 2 0,0-2-42 0,4-7-91 16,7-3-95-16,3-6-49 0,3-5 12 0,8-2 67 16,2-6 63-16,5-4 46 0,2-3 31 15,1-2 17-15,2-2 5 0,1 0 1 0,1-3 4 16,-2 3 0-16,-1-3 6 0,-3 4 8 0,-3 2 15 15,-1 1 31-15,-3 3 25 0,0 5 24 16,-2 2 13-16,-2 3-3 0,-4 6-4 0,-4 2-2 16,-1 5-4-16,-2 1-9 0,-4 4-16 0,0 2-22 15,-3 3-30-15,-1 1-43 0,-1 1-52 0,-2 0-10 16,2 0 8-16,-1 5 27 0,2 2 44 0,0 2 3 16,2 4-2-16,-2 1-7 0,-1 4-3 15,1 3 2-15,0 3 3 0,0 5 4 0,-3 1 1 16,0 7-1-16,1 2-1 0,-1 1-4 15,1 3-1-15,2-2-1 0,0-2-2 16,1 0-1-16,0-1 4 0,-1-5-2 0,5-1-1 0,-1-6 2 0,0-4-1 16,-1-2 5-16,3-6 3 0,-3-3 3 15,3-4 6-15,-4-1 5 0,1-3 7 0,-4 1 4 16,0-3 5-16,-2-1 9 0,0 2 13 16,0-2 19-16,0 0 14 0,0 0-11 0,0 0-8 15,0 0 2-15,-2-2-40 0,-2-3-23 0,-5-1-29 16,-5 0-37-16,-2-3 12 0,-8 1 14 0,-3-1 13 15,-3 0 7-15,-7 2-1 0,0-2 1 0,-6-1-1 16,0 1-3-16,1 2-3 0,-2-3-14 16,-1 3-21-16,2-1-23 0,0 0-30 0,2 1-25 15,4 1-29-15,3 0-34 0,4 2-37 0,7 0 0 16,5 3 41-16,9-1-325 0</inkml:trace>
  <inkml:trace contextRef="#ctx0" brushRef="#br0" timeOffset="60049">9775 6673 791 0,'0'0'179'16,"0"0"14"-16,0 0-45 0,0 0-43 0,0 0-42 16,0 0-80-16,0 0-60 0,0 0-45 0,0 0 9 15,0 0 33-15,0 0 43 0,0 0 44 0,3-22 6 16,-3 24 6-16,0 2 3 0,0-2 1 0,0 3 0 15,1-1-9-15,-1 1-5 0,1 0-2 16,1-2-2-16,0 0 0 0,1 0-1 0,-1-3 2 16,-2 1 10-16,1-1 22 0,-1 0 39 0,0 0 42 15,0 0 41-15,0 0-25 0,0-1-36 0,0-5-45 16,0-2-49-16,0 0 4 0,0-2 1 0,0 0-1 16,0 0 2-16,0 0-1 0,-1 0-5 15,-6-3 1-15,3 2-5 0,-6 0-6 0,3 2-1 16,-4 1-7-16,-2 0-3 0,-2 2 1 0,-3 4-7 15,0-1 1-15,0 3-3 0,-3 0-4 16,0 0 11-16,-4 5-5 0,-2 1 2 0,0 4 2 16,1 3-20-16,0 3 17 0,1-1 2 0,8 1 4 15,-1 4 16-15,2-4-5 0,3-1 2 0,8 0 0 16,-3-2-4-16,5 1-2 0,3 0 4 16,0-2 2-16,0-1 13 0,8 1 4 0,-2-2 6 15,6 0 8-15,0-1 3 0,3-1 8 0,1-2 1 16,8-2 1-16,2-2-2 0,1-2-3 15,3 0-7-15,5 0-5 0,-3-6-6 0,2-4-5 16,-4 1-2-16,-3-2-6 0,-1 0 0 0,-2-1-2 16,-7 2 5-16,0-3 2 0,-5 0 8 0,-1 1 1 15,-7 2-1-15,1-1-2 0,-5-1-9 16,0 1-11-16,-8-3-12 0,-3 2-10 16,-4 0-7-16,-2 0 0 0,-7 2 10 0,-3 0 10 0,-2 4 9 15,-6 0 4-15,2 3 1 0,-4 1-1 0,-2 2-2 16,6 0 0-16,-3 2 1 0,6 4-2 0,4 0-1 15,2 4 0-15,3-3-8 0,4 2-4 0,4 0-7 16,8 0-13-16,-1 0-6 0,6 3 5 16,0-2 10-16,7 1 18 0,4 1 21 0,5-1 8 15,5-1 5-15,8 0 4 0,2-2-4 0,7 1-4 16,5-4-3-16,3-4-6 0,2-1-4 16,-4 0 1-16,3-1-5 0,-6-7 2 0,-4-3 1 15,-5 2 5-15,-7 0 12 0,-7 1 11 0,-5-2 15 16,-4 1 7-16,-8-2-7 0,-1 2-15 0,-1-2-20 15,-10 1-18-15,-1-1-7 0,-3-1-6 16,-3 2 0-16,-4 0-3 0,-5 4-5 0,1 2 0 16,-1 4-5-16,-2 0 1 0,2 0 4 0,-1 6-2 15,4 1 1-15,1 3-13 0,6 0-35 0,4 2-42 16,7 0-53-16,6 3-53 0,0-2-53 0,15 2-9 16,-3-4 46-16,-3-6-416 0</inkml:trace>
  <inkml:trace contextRef="#ctx0" brushRef="#br0" timeOffset="63924">9679 15132 397 0,'0'0'7'0,"0"0"4"0,0 0-7 16,0 0-7-16,0 0-2 0,0 0 3 0,0 0 2 0,0 0 3 15,0 0 19-15,0 0 36 0,0 0 47 16,0 0 36-16,-16-30 17 0,16 27-16 0,0 2-37 16,0 1-40-16,3-3-39 0,-2 3-30 0,2 0-12 15,-1 0 3-15,5 0 7 0,-3 0 6 0,-1 0 2 16,4 3 1-16,-3-2 9 0,-3 0 1 16,5 1 0-16,-3-2 0 0,-2 3-3 0,0-3 4 15,-1 1 5-15,0-1 3 0,0 0 0 0,0 2-5 16,0-2-6-16,0 0-2 0,0 1 0 15,2 1 6-15,-2 1 4 0,0 0-1 0,1 0 0 16,0 2-6-16,4-1-2 0,-1 2-1 0,-2 1-2 16,0 0 4-16,5 2 3 0,-2 1 3 0,0 3 7 15,2 1-4-15,3 1-3 0,-5 2-4 16,5 2-6-16,-3 3 4 0,2 1 3 0,1 3 3 16,-3 7 4-16,4 0-5 0,1 4-1 0,-1 3 0 15,1 2-1-15,-4 5 4 0,5 2-2 0,0 1 3 16,4 1-6-16,-1 3-2 0,0-3 3 15,1-1-4-15,-1 1 1 0,5-6-3 0,-5-4 1 16,-2-3 2-16,-1-4 6 0,1-5 3 0,-2-5 13 16,2-2 7-16,0-3 8 0,-2 2 9 15,2 1-12-15,-1 1-8 0,2 1-9 0,-1-1-7 0,5 1 0 16,-5 2-5-16,1-1-6 0,-2 0-2 0,2-1-3 16,-1-1 2-16,0 0-1 0,-2 0 4 15,0 0-7-15,-4 0 0 0,2-1-1 0,1-2-2 16,-7-2 6-16,4-8-1 0,-5-1 1 0,-2-5 19 15,1-1 35-15,-1-3 36 0,-1 0 29 16,0 0 6-16,0 0-30 0,0-3-40 0,0-6-38 16,-1-3-37-16,-3-7-20 0,-2 0-8 0,-1-4-11 15,0-1-24-15,1-1-24 0,-4 1-44 16,5 1-56-16,-5 2-57 0,6 2-91 0,-4 0-72 16,5 2 13-16,-1 6 31 0,3 5-97 0</inkml:trace>
  <inkml:trace contextRef="#ctx0" brushRef="#br0" timeOffset="64749">10490 15138 398 0,'0'0'33'0,"0"0"24"16,0 0 23-16,0 0 12 0,0 0 6 16,0 0-3-16,0 0-5 0,0 0-5 0,0 0-5 0,0 0-7 15,0 0-2-15,0 0 4 0,0 0 10 16,0 0 2-16,-26-23-8 0,26 23-16 15,0 0-10-15,0 0-14 0,0 0-15 0,-1 0-12 0,1 0-18 16,-1 4 0-16,-7 0 0 0,3 5 4 16,-5 2 3-16,1 4-2 0,-3 3 2 0,-2 6 1 15,-2 1-1-15,0 4 1 0,-1 1-2 0,2 3-2 16,-1 1 2-16,-5 2 2 0,6 1-1 0,-4 3 1 16,-1 2-1-16,2 6 1 0,-4-1-2 15,3 2 0-15,-3 2 2 0,-2 0-2 0,4 0-1 16,-3-3 4-16,7-2-4 0,-3-3 6 0,0-5 5 15,2-3-2-15,-3-5 3 0,2-2-1 16,-5-3-1-16,4 0 2 0,-5-1 3 0,0-1-3 16,5 1-1-16,-4-1-4 0,5 0-2 0,-4 0-6 15,4 0 1-15,0-1-1 0,2-1-1 16,5-3 1-16,2 1-3 0,-1-4-4 16,5-1-1-16,-2-2-5 0,5-1 1 0,1-2-3 0,1-1 1 15,0-2 0-15,0-2-2 0,0-1-1 0,0-3 4 16,1 1 7-16,-1-1 8 0,0 0 10 0,2 0 10 15,-2 0 11-15,0 0 17 0,0 0 10 0,0 0 14 16,0 0 5-16,0 0 2 0,0 0 2 0,0 0-6 16,0 0-5-16,0 0-4 0,0 0-9 15,0 0-7-15,0 0-12 0,-2 0-15 16,2 0-8-16,-1 0-6 0,1 0-5 0,0 0-1 16,0 0-2-16,0 0-2 0,0 0-2 0,0 0-4 15,0 0-1-15,0 0 2 0,0 0-6 0,0 0 0 16,0 0-7-16,0 0-16 0,0 0-13 0,0 0-28 15,0 0-20-15,0-1-33 0,1 0-61 0,-1-1-95 16,2 2-85-16,0 0-30 0,4-3 72 16,-3 3 37-16,-2 0 19 0</inkml:trace>
  <inkml:trace contextRef="#ctx0" brushRef="#br0" timeOffset="65412">9525 16644 827 0,'0'0'26'0,"0"0"-56"0,0 0-9 16,0 0-5-16,0 0 31 0,0 0 15 0,0 0 12 16,0 0 22-16,0 0 16 0,0 0 15 0,0 0 9 15,0 0-3-15,0 0-8 0,0 0-10 16,-3 44-13-16,6-40-5 0,1-1-1 0,3 0 3 15,-3 0 3-15,3-3-5 0,-3 2-4 0,-1-2 6 16,2 0 15-16,-5 0 28 0,2 0 31 16,-2 0 20-16,0 0 2 0,0-2-38 0,0-4-42 15,0-1-34-15,0-4-22 0,0 1 2 0,0-1 3 16,-2-1-6-16,-5 0-5 0,3-2-6 0,-4 1-9 16,3 2-1-16,-5 0 0 0,3 3-1 0,-1-1 12 15,0 3 3-15,1 0-3 0,-3 0-3 16,6 1-25-16,-4 2-11 0,4 0-3 0,1 2-3 15,-1 1 6-15,0 0 2 0,1 0-1 0,1 1 5 16,-5 4 11-16,3 2 7 0,0 3 11 0,-5 0 7 16,3 6 5-16,-1 1 5 0,-3 0 1 0,5 2 0 15,-5-1 0-15,5 1 0 0,-5-3 2 16,5 1-1-16,-3 0 4 0,1-1 1 0,0-1-3 16,4 0 0-16,-1 2 0 0,0 0 3 0,4-1 2 15,0-2 10-15,0 1-2 0,0 1 3 16,8-1 4-16,0 3-3 0,3-4 6 0,6 2 5 15,3-3-5-15,1 1-1 0,5-4-2 0,4 0-1 16,0-7 5-16,1-3 4 0,6 0-1 0,-4-9 2 16,1-4-5-16,-1-2 0 0,-2-2-4 15,-2-1-3-15,-5-2 10 0,-6 0 0 0,-2-1 0 16,-2-3-2-16,-4-4-6 0,-5 1-1 0,-2 0 0 16,-3 1 0-16,-7-2 1 0,-4 3-2 15,-3-1 4-15,-2 0 1 0,-2 5-7 0,-5 2-3 16,-3-1-3-16,0 5 0 0,0 4 6 0,3 0 0 15,1 2 6-15,-1 4-11 0,5 2-14 0,-2 1-8 16,5 2-18-16,2 0-10 0,7 0-13 0,-3 3-15 16,7 5-24-16,-1 3-31 0,3 2 3 0,0 5 1 15,7 5 17-15,9 5-4 0,5 2-99 16,5 1-128-16,-6-7-50 0,-4-9-456 0</inkml:trace>
  <inkml:trace contextRef="#ctx0" brushRef="#br0" timeOffset="65889">10422 16754 751 0,'0'0'26'0,"0"0"-23"15,0 0 18-15,0 0 7 0,0 0 2 0,0 0 1 16,0 0-1-16,0 0 2 0,0 0 10 0,0 0 7 16,0 0 8-16,0 0 10 0,0 0 4 0,0 0 1 15,108 121-4-15,-103-121-4 0,1 0-7 0,-2 0-5 16,4 0-5-16,-2 0-5 0,3-1 5 16,1-4-4-16,-5 0 3 0,6-2-1 0,-7-3-18 15,6 0-4-15,-7 1-3 0,2-3-13 16,-1-1 4-16,-1-5-8 0,-3 1-2 0,0 0 2 15,0 0 2-15,-2-2-5 0,-6 1-2 0,1-1-5 16,-3 2-3-16,-3-2 0 0,-2 2-6 0,0-1 2 16,-5 5-7-16,3 2 5 0,-2 4 7 15,-1 2 3-15,3 3 7 0,1 2 1 0,-5 0-2 16,6 0 2-16,-1 10-4 0,1 2 0 0,-3 4 1 16,3 2-1-16,2 2 4 0,0 2 2 0,2 0 3 15,3 0 0-15,-1 4 4 0,6-2 2 0,0-3 0 16,3 4-5-16,0-7-1 0,3-2 4 15,7-2 4-15,-2-5 8 16,5-4 5-16,8-2 1 0,-2-3 0 0,6 0-8 0,9-8-21 0,0-4-47 16,8-6-78-16,7-6-134 0,0-7-175 0,-9 8-380 15,-17 7 457-15</inkml:trace>
  <inkml:trace contextRef="#ctx0" brushRef="#br0" timeOffset="66898">9644 15076 289 0,'0'0'30'16,"0"0"16"-16,0 0 24 0,0 0 25 0,0 0 15 15,0 0 11-15,0 0 9 0,0 0-3 0,0 0-10 16,0 0-13-16,0 0-18 0,0 0-13 16,0 0-9-16,0 0-14 0,-26-27-16 0,26 27-15 15,0 0-9-15,0 0-4 0,0 0 2 0,0 0 10 16,0 0 7-16,0 0 10 0,0 0 5 16,0 0-6-16,0 0-6 0,0 0-10 0,0 0-7 15,0 0-6-15,0 0-4 0,0 0-3 0,0 0-2 16,0 0-1-16,0 0-2 0,0 0-1 0,0 0-4 15,0 0-3-15,0 0-11 0,0 1 1 16,0 2 10-16,0 3 9 0,0 3 14 0,0 2 9 16,3 2-2-16,3 4-1 0,-1 5 2 0,4 1-4 15,-2 4-2-15,4 5-1 0,1 2-2 0,0 6-1 16,1 1 1-16,-2 4 4 0,0-2 2 16,-2 1 0-16,3-1-4 0,1 3-5 0,-2-3-1 15,0-1 3-15,-1-1 8 0,1-1 6 0,2-2 4 16,0 0 0-16,1-3 4 0,0-1-7 0,5-1-1 15,-3-2 5-15,-1-3-6 0,2-2 0 0,3-5-1 16,-4-1-6-16,1-5 1 0,2-1 2 16,-5-2 0-16,-4-4 3 0,-1-3-1 0,-1 0 1 15,-4-4 3-15,-3 1 7 0,-1-1 22 16,2-1 24-16,-2 0 17 0,0 0 12 0,0 0-31 0,0 0-7 16,0 0 4-16,0 0-19 0,-2-1 3 0,0-4-25 15,-7 0-35-15,3-4-8 0,-4 1-1 16,-2 0-2-16,2 1 0 0,1 1-9 0,-1-1-7 15,1 2-7-15,3 1-16 0,1 1-16 0,-1 0-27 16,5 2-35-16,1-1-48 0,0 0-94 16,0 1-160-16,0-2-39 0,0 1-513 0</inkml:trace>
  <inkml:trace contextRef="#ctx0" brushRef="#br0" timeOffset="67263">10344 14989 1315 0,'0'0'-25'0,"0"0"-61"0,0 0-49 16,0 0 6-16,0 0 67 0,0 0 71 0,0 0 3 0,0 0 7 16,0 0 18-16,0 0 23 0,0 0 16 15,0 0 17-15,0 0 0 0,33 130-2 0,-33-109-6 16,0 4-6-16,0 4-2 0,-5 2-6 0,2 2-14 16,-1 6-12-16,-3-2-16 0,3 2-11 15,-6-3 2-15,5 2 0 0,-5-2 1 0,-3 1 6 16,-1 1 5-16,0-1 10 0,-3-1 4 0,-4-1 0 15,1 0-4-15,-4 2-12 0,-2-4-5 16,-1 0-10-16,1 0-9 0,0-5-2 0,4 0-8 16,2-2-16-16,2-4-40 0,-1 0-106 0,7-4-182 15,5-4-129-15,-1-5-653 0</inkml:trace>
  <inkml:trace contextRef="#ctx0" brushRef="#br0" timeOffset="68584">10045 14550 640 0,'0'0'169'0,"0"0"16"0,0 0-57 0,0 0-29 16,0 0-30-16,0 0-29 0,0 0-18 15,0 0-10-15,0 0-2 0,0 0 1 0,0 0 2 16,0 0 1-16,0 0-1 0,0 0-4 0,-12-17-8 16,12 17-13-16,0 0-2 0,0 2 5 15,0 1 6-15,1 0 9 0,1 0 3 0,3 0-5 16,-2 0 3-16,0-1 2 0,-2-2 6 0,0 0 14 16,1 0 18-16,2 0 24 0,-4 0 17 15,1 0 3-15,-1-2-8 0,2-2-17 0,-1-3-17 16,0 0-10-16,-1-1-10 0,0-2-6 0,0 3-3 15,0-2-6-15,0 0-5 0,-1 0-7 0,-3 2-6 16,-4 1-4-16,5-1-2 0,-7 3 0 16,6 1 1-16,-4 1-4 0,4 1-8 0,-6 1-4 15,6 0-7-15,-4 1-5 0,3 5 3 0,-5 4 5 16,5 2 6-16,-5 1 7 0,5 4 10 0,-4 0 5 16,5 1 3-16,-4 3 5 0,7-1 0 0,-2 1 2 15,2 1 1-15,1-4-1 0,0 0-4 0,0-4-4 16,4-2 6-16,0-1 11 0,5-2 8 15,1-4 6-15,-3 0-1 0,4-2-1 0,0-1 4 16,1-2 4-16,0 0 0 0,1-4-3 0,-4-3-3 16,5-2-5-16,1-3-7 0,1-3-1 0,-2-1-4 15,-2-1-2-15,-4 3 3 0,3-3-2 16,-7 0 0-16,3 2-2 0,-6-1-7 0,-1 3 3 16,0 1 0-16,-4 1 6 0,-4 1 8 0,4 2-5 15,-5 2-9-15,3 1-8 0,-3 2-8 16,-2 2-3-16,0-1 2 0,4 2-2 0,-4 0-2 15,0 2-2-15,0 4 1 0,2 3 3 0,-2-1 1 16,0 4 4-16,-2 2-3 0,8-2 0 0,-3 1 1 16,5 1 2-16,2 0 5 0,-1-3-4 15,2 1-1-15,0-2-4 0,4 0-1 0,0-6 3 16,6 2 1-16,1 0 7 0,-2-2 6 0,2-2-1 16,3-2 9-16,4 0-6 0,-3 0-4 0,1-6-1 15,-1-4-10-15,2 0 0 0,-4 0 3 0,2-3 3 16,-5 1 6-16,-1 0 8 0,-6 1 7 15,-3 0 8-15,0 3 0 0,0 0-1 0,-12 1-4 16,5 0-8-16,-5 3-2 0,-1 1-3 0,0 1-4 16,-2 2-2-16,-2 0-2 0,1 2-5 0,1 5-3 15,0 1 0-15,1 1-5 0,2 1 2 0,1 3-3 16,6-3-5-16,-1 3-9 0,3-3-12 16,3 0-12-16,0-1-11 0,10-4-2 0,1 1-9 15,3-3-25-15,2-2-38 0,6-1-79 0,-3 0-107 16,7-4-56-16,-8-3 42 0,-5 3-271 0</inkml:trace>
  <inkml:trace contextRef="#ctx0" brushRef="#br0" timeOffset="69924">10103 5947 1936 0,'0'0'-9'0,"0"0"1"0,0 0-90 16,0 0-82-16,0 0-9 0,0 0 35 0,0 0 66 15,0 0 75-15,0 0 9 0,0 0 5 16,0 0 16-16,0 0 12 0,1 60 9 0,-2-36 11 16,-2 5-6-16,-7 5 3 0,6 7 17 0,-3 2-11 15,2 8-12-15,-1 2-18 0,-2 6-26 0,-1 2 2 16,3 2 1-16,-5-1 5 0,7-4 2 15,-4-7-2-15,5-6 1 0,2-11-1 0,1-8 0 16,0-10-1-16,0-6 6 0,0-7 38 0,0-1 22 16,0-2 12-16,0 0 55 0,1 0-6 15,1-5-38-15,5-2-39 0,-2-4-120 0,3-3-103 16,-2-4-61-16,6-1-104 0,0-1-47 0,-1 3 55 16,-5 4-394-16</inkml:trace>
  <inkml:trace contextRef="#ctx0" brushRef="#br0" timeOffset="70495">9884 5928 1778 0,'0'0'115'0,"0"0"-63"16,0 0 45-16,0 0-6 0,0 0-12 16,0 0-16-16,0 0-40 0,0 0-33 0,0 0-43 15,0 0-20-15,0 0 1 0,0 0 16 0,0 0 33 16,0 0 16-16,56-149 6 0,-20 149 2 15,-2 0 0-15,4 0-2 0,3 1-6 0,5 6-4 16,1-1 4-16,2-1-2 0,-1 1 6 0,2 0 3 16,-2 1-3-16,-3-1 2 0,-3 0 0 0,-2-1-5 15,-3-1 5-15,-10 1-8 0,-8-1-7 16,-5 0-21-16,-4 1-22 0,-8 2-1 0,-2 0 19 16,-1 2 46-16,-10 5 42 0,-7 2 13 0,-8 8-8 15,-6 1-21-15,-8 4-19 0,-8 4 1 0,2 1-2 16,-5 1-3-16,-1 3 4 0,2-4-10 0,5-1 2 15,2-3-2-15,7-3-4 0,5-4-2 16,8-3-5-16,7-3-6 0,5-5-6 0,7-4-10 16,4 1-10-16,0-3 7 0,5 1 9 0,8 0 26 15,6 0 19-15,4-1 2 0,11 1 1 16,3-1-7-16,9-2-6 0,4 1 1 0,1-1-7 16,5 2-4-16,0 2-3 0,2 2-2 0,0 3 0 15,1 4-3-15,-4 2-3 0,-3 5-2 0,-6 2-1 16,2 3 2-16,-7 3-2 0,-8 0-1 0,1 4-3 15,-10-2 2-15,-5 1 4 0,-5 2 4 16,-2-4 4-16,-9-6 2 0,-2-1 0 0,-1-8 9 16,-2-3 31-16,-9-2 40 0,-4-4 41 0,-4 0 17 15,-7-3-13-15,-8 2-28 0,-2-2-35 16,-9-1-17-16,1 2-7 0,-2-1-3 0,-6-2 10 16,2 0 3-16,-2-1 2 0,0-3-1 15,5 0-13-15,0 0-11 0,4 0-11 0,0-2-7 0,2 1 0 16,2-1-3-16,4 2 2 0,8 0-3 15,3 0-9-15,8 0-20 0,9 0-63 0,0 0-117 16,7 0-142-16,6 3-111 0,7 6-49 0,-2-1 96 16,-1-2-309-16</inkml:trace>
  <inkml:trace contextRef="#ctx0" brushRef="#br0" timeOffset="71110">19082 6575 2019 0,'0'0'49'16,"0"0"24"-16,0 0-11 0,0 0-30 0,0 0-49 15,0 0-64-15,0 0-75 0,0 0 1 16,0 0 30-16,0 0 44 0,0 0 72 0,0 0 8 16,0 0 0-16,0 0 8 0,-33 67 2 0,23-33 0 15,-1 4 5-15,1 5 1 0,3 5 0 16,-3 0-4-16,1 3-2 0,3 1 1 0,-2-2 8 16,5-3-3-16,3-3-1 0,0-4-2 0,2-7-11 15,7-7-1-15,-5-6 3 0,6-6-2 0,-7-5 2 16,2-3 4-16,-2-4 0 0,-3-2-23 0,0 0-24 15,0 0 45-15,0 0-10 0,-6-6-73 0,2-2-170 16,-3-1-108-16,2 2-695 0</inkml:trace>
  <inkml:trace contextRef="#ctx0" brushRef="#br0" timeOffset="71630">18521 6493 2139 0,'0'0'38'16,"0"0"25"-16,0 0-25 0,0 0-51 16,0 0-25-16,0 0-7 0,0 0 3 0,161-87 25 15,-118 87 12-15,4 0 0 0,-4 3 2 0,3 2-2 16,-6 1-7-16,0 0-9 0,-4 1-2 16,-1 3 2-16,-5 1-1 0,-3 0 2 0,-1-1-7 15,0 2-4-15,-5 2 4 0,-2-2 4 0,-3 4 7 16,-1-3-6-16,-1 2 1 0,-3-1-1 0,-4 0-12 15,-3-2 3-15,-4 0-1 0,0 0 13 0,-6-2 31 16,-3 1 32-16,-5 0 17 0,-6 1 6 0,1-1-11 16,-6 0-16-16,-4 1-9 0,-2 0-11 15,1 0-2-15,0 0-4 16,4 0-8-16,-1-2-1 0,3 2-7 0,7-2-6 0,0 1 1 16,4-2-6-16,3 0-9 0,6-1-2 0,1-1-8 0,3 1-3 15,0 0 10-15,7 2 20 0,7-2 22 16,1 2 14-16,8 3-1 0,3 0-13 0,3 3-7 15,-1-1-5-15,9 0-1 0,-4 2-2 0,4-2-8 16,0 3-6-16,-7 0 1 0,2 2 4 16,-2 2-1-16,-5 1-4 0,-3-1-13 0,-2 2-2 15,-5 1 2-15,-5-3 5 0,-5-2 7 0,-3 0 2 16,-2-3 4-16,-10-2 12 0,-3 0 34 0,-5 0 41 16,-8-2 18-16,-3-1 6 0,-9-3-26 15,-2 0-27-15,-3-2-14 0,-8 1-3 0,1-2 6 16,3 0-6-16,-2-2-3 0,7 0-7 0,1-1-9 15,4 1-6-15,7 0-5 0,2 2-9 0,4-2-9 16,8 1-25-16,3 0-62 0,4-2-102 0,6 0-139 16,3 3-124-16,0-1 39 0,5-2-473 0</inkml:trace>
  <inkml:trace contextRef="#ctx0" brushRef="#br0" timeOffset="72313">30785 5976 1050 0,'0'0'91'0,"0"0"33"0,0 0 43 16,0 0-8-16,0 0-43 0,0 0-34 0,0 0-68 15,0 0-72-15,0 0-59 0,0 0 2 16,0 0 26-16,0 0 51 0,0 0 49 0,0 0 12 16,-11-12 6-16,10 34 8 0,-1 2 2 0,-5 8-3 15,6 4-2-15,-3 8-10 0,-4 6-4 0,4 5 0 16,-5 8-6-16,4 3 3 0,-3 7 4 15,2-3-3-15,-2 0 1 0,4-3-4 0,1-5-7 16,-2-6-1-16,5-10-3 0,0-6-1 0,5-10-1 16,1-7-5-16,-3-6 4 0,5-6 7 0,-6-6 14 15,4-3 33-15,-5-2 32 0,1 0 1 16,-2 0 7-16,0-2-52 0,1-6-92 0,2-3-67 16,-3-6-103-16,2-3-133 0,-2-1-52 15,0 0-65-15,0 7-105 0</inkml:trace>
  <inkml:trace contextRef="#ctx0" brushRef="#br0" timeOffset="72799">30352 6004 1414 0,'0'0'150'0,"0"0"23"16,0 0 36-16,0 0-24 0,0 0-49 0,0 0-42 16,16-165-58-16,2 155-32 0,7 2-22 0,6 0-5 15,10 4 6-15,11 2 7 0,3 2 4 16,9 0 3-16,4 3 2 0,0 7-2 0,9 0 1 15,-6 5-5-15,3 3 0 0,-8-1-3 0,-7 6-3 16,-6 2-4-16,-10-1-5 0,-5 1-7 0,-11 0-3 16,-9 1-3-16,-4-2-4 0,-7 1 0 0,-7 0 5 15,-3 1 1-15,-15 1 9 0,-2-2 17 0,-9 0 12 16,-9 2 13-16,-9-5 7 0,1 0-3 16,-5-1-4-16,-2-5 0 0,0 1 2 0,5-4 4 15,0-1 4-15,7-4-2 0,4-2-6 0,10-2-10 16,8-1-4-16,4 1-2 0,5-3-2 15,6 1 2-15,4-2 0 0,0 0-10 0,0 1-16 16,6-1-7-16,6 3 3 0,3 0 16 0,7 2 19 16,5 2 5-16,5 0-4 0,7 4-8 0,10 2-1 15,-1 0-3-15,7 3 2 0,2-2 0 16,0 5 1-16,-1-1-2 0,-1 4-3 0,-3 0-3 16,-3 3-1-16,-8 1-2 0,-3-1-4 0,-9 3-4 15,-9-1-4-15,-5 0-1 0,-5 5 4 16,-10-2 7-16,0-2 11 0,-12 3 17 0,-6-3 18 15,-9 3 15-15,-9-2 12 0,-8-4 1 0,-6 1-2 16,-6-7-2-16,-8-4-4 0,-2-5-4 0,-3-2-1 16,-5-5-6-16,-7-1-7 0,-3-2-7 0,-1 0-8 15,-1-2-9-15,-1-1-5 0,3 0-9 0,5 0-26 16,8 0-55-16,6 0-109 0,9 1-231 16,17 1-182-16,16 1-730 0</inkml:trace>
  <inkml:trace contextRef="#ctx0" brushRef="#br0" timeOffset="82267">26493 12255 147 0,'0'0'8'0,"0"0"0"16,0 0-2-16,0 0-4 0,0 0-3 0,0 0 5 15,0 0 16-15,0 0 26 0,0 0 45 0,0 0 47 16,0 0 41-16,0 0 30 0,13-15-23 0,-13 12-40 16,0-1-39-16,0 2-28 0,0-3 1 15,0 0 3-15,0 2-3 0,-4-2-18 0,2 0-20 16,-3 0-7-16,3 1-14 0,-5-2-10 0,2 1-4 16,-3 1-10-16,-2 0-5 0,1 0-3 15,-4 2-5-15,0-1 2 0,-1 0 4 0,-4 2 3 16,1-1 8-16,-2 1-1 0,-2-1 1 0,1-1 0 15,-5 2-2-15,3-2 4 0,-1 1 2 0,-2-1 4 16,-1 0 8-16,0 1-2 0,-1-1 2 0,0-1-3 16,-5 1-6-16,4 0 0 0,-2 2-2 15,0-2-1-15,2 1 2 0,-4 1-3 0,0-1-1 16,-1 1 0-16,-2-3-2 0,-1 3 1 0,-2-1 0 16,-1 1 1-16,-1-1-1 0,-1 1 2 15,-1-1-1-15,-5-1 0 0,1 2 1 0,-2-3 2 16,-5 0 3-16,4 1 7 0,-3-1 9 0,0-2 6 15,0 0 3-15,1-1 2 0,0 0 1 0,3-1-4 16,0 2-2-16,0 2-7 0,-1 0-7 0,0 1 0 16,-2 2 2-16,1-1 4 0,-1 2-3 15,-1 0-2-15,3 0-6 0,-3 0-6 0,-1 3 1 16,0 2 0-16,-3 0 2 0,0 1 3 0,0 0 0 16,-3 0 2-16,-1 1 1 0,1 3-1 0,-2-2-3 15,1 3 0-15,-2 1-4 0,4 1-1 16,2-1-1-16,1 3-2 0,3 0 3 0,4 1-3 15,5 1-1-15,2 1-2 0,1 2-3 0,7 3-2 16,-1 2 1-16,4 0-2 0,2 1 2 0,2 2-3 16,2-3 2-16,3 3 1 0,1-3 0 0,4 2 5 15,0-1-3-15,-1 1 0 0,4-2 1 16,0 3-3-16,4-2-1 0,-2 1 3 0,0 0-1 16,4 1-2-16,0-1 3 0,2 1-2 0,-3 1 3 15,5-2 0-15,0 2 2 0,-1 0 1 16,1-2-2-16,3 1 2 0,0 2-2 0,0-1-1 15,0 0 4-15,0 0-3 0,4-4 3 0,2 0 1 16,-2-2-3-16,6-2 3 0,-4 0 0 0,4-3-2 16,0 1 6-16,0-2 1 0,0-1 2 0,1-1 5 15,1 2-2-15,2 2-1 0,0-3 0 16,-1 1-2-16,1-2-2 0,2 0 1 0,2-1-1 16,0-1 1-16,1 3 0 0,3-3 1 0,2 1-2 15,2 0-2-15,0 0 1 0,1-1-1 16,2-1 1-16,0 3 0 0,-1-5 0 0,5 2 4 15,-3-1-3-15,0-3 2 0,2 0 3 0,3-2 3 16,2 0 5-16,1 0 1 0,2 1-2 0,1-1-7 16,3 0-2-16,-2 0-4 0,7 2-3 15,-1-2 0-15,2 1-2 0,2 0-3 0,0 1 2 16,-1 1-1-16,-2-1 1 0,0 1 2 0,0 0-2 16,-1 1-1-16,4-1-2 0,-2 1-2 0,0-1 6 15,1 0-1-15,4-1 5 0,0 0 5 0,2-4-5 16,0 1 1-16,2-2-2 0,4 0-4 0,1-1 4 15,3-2-1-15,0 0-1 0,1 0 3 16,-1 0-3-16,0-2 2 0,0-3-2 0,-3 1-1 16,-1-4 1-16,2 2-1 0,-3-2 0 0,-1 1 4 15,1-1-6-15,-2 0 3 0,0 0 0 16,-1-1-3-16,-1 1 4 0,-2 0-2 0,-2 1 2 16,-3 0 0-16,-1 0-1 0,-4 0 1 0,0-2-2 15,-2 2 2-15,1-3-1 0,-4 2-1 0,-3-4 3 16,-2-1 0-16,1 1 1 0,-3-2 2 15,0 0-1-15,-5-3 0 0,-1-2 2 0,0 1-3 16,-5-3-2-16,-3-2 0 0,-2-1-4 0,-4-3-1 16,-5-4 1-16,0-4 0 0,-3-1 0 15,-2 2 2-15,-4-4-1 0,0 1 0 0,0-2-3 16,0-1 2-16,-5-1 0 0,-3 2-3 0,-3-4-1 16,-3 4 0-16,-1-2-3 0,0 1 2 0,-5 1-1 15,-1-2-1-15,-3 2 1 0,-2 1 0 0,0 2-2 16,-3 1 2-16,0 2-3 0,-3 0-2 0,-1 0 5 15,-4 1-3-15,-1 4-2 0,-7-3 1 16,-3 4-4-16,-9 1 0 0,-5 1 1 0,-10 3-8 16,-9 6-23-16,-13 6-48 0,-11 10-103 0,-18 6-186 15,26 5-248-15,29-1-860 0</inkml:trace>
  <inkml:trace contextRef="#ctx0" brushRef="#br0" timeOffset="91804">9776 6647 239 0,'0'0'12'0,"0"0"5"16,0 0 9-16,0 0 11 0,0 0 24 0,0 0 16 15,0 0 9-15,0 0-11 0,0 0-23 0,0 0-29 16,0 0-22-16,0 0-2 0,-24-11 2 0,24 11 9 15,0 0 6-15,0 0 1 0,-2 0-6 16,1 0-5-16,0 0-9 0,-4 0-5 0,1 0-3 16,2 2-4-16,-7 2 0 0,5 2 0 0,-2 1 0 15,-1-1 5-15,0 1 0 0,0 1 4 0,-4 1 1 16,4 0-1-16,-2 0 5 0,-4 2 0 16,3 1 1-16,-4 3 2 0,2-2-2 0,-3-1 1 15,0 1 2-15,0 1 0 0,0 1 5 0,0 0-3 16,-2 1 2-16,1-2-2 0,1 2 1 15,0 1 7-15,-2-1 8 0,0 3 6 0,-3 0-2 16,3-2 1-16,-4 1-4 0,5-4 3 0,-3 0 10 16,1 0-5-16,2-3-5 0,1 0-4 0,-2 2-8 15,-5 0 0-15,2 2-1 0,-3 2-3 16,-2 1-2-16,-1 2-2 0,-1-1-3 0,1 5-4 16,-1 1-1-16,-1-2 1 0,-2 1 2 0,3 1 0 15,-2 0 3-15,5-3-2 0,0 1-1 0,0 0 1 16,5-1 0-16,-4 0 0 0,5 1-1 0,-4-1 2 15,4-1 0-15,-2 1-2 0,2-2-1 16,-5-1 6-16,4 3 2 0,-5-3 4 0,-2 5 6 16,1-2-7-16,-4 3-1 0,0 0-1 0,-4 1-5 15,1 2 1-15,-3-2-2 0,1 1-1 0,-4-2 4 16,1 1 2-16,0 0 2 0,1 1 2 0,-3-4 0 16,1 0 0-16,7 0-3 15,-5 2 4-15,7-1 2 0,2-1 4 0,0 1 5 0,1 0-5 16,-1 1-5-16,2-1-2 0,3 0-3 0,2-1-3 15,-4 2-1-15,5-3-2 0,-1 1-2 16,4-1 0-16,0-2 0 0,-1-1 1 0,2 1 2 16,-2-2-1-16,4 1 2 0,-4 1 3 15,4-1 1-15,-6 1 2 0,-1 0 1 0,4 0-3 16,-7 0 3-16,0 2-2 0,-3-1-1 0,-2 0-1 16,0 1-5-16,-1 1 1 0,0-3 1 0,1 3-2 15,2-3 1-15,0 0-2 0,1 0-3 0,3 0 4 16,-1 0-3-16,0 1 0 0,1 0 3 15,0 2-2-15,-1 1 3 0,3 0-2 0,-2 1-1 16,0 0 1-16,3 1-1 0,-5-1 0 0,7 0 3 16,-2 1 0-16,-2 0-2 0,2 0 0 15,-3 0-1-15,2 0 0 0,1-3 2 0,-5 4-1 0,5-2 1 16,-3-3 0-16,2-1 1 0,-2 2 0 0,2 0 0 16,-2 0-1-16,-1-1 0 0,1 3 0 15,0-1 1-15,-4 2 0 0,0-1 0 0,1-1 1 16,1-4 0-16,-2 4-1 0,-1-3-2 0,-1 0 0 15,0 1-1-15,3-1 1 0,-1 0-1 0,1 1-1 16,2 1 1-16,-1-1 0 0,-1 3 0 16,3-1 0-16,-1 1 1 0,-2 2-2 0,1-1 1 15,2-2 0-15,0 5-1 0,-1-2 1 0,1-1 0 16,-1-2 1-16,0 1 1 0,1-3 0 16,0 3 0-16,-3-1 3 0,1 0-1 0,1 2 3 15,-3 0 1-15,-2-2-1 16,0 1 2-16,-2-1 1 0,1 1 2 0,0-3 1 0,1 3-3 15,-1-2-1-15,2 0-2 0,1 2-1 0,0 0 0 16,3-2-4-16,1 2-1 0,0-2-1 0,0 1 0 16,0 0 3-16,2-2-1 0,-5 0 0 0,5 0 0 15,-1 2-1-15,3-4-1 0,2 2 2 0,-2-5 3 16,3 2-1-16,0-2 4 0,2-1 0 16,-1-1-1-16,0-1 5 0,-1-2 3 0,4 1 7 0,-2-1 7 15,-1-2 4-15,0 0 6 0,1 0 0 16,0-1 2-16,0 0 0 0,0-1-6 0,0 0-4 15,1-1-8-15,-1 0-6 0,0 3-5 0,-1-1-2 16,0 2-2-16,1-3-3 0,-1 2 0 16,4-2-1-16,-1-2-3 0,1 0 3 0,5-3-1 15,0-1-2-15,4-1-2 0,-2-1-15 0,3 0-43 16,0 2-95-16,0 0-142 0,4 1-119 0,0 0 27 16,-1-1-326-16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08.26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63 3162 0,'0'0'9'0,"0"0"-20"0,0 0-12 0,0 0-22 16,0 0-2-16,0 0 13 0,0 0 11 16,0 0 14-16,0 0 0 0,198-32-5 0,-145 27-11 15,3 2-10-15,2 0-9 0,-4-1-5 0,-3 1-1 16,-2 0 1-16,-8 2 0 0,-6-1-2 15,-3 2 2-15,-5 0-4 0,-8 0-5 0,-2 0-13 16,-7 0-31-16,-1 0-47 0,-4 2-85 0,-2 0-143 16,0 1-132-16,-3 0 39 0,0 0-62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10.1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462 141 2931 0,'0'0'19'0,"0"0"-58"15,0 0-2-15,0 0 5 0,0 0 24 0,0 0 12 16,0 0-6-16,0 0-22 0,161 79-35 0,-131-75-32 16,4-1-21-16,-7-3-1 0,-2 0 31 0,-6-6 40 15,-4-4 41-15,-3-2 38 0,-2-2 17 16,-6 0-2-16,-4-6-12 0,0 2-15 0,0-1-12 15,-4-1-21-15,-7 1-16 0,-3-1-21 0,-7 4-24 16,-1 1-14-16,-11 3-9 0,-2 4-2 0,-12 5 16 16,-1 3 28-16,-5 0 38 0,-6 11 45 15,5 3 37-15,-2 2 34 0,2 2 5 0,4 1-12 16,5 5-22-16,3 2-35 0,5 1-19 0,5 4-9 16,5 2-9-16,4 2 0 0,6 1-2 15,8 1-5-15,6 1-4 0,3-1-7 0,12-3-6 16,6 0 1-16,9-3 1 0,8-1 9 0,4-3 5 15,6-1 3-15,6-6-1 0,2-2 1 0,2-4 1 16,1 1 2-16,0-2 5 0,0-1-1 16,2 1 2-16,-3 1-2 0,-6 1-2 0,2 1 3 15,-9 2-2-15,-2-1 0 0,-5 6 2 0,-5 1 0 16,-5 4 0-16,-9 3 2 0,-2-1 5 0,-6 0 8 16,-8-1 8-16,-1-2 13 0,-17 1 14 0,-3-3 8 15,-7-2 20-15,-11 0-2 0,-8-3-8 0,-3-3-7 16,-11-2-17-16,2-1-8 0,-6-5-2 15,-1-1-6-15,1-3 3 0,0-4-3 0,9-1-6 16,0 0-5-16,5-6-10 0,8-2-11 0,4 0-7 16,7-2-19-16,6-2-12 0,4 0-33 0,10 1-53 15,8-4-75-15,4-2-136 0,7-2-266 16,5 4-26-16,1 3-319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10.68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10 0 2807 0,'0'0'9'0,"0"0"-9"16,0 0-10-16,0 0-19 0,0 0-18 0,0 0-34 15,0 0-38-15,0 0-20 0,0 0-7 0,0 0-14 16,0 0-50-16,0 0-78 0,0 0-93 16,0 0-54-16,-8 79 73 0,12-68-47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10.82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1941 0,'0'0'366'0,"0"0"-204"16,0 0-45-16,0 0-40 0,0 0-33 0,0 0-31 16,0 0-34-16,0 0-25 0,0 0-27 0,0 0-35 15,0 0-68-15,0 0-123 0,0 0-187 0,0 0-76 16,60 66-387-16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08.56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0 243 2326 0,'0'0'635'16,"0"0"-721"-16,0 0 6 0,0 0 25 15,0 0 35-15,0 0 28 0,89 154-2 0,-64-103-5 16,-1 4 0-16,1 7-5 0,-5 7 1 0,2 4-10 15,-5 0-13-15,-2 2 0 0,-3-2 1 16,-1-3 7-16,-3-7 11 0,-2-7 1 0,0-7 2 16,0-9 3-16,-3-12 0 0,-1-11 1 0,5-6 0 15,-4-8-3-15,-3-3-8 0,3 0-19 16,3-6-28-16,-2-8-59 0,2-5-148 0,1-9-304 16,-3 2-44-16,0 8-323 15</inkml:trace>
  <inkml:trace contextRef="#ctx0" brushRef="#br0" timeOffset="211">20 126 2850 0,'0'0'37'0,"0"0"-8"0,0 0-16 0,0 0-17 16,0 0-6-16,0 0 1 0,0 0 1 15,0 0 4-15,174-67 2 0,-119 56-5 0,6 1-1 16,-2 2-1-16,5 2-2 0,-5 0-2 0,2 2-1 15,-6 4-2-15,-6 0-1 0,-4 0-4 0,-4 4-4 16,-3 4-6-16,-8 0-9 0,-1 3-6 16,-4 0-14-16,-6 4-21 0,-3-1-31 0,-9 3-50 15,0 1-33-15,-7 3-49 0,-8 4-118 0,0-6-114 16,-1-5-373-16</inkml:trace>
  <inkml:trace contextRef="#ctx0" brushRef="#br0" timeOffset="419">197 678 2877 0,'0'0'10'0,"0"0"16"0,0 0 0 16,0 0 0-16,182 0-2 0,-122 0-8 0,7 0-8 16,8 2-6-16,-3 1-17 0,3 0-23 15,-4 0-11-15,-4 1-27 0,-4 3-25 0,-10-3-12 16,-9 2-38-16,-6 0-27 0,-9 3-33 0,-6 0-48 15,-8 2-43-15,-3 0-48 0,-6-1-25 0,1 0 32 16,-5-4 79-16,0-2 74 0</inkml:trace>
  <inkml:trace contextRef="#ctx0" brushRef="#br0" timeOffset="1055">1556 220 2933 0,'0'0'67'16,"0"0"-58"-16,0 0-29 0,0 0-30 0,0 0-1 16,0 0 10-16,0 0 12 0,0 0 24 0,0 0 9 15,20 163 0-15,-20-111-3 0,0 4 1 16,0 7-3-16,-1 2 0 0,-6 0-1 0,1 2 0 16,-4-6 2-16,4-2-1 0,-3-7 0 0,3-5-1 15,-1-9 1-15,5-9-2 0,0-9 3 0,2-9 2 16,0-8 6-16,0-3 9 0,0 0-1 0,0-2-1 15,2-4-10-15,-1-5-15 0,2-7-12 0,3-8-14 16,0-9-5-16,3-4 7 0,0-6 11 0,-1-3 15 16,1-1 9-16,-3-4-1 0,3-2 2 15,-6 2-2-15,4 2 2 0,-3 5 7 0,-3 6 3 16,2 8 9-16,3 12 8 0,-5 3 1 0,0 10-4 16,-1 4-12-16,2 1-17 0,-2 2-13 15,1 0-9-15,5 0 3 0,0 5 8 0,7 1 9 16,-1 2 5-16,3 2 0 0,0 4-2 0,7 1-2 15,-2 5 0-15,5-2-2 0,-1 1-7 0,2-3-11 16,0-6-24-16,2-5-14 0,-1-5-5 16,2-5-4-16,-2-11 2 0,3-5-9 0,4-8-9 15,-4-3-3-15,3-5 4 0,0-5 20 0,-5-3 22 16,0 2 24-16,-4 0 20 0,-7 0 12 16,-2 6 7-16,-4 1-1 0,-2 4 6 0,-5 4 0 15,-4 2 8-15,2 6 18 0,-2 7 12 0,0 4 16 16,0 7 3-16,-2 2-23 0,2 0-36 0,-1 0-41 15,1 8-15-15,-1 5 12 0,-2 8 27 0,-3 12 33 16,4 7 10-16,-1 9 4 0,0 7-7 16,-2 10-6-16,3 7-9 0,2 7-7 0,0 7-6 15,0 4-8-15,0 2-4 0,2-5-2 0,3-3-5 16,-1-7 0-16,0-8-5 0,6-13 0 0,-2-9-1 16,-2-12 0-16,3-10 6 0,-3-7 4 0,2-8 5 15,-4-4 6-15,0-4 1 0,1-2-1 16,-2-1-4-16,-1 1-8 0,-2-1-10 0,2 0-18 15,1 0-18-15,1 0-20 0,0-4-28 0,-1-2-33 16,5-2-78-16,-2-7-162 0,3-2-192 16,-1 2-6-16,-4 4-40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07.29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289 19 2764 0,'0'0'-120'0,"0"0"-7"16,0 0 10-16,0 0 32 0,0 0 72 0,0 0 15 15,12 166-1-15,1-106-4 0,-2 5-3 16,4 5 0-16,0 6 1 0,-2 3-4 0,0 4 1 15,-4-3-2-15,1-1-1 0,-5-3 7 0,1-6 1 16,-4-6 6-16,1-9 4 0,-2-10-4 0,-1-8 1 16,3-11-2-16,-3-8 0 0,1-9-8 0,1-6-14 15,-1-3-19-15,3-1-30 0,-4-9-63 16,3-4-150-16,1-6-227 0,-1 0-1 0,-2 5-184 0</inkml:trace>
  <inkml:trace contextRef="#ctx0" brushRef="#br0" timeOffset="570">0 64 2635 0,'0'0'18'16,"0"0"-11"-16,0 0 4 0,0 0-22 0,0 0-25 16,0 0-3-16,0 0-6 0,0 0 16 15,0 0 21-15,0 0 4 0,174-53 0 0,-119 48-4 16,4 2-5-16,-1 2-2 0,4 1-5 0,-3 0-2 15,-3 9-2-15,-2 1-2 0,-3 4 6 0,-4 3-3 16,-1 3 2-16,-6 3 4 0,-3 4-6 0,-4 2 0 16,-8 1-1-16,-2 7 1 0,-9-3 0 0,-6 0 4 15,-4 1 8-15,-4-3 4 0,-11-2 9 16,-8 2 11-16,-4-3 9 0,-10 0 8 0,-3-3 6 16,-5 1 2-16,-4-4 0 0,0-3 4 0,-1-4-4 15,1 0-5-15,4-2-3 0,4-5-6 0,4-2-3 16,4-3-3-16,6-1-4 0,7-1-1 15,5-1-2-15,7-1-5 0,1 0-19 0,3 0-37 16,6 0-12-16,7 0 1 0,4 0 19 16,9 0 39-16,5 0 10 0,6 0 3 0,7 5-1 15,3 1-9-15,5 3 2 0,4 2-4 0,4 4-1 16,4 0 4-16,1 4-4 0,0 2-2 0,1 4-2 16,-3 2-12-16,1 5-4 0,-10-1-10 0,-2 6-8 15,-5-2 2-15,-9 0-2 0,-1-1 14 16,-10-3 11-16,-6-2 7 0,-8-3 16 0,-6-3 14 15,-7-2 27-15,-1 0 34 0,-13-4 20 0,-6 3 6 16,-12-2-7-16,-6 2-27 0,-9 1-19 0,-7-2-12 16,-8-1-16-16,-5-3 3 0,-2-3-4 0,-1-1-1 15,-4-4 1-15,3-2-3 0,2-3 2 16,2-2-1-16,0 0-3 0,6-8 0 0,2-2-6 16,3 0-8-16,4-2-5 0,7 0-7 0,7 0-1 15,8 1-3-15,6 2-5 0,11 1-10 16,5 0-32-16,8 4-71 0,1-2-85 0,17-3-71 15,5 0-67-15,11-2-60 0,8-1-91 0,-3 3 60 16,-13 3-126-16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06.34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2681 0,'0'0'-103'0,"0"0"-66"0,0 0-41 16,0 0 10-16,0 0 23 0,0 0 83 0,0 0 65 15,0 0 7-15,0 0-7 0,0 0-2 0,0 0-1 16,0 0-2-16,157 121 3 0,-133-75 7 15,-9 8 7-15,0 11 12 0,-3 8 12 0,-1 13 7 16,-8 5 5-16,2 10 2 0,-4 5-1 0,-1 5-1 16,0 3-8-16,-1-3-4 0,-4-4-4 0,2-8-4 15,1-7 4-15,0-11-2 0,0-10-1 0,-2-13 4 16,3-12-7-16,0-13 4 0,-1-13 16 0,2-9 38 16,0-10 28-16,0-1-2 0,0-4-26 15,0-10-61-15,-1-8-84 0,-2-11-61 0,-4-8-31 16,6-9-22-16,-2-9 27 0,2-5 37 0,-1-8 30 15,2-3 16-15,-1-3 2 0,1-4-16 16,-4-5 1-16,3-3 40 0,-1 0 57 0,0 0 78 16,-5 5 45-16,3 5 22 0,2 6 18 0,1 9-3 15,1 6 8-15,0 11-21 0,5 6-30 16,6 11-43-16,6 6-40 0,4 5-22 0,4 5-15 16,4 3-2-16,4 3 4 0,5 3 2 0,8 5 2 15,1 1 1-15,3 0-2 0,2 10-5 0,0 5-5 16,-3 6-4-16,3 5-4 0,-2 5-1 15,-4 5-21-15,1 6-5 0,-7 3 1 0,-7 2-5 16,-6 2-2-16,-2-1-9 0,-12-1-7 0,-3-1 16 16,-10-4 28-16,0-3 32 0,-15-5 37 15,-7-1 30-15,-8-3 31 0,-8-1 27 16,-5-2 12-16,-7 0 4 0,-2-1-5 0,0 1-21 0,3-4-23 16,-2 0-34-16,2-3-22 0,7 0-20 0,4-5-17 15,9-1-6-15,4-3-15 0,9-4-16 0,6 2-27 16,6-6-36-16,4 4 5 0,3 1 15 0,9 4 35 15,9 2 50-15,1 5 13 0,10 4 9 0,3 0 1 16,11 7-7-16,0 1-2 0,8 8-1 16,6 0-4-16,0 5 0 0,4 2-5 0,-3-2-8 15,1 0 0-15,-3-4-7 0,-2-4-1 0,-9-4-1 16,1-5-1-16,-9-4 2 0,-6-6 6 16,-4-3 3-16,-10-4 2 0,-1-4 0 0,-8 0-2 15,-3-3-1-15,-2-2-10 0,-2 1-37 0,-4-2-49 16,1 0-79-16,-1 0-105 0,2-2-63 15,-2-2 30-15,0 1 9 0</inkml:trace>
  <inkml:trace contextRef="#ctx0" brushRef="#br0" timeOffset="563">1803 561 2352 0,'0'0'-115'0,"0"0"19"15,0 0 50-15,0 0 39 0,0 0 42 0,0 0-10 16,41 185-11-16,-36-125-5 0,-3 6-8 16,-2 4-14-16,0 9-20 0,-9 4-6 0,-4 0 0 15,-6 2 9-15,-2-1 17 0,-3-2 6 0,2-7 3 16,1-7 5-16,1-12 2 0,3-10 4 0,5-17 15 16,7-13 49-16,-1-10 29 0,6-6 1 15,0-6-37-15,0-10-81 0,4-13-73 0,3-13-28 16,5-11-7-16,5-10 3 0,3-10 22 0,5-7-4 15,2-3 7-15,0-4 14 0,2-4 3 16,0-5 0-16,-2 0 21 0,0-1 16 0,3 2 21 16,-5 2 44-16,1 9 26 0,0 9 27 0,-2 13 31 15,1 13 9-15,-6 14-11 0,4 13-26 16,-2 8-34-16,-1 9-22 0,1 5-4 0,-1 6 10 16,2 8 15-16,-3 7 16 0,4 9 7 0,-3 10-3 15,4 7-8-15,-5 8-17 0,2 11-14 0,-2 7-10 16,0 7-17-16,-3 9-6 0,-1 4-11 0,-2 3-18 15,0 0-14-15,-3-2-22 0,-3-4-17 16,0-3 0-16,-3-10 3 0,4-8 13 0,-5-10 27 16,-2-10 20-16,0-10 20 0,-1-9 24 0,0-11 20 15,0-4 29-15,0-6 35 0,-1-3 21 0,-5-2 7 16,-3 0-7-16,-3-1-19 0,-3 2-20 0,-6-4-23 16,-1 1-14-16,-5-2-17 0,-4 0-12 15,-4-2-4-15,-3-4-8 0,-4-2 0 0,-5-1-1 16,0 0 0-16,-4-1 1 0,2-3 0 0,1 3-1 15,-2 1 4-15,9-1 1 0,1 3 0 0,2 1-3 16,9 3-8-16,5-1-6 0,7 1-12 16,5 2-23-16,8 1-56 0,2 0-131 0,2 0-137 15,6 0-97-15,9 8-50 0,10 2 99 0,-2-2 125 16,-7-2 150-16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11.89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97 2308 0,'0'0'75'0,"0"0"5"0,0 0-11 16,0 0-52-16,0 0-30 0,0 0-21 15,0 0 2-15,0 0 22 0,0 0 10 0,0 0 3 16,169-38-3-16,-124 38 0 0,6 0 0 0,4 0 2 16,1 4 0-16,1-4 1 0,4 0 0 0,-2 0-3 15,1 0 3-15,-4-4-2 0,-3-1 2 16,-2-1 3-16,-6 2-3 0,-4-3 3 0,1 0 1 16,-8 1 1-16,-4 0 3 0,-4 0 4 0,-5 1 0 15,-5 2 3-15,-6 2 0 0,-5-1 0 0,-2 1 4 16,-3 1 1-16,0 0 7 0,0 0 1 15,0 0-13-15,-3 0-7 0,-2 1-15 0,1 1-8 16,-2-1-4-16,-3 2-20 0,-4 2-23 0,-2 4-27 16,2-2-34-16,-2 5-54 0,0 1-71 0,1 1-128 15,3 3-137-15,3-7 37 0,4-2-159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14.33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746 68 2032 0,'0'0'74'0,"0"0"-99"0,0 0 28 0,0 0-23 16,0 0-63-16,0 0-107 0,0 0-124 0,0 0-80 15,0 0 10-15,0 0 102 0,0 0 105 16,0 0 88-16,-67-72 54 0,52 77 5 0,-2-2 21 16,-4 0 9-16,3 0 3 0,-4-1 2 0,2 0 2 15,-2 1 2-15,-4 0 6 0,2 2 7 16,-2 1 5-16,1 3 7 0,-1 0 5 0,2 6 10 0,0-2 10 15,-2 4 6-15,2 2 2 0,2 3-2 16,2 5-2-16,0 2 4 0,5 8 2 0,2 2 0 16,2 9-5-16,3 11-6 0,-1 6-8 0,5 12-11 15,3 10-14-15,1 9-4 0,0 9-9 16,0 6-3-16,1 6-3 0,6 3-8 0,-1 0 1 16,2 0-3-16,-1 1 5 0,1-5 5 0,1 2 8 15,-2-6-2-15,0-8-3 0,0-9-4 0,-6-11-11 16,1-14 5-16,-2-12 2 0,0-17 3 15,0-11 13-15,-2-13 27 0,1-8 83 0,-2-5 74 16,-1-4 45-16,-1 0 3 0,-2 0-58 0,-6-1-57 16,0-5-52-16,-4 0-30 0,-2-6-26 0,-4 0-22 15,1-2-17-15,0-5-15 0,2-1-18 16,-1-3-10-16,4-3 2 0,2-4 6 0,1-2 9 16,4-1-2-16,1-3-16 0,5-2-16 0,1-3-23 15,3-1-18-15,0 2 9 0,1 2-66 16,9 3-127-16,0 3-98 0,-1 9-1 0,-1 8-77 0</inkml:trace>
  <inkml:trace contextRef="#ctx0" brushRef="#br0" timeOffset="208">150 1384 2873 0,'0'0'1'0,"0"0"-6"0,0 0-35 15,0 0-34-15,0 0-11 0,0 0 12 0,0 0 25 16,0 0 16-16,169-43-16 0,-115 41-23 0,4 0-14 16,-1-1-8-16,-1 0 8 0,-3 0 0 0,-5 2-7 15,-4-2-23-15,-5 3-44 0,-6 0-58 16,-4 0-95-16,-4 0-70 0,-8 0 50 0,-9 0-109 0</inkml:trace>
  <inkml:trace contextRef="#ctx0" brushRef="#br0" timeOffset="525">906 1447 2239 0,'0'0'286'0,"0"0"-285"0,0 0-22 0,0 0 0 0,0 0 4 16,0 0 13-16,0 0 19 0,0 0 4 0,0 0 1 16,0 0-1-16,0 0-6 0,158 9-1 15,-128-12 0-15,-2-3-1 0,-2-1 10 16,-4-3-3-16,-2 0-1 0,0-3-3 0,-2 0-12 0,-3-1 2 15,-1 1-7-15,-2-3-9 0,0 3-3 16,-7-4-7-16,-1 1-3 0,-4 2 0 0,0-3-10 16,-6 0-4-16,-5 2-7 0,-4-2 0 0,-2 4 9 15,-7-3 3-15,0 4 7 0,-5 1 9 16,0 2 4-16,1 3 15 0,-2 3 12 0,2 3-1 16,5 0 0-16,-1 4-10 0,6 6-11 0,3 3-5 15,5 4-6-15,2 5 1 0,5 2-1 0,3 5-4 16,6 1-22-16,7 3-47 0,8-3-78 15,5-3-91-15,4-3-104 0,8-3-70 0,-9-10 68 16,-6-4-86-16</inkml:trace>
  <inkml:trace contextRef="#ctx0" brushRef="#br0" timeOffset="894">1500 1137 2024 0,'0'0'107'0,"0"0"-25"15,0 0-30-15,0 0-50 0,0 0-30 0,0 0-20 16,0 0-1-16,0 0 16 0,0 0 17 16,0 0 14-16,0 0 3 0,0 0 1 0,0 0 2 15,0 0 2-15,10 168 1 0,-1-143 1 0,3-2-1 16,1-3 0-16,-2-1 2 0,2-2-3 16,0-2 0-16,-1-4 0 0,0-3 2 0,-4-2 5 15,-1-4 9-15,-1-2 14 0,-2 0 15 0,-3 0-4 16,-1 0 3-16,0 0 17 0,0-1-24 15,0-4-2-15,0-6-11 0,-1-2-29 0,-3 1 7 16,-1-3 1-16,3 1-1 0,-4 1-2 0,1 0-2 16,2 2 0-16,-2-2 3 0,-1 2-3 0,5 2-2 15,-1-2-1-15,2 4-6 0,0-2-3 0,0 1-6 16,0 2-13-16,2-2-9 0,6 1-13 0,3-2-2 16,3-1 4-16,5 1 2 0,3 0 5 0,2-1-7 15,1 1-6-15,1 1-11 0,0 0-20 16,0 1-29-16,-1 1-47 0,3-1-51 0,-6 3-66 15,-1 1-61-15,3 1-8 0,-11 1 59 0,-2 1-33 16</inkml:trace>
  <inkml:trace contextRef="#ctx0" brushRef="#br0" timeOffset="1459">2168 1152 2489 0,'0'0'-65'0,"0"0"-2"16,0 0 12-16,0 0 28 0,0 0 48 0,0 0-5 16,0 0-13-16,0 0-4 0,0 0-4 0,118 158-3 15,-104-127-1-15,-3 2 0 0,-4 2-4 0,-2-3 4 16,-1-4 1-16,-2-7 3 0,-1-6 9 0,-1-6-2 16,2-4 4-16,-1-4 7 0,-1-1 13 15,3 0 12-15,-2 0 5 0,3 0-12 0,-1-3-24 16,2-1-21-16,3-4-33 0,6-5-32 0,1-4-36 15,7-4-47-15,0-4-45 0,0-3-43 0,4 0-19 16,-2-1 5-16,-2-2 58 0,-1 4 85 0,-2 1 93 16,-2 4 88-16,-2 6 53 0,-2 5 34 15,-4 1 12-15,-1 4-4 0,-1 3-16 0,-1 3-15 16,1 0-9-16,-1 0-1 0,0 1 1 0,2 5-4 16,2 2-8-16,-5 4-12 0,6 1-12 15,-4 4-10-15,1 5-15 0,3 1-11 0,-3-1-12 16,-1 3-12-16,4-2-4 0,-3-4-7 0,0 1 0 15,3-5 0-15,-3-3-3 0,2-2 3 0,1-3-1 16,0-4 6-16,-2 0 4 0,1-3-2 16,1 0-6-16,2-3-10 0,2-4-20 0,6-6-13 15,-2-3-16-15,6-4-15 0,1-1-4 0,-2-2-10 16,-1 0 2-16,-1 0 10 0,-3 2 10 0,-1 1 29 16,-6 4 24-16,-5 1 25 0,3 5 30 0,-7 5 19 15,1 1 10-15,-2 4-3 0,0 0-23 16,-2 0-21-16,0 0-27 0,1 2 4 0,0 5 14 15,6 3 4-15,0 5 13 0,3 1-8 0,-4 4-19 16,5 2-3-16,-1 4-3 0,2 0-5 16,2 0 5-16,1-2-7 0,1-1-9 0,6-3-14 15,-3-3-21-15,6-5-22 0,-1-5-32 0,0-3-57 16,2-4-109-16,-2-4-233 0,-2-3-51 0,-10 1-389 16</inkml:trace>
  <inkml:trace contextRef="#ctx0" brushRef="#br0" timeOffset="1616">3067 717 2824 0,'0'0'-19'0,"0"0"-31"0,0 0-108 0,0 0-96 15,0 0-120-15,0 0-234 0,0 0-149 16,0 0 153-16</inkml:trace>
  <inkml:trace contextRef="#ctx0" brushRef="#br0" timeOffset="2073">3833 962 2603 0,'0'0'14'0,"0"0"-109"0,0 0-9 16,0 0 24-16,0 0 29 0,0 0 42 0,0 0 10 15,0 0-30-15,0 0-28 0,0 0-16 0,0 0 2 16,0 0 41-16,0 0 64 0,0 0 69 0,73 61 45 16,-77-61 0-16,1 0-42 0,-7-4-54 15,5-2-43-15,-5 2-25 0,-2-1 0 0,-1 4 0 16,-3-1 1-16,0 2 6 0,-4 0 8 0,3 5 1 16,-2 2 2-16,-1 1 2 0,5 1-5 15,1 1-2-15,2-1 1 0,1 0-6 0,5 0 4 16,2 1-5-16,3-1-2 0,1 2 3 0,4 1 1 15,3 1 8-15,6 2 4 0,4 0 2 0,3 0 1 16,3 0-5-16,5 1-1 0,2-2-2 0,-1-1-5 16,5-1 0-16,-3 2-3 0,-2-1 0 0,2 3 3 15,-2-1 2-15,-2 1-1 0,-6 1 0 16,0 0-8-16,-6 2-1 0,-4-2-2 0,-5 3-3 16,-2-1 10-16,-4-2 5 0,0-4 19 0,-6 0 27 15,-7-3 8-15,-2-3 4 0,-8 3-5 0,-1-3-10 16,-6 1-2-16,0-3-5 0,-1-2-3 15,-3-3-8-15,5 0-4 0,2 0-3 0,1 0-2 16,3-6-5-16,6-1-5 0,2 1-14 0,3-3-25 16,1-1-41-16,8-2-76 0,3-5-117 0,0-2-140 15,13-2-152-15,4-4 16 0,9 3 120 16,-1 4 143-16,-9 5 208 0</inkml:trace>
  <inkml:trace contextRef="#ctx0" brushRef="#br0" timeOffset="2674">4287 1169 259 0,'0'0'262'0,"0"0"71"0,0 0 20 15,0 0-44-15,0 0-58 0,0 0-52 0,0 0-45 16,0 0-48-16,0 0-36 0,0 0-28 16,0 0-24-16,0 0-8 0,0 0-6 0,151-14-1 15,-144 14 4-15,-3 3-5 0,-1-3-1 0,4 0-3 16,-3 0-8-16,-3 0 0 0,5 0-8 0,1-5-7 16,-3 0-1-16,4-3-5 0,-4 0 3 0,3-2 8 15,-3 0 3-15,-3 1 5 0,-1 2 3 0,0-1 0 16,0 2 2-16,-2 0-5 0,-4 0 3 0,-1 2 0 15,0 1 0-15,1 1 12 0,-4 0-6 16,5 2 1-16,-6 0 0 0,1 7 2 0,2 1 4 16,-3 6 2-16,-1 3 0 0,-2 3 2 0,2 4-2 15,-1 3-1-15,7 2 2 0,-3 1-6 16,8 3 0-16,1-2-3 0,0 1-14 0,6-3-17 16,6-3-14-16,7-3-14 0,0-5-7 0,6-4-3 15,2-4-22-15,2-2-15 0,-1-4-7 0,8-4-1 16,-5 0 16-16,3-4 22 0,-4-4 26 15,-2 0 30-15,-1-2 29 0,-4-2 32 0,-4 3 38 16,0 1 36-16,-5 0 36 0,-6 4 18 0,3-1-2 16,-4 4-11-16,-3-1-24 0,-1 2-24 15,0 0-25-15,3 0-26 0,-1 0-15 0,1 3-6 16,0 2-6-16,5 3 0 0,-3 1-4 0,1 2-7 16,4 2-3-16,0-3-3 0,1 1-1 0,0 0-1 15,1-1-2-15,3-2 0 0,-1-1-1 16,1-3 1-16,5-1 3 0,0-3-1 0,-1 0-4 0,4-3-4 15,2-8-8-15,-3-1-4 0,3-2-4 16,-4 0-4-16,1-3 1 0,-7-2-1 0,1 1 0 16,-11-1-3-16,2-3-6 0,-9 1-15 0,-1-2-16 15,-4 0-10-15,-11-1-3 0,-6-1 4 0,-6 5 10 16,-3-2 11-16,-7 4 17 0,-1 1 32 16,-2 5 33-16,-1 3 23 0,0 3 8 0,2 4-6 15,5 2-19-15,-2 0-17 0,9 11-16 0,1 1-12 16,1 3-6-16,9 2-5 0,2 4-3 15,3 2 0-15,7 3-3 0,4 0-10 0,0 1-12 16,11-1-16-16,6 0-27 0,6-3-40 0,4-2-66 16,4-4-91-16,8-4-150 0,-11-3 17 0,-4-5-207 0</inkml:trace>
  <inkml:trace contextRef="#ctx0" brushRef="#br0" timeOffset="3337">5419 1196 2616 0,'0'0'57'0,"0"0"-68"16,0 0-37-16,0 0-41 0,0 0 22 0,0 0 17 15,0 0 21-15,0 0 31 0,0 0-1 0,0 0 0 16,0 0 1-16,0 0-2 0,0 0 1 0,26 164 0 16,-25-151 0-16,5-6 0 0,-4-1-3 15,1-3 1-15,0 0 1 0,5-1-1 0,-3-2-4 16,6 0-19-16,2 0-34 0,2-2-46 0,1-6-57 15,7-2-60-15,3-2-54 0,0 0-45 16,0-4 1-16,0 1 36 0,-1-2 71 0,-6 1 90 16,-3 1 63-16,3-1 53 0,-7 4 53 0,-3 1 72 15,2 4 72-15,-7 1 67 0,3 4 16 16,-5 0-43-16,0 2-69 0,-2 0-80 0,0 0-14 16,2 6 10-16,5 1 22 0,-4 3 30 0,6 6-17 15,-3 1-27-15,5 1-14 0,0 1-25 0,0 3-16 16,-2-1-6-16,5-1-11 0,0-2 0 0,5 0 0 15,-2-2-4-15,7-2-4 0,0-4-5 16,2-3-6-16,-3-2-9 0,3-4-9 0,2-1-14 16,-2 0-23-16,2-6-24 0,2-1-33 0,-7-1-33 15,3-4-20-15,-2 2 9 0,-7-3 34 0,3 3 43 16,-7-1 50-16,-3 1 30 0,-2 1 25 0,0 1 42 16,-4 2 48-16,-1 3 42 0,-2 0 17 15,5 3-18-15,-6 0-46 0,1 0-51 0,0 0-31 16,1 0-8-16,1 3 1 0,3 3 11 0,0 0 1 15,2 0-6-15,-2 3-6 0,4 0-6 16,-3 0 1-16,3 0 1 0,1-1 3 0,1 1 8 16,2-3 2-16,-1 0 5 0,2-1 6 0,2-1-2 15,3-3-1-15,-2-1 1 0,4 0-9 0,-3-5-3 16,6-4-5-16,-4-2-9 0,-1-1-8 16,-4-2-3-16,3 0-4 0,-7-1 4 0,-5 0 4 15,0 1 2-15,-7-3-4 0,0 2-12 0,-6-3-13 16,-6 0-16-16,-4-2 2 0,-6-1 2 15,-8 1 5-15,-3 2 17 0,-6-1 12 0,-2 6 22 16,-2 3 21-16,2 2 15 0,3 3 1 0,3 5-12 16,3 0-17-16,5 10-20 0,2 2-12 0,2 6-8 15,7 5-6-15,-1 3-5 0,6 3-13 0,3 2-26 16,8 2-50-16,7 0-66 0,11-2-127 0,-3-8-252 16,-2-7-820-16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8:03.64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3595 1655 878 0,'0'0'144'15,"0"0"-66"-15,0 0 16 0,0 0-2 0,0 0-18 16,0 0-19-16,0 0-32 0,0 0-13 0,0 0-7 16,0 0-3-16,0 0 5 0,0 0-9 0,-157-93-6 15,142 93-6-15,-1 0-3 0,-6 0 5 0,3 0 7 16,-6 7 0-16,-1 0 1 0,-1 6-6 16,-2 2-3-16,-7 3-1 0,0 5-2 0,-5 4 3 15,-3 4 2-15,1 1-4 0,-4 4 4 0,-1 0-1 16,-5 1 4-16,1 3 9 0,-2-2 5 0,0 0 2 15,1 1 7-15,1-3 6 0,3 0 23 0,1 0 20 16,2 2 16-16,1 0 6 0,5 4-11 16,1 1-9-16,5 6-12 0,2 1-2 0,2 2-8 15,7-1-6-15,2 3-6 0,2-1-10 16,8 3-1-16,5 4 2 0,6 2 1 0,4 5 2 16,9 3-3-16,8 4-3 0,5 4-5 0,2 3-2 15,12 4-2-15,1-1-3 0,9 2-3 0,5-6-2 16,2-4 0-16,8-6 0 0,4-11 0 0,8-9 4 15,1-12 3-15,6-10 5 0,4-8 8 16,2-9 10-16,4-9 3 0,3-2 4 0,-2-14-2 16,0-8-5-16,-2-6-1 0,-5-7-4 0,0-5-4 15,-5-3-3-15,-9-7-2 0,1-3 3 0,-7-3-1 16,-2-3 2-16,-8-2-2 0,-2-4-4 16,-7 1-2-16,-6-4-3 0,-5 1-3 0,-7 1-3 15,-7-1-4-15,-5-3-6 0,-7 1-8 0,-5 0-11 16,-7-2-3-16,0-2-4 0,-14 2 1 0,-2 0 3 15,-9-1 10-15,-5 0 4 0,-7 5 6 0,-5-1 11 16,-9 6-12-16,-3 0 5 0,-9 4-1 16,0 4-5-16,-5 6 7 0,-4 6 3 15,1 2 4-15,-6 11-5 0,2 5-1 0,0 5-10 0,-4 7-11 16,1 6-5-16,6 6-12 0,-4 0-6 0,5 12-9 16,5 3-25-16,4 4-54 0,3 3-139 15,9 0-161-15,17-2-97 0,10-8-116 0</inkml:trace>
  <inkml:trace contextRef="#ctx0" brushRef="#br0" timeOffset="494">3008 1241 2090 0,'0'0'-252'0,"0"0"27"0,0 0 20 16,0 0 156-16,0 0 53 0,0 0-1 16,0 0 0-16,63 167 4 0,-53-125 10 0,-2 7 16 15,0 8 10-15,-5 8 6 0,-3 11-6 0,0 8-6 16,0 12-2-16,-7 8-2 0,0 8 3 0,-4 7 24 16,3 9-12-16,0 5-5 0,-3 6-6 15,7 6-29-15,-5 4 3 0,5 3 10 0,0 0 0 16,0 0-3-16,3-4-2 0,-2 1-9 0,2-8-2 15,-3-3 0-15,0-4-2 0,-1-5-1 16,-4-6 5-16,-1-7-1 0,-3-6 5 0,-2-10-4 0,-4-8 0 16,-1-9 4-16,-1-9-3 0,0-10 7 15,1-6-2-15,-4-8-3 0,4-5-2 0,-1-3-9 16,5-5-14-16,-3 0-24 0,1-4-37 0,3-4-59 16,0 1-81-16,-4-5-98 0,0 0-71 0,-2-1 43 15,6-7 52-15,3-7-7 0</inkml:trace>
  <inkml:trace contextRef="#ctx0" brushRef="#br0" timeOffset="789">1891 5571 378 0,'0'0'516'0,"0"0"-363"0,0 0 13 0,-179-3-19 16,144 3-56-16,5 0-27 0,7 3-33 0,3-1-22 16,8-1-5-16,5 1-15 0,7-2-43 15,0 0-38-15,9-2 4 0,7-4 26 0,4 1 62 16,8-3 54-16,5 0 19 0,6-1 17 0,9 1 12 15,7 1 7-15,5-1 2 0,8 2-1 0,10 0-10 16,2 2-5-16,8 0-8 0,3 2-17 16,6 0-8-16,3 1-13 0,-3 1-7 0,1 0-3 15,-1 0-8-15,0 0-7 0,-4 0 1 0,-7 3 3 16,-6-1 11-16,-5 2 3 0,-12-2-3 0,-5 2-9 16,-13-2-8-16,-6 3-8 0,-5-1 0 0,-5 1-8 15,-11-2-2-15,0 0 1 0,-9-1-4 0,1-2 0 16,-8 1-6-16,0-1-14 0,-2 0-17 15,0 0-30-15,0-4-52 0,0-7-163 0,-2 1-329 16,1 0-877-16</inkml:trace>
  <inkml:trace contextRef="#ctx0" brushRef="#br0" timeOffset="1190">2496 1461 2006 0,'0'0'461'0,"0"0"-466"0,0 0-3 0,0 0-17 15,0 0-54-15,0 0 8 0,0 0 6 16,0 0 26-16,0 0 56 0,0 0 2 0,0 0 5 15,0 0-1-15,201 3 2 0,-147 2-1 0,11-4-4 16,2 1-1-16,5-2-5 0,7 0 3 0,7-8-1 16,2-1-2-16,3-3 3 0,-1-1-2 0,3 0 1 15,3-4 2-15,-4 1 2 0,-1-3 8 16,-1 1 5-16,-6-2 8 0,-3 4 7 0,-5 0-7 16,-7 4-5-16,-11 3-7 0,-10 0-9 0,-7 5-1 15,-11 2-3-15,-7 2-3 0,-9 0 2 0,-7 0-6 16,-3 0-6-16,-4 0 10 0,0 0 14 15,0 0 17-15,-8 2 10 0,-2 1-12 0,-4 2-23 16,-6 3-30-16,-6 3-30 0,-1 5-43 0,-6 5-69 16,-1 5-94-16,-3 3-218 0,12-5-157 15,6-8-798-15</inkml:trace>
  <inkml:trace contextRef="#ctx0" brushRef="#br0" timeOffset="2251">6012 3435 2320 0,'0'0'-106'0,"0"0"-23"0,0 0-34 0,0 0 3 16,0 0 50-16,0 0 44 0,0 0 26 0,0 0 22 16,0 0 7-16,0 0 3 0,0 0 4 15,0 0 2-15,-30 129 6 0,34-117 7 0,4 1 9 0,-2-3 8 16,3 0 2-16,-2 1 2 0,4 1-6 15,1-2-2-15,2 0 0 0,1 0 0 0,6-1-1 16,-4-2 4-16,5-1 1 0,-3-2 0 0,-4-2 3 16,4-2-1-16,-5 0 5 0,-3 0 3 0,-3-5 0 15,2-2 0-15,-6 3-9 0,3-2-8 16,-6-3-12-16,0-1-15 0,-1-1-10 0,0-2-6 16,-8-3-3-16,1 3 3 0,-5-4-6 0,-3 2-5 15,-7 0-1-15,-1 4-5 0,-4 2 2 0,-2 3 1 16,0 5-4-16,-1 1-6 0,-2 0 2 15,3 7 7-15,2 3 10 0,2 4 11 0,5 5 8 16,-1-1 11-16,5-2 9 0,3 3 7 0,7-2 3 16,-1 1-2-16,7 0-2 0,0-1 3 15,7-2 6-15,1 0 5 0,5 1 4 0,8-4-1 0,-2-1 6 16,7-4 1-16,1-1-2 0,9-3-5 16,-3-3-12-16,6 0-12 0,2-6-12 0,0-2-13 15,-1-4-11-15,-2-1-8 0,-4 0-3 0,-7-2 3 16,-6 1 10-16,-1 2 15 0,-7 2 25 0,-8-1 18 15,-5 2 11-15,0 1 1 0,-3-1-14 16,-8 1-7-16,-4-1-10 0,-2 0 1 0,-5 1 7 16,-3 4 10-16,1-2 10 0,-4 6 4 0,2 0-4 15,-1 0-14-15,5 0-17 0,-1 3-15 16,1 3-14-16,7-2-4 0,6 2-7 0,3 1-7 16,5-1-6-16,1 4-4 0,1-2 0 0,10 3-10 15,5 3-47-15,10-3-99 0,-4-1-218 0,-5-3-905 0</inkml:trace>
  <inkml:trace contextRef="#ctx0" brushRef="#br0" timeOffset="5176">128 813 2396 0,'0'0'5'0,"0"0"-201"0,0 0-34 16,0 0 19-16,0 0 51 0,0 0 135 15,0 0 55-15,0 0 3 0,0 0 5 0,-1 206 5 16,1-135-7-16,0 10-12 0,-4 7 3 0,-1 10-7 15,-1 8 0-15,-1 4-3 0,0 9-6 0,1 4 8 16,0 8 2-16,1 8 14 0,2 7 2 0,2 7 0 16,1 6-1-16,-2 1-6 0,2 9-1 0,0 6 3 15,0 3 2-15,0 3 2 0,0 2-3 16,0-1-10-16,0-1-2 0,3-1-11 0,-3-3 2 16,4-5-3-16,-3-6 2 0,-1-6 1 0,0-4-3 15,0-8-5-15,0-8-3 0,0-14-12 16,-2-7-4-16,-2-10-2 0,-3-12-14 0,1-8 1 15,2-8-21-15,-3-6-27 0,2-11-39 0,-1-8-68 16,1-6-89-16,4-8-121 0,-2-16 13 16,2-7-401-16</inkml:trace>
  <inkml:trace contextRef="#ctx0" brushRef="#br0" timeOffset="5672">0 6867 2801 0,'0'0'-37'0,"0"0"-59"16,0 0-5-16,0 0 26 0,0 0 52 0,190 32-5 16,-118-21-17-16,12-4-19 0,8-2-43 0,8-3-9 15,11-2 9-15,5-4 13 0,5-3 45 0,8-2 22 16,3-1 16-16,5 0 16 0,1 0 9 15,-2 0 9-15,5 0 7 0,-1 4 3 0,6 5-6 16,3 1 6-16,4 0 6 0,4 0 3 0,4 4 5 16,6-2-8-16,4 1 11 0,10 2-10 15,5-2-6-15,6 1-4 0,9-1-19 0,1 0 1 16,6-3 1-16,6 0 2 0,7-4-4 0,7 1-3 16,2 1 1-16,10 2-5 0,2 0 3 15,1 0 0-15,4 2 0 0,-1-1 1 0,-2-1-1 0,-1 0 2 16,7 0-1-16,-5 2 1 0,-2-1-1 15,1 2-1-15,3-1 3 0,0 3-5 0,-2 1 1 16,2 0-3-16,-4 0-1 0,-1 0 3 0,-9 0 3 16,2 0 0-16,-6 2 3 0,-5-1-2 0,-1 2-5 15,-6 0 0-15,-3 2 0 0,-3 0-3 16,-4 0 4-16,-3-1-3 0,-5-2-1 0,-7-3 0 16,-5-5 0-16,-8 0 0 0,-7 0-3 0,-10-8 0 15,-8 0 0-15,-12-2-3 0,-12-3-1 0,-10-1-1 16,-12 2 1-16,-13 1-8 0,-17 1-7 15,-12 3-16-15,-15-1-28 0,-15 3-37 0,-12 2-78 16,-14 2-102-16,-10 1-131 0,0 0-54 0,-1 0-480 0</inkml:trace>
  <inkml:trace contextRef="#ctx0" brushRef="#br0" timeOffset="3297">9084 2186 1419 0,'0'0'35'0,"0"0"-37"0,0 0-6 16,0 0 2-16,0 0 12 0,0 0 3 15,0 0 4-15,159-104 1 0,-128 88-2 0,3 2 4 16,-2-1 1-16,-4 3 2 0,0 0 7 0,-2 0 1 16,-5 4 5-16,-1-4 0 0,-4 4-5 0,-5 1-2 15,1 1-3-15,-6 1 5 0,-2 2 27 16,-4 0 25-16,0-3-5 0,0 3-18 0,-8-4-45 16,-3-3-39-16,-6 0-14 0,-5 0 5 0,-5-3 12 15,-6 2 3-15,-6 2 11 0,-6 0 2 16,-7 3 4-16,-7 1 17 0,-2 2-6 0,-9 3 1 0,-4 0-1 15,3 5-19-15,-5 6 1 0,5 2 0 16,0 5-3-16,-2 4 9 0,9 2 8 0,4 0 18 16,4 1 3-16,6 1 1 0,5 1-1 0,6 2-16 15,4 1-1-15,9 2-3 0,7 2 1 16,4 0-4-16,7 2 3 0,5-2 5 0,3 5-3 16,9-5 3-16,9 0 1 0,7-1 4 0,6-1 4 15,7 1 28-15,9-1-3 0,5 1-3 16,9-2-4-16,5 3-25 0,3-1 3 0,5 1 1 15,2 2-4-15,6 1-5 0,4 1 1 0,-1 3-8 16,1 1 2-16,-4 6 0 0,1 5-3 0,-5 3 2 16,-3 4-1-16,0 9 0 0,-5 6 1 0,-3 5-3 15,-6 9-4-15,-1 5 3 0,-6 11-1 16,-7 0-9-16,-6 8-16 0,-5 2-8 0,-5 1-7 16,-6-4-4-16,-9-4-1 0,-7-14-18 0,-7-13-3 15,-2-17 17-15,-11-17 48 0,-8-12 67 0,-4-11 40 16,-7-4 47-16,-7-3 35 0,-7-5-13 0,-6 0 8 15,-7-1-38-15,-9-2-49 0,-2-1-26 16,-6 2-32-16,-4-1-7 0,-4 1-13 0,-5-1-7 16,1-1-3-16,-6 3 1 0,-3-3-4 0,1 0 0 15,-1-2-7-15,1-3-7 0,1-2 4 16,3-1 0-16,5 0 1 0,4-6 3 0,3-5 3 16,8-1 2-16,6-2 3 0,7-4 2 0,6 0-2 15,9-2-2-15,6 2-4 0,10 2-8 0,11 0-10 16,7 2-33-16,5 4-54 0,3-3-71 15,14 2-45-15,11-3-22 0,13-3-41 0,8 2-39 16,13-1-63-16,8 4 36 0,-14 5 65 0,-15 3-91 0</inkml:trace>
  <inkml:trace contextRef="#ctx0" brushRef="#br0" timeOffset="3812">11158 4316 2626 0,'0'0'7'16,"0"0"-67"-16,0 0-22 0,0 0-11 16,0 0 5-16,0 0 30 0,0 0 20 0,0 0 11 15,0 0 13-15,0 0 7 0,-163 168 3 0,142-123 4 16,-2 6 0-16,0 1 1 0,-7 3 3 0,0 2 2 16,-5 0 6-16,1-1-1 0,-3-6 1 15,2-3 9-15,1-6 5 0,-2-9 7 0,9-6 2 16,2-7-2-16,4-6 2 0,0-4 7 0,7-4 1 15,5-2-2-15,3-3-16 0,4 0-29 16,0-2-51-16,2-4-87 0,0-3-125 0,3-4-142 16,4-3-96-16,2-4 63 0,1 4 46 0,-6 3 74 0</inkml:trace>
  <inkml:trace contextRef="#ctx0" brushRef="#br0" timeOffset="4114">10472 4427 2626 0,'0'0'86'0,"0"0"-23"16,0 0-31-16,0 0-57 0,0 0-38 0,0 0 9 16,0 0 12-16,0 0 35 0,0 0 23 15,0 0-5-15,0 0-1 0,139 162-6 0,-101-119 2 16,6 1-1-16,0 1-2 0,-1 1 5 0,-3-1-3 16,-2 1 3-16,4 0-2 0,-3-3 2 15,-3-3 0-15,-1-1-3 0,-7-8 0 0,-2-2-1 16,-4-4 2-16,-4-6 4 0,-3-4 6 0,-4-2 3 15,-2-6 3-15,-5 0 1 0,1-6 2 0,-4 1 11 16,0-2 7-16,-1 0 5 0,0 0 5 16,0 0-8-16,0 0-9 0,0 0-6 0,0 0-20 15,0 0-13-15,0-3-10 0,0-4-22 0,0 1-31 16,0-4-40-16,0-3-49 0,-2-2-44 16,-1-1-55-16,1-1-85 0,1 0-179 0,-2 5 15 15,3 2-456-15</inkml:trace>
  <inkml:trace contextRef="#ctx0" brushRef="#br0" timeOffset="4509">11755 5085 2879 0,'0'0'-38'0,"0"0"13"0,0 0 29 15,0 0 11-15,0 0 1 0,0 0-12 0,0 0-5 16,112 173 3-16,-86-153 5 0,1-2 0 16,1-4 2-16,-1-3 2 0,-1-1-1 0,0-7 13 15,-6 0 5-15,1-1 5 0,-2-2 5 0,1 0-9 16,1-6 1-16,2-5-8 0,4-4-6 0,5-5-2 16,2-6-8-16,4-4-2 0,-2-6-4 15,-1-1-3-15,2-5-3 0,-8-2-2 0,-3-1-2 16,-4-2-3-16,-9-3-6 0,-6 0-4 0,-7-3-2 15,-1 2 3-15,-14 3 6 0,-10 2 2 0,-4 5 4 16,-10 6 1-16,-6 8 3 0,-4 5 11 16,-7 11 3-16,-4 9 9 0,-1 2 1 0,-3 13-4 15,3 7-1-15,2 5-8 0,4 6-3 0,8 5-1 16,4 7-2-16,5 6-1 0,5 8-2 0,9 3 0 16,7 2-5-16,13 1-8 0,4-7-18 0,17 0-32 15,11-7-63-15,17-8-124 0,13-5-270 16,-9-16-111-16,-14-8-725 0</inkml:trace>
  <inkml:trace contextRef="#ctx0" brushRef="#br0" timeOffset="6597">1564 266 1973 0,'0'0'-61'0,"0"0"4"0,228-41 34 15,-125 31 17-15,13 7 9 0,6 2 5 0,12 1-7 16,15 0 0-16,6 0 0 0,13 0-2 0,12 0 2 16,9 0 2-16,10 0-1 0,10-3 1 0,5-3-4 15,9-1 0-15,4-4 1 0,5-1-3 16,1 2 3-16,6-4 2 0,0 4 1 16,-1-1 7-16,-1 1-3 0,4 1 3 0,-1 1 2 0,-2 3-2 15,-2 2 6-15,3 2 3 0,1 1 7 0,-1 0 8 16,-5 3-8-16,4 2-4 0,1 2-7 15,0 1-8-15,0 3 4 0,0-1-3 0,2 2-5 16,3 0 3-16,-1 1-4 0,-1-3 2 0,-2-2-1 16,-2-2-1-16,-2-1-2 0,-5-1-2 15,-6-3 0-15,-8 1 2 0,-8 1 3 0,-7-2 1 16,-9-1 0-16,-13 0-2 0,-10 2 2 0,-11-2 0 16,-14 0-4-16,-12 0 1 0,-8 0 0 0,-16 0-2 15,-11 0 4-15,-13 0-2 0,-9 0 4 0,-10 0 0 16,-11 0 2-16,-12 0 1 0,-5 1-1 15,-9 2-2-15,-4 0-5 0,-9 1-4 0,-2 0-5 16,-3 1-3-16,-3 1-2 0,-3 2-4 16,2-1-2-16,-3 2-2 0,-2 1 3 0,-1 4 8 15,-1 2 7-15,0 2 8 0,0 4 1 0,-1 1-3 16,-6 3 2-16,0 5-4 0,-3-1-4 0,5 4 3 16,-5 4-4-16,4 3 1 0,-3 6 5 0,4 7-4 15,-1 10 3-15,4 10 1 0,0 10 6 0,1 11 4 16,1 13 0-16,0 9-1 0,0 12-4 15,0 10 3-15,3 10 14 0,2 12 6 0,3 7 1 16,-1 11 4-16,1 7-13 0,5 6 10 0,2 8-4 16,7 4 2-16,-3 7 10 0,5 3-10 0,2 5 3 15,-4 0 0-15,0-1-15 0,1-1 2 16,-5-5-8-16,0-10-8 0,-2-8 10 0,-2-11-5 16,-5-16 1-16,-1-13-9 0,2-16 4 0,-5-14 8 15,2-9 17-15,-3-9 30 0,2-7 7 16,-2-6 13-16,-1-2-1 0,-2-3-11 0,-1-1-6 15,0-2-10-15,0 2-14 0,0-3-10 0,0 4-10 16,0-3-6-16,0-2-6 0,0-7-3 0,0-5-2 16,0-9 0-16,5-9-4 0,1-6-6 0,-2-9-11 15,1-6-17-15,1-8-26 0,-1-9-40 16,-1-5-59-16,-1-10-82 0,1 0-149 0,0-6-223 16,2-1-838-16</inkml:trace>
  <inkml:trace contextRef="#ctx0" brushRef="#br0" timeOffset="7472">13762 4233 491 0,'0'0'-2'0,"0"0"-1"16,0 0 0-16,0 0-1 0,0 0 1 15,0 0 0-15,0 0 3 0,0 0 9 0,0 0 18 16,0 0 20-16,0 0 17 0,0 0 14 0,-101-49 5 16,103 49 8-16,7 0 17 0,-2 0 12 0,3 0 2 15,4 2-11-15,7 2-18 0,-1-2-20 16,6 2-9-16,8 0-11 0,2 1-8 0,9-3-2 15,1 1-14-15,9-3-3 0,6 0-1 16,5 0-5-16,2 0 1 0,3-4-1 0,8-2-3 16,2-2-3-16,5 0 9 0,3-1 5 0,3 0 10 0,4 2 5 15,6 0 0-15,-3 1-5 0,6 1-8 16,-4 3-6-16,0 0-6 0,-4 0-10 16,-2 2-1-16,-2 0-2 0,-3 0 0 0,-8 0 1 0,-1 0-1 15,-11 0 0-15,-8 0-2 0,-8-1 6 0,-12-1 3 16,-7 2 6-16,-9-3 12 0,-8-1 10 15,-7 1 24-15,-7 2 17 0,-4-1 16 0,0 1 1 16,-1-2-36-16,-10-2-36 0,0-3-33 16,-3 0-27-16,-2-4 2 0,-1 3-3 0,-6 0-9 0,3 3-14 15,-5 1-24-15,1 0-33 0,-2 2-52 16,-2 0-72-16,2 1-100 0,2 1-90 0,7-1 46 16,5 1-395-16</inkml:trace>
  <inkml:trace contextRef="#ctx0" brushRef="#br0" timeOffset="7747">16118 3690 2660 0,'0'0'6'0,"0"0"-19"16,0 0-32-16,0 0-51 0,0 0 1 16,0 0 6-16,0 0 19 0,0 0 27 0,0 0-13 15,0 0-9-15,0 0-10 0,120 161-3 0,-79-133 0 16,1-5 8-16,2-2 16 0,5-3 26 0,-5-2 18 15,5-4 19-15,-4-2 12 0,-4 1 7 16,-2-2 6-16,-4 1-4 0,-8 0-5 0,-8-1-5 16,-4 2-5-16,-3-2-1 0,-3 1 8 0,-8 1 15 15,-1 2 28-15,-3 0 23 0,-9 3 3 16,-10 3-10-16,-3 2-22 0,-5 3-24 0,-8 6-19 16,-3-2-20-16,2 0-41 0,-1-1-83 0,7 1-128 15,-1-3-219-15,14-5-478 0,7-8 423 0</inkml:trace>
  <inkml:trace contextRef="#ctx0" brushRef="#br0" timeOffset="8829">17639 2389 2118 0,'0'0'60'0,"0"0"-48"15,0 0 12-15,0 0-1 0,-70-166-5 16,69 154-12-16,-1 6-72 0,2 2-67 0,0 4-64 16,0 0 5-16,5 0 52 0,-3 5 58 0,6 3 62 15,-3 1 2-15,3 5 17 0,-3 3 20 16,-2 7 33-16,5 8 29 0,-5 4 27 0,-3 10 3 15,0 11-18-15,0 7-28 0,0 17-29 0,-4 10-14 0,-6 14-9 16,3 16 4-16,-2 9 1 0,-2 11 0 16,0 7 6-16,4 5-3 0,-1 10 2 0,3 5-1 15,-1 4-2-15,3 5-2 0,3 1 0 0,0-2-2 16,2 0 1-16,9 1-2 0,-2-4-1 0,5-8-4 16,-1-9-2-16,2-8-6 15,1-15 0-15,-1-10 3 0,-2-15-3 0,-1-13 5 0,1-15-5 16,-5-19 2-16,-3-14 1 0,-3-19 0 0,-1-11 21 15,-1-9 42-15,0-4 33 0,0-4 18 16,0 0 10-16,-8-1-33 0,-11-9-40 0,-6-3-28 16,-8-7-46-16,-6-4-33 0,-6-2-3 0,-3-3-3 15,-2-5-7-15,0 2 1 0,-2-2-5 16,-2-3 5-16,1 0 9 0,1-1 13 0,1 1 8 16,9 1 8-16,2 0 12 0,3 1 9 15,9 2-6-15,3-1-5 0,10 4-10 0,8-1-16 0,2 4-8 16,5-2-11-16,9 0-1 0,6 0 7 0,10-3-1 15,4-1 6-15,5 1 9 0,1-2 13 16,5 1 16-16,2 0 13 0,2-2 4 0,-2 1 4 16,-4-1 2-16,-3 2 4 0,-5 2 1 0,-4 1 1 15,-2 2-1-15,-2 2 11 0,-7 3 7 0,-1-2 13 16,-5 0 14-16,-5 3-6 0,-1-2 2 0,-3 2-9 16,0 1-15-16,-3 0-1 0,-5 1-13 15,3 0-10-15,-3-1-4 0,3 1-6 0,1 0-8 16,-1-1-7-16,4 0-12 0,1 0-25 0,0 4-23 15,6-3-23-15,3 2-34 0,10-2-69 0,1-2-75 16,9 0-31-16,8-1 1 0,5 0 68 16,9 2 95-16,0-2 59 0,4 2 45 0,0 0 21 15,-1 1 10-15,0 2 2 0,-3 1 3 0,-7 0 0 16,-4 3 4-16,-5 1 0 0,-5 2 2 0,-5 2 5 16,-7 0 19-16,-5 0 63 0,-1 1 106 15,-5 0 96-15,-5 2 57 0,-2 1-2 0,0 2-79 16,0 0-82-16,-6-2-64 0,3 2-43 0,2 0-19 15,-2 1-17-15,3 2-17 0,0 0-23 16,0 0-23-16,0 0-17 0,0 0-22 0,0 0-10 16,2 0 11-16,0 3 18 0,0 3 24 0,6 1 17 15,-2 0 4-15,4 2-1 0,1 0-1 0,0 1 3 16,2 0-4-16,-4-1-1 0,3 0 1 16,1 1-5-16,-1-1 3 0,-2 4-1 0,-5-1 0 0,2 0 6 15,-3 4 9-15,-3-1 12 0,-1 2 11 16,0 2 2-16,0 3 0 0,0-1-10 0,0 2-8 15,0-1-7-15,0 2-9 0,0-2-2 0,9 1-4 16,-3 0-10-16,8-2-20 0,5-3-37 16,0-2-47-16,9-6-66 0,7-2-87 0,-1-3-116 15,11-5-17-15,-12 0 3 0,-10 0-138 0</inkml:trace>
  <inkml:trace contextRef="#ctx0" brushRef="#br0" timeOffset="9254">18821 4589 1801 0,'0'0'250'15,"0"0"-81"-15,0 0-53 0,0 0-44 0,0 0-20 16,0 0-23-16,0 0-22 0,0 0-26 16,0 0 2-16,0 0-2 0,0 0 9 0,0 0 14 15,0 0-1-15,0 0 5 0,-4 35 3 0,18-30 6 16,2-2 9-16,5-3 2 0,-1 0-2 0,6-2-8 16,1-7-11-16,2-2-8 0,5-2-6 15,-4-1-1-15,-1-3-4 0,4-1-3 0,-9-1 0 0,0 3-4 16,-4-2 1-16,-5 1-1 0,-7 2-2 15,-4-2-2-15,-4 2-9 0,-8-2-9 0,-7 0-2 16,-3 2 1-16,-6 1 19 0,-4 3 25 0,-4 0 18 16,-1 4 11-16,-5 5-2 0,-2 2-8 15,1 1-9-15,-1 10-5 0,6 1-4 0,0 3-2 16,6 0-2-16,5 2-5 0,7 0 0 0,9 0-3 16,1 0-2-16,6 0 4 0,0 0 2 15,13-1 9-15,3-2 8 0,5-1 8 0,3-1 4 16,3-3-1-16,4-1 0 0,-3-2-4 0,4-1 0 15,-1-2 0-15,-1-2 0 0,-3-1-3 0,1 0-2 16,-4 0-2-16,-2 0-1 0,-4 0 2 16,-5 0 0-16,0 2-2 0,-2-1-3 0,-6 1-5 15,5-1-5-15,-5 2-1 0,5-1-1 0,-1 3-1 16,2 0 4-16,-1-3-6 0,3 4-11 0,4-5-25 16,1 1-41-16,-1-2-42 0,5 0-71 15,-1 0-82-15,3-6-103 0,4-4-50 0,-7 3 69 16,-7 3-295-16</inkml:trace>
  <inkml:trace contextRef="#ctx0" brushRef="#br0" timeOffset="9864">19462 4086 2071 0,'0'0'190'0,"0"0"-28"0,0 0-55 0,0 0-58 15,0 0-36-15,0 0-49 0,0 0-46 16,0 0 3-16,0 0 13 0,0 0 32 0,0 0 36 15,0 0 4-15,0 0-5 0,128-30 3 0,-91 30 0 16,5 0-2-16,3 0 1 0,-1 0 0 0,1 0 0 16,0 0 1-16,-4 0 0 0,-5 3-7 15,-5 2-3-15,-5 0-4 0,-6 2-5 0,-5-1-4 16,-5 2-12-16,-6 0-8 0,-4 1 6 0,0 0 22 16,-7 5 25-16,-8 2 15 0,-7 6-2 15,-6 6-15-15,-9 2-7 0,-4 3-4 0,-1 2-3 16,-6 2 2-16,3-1-4 0,2 1 1 0,4-1-3 15,2 0-4-15,8-1-1 0,2-2-9 0,2-3-3 16,10-5-4-16,2-2-12 0,4-5-11 0,5-6-30 16,4-5-26-16,0-4 12 0,4-2 26 0,6-1 40 15,1 0 24-15,4 0-18 0,0-1-41 16,8-4-43-16,0 1-43 0,2-2-24 0,5 0-18 16,1 0-6-16,1 1 25 0,1-1 37 15,-3 1 47-15,-3 2 42 0,-2 0 26 0,-9 0 10 16,-4 2 5-16,-4-2 6 0,-6-1 7 0,-2 1 11 15,0-3 16-15,-4 0 35 0,-3-2 47 0,-4-2 54 16,4 0 36-16,-4-3 21 0,0 1-18 0,-1 0-34 16,5 0-31-16,-2-2-39 0,2 1-22 15,1 0-22-15,2 1-19 0,1 2-15 0,3 2-13 16,0 1-12-16,0 2-17 0,6 2-15 0,1 0-9 16,2 3 13-16,5 0 15 0,0 0 22 15,-1 0 13-15,4 0 9 0,-2 5 6 0,2 2-3 16,1 3-3-16,0 1-5 0,2 3-7 0,0 3-3 15,0 0-4-15,-1 0-1 0,2 3-4 0,-1 0 1 16,1-1-1-16,-2-2-1 0,0 0 0 0,-1-1-5 16,-1-4 0-16,0-1-1 0,-2-4-2 15,0-1 1-15,-3-3-5 0,0-2-8 0,-4-1-4 0,2 0-7 16,-2 0-17-16,0 0-22 0,-1-1-51 16,0-4-79-16,1 1-108 0,-1 0-106 0,-1-1 35 15,-4 2-358-15</inkml:trace>
  <inkml:trace contextRef="#ctx0" brushRef="#br0" timeOffset="10058">20002 3774 2606 0,'0'0'26'0,"0"0"-3"16,0 0-10-16,0 0-60 0,0 0-87 0,0 0-43 15,0 0-34-15,0 0-21 0,0 0-9 0,0 0-41 16,0 0-40-16,0 0 31 0,159 6 83 0,-133 20 78 16,-10-6 48-16,-2-7-229 0</inkml:trace>
  <inkml:trace contextRef="#ctx0" brushRef="#br0" timeOffset="10388">20699 4504 844 0,'0'0'272'0,"0"0"-8"0,0 0-8 16,0 0-51-16,0 0-33 0,0 0-41 0,0 0-38 16,0 0-15-16,0 0-21 0,0 0-5 0,0 0-9 15,0 0-5-15,0 0 3 0,0 0 9 16,112 111 6-16,-99-111 3 0,4 0 3 0,-4-5-12 16,4-4-9-16,-1-2-11 0,1-2-10 0,2-1-3 15,-2-3-2-15,1-3-4 0,0 2 0 0,-4-4-4 16,-1 0-1-16,-3 0-5 0,-3 0-3 15,-3 1-6-15,-4-1-10 0,0 2-10 0,-11-4-9 16,-3 5-2-16,-2 0-2 0,-5 5 4 0,-3 3 4 16,-5 3 2-16,-2 4 9 0,-2 4 3 15,-1 0 1-15,1 6 1 0,3 3 2 0,4 4 4 16,3 4 6-16,4 3 3 0,2 1-3 0,5 4-5 16,5 2-10-16,6 1-24 0,1-2-33 0,5 0-54 15,10-1-63-15,10-3-57 0,2-3-66 0,10-6-75 16,4-2 35-16,-8-3-33 0,-10-5-21 0</inkml:trace>
  <inkml:trace contextRef="#ctx0" brushRef="#br0" timeOffset="10925">21274 4346 1316 0,'0'0'401'0,"0"0"-119"0,0 0-54 16,0 0-51-16,0 0-57 0,0 0-40 0,0 0-57 15,0 0-50-15,0 0-39 0,0 0-3 16,0 0 12-16,0 0 29 0,0 0 35 0,0 0 12 15,-9 3 3-15,11 10-2 0,-1 2 1 0,3-1-1 16,-1 2-4-16,1-3 2 0,-1 1-5 0,4-2 1 16,-2 0 0-16,3-1-1 0,2-2 1 0,-1 0 3 15,5 0 0-15,0-1-2 0,3-3-9 16,3-1-8-16,3-3-10 0,3-1-12 0,2 0-7 16,2 0-11-16,0-5-10 0,3-1-5 0,-1-2-11 15,-2-1-5-15,0-1 2 0,-4 1 8 0,-3 0 20 16,0 1 25-16,-8 2 18 0,-1 2 20 15,-5 1 14-15,-5 1 9 0,-1 2 5 0,-3 0-1 16,0 0-11-16,0 0-17 0,0 0-11 0,0 2-2 16,3 3 6-16,1 1 7 0,0 1 5 0,4 3-4 15,-1 1-2-15,4 0-2 0,-1 2-3 0,2-2 0 16,2 3 0-16,1-3-1 0,2-1 1 0,5-1 2 16,3-3-1-16,3-1-3 0,4-4-6 15,6-1-9-15,-1-1-4 0,4-6-6 0,0-6-1 16,-2 0-1-16,0-3-2 0,-5 0 4 0,0-1 4 15,-3-2 3-15,-3 2 5 0,-5 0-2 16,-4-1-1-16,-1 1 0 0,-9-2 1 0,-2 1 6 16,-4 0-16-16,-3 0-26 0,-6 1-8 0,-5 0-2 15,-2 2 25-15,-2 3 38 0,-3 3 16 16,2 3 10-16,2 4-2 0,-2 2-12 0,2 0-10 16,0 8-9-16,3 4-3 0,-1 5 1 0,1 2 4 15,3 4 1-15,3 5 6 0,3 2-2 0,2 2 3 16,0 2-6-16,8 2-6 0,5-1-12 0,6 1-33 15,8 0-54-15,0 0-91 0,9-2-172 16,-7-10-156-16,-13-7-798 0</inkml:trace>
  <inkml:trace contextRef="#ctx0" brushRef="#br0" timeOffset="11417">18976 6500 1707 0,'0'0'93'16,"0"0"-19"-16,0 0-13 0,0 0-42 0,0 0 0 15,-63 168 0-15,63-138-7 0,1-4-6 0,10-6-6 16,1-6 2-16,2-7-1 0,1-2 22 0,0-5 33 16,0 0 15-16,6-6 25 0,-2-6-9 0,1-1-22 15,-1-5-13-15,6-5-14 0,-1-1-11 16,0-4-4-16,-1-2-9 0,3-2-4 0,0 1-2 15,-4 0-1-15,-5 0 1 0,-3 1 2 16,-4 1-1-16,-8 2 6 0,-2-1-4 0,-4 1-5 16,-12 1-3-16,-5 0-13 0,-5 2-2 0,-5 1 6 15,-7 3 10-15,-3 4 18 0,0 3 7 0,-3 5 3 16,0 6-5-16,3 2-9 0,0 4-3 0,2 8-8 16,-1 7-6-16,8 3-2 0,1 6-2 15,7 4-2-15,3 4 2 0,8 7-1 0,6 3-1 16,4 5-3-16,3 0-12 0,11-3-22 0,12-4-35 15,7-6-43-15,11-6-43 0,11-8-95 0,7-10-157 16,-10-6-73-16,-15-4-679 0</inkml:trace>
  <inkml:trace contextRef="#ctx0" brushRef="#br0" timeOffset="12136">19777 6304 2264 0,'0'0'524'16,"0"0"-487"-16,0 0-27 0,0 0-36 0,0 0-30 16,0 0-3-16,0 0 8 0,0 0 21 15,0 0 21-15,0 0 17 0,0 0-3 0,0 0 1 16,0 0 5-16,0 0 2 0,112-8 6 0,-96 1-1 16,1-2-1-16,-1-2-2 0,-2 2-7 15,0-2-6-15,-5 3-9 0,2-1-11 0,-6 1-2 16,1 0 2-16,-6 0 1 0,0 0 1 0,-4 1-13 15,-4-1-25-15,-6 1-1 0,-4-1 7 0,-2 4 25 16,-5 4 28-16,-2 0 14 0,-3 3 6 0,0 7 0 16,-4 4-4-16,5 3 0 15,3 1-1-15,1 5-2 0,8 1-2 0,0 3 9 0,5 5-1 16,1 2 0-16,3 4 2 0,5 2-11 0,3-3-7 16,0 0 2-16,12-8-3 0,6-5 1 0,5-4 3 15,5-6-1-15,6-3-10 0,1-7-4 16,8-4-4-16,3 0 1 0,2-6 3 0,4-9-2 15,-2 0-6-15,4-5-7 0,-4-1 0 0,-3-4-2 16,-2 1 0-16,-7 0-3 0,-3-1-4 0,-5 0 0 16,-4 1-4-16,-4 2 3 0,-4 0 5 0,-4 2 1 15,-8 3 15-15,-3 1 12 0,-2 3 12 16,-1 4 15-16,0 2 7 0,0 6-7 0,0 1-9 16,-2 0-17-16,0 0-10 0,-2 3-1 0,2 4 6 15,-1 6 12-15,-1 4 6 0,-2 4 6 16,2 6 7-16,1 2-6 0,1 4-2 0,2 3-2 15,0 0-9-15,0 4 3 0,1-4-9 0,6 1 0 16,2-8 0-16,2-4-2 0,3-5 3 16,1-6 3-16,3-6 1 0,1-3 2 0,0-5 0 15,4 0-4-15,-1-5-6 0,4-3-6 0,0-4-8 16,1-2-4-16,2-4-2 0,2 0-3 0,-2-1-6 16,-2-1-9-16,1-1-12 0,-4 1-12 15,-2-2-12-15,-3 2-7 0,-5-2-22 0,-3 1-18 16,-4 0-8-16,-6 1-2 0,-1 0 25 0,0 4 30 15,0 2 25-15,-5 2 17 0,-4 2 12 16,1 4 11-16,-1 2 12 0,-1 1 6 0,-1 3-3 0,3 0-8 16,0 0-15-16,0 0-10 0,-2 4-4 15,2 1-3-15,2 2 5 0,-1 0 6 0,2 0-4 16,1 1-6-16,0-2-18 0,0 0-28 0,4-1-35 16,-2-3-35-16,2-2-15 0,0 2 9 15,0-2 33-15,0 0 36 0,0 0 15 0,0 0-3 0,-1 0 3 16,0 0 1-16,1 0-255 0</inkml:trace>
  <inkml:trace contextRef="#ctx0" brushRef="#br0" timeOffset="12814">20549 6254 636 0,'0'0'325'0,"0"0"41"0,0 0-4 16,0 0-53-16,0 0-67 0,0 0-55 15,0 0-67-15,0 0-50 0,0 0-42 0,0 0-30 16,0 0-26-16,0 0-13 0,0 0 8 0,0 0 10 15,-47-26 20-15,43 42 26 0,-1 1 9 0,-4 5 4 16,0 3 3-16,-1-2-5 0,-1 5-3 0,2 0-3 16,-1 0-2-16,3 4-4 0,-1 0-2 0,4 3-4 15,1 0-4-15,3 0-2 0,0-3-6 0,0-3 3 16,7-2 2-16,4-2 4 0,3-3 4 16,6-2 5-16,3-3 1 0,9-2 3 0,2-4-2 15,4-1-7-15,6-5-4 0,8-4-8 0,0-1-1 16,5-4-8-16,3-8-2 0,-1-2 1 15,-2-4-5-15,3-4 2 0,-2-2-2 0,-5 0-1 16,-3-4 1-16,-3 2-4 0,-2-4-2 0,-5 0-5 16,-6 0-9-16,-6-3-3 0,-3 2-6 0,-6-1-3 15,-8-2 1-15,-2 3 10 0,-4-2 7 16,-3 5 17-16,-2 2 13 0,0 4 14 0,0 5 13 16,-4 6 8-16,1 3-6 0,-1 5-11 0,2 1-17 15,-2 2-13-15,2 0-11 0,2 0-1 16,-1 6 0-16,-3 4 8 0,2 4 8 0,-2 5 3 15,2 3 3-15,0 5 3 0,-1 1 2 0,3 3 3 16,0 1-3-16,0 0 2 0,5-1-1 0,3-1 1 16,3-1 0-16,0-5-1 0,4 0 0 15,0-2-2-15,0-4-1 0,0-5-1 0,1-1-2 0,-1-5 1 16,0-1 2-16,1-2 0 0,-1-2 2 16,2-2 1-16,1 0 1 0,3 0 0 0,0-2-3 15,5-5-1-15,1-3-6 0,1-2-1 16,2-1-6-16,-3-4-3 0,-1-1-3 0,-3-5-3 0,2 3-7 15,-6-2 6-15,-3 0 1 0,-2-1 8 16,-3 2 16-16,-4 4 4 0,-1 4 9 0,-4 6 2 16,-1 3 2-16,-1 1 0 0,0 3-10 0,0 0-6 15,0 0-15-15,0 0-8 0,0 0-6 16,0 1-3-16,0 5 11 0,3 3 9 0,-2 4 9 16,2 4 6-16,2-1-2 0,1 5-5 0,2 2-1 15,-1-3-4-15,5 0 0 0,0 1 1 0,2-1-3 16,1-2 0-16,4-3-4 0,3 1-10 15,3-4-9-15,2 1-28 0,3-5-37 0,1-2-49 16,1-3-70-16,1-3-82 0,2 0-100 0,-1 0-128 16,-6-3 56-16,-9 0-330 0</inkml:trace>
  <inkml:trace contextRef="#ctx0" brushRef="#br0" timeOffset="13301">22527 6290 2760 0,'0'0'56'16,"0"0"-34"-16,0 0-25 0,0 0-19 0,0 0 3 16,0 0 19-16,0 0 2 0,0 0 2 0,-22 167 3 15,26-116-3-15,2 5 1 0,2 4-2 0,-1 2-1 16,4 3 1-16,-4 1-2 0,-1-1 2 16,1 0-2-16,-1 1-1 0,-5 0 2 0,2-6-1 15,0-1 1-15,-2-9 0 0,0-4 2 0,2-8 2 16,-2-6-1-16,-1-8 1 0,0-8-4 15,2-9 3-15,-2-2 18 0,1-5 15 0,-1 0 15 16,3 0 11-16,-3 0-13 0,1-3-16 0,-1-8-24 16,2-8-22-16,3-4-12 0,-2-11-6 0,4-1 4 15,-1-5 4-15,3-3 8 0,-4-3-2 0,3-4-4 16,-5-3-1-16,4 0 1 0,-2-1-3 0,2 4 6 16,0 0 6-16,-2 4 3 0,4 4 12 15,-3 5 4-15,3 5 1 0,1 6 3 0,0 5-10 16,2 4-6-16,1 4-12 0,2 1-7 0,4 2 3 15,1 3 2-15,3 2 9 0,6 4 0 0,0 1 4 16,2 0-2-16,-1 1-4 0,4 5 3 16,-2 3-2-16,2 2 0 0,-3-1 2 0,-2 1-4 15,-3 0-1-15,-1-3-1 0,-9 2-6 0,-2-1-3 16,-2 1-9-16,-9-4-6 0,-2 0-6 16,-1-3 10-16,-1 1 32 0,-8 0 32 0,-10 1 20 15,-4 1 5-15,-8-1-17 0,-10-1-20 0,-6 1-6 16,-2-2-10-16,-3 0-2 0,0 0-4 15,3-3-2-15,3 2-6 0,5-2-26 16,7 0-45-16,4 0-98 0,8 0-177 0,9 0-222 0,5 0-175 16,8 0-14-16</inkml:trace>
  <inkml:trace contextRef="#ctx0" brushRef="#br0" timeOffset="13972">23335 6692 2618 0,'0'0'187'0,"0"0"-99"0,0 0-52 0,0 0-38 0,0 0-23 16,0 0-15-16,0 0-10 0,0 0-5 16,0 0-7-16,0 0 1 0,0 0-7 0,0 0 4 15,0 0 14-15,126 10 17 0,-108-20 16 0,-2-3 15 16,3-4 10-16,0-2 5 0,-4 0 0 0,3-2-4 16,-3-1 0-16,-3 0-1 0,-2 3-2 15,-2-1 4-15,-5 3-8 0,-3-1-7 0,0 4-6 16,-5-2-3-16,-5 4 16 0,-5-1 13 0,-3 4 13 15,-2 3 11-15,-6 3 0 0,0 3-2 16,-1 0 1-16,-2 8-7 0,-1 4-7 0,5 5-5 16,-1 1-8-16,3 5-4 0,5 1-4 0,2 2-2 15,6 0-1-15,2 1-4 0,7-2 0 0,1-3-1 16,9 0-2-16,6-5 3 0,6-5 4 16,5-1 3-16,7-5-4 0,2-4-1 0,5-2-5 15,3 0-7-15,1-8 3 0,4 0 2 16,-2-3 1-16,1 2 5 0,-6 1 2 0,-7 4 2 0,-6-2 3 15,-3 6-1-15,-10 0 1 0,-3 0-3 16,-1 4-6-16,-4 4 3 0,1-1 4 0,-1 3 4 16,0-1 13-16,3 1-6 0,-4 4-1 0,5 0 1 15,0-1-8-15,-3 0 2 0,2-1 1 0,2-4-4 16,2-1 2-16,5-6-8 0,1-1-12 0,8-5-13 16,5-8-20-16,2-7-8 0,6-6-5 15,5-7 1-15,1-6 10 0,5-1 6 0,-2-6 8 16,-3-1-11-16,1-3-19 0,-6-3-31 0,-3-4-34 15,-4-2-17-15,-3-4 27 0,-3-4 37 16,-6-4 39-16,-6-2 50 0,-4 4 24 0,-6 1 38 16,-3 6 42-16,-4 5 27 0,0 7 8 0,-8 8-19 15,4 11-3-15,-6 11-19 0,8 9-26 0,-1 5-29 16,-1 6-60-16,4 0-44 0,-3 9-6 0,2 9 18 16,-2 8 29-16,3 11 30 0,-3 9 12 15,-1 9-1-15,0 10 5 0,3 6-3 0,1 7-5 16,0 5-4-16,0 2-6 0,0 0-4 0,0-3-5 15,1-4-3-15,7-8 0 0,-1-10-2 0,4-6-5 16,1-9-3-16,2-6-5 0,-2-5-3 0,0-10-1 16,-3-8-5-16,-2-6 4 0,-3-8 11 15,1-2 12-15,-2 0-8 0,-3-5-56 0,0-8-120 16,0-4-184-16,0-4-193 0,0 4 39 16,-3 5-350-16</inkml:trace>
  <inkml:trace contextRef="#ctx0" brushRef="#br0" timeOffset="14120">24538 6326 2363 0,'0'0'202'0,"0"0"-46"0,0 0-79 0,0 0-50 15,0 0-23-15,0 0-10 0,167-46-6 0,-114 46-13 16,7 0-27-16,-2 1-40 0,-1 6-77 0,2-1-97 16,-5 1-112-16,-6 1-111 0,-3-2 30 15,-15-1 95-15,-13-2-153 0</inkml:trace>
  <inkml:trace contextRef="#ctx0" brushRef="#br0" timeOffset="14437">25158 6469 274 0,'0'0'169'0,"0"0"3"0,0 0 19 16,0 0-27-16,-75 155-44 0,70-123-32 0,5 0-11 15,0-2 1-15,5-6 14 0,6-1 14 0,5-3 7 16,2-4 8-16,1-2 1 0,6-3 3 0,1-2 0 16,1-3-7-16,-1-3-8 0,1-3-11 0,-1 0-14 15,0 0-11-15,-1-7-11 0,-2-2-13 16,-1-2-9-16,-6-2-9 0,2 1-4 15,-4 0-3-15,-9 0-2 0,3-1-3 0,-6-3-8 0,-2-2-4 16,-8-1-11-16,-6 0-6 0,-2 1 1 0,-9 2 8 16,-4 4 14-16,-3 3 8 0,-1 7 1 15,-5 2-3-15,3 0-7 0,-1 11 1 0,-1 7-6 16,5 6-2-16,4 4-3 0,2 3-3 0,4 2 0 16,8 2-2-16,10 3-2 0,4 0 1 0,5 0-1 15,17 0-3-15,6 0-3 0,3-1-5 16,13-2-11-16,4-4-11 0,6-1-17 0,-1-4-29 15,6-6-32-15,-7 3-64 0,0-6-120 0,-4 0-215 16,-17-5-112-16,-10-3-424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18.34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41 874 2521 0,'0'0'28'0,"0"0"-15"16,0 0-40-16,0 0-57 0,0 0 11 15,0 0 16-15,0 0 21 0,0 0 42 0,0 0-3 16,0 0 0-16,0 0-2 0,14 172 1 0,-6-140 0 15,-4 1-1-15,5-2 0 0,-3-3 0 0,5-5-4 16,-3-1-3-16,-1-6 7 0,4-5 4 0,0-3 9 16,1-5 7-16,2-2-5 0,2-1-6 15,0-1-9-15,6-8-18 0,0-4-17 0,1-3-16 16,2-1-8-16,-2-1-4 0,-1-1 3 0,1-2 8 16,-1 0 6-16,-3 1 17 0,-3 1 16 15,0 2 16-15,-3 2 17 0,-3 2 16 0,-1 6 15 16,-2 1 12-16,-1 3 5 0,-4 2-11 0,0 1-13 15,-2 0-21-15,0 0-24 0,0 0 4 0,0 5 17 16,0 4 17-16,4 4 17 0,0 0-5 16,-1 4-14-16,-1 2-10 0,1 0-7 0,1 2-4 15,-1-2-6-15,1-1-1 0,3-3 0 0,-3-1-4 16,3-3-2-16,0-4 0 0,-1-2 1 0,4-2 5 16,-1-2 4-16,2-1-5 0,2 0-4 0,2-7-11 15,1-2-9-15,3-4-9 0,2-1-13 16,-1 0-4-16,2-3-2 0,0 0 1 0,-4 0 8 15,-3 2 9-15,1 0 10 0,-5 3 14 0,0 0 14 16,-4 2 16-16,-2 4 14 0,-2 2 8 0,-3 3 0 16,0 1-13-16,0 0-19 0,0 0-24 15,0 2-14-15,3 4 8 0,1 3 13 0,0 5 15 16,1 3 8-16,2 2-7 0,-3 1-7 0,7 3-2 16,-1 0-4-16,-1 1-4 0,4-2-10 0,0-3-24 15,2-4-24-15,3-2-27 0,0-4-30 16,-1-5-44-16,1-4-80 0,1 0-153 0,-2-4-121 15,-5-3-188-15,-4 1 410 0</inkml:trace>
  <inkml:trace contextRef="#ctx0" brushRef="#br0" timeOffset="179">0 210 3121 0,'0'0'9'0,"0"0"-6"0,0 0-19 16,0 0-74-16,0 0-72 0,0 0-77 0,0 0-94 15,0 0-170-15,0 0-106 0,0 0-572 0</inkml:trace>
  <inkml:trace contextRef="#ctx0" brushRef="#br0" timeOffset="613">1226 0 2752 0,'0'0'-1'0,"0"0"-90"0,0 0-37 0,0 0 11 16,0 0 28-16,0 0 63 0,0 0 29 15,0 0-4-15,33 208 4 0,-28-142-4 0,2 10 3 16,-4 7-1-16,-2 9-1 0,-1 7 4 0,0 5-2 15,-5 6 0-15,-3 4 1 0,-2-1 0 0,3 0-2 16,-1 2-1-16,1-3-3 0,0 0 2 0,5-2 0 16,0-6 2-16,2-8 3 0,2-9-4 15,7-10 0-15,3-9-2 0,4-10 2 0,0-7 2 16,0-8 0-16,1-10 2 0,-4-8 4 0,1-7 4 16,-6-8 6-16,0-4 14 0,-5-5 15 0,-3-1 20 15,0-1 4-15,-1-11-34 0,-9-4-27 16,-1-8-36-16,-2-8-22 0,-4-6 15 0,-2-3 3 15,-3-4 10-15,-1-1 12 0,-6-1 4 0,2-2 3 16,-2 2 0-16,1-2 2 0,-1 3 0 0,3 2 2 16,3 3 10-16,5 7 9 0,4 6 14 0,4 5 1 15,3 5-4-15,5 2-10 0,2 6-15 16,0-1-24-16,10 3-20 0,2-1-14 0,5 0-8 16,9 0 13-16,4 0 7 0,1 2-5 0,4-3-28 15,4 2-69-15,0 0-98 0,5 0-134 16,2 1-128-16,-11 0 27 0,-10 2-83 0</inkml:trace>
  <inkml:trace contextRef="#ctx0" brushRef="#br0" timeOffset="929">1746 1374 2701 0,'0'0'176'0,"0"0"-126"15,0 0-33-15,0 0-22 0,0 0-47 0,0 0-37 16,0 0-21-16,0 0-6 0,0 0 7 0,0 0 18 15,0 0 6-15,0 0 10 0,0 0 20 16,0 0 17-16,161-52 9 0,-139 38 3 0,-1-3-19 16,1-1-47-16,-1-2-65 0,-1 1-75 0,-3-1-78 15,1-1-31-15,-7 2 8 0,-1-2 70 16,-4 2 105-16,-6-5 79 0,0 3 62 0,-11-2 16 16,-5 3 0-16,-6 0 17 0,-5 6 107 0,-2-2 29 15,-1 6 57-15,-3 3 71 0,1 3-33 0,-2 4 19 16,1 0-35-16,1 9-71 0,2 3-68 15,4 6-45-15,5 0-24 0,1 5-8 0,7 0-5 16,3 1-7-16,9 1-12 0,1-2-26 0,11-1-35 16,4-1-42-16,7-3-61 0,8-5-76 0,4-1-102 15,5-8-5-15,-9-1-177 0,-9-3 512 0</inkml:trace>
  <inkml:trace contextRef="#ctx0" brushRef="#br0" timeOffset="2248">2110 788 2956 0,'0'0'37'0,"0"0"-13"0,0 0-18 0,0 0-65 16,0 0-76-16,0 0-56 0,0 0-27 0,0 0 5 15,0 0 40-15,0 0 45 0,0 0 36 0,0 0 47 16,187-52 37-16,-155 44 18 0,3 1 6 15,-5 0 5-15,1 2-2 0,-4 2-8 0,-2 1-12 16,-3 2-12-16,-2 0-17 0,-1 3-13 0,-5 4-10 16,0 0-11-16,-8 3 13 0,0 4 39 0,-6 1 59 15,0 5 50-15,-6 4 33 0,-4 5-1 16,-4 8-22-16,-3 6-17 0,-3 8-24 0,-5 4-18 16,1 1-14-16,3 0-17 0,1-4-6 0,6-8-15 15,7-9-16-15,6-6-4 0,1-7-1 0,5-6 10 16,4-5 16-16,2-2 11 0,0-5 14 0,1-2 11 15,3-2 6-15,3 0 0 0,1-8-13 16,4-4-16-16,3-4-16 0,4-4-24 0,0-2-18 16,4-2-16-16,-3 1-10 0,2-4 5 0,-4 2 11 15,-5 1 16-15,-3 1 18 0,-6 0 17 0,-1 3 12 16,-2-2 10-16,-5 2 2 0,0 3 2 16,-5 2 11-16,2 3 15 0,1 3 16 0,-5 5 4 15,1 1-16-15,-1 3-28 0,0 0-30 0,0 0-31 16,0 0-18-16,1 6 14 0,-1 4 23 0,0 4 27 15,2 4 28-15,2 3 3 0,-2 6-9 16,3-2-8-16,3 3-9 0,0-1 2 0,3 0-9 16,3-2 0-16,1-3 5 0,4-4-4 0,1 0 4 15,2-5 0-15,1-4-2 0,-1-1-6 16,3-3 0-16,-2-4-3 0,1-1-4 0,0 0-4 16,2-4-7-16,-2-7-9 0,3-2-7 0,-1 0-5 15,0-3-6-15,-4 1 2 0,0-3 3 0,-2 0 3 16,-2-1 14-16,-1 0 4 0,-4-1 16 15,-2 0 9-15,0-1 5 0,-7 0 3 0,0 1-4 16,-1 0 0-16,1 3 7 0,-4 4 13 0,2 5 9 16,-2 1-3-16,0 5-15 0,0 2-22 0,0 0-27 15,0 0-24-15,0 6 8 0,1 4 19 0,0 3 24 16,2 7 23-16,0 1 0 0,1 5-6 0,-1 1-9 16,2 1-3-16,0-1-4 0,4-1-8 15,-3-3-6-15,5-1-6 0,-2-7-6 0,-1-2-4 16,3-3 2-16,-2-3 5 0,-2-3 9 0,4-4 8 15,-4 0 0-15,1 0-10 0,3-6-18 16,-1-3-33-16,2-3-29 0,0-4-25 0,-1 2-10 16,1-3 4-16,1 0 14 0,-2-2 19 0,-5 2 20 15,1-2 23-15,-4-1 25 0,-2 2 30 0,2 0 22 16,-3 1 35-16,0 2 44 0,0 4 40 16,0 4 23-16,0 2-13 0,0 3-42 0,0 2-62 15,0 0-46-15,0 0-34 0,0 2-14 0,0 6 21 16,0 2 26-16,0 4 23 0,0 5 15 0,0 0-8 15,3 2-10-15,1 2-9 0,0 0-6 16,5-1-1-16,-2-1-8 0,3-3-1 0,1-3 0 16,2-2 2-16,1-3 3 0,1-3 4 0,3-1-1 15,0-2 2-15,-2-3 0 0,3-1-2 0,0 0-3 16,-2-5-5-16,3-2-5 0,1-2-2 0,0-1-1 16,-1 1 1-16,3 3 3 0,-5-2-1 15,2 1 1-15,-4 3-1 0,-2 2-2 0,2 2 2 16,2 0 3-16,0 0 3 0,-2 6 1 15,5 3-1-15,-2-1-3 0,1 1 0 0,1 2-2 0,2-1 0 16,-4-1 0-16,4 1-1 0,2-3 0 16,-2 0 0-16,0-3 2 0,2-1-2 0,4-1 2 15,-3-2-2-15,1 0 0 0,-1-5 1 0,0-2-1 16,0-3 0-16,-3-1-5 0,-5 0 5 16,1-4 3-16,-1 2 2 0,-5 0 6 0,0-3-4 15,-7 2 0-15,4-3-4 0,-9 1-5 0,-1-1-9 16,0-3-11-16,-4 0-6 0,-7 0-8 0,-5-3 0 15,-6 1-2-15,-3 1 3 0,-2 1 0 16,-3 5 9-16,-8 1 9 0,2 5 7 0,-1 3 10 16,-2 3 2-16,3 3 4 0,6 1 1 0,2 9-2 15,2 0 1-15,3 4-1 0,8 3 1 0,1-1 4 16,3 4-1-16,7-1 0 0,4 1 8 0,0 0 0 16,4 2 7-16,8-1 4 0,6 1-7 15,4-3 1-15,4-1-13 0,1-1-10 0,3-1-5 16,7-5-15-16,-3 0-2 0,6-1-2 0,-5-5-2 15,2 0 6-15,-7-4 3 0,-3-1 4 0,-2 0 9 16,-3 0 3-16,-3 0 8 0,-5 0 7 16,-2 0 4-16,-4 0 9 0,-1 0 6 0,0 0 4 15,-3 0-1-15,-1 0-8 0,-2 0-13 0,3 0-15 16,0 4-8-16,-1-2-4 0,0 0 2 16,3 1 3-16,-1-1 5 0,-3 1 6 0,8-2-8 15,-3 3-15-15,2-1-31 0,3-2-66 0,4-1-98 16,4 0-164-16,-1 0-178 0,-1-3 28 0,-6 0-65 15</inkml:trace>
  <inkml:trace contextRef="#ctx0" brushRef="#br0" timeOffset="2878">4831 832 2832 0,'0'0'33'0,"0"0"-21"0,0 0-32 0,0 0-90 15,0 0-68-15,0 0-68 0,0 0-10 0,0 0 64 16,0 0 52-16,0 0 66 0,171-22 37 16,-141 22 28-16,-2 0 36 0,0 0 30 0,-1 0 17 15,-3-3-1-15,0 2-19 0,-1 1-25 0,0 0-23 16,-2 0-16-16,-2 0-14 0,-4 4-17 0,-4-1-21 16,-6 2-24-16,-2 0 3 0,-3-1 44 0,-4 2 73 15,-6 2 72-15,-6 0 39 0,-1 3-10 16,-6 0-38-16,0 4-36 0,-7 5-26 0,0 5-14 15,-6 3-6-15,-2 5-8 0,1 1 0 0,-2 5-4 16,0-2-2-16,7 1 3 0,7-7-8 16,5-2 0-16,9-6 2 0,7-3 11 0,4-3 16 15,0 0 8-15,9-1 12 0,3-1 0 0,3-1 2 16,2-3 2-16,6 2-8 0,3-4-5 0,1 0-8 16,3-1-10-16,0-2-3 0,6-3-10 15,-5-1-10-15,5-2 0 0,-6 0-3 0,1 0-3 16,-6-2 5-16,-1-1-3 0,-4-1 1 0,-3 0 2 15,-6 0 1-15,-4 1 8 0,0-2 2 0,-6 2-1 16,-1-2-11-16,0 1-35 0,-4-2-21 0,-3-2-12 16,-2-1-1-16,-1 0 21 0,-1 0 10 0,-2-3 3 15,-1-1 4-15,0 0 2 0,-1-3 12 16,6 2 11-16,-2-3 3 0,8 0 4 0,-1 1-2 16,4 3-7-16,0 3-5 0,8-1-8 0,6 3-2 15,6 1 10-15,-1 3 19 0,7 0 21 16,2 2 14-16,-1 2 6 0,0 0 4 0,-1 0-4 15,0 3 0-15,-1 2-2 0,-3 3-2 0,-2-1-4 16,-1 1-4-16,-1 1-1 0,-4-1-5 0,-5 0 5 16,-1 1 1-16,2 1 1 0,-6 1 7 15,1 1-6-15,0 2 1 0,-4 0 1 0,0 4-10 16,-1-1 8-16,0 2-6 0,0-3-7 0,0 3 2 16,0-4-10-16,3-1-4 0,1-2 1 15,2-3-6-15,-4 0-4 0,7-3-7 0,-4 0-10 16,7-3-19-16,1 0-30 0,0-3-52 0,6 0-96 15,3-3-198-15,-7-3-180 0,-3 1-594 0</inkml:trace>
  <inkml:trace contextRef="#ctx0" brushRef="#br0" timeOffset="3032">5636 707 2704 0,'0'0'55'0,"0"0"-21"0,0 0-31 0,0 0-81 16,0 0-127-16,0 0-218 0,0 0-181 0,0 0-7 16,0 0 101-16,0 0 145 0</inkml:trace>
  <inkml:trace contextRef="#ctx0" brushRef="#br0" timeOffset="3392">6088 1338 1385 0,'0'0'546'0,"0"0"-343"16,0 0-58-16,0 0-30 0,0 0-39 0,0 0-31 15,0 0-27-15,156 55-17 0,-129-50-15 16,5-4-6-16,-2-1-1 0,-3 0 7 0,-1-7 16 16,-4-2 11-16,3-4 12 0,-4 1 9 0,-4-2 5 15,-2-1 6-15,-3 2-2 0,-2-4-8 16,-6 1-21-16,-3 0-30 0,-1-4-32 0,-3 0-26 15,-10-1-14-15,-9-2-1 0,-5 1 11 0,-5 2 19 16,-9 3 29-16,-7 4 33 0,1 4 27 0,-5 5 20 16,1 4 1-16,5 0-9 0,-2 7-14 0,4 9-14 15,3 3-8-15,0 2-6 0,6 2-5 16,5 4-6-16,7-1-11 0,6-1-11 0,6-2-13 16,10 0-15-16,1-2 1 0,9-3-2 0,11-1-6 15,4-3-18-15,8-2-49 0,6-3-70 16,7-3-128-16,3-5-110 0,6-1 41 0,-14 0-79 15,-13-2 477-15</inkml:trace>
  <inkml:trace contextRef="#ctx0" brushRef="#br0" timeOffset="3942">6756 1138 1413 0,'0'0'394'0,"0"0"-113"16,0 0-82-16,0 0-102 0,0 0-86 0,0 0-64 15,0 0-37-15,0 0-10 0,0 0 37 0,0 0 45 16,0 0 44-16,0 0 29 0,0 0-2 15,0 0-11-15,3 71-9 0,-6-49-4 0,3 0-7 16,0-1-3-16,0 2-1 0,0-1-6 0,3-4 1 16,2-3-5-16,-1-1-5 0,6-4 4 0,-5-2 1 15,6-2 8-15,0-3 4 0,0-1-4 0,3-2-9 16,1 0-20-16,1-3-21 0,1-4-22 16,5-2-19-16,-6 1-14 0,6-5-1 0,-6 1 6 15,-1-1 23-15,0 2 26 0,-3-1 26 0,1-2 24 16,-4 1 14-16,-5 1 14 0,5 1 22 15,-5 4 25-15,-3 1 17 0,2 4 0 0,-3 0-19 16,4 2-30-16,-4 0-28 0,0 0-17 0,1 0-10 16,-1 0-6-16,2 2 13 0,-1 3 11 15,2 4 10-15,4 2 12 0,-1 2-7 0,1 3-7 16,-1-1-8-16,5 1-8 0,-6 3-2 0,6-2-3 16,0-1-1-16,1 1 0 0,0-4-4 0,2 1-3 15,-2-3-3-15,3-3-4 0,0-2-2 0,2-1-3 16,3-4 2-16,-1-1 0 0,5 0-9 15,-5 0-7-15,5-6-15 0,-2 0-9 16,-3-2 0-16,3-1-1 0,-4-1 6 0,-3 3-4 0,0-2-9 16,4 2-3-16,-4 0-5 0,0 3 10 15,-1-1 21-15,1 4 15 0,-2 0 23 0,1 1 16 0,0 0 8 16,-2 0 14-16,2 4 11 0,-1 3 7 16,0 1 2-16,-1 1-6 0,0 0-11 0,2 0-11 15,-2 2-10-15,-1 0-5 0,-1 0-8 0,1 1-1 16,2-2-3-16,-3-1-4 0,-1 1 2 0,-2-2 3 15,3 1-3-15,-3-1 3 0,3 0 0 16,3-2-7-16,-2-1-4 0,1-1-19 0,2-2-25 16,-1-1-35-16,2-1-61 0,0 0-108 0,0-1-179 15,-2-5-148-15,0 0-26 0,-6 1 144 16</inkml:trace>
  <inkml:trace contextRef="#ctx0" brushRef="#br0" timeOffset="4104">7495 855 3101 0,'0'0'127'0,"0"0"-52"15,0 0-29-15,0 0-35 0,0 0-70 0,0 0-92 16,0 0-107-16,0 0-104 0,0 0-180 16,0 0-151-16,0 0 26 0,0 0 39 0</inkml:trace>
  <inkml:trace contextRef="#ctx0" brushRef="#br0" timeOffset="5098">5501 1918 2558 0,'0'0'472'0,"0"0"-536"0,0 0-10 15,0 0-37-15,0 0-129 0,0 0-85 16,0 0-132-16,0 0-65 0,0 0 32 0,0 0 115 16,0 0 147-16,0 0 109 0,0 0 126 0,-174 3 97 15,135-1 109-15,0-1 72 0,-1 2 33 0,0-2-55 16,1 4-97-16,1-1-71 0,1 2-51 0,3 4-29 16,1-1-13-16,6 0-3 0,3 2-2 15,3-1 1-15,7 0-2 0,3 0-5 0,7-1 0 16,4-1 11-16,0 1 42 0,12 0 28 0,5 3 18 15,8-4 2-15,10 3-34 0,7-3-21 0,4 1-14 16,9 1-16-16,6-3-8 0,2 2-8 0,4-1-9 16,0 1-7-16,0 1-2 0,-3-2-1 15,0 1 0-15,-8 0 6 0,-1 2 2 0,-5 3 3 16,-9-2 4-16,-2 1 3 0,-11 0-3 0,-3-1-9 16,-10 0-9-16,-4-1-9 0,-8-2 4 0,-3-1 36 15,-9 0 46-15,-8-1 35 0,-9 0 20 16,-6-1-12-16,-9 0-29 0,-8-6-16 0,-5 2-5 15,-1-2 18-15,-5 0 20 0,2-2 5 0,2-1-10 16,3 0-17-16,4-3-20 0,4 2-15 16,5 0-4-16,9-2-8 0,4 4-6 0,3 1 0 15,12-2-2-15,4 2-2 0,5 0-17 0,3-1-43 16,8 2-99-16,9-6-95 0,9 2-72 16,13-4-18-16,8-1 39 0,10-2 17 0,3-3 26 15,11 1 51-15,-17 1 34 0,-19 3 146 0</inkml:trace>
  <inkml:trace contextRef="#ctx0" brushRef="#br0" timeOffset="5365">6142 2098 142 0,'0'0'239'0,"0"0"58"0,0 0 22 0,0 0-45 16,0 0-74-16,0 0-60 0,0 0-31 15,0 0 2-15,0 0 12 0,0 0-2 0,0 0-13 16,0 0-26-16,0 0-24 0,88 168-14 16,-101-137-17-16,0-1-13 0,1 0-9 0,5-4-3 0,1-3-2 15,4-3 1-15,2-7 5 0,0 0 11 16,11-6 12-16,3 2 13 0,1-5 7 0,8-2-2 15,4-2-11-15,3 0-13 0,7-8-15 0,1-3-11 16,-2-5-3-16,4 0-2 0,-2-4 4 16,0-2 3-16,-2-2 5 0,-5 0 6 0,-4-2 5 15,-4-1 12-15,-5-2 9 0,-4 0 11 0,-5-2 7 16,-5 1-1-16,-4 1-13 0,0 5-19 0,-1 1-24 16,-11 3-22-16,0 2-15 0,-2 4-12 15,-2 3-9-15,-6 5-16 0,1 5-48 0,-6 1-110 16,5 4-289-16,7 1-996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25.61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0 225 2753 0,'0'0'-67'15,"0"0"-28"-15,0 0-34 0,0 0-18 0,0 0 52 16,0 0 30-16,0 0 35 0,0 0 28 0,0 0 4 16,0 169 6-16,1-110 6 0,2 8 1 15,1 6 0-15,-1 6-1 0,0 1 0 0,-3 3 2 16,0 2-1-16,0-1 1 0,0 1-5 0,0-1-4 15,0-2-1-15,-3-5-3 0,2-11-3 0,1-13-2 16,0-16-3-16,0-14-1 0,0-8 14 0,0-8 36 16,0-6 16-16,0-1 38 0,0 0 12 15,0-7-42-15,0-6-41 0,0-5-73 0,-2-6-68 16,-2-5-47-16,3-5-45 0,-1-2-40 16,2-3-61-16,0-6-74 0,0-2-36 0,0-2 61 15,0-1 102-15,2 0 121 0,2-2 107 0,-3-1 30 16,2 3 3-16,0-4 8 0,-2 0 13 0,4 1 31 15,2-1 70-15,3 0 53 0,6 2 37 16,2 2 1-16,7 4-5 0,6 7 7 0,3 4-9 16,7 4-14-16,3 6-43 0,6 3-42 0,4 4-30 15,0 5-23-15,5 5-19 0,-2 3-18 0,1 5-11 16,-4 2-10-16,-2 10-7 0,-7 3-5 0,-1 5-7 16,-9 2 0-16,-5 4-7 0,-8 5 1 15,-8 1 5-15,-7 4 1 0,-7 4 7 0,-8 1 8 16,-10 1 5-16,-10 1 6 0,-7-2 3 0,-9 2-2 15,-5-1 0-15,-5 0-6 0,-7-2 5 0,-3 0-1 16,1-4 0-16,-1-2 5 0,7-5 0 0,4-3 1 16,5-6 1-16,10 0-4 0,6-8-7 15,10-2-5-15,9-4-7 0,6-3-15 0,7 2-18 16,1-2 6-16,12 3 14 0,6 2 19 0,7 1 27 16,8 1 2-16,8-1-3 0,10 0-3 0,8 3-3 15,7-2-6-15,3 5-5 0,2-1-2 16,3-1 1-16,-4-1 2 0,-4 2 2 0,-4-3-2 15,-6 2 1-15,-8-3 4 0,-5 0 4 0,-9 0 4 16,-6-2-2-16,-7-2 1 0,-3 1 2 16,-7-3 6-16,-3-1 7 0,0 0 2 0,-6-1 0 15,0-2-5-15,-1 1-7 0,0-1-2 0,0 0-4 16,-2 0-3-16,3 0 0 0,-1 0-3 0,4 0-2 16,3 0 0-16,3-1-6 0,2-5-6 0,3-2-10 15,4-4-13-15,3-4-10 0,1-3-5 16,5-2-2-16,-1-5 0 0,3-1 1 0,0-3 4 15,-4 0 0-15,-3-3 3 0,-3 0 10 0,-6 3 0 16,-2-2 5-16,-6 4 6 0,-1 2 6 0,-6 1 10 16,-1 4 6-16,-8 5 0 0,-1 2-1 15,-4 3-3-15,0 2-3 0,-2 6 4 16,-2 3 2-16,-1 0-3 0,3 4 7 0,-4 7 1 0,2 3-3 16,2 4-1-16,1 1-2 0,3 6 2 0,4 4 3 15,2 3 1-15,5 2 0 0,0-3-5 16,9 0-9-16,5-1 4 0,4-3-1 0,6-5 5 15,4-4 7-15,3-3 0 0,2-4 2 0,-2-5-7 16,5-3-7-16,-2-2-5 0,0-1-7 0,1 0-3 16,-2-6-7-16,1-1-9 0,-2-3-5 15,-5 0-6-15,-2-2-4 0,-4-3 1 0,-3 2 2 16,-4 1 3-16,-5-2 4 0,-2 1 3 16,-5-1-2-16,-2-1 6 0,0 0 7 0,0-1 6 15,-7 0 5-15,-1 2 2 0,-5-1 6 0,1 1 10 16,2 2 13-16,2 2 21 0,0 2 16 0,4 4 9 15,3-1-2-15,1 4-16 0,0-1-28 0,0 0-30 16,2 2-22-16,5-1-7 0,5 1 8 0,3 0 13 16,5 0 10-16,4 0 4 0,-1 0-1 0,7 5-2 15,0-1 1-15,0 2 1 0,5 2 1 16,-4 0-5-16,0 2-1 0,-3 0 0 0,-2 3-1 16,-6-3 2-16,-3 0-1 0,-4 0 0 0,-2 0 4 15,-4-4 4-15,-4 1 7 0,-3 0 12 0,0 1 13 16,-4 0 17-16,-5 1 5 0,-3 0-6 15,-3 3-13-15,-7-3-16 0,3 3-12 0,-4-1-1 16,-3-1-5-16,4-2 1 0,2 0 3 0,1-3-3 16,2-1 2-16,8-1 0 0,2-3-1 15,5 2 8-15,2-2-8 0,0 0-20 0,0 0-31 16,7-2-30-16,1-1 3 0,6 0 16 0,5-3 21 16,4-2 16-16,5-2-9 0,7-3-14 0,1-4-9 15,6 1-8-15,-1-4-1 0,1-1 6 16,-1-1 10-16,2 2 14 0,-4-2 15 0,-1 2 14 15,-8 2 10-15,1 2 12 0,-8 2 14 0,-1 3 15 16,-7 2 13-16,-3 4 5 0,-7 2 1 16,4 1-13-16,-8 2-12 0,0 0-14 0,-1 0-5 0,2 4 7 15,2 2 2-15,1 3 5 0,-1 2-2 0,4 1-13 16,-2 2-7-16,4 0-5 0,-5 2-9 16,5-1 4-16,-4 0-1 0,3-1 0 0,1-1 5 15,-1-5-3-15,0 0 0 0,2 1 1 0,1-3-4 16,2-1-6-16,0-2-12 0,2-3-23 0,3 0-42 15,-1 0-70-15,2-2-128 0,2-5-260 16,-7 0-81-16,-4 0-402 0</inkml:trace>
  <inkml:trace contextRef="#ctx0" brushRef="#br0" timeOffset="187">2618 430 3151 0,'0'0'13'0,"0"0"-3"16,0 0-27-16,0 0-64 0,0 0-54 15,0 0-62-15,0 0-60 0,0 0-84 0,0 0-108 16,0 0-78-16,0 0 23 0,162-62 136 0,-140 65 156 16,-7 1 126-16,-10 0 86 0</inkml:trace>
  <inkml:trace contextRef="#ctx0" brushRef="#br0" timeOffset="580">3363 771 1923 0,'0'0'521'0,"0"0"-498"0,0 0 17 16,0 0-22-16,0 0-18 0,0 0-4 0,0 0-2 15,0 0 6-15,0 0 2 0,0 0 2 0,0 0 1 16,0 0 1-16,0 0 3 0,-151 94 1 15,134-85 3-15,5-3 3 0,1-1-2 0,7-2-3 16,0 0-6-16,1-2-10 0,3-1-14 0,0 2-18 16,4 1 5-16,2 1 9 0,4 3 17 15,3-1 22-15,2 1 1 0,8 1-1 0,0 1-1 16,7-3-4-16,2 3-2 0,5-1-6 0,1 2-1 16,-4 1-3-16,4 1-2 0,-5 2-1 0,-2 1-2 15,-3 0 0-15,-4 2 1 0,-5 0 2 0,2 0-3 16,-8-4 2-16,-6-1 3 0,0-3 2 0,-6-1 9 15,-1-2 23-15,-6 2 9 0,-3 3 7 16,-10-1 9-16,2 0-23 0,-9 1-8 0,-2 0-9 16,-4-1-11-16,-1-2 0 0,-1-2-1 0,1 1-1 15,3-4-3-15,3-2-2 0,2-1-4 0,4 0-8 16,5 0-12-16,4-1-15 0,5-6-28 16,0 0-50-16,4-3-91 0,3-5-154 0,3-2-185 15,9-5-24-15,1 5-56 0,-2 3 367 0</inkml:trace>
  <inkml:trace contextRef="#ctx0" brushRef="#br0" timeOffset="1016">3893 55 2142 0,'0'0'663'15,"0"0"-647"-15,0 0-21 0,0 0-64 0,0 0-5 16,0 0 9-16,0 0 17 0,0 0 43 15,0 0 4-15,0 0 0 0,4 176 1 0,4-123 2 16,-4 2 3-16,6 6-2 0,-5 1 3 0,3 4 2 16,-3 5-3-16,1 2 6 0,-3 1-5 0,-2 2-1 15,-1 0 0-15,0 0-4 0,0-9 1 0,2-8-4 16,2-9-5-16,3-16-4 0,-3-10 3 0,4-10 9 16,-2-4 15-16,2-6 10 0,-3-2 6 15,5-1-6-15,-1-1-15 0,4 0-21 0,0-4-29 16,4-4-33-16,0-3-51 0,8-3-68 0,1-5-80 15,0-1-81-15,1-1-50 0,-1 2 38 16,0 2 102-16,-5 3 146 0,2 2 161 0,-7 4 115 16,3 2 67-16,-5 3 36 0,-2 0-4 0,-4 3-26 15,3 0-34-15,0 1-33 0,-5 5-18 0,3 3-11 16,1-2-19-16,-6 2-19 0,4-1-22 16,-2 4-29-16,-1-2-7 0,0 1-9 0,0-1-6 15,3 1-2-15,-4-2-8 0,4 0-3 0,-2-2-3 16,2 0-3-16,-4-1-3 0,5-2-3 15,-2-2-10-15,4 2-2 0,3-4-11 0,-1 0-21 16,1 0-25-16,1-6-49 0,4-1-78 0,-1-3-157 16,-2 0-260-16,-2 1-331 0,-3 3 468 0</inkml:trace>
  <inkml:trace contextRef="#ctx0" brushRef="#br0" timeOffset="1170">4389 726 3010 0,'0'0'36'16,"0"0"-21"-16,0 0-28 0,0 0-49 0,0 0-106 15,0 0-139-15,0 0-131 0,0 0-139 0,0 0-8 16,0 0 129-16,0 0 1 0</inkml:trace>
  <inkml:trace contextRef="#ctx0" brushRef="#br0" timeOffset="1356">3665 262 2275 0,'0'0'233'0,"0"0"-46"16,0 0-75-16,0 0-68 0,0 0-48 0,0 0-31 16,0 0-1-16,0 0 6 0,162-50 7 15,-106 48-8-15,6 2-24 0,3 0-31 0,1 2-59 16,-3 6-82-16,2 0-108 0,1 3-151 0,-17-3-29 15,-19-2-328-15</inkml:trace>
  <inkml:trace contextRef="#ctx0" brushRef="#br0" timeOffset="1695">4856 749 2408 0,'0'0'26'0,"0"0"-7"0,0 0 6 15,0 0 12-15,0 0-11 0,0 0-13 0,95 195-43 16,-72-152-14-16,-1-3 0 0,1-1-4 16,-4-8 26-16,2-5 10 0,-5-6-1 0,-3-4 17 15,-1-6 28-15,-7-4 23 0,2-3 12 0,-4-3 0 16,-3 1-12-16,0-1-14 0,0 0-7 0,0 0-3 16,0 0 2-16,0 0-4 0,0 0 20 15,-1-1 0-15,-2-5-14 0,-4-3-3 0,3 0-27 16,0-2-5-16,-4-1 6 0,4 1-4 0,-5-3-4 15,5 1-8-15,-3 0-2 0,6-3-2 0,0 1-6 16,1 0-7-16,0-2-14 0,2-1-9 0,9 1-3 16,3-3 3-16,2 2 2 0,6 0-1 15,3-2-20-15,1 0-37 0,4 2-45 0,1 0-62 16,6 1-46-16,3 0-55 0,-3 3-59 0,1 3-23 16,-5 0 67-16,-3 3 91 0,-6 2 95 0,-10 2 143 0</inkml:trace>
  <inkml:trace contextRef="#ctx0" brushRef="#br0" timeOffset="1918">5781 1013 1982 0,'0'0'671'0,"0"0"-661"0,0 0-7 15,0 0-4-15,0 0 16 0,0 0 15 16,0 0-8-16,0 0-13 0,0 0-9 0,0 0-1 15,0 0 1-15,0 0-2 0,0 0 6 0,0 0 13 16,36 138 6-16,-36-135 8 0,0-3 2 0,0 0-12 16,0 0-14-16,0 0-31 0,0 0-49 0,4-3-46 15,-3-3-60-15,2-2-177 0,-2 1-281 16,2-1-833-16</inkml:trace>
  <inkml:trace contextRef="#ctx0" brushRef="#br0" timeOffset="2076">5721 198 2960 0,'0'0'21'0,"0"0"-15"16,0 0-25-16,0 0-65 0,0 0-121 0,0 0-69 16,0 0-77-16,0 0-115 0,0 0-54 15,0 0 58-15,0 0-144 0</inkml:trace>
  <inkml:trace contextRef="#ctx0" brushRef="#br0" timeOffset="2329">6232 0 2014 0,'0'0'676'0,"0"0"-715"15,0 0 5-15,0 0 10 0,0 0 26 0,-1 163 6 16,1-109 1-16,1 5-5 0,2 3-4 15,-3 2 1-15,2 4-2 0,-2 0 2 0,0 4-1 16,0-3 0-16,-2 0 1 0,-1-4-1 0,0-4 2 16,2-3-1-16,-1-6-1 0,2-6 0 15,0-4-7-15,0-8-13 0,0-10-18 0,3-6-14 16,3-6-9-16,-1-4-2 0,-2-4-7 0,-2-3-21 16,5-1-29-16,-4 0-52 0,1 0-105 0,-2-7-202 15,2 3-4-15,3-1-205 0</inkml:trace>
  <inkml:trace contextRef="#ctx0" brushRef="#br0" timeOffset="2533">6151 459 3027 0,'0'0'0'0,"0"0"-14"16,0 0-17-16,0 0-11 0,0 0-4 15,0 0-16-15,197-34-37 0,-148 33-30 0,-2 1-29 16,2 0-16-16,-6 0 10 0,-3 0 21 0,-3 0 29 16,-6 1 24-16,-2 4-19 0,-5 1-81 0,1 2-179 15,-10-1-39-15,-4-1-277 0</inkml:trace>
  <inkml:trace contextRef="#ctx0" brushRef="#br0" timeOffset="2970">6794 1215 2578 0,'0'0'145'16,"0"0"-52"-16,0 0-56 0,0 0-16 0,0 0 4 15,0 0-4-15,0 0-11 0,0 0-7 16,0 0-8-16,157 10-3 0,-136-16 1 0,-2-3 3 16,-3 1 6-16,-2-4 7 0,-2-2 7 0,-2 1-4 15,-5-4-2-15,4 2-12 0,-7 0-11 0,0-1-12 16,-2 2-19-16,0-2-15 0,-8 1-18 0,-3-2-4 15,-10 2-4-15,2 2 11 0,-7-1 15 16,-4 2 17-16,-3 5 26 0,2 4 23 0,-3-1 22 16,4 4 15-16,2 0 5 0,1 6-6 0,2 2-12 15,1 4-11-15,6 2-10 0,3 0-5 16,1 3 4-16,6-1 1 0,4-1 4 0,4 2 3 16,0-3 5-16,6-1 4 0,6 4 3 0,8-4-3 15,0 0-2-15,5-3-2 0,3-1 0 0,3-1-3 16,3-2-4-16,0-2-3 0,2-2-4 15,1-2 0-15,-3 1-3 0,-1-1-1 0,-3 3-1 16,-4-3-1-16,-2 1 1 0,-6 2 4 0,4-1 4 16,-6 0 6-16,-2 0 3 0,1 2 0 0,-3-1-5 15,2 3-5-15,-2 1-4 0,0-1-7 16,1 3 1-16,0-1-3 0,1 2 1 0,0-1 0 16,-1-1 0-16,0-1-9 0,2 2-11 0,-3-5-22 15,0-1-38-15,-1-3-47 0,0 0-80 0,0-6-149 16,0-2-300-16,-6 0-828 0</inkml:trace>
  <inkml:trace contextRef="#ctx0" brushRef="#br0" timeOffset="3136">6910 670 3336 0,'0'0'63'0,"0"0"-10"16,0 0-46-16,0 0-18 0,0 0-5 15,0 0-2-15,0 0-6 0,178 0-24 0,-125 6-36 16,2 1-50-16,-2 0-77 0,2-1-124 0,-14-1-304 16,-15 0-818-16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33.77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3286 0,'0'0'7'0,"0"0"-16"0,0 0 0 15,0 0-21-15,0 0-20 0,0 0 5 0,0 0 4 16,0 0 17-16,0 0 21 0,0 0 3 0,0 0 0 15,188 8 2-15,-136-3 1 0,1-4-2 16,2 1 4-16,0-1-1 0,-1-1 1 0,1 2-1 16,-2-1 0-16,4 2-3 0,-1 2-6 0,2 0-32 15,2 2-82-15,-1 3-225 0,-14-1-417 0,-17-2-860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29.66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227 8 2357 0,'0'0'207'0,"0"0"-204"0,0 0-8 16,0 0-24-16,0 0-48 0,0 0-55 0,0 0-29 16,0 0 25-16,0 0 46 0,0 0 54 0,0 0 34 15,0 0-5-15,14-26-7 0,-2 41 4 0,-4 4 9 16,3 6 15-16,-3 6 14 0,3 8 2 16,1 9 0-16,-1 11-6 0,-1 14-5 0,1 12-3 15,1 12-8-15,-5 13-2 0,0 11-3 0,-5 9-4 16,-2 6-4-16,0 3-12 0,0 2-4 0,-5-4-9 15,-5-1 4-15,2-12 2 0,-1-9 6 0,-2-9 3 16,0-12-2-16,1-15 2 0,-1-13 0 0,3-12 2 16,0-17 8-16,2-15 12 0,1-10 41 15,2-7 14-15,-2-5 19 0,1 0 1 0,-7 0-41 16,0-6-28-16,-3-3-53 0,-4-2-61 0,-2-4-63 16,2-2-69-16,0-4-70 0,1-7-48 15,0 0 37-15,1-6 73 0,1-2 103 0,1-6 112 16,2 0 58-16,2-1 65 0,0-2 43 0,3 1 37 15,0 1 20-15,3 4-1 0,2 2 12 0,2 7-4 16,0 4-18-16,0 6-30 0,5 3-52 16,1 4-59-16,5-1-45 0,3 2-39 0,5-2-13 15,7-1-7-15,4 0-23 0,8-3-42 0,5 2-100 16,4-1-162-16,-11 5-6 0,-10 4-238 0</inkml:trace>
  <inkml:trace contextRef="#ctx0" brushRef="#br0" timeOffset="338">619 1267 2010 0,'0'0'691'16,"0"0"-737"-16,0 0-21 0,0 0-35 0,0 0 13 16,0 0 33-16,0 0 33 0,0 0 31 0,0 0-2 15,0 0-3-15,0 0 10 0,0 0 5 16,161 13 0-16,-131-13 8 0,-1-5-6 0,-3-2-4 15,-2 1 0-15,-2-1-9 0,-7-1-4 0,3 0-10 16,-5-1-10-16,0 1 4 0,-2-2-1 0,0-1 2 16,-6-2 10-16,-2 3-7 0,-3-5 7 15,0 1 0-15,-6 0-7 0,-3-2 1 0,-5 1-4 16,-2 0 2-16,-2 2 4 0,-3 0 0 0,-2 3 0 16,0 0-1-16,-3 4-8 0,1 0 2 15,4 5-10-15,0 1-6 0,7 0-10 0,2 0-20 16,5 6-2-16,1 4-2 0,4 0 10 0,2 6 19 15,0 4 5-15,2 1-12 0,10 4-34 0,1-1-47 16,9 0-71-16,2-2-114 0,3-5-81 16,-7-4-12-16,-5-6 14 0</inkml:trace>
  <inkml:trace contextRef="#ctx0" brushRef="#br0" timeOffset="1215">1053 930 2603 0,'0'0'125'0,"0"0"-158"16,0 0-24-16,0 0-55 0,0 0-53 15,0 0 16-15,0 0 24 0,0 0 46 0,0 0 64 16,0 0 12-16,0 0 5 0,0 0 9 0,0 0 6 16,0 0 5-16,179-16 1 0,-157 16 4 0,0 0-5 15,1 0-6-15,-5 0-5 0,1 3-11 16,-4 0-2-16,0 1 1 0,-6 2-1 0,-2 1 14 15,0 0 17-15,-6 2 18 0,-1 4 21 0,0 1 7 16,-4 2-4-16,-3 4-10 0,-5 3-13 16,0 4-12-16,-2 2-14 0,2 0-7 0,0-1-6 15,5 0-9-15,0-3 1 0,4-6-2 0,3-2-3 16,0-3-1-16,0-5-1 0,1-3 4 0,6-2 6 16,0-2 3-16,4-2 5 0,0 0 2 0,5 0-5 15,3-6 2-15,3-5-9 0,4-3-5 0,2-3-10 16,0-2-11-16,0-2-4 0,-1-1-4 15,-1 1-1-15,-2 0 6 0,-4 1 1 16,-4 2 5-16,-4 0 8 0,-4 2 3 0,1 0 6 0,-7 3 2 16,0 1 9-16,-2 4 9 0,0 1 10 0,0 4 7 15,0 2-3-15,-2 1-8 0,-3 0-9 16,1 3-5-16,1 4-1 0,-1 4 5 0,0 2 6 16,-2 3 1-16,2 4-3 0,2 0-5 0,0-1-4 15,2 1-1-15,0 1 3 0,2-4 4 16,4-1-1-16,1 0-3 0,1-4 0 0,5-3-5 15,0-1 5-15,2-3-1 0,3 0-1 0,3-4 6 16,-2-1-11-16,1 0-6 0,3-4-11 0,2-3-13 16,-2-2-9-16,3-2-10 0,-1-1-5 15,-3-4-3-15,-3 1-3 0,0 0 1 0,-4 0 2 16,-2 0 6-16,-2 1 17 0,-4 0 16 0,0 1 13 16,-4-2 12-16,-1 2 5 0,-2-1 5 0,0 1 6 15,0 2 9-15,-5 2 7 0,0 3 4 16,3 3 3-16,-2 0-13 0,1 3-11 0,1 0-13 15,0 0-12-15,2 0-3 0,0 0-2 0,0 6 2 16,0 3 6-16,0 3 10 0,0 2 0 0,0 3 3 16,4 0 0-16,-1 0-4 0,3 2 4 0,2-1-2 15,-1-1 1-15,4 1-2 0,-2-6-2 0,3 0-5 16,1-2-8-16,-1-4-2 0,-1 0-5 16,4-5-9-16,-4 1-1 0,2-2-6 0,1 0 0 15,-2-5 1-15,2-2 3 0,0-3 4 0,-2 1 0 16,0-2 4-16,-4 1 5 0,1 0 1 15,-1-3 7-15,-4 1 0 0,1 1 1 0,0 1 4 16,-4-1 0-16,-1 2 0 0,1 2 1 0,-1 1 1 16,0 2 12-16,0 0 9 0,0 4 2 15,0 0-3-15,0 0-15 0,0 0-11 0,0 0-8 16,0 4-2-16,2 0 20 0,2 5 13 0,-2 2 12 16,3 2 6-16,1 0-15 0,0 3-5 0,-2-1-8 15,4 0-4-15,-4 2 0 0,3 0-3 16,-1-2-1-16,2 0 0 0,0-2-4 0,1 1-2 0,1-2-6 15,1-1-13-15,1 1-13 0,2-5-28 16,1-1-42-16,4 0-63 0,0-2-126 0,3-2-209 16,-7-1-73-16,-3 0-462 0</inkml:trace>
  <inkml:trace contextRef="#ctx0" brushRef="#br0" timeOffset="1669">2731 1235 2759 0,'0'0'168'0,"0"0"-115"0,0 0-48 0,0 0-16 16,0 0-7-16,0 0 4 0,0 0-1 0,0 0 6 16,0 0 11-16,0 0 3 0,0 0 1 0,0 0 4 15,0 0 0-15,0 0 5 0,62 13-1 16,-57-13-3-16,2-4-1 0,2-2-9 0,0-2-9 16,0 0-12-16,3-3-17 0,2 0-17 0,0-3-15 15,-1 0-12-15,0-3 3 0,-1 4 5 0,-4-3 13 16,-1 0 17-16,0 1 5 0,-3 2 6 0,-4-3-5 15,0 2-7-15,-6-1-3 0,-2 3-5 16,-4 3 9-16,0-1 12 0,-5 6 15 0,-5 2 21 16,3 2 10-16,-7 2 13 0,0 6 5 0,-4 4 4 15,6 2-1-15,-2-1 1 0,3 3-4 16,8-2-5-16,1-1-4 0,6 2-5 0,2-1-3 16,6 0 3-16,0 0 4 0,0 0 3 0,9 1 5 15,1-2 0-15,5-3-4 0,5 1-5 0,0-1-2 16,3-4-3-16,7 1 2 0,2-4-2 0,-2 0-5 15,4-3-5-15,-1 0-3 0,-3 0 0 16,4-3-1-16,-5-2 2 0,-1 0 0 0,-2 1-3 16,-1 2 3-16,-8-2 1 0,3 3-1 0,-3 1 4 15,-2 0-3-15,-2 0 1 0,-1 0-4 0,0 0-3 16,-2 1-2-16,2 3-4 0,-1-1 2 16,1 3-6-16,1 1-6 0,-1 0-23 0,2 1-42 15,-4 0-62-15,1-2-107 0,2 1-158 0,-4-5-184 16,2 0-92-16,-5-2 134 0</inkml:trace>
  <inkml:trace contextRef="#ctx0" brushRef="#br0" timeOffset="2295">3367 765 2805 0,'0'0'-40'0,"0"0"-18"0,0 0-30 0,0 0 11 15,0 0 21-15,0 0 27 0,0 0 18 16,0 0-5-16,0 0 2 0,0 0 4 0,178 38 2 16,-148-33 11-16,0-2 4 0,-1 0 4 0,-2-2 0 15,-1 2-4-15,0 0-3 0,-3 0-4 0,-2 1-5 16,-2 2-2-16,-2-2-4 0,-4 1-14 16,-8-1-21-16,1 3-15 0,-6 0-5 0,0 2 17 15,-7 3 33-15,-7 5 21 0,-5 4 16 0,-4 3-1 16,-4 7-6-16,-8 4-3 0,5 4-3 0,-2 4-2 15,-1 3-2-15,4 1-1 16,3 1 0-16,4 0-13 0,3-6 1 0,8-5-2 0,7-9-5 16,3-4 6-16,1-11 4 0,4-2 10 0,8-4 10 15,3-2 7-15,7-1-4 0,-3-4-15 0,7 0-13 16,1 0-16-16,5-4-14 0,2-7-13 0,-1-1-2 16,1-5-5-16,-1-1-8 0,-2-1 1 15,-4-1-4-15,-8 0 13 0,-1 0 27 16,-5 3 24-16,-5 1 28 0,-6-1 14 0,-2 1 16 0,0 1 12 15,-2 0 1-15,-6 1 4 0,-2 1-5 0,-4 3 6 16,1-2 12-16,-4 1 11 0,1 4 3 16,5 3-8-16,1 2-17 0,1-1-17 0,6 3-19 15,2 0-14-15,1 0-15 0,0 0-21 0,1 0-17 16,2 3 10-16,6 3 6 0,-2 1 18 0,4 4 21 16,3 2-4-16,1-1 1 0,5-2-2 15,-2 0-2-15,8-3-4 0,-1-1-3 0,2-2-7 16,0-1 0-16,-1 1-2 0,-4-3 5 0,-2-1 4 15,1 2-1-15,-3-1 1 0,-5 2-3 16,-2 0 7-16,-5 0 2 0,2 2 6 0,-4 0 8 16,0 2 2-16,3 3 3 0,-4 2-7 0,2 2-7 15,2 5-1-15,-4 1-4 0,2 3-1 0,1-1-2 16,-4 3-8-16,7-2-4 0,-5-3-4 0,7-1-13 16,-3-5-15-16,1-4-12 0,5-3-27 15,2-2-32-15,3-5-61 0,1-4-107 0,6-7-217 16,-5 1-106-16,-7 2-499 0</inkml:trace>
  <inkml:trace contextRef="#ctx0" brushRef="#br0" timeOffset="2461">4051 600 2941 0,'0'0'-7'15,"0"0"-29"-15,0 0-68 0,0 0-77 0,0 0-92 16,0 0-147-16,0 0-157 0,0 0 26 16,0 0-241-16</inkml:trace>
  <inkml:trace contextRef="#ctx0" brushRef="#br0" timeOffset="2785">4602 1317 1903 0,'0'0'12'0,"0"0"29"16,0 0-8-16,0 0-4 0,0 0-4 0,0 0-10 0,0 0-13 15,161 50-4-15,-134-43-1 0,0-4 4 16,-1-1 7-16,-6 0 25 0,-1-2 36 0,-6 0 31 16,0 0 23-16,-7-5-4 0,4 1-24 0,-6-2-29 15,6 0-24-15,-8-2-21 0,7-3-11 16,-7 1-8-16,-2-3-8 0,0-1-6 0,-1 0-13 15,-10-5-10-15,-3 1-6 0,-3 0 1 0,-7 0 6 16,-2 1 13-16,-1 1 8 0,-4 1 4 16,-5 3 7-16,5 3 3 0,-1 5 2 0,2 2 0 15,4 2-6-15,7 2-3 0,-1 5-7 0,6 5-6 16,6 5-2-16,0 3 0 0,6 3 0 0,2 1-10 16,0 4-20-16,7-3-27 0,4-1-55 15,10-2-96-15,1-4-153 0,-2-6-130 0,-5-4-481 0</inkml:trace>
  <inkml:trace contextRef="#ctx0" brushRef="#br0" timeOffset="3324">5112 1115 3119 0,'0'0'40'0,"0"0"-56"0,0 0-42 16,0 0-7-16,0 0 5 0,0 0 15 0,0 0 15 15,0 0 5-15,0 0 3 0,0 0 3 0,0 0 7 16,0 0 6-16,0 0 4 0,0 0 3 0,41 156 2 16,-39-145-1-16,-1-2 0 0,3 0 0 15,-1-1-2-15,-2-2-10 0,1 0-26 0,2-3-31 16,3-2-20-16,-3 1-9 0,5-2 8 0,2 0 5 16,-3-5-9-16,6-2-29 0,5-3-39 0,-1-1-43 15,1-1-34-15,3-1 4 0,1 1 35 16,-4 1 59-16,4 1 74 0,-6 2 73 0,2 4 79 15,-5-1 74-15,-6 4 52 0,1-1 20 0,-6 2-18 16,2 0-33-16,-2 0-35 0,0 0-28 0,-2 5-24 16,1-1-21-16,3 3-14 0,-2 1-13 15,0 1-9-15,-2 2-8 0,2 0-8 0,2 0-5 16,-2-2-3-16,-2-2-2 0,2 0-3 0,4-1-3 16,-3-2-1-16,-1-1-7 0,5 0 3 0,-4 0-2 15,7-3-8-15,-2 0-6 0,0 0-18 0,4-2-14 16,1-3-13-16,4-3-14 0,-2-1-10 15,-1-2 4-15,0 1 16 0,-3-3 23 0,2 4 27 16,-4 0 21-16,-5 1 19 0,3 4 19 0,-4-1 27 16,-2 3 17-16,-1 2 6 0,-1 0 1 0,4 0-16 15,-2 0-12-15,0 0-12 0,1 5-14 16,7 0-2-16,0 2-6 0,-1 4-6 0,4 1 6 16,1 1-12-16,4 2-4 0,-2 0-6 0,1-2-9 15,4 3 0-15,-2-4 3 0,5 0-6 16,0-2-1-16,-2 0-11 0,3-4-17 0,1 0-16 15,0-5-41-15,-2-1-49 0,-3 0-99 0,2-1-215 16,-7-4-221-16,-5 2-710 0</inkml:trace>
  <inkml:trace contextRef="#ctx0" brushRef="#br0" timeOffset="3474">5713 923 3176 0,'0'0'94'0,"0"0"-37"0,0 0-37 0,0 0-42 16,0 0-101-16,0 0-146 0,0 0-269 0,0 0-279 16,0 0-761-16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36.80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598 531 2164 0,'0'0'11'15,"0"0"4"-15,0 0-7 0,0 0-27 16,0 0-18-16,0 0-13 0,0 0 3 0,0 0 16 15,0 0 27-15,0 0 18 0,0 0 6 0,0 0 9 16,40-14 10-16,-32 10 12 0,-1-4 2 0,4-1-4 16,-2-4-9-16,1 1-15 0,0-4-8 15,1-1-5-15,1-3-8 0,1-1 6 0,-2-2-5 16,3-2-2-16,1-2 1 0,-1-1-4 0,-3-2 2 16,0-2 7-16,-5 2 0 0,0 0 4 0,-5 1-2 15,-1 1-6-15,0 4-1 0,-7 2-10 0,-6 3-5 16,-1 4-8-16,-6 1-16 0,-4 5-4 15,-3 3-8-15,-3 3 6 0,-4 3 5 0,-4 1 2 16,-3 10 12-16,-4 7 2 0,-5 7 14 0,3 5 10 16,-4 8 5-16,2 4 0 0,-2 5 3 0,5 1-6 15,2 2 3-15,3 1-3 0,5 2-5 0,5 0 4 16,6 5-7-16,4 0 0 0,7-1-1 16,3 1 1-16,9-6 0 0,2-6-1 0,4-6-1 15,11-6-2-15,5-4-1 0,8-4 4 0,2-2 3 16,7-1 1-16,-1-2 4 0,4-1-2 15,1 0 0-15,0-1-3 0,1-2 1 0,-1-1-2 16,-1-1 0-16,-3 0 3 0,-3-2 0 0,-1 0 0 16,-7-3 0-16,-6-2-2 0,-2 0-2 0,-9-2-3 15,2-1-1-15,-8-2 2 0,1 0 2 16,-4 0 4-16,0-2 3 0,0 2-1 0,0 0-2 16,0 4-4-16,0 0-2 0,0 2 1 0,0 3 3 15,-3 6 4-15,2 2 1 0,1 6 1 0,0 4 0 16,4 7-1-16,3 4 1 0,1 4-3 0,4 4 1 15,5 3-4-15,2 2 2 0,6 2-2 16,0 1 2-16,4 1-1 0,0 0-1 0,5 0 0 16,-1 1-1-16,1 3 1 0,-3 1-2 0,-2 0-3 15,-2 3-3-15,-4-2-5 0,-6-3-4 0,-4-7-5 16,-2-4-1-16,-7-10 3 0,-4-10 5 16,0-8 19-16,-4-10 29 0,-9-4 31 0,-10-8 28 15,-2 0 5-15,-8 0-15 0,-5-12-19 0,-4 1-18 16,-5-5-14-16,-1-1 0 0,-2-3-4 15,1-3 2-15,0-1 1 0,-2-2-3 0,5-2-2 16,-1 1-6-16,5-1-4 0,1 3-4 0,4-1-5 16,7 3-3-16,4-1-5 0,7 5-7 0,3 1-12 15,5 0-19-15,2 1-28 0,9 0-39 16,0-1-60-16,3 1-63 0,11-2-70 0,9-1-48 16,4 0-17-16,7-3-20 0,-6 6-61 0,-9 5 129 0</inkml:trace>
  <inkml:trace contextRef="#ctx0" brushRef="#br0" timeOffset="726">1080 1300 2730 0,'0'0'-30'0,"0"0"3"0,0 0-34 16,0 0-69-16,0 0 5 0,0 0 9 0,0 0 34 15,0 0 66-15,0 0 16 0,0 0 9 16,0 0 8-16,0 0 8 0,0 0 8 0,121 6 7 16,-100-12 6-16,4-3-3 0,2 0-6 0,5-3-13 15,-1 0-12-15,7-4-6 0,2 1-4 0,1 0 0 16,-2-3-1-16,1-1 0 0,-6 1 1 16,-5-4 0-16,-3 6 4 0,-7-2 4 0,-5 4 7 15,-8 2 4-15,-1 3-5 0,-5 0-14 0,-7 3-22 16,-3 0-18-16,-5 0-10 0,-4 4 4 15,-6 2 5-15,-2 0 9 0,-2 5 8 16,-5 5 3-16,-1 5 12 0,-3 5 4 0,1 2 3 0,5 2 5 16,2 1-6-16,8 0 2 0,2 1 0 0,8-2-3 15,3 2 4-15,5 0 0 0,4 0 0 16,6-2 6-16,9-2-1 0,8-5 10 0,4-2 10 16,9-5 2-16,8-6 3 0,1-4-5 15,8 0-10-15,0-7-7 0,4-5-6 0,-2-4-2 0,0 1-2 16,-1-4 2-16,-5-1 0 0,-1 1 2 0,-7 2-1 15,-7 0 0-15,-5 3-1 0,-4 3-1 16,-6 3-1-16,-6 2-2 0,-7 5-3 0,-2 1-6 16,-4 0-6-16,0 0-7 0,0 0-1 0,-4 0 10 15,0 4 10-15,-2 6 9 0,-1 0 5 0,-3 6-2 16,-1 4-1-16,0 0-2 0,1 3-1 16,1 0-2-16,4-3-4 0,4-2-1 0,1-3-1 15,0-2 3-15,6-3 6 0,6-3 7 0,1-1 8 16,5-2 5-16,3-1 2 0,1-3-2 15,4 0-1-15,4 0-2 0,0-7-1 16,2-4-4-16,3-1-3 0,-3-4-4 0,2 2-3 0,-2-4-1 16,3 2-1-16,-6-1 1 0,-2 0 1 0,-2 2 0 15,-5 0 3-15,-3 1 0 0,-8 4 1 16,-3 0-2-16,-5-2-8 0,-1 1-9 0,-5-1-12 16,-5 1-7-16,-8-2 0 0,-2 1-6 0,-6 1 1 15,-4 4 1-15,-4 0-3 0,1 4 5 0,-5 3 8 16,0 0 8-16,-1 5 7 0,7 3 6 0,-4 5-2 15,7 1-2-15,3 2-4 0,10 0 0 16,2 1-4-16,5 0-4 0,7 3 1 0,2-1-4 0,6 2-3 16,8 2-23-16,5-4-44 0,4 0-63 15,7-2-88-15,3-2-105 0,4-3-75 0,-7-4 55 16,-9-3-210-16</inkml:trace>
  <inkml:trace contextRef="#ctx0" brushRef="#br0" timeOffset="1554">2584 1129 2063 0,'0'0'-23'16,"0"0"-48"-16,0 0-38 0,0 0-13 0,0 0 17 15,0 0 61-15,0 0 27 0,0 0-4 0,0 0 4 16,0 0 8-16,0 0 17 0,0 0 27 0,0 0 12 15,147 26 9-15,-141-10 1 0,-1 1-7 16,-2 1-6-16,-2 3-13 0,3 3-13 0,-2-1-3 16,2 1-4-16,-3 1-2 0,0-4 0 0,2-1-3 15,3-5-3-15,-4-3-2 0,1-4 2 16,0-2-1-16,2-3 8 0,-1-1 9 0,-2-1 10 0,6-1 13 16,-4 0 5-16,7 0-1 0,1 0-3 15,3-1-13-15,2-6-13 0,5-2-18 0,1 0-16 16,-3-3-19-16,5 0-13 0,-3-2-9 0,0-1-3 15,2-2 1-15,-5 2 6 0,2 0 13 0,-5 0 13 16,-4-1 20-16,-1 1 16 0,-5 1 13 16,1 2 9-16,-3 4 6 0,-4 0 10 0,0 5 18 15,0 0-3-15,0 3-15 0,0 0-28 0,0 0-38 16,0 0-23-16,0 0-1 0,0 4 22 16,1 4 22-16,0 1 23 0,3 3 13 0,2 3-6 15,-3 0-4-15,5 4-5 0,-3-3-5 0,8 1 0 16,-2-3 0-16,2 0 0 0,1-4 7 0,1 0 2 15,1-4 0-15,5-1-3 0,-3-2-3 16,3-1-3-16,-2-2-4 0,6 0-5 0,0 0-6 16,-1-6-8-16,-3-1-9 0,3-3-6 0,-2 1-5 15,-4 0-2-15,-4-2-2 0,-1 2 0 16,-2 0 5-16,-5 0 7 0,-2 3 13 0,-2 0 10 16,-2-2 5-16,0 2 0 0,-5 0-2 0,1 0 9 15,1 4 6-15,-4-2 10 0,5 2-9 0,0 2-20 16,1 0-16-16,1 0-25 0,0 0-9 0,0 0 11 15,0 6 11-15,0 2 18 0,1 1 20 0,2 4 3 16,8 0 2-16,0-1 6 0,4 0 3 0,1-1 1 16,9-2 5-16,-1 0-1 0,5-6-6 15,0 1-4-15,8-4-6 0,-5 0-8 0,5-4-3 16,1-3-5-16,-1-2 0 0,-4-4-3 0,3-1 3 16,-5-2 0-16,-4 1 0 0,1-2 2 15,-3 0-2-15,1 2-4 0,-8 0-5 0,0 3-1 16,-11 0-5-16,0-1-10 0,-6 3-7 0,-1-3-13 15,-7 3-7-15,-5-3 1 0,-5 3-2 16,0 3 2-16,-9 0 5 0,1 4 3 0,-2 3 10 16,2 0 3-16,5 5 6 0,-2 7 8 0,4-2 2 15,2 6 8-15,6-2 4 0,2 4 0 0,7 0 10 16,1 2 5-16,1 1 7 0,11 2 11 0,5 0 0 16,6-1 6-16,3 0 0 0,3-4-3 15,6-1-1-15,6-5-9 0,1-2-11 0,2-6-16 16,4-2-24-16,-2-2-27 0,3 0-43 0,-2-10-66 15,2 1-93-15,-5-4-104 0,2 0-15 0,-14 3 46 16,-12 2-88-16</inkml:trace>
  <inkml:trace contextRef="#ctx0" brushRef="#br0" timeOffset="2317">4435 208 2300 0,'0'0'247'0,"0"0"-274"16,0 0-52-16,0 0-18 0,0 0-14 0,0 0 30 15,0 0 50-15,0 0 6 0,0 0 9 0,0 0 7 16,85 160 10-16,-78-111 10 0,-5 5 8 16,-2 5 7-16,0 0 8 0,0 3 2 0,0 2-2 15,-1-2-3-15,0 0-11 0,1-2-7 0,1-7-5 16,5-6-6-16,4-9 0 0,5-6-3 0,5-5 6 15,-3-4 6-15,1-7 1 0,4 1 2 0,-4-6 0 16,5-2-3-16,-5-4 2 0,5-2-2 16,-1-3-1-16,-5 0-6 0,5 0-6 0,-4-2-4 0,-2-4-11 15,-1-1-14-15,-1-1-10 0,-4 0-8 16,-1 1 1-16,-5-2 5 0,-4 1 3 0,0 2 0 16,0-4 0-16,-9 0-2 0,2 1 6 0,-5-2 8 15,-2 1 16-15,-1 1 16 0,0 0 10 16,-3 1 7-16,5 1 0 0,3 0-4 0,-1 1 4 15,3 0 6-15,5 3 3 0,3 0-4 0,0 0-25 16,2 0-57-16,7-2-28 0,6-1-10 0,3-2 10 16,6 0 38-16,4-4 13 0,6-1 5 15,-3 0 4-15,5 0 4 0,-3 3 7 0,1 0 5 16,-3 0 5-16,-2 3 7 0,-2 1 6 0,-1 1 7 16,-4 2 9-16,-4 1 3 0,-5 2 0 15,0 0-2-15,-9 3 1 0,1 4 8 0,-3 0 16 16,-2 2 13-16,0 4 9 0,-6 3-7 0,1 4-15 15,-6 4-17-15,0 0-16 0,1 4-11 0,-2 1-3 16,4-4-3-16,1 1-2 0,1-4-4 0,6-3 0 16,0-3-1-16,6-4 6 0,1-3 8 0,2-1 9 15,4-1 3-15,0 1 0 0,1-1 2 16,2-1-1-16,2-1-5 0,5-1-4 0,0-2-12 16,3-2-11-16,2 0-11 0,-1 0-11 0,2-5 1 15,-2-1-3-15,0-2 4 0,-1-2 3 16,-3 0 3-16,-3-1 3 0,-4 0 4 0,2 0 3 15,-9 1 1-15,2-1 8 0,-3 1 7 0,-4 2 7 16,-1-4 12-16,-1 4 16 0,-2 2 27 0,0 3 22 16,0 2 10-16,0 1-11 0,0 0-31 15,0 0-32-15,0 0-32 0,0 0-17 0,0 6 10 16,0 1 14-16,0 3 19 0,0 3 11 0,4 1-3 16,0 2-4-16,1 1-4 0,5 0 1 0,3 2-1 15,1-3 0-15,1 1 2 0,6 0-4 16,-2-4-9-16,3 1-7 0,-2-4-12 0,3-2-14 15,0-4-16-15,-2 0-67 0,2-4-7 0,2 0-54 16,-9 0-112-16,5-5-192 0,-13 0-49 0,1 2-374 16</inkml:trace>
  <inkml:trace contextRef="#ctx0" brushRef="#br0" timeOffset="2486">5585 760 2929 0,'0'0'38'0,"0"0"3"0,0 0-36 0,0 0-76 16,0 0-63-16,0 0-59 0,0 0-88 0,0 0-87 15,0 0-72-15,0 0-29 0,0 0 78 16,0 0 128-16,0 0 114 0,5-30-105 0</inkml:trace>
  <inkml:trace contextRef="#ctx0" brushRef="#br0" timeOffset="2664">4420 479 2935 0,'0'0'-14'0,"0"0"-11"16,0 0-10-16,0 0 3 0,0 0 8 0,211-55-5 15,-143 55-41-15,3 5-70 0,1 4-98 0,2 0-114 16,-6 3-112-16,-2 0-37 0,-21-3 91 0,-12-3-191 15</inkml:trace>
  <inkml:trace contextRef="#ctx0" brushRef="#br0" timeOffset="3134">5993 1324 2038 0,'0'0'571'0,"0"0"-624"0,0 0 6 0,0 0-4 16,0 0 52-16,0 0 5 0,0 0-6 0,0 0-2 15,0 0 0-15,164 56 1 0,-142-56 11 16,-7 0 9-16,1-6 11 0,2-3 9 0,-3-2-2 16,1-5-5-16,-1 1-8 0,1-2-13 0,-1 0-8 15,4 1-6-15,-6 0-5 0,1 0-7 0,-7 0-7 16,0 2-13-16,-7-2-18 0,0 1-12 0,-11 0-10 15,-6 1-1-15,-6-2 10 0,-4 2 14 16,-3 3 14-16,-6 2 23 0,1 4 17 16,-1 4 19-16,-1 1 8 0,5 3-1 0,-3 6-6 0,8 3-11 15,1 4-2-15,8 0-8 0,5-2 0 0,3 1-3 16,8-1 1-16,2 0 6 0,0-3 9 16,8 1 11-16,5 2 9 0,6-2 8 0,1-2-1 15,6-1-3-15,6-1-6 0,0-4-10 0,5-1-5 16,-3 0-8-16,3-2-2 0,-1-1 1 0,3 0-1 15,-7 0 3-15,0 0 0 0,-1 0-1 16,-3 0 0-16,-7 0-1 0,1 0 3 0,-5 0 4 16,2 0 0-16,-4 0 2 0,-2 5-2 0,1-1-1 15,1 4 0-15,-1 0-2 0,1 3-4 16,-2-1-2-16,5 3-3 0,1 0-3 0,-2 0-6 16,3 1-23-16,-2 0-50 0,-2 0-90 0,6-2-179 15,-7-2-264-15,-4-4-855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41.17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228 747 975 0,'0'0'28'0,"0"0"6"0,0 0 11 15,0 0 15-15,0 0 17 0,0 0 6 0,0 0-7 16,0 0-12-16,0 0-18 0,0 0-20 0,0 0-10 15,0 0-5-15,0 0 3 0,0 0 1 0,130-52 2 16,-119 44 0-16,-3 1 2 0,-1-1 2 16,-4 0 2-16,-3 4-5 0,0-2-15 0,0-1-15 15,-9 1-14-15,0 0-13 0,-6 2 5 0,-3-1 9 16,-2 3 13-16,-4 2 13 0,0 0 11 0,-5 3 3 16,-1 7 4-16,-4 0-1 0,1 4-5 15,3 2-2-15,0-1-7 0,4 1-2 0,6-1-5 16,5 1-3-16,4-2-5 0,3-3-2 0,6 3 1 15,2 0 1-15,4 0 7 0,7-1 8 0,7 3 7 16,3-2 12-16,7 0 6 0,10 0-2 0,1 1 0 16,6-2-10-16,4-1-4 15,0 0-3-15,3 0-5 0,-2 2-1 0,0-1-1 16,0 4-6-16,-9 0-5 0,-7 3-5 0,-4 1-9 0,-9 0-5 16,-8 2-1-16,-7 0 9 0,-6 1 6 15,-4 0 14-15,-11 1 15 0,-6-1 6 0,-6-3 15 16,-7-1 9-16,-4-2 10 0,-5-4 20 0,1-1 4 15,-2-6 11-15,-1-1 4 0,1-3-12 16,5-3-5-16,2 0-9 0,6 0-12 0,2-7 3 16,4-1-8-16,8-3-8 0,2 1-9 0,5-3-16 15,6 3-19-15,4-3-26 0,0 2-34 0,7-2-19 16,11 1-4-16,6 0 18 0,7 1 25 0,5 2 15 16,1 0 10-16,4 1 0 0,3 3 0 15,2 2 4-15,0 1-1 0,-2 2-1 0,1 0-1 16,-3 6-3-16,-1 0 4 0,-4 3 0 0,-3-2 3 15,-1 1 7-15,-4 0-1 0,-5-2 5 0,-2 0 0 16,-4-3-1-16,-6 0 4 0,-3-1 1 16,-4-1 6-16,-4-1 8 0,-1 0 12 0,0 0 16 15,0 0 13-15,0 0 6 0,0 0-15 0,0-1-25 16,0-4-21-16,2-2-22 0,0-3 3 0,3 0 4 16,0-3 3-16,2 0 1 0,1-2-1 0,3-2-2 15,0 0 1-15,4 0 0 0,-1 1-1 16,-1-2 3-16,1-2 1 0,-3 1 3 0,0-2-5 15,-2 1 3-15,-1 2 3 0,-3 0 5 0,-1 6 13 16,-4 1 7-16,0 2 5 0,0 5 6 16,0 0-7-16,0 4-11 0,0 0-15 0,0 0-24 15,0 0-21-15,-3 0-11 0,3 4 9 0,-1 2 19 16,-1 6 17-16,-1-1 17 0,3 5-2 0,0-1-5 16,0 2 4-16,2-2 1 0,5-1 3 15,2-1 5-15,3 0 3 0,2-3 2 0,1 1 0 16,2-2-4-16,2 1-2 0,-2-3-4 0,4 0-2 15,-2 1-3-15,-1-2-4 0,1 2-4 0,-3-2-3 16,-1-2-9-16,-1 3-3 0,-2-1-10 0,-1 0-12 16,-4 0-14-16,0 2-19 0,-2-4-17 0,-3 2-6 15,-2-2 3-15,0 1 5 0,0-1 2 16,0 3-38-16,-2-1-94 0,-5 0-129 0,2-1 0 16,0-1-324-16</inkml:trace>
  <inkml:trace contextRef="#ctx0" brushRef="#br0" timeOffset="430">1247 739 615 0,'0'0'166'0,"0"0"-56"15,0 0-66-15,0 0-53 0,0 0 19 0,0 0 37 16,0 0 29-16,0 0 32 0,0 0 7 0,0 0 0 16,0 0 6-16,0 0-4 0,0 0-7 0,0 0-16 15,1 133-16-15,1-109-20 0,-2-5-20 0,4 1-13 16,-2-2-9-16,3-1 0 0,1 1 0 15,1-6 5-15,3 6 1 0,1-5-2 0,1 1 3 16,-1-1-4-16,5 1-3 0,1-2 0 0,0 0-2 16,0 0 0-16,2 0-2 0,-1-4-5 15,-2 1-6-15,2-1-9 0,-5-2-13 0,0-3-8 16,-5 1-7-16,-1-4 3 0,-4 2 9 0,-3-2 11 16,0 0 11-16,0 0 9 0,-3 0-12 0,-4 0-12 15,0 0-21-15,-4-2-22 0,-2 1-13 16,-5 1-12-16,-1 0-19 0,-7 0-28 0,-2 0-48 15,1 0-82-15,-3 3-60 0,7-2 31 0,9 1-252 0</inkml:trace>
  <inkml:trace contextRef="#ctx0" brushRef="#br0" timeOffset="1255">1738 794 1623 0,'0'0'233'0,"0"0"-74"0,0 0-12 0,0 0-69 16,0 0-55-16,0 0-45 0,0 0-52 0,0 0-33 15,0 0 23-15,0 0 48 0,0 0 52 16,0 0 48-16,0 0 8 0,-12 65-15 0,19-30-14 16,3 3-6-16,-2 9-16 0,-1 6-3 0,1 3 1 15,-3 6-5-15,2 5 0 0,-1 2-5 0,-4 4-3 16,0 0 1-16,-2-3-4 0,2-4-3 15,-2-11-3-15,2-5-6 0,3-11-2 0,-2-10 0 16,4-7 2-16,-3-5 3 0,3-6 0 0,-2-4 4 16,-4-3 3-16,1-2 6 0,-1-1 14 0,-1-1 17 15,3 0 16-15,-3 0 5 0,0-5-35 16,0-4-34-16,0-2-39 0,0-4-20 0,0-4 7 16,-3-3 2-16,0 0 8 0,-3-4 5 0,-1-3 10 15,-4-4 12-15,-1 0 12 0,1-3 3 0,-3-4 5 16,-2-3 1-16,1-2 2 0,1 0 7 0,-1-1-1 15,1-1 5-15,2-2-1 0,1 2-3 16,4-2 3-16,0 3 1 0,6 3 10 16,1 0 3-16,0 5 2 0,7 4-4 15,5 4-9-15,3 4-12 0,7 5-11 0,5 3-10 0,6 2-6 0,4 3 2 16,4 1 8-16,1 5 6 0,2 3 2 16,-2 2 2-16,3 2-5 0,-4 0 0 0,0 6 2 15,-7 3-4-15,-1 4 2 0,-7 1-2 0,-4-1-2 16,-7 2-1-16,-4 0 0 0,-3 1 6 0,-6 1 9 15,-2-2 13-15,-3 0 13 0,-11 1 14 16,-5 1 3-16,-8 0-1 0,-9 0-8 0,-7-1-9 16,-4 0-5-16,-2-4-2 0,-2-1-4 0,6-2 0 15,-4-1-2-15,7-2-5 0,2-4-2 16,7 1-6-16,6 0-24 0,7-1-54 0,7-2-124 16,11 0-255-16,2 0-6 0,0 0-457 0</inkml:trace>
  <inkml:trace contextRef="#ctx0" brushRef="#br0" timeOffset="1906">2440 947 2468 0,'0'0'3'0,"0"0"-56"0,0 0-25 16,0 0-3-16,0 0 13 0,0 0 18 15,0 0 14-15,0 0 15 0,0 0 14 0,0 0 27 16,0 0 25-16,0 0 14 0,0 0 3 0,0 0-10 15,56 35-16-15,-30-44-17 0,4 1-12 16,6-1-13-16,-3 0-18 0,3-2-16 0,-1 1-17 16,-3 3-10-16,-6-4 11 0,-5 2 15 0,-4-1 26 15,-7 0 23-15,-3 2 13 0,-4-1 12 0,-3 1-13 16,-2 3-21-16,-6-1-20 0,-6-1-26 16,-3 3 3-16,-4 2 8 0,-3 2 11 0,-6 0 23 15,-2 3 11-15,2 5 13 0,-1 2 5 0,3 2-4 16,5 2-6-16,1 1-8 0,7 2-5 0,6 3-4 15,3 1 0-15,5 1 2 0,1-2 10 16,4 3 7-16,12-3 4 0,5-3 4 0,3-1-2 16,5-5-5-16,3-2-2 0,6-3-4 0,3-2-11 15,2-3-9-15,2-1-4 0,-1 0-3 16,1-8 2-16,-1-2 5 0,1 0 3 0,-4-4-1 0,-1 2 2 16,-4-1-2-16,-6 1 2 0,-4 0 2 15,-8-1 6-15,-4 2 3 0,-5 2 6 0,-6-1 5 16,-3 1-7-16,0 0-6 0,-4 0-9 0,-7-3-6 15,-1 3 8-15,-3-2 3 0,1 1 5 0,-2 0 2 16,-2 1-1-16,0 1 4 0,6 2 3 16,2 0 6-16,4 0 7 0,0 4-1 0,5-1-2 15,1-2-23-15,1 2-51 0,7-3-28 0,5 0-10 16,6-4 8-16,3 0 37 0,5-2 14 16,3 2 0-16,1-1-6 0,-1 2-2 0,0 2 7 15,5 1 7-15,-7 0 14 0,1 3 7 0,-3-2 4 16,-6 4 6-16,-2-1 6 0,-4 2 2 0,-7 0 4 15,-1 0 0-15,-4 3 14 0,-2 7 11 16,0 0 14-16,0 3 4 0,-2 7-11 0,-4 2-12 16,-1 4-16-16,-4 2-10 0,4 5-8 0,-1 0-8 15,1 2 0-15,1 0-1 0,5-2-1 0,1 0-2 16,0-7-3-16,8 0-3 0,6-5-1 0,2-5-3 16,2-1-5-16,5-4-13 0,0-2-29 15,3-1-51-15,4-4-94 0,1-2-155 0,-7-1-97 16,-8-1-601-16</inkml:trace>
  <inkml:trace contextRef="#ctx0" brushRef="#br0" timeOffset="2395">3834 0 2547 0,'0'0'-133'0,"0"0"17"0,0 0-1 15,0 0 51-15,0 0 80 0,0 0 3 16,43 171 5-16,-28-112 13 0,-2 2 12 0,1 7 7 16,0 3-6-16,-1 2-13 0,0 2-16 0,-1 4-6 15,-4 0-2-15,-1 3 2 0,-4 2 0 0,-1 9-4 16,0 2-2-16,1 1-5 0,-2 1-1 0,0-2 0 16,1-5-4-16,4-6-3 0,1-8-7 15,4-7-7-15,-1-11-6 0,-1-8-4 0,4-6 3 16,-2-9 4-16,-6-7 4 0,0-4 4 0,-3-8-1 15,-2-5 2-15,-2-5 11 16,-8-3 15-16,-4-3 10 0,-3 0 6 0,-6-6-8 0,-4-5-11 16,0-4-5-16,-3-5-3 0,-5-4-2 0,5-5 2 15,0-3 2-15,0-4 3 0,3-4 4 0,4-2 1 16,1-1 0-16,7-3 0 0,3 2 2 0,9 1 1 16,3 1 4-16,1 2-1 0,12 4-4 15,2 2-2-15,5 7-6 0,3 3-4 0,5 4 0 16,4 4-2-16,0 4 0 0,6 1 2 0,2 3 0 15,-1 2 3-15,2 0 1 0,0 3-1 0,-1 0 2 16,-1 2-5-16,-6 1-1 0,3-2 0 16,-6 2-1-16,-2-2 3 0,-2 0 1 0,-2-2 0 15,-8 2-2-15,-1-4 1 0,-6 3-1 0,1 0 1 16,-7-1-1-16,-2 0-11 0,-1 0-14 16,0-2-26-16,0 0-42 0,1 0-65 0,-1 0-110 15,2 0-195-15,1 1-30 0,-2 2-490 0</inkml:trace>
  <inkml:trace contextRef="#ctx0" brushRef="#br0" timeOffset="2586">4463 745 2292 0,'0'0'84'0,"0"0"23"0,0 0-11 0,0 0-37 15,0 0-20-15,0 0-28 0,0 0-22 16,0 0-8-16,0 0-1 0,0 0 3 0,0 0 5 15,0 0-4-15,0 0-19 0,0 0-47 0,-17-25-18 16,25 27-31-16,1 3-72 0,4 1-95 16,5-2-171-16,-4 1 4 0,-4-2-345 0</inkml:trace>
  <inkml:trace contextRef="#ctx0" brushRef="#br0" timeOffset="3119">4969 1091 2816 0,'0'0'34'0,"0"0"-31"0,0 0-42 0,0 0-18 16,0 0 5-16,0 0 18 0,0 0 22 0,0 0 7 15,0 0-4-15,0 0 2 0,0 0 5 16,0 0 6-16,0 0 5 0,77-4-3 0,-71 4-14 15,4-2-30-15,1-1-35 0,3-1-48 0,-1-2-39 16,-1 0-37-16,-1 0-5 0,-4-3 29 0,-1 1 53 16,-5-1 64-16,-1-3 43 0,-1 4 9 15,-9-1-7-15,-4 0-4 0,-3 1 2 0,-5 5 20 16,-3 2 19-16,-1 1 14 0,-1 0 14 0,-2 4 2 16,2 6 8-16,0 1 2 0,1 2-4 0,1 3-4 15,9 0-12-15,1 1-9 0,4-1-5 16,8 2-5-16,2 1 3 0,1-1 2 0,3-2 3 15,7 3 7-15,5-2 2 0,2-4 5 0,9 0-2 16,0-3-9-16,4-3-12 0,7-1-20 16,0-3-14-16,-1-3-17 0,1 0-18 0,1 0-14 15,-1-6-1-15,-5-1 9 0,2-2 14 0,-5 1 21 16,-2-2 9-16,-4-1 7 0,-4 2 9 0,-4 0 10 16,-1 1 10-16,-3 2 14 0,-7 3 12 0,1 1 12 15,-5 1 5-15,0 1-7 0,0 0-23 16,0 0-28-16,0 0-26 0,0 0-17 0,0 0 4 15,2 3 12-15,0 3 16 0,1 0 17 0,7 3 4 16,-1 0 1-16,-1 5-1 0,6-2-2 0,3-1-2 16,3 2-6-16,2-3-6 0,-2-3-8 0,6 1-17 15,0-3-23-15,3-2-37 0,0-2-59 16,2-1-110-16,-4 0-180 0,-8-4-115 0,-6 0-619 0</inkml:trace>
  <inkml:trace contextRef="#ctx0" brushRef="#br0" timeOffset="3281">5399 710 2842 0,'0'0'86'0,"0"0"1"0,0 0-41 0,0 0-63 0,0 0-27 16,0 0-27-16,0 0-22 0,0 0-31 0,0 0-62 15,0 0-144-15,0 0-189 0,0 0-49 16,0 0-541-16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3:49.77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5291 2056 1493 0,'0'0'201'0,"0"0"-126"16,0 0-29-16,0 0-46 0,0 0-46 0,0 0 10 16,0 0-2-16,0 0 14 0,0 0 2 0,0 0 15 15,0 0 13-15,0 0 15 0,0 0 14 0,0 0 2 16,28-13-6-16,-16 13-14 0,7 0-9 0,2-4-11 15,-1-2-4-15,1 2-4 0,-2-2 1 16,-3 1 1-16,-5 1 11 0,-3 1 17 0,-5 0 15 16,-3 1 21-16,0-1-17 0,-3 0-29 15,-4 0-33-15,-5 2-28 0,-3-2 5 0,-4 3 15 16,-6 0 18-16,-2 1 12 0,-2 5 9 0,1 2 7 16,-4 0 0-16,4 2 0 0,0-1-2 0,4 2-6 15,3-4-3-15,8 3-7 0,4-4-8 0,5 4-8 16,4 0 4-16,2 0 10 0,9 3 10 15,1 1 11-15,8 2-6 0,6 1-4 0,4-1-8 16,5-2-10-16,6 4 0 0,4-4-6 0,2 1-6 16,5-2 5-16,-4 3 1 0,0 0 3 0,1 0 6 15,-8-1 0-15,-4 0 5 0,-4 0 0 16,-6-1-1-16,-3-2 2 0,-8 0-5 0,-8-1 6 16,-4-2 23-16,-4 0 26 0,-7 1 35 15,-11-2 18-15,-2 3-5 0,-12-2-19 0,0 2-19 16,-8-2-17-16,-5-2-2 0,-2-2 0 0,5-1 0 15,1-2 2-15,3-2 2 0,7 0 1 0,5 0-7 16,2-3-13-16,9-2-15 0,2 2-14 0,3-1-18 16,7 0-31-16,2-1-60 0,1-1-115 0,3-3-173 15,9-2-101-15,2 3 35 0,-5 2-131 0</inkml:trace>
  <inkml:trace contextRef="#ctx0" brushRef="#br0" timeOffset="201">6118 2212 2350 0,'0'0'24'0,"0"0"-24"16,0 0-31-16,0 0-8 0,0 0 17 0,0 0 20 15,0 0 14-15,0 0 1 0,0 0-3 16,0 0-3-16,0 0 1 0,0 0-1 0,0 0-1 16,0 0-1-16,-22 165 1 0,22-148-3 0,2-2-4 15,5-1-15-15,-1-4-23 0,2 0-25 0,-1-4-29 16,2 0-39-16,-2-3-57 0,1-1-78 0,-2-2-108 15,-1 0-32-15,-2 0-367 0</inkml:trace>
  <inkml:trace contextRef="#ctx0" brushRef="#br0" timeOffset="883">5929 1983 2266 0,'0'0'110'0,"0"0"11"0,0 0-15 0,0 0-69 0,0 0-30 15,0 0-18-15,0 0-2 0,0 0 6 16,0 0 8-16,0 0 1 0,0 0-3 0,0 0 0 16,169-50 0-16,-138 50-3 0,1 0-4 0,-2 0-12 15,3 0-22-15,1-3-22 0,-2 2-27 16,2-1-28-16,-4-2-22 0,3 1-19 0,-3 0-5 16,-7 0 15-16,-1-2 30 0,-3 0 45 0,-6 1 41 15,-4 1 31-15,-1 0 31 0,-5 1 19 0,-3 2 12 16,0 0 7-16,0 0-10 0,0 0-23 0,0 0-19 15,0 3 9-15,0 5 17 0,-5 3 24 16,1 4 20-16,-1 4-7 0,2 4-16 0,-2 5-8 16,-1 2-7-16,4 7-8 0,-4 0-3 0,1 5-11 15,3 0-10-15,1-1-7 0,1-3 1 0,0-6 2 16,3-5 1-16,2-5 1 0,3-7 1 16,-1-4 1-16,0-4 3 0,-4-2 1 0,-1-3 4 15,0-2 13-15,0 0 19 0,-2 0 15 0,0 0 11 16,0 0-12-16,0-3-29 0,2-7-28 0,-1 0-24 15,-1-4-11-15,0-3-1 0,0-1-2 16,0-2 0-16,0-3 3 0,-3 0 8 0,-1-2 11 16,0 0 0-16,3-2-2 0,1-2-4 0,0-2-4 15,0 1-6-15,1 1-3 0,7-3-7 0,2 4-5 16,2 2-1-16,2 1-1 0,2 4 6 16,3 4-2-16,2 5 2 0,-1 4-4 0,4 4-3 15,-1 1 7-15,3 3 8 0,0 0 5 0,1 4 8 16,-4 2 2-16,0 2 1 0,-6 1 1 0,-3 2-2 15,-2 1-2-15,-5-2 0 0,-2 3 7 16,-5-2 13-16,0 4 10 0,-9-1 10 0,-2-1-1 16,-7 2-4-16,-3 0-3 0,-2 1-8 0,-6 1-3 15,-6-4-1-15,5 0-2 0,0 1 0 0,3-1-1 16,5-3-4-16,5 0-2 0,2 0-6 0,7-2-5 16,3 0-6-16,3 2-1 0,2 0 7 15,6 0 10-15,3 0 15 0,8 4 6 0,0 0 4 16,9 1 0-16,6 2-6 0,2-1-2 0,7 3-7 15,-1-2-4-15,-1-3-2 0,-1 3-7 16,-5-3-4-16,-1 1-3 0,-5-1-4 0,-5-2 1 16,-2-1-8-16,-6-4-14 0,-5-1-27 0,-2-1-54 15,-4 0-73-15,0-2-108 0,-3-2-127 0,0 2 6 16,0-3-278-16</inkml:trace>
  <inkml:trace contextRef="#ctx0" brushRef="#br0" timeOffset="1420">7267 1979 2283 0,'0'0'-38'0,"0"0"-21"0,0 0 4 0,0 0 53 16,0 0 29-16,0 0 11 0,0 0 5 15,0 0 5-15,0 0 4 0,-24 167 0 0,17-135-7 16,-3 0-9-16,5 1-7 0,-5 1-7 0,3 0-8 15,1-3-4-15,2-2-3 0,-3-5-3 0,5-6 1 16,2-7 0-16,0-3 2 0,0-5 8 0,0-1 12 16,0-2 18-16,0 0 13 0,0 0 5 15,2 0-15-15,2-7-33 0,0-2-30 0,0-5-24 16,4 0-14-16,-4-6 4 0,7-3 3 0,-3-2 5 16,1 0 6-16,3-4 9 0,-1-1 8 15,1 1 6-15,-2-2 4 0,1-1-2 0,0 0 2 16,-1 2 2-16,1-1 9 0,-5 4 7 0,3 4 8 15,-3 5 13-15,1 3 10 0,-3 5 7 16,-3 4-2-16,1 3-15 0,0 3-21 0,0 0-29 16,0 0-7-16,2 3 3 0,-1 7 5 0,5 0 18 15,-2 6 4-15,3 2-3 0,1 4 4 0,-1 4-2 16,1 2-1-16,2 1 2 0,1 0-1 16,0 1-1-16,0-3-3 0,0-1-1 0,1-3-1 15,0-2 0-15,-1-2 0 0,-1-4-1 0,-1-4 0 16,-5-3-2-16,2-3-4 0,-5-2-3 0,-3 0-8 15,0-3-7-15,0 1-3 0,-11-1 6 16,-1 0 11-16,-3 2 8 0,-11-2 6 0,-2 0 0 0,-2 0-3 16,-8 0 3-16,0 0 1 0,1-5 1 15,-1 2 4-15,4 0-6 0,5 0 0 0,3-1-2 16,3 4-9-16,6-2-10 0,4 1-33 0,2 1-49 16,8-1-74-16,2 1-117 0,1 0-112 0,2-2-44 15,5 2 43-15,-1 0-154 0</inkml:trace>
  <inkml:trace contextRef="#ctx0" brushRef="#br0" timeOffset="2064">7650 2082 1659 0,'0'0'585'0,"0"0"-437"0,0 0-92 0,0 0-58 16,0 0-22-16,0 0 7 0,0 0 10 15,0 0 10-15,0 0 0 0,0 0 4 0,0 0 3 16,0 0-1-16,0 0 2 0,0 0 1 0,-21 146 0 15,31-129 1-15,-2-2-2 0,4 0-4 16,-1-3-7-16,3-2-10 0,-2-3-13 0,0 0-10 0,1-4-9 16,-7-2 0-16,1-1 7 0,-4 0 4 15,1 0-3-15,-4-6-23 0,0-2-31 0,0-4-49 16,-1 0-54-16,-7-2-36 0,-5-1-44 0,-3-2-4 16,-6 1 35-16,0-4 49 0,0 3 78 0,-1-4 61 15,-1-1 42-15,6-1 31 0,-1 1 15 16,1-2 14-16,4 1 25 0,5 0 35 0,2 0 64 15,1 2 55-15,6 2 46 0,0-1 9 0,0 4-35 16,7 4-52-16,4 0-65 0,-1 4-56 0,6 2-38 16,2 0-19-16,6 6-12 0,2-2 2 15,4 2-1-15,6 0-3 0,-2 2 2 0,4 2-6 16,1 2 0-16,-5 1 0 0,0 0-2 0,-6-2 2 16,0 1 1-16,-4-1-2 0,0-2 1 15,-8 1-1-15,-2-1-1 0,-1-1 3 0,-5-2-2 16,-3 1 3-16,-4-1-2 0,-1 0-3 0,0 0-3 15,0 0-10-15,-1 0-8 0,-2 0-6 0,-4 1-5 16,2 5 3-16,-4-1 8 0,3 4 5 16,-4 1 8-16,3 5 6 0,2 0 4 0,3 2 4 15,2 2 3-15,0 3 2 0,0 2 1 0,7 0 1 16,3 2 1-16,2 0 0 0,3-2 2 0,4-2 4 16,-3-1-1-16,2-2 5 0,4-2 3 0,-4-1-2 15,4-3 2-15,-5-3-1 0,4 0 0 0,-3-2 0 16,-3-3 1-16,2-2 0 0,1-3-4 15,-1 0-2-15,-1 0-4 0,0 0-3 0,-2-3-1 16,-3-3-3-16,0-4-4 0,-2 0-4 0,-4-3-6 16,-4-1-9-16,0-1-4 0,-1-1-8 15,-1-1-8-15,-5-1-1 0,-6 1 1 0,-4-2 3 16,-5 2 1-16,-1 1 4 0,1 4 5 0,-4 3 2 16,-1 6 5-16,0 3-1 0,-1 1-3 0,-1 12-2 15,1 5 2-15,0 7-7 0,-2 5-48 16,-1 9-110-16,-5 5-215 0,9-8-119 0,9-11-519 0</inkml:trace>
  <inkml:trace contextRef="#ctx0" brushRef="#br0" timeOffset="-4750">738 923 1066 0,'0'0'732'0,"0"0"-666"0,0 0-31 16,0 0-58-16,0 0-90 0,0 0 0 16,0 0 31-16,0 0 73 0,0 0 70 0,0 0 15 15,0 0-3-15,0 0-18 0,0 0-14 0,0 0-13 16,-189 193 0-16,150-141-2 0,-4 8 5 15,0 3 3-15,-5 10 14 0,-4 8 13 0,4 7-12 16,-2 7-2-16,2 0-14 0,6 6-9 0,2 2 3 16,10 5-4-16,3 0-9 0,9 3-4 0,2-3-2 15,13-6 2-15,3-8 0 0,20-9-3 16,2-10 3-16,11-12 4 0,1-5 6 0,4-12 1 16,5-4-1-16,-2-4-1 0,4-5-4 0,-4-5-4 15,-7-3 1-15,3-5-1 0,-10-4 0 16,0-2 6-16,-6-5-1 0,-5-5 2 0,-4 0 9 0,-6-3 3 15,-1 0 11-15,-5-1 7 0,0 0 4 16,0 0 3-16,-4 0-21 0,0-1-28 0,-5-4-31 16,0-2-43-16,-3-1-30 0,-2 2-44 0,-5 2-86 15,3 1-154-15,1 1-198 0,4 2-788 0</inkml:trace>
  <inkml:trace contextRef="#ctx0" brushRef="#br0" timeOffset="-2725">1217 2069 142 0,'0'0'78'0,"0"0"-56"0,0 0 4 16,0 0 2-16,0 0-2 0,0 0-7 0,0 0-7 15,0 0-4-15,0 0-2 0,0 0-6 0,0 0-2 16,0 0-4-16,0 0-1 0,5-42-1 15,-5 41-7-15,2-1 0 0,-1 1 0 0,3 1 1 16,-4-2 5-16,2 1 3 0,-2-1 1 0,1 0 6 16,0 0 1-16,1-1 6 0,-1-2 2 15,-1 2-2-15,0-1 7 0,2-2-2 0,0 1 11 16,1-1 19-16,-2 0 20 0,1 1 30 0,-1-1 26 16,0-2 20-16,1 2 8 0,-1-2-1 15,2 2-8-15,1-1-7 0,-3 1-1 0,2 0-3 16,-2 2-5-16,1-3-18 0,1 3-27 0,-1 1-23 15,0 0-21-15,-1 0-13 0,-1 1-5 0,0 0-4 16,0 2-1-16,0 0 0 0,0 0-2 0,0 0-1 16,0 0-10-16,-5 0-14 0,-1 0-39 15,-2 0-31-15,-2 0-15 0,-5 0 7 0,-5 0 32 16,1 2 33-16,-6 3 23 0,-2 1 6 0,0 1 11 16,-1 1 6-16,2 3 1 0,2 0 4 0,-1 2-4 15,-1 1-2-15,6 1 0 0,-2 3-2 0,3 2 4 16,0 3-2-16,5 3 2 0,7 1 3 15,0 3 4-15,7 1 6 0,0 1 5 0,11 1 2 16,4-1 3-16,8-2-1 0,3 3-3 0,3-5-5 16,1 0-10-16,7-3-10 0,-4-2-11 15,4-3-15-15,4-4-11 0,-3-3-13 0,0-3-7 16,-5-2-3-16,2-2 5 0,-6-4 9 0,-3-2 11 16,-4 0 12-16,-7 0 14 0,-3-5 10 0,-6-1 13 15,-4 1 9-15,-2-2 1 0,0 0-6 16,0-2-14-16,-1-4-16 0,-5 1-9 0,-4-1-6 15,-5-2-3-15,-6 4 4 0,3-2 2 0,-6 1 11 16,3 0 12-16,-2 0 10 0,0-1 11 0,2 3 9 16,1 1 2-16,5 1 5 0,3 2 2 0,1 2 0 15,8 1-2-15,2 1-12 0,1 1-24 16,0 1-35-16,4-1-16 0,7-2 1 0,5 2 13 16,6-1 22-16,5-2 9 0,2-1-2 0,8-1 0 15,2 0-4-15,2 0-4 0,2 1 1 0,-1-1-5 16,-1 2-2-16,-2 0-4 0,-2-1-5 0,-7 2 4 15,-6-2 2-15,-8 2 9 0,-4 0 11 16,-6 2 6-16,-4 1 10 0,-2 0 11 0,0-2-13 16,-6 2-18-16,-5-1-31 0,0-1-35 0,-3 2-6 15,-4 0-2-15,2 0 5 0,-6 2-18 16,3 4-51-16,-3 0-83 0,4-2-104 0,2 3-33 16,5-4 36-16,1-2-108 0</inkml:trace>
  <inkml:trace contextRef="#ctx0" brushRef="#br0" timeOffset="-2460">1847 2059 2003 0,'0'0'-112'0,"0"0"31"0,0 0 29 15,0 0 42-15,0 0 8 0,0 0 8 0,0 0 4 16,0 0 21-16,-62 160 15 0,61-136 12 0,1 1 6 15,0 1-9-15,0 1-9 0,0 0-11 16,0-1-9-16,1 0-3 0,5-3-3 0,0-3-1 16,1-6 5-16,1-4-4 0,-2-3-1 0,1-2 0 15,-6-4 4-15,-1-1 14 0,0 0 10 0,0 0 0 16,0 0-18-16,0 0-36 0,0 0-42 16,0 0-89-16,0-3-132 0,-1-1-173 0,-2 1-80 15,2 0-497-15</inkml:trace>
  <inkml:trace contextRef="#ctx0" brushRef="#br0" timeOffset="-2038">2109 2102 1795 0,'0'0'149'0,"0"0"-290"0,0 0-3 0,0 0 45 15,0 0 78-15,0 0 67 0,0 0 17 0,0 0 26 16,0 0 11-16,0 0-5 0,0 0-7 16,-26 175-20-16,24-149-18 0,1-1-14 0,0 1-8 15,1-1-14-15,0-6-4 0,0-2 3 0,4-3 5 16,5-5 9-16,1-1 7 0,-3-2 5 0,4-1-1 16,0-2-2-16,2 0-4 0,1-2-5 15,2 1-9-15,3-2-7 0,3 0-10 0,1 0-9 16,2 0-7-16,-2 0-6 0,0-2-1 0,2-2-1 15,-5 1 5-15,-2-2 4 0,-3 0 6 16,-2-1 9-16,-5 0 5 0,1-2 5 0,-2 0 4 16,-3-4-5-16,-1 0-3 0,0 0-5 0,-3-4-4 15,0-1-2-15,0-2-5 0,-4 0-3 16,-5-2-7-16,1-1 4 0,-3 1 4 0,-1 1 7 16,0 0 5-16,2 4 6 0,1-1 0 0,-2 1 0 15,1 6 2-15,6 1-7 0,1 3-2 0,2 3-18 16,1 3-44-16,0 0-101 0,1 0-70 0,5 0-11 15,3 1-5-15,2 6 3 0,3-1-40 16,-3 0-12-16,-3-2-303 0</inkml:trace>
  <inkml:trace contextRef="#ctx0" brushRef="#br0" timeOffset="-1525">2857 2086 1863 0,'0'0'366'0,"0"0"-407"15,0 0-8-15,0 0 9 0,0 0 23 0,0 0 20 16,0 0 3-16,0 0 3 0,0 0 0 16,0 0-2-16,-52 163 9 0,47-134-2 0,-2-1-1 15,1 0 0-15,2-1-8 0,1-4-3 0,3-6-3 16,0-3-2-16,0-6-1 0,0-2 0 16,3-3 4-16,-3-3 12 0,0 0 23 0,0 0 23 15,0 0 21-15,0-2-17 0,0-5-34 0,0-3-33 16,0-5-27-16,0 0-4 0,-3-6 9 15,2 1 11-15,-3-1 2 0,-1-2 5 0,-2 0 9 16,0 2-2-16,0 0 10 0,-3 3 8 0,6 2-2 16,-1 4 6-16,1 4 3 0,4 4-6 0,0 2-13 15,0 2-32-15,0 0-42 0,0 2-3 0,4 4 14 16,1 2 31-16,2 5 43 0,4 3 14 0,1 4-1 16,2 2 1-16,7 5-5 0,-1-2-10 15,5 0-2-15,1 0-6 0,1-2-2 0,0-5 4 16,-1-2 5-16,1-6 7 0,-2-2 4 0,-3-5 1 15,-2-3 3-15,-3 0 4 0,-4-2 3 0,2-4 5 16,-4-2-3-16,0-1-3 0,-4-2-5 16,0-2-7-16,-4-1-4 0,1-4-6 0,-2 1-1 15,-2-1 2-15,-2-2-6 0,-5 3 1 0,-4-4-4 16,0 1-2-16,-1 2 6 0,-2 0 2 0,0 0 3 16,1 2-3-16,1 2-6 0,2 1-3 15,-1 4-2-15,3 1-1 0,2 2-2 0,1 2-3 16,4 2-12-16,1 2-24 0,0 0-34 0,0 0-47 15,0 0-4-15,5 5 9 0,2 4 11 0,-2 0-5 16,5 3-80-16,2 0-141 0,-1 0-124 16,-1-6-585-16</inkml:trace>
  <inkml:trace contextRef="#ctx0" brushRef="#br0" timeOffset="-1286">3415 2165 2033 0,'0'0'-80'0,"0"0"11"0,0 0 32 16,0 0 37-16,0 0 22 0,0 0 23 0,0 0 7 15,0 0 7-15,-30 165-5 0,28-134-7 0,2-5-13 16,0 0-11-16,0-7-1 0,0-2 0 0,4-3 5 16,1-4 2-16,2-1-7 0,-2-3-7 15,0 0-6-15,0-1-10 0,0-4-11 0,-2 2-12 16,-1-3-11-16,-2 0-9 0,2 0-8 0,-2 0-21 15,2-6-69-15,0 0-157 0,-2-3-167 0,2 1 2 16,-2 3-253-16</inkml:trace>
  <inkml:trace contextRef="#ctx0" brushRef="#br0" timeOffset="-1075">3100 2021 2223 0,'0'0'133'0,"0"0"1"15,0 0-31-15,0 0-66 0,0 0-21 0,0 0 5 16,0 0 14-16,0 0 3 0,162-48-4 0,-121 45-10 16,6 0-12-16,2 1-2 0,-1 0-3 0,4 0-2 15,-3 1 1-15,0 0-7 16,-3-1-6-16,-2 2-11 0,-7 0-18 0,0 0-27 0,-7 0-36 16,-3 0-49-16,-4 0-65 0,-3 0-85 15,-11 3-119-15,-2 4-73 0,-6-4 65 0,-1 0-198 0</inkml:trace>
  <inkml:trace contextRef="#ctx0" brushRef="#br0" timeOffset="-819">4050 2026 2347 0,'0'0'26'0,"0"0"-34"15,0 0-5-15,0 0 24 0,0 0 35 0,0 0 5 16,0 0 1-16,0 0-3 0,0 0-3 0,25 175-2 16,-25-145-8-16,0 0-2 0,0 0-7 15,0 0-7-15,0-3-5 0,0-2-6 0,1-4-3 16,3-2-2-16,0-5-7 0,3 0-11 0,-1-3-24 16,1-2-38-16,-1 0-57 0,-3-2-107 15,3 2-163-15,-2-2-179 0,-3-4-731 0</inkml:trace>
  <inkml:trace contextRef="#ctx0" brushRef="#br0" timeOffset="2717">1579 3091 592 0,'0'0'241'0,"0"0"-83"0,0 0-46 16,0 0-60-16,0 0-23 0,0 0 11 15,0 0 17-15,0 0 26 0,0 0 18 0,0 0 19 16,0 0 8-16,0 0-1 0,0 0-11 0,0 0-22 16,34 81-16-16,-29-53-14 0,-3 2 1 15,-1 7 5-15,1 0-14 0,-1 3-13 0,0 0-24 16,-1-2-21-16,2-2 2 0,3-4 1 0,-1-2 0 16,-1-7-1-16,1-3 2 0,2-3-2 0,-4-5-2 15,0-2-1-15,2-3-4 0,0-4-3 0,-3 3-13 16,1-3-18-16,-1 0-27 0,-1-1-37 0,0-2-39 15,0 0-50-15,0 0-37 0,0 0-24 16,-1-2-74-16,-4-1-9 0,0 1-359 0</inkml:trace>
  <inkml:trace contextRef="#ctx0" brushRef="#br0" timeOffset="2927">1399 3107 1384 0,'0'0'491'0,"0"0"-283"0,0 0-26 15,0 0-71-15,0 0-62 0,0 0-13 16,0 0-8-16,0 0 3 0,0 0 0 0,157-62 0 16,-127 63-3-16,7 4-7 0,-3 0-5 0,1 1-7 15,1 0-7-15,-5 1 0 0,5-1-7 16,-6 0-5-16,-2 2-12 0,-2-4-15 0,-3 3-25 16,-6-5-40-16,-3 3-52 0,-5-2-72 0,-3 0-92 15,-5 0-92-15,-1 1-32 0,0-1 74 0,0-2-136 16</inkml:trace>
  <inkml:trace contextRef="#ctx0" brushRef="#br0" timeOffset="3120">1493 3309 2156 0,'0'0'48'0,"0"0"-20"0,0 0-7 15,0 0 24-15,0 0 47 0,0 0 40 0,0 0-2 16,0 0-18-16,0 0-30 0,0 0-25 0,0 0-19 15,175 16-16-15,-151-16-7 0,4 0-6 16,-3 0-4-16,1 0-4 0,2 0-9 0,-2 0-22 16,-2 3-38-16,1 3-64 0,-5 0-107 0,2 1-177 15,-7 1-225-15,-5-3-818 0</inkml:trace>
  <inkml:trace contextRef="#ctx0" brushRef="#br0" timeOffset="3931">2029 3152 1335 0,'0'0'460'16,"0"0"-394"-16,0 0-34 0,0 0-58 0,0 0-31 16,0 0 26-16,0 0 28 0,0 0 39 0,0 0 12 15,0 0 11-15,0 0 1 0,0 0-6 0,0 0 7 16,29 126-7-16,-22-98-12 0,-4 4-7 0,4 1-13 16,-2-2-6-16,0 1-5 0,2-8-4 0,-3-4 1 15,5-5-3-15,-5-4 4 0,-3-5 4 16,4-1 3-16,-5-3 19 0,0-2 20 15,0 0 15-15,0 0 4 0,0 0-30 0,-2-7-42 16,-2 0-36-16,0-4-22 0,-5-1 4 0,3-2 17 0,-4-1 13 16,-1 0 13-16,2-5 5 0,0 1 6 15,0-1 0-15,2 1-5 0,0-1-7 0,3-1-9 16,3 2-3-16,1-4-5 0,0 0-4 0,1 3 0 16,7 0-8-16,2 2-2 0,2 3 0 15,6 2-2-15,2 2 1 0,6 5 5 0,3 1 9 16,1 0 11-16,8 4 10 0,2 1 8 0,-2 0 3 15,-1 0-1-15,-3 3 1 0,0 5-5 16,-5-2-4-16,-5 4-8 0,-4 0-10 0,-7 3 0 16,-1-2 1-16,-7-1 12 0,-4 1 20 0,-1 1 17 15,-4 0 13-15,-10 2 6 0,1-1-4 0,-7 3-10 16,-4-2-9-16,-3 0-6 0,-5 0-2 0,1-2 0 16,1-1-1-16,0-2 1 0,5-3-1 15,2-1-1-15,8-2-1 0,7-1-4 0,4-1-5 16,4 2-17-16,0-2-4 0,1 4 4 15,7 2 7-15,0 3 18 0,6 0 9 0,6 3 1 16,4 0 2-16,3-1-1 0,2 2-2 0,2 0-7 0,5-1-5 16,-1 0-4-16,1-2-4 0,-1-1 1 15,-5-3-9-15,-3-1-3 0,-3 0-3 0,-7-1-7 16,-3 0-6-16,-4-4-13 0,-6 1-17 0,-3-2-7 16,-1 0-5-16,0 0-14 0,0 0-48 0,-3 0-163 15,-5-5-148-15,3 2-87 0,1 0 2 16</inkml:trace>
  <inkml:trace contextRef="#ctx0" brushRef="#br0" timeOffset="4468">2816 3169 2333 0,'0'0'8'15,"0"0"-30"-15,0 0-23 0,0 0 3 0,0 0 35 16,0 0 34-16,0 0 10 0,0 0 4 0,0 0 1 15,0 0-3-15,0 0-5 0,0 0-8 16,-45 165-8-16,37-139-6 0,-3-1-5 0,-2 1-3 16,4 0-2-16,2-3-1 0,-1-3-2 0,4-5-2 15,2-4-4-15,1-5-2 0,1-3 2 0,0-3 5 16,0 0 6-16,0 0 9 0,0 0 1 0,0 0 2 16,1 0-2-16,1-2-9 0,2-4-16 0,3-3-13 15,1-5-8-15,1-3 3 0,5 0 12 16,0-6 10-16,-2 1 5 0,2 1-7 0,-1-2-6 15,1-2-4-15,0 1 1 0,2 1 8 0,-2-2 7 16,2 0 3-16,-2 4 5 0,-3 3 1 0,-2 4 9 16,1 3 4-16,-6 5-1 0,0 3-3 15,-1 3-18-15,-2 0-11 0,0 0-6 0,2 3 4 16,1 5 13-16,2 3 12 0,-2 3 6 0,4 2 0 16,-2 4 0-16,2 3 0 0,-3 3-1 15,5 1-4-15,-6 1-2 0,5 2-3 0,-3-3-2 16,2-2 5-16,0-5-3 0,0-1 0 0,-1-5-1 15,-1-4-2-15,-1-2 0 0,1-3-2 16,-4-1 1-16,0-2 2 0,-2-2 4 0,0 1 8 16,0-1 13-16,0 0 9 0,0 0 6 0,0 0-2 15,-3 0-11-15,-1 0-19 0,-4-4-15 0,-5-3-12 16,0 0-7-16,-4 1 4 0,-6 0-1 0,-1-1 1 16,-5 3 2-16,2 1-1 0,-1 0 5 0,1 0-2 15,1 3-1-15,7 0 3 0,-3 0-16 0,8 0-16 16,-1 1-27-16,4 4-35 0,5 0-41 15,-1 1-59-15,7 0-42 0,0 1-48 0,0 1-24 16,13-3-21-16,-3-1 53 0,-2-1-141 0</inkml:trace>
  <inkml:trace contextRef="#ctx0" brushRef="#br0" timeOffset="5064">3219 3235 2283 0,'0'0'8'16,"0"0"-36"-16,0 0-21 0,0 0-4 0,0 0 26 16,0 0 34-16,0 0 20 0,0 0 5 15,0 0 2-15,0 0 6 0,0 0-1 0,0 0 0 16,4 164-4-16,-1-133-7 0,2-4-8 16,-1-4-6-16,2 1-7 0,2-7-5 0,-3-4-1 15,3-2-2-15,-1-5 2 0,-3-3 1 0,-1-1 4 16,-3-2 3-16,0 0 2 0,0 0-4 0,0-2-28 0,3-3-59 15,1-2-83-15,-1-2-82 0,-2-3-96 16,-1-3-102-16,0-1 19 0,-1 0 75 0,-9 0 98 16,1 0 79-16,-4-2 167 0,-2 1 5 0,-1-2 0 15,2 0 0-15,-1-2 0 0,0 2 0 16,2 1 0-16,-1 2 78 0,3 0 34 0,1 2 61 16,5 4 92-16,1 0 75 0,0 4 14 0,4 0-45 15,0 3-67-15,0 0-67 0,1 1-59 16,6 0-51-16,4-1-29 0,1-2 0 0,3 0 8 15,3-1 4-15,4 2-7 0,1-1-15 0,3 3-13 16,1-2-9-16,1 0-3 0,2 1 2 0,-4-2-3 16,2 0-1-16,-1 1 0 0,-1-1-1 0,0 1 5 15,-7-3 1-15,3 4 1 0,-7-4 3 16,-2 1-5-16,-5 2 1 0,-1 1 1 0,-2 0 1 16,-5 1-1-16,1 2-2 0,-1 0-8 0,0 0-12 15,0 0-8-15,0 0-12 0,-1 2-1 0,1 2 16 16,-3 4 17-16,1 3 18 0,-1 6 11 15,-1 5 0-15,0 4-4 0,1 4-5 0,0 5-1 16,-2 1-5-16,5 4-4 0,-3-2-1 0,3-1-4 16,0-7-2-16,0-6 3 0,6-2-2 15,0-5 5-15,0-4 0 0,1-4-4 0,-2-1 5 16,-2-4-6-16,2 1-4 0,-2-4-2 0,0 0-6 16,0 1-3-16,-1-2-5 0,-2 0-5 0,2 0 0 15,-2 0-6-15,0 0-12 0,0-2-47 0,0 0-120 16,-2-3-225-16,-2 1-88 0,3 0-536 0</inkml:trace>
  <inkml:trace contextRef="#ctx0" brushRef="#br0" timeOffset="5634">3471 3163 2276 0,'0'0'125'0,"0"0"-68"0,0 0-19 0,0 0-22 15,0 0-11-15,0 0 2 0,0 0-7 16,0 0-3-16,0 0-5 0,156-41-1 0,-142 41-1 16,-5 0-2-16,2 0 1 0,0 4-6 0,-1-1-5 15,2 0-12-15,2-2-18 0,-3 2-25 0,2-3-33 16,1 0-33-16,1 0-29 0,0 0-11 16,0 0 10-16,3-4 21 0,-3-1 26 0,0-2 26 15,-2 1 31-15,0 0 26 0,-2 2 30 0,-5-1 26 16,3 4 16-16,-7 0 16 0,4 1 7 0,-2 0-1 15,-3 0 2-15,1 0 5 0,0 2 14 16,-2 5 16-16,0 0 15 0,2 6 8 0,-2 0-12 16,0 2-13-16,1 3-19 0,-1 4-13 0,0 2-4 15,0 2 1-15,0 3-2 0,-3 1-9 16,-1 1-9-16,1-4-8 0,-1-3-7 0,3-4-3 16,1-6 3-16,0-2 5 0,0-3 3 0,5-1 6 15,-2-1 0-15,3 1-3 0,1-1-4 16,-1 3-3-16,4-1 0 0,1 2-3 0,2-1 2 0,1 3-1 15,4-3-5-15,-3 2-4 0,4-3-3 16,-1 0-4-16,0-2-4 0,2-1-2 0,-1-2 0 16,2-4 0-16,-2 0 5 0,1 0 4 0,-1-6 4 15,-2-4 3-15,-1 0 1 0,-1-4 1 16,-3 1-2-16,1-5-2 0,-5-1-2 0,0-1-1 16,-2 0-1-16,-4-5 0 0,-2 0-3 0,0 1-1 15,-2-1-5-15,-5-3 2 0,-3 3 0 0,-1-3 0 16,-2 2 4-16,-4 2-1 0,2 3 2 0,0-1 3 15,1 5 0-15,1 2 1 0,2 3-2 16,1 3-4-16,5 3-7 0,-1 1-9 0,5 4-23 16,1 1-34-16,0 0-30 0,0 0-23 0,0 6-18 15,1 3-33-15,4 2-78 0,-1 1-153 0,0 0-48 16,0-5-425-16</inkml:trace>
  <inkml:trace contextRef="#ctx0" brushRef="#br0" timeOffset="6523">4341 3133 1895 0,'0'0'-72'0,"0"0"-21"0,0 0 22 0,0 0 40 0,0 0 34 16,0 0 27-16,0 0 23 0,0 0 25 15,0 0 16-15,0 0 2 0,18 170-12 0,-13-144-15 16,-3 2-16-16,3-3-14 0,2 0-12 0,-2-1-10 15,1-5-10-15,-2-6 2 0,2-2-2 0,-4-5-2 16,2 0 4-16,-4-3 7 0,0-3 22 16,0 0 24-16,0 0 15 0,0 0-15 0,0-3-37 15,-2-5-42-15,-2-3-28 0,-1-1-6 0,3-3 3 16,-4-3 8-16,1 0 9 0,-1-4 6 16,2 1 12-16,-1-2 8 0,3 0 5 0,-2-1 3 15,4 0 0-15,0-1 1 0,0-1-2 0,4 3-5 16,3-1 3-16,1 2 0 0,5 1-4 0,0 2 3 15,1 3-5-15,2 1-7 0,5 6 0 0,1 1-3 16,2 3 1-16,2 2 7 0,2 3 4 16,-1 0 8-16,0 0 4 0,2 6 1 0,-6 0 4 15,2 2-4-15,-6 0-2 0,-4 2-2 0,-3-1-9 16,-4 0 5-16,-1-2-2 0,-4 3 3 0,-3-1 7 16,0-1-6-16,-2 0 9 0,-7 2 4 15,-5 0 3-15,-5 3 0 0,-1-2-4 0,-5-1-5 16,-1 1 3-16,3 0-5 0,0-1-3 0,2-1-1 15,5 2-11-15,2-2 3 0,3 2-2 0,6 1-1 16,1 0 4-16,1 1-2 0,3 3 4 16,3 0 8-16,5 1 0 0,4-1 7 0,3 1-2 15,4-1-2-15,2-1 3 0,1 2-6 0,1-6-2 16,-1 2 0-16,0-2-7 0,-3-2 1 0,0-2 0 16,-3 0 0-16,-2-4 7 0,-2 0 2 15,-1-3-1-15,-4 0 1 0,1 0-10 0,-3 0 0 16,1 0-7-16,-2-5-10 0,0 0-13 0,2-2-23 15,0-2-29-15,-1-4-37 0,4 1-16 16,-2-3-6-16,2-3 10 0,2-2 28 0,-1-1 17 16,2-2 18-16,1-1 19 0,-1-1 23 0,1 0 21 15,-3 0 21-15,1 1 16 0,1 1 12 0,-5 4 41 16,1 1 51-16,-2 5 67 0,-2 1 37 16,0 6-6-16,-4 3-44 0,0 1-71 0,0 2-51 15,0 0-41-15,0 0-16 0,0 0-15 0,0 2-9 16,0 1-9-16,-4 2 6 0,1 5 17 0,-1 2 14 15,1 6 13-15,-1 3-4 0,-3 4-8 0,5 1-7 16,-5 3-3-16,1-2 0 0,5 2-3 0,0-3 4 16,1-2 1-16,0-4 2 0,0-2 4 15,2-5 1-15,5-5 2 0,0 0 1 0,4-3-1 16,-3-1 4-16,2-2-3 0,6 1-2 0,-1-3-6 16,4 0-9-16,2 0-8 0,0 0-8 15,3-4-4-15,-2 1-3 0,1 0-1 0,0 0-2 16,3 0-2-16,-6 0 2 0,1 0 3 0,-5 1 7 15,2 1 5-15,-3 1 4 0,-1 0 6 0,-2 0 0 16,-4 0-1-16,2 0-1 0,-8 0-4 16,3 0-8-16,-4 0-5 0,0 0-5 0,-1 0-10 15,0 0-9-15,0 0-15 0,0 1-27 0,0-1-50 16,0 2-78-16,0 1-93 0,-2-1-113 0,-1-1-51 16,0 1-390-16</inkml:trace>
  <inkml:trace contextRef="#ctx0" brushRef="#br0" timeOffset="6848">4897 3281 2525 0,'0'0'63'0,"0"0"-30"16,0 0-24-16,0 0-22 0,0 0 10 0,0 0 6 15,0 0-3-15,172-45 0 0,-143 41-11 16,-1-1-6-16,-3 3-3 0,-1-3-6 0,-2 0-7 15,-5 0-17-15,0 3-42 0,-7-2-41 0,0 2-49 16,-9-1-41-16,-1-1-87 0,0 0-108 16,-8 1 28-16,-6-3 64 0,-5 1 132 0,-3-1 157 15,-7 0 37-15,2 0 5 0,-2-3 18 0,2 4 42 16,1-4 68-16,6 2 98 0,1-3 90 0,6 3 39 16,6-2-17-16,5 1-48 0,0 2-58 15,2-2-59-15,2 1-37 0,5 0-48 0,5-3-40 16,2 2-26-16,6 1-10 0,0-1-11 0,8 5-8 15,0 0-1-15,7 3-20 0,0 0-29 0,2 3-67 16,3 5-130-16,5 1-229 0,-11-3-117 16,-11-1-567-16</inkml:trace>
  <inkml:trace contextRef="#ctx0" brushRef="#br0" timeOffset="7264">6456 3132 2286 0,'0'0'77'0,"0"0"-10"0,0 0-24 15,0 0-64-15,0 0-23 0,0 0 9 0,0 0 12 16,0 0 29-16,0 0 14 0,0 0 6 0,0 0 2 16,0 0-1-16,0 0-3 0,0 0-4 0,33 139-6 15,-28-109-3-15,1 3-2 0,-1-3-5 0,1-3-1 16,-3-4-1-16,2-1-3 0,-1-8-1 15,-1-4 1-15,-3-4-1 0,1-2 2 0,-1-2-1 16,2-2-4-16,-2 0-10 0,0 0-20 0,0 0-29 16,0 0-36-16,0 0-37 0,0-4-78 0,-3-1-118 15,-3-3-92-15,0 0-24 0,-3-3 86 16,3 0 110-16,0 5 110 0</inkml:trace>
  <inkml:trace contextRef="#ctx0" brushRef="#br0" timeOffset="7438">6400 3108 1033 0,'0'0'447'0,"0"0"-108"0,0 0-82 16,0 0-83-16,0 0-65 0,0 0-34 0,0 0-29 16,0 0-4-16,0 0 1 0,0 0 0 15,0 0-7-15,160-96-11 0,-127 95-9 0,0 1-7 16,2 0-6-16,-1 0-1 0,4 0-6 0,-3 1-5 16,-5 3-10-16,-3-2-20 0,-4 2-24 15,-4 0-50-15,-8 0-69 0,0 0-108 0,-8 2-129 16,0-1-88-16,-3-1 57 0,0 1-154 0</inkml:trace>
  <inkml:trace contextRef="#ctx0" brushRef="#br0" timeOffset="7622">6475 3168 2178 0,'0'0'16'15,"0"0"-12"-15,0 0 3 0,0 0 22 0,0 0 18 16,0 0-8-16,0 0-15 0,171 18-9 15,-142-16-6-15,3-1-4 0,1-1 2 0,-4 2-2 16,0-2-8-16,-2 0-14 0,-1 0-39 0,-2 0-65 16,2 2-113-16,-1-2-159 0,-9 0-120 15,-5 1-535-15</inkml:trace>
  <inkml:trace contextRef="#ctx0" brushRef="#br0" timeOffset="8113">7131 3011 1553 0,'0'0'391'0,"0"0"-373"0,0 0-34 16,0 0 20-16,0 0 45 0,0 0 28 0,0 0 9 15,0 0 9-15,0 0-4 0,0 0-13 0,0 0-10 16,0 0-19-16,-41 169-10 0,28-145-9 16,3 2-12-16,0-1-4 0,2-4-6 0,-2-2-3 15,6-6-1-15,-1-4-3 0,3-5 0 16,0 0 1-16,2-4 1 0,0 0 2 0,0 0 3 15,0 0 1-15,0 0 0 0,0 0-5 0,4-4-21 16,1-3-25-16,-1-3-15 0,6 1-5 0,-2-4 13 16,0-2 19-16,3-2 12 0,1 0 1 0,1-1-6 15,-1 0-5-15,-1 0-10 0,3-1-6 16,-1 1 1-16,2 0 4 0,-1 0 11 0,-5 1 15 16,1 3 16-16,1 2 7 0,-4 3 9 0,1 3 7 15,-1 3 6-15,-2 1 10 0,5 2-2 0,-6 0 0 16,5 2-3-16,-3 4-7 0,5 2-1 0,-3 2-4 15,0 4-2-15,5 0-3 0,-1 2-4 16,0 3-5-16,0-2-2 0,2 2-2 0,1-1 0 16,-1 0 0-16,-1 3-3 0,2-2 1 15,0-1-2-15,2-2-1 0,-2-3 0 0,0-1-2 0,-2-3-1 16,-2-2-1-16,-2-3-2 0,-1-1 4 0,-4-1 0 16,-4-2 5-16,0 0 7 0,0 0 4 15,0 0 3-15,-1 0-19 0,-9-3-18 0,3-3-17 16,-7-2-11-16,-5 1 8 0,0 2 5 0,-5-1 4 15,-4 2 3-15,-2-3-9 0,-4 3-17 16,3 1-26-16,-2 1-45 0,0 0-47 0,5 2-75 16,-1 0-104-16,0 0-70 0,10 0 34 0,5 2-183 0</inkml:trace>
  <inkml:trace contextRef="#ctx0" brushRef="#br0" timeOffset="9010">7696 3018 937 0,'0'0'169'0,"0"0"-82"0,0 0-2 0,0 0-5 16,0 0 23-16,0 0 45 0,0 0 23 0,0 0-4 15,0 0-28-15,0 0-41 0,0 0-32 0,0 0-25 16,0 0-19-16,0 0-11 0,45-61-9 0,-45 61-3 15,0 0-2-15,0 0-3 0,0-2-5 0,0 2 0 16,0 0-8-16,-4 0-4 0,1-2-13 16,1 2-11-16,-8 0-2 0,-1 0-1 0,-3 0 10 15,-1 0 13-15,0 0 3 0,-2 4 9 0,-3 4 7 16,4-1 4-16,0 3 10 0,1 1 2 16,-2 3 5-16,6 2 4 0,0 3 3 0,1 1 9 15,7 1 3-15,-1 2 0 0,4 0-6 0,0 0-12 16,5 2 8-16,5 0-1 0,3 0 6 15,2-2 5-15,2 0-9 0,3-3 0 0,1-2-3 16,5-1 1-16,-2-4-4 0,1 0-5 0,-2-4-5 16,-1-3-4-16,1-1-2 0,-6-3-3 0,2-2 7 15,-2 0-2-15,-3 0 7 0,-2-2 4 0,-5-3 2 16,1-3 1-16,-5 1-6 0,-3-3-7 0,0 0-11 16,0-3-12-16,-9 1-5 0,2-2-3 0,-8-2 1 15,-2 1 9-15,0-3 7 0,0 2 10 16,-2 1 10-16,0 0 8 0,4 1 5 0,0 3 6 15,3 2 0-15,1 2 2 0,7 2-2 0,-1 3-5 16,5 0-13-16,0 2-14 0,0 0-18 16,3 0-19-16,1 0 1 0,-1 0 9 0,7 0 15 15,1 0 17-15,-1 2 4 0,8 0-1 0,-1 1-5 16,4-1-4-16,0-1-3 0,2 1-4 0,-2-2-6 16,-1 0 1-16,-6 0 2 0,-1-2 8 15,0-4 12-15,-2 1 3 0,-6-3 5 0,3 0-2 16,-4-3-4-16,-2-1-1 0,2 1-5 0,-4-1 2 15,0-1-4-15,0 1-1 0,0-2 0 16,-3 0-2-16,0 2 3 0,1 0 3 0,-1 1 1 16,-3 4 7-16,5-1 3 0,0 4 2 0,1 0-2 15,0 3-8-15,0 1-12 0,0 0-16 16,2 0-10-16,4 0 5 0,-2 0 9 0,3 0 15 16,0 0 12-16,2 0 1 0,-2 3 1 0,3 1-2 15,-4 1-1-15,1 1 1 0,-3 0 2 0,3 2 1 16,-4-1 7-16,-2 2 2 0,1 2 3 0,-2 1 1 15,0 1-4-15,0 1 1 0,0 0-3 16,0 3 1-16,-2-1-3 0,1 5-11 0,0-2 0 16,1 3-3-16,0 0-1 0,0 3 5 0,0-3 0 15,0 0 1-15,5-2 4 0,6-4 2 0,1 0 9 16,3-6 0-16,6 1 1 0,-2-3 0 0,4-4-8 16,-4 1-1-16,4-2-6 0,-2-2-5 15,-1-1 0-15,-3 0 1 0,3-1 1 0,-3-4 6 16,-2 1-1-16,-3-2 3 0,-1-1 0 0,-6 3-2 15,2-4-1-15,-4 2-7 0,-3-1-4 0,0-1-6 16,0 1-11-16,0 2-7 0,-3 1-13 16,-1-1-11-16,-1 2-17 0,2 0-26 0,-3 1-47 15,2 1-53-15,3 1-100 0,-2 0-135 0,3 0-94 16,0 0 43-16,0 0-92 0</inkml:trace>
  <inkml:trace contextRef="#ctx0" brushRef="#br0" timeOffset="9258">8523 2960 2276 0,'0'0'132'0,"0"0"-56"15,0 0-29-15,0 0-41 0,0 0-35 0,0 0 1 16,0 0 4-16,0 0 22 0,0 0 22 0,0 0 5 16,0 0-1-16,0 0-4 0,0 0-3 0,0 0-3 15,-35 139-4-15,34-108-2 0,1-1 1 16,0 3-2-16,0-1 0 0,0-5-2 0,0 2-4 15,2-7-1-15,5-2 0 0,-3-3-1 0,-1-5 0 16,5-1-1-16,-4-2-3 0,3-4-7 16,-3 2-14-16,4-3-22 0,-2-1-27 0,-3 0-51 15,5-1-86-15,-4-1-127 0,3 1-174 0,-3-2 13 16,-3 0-261-16</inkml:trace>
  <inkml:trace contextRef="#ctx0" brushRef="#br0" timeOffset="9618">8809 2935 2291 0,'0'0'24'16,"0"0"-47"-16,0 0-29 0,0 0-16 0,0 0 12 16,0 0 41-16,0 0 32 0,0 0 17 0,0 0 17 15,0 0 10-15,0 0-1 0,0 0-4 0,0 0-10 16,0 0-8-16,-36 179-10 0,32-149-6 15,3-3-8-15,1 1-2 0,0-4 6 0,5-5 4 16,4 0 4-16,0-5 2 0,-2-4 3 0,4 0 4 16,-2-2 0-16,2 0-1 0,0 1-5 15,0-1-7-15,3-2-2 0,0 0-4 0,3-4-4 16,0 2 0-16,-1-2-3 0,5 1 0 0,-1-3-2 16,2 0-3-16,-4 0-1 0,5 0-1 0,-5-3-4 15,2 1-2-15,-2-2-3 0,0 2-2 16,2-2-3-16,-4 3-3 0,-2-2-4 0,1 2-6 15,-3-1-6-15,2-1-3 0,-4 2-7 0,-5-1-10 16,3 2-15-16,-5-2-29 0,0 2-52 16,-3-1-71-16,0 1-90 0,0-1-160 0,0-1-26 15,0 0-374-15</inkml:trace>
  <inkml:trace contextRef="#ctx0" brushRef="#br0" timeOffset="9823">8884 3169 2487 0,'0'0'71'0,"0"0"-56"0,0 0-20 15,0 0-6-15,0 0 2 0,0 0 12 16,0 0 4-16,0 0-7 0,0 0-6 0,0 0-3 16,0 0-13-16,0 0-20 0,162-17-52 0,-155 15-101 15,4 1-166-15,-3 1-200 0,-5 0-707 16</inkml:trace>
  <inkml:trace contextRef="#ctx0" brushRef="#br0" timeOffset="9963">8782 2913 2584 0,'0'0'87'0,"0"0"-18"15,0 0-36-15,0 0-27 0,0 0-6 0,0 0 2 16,174-28-6-16,-135 28-16 0,-4 0-29 0,-5 0-49 15,-1 1-88-15,-5 3-144 0,-6-3-254 16,-6 0-119-16,-2 1-104 0</inkml:trace>
  <inkml:trace contextRef="#ctx0" brushRef="#br0" timeOffset="10415">9040 427 1511 0,'0'0'119'0,"0"0"58"0,0 0 30 0,0 0-5 16,0 0-31-16,0 0-47 0,0 0-30 0,-17-162-17 15,20 156-26-15,7 2-22 0,-2 2-20 0,1 2-12 16,10 0-5-16,1 6-6 0,5 8 4 16,7 7 3-16,3 6 1 0,6 8 7 0,7 6-4 15,-1 12 0-15,4 5 1 0,1 13-5 0,0 5 3 16,-5 10 2-16,0 7 0 0,-4 9 3 15,-6 7-4-15,-6 11-3 0,-6 13 1 0,-9 9-1 16,-2 9 5-16,-12 3 1 0,-2 2-4 0,-2 2-7 16,-9 4-10-16,-6-4-7 0,-6-5-6 0,0-3-2 15,-9-11 4-15,1-8 2 0,-7-9 6 16,-2-7 7-16,-1-8-3 0,-4-10-10 0,-4-7-29 16,-4-11-51-16,-2-9-81 0,-8-10-162 0,18-15-179 15,14-20-617-15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4:02.26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402 38 638 0,'0'0'21'0,"0"0"-70"0,0 0-36 16,0 0 21-16,0 0 63 0,0 0 58 0,0 0 16 15,0 0 0-15,0 0-6 0,0 0-2 0,0 0-2 16,0 0-3-16,-37 171-1 0,21-132 1 0,-2 5-12 15,-4 0-3-15,-3 3-5 0,-1 3-17 16,-1 2-3-16,0 4-5 0,-2-1-7 0,2 1-2 16,1-2-2-16,1-6-3 0,2-3 0 0,4-5-4 15,3-7-4-15,1-6-3 0,5-6-7 16,2-7-3-16,2-7 0 0,6-6 6 0,0-1 15 16,0 0-35-16,0-8-45 0,6-8-40 0,2-7-22 15,4-3 17-15,1-5 43 0,2-8 37 0,1-1 15 16,4-5 19-16,0 0 2 0,3-4 1 0,-5 2 2 15,5-2 7-15,-7 3 25 0,3-2 26 16,-4 4 42-16,-1 3 34 0,-3 3 10 0,-3 1-2 16,2 10-8-16,-6 4-2 0,1 9-4 0,-1 6-20 15,-4 4-48-15,2 4-69 0,-2 0-56 0,0 4 15 16,2 4 37-16,2 6 52 0,3 5 46 16,-3 5-1-16,6 7-13 0,-1 2-12 15,2 5-13-15,3 3-11 0,1 2-8 0,1 5-3 0,-1 2-2 16,5 2-4-16,-1 4-1 0,-2 0-4 0,7 0-4 15,-4 1-7-15,1-4-15 0,-1-2-15 16,1-12-16-16,-2-7-3 0,0-10 2 0,-4-5 16 16,-1-8 14-16,-6-2 12 0,-3-4 20 0,-2-3 37 15,-3 0 47-15,0 0 31 0,0 0-17 0,-8-3-38 16,-2-5-47-16,-6-1-34 0,-3-3 5 16,-3 2 4-16,-6-1-2 0,-3-2 4 0,-3 3-2 15,-3-1 1-15,-3 3 4 0,0-1-2 0,-4 1 2 16,2 1 1-16,1 1 1 0,0 0-1 0,4 2-4 15,3 0-4-15,5 1-8 0,2 2-9 16,9-1-18-16,4 2-48 0,6 0-102 0,7 0-149 16,1 0-90-16,4 3 12 0,5 0 40 0,-1 1 100 15</inkml:trace>
  <inkml:trace contextRef="#ctx0" brushRef="#br0" timeOffset="612">988 179 1268 0,'0'0'131'15,"0"0"-31"-15,0 0-70 0,0 0-79 0,0 0-8 16,0 0 39-16,0 0 60 0,0 0 61 0,0 0 17 15,0 0 1-15,0 0-9 0,0 0-14 16,23 187-12-16,-23-140-13 0,0 5-16 0,0 6-19 16,0 3-15-16,-3 3-10 0,2 1-4 0,-2 1 0 15,-4-1 0-15,4-4 3 0,2-2-2 0,0-12-6 16,-2-9-2-16,3-12-5 0,0-11 0 16,0-8 17-16,0-5 27 0,0-2 30 0,3 0 21 15,-3 0-14-15,0-6-34 0,0-3-40 0,1-4-36 16,-1-4-14-16,1-3-3 0,1-2-5 0,2-2-6 15,-3 0-8-15,-1-1-5 0,0 1 6 0,0-2 3 16,-1 3-4-16,-6 1 1 0,-4-1 8 0,3 1 17 16,-4 3 24-16,1-1 18 0,-2 3 11 15,1 2 24-15,0 3 23 0,1 2 20 0,5 2 17 16,-2 2 7-16,6 3-2 0,2 0-7 0,0 1-21 16,0 2-32-16,0 0-27 0,0 0-25 15,1 0-8-15,4 0 3 0,2 0 12 0,5-1 13 16,2-2 9-16,1 0-3 0,6-4-3 0,-1 1-7 15,5 0-2-15,2-3-4 0,-1 0-3 16,0-3 0-16,0 0-4 0,-2 0 1 0,1-2-5 16,-5 1-4-16,1 0 1 0,-3 3-3 0,-5-3 4 15,-3 4 5-15,-3-1 1 0,-2 2 7 0,-1 0 0 16,-2 0-1-16,-2 2-2 0,0 0-4 0,0 1-8 16,-6 0-7-16,1 2-17 0,1 0-14 15,-3 1-13-15,3 1-9 0,-2 1-3 0,1 0-11 16,2 0-22-16,2 0-38 0,-1 0-38 0,2 0-36 15,0 3-9-15,0 2 11 0,0 1 11 0,0-1 21 16,3 3 41-16,-2-1 37 0,2 0 28 16,1-3-43-16</inkml:trace>
  <inkml:trace contextRef="#ctx0" brushRef="#br0" timeOffset="998">1250 64 2393 0,'0'0'46'0,"0"0"-24"0,0 0-52 16,0 0-37-16,0 0 12 0,0 0 29 0,0 0 40 15,0 0 17-15,0 0 5 0,0 0 2 0,0 0 0 16,-2 182-2-16,2-139-1 0,0-1-8 0,0 4-9 16,-2 4-2-16,-2 4-6 0,-1 3 0 0,3 2-2 15,0 1-4-15,1 0 3 0,-2-4-2 16,3-3-1-16,0-7-2 0,0-3-3 0,6-10 2 16,-4-3-1-16,7-9 3 0,-7-5-1 0,2-3-2 15,3-4-1-15,-4-2-3 0,0-2-1 16,-1-3-2-16,0-1-6 0,-1-1-6 0,-1 0-10 15,0 0-12-15,0 0-13 0,0 0-24 16,0 0-34-16,0 0-43 0,0 0-48 0,0-3-153 16,-5-2-120-16,2 2 14 0,2 0-150 0</inkml:trace>
  <inkml:trace contextRef="#ctx0" brushRef="#br0" timeOffset="1168">1181 514 2141 0,'0'0'94'0,"0"0"-11"0,0 0-45 16,0 0-39-16,0 0-2 0,0 0 5 0,0 0 5 16,0 0-1-16,0 0-4 0,0 0-3 0,156-14-4 15,-135 18-4-15,2 3-5 0,-1-1-11 16,-1 0-27-16,5 0-67 0,0 0-111 0,2-3-162 16,-8 0-108-16,-6-1-522 0</inkml:trace>
  <inkml:trace contextRef="#ctx0" brushRef="#br0" timeOffset="1510">1423 618 1495 0,'0'0'-51'16,"0"0"-40"-16,0 0-14 0,0 0 58 0,0 0 102 15,0 0 23-15,0 0 7 0,0 0 7 16,0 0 7-16,0 0 6 0,0 0-1 0,0 0-19 15,161-7-28-15,-140 4-23 0,-2 0-22 0,1 0-5 16,-2 0-5-16,-2 1-4 0,-3 2-1 0,-1 0-7 16,-6 0-5-16,2 0-12 0,-7 0-7 15,0 2-7-15,-1 1 5 0,0 3 18 0,0 0 24 16,-1 2 23-16,-6 3 11 0,0 0 0 0,-4 6-7 16,-1 2-10-16,3 2-5 0,-4 1-4 0,2 1-4 15,1-2-2-15,-1 1-2 0,5-2-1 0,-1 1-5 16,6-4 0-16,1-1-1 0,0-2-1 15,4-2 3-15,3-2 1 0,1 3 2 0,0-2 5 16,3-2-1-16,3 0-4 0,-1 0-16 0,7-1-32 16,-1-2-51-16,3-2-82 0,1-2-127 15,3-1-131-15,-4-1 30 0,-9 0-210 0</inkml:trace>
  <inkml:trace contextRef="#ctx0" brushRef="#br0" timeOffset="1949">2021 971 1531 0,'0'0'332'0,"0"0"-168"15,0 0-117-15,0 0-38 0,0 0-4 0,0 0 5 16,0 0 2-16,0 0 9 0,0 0 3 0,0 0-1 16,0 0 8-16,0 0 5 0,0 0 10 15,47 34 6-15,-36-32-2 0,2-2-6 0,2 0-11 16,0 0-10-16,4-3-7 0,2-6-10 0,1 2-6 16,-3-3-7-16,4-3-6 0,-1 3-2 15,-2-4-4-15,-3 2 0 0,0 0 3 0,0-3 1 16,-10 2 4-16,1-1 3 0,-7 2-2 0,-1 1-3 15,0-2-12-15,-2 1-10 0,-8 1-17 0,-6 1-10 16,-2 1-6-16,-3 5 3 0,-2 0 14 0,3 2 24 16,-4 2 20-16,0 0 19 0,5 8 10 0,-4-1 6 15,5 4 3-15,-3 0 2 0,6 1 0 0,4 1-1 16,5-2-2-16,-1 1-4 0,5 2-4 16,2-3-6-16,2 0-2 0,7 1 0 0,4-3 3 15,0 0 7-15,2-2 2 0,6-1 0 0,-1 1-5 16,1-4-3-16,1 0-3 0,2-2-3 15,-1-1-1-15,-4 0 2 0,3 0-1 0,-4 0 0 16,1-1 0-16,-4-1-2 0,-1-1-1 0,-6 2-5 16,3 1 3-16,1 0-2 0,-1 0 2 0,-5 0 2 15,5 0-4-15,-2 0 1 0,-2 4-2 16,4 1-6-16,1 1 2 0,0-1-1 0,-1 2 0 16,0-1 3-16,2-2-11 0,0 0-11 15,1 1-32-15,2-1-56 0,-1-1-71 0,0-2-116 16,-1-1-175-16,0 0-38 0,-8 0-424 0</inkml:trace>
  <inkml:trace contextRef="#ctx0" brushRef="#br0" timeOffset="2261">2615 693 2056 0,'0'0'25'0,"0"0"-112"0,0 0-8 0,0 0 37 16,0 0 77-16,0 0 19 0,0 0 16 0,0 0 6 15,0 0 6-15,0 0 5 0,0 0-9 16,73 169-1-16,-63-148-8 0,3-1-13 0,-2-1-7 16,-5-6-5-16,4-1-3 0,0-3 0 0,-5-3-4 15,1-1-1-15,-1-4 1 0,-4-1 10 16,1 0 11-16,-1 0 12 0,-1 0 8 0,3 0-1 16,1-4-12-16,0-5-15 0,4-2-15 0,-2-4-12 15,6-5-1-15,0 2 0 0,1-4-1 0,0 3 1 16,-1-4 0-16,1-1-3 0,-2 4 1 0,-2-3-2 15,2 2-3-15,3 1 0 0,-3 1-6 16,0 2-10-16,0 1-20 0,-2 3-29 0,3 2-28 16,1 3-42-16,-2 3-57 0,-5 0-97 0,4 4-141 15,1 1-109-15,-6 0-9 0,1 1-24 0</inkml:trace>
  <inkml:trace contextRef="#ctx0" brushRef="#br0" timeOffset="3218">3047 802 2355 0,'0'0'-1'0,"0"0"-7"0,0 0-15 16,0 0 28-16,0 0 23 0,0 0-8 0,0 0-7 15,0 0-3-15,0 0 8 0,0 0 9 0,0 0 10 16,0 0 6-16,0 0-4 0,0 0-5 16,136 54-11-16,-122-54-7 0,-1-3-3 0,3-3-4 15,1-3-5-15,0-2-6 0,-1 0-8 0,-2-2-6 16,-1 3-4-16,0-3-5 0,-5-1 2 0,-3 2-2 15,-3-2 2-15,-1 0-1 0,-1 1-10 16,0-2 2-16,-3 1-9 0,-6 0-2 0,-1 1-7 16,-8 0-1-16,2 4 4 0,-2 2 13 0,-4 3 25 15,6 2 15-15,0 2 13 0,-1 0 2 0,4 3-4 16,4 3-8-16,0 4-5 0,6 3 0 0,0 2 7 16,2 2 8-16,1 1 3 0,0 0 3 15,6 2 1-15,4 1-4 0,3 0 2 0,2 1-4 16,2 1-2-16,7-3 3 0,-1-3-1 0,1-1 3 15,5-3-4-15,1-3-4 0,0-1-4 16,6-3-7-16,-3-3-4 0,3-1-3 0,-4-2-3 16,5 0-2-16,-2-7 0 0,-3-2-3 0,3-1-2 15,-5 0-3-15,-1 0-7 0,-3-1-2 0,-3 2-1 16,-5-4-4-16,-5 2 6 0,0 0-1 16,-7 0 2-16,-3 0-4 0,-3 2-14 0,0-4-8 15,-9 0 1-15,-4 0 15 0,0-2 20 0,-4 1 18 16,0-1 13-16,0 1 17 0,2 2 14 0,1-1 11 15,4 3 3-15,4 3-5 0,-2 2-8 0,5 0-9 16,3 4-10-16,0-1-15 0,0 1-21 16,0-1-23-16,7-1-3 0,-2 2-1 0,5-2 14 15,2-1 14-15,2 1-1 0,1-1 3 16,1 0 0-16,2 1 0 0,4 0 1 0,-2 0-4 0,0 0-2 16,-4 1-1-16,-4 2-2 0,1-2 5 15,-4 2 3-15,-3 0-1 0,-4 0-3 0,4 0-14 16,-5 0-7-16,0 0-1 0,-1 4 11 0,2 0 22 15,-2 4 17-15,0 0 12 0,0 3 6 0,0 2-10 16,0 3-4-16,0 1-5 0,-2 3-5 16,1-2-2-16,1 0-3 0,0 2-4 0,0-1-1 15,1-2 0-15,4-1-1 0,4 4 0 0,2-5-1 16,-3 0 2-16,5-3-1 0,-1-1 1 0,1-2-1 16,2-2-1-16,3-2 1 0,-3-3 0 15,2-2-2-15,0 0 1 0,5-2-8 0,-3-6-7 16,5-2-8-16,-1-1-10 0,-4-3-6 0,1 0-1 15,-5-3-1-15,-1 0 2 0,-3 0 9 16,-4 2 2-16,0-2 7 0,-5 2 0 0,0-2 4 16,-2 0-3-16,0-1 4 0,-6 2 15 0,-1 0 20 15,-3 2 24-15,4 2 18 0,-5 5 2 0,6 1-11 16,-2 3-11-16,5 0-15 0,1 3-20 0,1 0-28 16,0 0-16-16,0 1-5 0,0 6 8 15,1 3 17-15,4 2 10 0,4 2 1 0,2 0 3 16,1 4 1-16,5-3-6 0,-1-2-4 0,6 1-8 15,-4-1-2-15,4 0 5 0,-5-3 2 16,5-3 4-16,-4 0 2 0,-2-1 4 0,2 0 2 0,-4 1 3 16,-5-4 0-16,2 3 0 0,-1-2 1 15,-8-1 2-15,0 2 5 0,-2-2 13 0,0 3 18 16,-3 0 20-16,-8 2 3 0,-4 2-10 0,-3 4-14 16,-8 1-20-16,-1-2-9 0,-6 3-5 15,3-3-4-15,3-3 0 0,0 0-2 0,1-2-4 16,7-3-11-16,1-1-25 0,8-2-52 0,4-1-90 15,1 1-154-15,5-2-173 0,0 0-34 0,0 2-426 0</inkml:trace>
  <inkml:trace contextRef="#ctx0" brushRef="#br0" timeOffset="3738">4594 846 2371 0,'0'0'100'16,"0"0"-87"-16,0 0-37 0,0 0 12 0,0 0 33 15,0 0 9-15,0 0-10 0,0 0-6 0,0 0 0 16,0 0 5-16,0 0 5 0,0 0 2 0,0 0 6 16,0 0-1-16,50 34-4 0,-40-34 0 0,-5 0-4 15,8 0-6-15,-1-3-5 16,1-5-12-16,2 1-10 0,-1-3-8 0,0-4-5 16,-1-2 1-16,0 1 5 0,-2 1 1 0,-7 0-1 0,3 0-1 15,-7-1-9-15,0-1-5 0,0 1-11 16,-9 0-10-16,-3-2-8 0,-3 1-9 0,-1 2 12 15,-8 0 5-15,4 2 11 0,-5 3 21 0,-1 1 8 16,1 5 12-16,0 3 10 0,-1 0 1 16,1 0 3-16,9 8 1 0,1 1 1 0,3 1 0 15,2 2-1-15,6 1 6 0,3 1 4 0,1 1 3 16,0 0 3-16,2 1-8 0,9 3-4 0,2-2 2 16,0 0-1-16,4-3 3 0,6 3 3 0,-4-3-6 15,6 0-7-15,-4-3-8 0,0-2-12 16,2-2-1-16,-1-3-1 0,-2-1 2 0,1-1 9 15,-2-2 2-15,-3 0 1 0,5 0 2 16,-5-2-7-16,-1 1 1 0,-2-1 2 0,-2 1-1 16,-6-1 8-16,3 2-4 0,-5 0-1 0,-2 0 2 15,5 0-7-15,-4 0 0 0,3 2-1 0,-4 1-2 16,6 1 4-16,-3 1-2 0,0 1 2 0,6 0 2 16,-6-2-3-16,5 1 0 0,2-1-3 15,1-3-5-15,1-1-10 0,2 0-12 0,1-5-18 16,5-4-23-16,-1-1-22 0,5-4-36 0,-1-2-30 15,2-3-28-15,1-4-46 0,1-1-32 0,-1-5-57 16,0-2 10-16,-1-2 70 0,-1-3 74 0,-9 7 59 16,-9 9 7-16</inkml:trace>
  <inkml:trace contextRef="#ctx0" brushRef="#br0" timeOffset="4164">5308 76 624 0,'0'0'348'0,"0"0"33"15,0 0-60-15,0 0-76 0,0 0-72 0,0 0-65 16,0 0-53-16,0 0-45 0,0 0-39 0,0 0-17 15,0 0 10-15,0 0 33 0,0 0 39 0,0 0 21 16,-32-76 2-16,41 102-6 0,-5 4-5 0,4 3-5 16,-3 7-4-16,4 3-6 0,-4 2-4 0,3 4-9 15,-4 1-4-15,-2 0-1 0,-1 2-5 16,-1-2 7-16,0 0-4 0,0 0 0 0,0-4-1 16,0-2-8-16,1-1 1 0,5-7-3 0,-2 0-1 15,-1-7 5-15,5-4-6 0,-3-3 3 0,5-8 3 16,1-2 2-16,-2-4 9 0,6-2 3 15,-1-6 1-15,2 0 0 0,1 0-7 0,5 0-10 16,-3-7-7-16,5-3-13 0,0 0-10 0,-5-2-10 16,4-3-4-16,-7 1-2 0,-2-4 4 0,0 4 5 15,-6-2 2-15,-4 0 4 0,-3-1 2 16,-1 2 4-16,0 1 8 0,0 3 5 0,-4 1 16 16,-5 3 10-16,3 1 10 0,-2 4 8 0,0 0 4 15,2 2-1-15,-3 0-3 0,5 4-10 16,-2 3-6-16,-1 2-4 0,5 2-2 0,-2 1 2 15,-1 0-3-15,5 2 0 0,0 1 1 0,5-1 4 16,0 1 0-16,5-2 2 0,-2 1 1 0,7-1-6 16,-2-1-1-16,4-3-6 0,-1 0-8 15,1-3-6-15,4 0-16 0,-3-3-14 0,7 0-21 16,-2-3-37-16,-3 0-61 0,6 0-117 0,-4 0-207 16,-7-3-108-16,-4 1-593 0</inkml:trace>
  <inkml:trace contextRef="#ctx0" brushRef="#br0" timeOffset="4343">5223 407 2874 0,'0'0'6'0,"0"0"-24"0,0 0-12 15,0 0-4-15,0 0 15 0,161-25-3 0,-109 25-32 16,3 0-41-16,-2 0-58 0,0 0-67 15,1 3-118-15,0-2-180 0,-13 1-15 0,-14 0-313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4:07.61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278 0 2522 0,'0'0'36'16,"0"0"-34"-16,0 0-36 0,0 0-20 0,0 0-12 16,0 0 15-16,0 0 16 0,0 0 12 0,0 0 20 15,0 0 11-15,0 0 16 0,0 0 11 16,0 0-3-16,0 0-3 0,69 174-8 0,-67-126-7 16,2 7-3-16,-1 5-1 0,0 3-3 0,0 2 1 15,-2 2-8-15,-1 2 0 0,0-6-2 0,0 0-4 16,3-5-4-16,1-3-7 0,-1-6-7 15,-1-5-10-15,0-8-14 0,5-6-10 0,-3-7-6 16,-2-7 6-16,2-8 19 0,-1-3 42 0,-3-5 50 16,0 0 32-16,-3 0-7 0,-2-5-30 0,0-2-41 15,-6-3-25-15,-2 0 6 0,0-2 1 0,-4-2 2 16,-5-1 0-16,1 0-1 0,-5 0 5 16,1 0 3-16,-5-2 1 0,-1 1-5 0,3 3-3 15,-2 1-5-15,3 3-8 0,2 3-2 0,5 2-2 16,2 3-3-16,4 1 5 0,9 0-1 0,-2 8 7 15,6 1 6-15,1 2 9 0,0 2 12 16,5 4 4-16,3-1 8 0,6 3 3 0,0-1 6 16,4 0 1-16,3-1 1 0,4 1-5 0,2-4-4 15,3-2-4-15,4 0-2 0,-1-4-2 16,5-2 0-16,-1-3-1 0,-1-3-3 0,1 0-5 16,0-5-1-16,-3-2-3 0,1-3 0 0,-5 0 2 15,-1 0-1-15,-5-1 1 0,-3-1 3 0,-7 1 2 16,-6 2 3-16,-1 1 2 0,-6-1-4 15,-1 2-6-15,0-1-7 0,-3 0-2 0,-6 1 0 16,5-2 6-16,-3 3 9 0,1 4 6 0,2-2 4 16,-3 3 0-16,6 1-9 0,0 0-9 0,-1 1-6 15,2 7-2-15,0 2 6 0,0-1 3 0,0 3 1 16,2 0 4-16,3 0 2 0,5-1 6 0,1 1 9 16,2 0 2-16,2-4 3 0,0 1-3 15,7-3-6-15,-3-2-5 0,3-1-5 0,0-1-5 16,0-2 2-16,0 0-1 0,0-2-1 0,2-7 2 15,-1 2-5-15,-2-4-6 0,-1 1-4 0,-3-1-7 16,-4 0 2-16,-2 2 1 16,-7 1 2-16,-2 1-8 0,-2 0-16 0,-2-3-12 0,-9 0-10 15,0-2-17-15,-9 1-1 0,1 0 4 0,-6 2 0 16,-2 2 23-16,-4 1 14 0,-1 1 10 16,4 3 11-16,-1 2 8 0,3 0 2 0,1 0-4 15,9 8-5-15,2 1-8 0,5 0-1 0,5 2 5 16,4 1 6-16,0-1 12 0,4 1 11 15,5-1 9-15,4-1 4 0,3 0 5 0,2 1 1 16,4-2-4-16,2 1-1 0,2-3-7 0,0 0-3 16,-1-1-3-16,-1 1-5 0,-1-3 2 0,-1-1-1 15,-4 0 2-15,-4 0 5 0,-3-3 4 16,-5 0 3-16,-2 2 4 0,-2-2 6 0,-2 0 4 16,0 1 3-16,0-1-5 0,0 0-14 0,0 1-15 15,0-1-21-15,0 2-16 0,0 0-4 0,1 0 5 16,2 1 9-16,1 0 5 0,3 3-14 0,0-2-24 15,5 1-36-15,-1 0-56 0,3-1-87 0,2-2-125 16,2-1-158-16,-3-1 45 0,-7 0-236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4:08.10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64 0 2255 0,'0'0'56'0,"0"0"0"0,0 0-54 0,0 0-40 16,0 0-14-16,0 0 21 0,0 0 49 0,0 0 31 15,0 0 15-15,0 0 8 0,0 0-6 0,9 196-3 16,-16-139-12-16,3 3-11 0,-4 6-3 16,3 4-10-16,-4 6-5 0,3 1-4 0,-1 2-6 15,-1 0-3-15,2-4-1 0,-1-4-5 0,3-4-1 16,4-7-2-16,0-4 0 0,0-11-3 16,8-9 1-16,1-8-1 0,-1-8-5 0,1-5-2 15,1-2-4-15,-2-5-5 0,2-2-8 0,-1-1-4 16,-1-3-12-16,5 2-39 0,-4-2-50 0,3 1-105 15,2 0-181-15,-6 0-143 0,2-2-658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8:19.39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581 44 2169 0,'0'0'333'0,"0"0"-420"0,0 0-34 0,0 0-14 16,0 0 3-16,0 0 72 0,0 0 31 0,0 0 12 16,0 0 6-16,0 0 9 0,-11 197 2 0,11-148 1 15,0 3 4-15,0-1 1 0,0 2 12 0,0 1 10 16,0-1 11-16,0-3 6 0,0 2 3 16,0-2-8-16,0-1-10 0,5 1-6 0,-2-3-10 15,-2-2-5-15,1-2 2 0,-2-3-4 0,0-4-1 16,0-3-2-16,0-3-3 0,0-6 2 15,-4-5 1-15,-5-2 2 0,5-4 0 0,-5-6-2 16,2 0-1-16,-5-3-8 0,-2-1-15 0,-6-1-20 16,2-2-29-16,-7 0-38 0,-1 0 1 15,-1-5 1-15,0-6-2 0,-1-1 25 0,-2-1-1 16,-4-3 20-16,6 1 40 0,-3 1 31 0,4 4 27 16,1 0 23-16,2 4 6 0,0 3 0 0,7 3-16 15,-1 0-18-15,-1 9-15 0,5 5-4 0,2 3 1 16,4 1 2-16,-3 5 6 0,0 2 3 15,5 0 4-15,-2 2-4 0,7 0-5 0,1-2-2 16,0 3 3-16,3-5 3 0,9-3-3 0,1 1-3 16,7-6 6-16,8-1 4 0,5-7 3 15,8-4-6-15,10-3-20 0,5-4-22 0,6-10-11 16,4-6-6-16,2-3 1 0,2-1 10 0,-3-4 7 16,-3 1 13-16,-7 3 8 0,-5 1 4 0,-8 3 5 15,-5 5 1-15,-11 5 5 0,-5 2 4 0,-9 3 6 16,-9 4 8-16,0 1 5 0,-5 0 9 0,0 0 5 15,0 0 5-15,0 0-3 0,0 0-5 16,0 0-14-16,0 0-13 0,2 0-13 0,-1 0-5 16,2 1 4-16,1 1 11 0,6 1 16 0,2-2 6 15,2 1 1-15,1-2-2 0,6 0-9 16,0-2-9-16,6-5-7 0,6-4-6 0,-2-1-5 16,8-2-5-16,-3-1-1 0,0-2-4 0,1 2-3 15,0-2 1-15,-6-1-2 0,2 1 2 16,-6 0 4-16,-8-1-1 0,-2 3-1 0,-6 2-1 0,-5-1-6 15,-6 2-14-15,-4-1-15 0,-9 2-13 16,-4-1-7-16,-9 2 8 0,-2 4 14 0,-9 2 17 16,-3 4 14-16,-3 3 8 0,-3 7 7 0,-1 4 0 15,4 1 0-15,4 3 3 0,7-1-2 16,5 1-2-16,7-1-4 0,6 0-3 0,7-1 0 16,3 1 1-16,4 1 6 0,8 1 7 0,6 1 5 15,2-1 3-15,9 1-2 0,3-2-5 0,8-1-5 16,4-3-4-16,2-4-1 0,2-4-3 0,-3-1 4 15,1-2 0-15,-3-3-2 0,-2 0 2 16,-7 0-3-16,-2 0-1 0,-4 0-2 0,-7 1-2 16,0 2 0-16,-3 2-2 0,0 1-1 0,-6 4 3 15,4 0 0-15,0 4 3 0,2 0 2 0,0 2 0 16,5 2 3-16,-4 0-3 0,3-4 1 16,-3 0 0-16,7-4 1 0,-5-2 7 0,5-2 5 15,-1-3-3-15,3-3 17 0,5-2 0 0,5-9-1 16,-1-5 9-16,5-3-21 0,3-6 0 15,0-6-1-15,1 0-6 0,5-4 4 0,-2-4-7 16,4-5-5-16,-4-1 1 0,3-3-3 0,-7-1 1 16,-3-3 0-16,-4-2-2 0,-5 0 2 0,-5-4-7 15,0-2-1-15,-11-6-12 0,-2 3-4 0,-7-3-4 16,-4 3-6-16,0 0 2 0,-12 2-3 16,-2 2-1-16,-5 2 2 0,-5 5 5 0,-2 6-4 15,-2 7 2-15,1 13-3 0,1 4-3 0,0 11 2 16,2 6 6-16,6 5 6 0,-4 1 9 0,7 12 9 15,0 7 4-15,1 7 7 0,2 7 4 0,1 8 11 16,8 10 10-16,1 4 7 0,2 8 7 16,0 8 0-16,5 4-6 0,10 4-6 0,6 4-11 15,-2 1-6-15,7-1-3 0,1-3-5 0,6-1-2 16,-2-4-5-16,5-6 5 0,-2-8-4 16,5-6-2-16,0-12-7 0,2-1-27 0,0-7-22 15,-1-4-41-15,1-4-68 0,6-5-180 0,-14-7-274 16,-7-6-875-16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4:08.78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56 247 1692 0,'0'0'222'0,"0"0"-42"0,0 0-102 16,0 0-87-16,0 0-28 0,0 0 12 0,0 0 21 16,0 0 38-16,0 0 15 0,0 0 4 0,0 0 5 15,0 0-1-15,15 184-7 0,-11-134-3 16,-1 8-11-16,2 2-7 0,1 6-12 15,-2 0-10-15,0 0-5 0,2-6-4 0,-4-1 2 0,4-2 3 16,-5 1-2-16,3-6 0 0,2-2-2 0,-5-7-3 16,2-9 2-16,4-7-5 0,-3-9-1 15,-3-6-3-15,2-4 0 0,-1-6 4 0,0 0 5 16,-2-2 11-16,0 0 14 0,1 0 13 0,-1-4-17 16,0-7-25-16,0-6-25 0,0-6-18 15,0-3 9-15,-1-7 14 0,-5-4 6 0,2-3 4 16,-8-3 9-16,2-1 6 0,1-3 18 0,-3-2-15 15,-1-4-5-15,2-2-3 0,-2-5-16 0,0 0 15 16,1 2 8-16,4 2 1 0,-2 5 9 0,6 0 6 16,0 9 3-16,4 4 5 0,0 10-8 15,6 7-3-15,2 4-14 0,6 5-16 0,6 4-11 16,5 6-10-16,3 0-2 0,6 2-1 0,5 0 11 16,0 4 7-16,4 5 4 0,-3 2 12 0,1 3-3 15,-2 4 3-15,-5-2-1 0,-3 1 1 0,-3 0-4 16,-8 0-1-16,-5-1-3 0,-3-3-1 15,-5-3 2-15,-4-2 4 0,-3-2 17 16,0 0 25-16,-10-4 13 0,-3 2 5 0,-6-1-12 16,-6 2-20-16,-2 0-11 0,-3-1-8 0,-2-1-9 0,-1 0-15 15,3-1-23-15,2-2-43 0,-1 0-87 16,6 0-168-16,8 0-150 0,4 0-653 0</inkml:trace>
  <inkml:trace contextRef="#ctx0" brushRef="#br0" timeOffset="346">711 406 2567 0,'0'0'-32'0,"0"0"-6"0,0 0-12 16,0 0 34-16,0 0 38 0,0 0 0 0,0 0-8 16,0 0-4-16,0 0 1 0,0 0 2 0,0 0 8 15,0 0 6-15,0 0 6 0,96 125 1 0,-86-124-4 16,3-1-6-16,4 0-9 0,-1-1-8 15,7-5-5-15,0-1-6 0,-1-4-6 0,3-3-4 16,-3-2 1-16,-4 2 1 0,-3-3 4 16,-3 1 6-16,-4-3 2 0,-4 1-1 0,-4-1-1 0,0 2-10 15,-7-2-6-15,-5-1-5 0,-4 2-5 16,-4 0 6-16,-4 1-1 0,-3 1 4 0,-1 5 11 16,-4 1 7-16,-1 4 7 0,3 5 6 0,-2 1 2 15,1 6-3-15,2 5-4 0,3 4-2 0,4 3-9 16,3 2-2-16,6 3-2 0,3 1-2 15,9 2-1-15,1 1-7 0,5 4-20 0,7-4-37 16,9 0-66-16,4-1-107 0,3-6-174 16,-2-8-91-16,-11-4-544 0</inkml:trace>
  <inkml:trace contextRef="#ctx0" brushRef="#br0" timeOffset="771">1174 106 2437 0,'0'0'77'0,"0"0"-5"0,0 0-23 0,0 0-44 15,0 0-28-15,0 0-15 0,0 0-4 0,0 0 11 16,0 0 20-16,0 0 13 0,0 0 2 16,0 0-1-16,0 0-1 0,99-39 1 0,-71 37-2 15,2 2-1-15,3-2-1 0,0 1-6 0,-3-2-2 16,1 1-4-16,-2 0-2 0,-4 1 6 15,-4-1 1-15,-4 2 4 0,-3 0 2 0,-4 0-1 16,-3 0-4-16,-4 0-10 0,-3 3-5 0,0 1 7 16,0 2 15-16,-8 1 23 0,0 5 17 0,-7 3 4 15,-5 5-6-15,-1 3-7 0,-8 1-7 16,0 5-5-16,1 0-3 0,0 1-7 0,2 3-4 16,2-2-3-16,7 0-3 0,4 0 3 0,2-1 3 15,8-4 0-15,3-3 2 0,0-3 4 0,8 0 4 16,6-3 4-16,2-2 0 0,2-3 2 0,4-1-2 15,-2 0-4-15,5-4 1 0,1 0-4 0,0-1-5 16,-2-2 0-16,-2 1-6 0,0-3-3 16,-3 0 2-16,0-1-5 0,-5-1 1 0,-2 0-4 15,-3 0-10-15,-1 0-20 0,-6 0-33 16,1 0-37-16,-3 0-37 0,0 0-51 0,-4 0-92 16,-5 0-163-16,-5-3-50 0,0 1-23 0,6 0 74 0</inkml:trace>
  <inkml:trace contextRef="#ctx0" brushRef="#br0" timeOffset="1320">1263 351 1678 0,'0'0'278'0,"0"0"-58"15,0 0-103-15,0 0-35 0,0 0-14 16,0 0-11-16,0 0-19 0,0 0-14 0,0 0-8 16,0 0-6-16,164-54-5 0,-139 52 0 0,-4 0 0 15,1-1-2-15,3-2 3 0,-2-1-4 0,-2 0-3 16,0-2-1-16,-3-2-3 0,0 2-2 15,-4-3 1-15,-2 0-1 0,-4 0 3 0,2-1 0 16,-8-1 0-16,0 1 1 0,-1 0-1 0,-1 0 3 16,0 1 0-16,0 0 0 0,-1 1 1 0,-2 1 0 15,-3-1 1-15,0 3 2 0,-1 0 3 0,0 0 8 16,2 1 4-16,-2 1 2 0,4 0 1 0,-1 3-2 16,3 1-3-16,-2-1 2 0,3 2-3 15,0 0-4-15,0-1-6 0,3 1-13 0,1-2-18 16,0 2-7-16,1 0 2 0,5 0 10 0,3-2 16 15,5 1 6-15,3-1 1 0,3-1-2 0,1 0-2 16,2-1-1-16,-2 1-1 0,3-3-2 16,-4 2 3-16,-1 0 2 0,-1-1 3 0,-6 1 4 15,-1-1 7-15,-3 2 4 0,1 0 1 16,-7 0-1-16,0 1-8 0,-5 2-7 0,-1 0-9 16,0 0-6-16,0 2 1 0,0 4 6 0,0 3 11 15,0 1 10-15,-1 6 0 0,-5 3-1 0,1 3-3 16,-6 2-7-16,4 6 2 0,-4 1-3 0,-1 4 0 15,0 3 0-15,1 2 3 0,1 1-3 16,1-1-3-16,-1-3 2 0,7-3-5 0,1-2 4 16,2-6 4-16,0-2-1 0,1-5 4 0,3-3 0 15,6-2 2-15,-1-2 6 0,3-4 4 0,5 3-2 16,-1-2-2-16,2-1-5 0,7 0-8 0,2-2-5 16,2-2-8-16,6-2-8 0,-4-2-14 15,6 0-13-15,2 0-12 0,-1 0-16 16,-4-6-15-16,3 0-22 0,-3-3-36 0,-4 2-55 0,-4-4-75 15,-6 2-167-15,-7 1-28 0,-4 2-401 0</inkml:trace>
  <inkml:trace contextRef="#ctx0" brushRef="#br0" timeOffset="1490">1849 349 2227 0,'0'0'36'0,"0"0"-75"0,0 0-13 0,0 0 2 15,0 0 48-15,0 0 10 0,182-11-5 16,-142 11-4-16,-1 0-4 0,0 0 0 0,-2 0 0 16,-4 0 0-16,0 0-7 0,-3 0-22 0,-4 0-58 15,-6 0-106-15,3 0-158 0,-9 0-104 0,-4 0-498 16</inkml:trace>
  <inkml:trace contextRef="#ctx0" brushRef="#br0" timeOffset="1747">2237 588 836 0,'0'0'264'0,"0"0"32"0,0 0-43 16,0 0-52-16,0 0-45 0,0 0-44 15,155 77-16-15,-126-70-9 0,-2-2-6 0,1-4-1 16,-2-1-6-16,1 0-4 0,0 0-10 16,-1-7-10-16,0-2-7 0,0-3-3 0,-1-3-6 15,-4-2-3-15,-1 0-1 0,-5-2-1 0,-2 0 10 16,-3-1 3-16,-6 0 1 0,-4-1-1 0,0-2-14 15,-6 0-9-15,-7 3-12 0,-9-3-13 0,-3 3-5 16,-5 0-4-16,-9 4-3 0,-5 8 0 16,-6 3-5-16,-5 5-1 0,-8 7-4 0,-1 13-20 15,-6 6-40-15,-1 11-66 0,0 6-108 0,-5 11-243 16,23-10-189-16,14-14-555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46:37.131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5079 1251 2802 0,'0'0'-46'0,"0"0"-3"15,0 0-12-15,0 0 3 0,0 0 19 0,0 0 22 16,0 0 11-16,0 0-3 0,-7 194-16 0,10-146-12 16,1 1-18-16,-2 1-20 0,3-3 0 15,-5-1 11-15,1-7 22 0,-1-7 25 0,1-5 13 16,1-11 3-16,-2-4-6 0,2-4-3 0,-2-3-13 15,2-2-25-15,0-1-32 0,3 0-57 0,0 2-86 16,2-4-137-16,1 0-99 0,-1 0 47 16,0 0 49-16</inkml:trace>
  <inkml:trace contextRef="#ctx0" brushRef="#br0" timeOffset="-1201">2749 1080 1357 0,'0'0'75'16,"0"0"-9"-16,0 0 8 0,0 0-20 0,0 0-17 15,0 0-21-15,0 0-34 0,0 0-27 16,0 0-24-16,0 0-19 0,0 0-10 0,0 0 1 15,-41-34 6-15,41 34 11 0,0-1 16 0,0 1 23 16,0-2 25-16,2 1 14 0,2-2 11 0,1 1-1 16,-2-3-3-16,5 2 0 0,-4 0-2 15,2-4 1-15,1 3-3 0,-5-4 3 0,5 4 5 16,-4-1 14-16,-2 0 16 0,-1 2 5 0,0-1-7 16,-3-1-9-16,-6-1-17 0,1 0-3 15,-6 3 9-15,-2-2 5 0,-2 3 13 0,-7-1 12 16,1 3 15-16,-5 0 3 0,0 3-1 0,-3 4-6 15,-1 2-11-15,-5 3-7 0,5 4-7 0,-4 2-5 16,-1 1-6-16,5 3-2 0,-3 2-7 0,5 0-7 16,2 2-7-16,1 2-7 0,5-1-5 15,1 0-3-15,8-1-3 0,2 1-7 0,6-5-4 16,5-1-10-16,1-1-3 0,1-2 2 16,12-1 5-16,2 0 10 0,4-2 10 0,5-1 4 0,5-4 1 15,6 1-1-15,1-2 0 0,4-3 1 0,1 0 1 16,1 0 2-16,0 0-2 0,0 0 1 15,1 0 0-15,-4-1-1 0,2 2 4 0,-1 3 0 16,-3 0-3-16,-7 4 2 0,-1 1-2 16,-3 1 3-16,-6 0 3 0,-4 1 0 0,-3-1 4 15,-9-1 8-15,0-2 15 0,-4 0 23 0,0 1 25 16,-7-1 14-16,-7 0 7 0,-2 2-3 0,-6-3-6 16,-4 4 1-16,-1-1-5 0,-2 0-7 0,-9 1-13 15,5-2-12-15,-5 0-4 0,0 0-4 16,0-2 1-16,-1-1-3 0,7-2-3 0,-3-1-3 15,7-2-3-15,0-4-5 0,1 0-1 0,3-2-6 16,6 0-8-16,-1-3-4 0,5-3-12 0,3-2-14 16,0 1-14-16,2-2-23 0,6-3-30 15,0-1-40-15,0-4-41 0,3 0-37 0,7-4-30 16,4-1-34-16,6-1-75 0,4 0-17 0,4-1 61 16,-5 7 30-16,-6 4 270 0</inkml:trace>
  <inkml:trace contextRef="#ctx0" brushRef="#br0" timeOffset="-809">3201 1511 2358 0,'0'0'-73'15,"0"0"-3"-15,0 0 7 0,0 0 29 16,0 0 35-16,0 0 16 0,0 0-5 0,0 0-9 15,49 165-4-15,-32-137-9 0,-1-4-14 0,3-2-10 16,2-3-5-16,-4-4-1 0,5-3 11 0,-4-3 8 16,3-4 3-16,-6-2 9 0,0-2 5 15,-2-1 2-15,2 0 7 0,-1-6 4 0,4-3 5 16,-1-4 4-16,0-2-1 0,-2-4-5 0,-2-4-7 16,1-1-5-16,0-3-3 0,-5-4 0 0,-5-2 5 15,1-2 4-15,-5 0-1 0,0-3 4 16,-10-2-2-16,-6 0 2 0,-4 1 9 0,-3 1 6 15,-4 2 7-15,-3 4 5 0,-1 5 12 0,-4 2 10 16,3 8 7-16,-4 3 2 0,5 7-7 0,-1 4-13 16,2 3-11-16,7 0-17 0,1 7-17 0,3 9-18 15,3 4-13-15,2 7-6 0,7 6 0 16,-1 7 7-16,7 8-1 0,1 4-9 0,0 6-34 16,9 5-80-16,5-1-121 0,4-1-170 0,6-8-1 15,-7-15-6-15,-2-16 323 0</inkml:trace>
  <inkml:trace contextRef="#ctx0" brushRef="#br0" timeOffset="-250">3980 1200 1847 0,'0'0'222'0,"0"0"-229"0,0 0 7 0,0 0-11 16,0 0-10-16,0 0 2 0,0 0-6 15,0 0 7-15,0 0 10 0,-55 155 1 0,54-109 5 0,-6 3-7 16,5 2-3-16,-2 3 0 16,-1-1-8-16,1-1-23 0,1-3-12 0,2-9 0 0,1-8 1 15,0-11 9-15,0-9 8 0,0-4-6 0,1-5 2 16,2-3 21-16,-2 0 20 0,-1 0 24 16,0 0 24-16,4-3 19 0,0-6 8 0,2-3-8 15,2-5-14-15,-3-3-21 0,4-3-18 0,-3-1-7 16,3 2-3-16,-4-3 0 0,0 2 2 0,0-2 3 15,-4 4 6-15,3-1 2 0,-3 3 2 16,2 5 1-16,-3 3-3 0,0 3 1 0,2 3-8 16,-2 4-18-16,1 1-22 0,0 0-22 0,1 0 8 15,6 1 20-15,-3 5 17 0,10 4 21 16,-1 2-3-16,5 6-7 0,0 3 2 0,3 5-2 16,0 4 0-16,4 0-2 0,-2-1-4 0,5-2-2 15,-2-2-1-15,2-1 0 0,2-5-7 16,-1-2-6-16,2-4 2 0,-1-5 2 0,-2-3 7 0,-2-3 8 15,2-2 2-15,-2 0-1 0,-1-8 3 16,0-1 5-16,-1-2 4 0,-5-1 9 0,2-4 4 16,-4 2 5-16,-2-5 5 0,1 3 2 0,-6-5 3 15,-1 2 4-15,-1-2 0 0,-5-3 6 16,-2-1-2-16,-2-1-2 0,0 0-1 0,-5 1-10 16,-7-3-7-16,-2 3-6 0,-1 1-3 15,-4 0-6-15,0 3 0 0,1 2 1 0,-1 3-1 0,4 4 1 16,-1 2-8-16,3 1-10 0,2 5-8 0,3 1-15 15,3 1-33-15,2 2-74 0,3 0-83 16,0 3-62-16,3 8-79 0,6 3-116 0,-2-2 40 16,-2-3-138-16</inkml:trace>
  <inkml:trace contextRef="#ctx0" brushRef="#br0" timeOffset="657">5786 1340 1070 0,'0'0'779'15,"0"0"-895"-15,0 0 22 0,0 0 62 0,0 0 58 16,0 0-1-16,0 0-8 0,0 0-14 0,0 0-7 16,0 0-16-16,168 4-25 0,-149-10-19 15,0-2-11-15,-5-2 2 0,-2 1 29 0,-5 0 20 16,-3 0 20-16,0-1-2 0,-4 0-4 0,0-1-9 15,-4 2-11-15,-1-3 2 0,-6 2-9 0,-2-1-10 16,-2 2 4-16,-2 1 13 0,-4 3 20 16,-1 1 39-16,-2 1 19 0,-4 3 17 0,0 0 20 15,-1 4 4-15,-1 2 14 0,3 5 0 0,2 1-12 16,2 5-13-16,1 1-18 0,-1 4-13 0,6 4-10 16,-2 2-8-16,4 6-7 0,3 3-13 15,1 3-5-15,4 6-9 0,5 0-3 0,2-1-4 16,2-2-6-16,9-4-3 0,3-3-4 0,5-8 1 15,1-2 1-15,6-3 2 0,2-5-2 16,-1-4 1-16,3-4 5 0,3-1 2 0,-2-7 2 16,2-2 0-16,0 0-11 0,-5-1 1 0,-2-7 7 15,2-4 5-15,-6-1 13 0,-3-1 0 0,0 0-2 16,-4-1 5-16,-4 1 9 0,-3 0 13 16,-1 2 11-16,-6-1 6 0,-1 0 5 0,0 0 0 15,-8-2-2-15,-4 2-1 0,-1-3 3 0,-2 2 2 16,0 2 5-16,-2-1 6 0,-3 3 8 0,4 2 1 15,2 3-4-15,1 1-11 0,2 1-17 0,4 1-13 16,2 0-11-16,2 2-9 0,3 0-21 0,0 0-30 16,0 0-35-16,5 0 4 0,3 2 17 15,2 3 26-15,5 1 36 0,1-2-1 0,6 3-1 16,3-4 0-16,1 0 2 0,4-3 0 0,0 0-2 16,1 0 1-16,2-6 0 0,-2-1-2 15,1 0 0-15,-3 1 0 0,-6-1-3 0,0 2 2 16,-8 1 2-16,-3-1 0 0,-4 2-1 0,-3 1 4 15,-3 2 13-15,-2 0 18 0,0 0 20 0,0 0 1 16,0 0-9-16,-2 0-23 0,2 0-25 16,-5 0-31-16,0 0-30 0,2 2-35 0,1 1-44 15,-3 2-61-15,0-2-96 0,4 1-111 0,1 1-74 16,0 0 69-16,0-2 86 0</inkml:trace>
  <inkml:trace contextRef="#ctx0" brushRef="#br0" timeOffset="1721">6209 1431 614 0,'0'0'271'0,"0"0"-255"0,0 0 44 16,0 0 12-16,0 0-7 0,0 0-14 15,0 0-30-15,0 0-21 0,0 0 1 0,0 0-4 16,0 0 0-16,0 0 5 0,0 0 5 0,0 0 15 15,-27-18 20-15,26 15 13 0,-3 0 15 0,1 0 5 16,1 0-4-16,1 0-10 0,-2 1-23 16,2-1-18-16,0-1-20 0,-2-2-13 0,1 0-5 15,1-4 1-15,1 0 6 0,0-3 6 0,-1 0 9 16,-2-1 5-16,0-1 6 0,-1-2 9 16,1 3 6-16,-3-1 9 0,-1 3 6 0,-3 0-3 15,1 3-3-15,-4 0-7 0,2 0-9 0,-5 2-1 0,0 3-1 16,-2-1-3-16,2 4-4 0,-4 0-6 15,0 1-8-15,-5 0-4 0,-1 4-1 0,-1 8-3 16,-2 0 5-16,-1 4 4 0,0 2 1 0,-1 0 4 16,4 2 3-16,1 1 0 0,3-1 4 15,2-1 2-15,3 0-1 0,3-2-2 16,2 3-4-16,2-6-1 0,1 3 2 0,3-1 1 0,2 0 1 16,3 1-2-16,0 3 0 0,2 1-1 0,2 1 1 15,3 0-1-15,6 2 1 0,1-1-2 16,3 1 1-16,4 2 1 0,1-4-5 0,4 0 2 15,4-2-1-15,0 0-3 0,2-3 3 0,1-2-3 16,2-2-2-16,-3 0 2 0,0-4-1 16,0-3 2-16,-3-1 2 0,1-5 1 0,-3 0 4 15,0 0 0-15,1-5 4 0,-5-1 0 0,0-3-2 16,-2-1 4-16,-4-1-3 0,1 0 1 0,-4 0 3 16,0-3 1-16,-1 3 5 0,-3-2 2 0,-1-1-1 15,-4 3 0-15,1-2 0 0,-1 1-1 0,-3 0 0 16,0 1-4-16,0-1-2 0,0 5-3 0,0 1-1 15,0 1 4-15,0 2-3 0,0 0-4 16,-2 1-4-16,2 1-13 0,0 1-10 16,0 0-15-16,0 0-15 0,0 0-11 0,0 0-8 0,0 0 5 15,0 0 12-15,0 0 15 0,0 0 15 16,0 0 8-16,0 0 4 0,0 0-3 0,0 0-4 16,0 0-4-16,0 0 1 0,0 0 6 0,0 0 3 15,2 3-1-15,2 0-24 0,-4 0-50 0,2 0-75 16,3 2-115-16,-1-1-144 0,-3 0-41 15,0 2 63-15,-1-3 121 0</inkml:trace>
  <inkml:trace contextRef="#ctx0" brushRef="#br0" timeOffset="2868">7019 1206 1086 0,'0'0'22'0,"0"0"4"0,0 0-2 0,0 0-19 16,0 0-36-16,0 0-44 0,0 0-25 0,0 0 7 15,0 0 36-15,0 0 45 0,0 0 39 0,0 0 22 16,0 0 12-16,0 0 1 0,-3-9-8 16,3 9-10-16,0 0-16 0,0 0-11 0,0 0-12 15,0 0-10-15,0 0-10 0,0 0-5 0,0 0-2 16,0 1 14-16,0 2 12 0,0 1 16 0,0 0 6 15,0 1-3-15,0 1 2 0,0 2 2 16,0 2 8-16,0 3 10 0,0 1 2 0,0 5-5 16,-2 2-9-16,-4 2-12 0,3 3-10 0,2 1-4 15,-5 2-3-15,1 0 1 0,4 1 2 16,-5-4 6-16,2 0-1 0,1-1-1 0,2-6 0 16,1-1-5-16,0-2 1 0,0-2-1 0,0-3-2 15,0-1-4-15,0-3-4 0,1 0-5 0,2-2 1 16,4 0 4-16,-3-3 3 0,3 2 4 15,1-3 5-15,3 1-2 0,1-2 3 0,2 0 3 16,1 0 0-16,4 0 3 0,2 0 2 0,0-2 5 16,1-3 2-16,1 3 2 0,3-2 1 0,-1 2-7 15,-5 0 0-15,4 0-8 0,-1 2-5 0,-5 0 1 16,1 0-2-16,-2 0 4 0,-1 0 6 16,-3 4 6-16,2-2 1 0,-1 2-1 0,-2-2 0 15,0 2 3-15,-3-1 3 0,-3-2 3 0,0 1-5 16,-2-1-6-16,-1 1-3 0,-3 0-2 0,1-2-3 15,0 1-1-15,1-1-2 0,2 2-4 0,0-1-4 16,-1 2-1-16,-1-1-4 0,5 1-1 16,-3 0-2-16,3-2 1 0,-1 1-2 0,1 0-2 15,-1 0-1-15,1-2-1 0,1 0 1 0,3 0 4 16,-3 0 0-16,2 0 1 0,1 0 1 16,1 0 2-16,1-2 2 0,-1-2 3 0,0 1-2 15,-1 0 3-15,1 0 3 0,-1 0 1 0,2 2 1 16,-1-1 1-16,0 1 3 0,0 1-1 15,2 0 1-15,-2 0-2 0,2 0-1 0,0 0 2 0,1 3-2 16,1 0 1-16,5 1-3 0,-5 2-1 16,3 0 0-16,-1 0-3 0,-2-2-1 0,1 0 1 15,0 0-3-15,0-1 2 0,-1 2 1 16,-2-4-1-16,-1 1 2 0,2-2-2 0,-1 0 2 16,0 0 3-16,-1-6 3 0,1-2 3 0,0 0 5 15,-2-3 3-15,0-3-1 0,-1-1-2 0,-7-2-6 16,4-2-5-16,-5-2-3 0,-3 0-4 0,0-2-8 15,0 2-6-15,-9-2-7 0,-2-1-3 16,-3 0-1-16,-5-1 0 0,-2 2-5 0,-2 0 1 16,-4 2 8-16,-3 0 14 0,-1 3 20 0,-1 3 24 15,-3 3 19-15,3 3 11 0,-3 2 5 0,6 4-9 16,2 3-16-16,2 0-16 0,9 2-17 0,1 7-19 16,2 3-13-16,3 5-7 0,3 6 0 15,0 6 4-15,6 5 8 0,-1 6 2 0,2 5 2 16,0 0-6-16,6-1-14 0,6-3-29 0,4-5-34 15,5-8-28-15,1-7-30 0,6-7-60 16,2-5-126-16,-2-4-132 0,-13-4-380 0</inkml:trace>
  <inkml:trace contextRef="#ctx0" brushRef="#br0" timeOffset="3487">8481 1299 2776 0,'0'0'47'0,"0"0"-79"15,0 0-25-15,0 0-38 0,0 0 3 0,0 0 10 16,0 0 6-16,0 0 17 0,0 0-19 0,0 0-6 16,0 0 11-16,0 0 19 0,0 0 21 15,60 62 15-15,-51-62 10 0,2 0 7 0,-3 0 8 16,1 0 8-16,4-3-5 0,0-1-2 0,1-3-10 15,1 1-14-15,1-1-22 0,-5 1-30 0,0 0-27 16,-1 1-5-16,-8 1 18 0,0 1 39 16,-2 0 24-16,-2 0 5 0,-7-1-7 0,-2 0-4 15,-5 2 15-15,-1 2 33 0,-5 0 29 0,1 3 14 16,-4 5 11-16,-1 4-7 0,1 2-5 16,5 2-8-16,-5 6-10 0,2-1-5 0,4 5-9 0,-3 1-6 15,6 1-4-15,2 0-5 0,3 1 2 16,2-1-5-16,6-2-5 0,3-1 1 0,0-3-11 15,8-1-1-15,2-1-4 0,1-3-4 0,8-3-1 16,-2-3-2-16,8 0 4 0,1-5 1 0,4-1-6 16,0-5 3-16,7 0-2 0,1-6 4 15,2-7-5-15,1-3-17 0,1-2-20 16,-1-4-14-16,-1-2 0 0,-4 3 8 0,-4-2 6 0,-3 1 9 16,-4 2 8-16,-1 1 14 0,-9 2 18 0,-3 3 28 15,-7 2 35-15,0 4 31 0,-5 0 16 16,0 0 12-16,-6 1-8 0,2 1-5 0,-7-1-2 15,3 1-13-15,-2 1-14 0,-1 1-10 0,-1 1-12 16,1 0-7-16,4 0-13 0,-2 1-15 16,-1 2-11-16,6-1-8 0,0 1-3 0,-1 0-2 15,3 0-5-15,2 0-10 0,0-1-17 0,0 1-19 16,0 0-16-16,0 0-2 0,7 0 22 0,-3 0 23 16,7 0 24-16,-4 2 13 0,5 1-2 15,5 0-1-15,0 0-1 0,0 1-4 0,0-2-3 16,7 0-5-16,-5-2-4 0,1 2-10 0,2-2-21 15,-4 1-42-15,-2 2-73 0,2 2-144 0,-3 0-270 16,-7-1-69-16,0 1-42 0</inkml:trace>
  <inkml:trace contextRef="#ctx0" brushRef="#br0" timeOffset="5293">1630 3201 1002 0,'0'0'32'0,"0"0"-27"16,0 0 9-16,0 0-33 0,0 0-68 15,0 0-93-15,0 0-56 0,0 0 29 0,0 0 65 16,0 0 98-16,0 0 65 0,0 0 12 0,-10 11 8 16,10 2 3-16,0 6 1 0,0 0-3 15,0 8-4-15,0 1-2 0,0 4 3 0,-1 6 3 16,-1 7-3-16,0 1-5 0,-4 9-12 0,5 3-9 16,-1 2-3-16,1 1-2 0,1 4-6 0,0-4-4 15,0 3 2-15,0-1 1 0,0-2 4 16,1-2 2-16,-1 0-3 0,2-2 1 0,-2-4 3 15,0-1 5-15,0-4 9 0,1 0 17 0,-1-1 14 16,0 0 15-16,0 3 16 0,0 3 8 0,-1 1-8 16,-1 3-13-16,0 2-22 0,-2 5-26 0,-2 0-7 15,5 4-5-15,-2 2-5 0,-1 3-1 16,-2 1-1-16,4 4-2 0,-1 0 1 0,-4 3 0 16,6-2-3-16,-1 0-4 0,2 2 0 0,0-1 2 15,0 2 3-15,0-1 6 0,0 0 2 0,-1-1-2 16,-2-1-4-16,-1-1 0 0,3-2 1 0,-2 0 3 15,2-1-1-15,-3-3-1 0,-3 1-2 16,3 2-4-16,-3 1-1 0,4 2 3 0,0-1 1 16,-2 4 1-16,0-1 4 0,0 1-3 0,-1 1 0 15,3 1 0-15,-1 4-8 0,-3 1 0 16,4 1 0-16,0 1-1 0,-3-1 8 16,2 0-2-16,1 0-5 0,0-1 1 0,-4-1-9 15,6-1 2-15,-2-3 4 0,0-2 4 0,-2-6 8 0,2-1 2 16,-1-3-2-16,-3-4 0 0,2 0 5 15,-3-2 2-15,4 0-1 0,-5 1 4 0,5-2-3 16,-4 1-3-16,4 2-5 0,0-2-7 0,-3 4 1 16,6-4 0-16,-3 0 3 0,-3 1 2 0,4-3-5 15,0 0 0-15,2 1-2 0,0 1-2 16,1 2 0-16,-3 0-2 0,3 1 2 0,0 1 2 16,0 0 0-16,0-1-2 0,0 2 5 0,0 2-13 15,0-1 0-15,0 0 6 0,0-1-2 0,0 1 14 16,-3 0 2-16,2-4-6 0,-1 4 3 15,0-4 1-15,0 1 4 0,-2 0 7 0,1-3-4 16,1 0 0-16,2 2-5 0,0-2-13 0,0-1 0 16,0 1 4-16,0 1-3 0,0 0 9 0,0-1-3 15,2 0-4-15,4 2 1 0,-2 3 1 0,-1-2 1 16,5-1 0-16,-4 2-1 0,4-2-4 16,-2 1-12-16,2 0 6 0,-4 1 5 0,4-1 5 15,-4-2 11-15,-2-2-4 0,-2-4-2 0,0-1 2 16,0-3 3-16,0-2 1 0,0 1 5 15,-4-2 0-15,-2-1 2 0,2-2 0 0,1 2-5 16,-4-2 3-16,5 3-5 0,0-2-3 0,0 0 1 16,-1-1-6-16,-3 1 1 0,5-1 1 0,-2 0-2 15,1 0 2-15,-4 0 1 0,5 0-1 16,-1 1 1-16,1 0-3 0,-2 2 2 0,-1 3 0 16,1-2 0-16,1 0 3 0,-1 0 1 0,0-1 3 15,-2 0-2-15,2-2-1 0,-1 1-1 0,-1-4-2 16,2 1 0-16,1 0-1 0,0-3 0 0,0 3 0 15,2-2 0-15,-1-1-2 0,1 1 3 16,-4-3 3-16,4 0 1 0,0 2 2 0,0 1 2 16,0 0-1-16,0 2 0 0,0 1-1 15,0 0-1-15,0 2-7 0,4 2 1 0,0 1 1 16,-1-1 2-16,4-3 5 0,-3 1 3 0,-3-4 0 16,3 3-3-16,2-4 0 0,-2 2-3 0,-2-4-2 15,5 1 1-15,-3-2-2 0,-1 0-3 0,3 0 2 16,-4-2 0-16,1 2 2 0,-3-2 2 0,0-2 2 15,1-3 3-15,-1 0-5 0,2-1 2 16,-2 0-1-16,0-3-3 0,0 2 4 0,0-4-3 16,0 2 3-16,0 1 1 0,0 0 0 0,0 1-1 15,0-2 1-15,-2 4-2 0,1-4 3 16,1 3 1-16,-3-2 2 0,1 4 3 0,-1-4 1 16,-3 4-1-16,5-2 0 0,-3 1-4 0,-3 1-1 15,4 1 1-15,-5 1 0 0,4 1 1 0,0 1 0 16,-4 0 0-16,4-1 2 0,-6 0 1 15,6-2 2-15,-4 1 5 0,4-2-1 0,-4 0 3 16,5-2 0-16,-1 3 0 0,-2-5 1 0,2 3-1 16,4-2-5-16,-3-1-5 0,2 0-1 0,0 0-8 15,-5-1 2-15,5-1 0 0,0 0-2 0,1-2 1 16,0-3-4-16,0 1 0 0,0-2-3 0,0-1 1 16,0-1 2-16,0-2 0 0,0 0 1 15,0 0 0-15,0-3-2 0,0-1-3 0,0 1 0 16,0-3-1-16,0-1 0 0,0-3 2 0,0 1-2 15,0-4 6-15,0-3-5 0,0-1-1 16,0-2-2-16,0-2-11 0,0-1-12 16,0 0-19-16,-2 0-27 0,1-1-32 0,-6-7-6 0,3-3-9 15,-8-7-41-15,-5-8-61 0,-5-6-111 0,1-5-130 16,-5-5-6-16,0-2 84 0,4 9 168 16,8 10 214-16</inkml:trace>
  <inkml:trace contextRef="#ctx0" brushRef="#br0" timeOffset="5667">743 17129 1158 0,'0'0'510'0,"0"0"-358"0,0 0-28 0,0 0-30 15,0 0-28-15,-75 155 5 0,70-132 2 0,-1-3 1 16,5-2-9-16,1-5-22 0,0 1-19 0,1-2-22 16,9-1-4-16,1 2-3 0,1-3 2 15,3 3 8-15,2 1-4 0,3 0 3 0,-1 0-2 16,4 3 1-16,-2-2-1 0,2 3 4 0,3 0-1 15,-1 1 3-15,1-1-1 0,-5 0-3 0,3-1 2 16,-1 1-3-16,-5 0 4 0,2-1 2 16,-4-1-1-16,1 1 1 0,-4-1 3 0,1-1-3 15,0-3-1-15,-2-2-1 0,-1-2-8 0,-4-2 2 16,2-1-8-16,0-1 1 0,-3-4 4 0,5 0-2 16,3 0 5-16,-2-4-1 0,3-4 0 15,-1-3 1-15,1-4-2 0,5-3 2 0,-2-6-1 16,5-2 2-16,-2-4 2 0,2-3-2 0,2-1 2 15,-6 0 0-15,4 0-8 0,-1 1 0 16,-3 4-5-16,3 2-3 0,-4 4-4 0,1 0-18 16,-2 8-20-16,-2 2-27 0,-1 3-35 0,-2 6-42 15,-5 2-51-15,1 2-65 0,-5 0-73 0,-1 4-80 16,-2 6 26-16,0-1 85 0,0-2 208 0,0-1 108 16</inkml:trace>
  <inkml:trace contextRef="#ctx0" brushRef="#br0" timeOffset="6272">1864 16947 2613 0,'0'0'18'0,"0"0"-88"15,0 0-31-15,0 0-37 0,0 0-4 0,0 0 1 16,0 0 25-16,0 0 43 0,0 0 15 0,0 0 49 16,0 0 6-16,0 0 1 0,0 0 2 15,0 0-1-15,62-17 7 0,-46 11 2 0,-1-1 2 16,0 1 2-16,4 0-1 0,-2 2-1 0,-2 1-3 15,0 0-3-15,0 2 0 0,-1-2-2 0,-4 1 3 16,1 2 2-16,-4 0 8 0,-1 0 17 0,-4 5 11 16,0 2 9-16,-1 5-4 0,-1 5-12 15,0 3-11-15,0 1-3 0,-3 5-3 0,-8 1 3 16,3 3-5-16,-4 2 1 0,-4 4-5 0,-2 0-3 16,3 1 3-16,-3 0-2 0,-4 2 4 0,3-2 0 15,-3 2-2-15,3 0-4 0,-3-1 3 16,2-1 1-16,2 2 5 0,3-2 2 15,1-2 1-15,2-4 5 0,1-1-4 0,6-5 8 0,-3-4-1 16,5-2-4-16,3-4 0 0,0-4-9 16,0-3-6-16,0-1-6 0,5 0-8 0,3-1-1 15,6 0 2-15,1 1 4 0,4-1 7 0,-1-2-3 16,0 2-3-16,4-4-1 0,-5 0-2 0,5 2 3 16,-5-1 1-16,-1 2 0 0,4-1-2 15,-3 1 1-15,-1 0 0 0,3-1 3 0,-1 2 0 16,-3 0-2-16,0 0-6 0,4 2-2 0,-4-4-2 15,-1 1-6-15,1-2-5 0,-3-3-10 16,1 0-12-16,-1 0-21 0,-4 0-35 0,3-8-49 16,1-4-72-16,-4-3-95 0,-1-5-177 0,-3-3-28 15,0-4 28-15,-1 6 489 0</inkml:trace>
  <inkml:trace contextRef="#ctx0" brushRef="#br0" timeOffset="6528">1825 17313 2456 0,'0'0'12'0,"0"0"-5"0,0 0-10 0,0 0-5 16,0 0 4-16,0 0-3 0,0 0-20 0,0 0 3 15,0 0 2-15,0 0 12 0,0 0 25 16,0 0-1-16,0 0-1 0,0 0 3 0,87-15 10 15,-57-1 4-15,3 3 3 0,3-2-3 0,-1 0-8 16,3-1-6-16,-4-1-10 0,6 2-6 0,0-1-4 16,1-4-10-16,-2 0-22 0,2-2-50 15,-3-3-93-15,-5 0-119 0,0 0-309 0,-11 4 607 16</inkml:trace>
  <inkml:trace contextRef="#ctx0" brushRef="#br0" timeOffset="7879">2050 3121 666 0,'0'0'31'15,"0"0"23"-15,0 0 44 0,0 0 3 0,0 0-12 16,0 0-26-16,0 0-28 0,0 0 1 0,0 0 3 16,0 0 0-16,0 0-2 0,0 0-9 15,-78-36-6-15,78 36-1 0,0 0-1 0,0 0 0 16,0 0 1-16,0 0-8 0,0-1-11 0,0 1-12 15,7-2 9-15,-3 1 10 0,7-2 14 0,1 0 15 16,3 0-8-16,0 0-6 0,7 0-3 16,-1 2-1-16,5-1-5 0,1 1 0 0,3 1-1 15,4-2-4-15,-2 1 1 0,6-1-1 0,1 1-4 16,1-1-1-16,0 2-2 0,1 0-2 16,-2 0 0-16,2 0-1 0,0 0 1 0,2 2 1 15,3 1 0-15,-2-2 0 0,5 2-1 0,-3 0 1 16,5-1 1-16,1 0 3 0,2 0-1 0,2-2 1 15,0 1-1-15,3-1-2 0,1 0-2 16,0 0 1-16,2 0 3 0,0 0 0 0,-2-1 0 16,5-1 2-16,-1 0-1 0,-3-3 6 0,3 2 10 15,1-1 5-15,-1-1 3 0,0 0 3 0,-1 1-7 16,1 1-3-16,0-1 0 0,-2 1-1 16,2 2 1-16,-2 1-1 0,1 0-4 0,0 0-1 15,-1 0-7-15,-1 0-1 0,-1 0-2 0,-1 1-5 16,5 1 7-16,-4-2 1 0,1 1-1 0,0-1 6 15,3 0-7-15,-3 0-1 0,-1 0-4 0,-2 0-6 16,2 0 5-16,-3 0-1 0,-1 0 5 16,1 0 1-16,1 0-5 0,-1 0 0 0,-1 0-1 15,1 0-4-15,-1-1 3 0,-1-1 2 0,2 1-3 16,-2-1 6-16,4 1-4 0,-3 1-1 0,1-2 3 16,-2 1-7-16,-1-2 4 0,1 0 1 15,-2 0-1-15,2-1 6 0,-2-2-4 0,0 0 0 16,-1 2 0-16,-1 0-4 0,1-2 4 0,-2 2-2 15,1-2 1-15,0 2 3 0,0-1-1 0,1 1 2 16,0 1 0-16,-2-1-1 0,2 1 0 16,-1 2 0-16,-5 1-1 0,2 0 1 0,-3 0 2 15,1 0 0-15,-1 0 3 0,3 0-2 0,-1 1-2 16,-5 1 2-16,2-2 1 0,1 1 1 16,-3-1 3-16,0 0-2 0,1 0 2 0,-2 0-1 0,1 0-2 15,-4 0 0-15,2 0-3 0,-2 0 1 16,0 0 1-16,1-1 2 0,-8 1 0 0,4-2 0 15,-5 2-4-15,-4 0-1 0,2 0 1 0,-4 0-1 16,0 0 2-16,-3 0-1 0,1 0 1 16,-4 3 0-16,1-1-3 0,-3 0-1 0,-2 1-2 15,-2-2-1-15,-5 1 1 0,3-1 2 0,-6 1-1 16,3-1 2-16,-3 1-1 0,-4-2 0 0,1 0 2 16,-1 1 1-16,2-1 5 0,-2 0 5 15,0 3-1-15,0-3 4 0,0 0-6 0,0 0-6 16,0 0-5-16,0 0-13 0,0 0-13 0,-2 0-19 15,1 0-24-15,1 0-24 0,-2 0-30 0,0 0-49 16,-2 0-83-16,-2 0-105 0,-1 0-115 16,1-4 34-16,-1 2-23 0,1-1 429 0</inkml:trace>
  <inkml:trace contextRef="#ctx0" brushRef="#br0" timeOffset="8293">8013 2731 833 0,'0'0'174'0,"0"0"18"0,0 0 3 0,0 0-40 16,0 0-46-16,0 0-51 0,0 0-33 0,0 0-11 16,0 0-6-16,0 0-4 0,0 0-5 0,0 0 0 15,0 0 4-15,0 0 5 0,-20-23 5 16,20 23 3-16,0 0 3 0,0 0 0 0,0 0 16 16,2 2 12-16,1 3 8 0,0-1 7 0,5 2-10 15,-3 3-13-15,5 1-10 0,-2 0-8 16,2 0-7-16,2 3-4 0,0 1 4 0,3 2 2 15,0 1 0-15,2 3-1 0,2-4-5 0,-1 1-2 16,5 2-2-16,3 1 4 0,0-3-2 16,1 3-4-16,0-1-1 0,2-1-4 0,0-2 0 15,1 1 1-15,0-1 2 0,-2-1-2 0,-2 0 0 16,0-2-1-16,-7 3-2 0,0-4 2 0,-2-1 0 16,-8-1 2-16,0-2 0 0,-8 1 6 15,0-2 10-15,-1 3 6 0,0 0 13 0,-6 4 16 16,-8 2 7-16,-7 1 5 0,-2 3-4 0,-7 1-11 15,-1 3-2-15,-6-4-10 0,4 2-2 0,-4-3 1 16,-2-1-8-16,5-4-1 0,1 1-4 0,4-2-16 16,2-2-6-16,4-3-3 0,8-2-8 15,4-1-16-15,5-4-35 0,5-1-72 0,1 0-132 16,4 0-106-16,10 0-220 0,-2-3-28 0,-1 0-224 0</inkml:trace>
  <inkml:trace contextRef="#ctx0" brushRef="#br0" timeOffset="9503">8917 2516 0 0,'0'0'4'16,"0"0"8"-16,0 0 18 0,0 0 11 0,0 0 0 15,0 0-8-15,0 0-2 0,0 0 10 0,0 0 31 16,0 0 37-16,0 0 31 0,0 0 36 0,0 0 9 15,0 0 9-15,-6-110-8 0,6 105-20 16,0 2-9-16,0 2-19 0,0-1-25 0,0 2-26 16,0 0-33-16,0 0-33 0,0 0-18 0,0 0-14 15,0 0-4-15,0 0 3 0,0 0 2 0,0 0 4 16,0 0 1-16,0 0-2 0,0 5 10 16,2 2 6-16,2 6 15 0,1 3 12 0,-1 6 1 15,5 6-2-15,-4 8-5 0,6 4-8 0,-1 2-5 16,-2 3-5-16,3 1-6 0,1 0-1 15,0-3-2-15,1-3-2 0,-1-4-2 0,-3-3 1 16,2-4-2-16,0-7 2 0,2-3 2 0,-4-4-1 16,-2-1 1-16,3-4 0 0,-6 1 0 0,4-4-1 15,-4-1 1-15,3-1 0 0,-5-2 0 16,0-2 1-16,-1 1-1 0,-1-2 1 0,2 0 4 16,-2 0 2-16,0 0 6 0,1 0 4 0,-1 0 5 15,0 0 7-15,0 0 7 0,0 0 6 0,0 0 7 16,4-3 2-16,-3-3-13 0,2-4-7 15,1-9-15-15,6-8-10 0,1-7 0 0,1-8-5 16,2-4-1-16,-1-4-2 0,2 0 0 0,2-2 2 16,-4 3 0-16,1 1 2 0,1 3-1 0,-1 2-1 15,-2 6-2-15,2 7 0 0,-2 4-4 0,0 4 1 16,-2 6 0-16,-3 2-2 0,1 5 0 0,-4 3-4 16,-1 1-2-16,2 1 2 0,-4 4-2 15,-1 0 4-15,0 0 3 0,0 0 0 0,0 0 1 16,0 0-6-16,0 0-4 0,0 0-13 0,0 0-20 15,0 0-25-15,0 3-18 0,-1 1-11 16,1 4-23-16,0 3-59 0,0 1-135 0,0 3-175 16,0-3 10-16,0-3-135 0</inkml:trace>
  <inkml:trace contextRef="#ctx0" brushRef="#br0" timeOffset="14759">9022 3880 1170 0,'0'0'57'0,"0"0"-11"0,0 0-28 16,0 0-34-16,0 0-25 0,0 0-9 0,0 0 3 15,0 0 21-15,0 0 25 0,0 0 11 0,0 0-4 16,0 0 0-16,22 17 5 0,-19-16 8 16,5 1 6-16,-4-2 6 0,-1 1-3 0,5-1-5 15,-4 0-3-15,4 0-5 0,-4 0-3 0,6 0-1 16,-6 0-4-16,5 0 1 0,-4 0-4 16,3 0 2-16,-4-3 3 0,0 2 5 0,1-2 13 15,-2-1 11-15,-1 0 5 0,-2 1 3 0,0-2 2 16,0 1-1-16,0-1 0 0,0 0-4 0,-2 1-9 15,-2-1-13-15,-4 1-11 0,4 0-12 16,-4 1-10-16,-1 0-3 0,1 1-2 0,-3 2-1 16,-1 0 1-16,1 0 5 0,0 0 0 0,2 0 11 15,-2 4 10-15,0-2 3 0,1 2 1 0,-1 1-7 16,-1 2-7-16,0 1-3 0,-1 1 2 16,2 2 0-16,3 0 2 0,1-3-1 0,1 3 0 15,0-2-2-15,5 0-3 0,-1 1-2 0,2 0-1 16,0 1 1-16,0-3 5 0,2 2-3 0,2 0-3 15,4 0 1-15,-2-1 0 0,4 0 5 0,3 0 7 16,0 0 4-16,2 1-1 0,6-2 0 0,-3 3-3 16,5 0-1-16,-3 1-2 0,5 0-1 15,-1 2-1-15,0-1-1 0,-4 2 1 16,5 4 1-16,-3-2-2 0,-5 0 2 0,-2 2-2 0,0-1 2 16,-4 2-2-16,0 1 3 0,-7-1 3 15,3 0 3-15,-4 0 6 0,-2-2 3 0,-1 0 3 16,0 0 8-16,-2-4 6 0,-7 2-6 0,4-6 0 15,-5 3 4-15,-2-2 5 0,-2 0 21 16,-1-3 6-16,-2-1-9 0,-4 1-8 0,5-2-14 16,-3-1-3-16,1-2 2 0,3-1-4 0,0-2-4 15,0 0 0-15,0 0-4 0,1 0 2 0,-1 0 2 16,4-1 2-16,0-3 0 0,0-2 1 16,3-1-1-16,1 1-1 0,0 0-3 0,2 0-4 15,1 0-4-15,-2 0-8 0,4 0-3 0,0 1-3 16,2-1-8-16,0 1-2 0,0 1-13 0,0 0-10 15,0-2-8-15,0 1-16 0,0 0-12 0,0 1-22 16,0 1-37-16,0 0-46 0,3 0-79 16,4 0-94-16,-3 3-86 0,-1 0 44 0,2 0-66 0</inkml:trace>
  <inkml:trace contextRef="#ctx0" brushRef="#br0" timeOffset="15973">9022 5069 355 0,'0'0'168'0,"0"0"-18"0,0 0-70 16,0 0-48-16,0 0-33 0,0 0-21 0,0 0-3 16,0 0 6-16,0 0 7 0,0 0 4 0,0 0 0 15,0 0 0-15,0 0 7 0,0 0 28 16,6 3 25-16,-6 2 24 0,0 2 10 0,-3 2-17 16,-1 2-18-16,2 2-20 0,-2 4-11 0,-4 1-5 15,3 4-1-15,-6 1-2 0,-2 0-1 16,1 4 0-16,0-2 0 0,-3 2 4 0,1-2 7 15,-1 1 8-15,0 0 9 0,0-1 12 16,-4-2 5-16,4-1-5 0,1-4-11 0,2-4-10 0,5-4-9 16,-2-1-5-16,5-1 0 0,-5-2-7 15,7 0-6-15,-1 0-4 0,0-1-4 0,3-2-2 16,0 2-5-16,0-1 4 0,4 0 13 0,2 2 20 16,6 0 17-16,2 0 7 0,6-2-1 15,-1-1-8-15,6-2-8 0,1-1 0 0,2 0-5 0,1 0-7 16,5 0-4-16,-2 0-5 0,3-3-3 15,-3 0-1-15,-2 1-1 0,2-1-1 16,-4 1-1-16,-6 1-1 0,1 1 1 0,-4 0-2 0,-3 0-2 16,-3 0 4-16,-8 0-6 0,3 0 3 0,-5 0 0 15,-3 1-3-15,0-1 10 0,0 0 8 16,0 2 5-16,0-2 8 0,0 1-1 0,0 1 4 16,-3-1-4-16,-4 2-8 0,5-2-9 0,-2 1-16 15,-5-1-20-15,2 1-19 0,-1-2-30 0,-1 0-41 16,2 0-53-16,-1 0-103 15,2-2-137-15,-1-1 2 0,6 0-192 0</inkml:trace>
  <inkml:trace contextRef="#ctx0" brushRef="#br0" timeOffset="16331">9015 5162 2023 0,'0'0'28'0,"0"0"36"16,0 0-12-16,0 0-26 0,0 0-37 0,0 0-46 16,0 0-32-16,0 0-28 0,0 0 35 0,0 0 42 15,0 0 35-15,0 0 42 0,0 0-8 16,0 0-9-16,17 39-1 0,-6-27 1 16,-5 0 7-16,7 2 8 0,-1 1-7 0,0 2 1 15,2 0-7-15,0 2-7 0,1 1-3 0,-2 1-5 0,1 1-3 16,0-1-1-16,-2-2 2 0,0-3-3 0,0-2 0 15,-3-4 1-15,-4 0-2 0,3-3 1 16,-5-2 1-16,0-2 0 0,-3 0 2 0,0-3 0 16,1 0 1-16,-1 2 1 0,0-2 0 0,0 0-1 15,0 0-3-15,0 0-2 0,0 0-4 16,0 0-6-16,0 0-7 0,0 0-9 0,0 0-15 16,0 0-18-16,0 0-21 0,0 0-27 0,0 0-29 15,0 0-34-15,0 0-57 0,0 0-98 0,0 0-34 16,0 0 26-16,0 0 52 0</inkml:trace>
  <inkml:trace contextRef="#ctx0" brushRef="#br0" timeOffset="16679">9499 5035 1835 0,'0'0'69'0,"0"0"-119"0,0 0-25 16,0 0-54-16,0 0 28 0,0 0 30 0,0 0 30 16,0 0 41-16,0 0 1 0,0 0 5 0,0 0 5 15,0 0 12-15,0 0 15 0,0 0 18 0,6 128 13 16,-6-111-8-16,5 0-14 0,-3 0-18 16,0 0-18-16,-1 3 0 0,0 1-1 0,1 1 2 15,-1 2 0-15,3 3-3 0,-2 1 3 0,-1 0-2 16,2 0 0-16,-3-4-1 0,1-1-2 15,0-5-2-15,1-1 0 0,2-5-2 0,-3-4 1 16,1-2-2-16,-2-3 3 0,1-3 10 0,-1 0 11 16,0 0 15-16,1 0 2 0,-1 0-6 0,0 0-11 15,0 0-19-15,0 0-14 0,0 0-16 0,0 0-17 16,0-3-44-16,0-1-55 0,0-2-78 0,0-2-109 16,0-2-93-16,0 4 39 0,0 0-95 0</inkml:trace>
  <inkml:trace contextRef="#ctx0" brushRef="#br0" timeOffset="16918">9518 5283 1331 0,'0'0'547'0,"0"0"-435"15,0 0-20-15,0 0-55 0,0 0-33 0,0 0-17 16,0 0 11-16,0 0 5 0,0 0 13 0,0 0 16 15,0 0-8-15,0 0-2 0,0 0-1 16,101-8 3-16,-83 8-1 0,2 0-1 0,-1 0-4 16,3 0-3-16,-3 0-7 0,4-3-4 0,-4 0-4 15,5-2-14-15,-3 2-20 0,-1 1-43 0,-5 1-76 16,0-1-145-16,-3 2-223 0,-3 0-30 0,-6 0-141 16</inkml:trace>
  <inkml:trace contextRef="#ctx0" brushRef="#br1" timeOffset="26126">5772 3142 0 0,'0'0'0'0,"0"0"0"15,0 0 0-15,0 0 0 0,0 0 0 0,0 0 0 16,0 0 0-16,0 0 0 0,0 0 0 0,0 0 0 15,0 0 0-15,0 0 0 0,-61 98 0 16,60-96 4-16,-2 2 13 0,3-3-1 0,0-1-8 16,0 1-8-16,0 2-3 0,0 0-6 0,5 0 6 15,-1 2 0-15,5 0-5 0,-1-1 5 16,3 1-3-16,1 0 0 0,-1-1 3 0,3-1 2 16,2 0 1-16,-2 0 0 0,1 0 0 0,0 0 0 15,-2 0 0-15,-2 1 0 0,0 1 0 0,-5 1 0 16,2 2 0-16,-7 2 0 0,0 0 1 0,-1 3 11 15,0 4 2-15,-1 1 1 0,-8 5-2 16,-2 4-1-16,-3 1-4 0,-4 4-2 16,-1 3-1-16,-1 3 1 0,-1 0 2 0,-1 0 1 0,-1-2 3 15,3 0 3-15,-1-3 7 0,3-1 12 16,1-5 3-16,3-1 0 0,2-6-5 0,2-2-17 16,1-2-6-16,4-3-11 0,3-1-7 0,2 2-9 15,0-3-9-15,2 2-2 0,5-2-8 0,2 1-3 16,3-2 0-16,1-2-6 0,2 0 7 0,3-4 8 15,3-1 27-15,-4-1 4 0,7-2 0 16,-2 0 0-16,-1 0 0 0,3 0 0 0,-5 0 0 16,1 0 0-16,-6 0 0 0,-1 3 0 0,-4 0 0 15,-4 3 3-15,-2 1 26 0,0 2 37 16,-3 1 19-16,0 0 24 0,-6 3 9 0,-3 2-10 16,-2 0-22-16,-3 1-15 0,-2 0 5 0,-2 2-4 15,-4 4 3-15,2-1-12 0,-4 0-26 0,1 4-19 16,3-4-1-16,-1 1 2 0,5-2-4 0,2-1-4 15,0-1-7-15,1 1-12 0,2 1-9 0,5-1-8 16,2 1-7-16,2-3-5 0,2 2-2 16,0-2-3-16,2-3-2 0,5 2-3 0,1-2-1 15,2-2-3-15,1 0-1 0,1 0 0 0,2-1 1 16,2 0 6-16,2-1 4 0,0 2 0 16,-3 0-11-16,1 1-15 0,2 1-4 0,-3 1 10 15,-2 1 22-15,-2 2 23 0,-2 2 15 0,-3 3 5 16,-1 4 1-16,-5 6 3 0,0 0 6 0,-3 4 14 15,-4-1 8-15,-3 3 0 0,-1-1-5 16,1 1-13-16,-3-2-5 0,0-2-4 0,0 0-3 16,1-4-2-16,0-2-1 0,4-5 1 0,-1-3 0 15,0-2-10-15,5-5 0 0,0-1-5 0,2-1-11 16,2-1-2-16,0-2-10 0,0 1-8 16,6 1 4-16,2 1-1 0,1 0-2 0,5 1 2 15,1 0 15-15,2 1 24 0,0 2 0 0,-2-2 0 16,4 2 0-16,-4-3 0 0,0 3 0 0,-1-1 0 15,-4-2 0-15,-4 2 0 0,-6-1 0 0,0 2 0 16,0-3 0-16,-4 1 0 0,-5-1 94 16,-5 0 8-16,-2 0 21 0,-1 1 34 0,-3 2-18 15,-1-2 12-15,2 2-16 0,-4 1-60 0,3 1-24 16,-2-2-21-16,1 3-13 0,2-1-9 0,3-1-10 16,-2 0-7-16,3-2-5 0,1 0-3 15,3-5-5-15,3 1-7 0,3-2-15 0,2-2-24 16,0-1-37-16,3-2-27 0,0 2-15 0,10-2 5 15,-2 2 24-15,4-1 27 0,2 0 24 16,1-1 19-16,3-2 21 0,-3 2 27 0,3-4 0 16,-1 2 0-16,1-1 0 0,-2 3 0 0,4-3 0 15,-4 4 0-15,-2-1 0 0,-1 2 0 0,0 2 0 16,-8 1 0-16,3 0 0 0,-5 2 0 16,-2-1 0-16,-1 1 0 0,0 1 0 0,-2-1 0 15,-8 1 0-15,2-2 12 0,-2 3 24 0,1 0 2 16,-1-2-7-16,-1 0 1 0,0 1-2 0,-1-3-6 15,2 0 0-15,2 0-7 0,-1 0-4 0,-1-3 1 16,3-2-2-16,0 2 3 0,3-3 1 0,-1-2 1 16,-1 1-1-16,5-2-9 0,-4 1-4 15,1-1-6-15,-1 0-2 0,4 0 0 0,-3 0 5 16,-1 0 0-16,2 0 1 0,-4 0 4 0,0 0-3 16,2 0 5-16,-4 0 3 0,-1 0 1 15,-3 2 7-15,1 1 1 0,-2 0 6 0,-1 0 9 16,0 0-6-16,-2 2 0 0,-3-1 2 0,3-1-6 15,-7 1-4-15,7-1-1 0,-7 1-11 0,4-1 0 16,0-2 8-16,0 1-6 0,0-2 5 16,-1 1-5-16,1-1-5 0,-1 0 0 0,1 0 2 15,2 0-6-15,-2 0-2 0,3 0 0 0,0 0-3 16,0 0-1-16,1 2 8 0,-1-2-2 0,4 1-11 16,-4 1 11-16,2-2-3 0,0 1 0 15,0 1 11-15,-1 1-5 0,0-1 3 0,-1-1 5 16,-1 1 0-16,-1-1-3 0,2-1 1 0,-7 0 0 15,4 0 13-15,-3 0 7 0,-1 0-1 16,-3-3 1-16,3 0-7 0,0-2-10 0,0-1 0 16,-1 2-5-16,2-4 0 0,-4 2 4 0,1-1-12 15,-2-1 1-15,0 2 1 0,0-2 2 0,0 1 15 16,-1 1 8-16,0 1 26 0,-1 0 18 0,3 2 12 16,-2 2-1-16,1 1-14 0,0 0-17 0,1 0-4 15,-3 0 0-15,1 0-4 0,-2 3 3 16,1 1-9-16,1-1-2 0,1 2 2 0,-1-3 3 15,2 2 8-15,-2-1 3 0,2-1 6 0,2 1-1 16,1-2-9-16,-1 3-2 0,0-3-10 16,6 1-9-16,-3-1 3 0,7-1-5 0,2 2-6 15,0-2-5-15,5 0-7 0,4 0-5 0,1 0-6 16,2 0-15-16,1 0-16 0,0 0-31 0,0 0-28 16,0 0-22-16,1 0 15 0,2 0 28 15,7 0 36-15,-3 0 36 0,2 1 5 0,2 2-1 16,0 0 2-16,-2 3 1 0,1-2 0 0,1 4 3 15,-1-2 0-15,-5 2 0 0,0 0 4 0,0-1 3 16,-4 2 5-16,-1-1 12 0,0 1 12 0,0 1 5 16,-7 3-1-16,-2-3 0 0,-5 3-1 0,-7-1-6 15,2 3-8-15,-5 3-10 0,-5 0-14 16,2 2-2-16,-3 2 2 0,1-1-1 0,-1-1-3 16,4 0 2-16,-1-2-5 0,-1 0 2 0,5-2 2 15,1 0-2-15,2-2 1 0,5-4-2 16,3-3-3-16,2 0-3 0,5-4-6 0,2 0-14 15,3-3-27-15,0 0-33 0,0 1-4 0,4-1 10 16,7 3 24-16,1 0 35 0,2 0 5 0,2 0 0 16,6-1 3-16,-3 0-4 0,7-2-3 15,0 0-4-15,1 0-8 0,-1 0-5 0,2 0-10 16,-4 0-7-16,1 0-9 0,-6 0-10 0,3 0-8 16,-7 0 0-16,-4 0 7 0,-6 3 19 15,-1 3 34-15,-4-2 34 0,0 4 30 0,-4 1 22 16,-8 2 7-16,-2 2-7 0,-2 2-11 0,-5 4-16 15,2 3-12-15,-5-2-10 0,0 3-6 0,3 2 0 16,-4-1-3-16,0 0-2 0,-1 1-1 0,7-4-3 16,-3 0 0-16,6-3-2 0,1 1-2 15,3-4-2-15,1-2-6 0,5 1-8 0,0-2-6 16,6 1-8-16,0-1-1 0,0 2 1 0,8-1 1 16,1 4-1-16,8-2-8 0,-2 2-9 15,2-2-13-15,5 0-14 0,-3 0-13 0,6-2-24 16,-3-2-14-16,-3-1-9 0,-1-1 8 0,-1 1 24 15,-3 1 33-15,-4-2 37 0,-1 1 30 0,-5 2 41 16,-1 0 43-16,-3 2 45 0,0-1 33 0,-7 4 12 16,-2 1-8-16,-1 2-28 0,-2 4-24 0,-2-1-30 15,1 2-21-15,-1 0-18 0,-1 0-13 16,0 4-9-16,1-2-8 0,1 0-6 0,3 1-4 16,-1-1-6-16,3 2-4 0,4-4-6 0,2 1-5 15,2 1-10-15,0-5-14 0,2-1-8 16,3 1-17-16,3-2-7 0,2-4-1 0,0 1-4 15,0 0 4-15,1-3 3 0,-1 2 8 0,-2-4 17 16,0 3 15-16,-2-2 20 0,-1 2 15 0,-2 0 13 16,-3 0 21-16,0 2 19 0,0 3 18 15,-4 0 16-15,-4 2 3 0,1 4-4 0,-3 0-25 16,-2 1-20-16,0 2-6 0,-2 4-9 0,2 0 3 16,1 0-2-16,-1 2-17 0,3 2-7 0,0 0-5 15,1-3-8-15,2 2-8 0,5-2-9 0,-1-2-13 16,2-2-16-16,0-2-19 0,3-4-18 15,5-1-19-15,-2-2-23 0,5-3-19 0,0-1-9 16,-2 0 8-16,4-3 17 0,-4 1 32 0,2-3 22 16,-3 1 24-16,0 2 30 0,-2 1 19 0,-2 0 27 15,-4 1 23-15,0-1 21 0,0 2 32 16,-6 0 22-16,-2 2 8 0,-3 1 3 0,-1 2-19 16,-3 2-13-16,0-1-8 0,0 2-10 0,-1 1-8 15,1-1-13-15,1-2-18 0,0 1-17 0,5-1-13 16,-1-3-15-16,3-1-12 0,3-1-12 15,4-5-19-15,0 1-13 0,0-1-15 0,10-1-18 16,2-3-10-16,3 0-14 0,1-2-24 0,2-2-17 16,4 0 3-16,0 0 14 0,-2-1 43 0,6 0 45 15,-2-2 53-15,-4 0 2 0,2 1 0 16,-3-1 0-16,-1 2 0 0,-2 0 0 0,-4 2 0 16,-3 1 0-16,-3 2 0 0,-4 1 0 0,-2 4 42 15,0 1 57-15,0 2 41 0,-4 1 35 0,-6 0 1 16,1 5-22-16,-1-2-24 0,-1 3-30 15,-1-2-23-15,1 2-25 0,1-3-16 0,4-1-15 16,-3-1-14-16,5-3-6 0,2-1-14 0,0 0-19 16,2-2-15-16,0-2-22 0,4 0-15 15,3-2-7-15,4 1-13 0,0-2 5 0,3 0 6 16,-1-3 1-16,5 1 15 0,1-4 11 0,2 0 10 16,0 0 19-16,1-3 17 0,0 1 6 0,1 1 10 15,-1-1 4-15,-3 1 4 0,3-1 0 0,-4 3 5 16,-2-1 2-16,-2 1 4 0,0 2 15 15,-3-2 14-15,-3 2 20 0,-3-1 17 0,3 0 8 16,-2 1-6-16,-2-2-9 0,0 1-15 0,0 0-11 16,0-1-13-16,0-1-10 0,0 0-8 0,1 0-10 15,1 0-4-15,1-1 2 0,3 2-2 16,1-2 1-16,2 0-1 0,2-2-3 0,0 0 0 16,4 0-1-16,3 0 2 0,2-3-1 0,1-4 1 15,1-2 0-15,2 0-1 0,0-2 2 16,0 1-2-16,0-1 0 0,0 2 2 0,0 0-2 15,-3 1 4-15,1 4 0 0,-6 1 3 0,-2 3 7 16,-3 0 5-16,-3 3 15 0,-3 3 31 0,-4 3 7 16,-2 0 21-16,-3 6 33 0,0 2-1 0,0 1 10 15,-4 3-10-15,-6 2-29 0,2 2-22 0,0-1-10 16,-3 0-7-16,0 1-11 0,0-1-7 16,3 0-14-16,-2-2-14 0,2 0-8 15,1-7-5-15,4 1-7 0,-1-4-5 0,4-3-12 0,0 0-12 16,9-1-8-16,1 0-5 0,4-2 5 0,4-1 0 15,1-2 7-15,4-3-2 0,5 0-13 16,4 0-9-16,1-7-20 0,4-5-16 0,3-2-7 16,3-2-7-16,4-3 3 0,-2-2 2 0,7 0 3 15,-5-1 5-15,4-1 12 0,-3 1-4 16,0 0 17-16,-1 2 19 0,0 4 15 0,-2 2 30 16,-2 2 11-16,0 3 4 0,-6 3 1 0,-3 1 14 15,0 4 11-15,-4 1 16 0,-1 0 24 0,-3 6 16 16,-2 0 11-16,-3 3-2 0,-1 0-9 15,-3 2-1-15,-2 0 0 0,1 2 0 0,-4-1 6 16,-1 2-11-16,1-2-7 0,-1 2-6 0,-1 0-13 16,-2-1-7-16,2-1-12 0,-2 1-12 0,0 0-8 15,2-2-6-15,1 1-6 0,-1-3-7 0,3 0-4 16,0 1-3-16,1-5-5 0,2 0-3 16,2-2-6-16,1-1-21 0,2-2-18 0,1 0-37 15,-1-10-29-15,4 0-34 0,1-3-30 0,1-3-7 16,2-1-16-16,2-1 11 0,-2 0 38 0,1-1 40 15,-3 3 52-15,1 1 53 0,-1 2 23 16,-5 3 0-16,-2 3 0 0,-1 3 0 0,-4 2 0 16,-2 2 0-16,-5 0 14 0,0 0 78 0,-6 6 63 15,2 1 55-15,-2 0 23 0,1 2-13 0,0-2-36 16,-2 2-43-16,-1 2-34 0,3-1-31 16,2 2-26-16,1-2-18 0,-2 1-15 0,5 0-11 15,-2-2-5-15,3 1-6 0,2-2-3 0,2-3-6 16,4 1-7-16,1-3-9 0,-2-2-7 15,7-1-11-15,-3 0-8 0,4-6-2 0,-2-1-1 16,3-1 8-16,0-2 4 0,1 1-3 0,-1-2 1 16,2 2 6-16,-4-2 3 0,-2 3 11 0,-1 1 11 15,-2 3 7-15,-3-1 11 0,-2 4 9 16,-2-1 9-16,-5 2 18 0,-2 0 21 0,-3 0 29 16,0 0 30-16,-2 0 19 0,0 0 7 0,0 0-12 15,0 2-23-15,0 0-31 0,0 3-28 0,-2-1-20 16,-2 1-16-16,2 1-5 0,0 0-5 0,0-3-6 15,-1 2-7-15,3-4-13 0,0 1-23 0,0-2-23 16,0 1-18-16,5 1-6 0,3-1 6 16,0 2-3-16,3-1-5 0,0-2-14 0,-2 0-14 15,4 0-6-15,-2 0 4 0,2 0 3 0,2 0 6 16,-4-2 20-16,1 1 22 0,-1-1 20 0,-2 2 27 16,-4 0 17-16,-2 0 23 0,1 0 50 15,-4 0 70-15,0 5 54 0,0 3 29 0,-6-1-3 16,0 5-40-16,-3-2-35 0,-3 3-33 0,-2 2-30 15,1 2-23-15,-4 0-2 0,0-1 0 16,-2 3-1-16,-1-3 1 0,0 3-15 0,1-2-13 16,0-2-10-16,2 0-10 0,4 0-2 0,-1-3-1 15,2 1-3-15,5-4-3 0,0-1-10 16,4 0-13-16,1 0-15 0,0-2-19 0,2 1-14 0,0-1-15 16,4 2-10-16,2 0-3 0,5 0 7 15,1-2 10-15,2-1 4 0,1 1 0 0,2-1-7 16,3 0-13-16,-3-1-5 0,2-1 7 0,1 2-2 15,-4-2 15-15,2 2 13 0,-2 1 13 0,-2 0 17 16,-5 2 14-16,-1 1 17 0,-2-2 17 0,-2 2 27 16,-4 1 41-16,0 1 31 0,0 0 36 15,-10 0 30-15,2 3-2 0,-4-1 6 0,-2-1-11 16,-1 2-21-16,-4 1-20 0,0 1-24 0,-1-1-16 16,-1 3-4-16,-1-1-8 0,4 1-6 15,-1-1-4-15,4 1-13 0,2-2-3 0,0 0-6 16,4-1-13-16,2-1-9 0,0-1-12 0,3-2-9 15,4 1-11-15,0 0-11 0,0 1-7 0,4-3-6 16,4 2-8-16,3 0-5 0,0 1 2 16,6-1 2-16,-2 0 2 0,5-1 7 0,1 0-3 15,0 0 0-15,3-1 7 0,-2 2 1 0,-2-2-5 16,-1 3 6-16,2-1 7 0,-4 1 10 16,-3 1 14-16,-3 0 16 0,0 0 12 0,-4 1 16 15,-3-1 2-15,0 5 14 0,-4 1 17 0,0 1 21 16,0 2 23-16,-4 0 5 0,-2-2-10 0,-5 2-29 15,3 0-7-15,-4 1-11 0,0 2-5 0,1 0 3 16,-2 0-14-16,1-2-16 0,0 0-8 0,4-2-13 16,1-1-7-16,0 0-3 0,2-1-7 15,2-3-5-15,0-1-6 0,3-1-13 0,0 0-8 16,3-1-12-16,1 0-11 0,3 2-10 16,1-3-12-16,1 3-11 0,4-3-10 15,-1-1-6-15,-2 0-1 0,-1 1 11 0,2-2 17 0,0 1 25 16,-3 1 29-16,-1-1 20 0,-4 0 28 0,-2 2 18 15,-1 1 24-15,0 0 23 0,-1 7 10 0,-6 0 18 16,-3 1 10-16,-3 3 4 0,-5 3-10 16,-1 3-10-16,1 0-17 0,-6 1-18 0,-1 2 0 15,-1-2-14-15,1 1-6 0,1 0 9 0,2-4-7 16,2-2-3-16,2-3-7 0,3-4-22 0,4-4-13 16,4-1-8-16,0-6-13 0,6-2-17 15,1-3-22-15,0 2-17 0,7-1-5 0,5 2 5 16,3-2 6-16,3-1 0 0,4 1-12 0,2 0-13 15,1-2-9-15,2-1 1 0,-1-1 12 0,1-1 15 16,-2 1 17-16,1 1 10 0,-6-2 7 0,-1 4 11 16,-4 0 8-16,-1 2 19 0,-3 2 24 0,-7 3 25 15,2 3 32-15,-4 6 27 0,-2 1 11 16,0 1-12-16,-4 3-10 0,-4-1-8 0,-3 3-8 16,-1 1 6-16,-1 1-8 0,0 2-16 0,-1 0-10 15,0 0-16-15,1-1-10 0,1-3-9 16,1-2-7-16,0-3-3 0,3-4-6 0,1-2-8 15,1-3-9-15,5-2-11 0,1-1-18 0,0-2-15 16,1-2-12-16,9 3-5 0,-2-1 2 0,3 0-3 16,3 0-9-16,2-1-16 0,-1-2-19 15,1 2-4-15,-2-4 8 0,0 2 27 0,-2 0 34 16,-3 1 29-16,-2 1 29 0,-1 0 28 0,-3 4 26 16,-1 4 27-16,-2 3 23 0,0 4 6 15,-9 3-6-15,-2 2-13 0,0 3-6 0,-3 0-8 16,-2 0 2-16,-1 3 1 0,-2-1-31 0,0 1-15 15,3 0-7-15,-3 0-7 0,1-3 9 0,2-4-2 16,2-4-14-16,0-3-5 0,2-6 0 0,5-2-5 16,0-2-2-16,5-4-13 0,-1-3-21 15,3-3-29-15,0 0-42 0,0 0-61 0,4 2-37 16,4 2 4-16,4 2 35 0,3 2 56 0,5 2 32 16,-4-1-1-16,3-1-9 0,-1 1 7 0,-3 1 18 15,-2 0 22-15,0 1 15 0,-1 1 8 0,-5 0 15 16,-2 3 25-16,-2 4 29 0,-3 0 29 15,0 5 43-15,-3 1 12 0,-6 3-7 16,1 0-2-16,-2 4-39 0,-2 2-4 0,-1 1 3 0,0-2-14 16,-2 0-3-16,-2 0-17 0,2-3-16 15,-2-2-5-15,2-1-15 0,1-5-7 0,3-2-9 16,3-4-13-16,1-6-1 0,4-3-15 0,2-3-22 16,-2-2-48-16,3-2-71 0,0 0-50 15,4 0 14-15,3 0 34 0,1-2 55 0,5 0 36 16,-1-1-20-16,2 0-5 0,-4-1 9 0,5-1 22 15,-4 1 27-15,0-1 21 0,-1 2 6 0,1 1 1 16,-7 1 0-16,1 1 1 0,-1 0 13 16,-4 0 36-16,0 0 57 0,0 0 62 0,0 0 30 15,0 4-16-15,0 3-30 0,0-1-37 0,-1-2-21 16,-2 2-4-16,-2-1-17 0,2-3-26 0,2 4-19 16,-3-3-14-16,1 1-6 0,-1-3 0 0,3 1 5 15,1-1 3-15,0-1 1 0,0 0-3 16,0 0-5-16,0 0-10 0,0 0-11 0,0 0-10 15,0 0-10-15,0 0-10 0,0 3 1 0,0-3 10 16,5 3 19-16,0 2 17 0,-2 0 14 0,3-2 1 16,-1 1-1-16,-4 1-2 0,2-4 4 15,1 2 5-15,-2-1 9 0,0 0 9 0,-2-1 1 16,0-1 7-16,2 2-5 0,-2-2-3 0,0 0-2 16,0 0-11-16,0 0-2 0,0 0-5 0,0 0-6 15,1 0 1-15,-1 1-6 0,4 1 1 16,3 1 3-16,-2 1-1 0,5 1 5 0,0 0-1 15,1-1-2-15,-1-1 4 0,4 0-4 0,2 1-2 16,0-2-2-16,1 1-6 0,-2-2 4 0,4 1-2 16,1-1 1-16,-4-1 3 0,3 2-3 15,0-2 0-15,-1 1 2 0,2-1-1 0,-2 2 2 16,1-2 0-16,0 0 1 0,-2 0-1 0,2 2 0 16,-1-2 1-16,-2 1 0 0,-1 1 3 0,3-2 1 15,0 0-3-15,-2 0 0 0,6 0-4 0,-5 0-3 16,7-2 2-16,-5-3-6 0,4 1 2 15,-2-1-1-15,-1 1 5 0,3-2 9 16,-4 3 2-16,3 0-1 0,-5 0 0 0,-4 3 2 0,0 0 3 16,-3 0 13-16,-4 0 19 0,2 5 29 0,-5 2 24 15,-2 3 10-15,3 4-18 0,-2 2-20 0,-2 3-7 16,0 1-7-16,0 0 13 0,0 0 0 16,-4 0-18-16,1-1-12 0,-4-1-15 0,0-1-12 15,2-2 0-15,-2-1-5 0,6-5-2 0,-2-3-4 16,-1-2-6-16,4 0-4 0,0-4-17 15,0 0-25-15,0 0-28 0,0 0-15 0,5 0 11 16,3 0 18-16,3 0 13 0,4 0 5 0,0-2-12 16,3-3-9-16,-3 1 4 0,3-2-1 15,2-3-2-15,-2 2-5 0,4-1-5 0,-4 0-10 16,1 2-8-16,0-2-9 0,-3 4 8 0,2-2 21 16,-2 3 24-16,-1-1 32 0,-1 3 15 0,0-1 8 15,-2 2 7-15,-2 0 6 0,-1 0 6 0,2 0 6 16,-1 2 6-16,-4-1 4 0,4 0-3 0,-2 3-8 15,-1-2-10-15,3 2-9 0,-5-1-2 16,5 0 1-16,-4 0 5 0,3 0 1 16,-3 2 1-16,1-2 11 0,0 2 5 0,-1-2 12 15,-2 1 14-15,0 1 7 0,-2 1 9 0,0 0 2 16,-2 3-2-16,0 3-5 0,0 2-6 0,-10 3-3 16,2 1-2-16,-3 1-2 0,-5 3-5 0,-2 3-2 15,2 0-2-15,-5 3-4 0,1-1 2 16,-4 0 8-16,5 1 2 0,-4-4 4 0,5 0-13 0,-2-1-13 15,4-2-10-15,2-4-7 0,0-2 5 16,2-3-1-16,4-1-10 0,2-5-6 0,1-1-14 16,3-2-19-16,2-3-20 0,0 0-31 0,0 0-28 15,6 0 14-15,5 0 21 0,2 0 33 16,4 0 31-16,-1 0-9 0,6-2-5 0,-4-2-6 16,4 1-2-16,-3-2 0 0,4-1-13 0,-5 1-9 15,2 2-8-15,-3 0-8 0,-1 2 6 0,-2-2 7 16,-3 3 13-16,-2 0 24 0,-5 0 32 0,-1 7 37 15,0 3 28-15,-2 3 26 0,-1 4 8 0,0 4-13 16,0 3-8-16,-7 0-16 0,-1 4-17 16,0 3 7-16,-3 1 3 0,-3 0-12 0,2-2 0 15,0 0-11-15,-2-1-29 0,2 1 0 0,1-5-7 16,1 1-9-16,-1-3 12 0,2-3-7 16,3-4-5-16,0-2 0 0,1-3-10 0,5-5-9 15,0-1-19-15,0-4-31 0,0 1-21 0,9 1-4 16,4-1 9-16,4 1 26 0,-1 0 9 0,5 0-4 15,-1-1-7-15,3-2-4 0,-4 1 13 16,5-1 5-16,-1 3 7 0,-5 0 7 0,5 0 3 16,-7 4 7-16,1 1 11 0,-4 1 10 0,-2 3 20 15,0 3 15-15,-7 2 20 0,2 8 19 0,-4 3-4 16,-2 4 9-16,0 4 3 0,-4 2 0 16,-1 1 10-16,-3 3-8 0,1-1-25 0,-4-2-12 15,3 1-18-15,1-1-6 0,-4 0 9 0,5-3-13 16,-2-1-5-16,4-2-10 0,-1-3-12 15,1-4-5-15,4-3-2 0,0 0-6 16,0-7-12-16,0 0-29 0,9-1-25 0,-1 1-18 0,3 2 6 16,2-3 18-16,-1 0 21 0,0 0 15 0,0-1 10 15,-1 2 11-15,-5 2 18 0,3 1 18 0,-6 4 14 16,0 3 14-16,-3 3 12 0,0 3 11 16,-3 4 16-16,-5 6 8 0,-6 1 1 0,-2 10-5 15,-1 0-9-15,-6 3-5 0,4 1-8 0,-5 0-2 16,0 1-4-16,4-4-13 0,-3-1-5 0,5-2-5 15,-3-3-13-15,6-4-8 0,3-3-15 0,3-3-9 16,3-4-1-16,3-6 0 0,2-7 10 16,1-6-13-16,0-3-21 0,0-4-25 0,5-1-24 15,6 0-3-15,2-1 13 0,-1 0 18 0,0-1 28 16,-4 3 14-16,3 0 17 0,0 0 16 16,-4 4 8-16,-1-1 15 0,-4 7 8 0,0-1 15 15,-2 7 10-15,0 0-1 0,0 0 1 0,-3 4-6 16,-3-1-10-16,0 0-7 0,3-2-9 0,-5-5-11 15,5-3-8-15,-1-6-6 0,-2-5-16 0,6-4-54 16,0-2-69-16,0-9-42 0,9-12-138 16,-5 1-279-16,3 4-531 0</inkml:trace>
  <inkml:trace contextRef="#ctx0" brushRef="#br1" timeOffset="30433">2931 17276 1082 0,'0'0'181'0,"0"0"28"16,0 0-2-16,0 0-43 0,0 0-24 0,0 0-9 15,0 0-28-15,0 0-15 0,0 0-14 0,0 0-14 16,0 0-12-16,0 0-11 0,-14-28-8 16,14 28-4-16,0 0-8 0,0 0-5 0,0 0-10 15,0 0-7-15,2 0-9 0,0 0-5 0,1 0 4 16,7 0 7-16,-2 0 5 0,4 0 9 0,6-2-2 15,0 1 1-15,6-2 0 0,2-1-3 16,4-2 1-16,6-1 4 0,3-2 2 0,5-4 3 16,4-1-3-16,5-3-3 0,4-3 1 0,2-2-7 15,0 1 1-15,4 0 1 0,-1-1-6 0,0 2 6 16,1-2 2-16,1 2-5 0,1 0 6 0,-6 4-8 16,0 2 2-16,-3 0 1 0,-6 4 2 0,-1-1 1 15,-4 3-1-15,1 0-2 0,-7 5 1 16,-3-2-2-16,-4 4 1 0,-2-1 0 0,-5 1 0 15,-2 1 2-15,-4 0 1 0,-1 0 0 0,-4 0 1 16,-2 0-3-16,-2 0-3 0,-2 1 1 16,-5-1 0-16,-1 2 3 0,-2-2 8 0,0 0 5 15,0 1 9-15,-1-1-2 0,-2 0-15 0,-2 0-20 16,3 0-39-16,-4 0-48 0,-4 2-69 0,-2 3-89 16,-2 1-107-16,-4 3-182 0,5-1 37 15,2-2-197-15</inkml:trace>
  <inkml:trace contextRef="#ctx0" brushRef="#br1" timeOffset="31063">3072 17007 1280 0,'0'0'88'0,"0"0"-62"16,0 0 7-16,0 0-6 0,0 0-3 0,0 0 3 16,0 0 1-16,0 0 14 0,0 0 8 0,0 0 12 15,0 0 2-15,0 0-7 0,0 0-6 16,0 0-10-16,-11-8-8 0,11 8-4 0,-3 2-5 15,1 1-7-15,1 0-1 0,-2 3-8 0,-5 2-3 16,4 1-1-16,-5 2 0 0,-5 2 6 16,0 4 10-16,-5 2 6 0,-3 2 1 0,-4-1-3 15,3 4-9-15,-6-1-5 0,2 0-5 0,-2-1 3 16,4 1 0-16,-3 2 0 0,1 0 4 0,0 2 1 16,-1 0-1-16,2 0 7 0,0 0 2 0,5-1-3 15,0-2 1-15,3-1-10 0,2 2-5 0,2-4-3 16,5 0 0-16,-1-2-2 0,3-4-2 15,3-3-2-15,3-3-1 0,1-5-6 16,0-1 3-16,0-1 6 0,5-1 8 0,1-1 15 16,-3 0 8-16,5 0 8 0,-1 0 3 0,3 0-2 15,3 0-1-15,0-1-3 0,2-2-6 0,5-2-4 16,0-2-5-16,2 4-3 0,1-4-1 0,4 4-4 16,1-2 0-16,-1 0-3 0,2 2-4 0,-1 2 1 15,2 1 0-15,-2 0-2 0,-1 0-2 16,-1 0-2-16,-3 4-3 0,-4 1 3 0,3 0-1 15,-5-2 2-15,-2-1-1 0,-2 0 2 0,1 2 0 16,-2-2 2-16,0 1 0 0,-2-2 0 0,-5-1-1 16,4 0-7-16,-5 0-6 0,-3 0-12 15,-1 0-8-15,0 0-6 0,0-1-9 0,0-2-4 16,0 1-17-16,0-2-34 0,-3-3-45 0,-2-1-84 16,-1-4-78-16,-3-4-99 0,-1 1-40 0,2 4 87 15,3 3-9-15</inkml:trace>
  <inkml:trace contextRef="#ctx0" brushRef="#br1" timeOffset="31198">3085 17129 2459 0,'0'0'28'0,"0"0"-34"0,0 0-19 16,0 0-16-16,0 0 24 0,0 0 25 0,0 0-23 15,0 0-106-15,14 183-255 0,-7-145-322 0,-5-13-498 0</inkml:trace>
  <inkml:trace contextRef="#ctx0" brushRef="#br0" timeOffset="102668">2551 15852 2283 0,'0'0'-100'0,"0"0"22"16,0 0-40-16,0 0-85 0,0 0-31 15,-173-44-52-15,139 44 33 0,-7 6 95 0,-6 1 79 16,-6 0 97-16,-6 3 32 0,-8 2 24 0,-2 0 20 16,-9 4 18-16,-1 0 18 0,-3 4 10 0,0 3-12 15,-5 3-29-15,-4 5-29 0,1 6-31 0,-4 5-20 16,0 8-8-16,1 1-10 0,-1 8-3 0,0 4 0 16,1 5-6-16,7 4 2 0,-2 2 0 15,9 4-3-15,7 0 7 0,-3-3 6 0,12 5 7 16,1-1 10-16,6 4 7 0,5 2 5 0,6 2-1 15,-1 1 3-15,12 0-8 0,2 2-8 16,10-5-6-16,0 0-9 0,10-4-3 0,7-4-1 16,5-5-4-16,3-1 4 0,11-4 1 0,9 1 1 15,6-8 7-15,8-1 1 0,5-3 2 0,10-2 3 16,7-4-1-16,7-5 9 0,15-5 6 16,6-7 6-16,8-3 2 0,4-8-13 0,11-2-6 15,8-6-8-15,4-4-1 0,8-3 7 0,-2-6 2 16,11-1 2-16,-1-1-1 0,7-9-1 0,-2-4-1 15,2-2 0-15,1-5 0 0,0-4 1 16,-3-4 0-16,-3-3 1 0,3-4-2 0,-8-5-1 16,-1-1-1-16,-6-6-4 0,-6 1 8 0,-6-3-3 15,-8-2 5-15,-8 1 2 0,-6-5-4 16,-7 0 3-16,-5 2-2 0,-5-2 4 0,-9-3 0 0,-9-3 3 16,-6-3 0-16,-11-5-4 0,-4-4-3 0,-10-4-5 15,-9-6-3-15,-10-4-6 0,-9-4 1 16,-6-6-5-16,-19-6-9 0,-15-2 1 0,-9-6-4 15,-14-1 0-15,-16-1 8 0,-14 3-1 16,-13 5 2-16,-12 7-3 0,-9 6-5 16,-12 11 0-16,-8 12-7 0,-6 11-2 0,-8 16-1 0,0 15-8 15,-1 16-1-15,3 12-7 0,4 22-12 0,0 18-10 16,7 19-47-16,10 18-126 0,36-11-274 0,36-19-933 16</inkml:trace>
  <inkml:trace contextRef="#ctx0" brushRef="#br0" timeOffset="193323">9572 4906 129 0,'0'0'20'16,"0"0"-3"-16,0 0 11 0,0 0-2 0,0 0-2 16,0 0-4-16,0 0 3 0,0 0 23 15,0 0 32-15,0 0 24 0,0 0 11 0,0 0 5 16,-30-30 19-16,30 27 3 0,-2-2-1 0,-1 1-7 16,-4 0-24-16,6 0-9 0,-2 1-10 0,0 0-22 15,-2 2-23-15,2-4-23 0,0 2-17 0,-4-1-9 16,5 1-4-16,-4 0 3 0,-2 0 0 0,3 2 8 15,-4-2 3-15,0 0 3 0,1 1 3 16,-3-1-2-16,-2 1-1 0,-2 2-3 0,-4 0 6 16,0 0 3-16,3 0 3 0,-6 0 0 0,4 0-3 15,-5 0-7-15,4 2 0 0,-4 1-2 0,-3 0-2 16,0 2 6-16,-2-1 1 0,3 1 5 16,-3 0 3-16,1 1 2 0,0 0-3 0,-1 1 0 15,0 3-2-15,-1 0 5 0,-1 0-5 0,-2 4-1 16,4-1 2-16,1 0-10 0,-2 3 3 0,0 0-6 15,-4 1-8-15,5 1-3 0,0 2 2 0,1-1 2 16,3 1 3-16,3 1 2 0,-2 0 2 0,0-2 1 16,5 3-2-16,-4-1-1 0,6 1-1 15,-1 0 3-15,-1 0 7 0,2 3 3 0,1-1 4 16,1 1 0-16,1-1-4 0,0 2-2 0,4-3-4 16,-1 1-3-16,1-1 1 0,6-2 1 15,-2-1-2-15,2 0 5 0,2 1 5 0,1 0 1 16,0 0 3-16,1 2 2 0,6 0-2 0,-2 0 3 15,6 2 1-15,0 0 2 0,1 3-1 16,2 2-2-16,2-1 2 0,1 2-8 0,5-5 0 16,-1 2-1-16,1-2-6 0,4-3 7 0,2 0-5 15,0 0-1-15,1-4 0 0,4-1 0 0,-3-1 3 16,7-1-2-16,-5-1 1 0,5-1-4 0,-3 0-2 16,0-1 1-16,2-3-1 0,-5-2 3 15,6 0 1-15,-3-4 0 0,5 2 0 0,-1-5-1 16,1 2 4-16,0-3-7 0,0 0 6 0,0 0 6 15,-1-1-2-15,4-6 7 0,0-1-10 16,2-3-6-16,-3-2-3 0,0-3 1 0,0 2-3 0,-1-3 3 16,-1-2-1-16,-1 2 2 0,1-3 1 15,-1 3-2-15,-5-2 1 0,1 2-1 0,-4-3-2 16,-3 4 3-16,-2-4-1 0,-5 2 0 0,5 0 2 16,-5 1-3-16,-2-3 3 0,-3 0 2 0,0 2 0 15,-1-1 2-15,-2 0-1 0,0-1-3 16,-2 0 2-16,-5 0-2 0,2-3 2 0,-3-3 2 15,-2 0 2-15,-2-1-1 0,0-4 1 0,-10-1 2 16,3 0-1-16,-5-3 5 0,-3 2-2 16,-6-2-1-16,2 1-2 0,-5-1 2 0,-2 0-4 15,-2 1 0-15,0-3-1 0,-9 0-5 0,3 1 1 16,-6 1-5-16,-5 0-6 0,1 0-7 16,1 4-3-16,-8 0-18 0,3 4-19 0,-2 7-47 15,-5 6-108-15,-6 11-213 0,16 3-264 0,11 0-787 0</inkml:trace>
  <inkml:trace contextRef="#ctx0" brushRef="#br1" timeOffset="38295">12402 4231 2305 0,'0'0'-61'0,"0"0"57"0,0 0 22 16,0 0-16-16,0 0-38 0,0 0-57 0,0 0-70 15,0 0-8-15,0 0 34 0,0 0 56 0,0 0 70 16,0 0 19-16,9-89 3 0,6 77 4 16,1-3-3-16,0 0 9 0,4-2 9 0,-2-1 5 15,4 0 13-15,-2-3-3 0,5-1-4 0,2-2-4 16,0 0-11-16,3-2-3 0,2-2-4 0,-1-2-3 15,1-1 1-15,3-1-3 0,1 1 2 0,-4-1-1 16,8-2 0-16,-1 2 1 0,1-1-2 16,2-3 1-16,-2 4 2 0,4-1-3 0,-1-1-1 15,1 3 3-15,0-1-5 0,6 2 3 0,1-1-1 16,-1 0-5-16,4 0-1 0,0 1-5 16,4 1 1-16,0 2-3 0,1-1-2 0,2 4 1 15,2-1 1-15,-4 3-1 0,5-1 2 0,-4 1-3 16,2 2 1-16,-4 3-3 0,2-2-2 0,1 1 4 15,-3 2-1-15,1 0 9 0,0 2 3 16,-1-2-2-16,2 3 2 0,-4 2 2 0,3 1 0 16,-3 1 8-16,2 2-4 0,-4-3 0 0,2 6 1 15,3 1-5-15,0 0 1 0,3 3-3 0,0 0-2 16,2 0 0-16,0 3 5 0,0 3 2 0,-1 5-3 16,1-2 2-16,3 1-4 0,0 2-2 15,-1 3 0-15,-2 1 0 0,0 1 1 0,-3 0 2 16,1 2-1-16,-3 2 0 0,1-1 1 0,-3 1-7 15,-1 1 11-15,-1-1 0 0,-1 1 2 0,0 3 10 16,-1-1-6-16,-4 0 5 0,-1 1-3 0,-2-1-3 16,-1-1 0-16,-2 1-9 0,-3-1-4 15,-1 0 2-15,-2-2-3 0,-6 1 6 0,2-2 6 16,-2-1 0-16,-2 1-2 0,0 0-3 0,-4 0-6 16,1-3-2-16,0 2-1 0,-1-2-2 15,-6-3-1-15,3-3 1 0,-7 1 1 0,-1-5 0 16,-2-2 2-16,-5 0-1 0,0-4 1 0,-6 3 3 15,0-4 3-15,1 0 2 0,-2 0 3 16,0 0 0-16,0 0 0 0,0 0 1 0,0 0-5 16,0 0-1-16,0 0-7 0,0-2-12 0,0 2-12 15,-2-2-20-15,1 1-29 0,0 0-35 0,-1-1-52 16,-2 0-99-16,-1 0-190 0,3 0-163 16,-1-1-564-16</inkml:trace>
  <inkml:trace contextRef="#ctx0" brushRef="#br1" timeOffset="38703">16954 3201 2853 0,'0'0'-26'0,"0"0"-7"0,0 0 3 0,0 0-35 16,0 0-37-16,0 0-23 0,0 0 11 0,0 0 31 15,0 0 42-15,0 0 37 0,0 0 1 0,0 0 5 16,0 0 11-16,0 0 15 0,52 125 12 16,-44-98 13-16,2 3-2 0,0 4-4 0,3-1-16 15,0 4-15-15,1-1-7 0,0 5-7 0,2-5 0 16,2 2 2-16,1-1 4 0,-1-1-4 16,4-3 0-16,-5-1-3 0,5-1-4 0,-5-4 1 0,3-4-3 15,-4-3 4-15,-2-5-1 0,-4-4 1 16,-4-1 3-16,-4-4 1 0,-1-3 9 0,-1-1 17 15,0-1 4-15,-1 1 15 0,-2-1 8 0,-6 2-6 16,-5 3 3-16,-4 0-6 0,-8 2-18 0,-5 1-4 16,-3 1-5-16,0 0-7 0,-2-1 9 15,-2 0-1-15,4 2-1 0,0-4-3 16,5 3-6-16,2-3-2 0,1 1-11 0,2 0-6 0,8-5-9 16,2 2-24-16,5-3-33 0,6-1-69 0,3-1-131 15,4 2-82-15,14 2-107 0,-4-1-146 16,-1 0-452-16</inkml:trace>
  <inkml:trace contextRef="#ctx0" brushRef="#br1" timeOffset="55035">20523 3370 53 0,'0'0'10'0,"0"0"3"0,0 0 3 0,0 0 5 16,0 0 6-16,0 0 6 0,0 0 10 0,0 0 9 15,0 0 20-15,0 0 21 0,0 0 19 16,0 0 16-16,-3-11-2 0,3 10 2 0,-1 0-4 16,1-1-7-16,0 2-6 0,0 0-20 0,0 0-25 15,0-2-25-15,0 2-26 0,0 0-19 0,0 0-14 16,0 0-12-16,0 0-7 0,0 0-3 0,0 0 0 15,0 0 8-15,0 0 8 0,0 0 10 16,3 0 19-16,0 0 12 0,-1 0 5 0,6 0 8 16,-3 0-7-16,5 0-5 0,0 0 0 0,-2 0-1 15,6 0 3-15,0 0 0 0,6 0-2 0,-4 0-4 16,5 0-3-16,-2-1-1 0,6-2-1 0,-2 0-3 16,0-1-1-16,8 0-1 0,-1 0-3 15,0-1 2-15,9 0 1 0,-1 1-3 0,0-1 0 16,2 1 4-16,1-1-7 0,0 2 3 0,4 0 1 15,1 0-4-15,2 0 3 0,5 0 1 16,0 0 7-16,2 0 2 0,1 0-3 0,6 0-1 16,-4 0-11-16,5 1-1 0,0-1 2 0,-2 0-2 15,3 2 2-15,1-3 1 0,0 2-1 16,-1 0 4-16,7-1 0 0,0 0 0 0,6 1 0 16,-1 1 0-16,5-1-1 0,4 2-2 0,-2 0 2 15,0 0 1-15,4 0 0 0,-2 0 0 0,1 0-5 16,2 2-3-16,-4 2-2 0,5-1 0 15,-4 2-1-15,2 1 2 0,-1-1 2 0,-1 1 1 16,1 0 3-16,-3 0 1 0,0-1 1 0,1 0-2 16,2 1 0-16,1-1 0 0,0 0 5 0,1 1 0 15,3 0 3-15,5 1 1 0,1-3-5 16,2 0-2-16,1 1 4 0,4-4-1 0,0 2 3 16,4-3 2-16,1 0-4 0,5 0 1 0,4 0-3 15,-2 0 0-15,3 2 1 0,-3-2-1 0,3 0-2 16,-3 0 0-16,1 2 4 0,-1-2 2 0,3 1 3 15,-3 0 3-15,-1-1 0 0,2 0 1 0,-6 2 0 16,2-2-8-16,-4 2 5 0,1-1-1 16,-3 1-6-16,0-1 10 0,1 1-6 0,-6-1 1 15,1 1 2-15,-4-1-6 0,0-1 2 0,-2 1 0 16,-2-1 2-16,3 0 3 0,-1 0 6 16,0 0-3-16,-1 0 1 0,-2 0 2 0,0 0-3 15,-2-1 4-15,-5 0-2 0,1-1-5 0,-5-1-3 16,4 0-4-16,-3 2 3 0,-2-3-1 0,-2 3-1 15,-2-2-1-15,-4 1 1 0,-1-1-3 16,-6 2 0-16,-5 0 2 0,-2-1-4 0,-7 2-2 16,-7 0-4-16,0 0-16 0,-12 0-29 0,-2 0-28 15,-10 0-38-15,-1 3-67 0,-9 0-105 0,-8 2-77 16,-4-3 17-16,0 2-70 0</inkml:trace>
  <inkml:trace contextRef="#ctx0" brushRef="#br1" timeOffset="56500">20455 3686 1083 0,'0'0'12'16,"0"0"38"-16,0 0 48 0,0 0-13 0,0 0-35 16,0 0-72-16,0 0-80 0,0 0-40 15,0 0 6-15,0 0 54 0,0 0 58 0,0 0 52 16,0 0 26-16,0 0 3 0,-8-13-1 0,15 25 2 15,-3 1 11-15,-2 6-1 0,7 5-5 0,-7 5-5 16,6 6-18-16,-3 4-7 0,-3 7-9 16,5 5-14-16,-3 9 19 0,-2 6 4 0,-1 9 3 15,0 11 5-15,-1 3-24 0,4 7-11 0,-4 6-9 16,0 4 4-16,0 1 0 0,2 8 6 0,-2-2-8 16,0 4 2-16,0 5 10 0,0 1-2 15,0 6 9-15,0 0 2 0,0 3-7 0,0-2 6 16,1 4 7-16,1 1-5 0,-2 2-1 0,0 3-3 15,0 2-7-15,0 0 6 0,-2 6-1 0,-1-4 0 16,-5 2-1-16,4 0 5 0,-4 3-4 0,1-1 1 16,-4-1 1-16,2 1-7 0,-4 1 3 0,2-2-5 15,2-1-2-15,-3-1-2 0,-1 1-6 16,0-1 5-16,-1-4 0 0,0-1 3 0,2-3-2 16,-2 1 1-16,2 1 1 0,-3-6 2 0,0 1 4 15,-3-2 5-15,1 2 3 0,2-2 2 16,-3 1-1-16,-1-1 1 0,4 4 6 0,1 2 4 15,0 0 5-15,2 2 0 0,-2 0-8 0,3 3-6 16,6-4-5-16,-3 3-7 0,5-3-1 16,0 1-8-16,2-3 7 0,1-1 0 0,0-2-1 15,0-2 8-15,1 1-11 0,3-6-12 0,6 0-3 16,0-4 0-16,-2-5 1 0,3-1 9 0,0-9 2 16,-5-3-21-16,5-1-1 0,-1-6 2 15,-3-2 1-15,2-3 23 0,-1-7 3 0,-2-6-1 16,-5-1 20-16,5 0 4 0,-5 3 7 0,0 4-6 15,-1 5-21-15,2 3-2 0,-2-4-8 0,0-4 8 16,0 0-1-16,0-2 0 0,0-3-5 16,0-1-4-16,3 0-9 0,3-6 9 0,1-1 5 15,3-5 3-15,-3-3 12 0,2-1-14 0,2-5-4 16,-1-1-1-16,-4 2-2 0,4 2-1 0,-6 2-7 16,4-2 7-16,-4-3 4 0,-2-6 2 0,1-1 8 15,1-3-3-15,-2-1-5 0,0 2 1 0,-1-4-1 16,0-1 0-16,1 0 3 0,-2-5 1 15,1-1-5-15,-1-5 3 0,0-3-2 0,0-3-2 16,0-2 3-16,0-2-3 0,0-5 0 0,0-2-1 16,0-2 1-16,0-4 1 0,0-2-3 15,0-1-3-15,0-4-5 0,0-1-8 0,0-3-9 16,4 0-7-16,0 0 2 0,-1 0 4 0,0 0 13 16,2 0 6-16,-2 0 5 0,-2-3 0 15,2 2 4-15,4-2 2 0,-3 1 3 0,3-1 2 16,-2 0 0-16,-1 1 1 0,6-1-2 0,-2 0 1 15,-2 2-2-15,5-1 1 0,-1 1-1 0,-1 1-1 16,8 0 3-16,0 0-4 0,-1 0 2 16,9 0 0-16,-2-2-5 0,-1 1 3 0,4-1-1 15,2 1 0-15,4-3 5 0,-1 0-4 0,1-2 1 16,5 1-1-16,2-1-2 0,2-1 2 0,7 1-2 16,-2-3-1-16,8 1 4 0,0 0-2 0,6-1-1 15,0 0 1-15,7 1-4 0,3 2 2 0,6 0 0 16,2 2 3-16,4-1 3 0,1 2-2 15,6 0 2-15,4 2-3 0,-3-1 2 0,6 2 1 16,3-1 2-16,1 1 5 0,5 0-1 0,3 0 0 16,3 1 2-16,2 4-2 0,2-1-2 0,2 1-3 15,3-1-4-15,5 1-1 0,2-1-1 16,1-1 1-16,6 0 2 0,0-1-4 0,1-1 1 16,4-1-3-16,0 0-1 0,6 0 2 0,1 0-3 15,0 0 4-15,2-1 1 0,0-2-3 16,1-2 2-16,0 1-1 0,4-1-1 0,-3 1 4 15,3 1-1-15,-4 1 2 0,-3 2-2 0,-1 0-3 16,-3 4 1-16,-1 4 7 0,-6 3 1 0,-6 1 6 16,-2 2-6-16,-4 0-5 0,-7 3 1 0,-1-1-3 15,-2 2 8-15,-1 1 1 0,-2 3-3 16,-4-4 1-16,-4 5-5 0,-2-1 3 0,-4 0 0 16,-6 0-1-16,-5-1 4 0,-2-2-4 0,-3-2-2 15,0-3-1-15,-3-2-6 0,-3-2-2 0,-3-4 0 16,-5-3-7-16,-5-3-7 0,1 0-11 0,-5-3-21 15,-4-8-22-15,-1-3-35 0,-4-4-59 16,-3-5-76-16,-4-6-102 0,-4-5-174 0,-10 8-67 16,-11 6-249-16</inkml:trace>
  <inkml:trace contextRef="#ctx0" brushRef="#br1" timeOffset="57740">29896 3832 2352 0,'0'0'-97'0,"0"0"37"0,0 0 59 16,0 0 12-16,0 0-4 0,0 0-16 0,0 0-28 15,0 0-9-15,0 0-4 0,0 0 9 0,0 0 10 16,0 0 16-16,0 0 13 0,0 0 18 0,0-61 12 15,0 61 10-15,0-3 8 0,0 2-4 16,0-4-3-16,0 2-6 0,0-1-5 16,-3 0-4-16,1 2-5 0,-3-3-4 0,4 2-6 15,-1-1-3-15,1-1-4 0,0 2 0 0,-2-1 1 0,1 0 3 16,-2 1 0-16,4 2 2 0,0-1 3 0,0 2 1 16,0 0-2-16,0 0-7 0,0 0-10 15,0 0-12-15,0 0-20 0,0 0-24 0,0 3-11 16,0 4 16-16,4 5 28 0,-2 5 38 15,1 11 31-15,-1 5 4 0,0 10 1 0,3 6-8 16,-2 7-9-16,-2 10-11 0,1 8-10 0,-2 14 0 16,0 9 2-16,-10 12 2 0,2 13 6 0,-7 11-3 15,-6 13-2-15,4 8 2 0,-7 8-10 16,-2 8 7-16,2 10-3 0,-2 2-6 0,3 6-4 16,-2-2-8-16,2 6 4 0,0-2 1 0,5 2-1 15,1 1 2-15,2-1-1 0,3-1-4 0,1 1 6 16,0-5 3-16,5 3 1 0,-1-3 2 0,5 2-3 15,0-4-2-15,2-2-1 0,-2 1 4 16,2-5 1-16,-3-2-1 0,1-2 3 0,2-3-2 16,0-3-5-16,0-1 0 0,0-3 1 0,-2-4-3 15,1-3 5-15,0-4 0 0,-2-3-2 0,-1-7 8 16,0-6-8-16,2-2 8 0,0-4 0 16,-5-1-4-16,4-1 12 0,2-3-5 0,-3 0 2 15,-3-4 2-15,3-1 1 0,-4-4 3 0,3-2 2 16,-1-4 4-16,0-3-1 0,3 1 0 0,1-7-4 15,-1-1-2-15,3-5-1 0,0-1-2 16,0-3-1-16,0 0-1 0,3-3 1 0,1-4-1 16,0-4-2-16,3-3-1 0,-3-4-3 0,4-3-2 15,-4-1 2-15,-1 0 2 0,4 2 1 0,-3-1 2 16,-4-3 0-16,1-1 3 0,-1-1 7 16,0-2 4-16,0-1 7 0,-4-1 2 0,-4-2-8 15,4 2-2-15,-6-4-7 0,5-3-1 0,-5 0 5 16,2 3-6-16,2 0 1 0,1 2 0 15,-3-1 4-15,4-1 11 0,-4 0 7 0,5-3-2 16,-5 1-6-16,5-2-10 0,-1 0-8 0,-3-2-1 16,4 2-4-16,2-3 3 0,-3-2 3 0,-2-2-4 15,4-3 3-15,-1-2-6 0,-3-4-2 16,2 0 2-16,2-2-1 0,-3 1 3 0,-3-1 2 0,6-3-6 16,-5-1 3-16,4-1-2 0,-3 1-3 15,0-2 10-15,3 1-5 0,-1 2 4 0,-3-1 0 16,6 4-10-16,-2 1 10 0,-3 0 0 0,2 1 7 15,2 1 7-15,-5-2-7 0,1-1 0 0,-2-1 2 16,1 2-7-16,-4-2-3 0,5 0-4 16,-4-3-8-16,-1 0 7 0,3-3 0 0,0-5 1 15,-3-2 6-15,0-2-6 0,5-3 4 0,-3-1-3 16,1-4-7-16,1-3 3 0,-3-2-3 0,5-2-5 16,-5-2 3-16,5 0-6 0,-5 1 1 15,6-2 1-15,-5 0-4 0,4 2 6 0,-3-2-3 16,0 0-5-16,3 0-3 0,-4 2-15 0,1-2-26 15,-3 1-27-15,-1-4-62 0,-3 0-83 16,0-12-155-16,1 3-339 0,3 1-826 0</inkml:trace>
  <inkml:trace contextRef="#ctx0" brushRef="#br1" timeOffset="58725">29468 3115 1001 0,'0'0'5'16,"0"0"7"-16,0 0 7 0,0 0-15 15,0 0-4-15,0 0-12 0,0 0-9 0,0 0 13 0,0 0 6 16,0 0 12-16,0 0 11 0,0 0 8 0,-147-19 3 16,145 19 10-16,-2-3 4 0,-4 0 5 15,4-2 11-15,-6 1 16 0,6 1 23 0,-1-2 16 16,-1 4 15-16,4-2-12 0,-1 3-20 0,0 0-26 16,3 0-34-16,0 0-30 0,0 0-26 15,0 0-29-15,0 0-21 0,0 0-12 0,0 1 24 16,0 4 28-16,0 2 31 0,-3 4 25 0,3 1-5 15,-1 1-9-15,1 0-9 0,0 1-8 0,0-2-11 16,0 0-3-16,8-1 1 0,-2 0 4 16,6-2 6-16,2 2 3 0,1-2 4 0,4-1 0 15,0 2 1-15,0-1-1 0,3 0-2 0,1 0 0 16,2 2-4-16,-5 0 4 0,5-1-1 0,-3 2-2 16,-3 0 2-16,5 1-7 0,-7-1 1 15,0 1 1-15,0 1-4 0,-4 1 3 0,-4 0-2 16,2 1-2-16,-5 1 1 0,-2 0-4 0,-2 2 9 15,-2-1 11-15,0 1 12 0,0 0 17 0,-6-1 5 16,-3 0 2-16,-1-3 2 0,3-5-2 0,-1 0 7 16,-3-3 6-16,4-3-1 0,-3 1-9 15,-3-1-13-15,-2 0-6 0,-2 2 0 0,-4 0-1 16,-2-2-1-16,0 1-9 0,-9 1-6 0,4-1-2 16,-5 2-1-16,-3 3-4 0,-2-2-3 0,4 1-4 15,-2 2-7-15,2-2-17 0,4 1-45 16,7 0-86-16,4 1-138 15,5-2-202-15,9-3-13 0,-2 1-266 0</inkml:trace>
  <inkml:trace contextRef="#ctx0" brushRef="#br1" timeOffset="60405">24929 2722 1201 0,'0'0'41'15,"0"0"-8"-15,0 0-9 0,0 0-29 0,0 0-15 16,0 0-26-16,0 0-11 0,0 0 3 0,0 0 9 15,0 0 19-15,0 0 11 0,0 0 10 0,-5-6 17 16,4 6 15-16,-3 6 16 0,1 2 8 16,-5 4 6-16,-3 4-6 0,-4 4-6 0,-4 5-9 15,-2 2-13-15,-5 3 2 0,-3 3-3 0,-3 0 3 16,0 1-4-16,-2-4-4 0,0 0 1 16,1-4 3-16,2-3 3 0,3-3 12 0,3-7 14 15,1-1 18-15,7-7 18 0,3 0 5 0,2-4-4 16,2 1-12-16,3-2-15 0,5 0-17 0,-1 0-34 15,3 0-46-15,0 0-100 0,0-2-121 0,5-1-33 16,2-3-4-16,3 0 17 0,1-3 57 16,2-3 11-16,2-1 34 0,2 0 71 0,-4-1 58 0,1 0 33 15,-2 1 2-15,-1 0-12 0,-3 4-20 16,-4 3 44-16</inkml:trace>
  <inkml:trace contextRef="#ctx0" brushRef="#br1" timeOffset="60664">24538 2910 0 0,'0'0'77'16,"0"0"-57"-16,0 0 22 0,0 0 30 0,0 0 64 15,0 0 66-15,0 0 26 0,0 0 19 0,0 0-15 16,0 0-20-16,-157-99-14 0,152 94-15 16,4 3-22-16,0 1-41 0,1 1-32 0,0 0-56 15,0 0-58-15,2 0-45 0,3 0-8 0,1 4 29 16,3 4 42-16,3 3 43 0,6 1 8 0,2 3 12 16,7 3-1-16,-1 1-2 0,3 7-7 15,2-4-29-15,1 4-5 0,1 0 3 0,3 3 7 16,1 1 5-16,0 0-6 0,-1 0-9 0,-1-1-4 15,-3-6 0-15,-5 1-3 0,-3-4 0 0,-4-4 1 16,-5-3-1-16,-3 0-1 0,-3-4 3 0,0-2-4 16,-5-3 1-16,-2-3-1 0,1-1-8 0,-3 0-6 15,0 0-27-15,0 0-73 0,0 0-114 16,0 0-201-16,0 0-138 0,0 0-514 0</inkml:trace>
  <inkml:trace contextRef="#ctx0" brushRef="#br1" timeOffset="62145">20017 16323 870 0,'0'0'277'0,"0"0"-237"0,0 0 44 0,0 0 29 15,0 0 11-15,0 0-5 0,0 0-33 0,-70-157-34 16,67 148-17-16,0 1 19 0,-2 3 10 0,4-1 12 15,-1 1 14-15,1 2-18 0,1 0-2 16,0 2-15-16,0 1-32 0,0 0-20 0,0 0-23 16,0 0-14-16,0 0-3 0,0 0-8 0,0 0 7 15,3 4 18-15,3 2 12 0,0 3 13 0,5 3 5 16,-2 3-6-16,1 1 7 0,2 4-9 0,2 2-1 16,0 1 0-16,1 5-5 0,2-1 4 15,0 6 1-15,-1 0-1 0,5 3 3 0,-2 1 0 16,1-1-3-16,-2-4 0 0,-2-2 2 0,6-2-1 15,-4-3 3-15,-2-5 1 0,6-2 5 0,-4-4 1 16,2-5 4-16,-2-2 7 0,-3-6 6 0,4-1 15 16,-5 0 11-16,-2-3 8 0,-4-6 1 15,5-5-4-15,-2-1-9 0,-2-5-10 0,-1 0-7 16,3-7-7-16,-1-2-5 0,-3-3-1 0,2-3 2 16,1 0-5-16,-5-2 5 0,5 4-6 15,-5-2-1-15,3 3-2 0,-3 0-1 0,4 3-2 16,-5 2 0-16,4 3-3 0,-3 4-7 0,3 3-2 15,-3 2-1-15,2 3-3 0,-3 3-4 0,0 1-2 16,3 2-13-16,-2 0-7 0,4 3-4 0,-4 0-14 16,6-1-14-16,0 4-54 0,3 0-108 15,-2 0-174-15,-5 2-184 0,1 3-703 0</inkml:trace>
  <inkml:trace contextRef="#ctx0" brushRef="#br1" timeOffset="63754">18718 16872 738 0,'0'0'332'15,"0"0"-339"-15,0 0 35 0,0 0-5 0,0 0-21 16,0 0-13-16,0 0-47 0,0 0-62 15,0 0-58-15,0 0-5 0,0 0 39 0,0 0 53 16,-59-54 49-16,62 54-1 0,5 3-2 0,-4 0 0 16,3-1 8-16,-4 0-82 0</inkml:trace>
  <inkml:trace contextRef="#ctx0" brushRef="#br1" timeOffset="63876">18804 16805 129 0,'0'0'12'16,"0"0"-91"-16,0 0 17 0</inkml:trace>
  <inkml:trace contextRef="#ctx0" brushRef="#br1" timeOffset="64277">18804 16805 118 0,'-8'-59'27'0,"8"53"20"0,0 0 25 0,0-2 25 15,0 4 21-15,0-3 19 0,0 3 20 0,0 1 7 16,0 0 9-16,-1 1-11 0,1 1-22 16,0 1-22-16,0 0-28 0,0 0-23 0,0 0-24 0,0 0-21 15,0 0-17-15,0 0-13 0,0 0 9 16,0 3 14-16,0 3 16 0,4 3 11 0,-2 2-4 16,1 3-2-16,0 3-5 0,-2 5 3 0,1 4 1 15,3 2-1-15,-5 6 0 0,0 2-2 0,0 4-6 16,0 4 0-16,-5 4-5 0,0 5 4 15,-1 1 0-15,-1 5 3 0,-3 4-2 0,3 1-2 16,-2 3-2-16,5 0-6 0,-3-2-2 0,4-1-3 16,3-4-2-16,0-6-1 0,3-6-2 15,8-6 1-15,2-6 2 0,1-4 0 0,8-5 6 16,-3-5-2-16,7 1 1 0,0-5 3 0,1-3-2 16,3-4-3-16,6-2 3 0,-2-5-1 0,4-2 5 15,2-2 4-15,4-6 2 0,-1-5 1 16,-2-4-4-16,0-3-1 0,-1-2-5 0,-2-2-5 15,-5 3-1-15,-5 2-5 0,-2 2-2 0,-4 1-7 16,-7 3-11-16,-5 4-10 0,-8-2-16 0,-2 5-21 16,0-1-27-16,-9-1-40 0,-3 1-57 0,-3 1-66 15,-3 1-104-15,-5 0-136 0,8 1 35 0,4 1-155 16</inkml:trace>
  <inkml:trace contextRef="#ctx0" brushRef="#br1" timeOffset="64501">18725 17383 2543 0,'0'0'409'16,"0"0"-371"-16,0 0 15 0,0 0-12 0,0 0-23 15,0 0-10-15,0 0-3 0,0 0 2 0,0 0 3 16,0 0 2-16,0 0 2 0,202-73-4 15,-139 65-7-15,-3-1-3 0,5-2-5 0,0 3-20 16,-5-1-44-16,0 1-92 0,-4 5-225 0,-17 1-371 16,-13 1-832-16</inkml:trace>
  <inkml:trace contextRef="#ctx0" brushRef="#br0" timeOffset="97661">12804 10404 2915 0,'0'0'-25'0,"0"0"-33"15,0 0 18-15,0 0-3 0,0 0-21 16,0 0-8-16,0 0 2 0,0 0 10 0,0 0 40 16,0 0 19-16,0 0 2 0,0 0-3 0,67 113-12 15,-35-87-8-15,3 0-6 0,5 1-12 0,1-1 1 16,0 1 6-16,6-1 1 0,0 1 14 15,3-4 6-15,2 1 4 0,2 0 10 0,2-2 1 16,0 3 5-16,6-1 6 0,0 3 0 0,2-2 8 16,3 3 0-16,5-2-2 0,3 1 3 0,6 0-9 15,2-1 0-15,7-5-2 0,5-3-8 16,4-6 3-16,12-1-5 0,3-8-2 16,5-3 6-16,6-9-6 0,2-11 1 0,2-6 0 0,8-7-10 15,-1-4 4-15,4-5 2 0,-4-5 4 0,3-3 9 16,-2-3 0-16,-3-4-5 0,-3-1-3 0,-3 1-2 15,-5 0-1-15,-3 4 3 0,-5 1 3 0,-9 7 0 16,-6 0 6-16,-7 6-4 0,-11 4-6 16,-8 5-4-16,-10 5-11 0,-4 5 1 0,-11 5-10 15,-8 3-50-15,-7 5-75 0,-8 1-128 0,-10 4-220 16,-5 0-44-16,-7 2-319 0</inkml:trace>
  <inkml:trace contextRef="#ctx0" brushRef="#br0" timeOffset="98359">12507 10188 2673 0,'0'0'25'0,"0"0"-54"16,0 0 39-16,0 0 5 0,0 0-10 0,0 0-35 15,0 0-28-15,0 0-14 0,0 0 12 0,0 0 25 16,0 0 7-16,0 0 4 0,0 0 2 0,0 0 0 15,27-95 4-15,-16 95 7 0,-6 0 10 16,5 0 11-16,-7 3 8 0,2 1 7 0,-2 1 7 16,-2-1 5-16,-1 1 7 0,0 0 6 0,0-1 0 15,-1 4-5-15,-3 3-8 0,-2-1-9 16,-1 4-7-16,-1 1-4 0,-4 1-3 0,0 3-4 16,-5 1-1-16,0 2 0 0,-3 2-2 0,-1 0 1 15,-1 1-2-15,-4 1-3 0,-3 2-1 0,-2-1-3 16,-2 2-2-16,-1 2-3 0,0-4-4 0,-3 0 0 15,-1 0 0-15,3-1 0 0,-3-1 5 0,1-1 1 16,-1-3-1-16,5 1 2 0,-4-4-6 0,7-2 1 16,-2 0 0-16,2-2-1 0,4-4 4 15,4 0 1-15,0-3 1 0,6-1 6 0,1-3-1 16,2 1 2-16,5-3 1 0,4-1-5 0,3 0-12 16,1 0-26-16,0 0-42 0,0 0-46 15,5 0 16-15,5 0 28 0,1 0 47 0,4 0 50 16,1 2 2-16,2 1 0 0,5 1-3 15,2 2 1-15,2-2-2 0,2 1-4 16,-1 1-5-16,6 0 0 0,-2 0-1 0,3 0 0 0,-2 1-2 16,4 0 1-16,-6-2 0 0,6 1-2 0,-7-1 3 15,6-2-3-15,-6 2-3 0,-2 0 1 0,2-1-5 16,0-4-4-16,-4 0-7 0,-2 2-9 16,-3-2-8-16,-1 0-6 0,-1 0-4 0,-4-2-4 15,-2-2-4-15,0-1-3 0,-4-1-7 0,-2 1-7 16,0-2-7-16,-3-2-10 0,-3 0-16 0,2 0-46 15,-3-4-97-15,0 0-106 0,0-2 3 0,0 4 55 16,0 1 91-16</inkml:trace>
  <inkml:trace contextRef="#ctx0" brushRef="#br0" timeOffset="99326">12803 10393 1257 0,'0'0'42'0,"0"0"30"0,0 0 7 0,0 0-2 16,0 0-18-16,0 0-46 0,0 0-35 15,0 0-10-15,0 0 2 0,0 0 9 0,0 0 5 16,0 0 0-16,0 0 1 0,0 0 8 0,15-65 9 16,-8 55 7-16,-4 0 13 0,-1-1 14 0,-2 3 18 15,0 1 20-15,0 1 14 0,0 1 4 16,0 2-10-16,-2 1-18 0,-4 2-13 0,2 0-17 15,-1 0-8-15,-4 0-13 0,4 2-20 0,-6 7-11 16,-1 3-6-16,-5 5 2 0,-3 4 11 0,2 5 5 16,-7 5 8-16,4 0-2 0,-5 4 0 0,1 0 0 15,2-3-4-15,0-1 0 0,8-6-1 16,1-3-8-16,6-4-10 0,4-5-19 0,2-5-23 16,2-2-13-16,0-3-2 0,9-1 12 15,-3-2 16-15,7 0 14 0,2-3 7 0,4-7 1 0,-1-1 6 16,2-4 5-16,2-5 7 0,-2 0 7 0,-1-1-10 15,-1 1 4-15,-1 0 10 0,-4 3 12 16,-6 4 32-16,3 4 29 0,-8 3 53 0,-2 3 41 16,0 3 7-16,-8 0-15 0,-5 0-44 0,-5 4-36 15,-5 5-13-15,-7 3-5 0,-3 6-9 16,-5 7-10-16,-5 1-6 0,-3 6-11 0,3 2-8 16,2 0-12-16,2 0-22 0,6-6-35 0,9-3-76 15,10-8-190-15,14-8-281 0,0-6-90 16,8-3-118-16</inkml:trace>
  <inkml:trace contextRef="#ctx0" brushRef="#br0" timeOffset="104018">20067 16312 1781 0,'0'0'10'0,"0"0"40"0,0 0-8 15,0 0-20-15,0 0-16 0,-94-156-20 0,72 138-7 16,2 1-5-16,-6-1-3 0,-4 1 3 0,-7 1-2 16,-4 0 2-16,-7 2 5 0,-1-1 6 15,-13 1 6-15,-2 2 4 0,-5 0 5 0,-11 2-2 16,0-1 7-16,-5 3 1 16,-6 4-2-16,-4 2-2 0,-6 2-4 0,-4 8 2 15,-8 10 5-15,1 3 5 0,-8 7 3 0,-2 4 3 0,-1 7 6 16,-1 7 8-16,0 5 11 0,4 7 4 0,2 4 8 15,2 7-3-15,2 2-10 0,8 2-5 0,5 0-14 16,8 1-5-16,6 6-1 0,13 2-3 16,7 6 2-16,9 5-4 0,9 5-2 0,10 5-4 15,11 1-3-15,10 4-4 0,12-2 2 0,6-4 0 16,21-6 2-16,8-3 6 0,9-6-6 0,11-5 4 16,11-6 0-16,8-7-2 0,14-7 9 15,13-7 0-15,8-8 9 0,8-6 1 0,10-6-3 16,10-6 0-16,5-6-4 0,8-4-6 0,4-7 1 15,3-5-2-15,11-5 1 0,-3-2 7 16,2-9 0-16,1-7 2 0,-1-4-1 0,-2-1 1 0,1-5 6 16,-6-2 0-16,-1-3 4 0,-11-4-4 0,-1-3 0 15,-13-5 0-15,-1-2 0 0,-13-6 1 16,-9-2 0-16,-8-6-1 0,-11-5-3 0,-14-3 3 16,-10-6-4-16,-16-4-1 0,-10-8 2 15,-19-8-7-15,-7-9-2 0,-10-9-4 0,-17-4-4 16,-15 0 2-16,-16-2-1 0,-16 1 0 0,-17 4-5 15,-20-1-3-15,-11 7-8 0,-19 3-5 0,-10 7-5 16,-14 12-10-16,-10 14-5 0,-10 19-12 0,-8 15-18 16,-3 23-35-16,3 16-94 0,2 26-221 15,45 3-164-15,46-8-724 0</inkml:trace>
  <inkml:trace contextRef="#ctx0" brushRef="#br1" timeOffset="114711">13585 11596 142 0,'0'0'16'0,"0"0"-7"15,0 0 0-15,0 0 5 0,0 0 12 16,0 0 20-16,0 0 27 0,0 0 22 0,0 0 18 16,0 0 10-16,0 0 3 0,0 0 4 0,130-86 2 15,-127 83-7-15,0-1-5 0,1 1-14 16,-3-1-7-16,-1 3-13 0,0 1-6 0,0-2-7 15,0 2-19-15,0 0-20 0,0 0-36 0,0 0-42 16,0 0-39-16,0 2-32 0,0 1 16 0,-1 3 35 16,-3 2 37-16,1 5 39 0,-3 2-1 15,-2 7-2-15,-1 2-2 0,-1 5 1 0,-2 1 1 16,-3 6-2-16,1 0 1 0,-2 0 0 0,1 0-4 16,-2-3 2-16,4 0-1 0,0-1 1 0,2-3 10 15,3-1 4-15,-1-4 5 0,0-4-5 16,5-3-9-16,0-5-6 0,0-3-5 0,3-3 1 15,1-2 4-15,0-2 6 0,0 0 20 0,0-2 23 16,0 0 22-16,0 0 14 0,0 0 4 0,4-6-22 16,-1 0-25-16,2-5-27 0,2-3-25 0,1-4-1 15,2-2 3-15,2-3 4 0,0-2 2 0,-1 0 1 16,-1-3-2-16,1 2 1 0,-2 1-1 16,1-1 3-16,-2-1 1 0,2 1 1 0,-2-2 3 15,-3 3-1-15,3-1 4 0,-2 1 3 0,-1 1 1 16,2 4 4-16,-3 3 8 0,0 5 5 15,-1 4 1-15,-2 4-7 0,1 1-21 0,-2 3-26 16,1 0-30-16,-1 0-19 0,3 1 12 0,1 5 16 16,0 4 23-16,2 3 15 0,3 6-4 15,1 3-2-15,-2 6 2 0,1 4 1 0,4 4 1 16,-2 6 2-16,1-2 0 0,0 5 1 0,2-4-2 16,0-3-6-16,2-3-2 0,0-6-4 0,2-5 2 15,1-5 3-15,-5-1 2 0,-1-5 4 0,-2-3 2 16,-5 0 0-16,2-6 2 0,-5-1 1 0,-2-1 15 15,-1-1 26-15,0-1 24 0,0 0 31 16,-3 0 3-16,-6 0-35 0,-1 0-34 0,-5-3-35 16,-5-1-19-16,-8-1 14 0,-3 2 12 0,-3-1 10 15,-6 3 14-15,-2-4 5 0,-3 2 7 16,1-2 0-16,3 1-7 0,4-1-3 0,5 0-10 16,3 1-6-16,4 0-8 0,8 2-15 0,2 0-14 15,6 0-41-15,7 1-107 0,2 1-160 0,0 0-116 16,8 1-91-16,1 4 57 0,0-2-50 0</inkml:trace>
  <inkml:trace contextRef="#ctx0" brushRef="#br1" timeOffset="115082">13047 11774 2111 0,'0'0'55'0,"0"0"30"16,0 0-1-16,0 0-9 0,0 0-10 15,0 0-24-15,0 0-16 0,0 0-2 0,0 0-12 16,0 0-2-16,0 0-3 0,0 0-2 0,0 0 0 15,0 0-6-15,-54-35-11 0,56 35-6 16,4 0 5-16,-1 0 7 0,5 3 13 0,2 2 8 16,2-2 1-16,2 0 0 0,3 0-2 0,3 0 2 15,3-2-2-15,-2-1-3 0,0 0 3 16,-1 0-1-16,0 0-4 0,-2 0 0 0,1-1-5 16,-2-2-3-16,-1 1-8 0,1 0-18 0,-1 0-35 15,-2 2-52-15,-1 0-79 0,1 0-116 0,-2 3-136 16,-4 1-67-16,-4-1-514 0</inkml:trace>
  <inkml:trace contextRef="#ctx0" brushRef="#br1" timeOffset="116117">14076 11912 1918 0,'0'0'167'16,"0"0"-123"-16,0 0-29 0,0 0-39 16,0 0-12-16,0 0 14 0,0 0 9 0,0 0 18 15,0 0 12-15,0 0-2 0,0 0-6 0,0 0-1 16,0 0 0-16,0 0-3 0,27 70-1 0,-26-60-1 15,1 1-2-15,-2-2 2 0,2 0 2 16,-2 0-1-16,0-3 1 0,2 1-1 0,-2-4-1 16,0 0 2-16,1-3 6 0,-1 1 10 0,0-1 14 15,3 0 12-15,-3 0 14 0,0 0 4 0,1 0 2 16,-1-3 0-16,2 0-21 0,-2-1-18 0,1-4-21 16,0 0-16-16,2-3 4 0,-2-1 1 15,1 1 3-15,2 0-1 0,-1 0-4 0,1 0-2 16,-2 2-5-16,4 0-2 0,-3 2-5 0,5 1-4 15,-3 1-2-15,2 0-3 0,-1 2 1 0,-1 2-2 16,2-1 2-16,-2 2 0 0,2 0 7 16,0 2 5-16,2 2 7 0,0 4 7 0,-1 0 2 15,0 4 6-15,2-2 0 0,-2 1 0 0,-1 1 0 16,-1-1-3-16,1-1-1 0,0 1 0 0,-4-2-1 16,2 0 2-16,-2-3 0 0,1 1 1 15,-3-1-1-15,4-3 0 0,-4-2 2 0,0-1 2 16,1 0 7-16,-2 0 6 0,0 0 2 0,2 0 2 15,0 0-6-15,2 0-5 0,-1-3-4 16,-1-1-7-16,8-1-7 0,-2-3-14 0,3-1-19 16,3 1-19-16,-3 0-27 0,0-2-18 0,1 3-15 15,-1 0-12-15,-3-1 18 0,1 3 11 0,-3-1 19 16,1 3 15-16,-2 0-1 0,1 1 0 0,-4 1-3 16,1 1 5-16,1 0 22 0,0 0 21 15,-2 1 29-15,0 2 27 0,0 0 11 0,1 2 21 16,-2 0 14-16,0 0 9 0,2 1 8 0,0 0-3 15,1-1-8-15,-3 1-4 0,5 2-9 0,-2-1-2 16,0 1-6-16,3-1-9 0,0 1-4 16,1 0-13-16,1 0-7 0,-1-1-3 0,5 0-8 15,-4 0 1-15,4 0 0 0,0-2 1 0,1-1 5 16,2 0-1-16,1-3-1 0,3-1-2 0,-1 0-5 16,-2 0 1-16,3-5-3 0,-3 1-2 0,-1-4-3 15,2-1-5-15,-5 0-1 0,1-3-1 16,-2-1-2-16,-2 1 5 0,-2 1 0 0,-3-3 0 15,0 0 0-15,-4 1-4 0,-1-1-2 0,0 0-1 16,-6 0-4-16,0 1-7 0,-7 0-4 16,0 3-7-16,-2 3-5 0,-4 1 5 0,-1 2 4 15,-3 4 6-15,-3 0 8 0,0 4-1 0,-1 3 1 16,4 3-2-16,0 3-2 0,2-1 0 0,6-1-4 16,4 1-1-16,4 0 2 0,3 0-2 15,4-1 3-15,0 0 5 0,2 0-1 0,4 1 7 16,7-1 0-16,0-2 3 0,1 1 3 0,5-3-8 15,3-2-4-15,4-1-10 0,1-2-15 16,-1-2-2-16,2 0-8 0,-4 0-2 0,1-3 9 0,-5-2 3 16,-1-1 12-16,-4 2 8 0,-2-1 8 15,-5 0 8-15,-1 4 5 0,-3-1 6 0,-3 2 6 16,-1 0 7-16,0 0 5 0,0 0-1 0,0 0-4 16,0 0-12-16,0 0-14 0,0 0-16 0,0 0-14 15,0 2-13-15,0-2 2 0,1 1 10 16,5 2 10-16,-2 1 13 0,6 0-9 0,0-1-30 15,4 0-50-15,2-1-73 0,4-2-89 0,1 0-117 16,5-5-59-16,-8 1 36 0,-3-1-121 0</inkml:trace>
  <inkml:trace contextRef="#ctx0" brushRef="#br1" timeOffset="116554">15053 11461 2151 0,'0'0'-78'0,"0"0"-57"0,0 0-17 0,0 0 19 16,0 0 67-16,0 0 72 0,0 0 10 15,0 0 12-15,0 0 16 0,0 0 14 0,0 0 11 16,48 171-3-16,-45-138-12 0,4 0-8 0,-2 1-14 16,2-4-7-16,1-2-3 0,0 0 0 0,0-6-1 15,1 1 1-15,-4-1-4 0,2-5-3 0,-4 0-2 16,2-4-1-16,-2 0 2 0,1-2-1 15,-1-4 4-15,1 0-1 0,-2-1-3 0,1-1-3 16,3-1 0-16,-4-1 0 0,4 1 0 0,-1-3 3 16,2 3-5-16,0-3-6 0,1-1-15 15,2 0-18-15,2 0-19 0,0 0-27 0,1 0-32 16,0-5-40-16,1 0-31 0,0-2-16 0,-1-3-14 16,1 1 16-16,-3-2 43 0,-2 2 48 0,2-2 69 15,-7 4 77-15,2 0 69 0,-2 3 50 16,-3 3 38-16,-1 1-3 0,0 0-30 0,0 0-40 15,0 0-45-15,0 0-43 0,0 3-23 0,0 1 2 16,-1 3 8-16,-2 4 15 0,2 0 4 16,1 3-15-16,0 0-11 0,0-2-9 0,0 1-11 15,1-2-1-15,6 1-6 0,3-2-9 0,1 0-16 16,2-2-32-16,4-2-52 0,-1-1-83 16,4-5-144-16,-3 0-81 0,-4 0-512 0</inkml:trace>
  <inkml:trace contextRef="#ctx0" brushRef="#br1" timeOffset="116741">15390 11684 1776 0,'0'0'528'0,"0"0"-504"0,0 0-2 0,0 0-26 15,0 0-38-15,0 0-38 0,0 0 0 16,0 0 15-16,0 0 31 0,0 0 25 0,0 0-28 15,0 0-59-15,0 0-102 0,0 0-132 0,28-25-97 16,-23 28-521-16</inkml:trace>
  <inkml:trace contextRef="#ctx0" brushRef="#br1" timeOffset="117263">15649 11818 2174 0,'0'0'50'0,"0"0"-6"0,0 0-25 0,0 0-8 0,0 0-12 16,0 0-14-16,0 0-12 0,0 0-1 0,0 0 6 15,0 0 0-15,0 0 0 0,0 0-4 0,0 0 20 16,-5 0 11-16,16 4 17 0,6 2 12 16,-1 2-16-16,5-1-4 0,2 1-7 0,0 1-5 15,0-2 2-15,-1 1-4 0,0-2-4 0,-3 2 0 16,-1-1-3-16,-3 3 1 0,-3-3 1 15,-4 1 1-15,3-1 0 0,-8 1 0 0,2 1 1 16,-3 0 6-16,-2 4 3 0,-2-1 4 0,-4-1 4 16,-7 4-6-16,0-2-6 0,-2 1 5 0,-4-2 5 15,-2 0 9-15,-4-2 8 0,5 0-3 16,-2-4-1-16,7-2 4 0,0-2 5 0,6-2 2 16,3 0-3-16,3 0-6 0,1 0-16 0,2 0-31 15,0-2-52-15,5-4-83 0,3-3-57 16,5-3-10-16,4-3-4 0,4-2 14 0,1 1-31 15,4-2-69-15,0 2 22 0,-1-1 60 0,-1 2 91 16,0 0 98-16,-2 1 29 0,-3 2 10 0,-4 2 10 16,-1 1 25-16,-3 1 83 0,-6 3 101 0,-2 4 97 15,-3-1 53-15,0 2-23 0,0 0-74 0,0 0-85 16,0 0-63-16,-1 0-60 0,-1 0-33 16,0 3-29-16,0 2 0 0,1 1 6 0,-5 5 11 15,1 1 11-15,2 1-10 0,-2 2-5 0,3 2-7 16,0 2-2-16,2-2-2 0,2-3 0 0,5 2-1 15,7-3-1-15,-2 0-12 0,3-3-16 16,2 0-19-16,4-4-39 0,-4-1-51 0,3-2-66 16,-1-1-119-16,3-2-118 0,-8 0 20 0,-3 0-188 0</inkml:trace>
  <inkml:trace contextRef="#ctx0" brushRef="#br1" timeOffset="117437">15954 11557 2747 0,'0'0'41'16,"0"0"8"-16,0 0-16 0,0 0-24 0,0 0-32 15,0 0-34-15,0 0-26 0,0 0 6 0,0 0 11 16,0 0 6-16,0 0-3 0,0 0-50 0,0 0-87 16,0 0-145-16,6 22-185 0,-2-13-732 15</inkml:trace>
  <inkml:trace contextRef="#ctx0" brushRef="#br1" timeOffset="118013">16458 11810 1441 0,'0'0'156'0,"0"0"-29"0,0 0-25 16,0 0-40-16,0 0-37 0,0 0-17 0,0 0-2 15,0 0 2-15,0 0-3 0,0 0-5 0,0 0 4 16,0 0 6-16,0 0 10 0,0 0 7 16,67 11-7-16,-60 6-2 0,0 3-4 0,1 5-1 15,2 1-1-15,-2-1-3 0,4 1-1 0,-2-1-3 16,2-3 1-16,2-2 2 0,-1-3 1 0,1-5 3 15,-2-2 0-15,0 0 2 0,-2-6 1 16,1 1 6-16,-3-2 5 0,-1 0 9 0,2-3 8 16,-3 0 8-16,2 0 6 0,-4 0 3 0,2 0 1 15,-1-5-7-15,-3 1-6 0,0-2-7 0,4-2-11 16,-2-1-6-16,-3-3-2 0,2-1-6 0,1 0 1 16,0-2-2-16,-3-1-3 0,4-1 2 15,1-2-5-15,-3 1 1 0,3-2-1 0,-1 0-6 16,-2 1 2-16,2 0-4 0,1 1-2 0,-4 2-3 15,4 2-6-15,-1 2-10 0,-2 3-21 0,4 1-39 16,-2 4-51-16,4 0-72 0,-1 2-92 0,3 2-121 16,2 0-104-16,-2 0 58 0,-5 4-215 0</inkml:trace>
  <inkml:trace contextRef="#ctx0" brushRef="#br1" timeOffset="118635">16981 11954 2366 0,'0'0'21'0,"0"0"-49"0,0 0-19 16,0 0 1-16,0 0 17 0,0 0 18 0,0 0 20 15,0 0 5-15,0 0 3 0,0 0 5 0,0 0 5 16,0 0 6-16,0 0 1 0,52 13 0 0,-42-13-7 16,1 0-8-16,2-2-5 0,1-1-5 15,0-2-3-15,-1-1-5 0,-3 0-2 0,1-2-4 16,0 1 1-16,-6-2 0 0,5 0 0 0,-6-1 2 15,3 0-5-15,-6-2 2 0,-1-1-3 16,0 1-10-16,-4 0-3 0,-4 0-9 0,-2 3-7 0,1 0 4 16,-5 2-2-16,0 3 4 0,-2 2 3 15,-2 2 4-15,3 0 7 0,-4 5 5 0,1 6 3 16,3 1 2-16,3 1 0 0,4 3 3 16,1-1 1-16,3 0 3 0,4 0 2 0,0 2 5 15,5-2 6-15,3 1 5 0,5-1 3 0,3-3 0 16,0 0 1-16,5-1 3 0,-1-4 0 0,5-1-5 15,-3-1-2-15,1-3-8 0,4-2-5 0,2 0 0 16,-2-7-5-16,5 0-5 0,-8-4-4 16,5-1-6-16,-6-1-3 0,0-4 0 0,1-2 1 15,-8 0 1-15,-1-2-3 0,0-1-4 0,-7-3 1 16,2 2-2-16,-6-2 4 0,-4-1 3 0,0 0 1 16,0-3 1-16,-7-2 3 0,-1-1 1 0,-4-4 6 15,-1 0 8-15,0-1 9 0,-1 0 12 16,-1-2 1-16,-3 6 4 0,-1 1-3 0,4 4-4 15,1 3 2-15,1 6 0 0,5 3-1 16,1 6-3-16,1 4-24 0,5 6-47 0,1 0-60 16,0 0-8-16,0 10 23 0,-3 6 51 0,2 3 62 15,-1 9 15-15,0 5-1 0,-2 8-7 0,0 6-5 16,2 7-5-16,1 2-4 0,1 0-1 0,1 0-2 16,10-8 1-16,1-3-3 0,3-6 2 0,0-5-2 15,5-5-1-15,-1-5 6 0,-3-4-2 16,3 0-2-16,-1-4-2 0,-3-1-4 0,0-2-5 15,3-1-19-15,-3-4-33 0,2-2-56 0,-1-2-76 16,0-2-100-16,2-1-102 0,-2-1 19 16,-5 0 55-16,-6 0-18 0</inkml:trace>
  <inkml:trace contextRef="#ctx0" brushRef="#br1" timeOffset="118947">17612 11968 656 0,'0'0'362'0,"0"0"0"15,0 0-56-15,0 0-82 0,0 0-76 0,0 0-69 16,0 0-55-16,0 0-28 0,0 0-14 0,0 0-3 15,0 0 10-15,0 0 11 0,0 0 7 16,0 0 10-16,14 14 0 0,-7-9 1 0,-1-2 5 16,5 2 4-16,-1-2 3 0,2 0 3 0,-2-1-5 15,2-2-3-15,0 0-8 0,1 0-9 0,0 0-6 16,1-3-9-16,0-2-4 0,-2-1-5 0,0-1-3 16,0 0 2-16,-2-3-4 0,-3 1 3 15,2-2 1-15,-5 0 1 0,-2-1 5 0,-1 2 1 16,-1-2-6-16,0-2 1 0,-4 2-2 0,-7-1 1 15,-1 3 5-15,-2 0-1 0,-1 3 0 0,-1 4-1 16,-3 2-5-16,0 1 8 0,-2 1 3 0,2 8 9 16,0 2 6-16,1 1-1 0,3 4-2 15,3-1-3-15,5 0-2 0,0 2 3 0,6 1-1 16,1-2-3-16,5 1-3 0,5-2-6 0,2 0-11 16,6-2-23-16,1-1-53 0,1-1-80 0,4-2-119 15,2-3-127-15,-3-1 36 0,-10-5-231 0</inkml:trace>
  <inkml:trace contextRef="#ctx0" brushRef="#br1" timeOffset="119737">17998 11799 1551 0,'0'0'-29'0,"0"0"-85"0,0 0-20 16,0 0 10-16,0 0 43 0,0 0 88 15,0 0 41-15,0 0 22 0,0 0 9 0,0 0 1 16,0 0-12-16,0 0-21 0,0 0-16 0,0 0-16 16,67-20-9-16,-63 20-7 0,1 0-4 0,-1 0-4 15,-3 0-7-15,0 0-3 0,-1 0-2 16,0 0-3-16,0 0-2 0,0 0 0 0,0 0 0 16,0 0 7-16,0 0 6 0,0 0 8 0,0 0 3 15,0 0 5-15,0 0 6 0,0 0 5 16,0 0 7-16,0 0 6 0,0 0 5 0,0 0 7 15,0 0 7-15,0 0 4 0,0 0 1 0,0 0-6 16,0 0-9-16,0 0-6 0,-1 0-5 0,1 0 0 16,0 0 3-16,-1-1-13 0,-2 1-13 0,-1 0-12 15,1-1-14-15,0-1 0 0,-2 2 2 16,-1 0 0-16,2 0 6 0,-5 0 10 0,2 0 12 16,0 2 10-16,-4 0 3 0,6 3-1 0,-5 0 0 15,6-1-5-15,-5 2-1 0,4 0 0 0,-1 0-4 16,3 1 0-16,-1 0 0 0,1 1 2 15,0-1 1-15,3 0 0 0,0 0 0 0,0 0 3 16,0-1 5-16,7 2 3 0,-3 0 3 0,6-1-1 16,-2-1-3-16,2 2-4 0,2-3-5 0,0 1-12 15,2 0-12-15,-1-2-14 0,1-1-19 16,0 0-16-16,-1-3-14 0,1 0-13 0,0 0-10 16,-1 0-1-16,1 0 7 0,-2-1 20 0,-1-3 24 15,-3 0 21-15,1-1 20 0,0 1 18 0,-6 0 17 16,1 1 24-16,1-2 32 0,-3 2 38 15,-2 0 33-15,0 2 9 0,0-1-4 0,0 0-26 16,0 2-38-16,0 0-33 0,0 0-34 0,0 0-25 16,1 0-17-16,1 0-13 0,-2 0-10 15,1 0 10-15,3 0 8 0,1 0 15 0,0 2 11 16,4 1-1-16,-1-2 2 0,1 1-4 0,3 0-1 16,-3-2-1-16,0 0-8 0,0 1-5 0,1-1-9 15,-6 0-10-15,3 0-6 0,-3 0-6 0,-2 0 0 16,-2 0 2-16,0 0-2 0,0 0 0 15,0 0-10-15,0-1-41 0,0-1-34 0,-1-1-23 16,-2 2-6-16,-3-3 32 0,3 1 33 0,0 1 35 16,-2-2 25-16,0 2 20 0,4-2 22 15,-2 3 10-15,2 1 16 0,-2 0 14 0,3 0 6 0,0 0 6 16,0 0 3-16,0 0-3 0,0 0-4 16,-2 0-18-16,2 0-20 0,0 0-22 0,0 0-24 15,0 0-3-15,0 1 7 0,0 3 6 0,0 0 16 16,0 2-1-16,0-1-11 0,0 1-23 15,0 0-41-15,0 0-51 0,5-1-80 0,-2 3-94 16,-2-3 22-16,-1-3-220 0</inkml:trace>
  <inkml:trace contextRef="#ctx0" brushRef="#br1" timeOffset="119967">18258 11509 2362 0,'0'0'108'0,"0"0"-5"0,0 0-11 15,0 0-34-15,0 0-34 0,0 0-20 0,0 0-17 0,0 0-5 16,0 0-2-16,0 0-3 0,0 0-4 0,0 0-22 16,0 0-36-16,-14-72 4 0,18 75-3 15,2 3-19-15,-1 2-27 0,5-1-83 0,2 2-95 16,0-3-101-16,3 2-2 0,-2-5 64 0,-5 0-83 15</inkml:trace>
  <inkml:trace contextRef="#ctx0" brushRef="#br1" timeOffset="120210">18501 11329 1406 0,'0'0'329'0,"0"0"-240"0,0 0-58 15,0 0-97-15,0 0-25 0,0 0 39 0,0 0 48 16,0 0 75-16,0 0 16 0,0 0 4 0,0 0-3 15,0 0-8-15,5 167-14 0,-3-126-16 16,-1 5-15-16,-1 1-9 0,0 1-5 0,0 0-9 16,0-6-1-16,0 0-3 0,0-8-5 0,4-3 1 15,4-5-5-15,-1-5 2 0,3-4 2 16,-3-2 0-16,-1-4 3 0,0-3 0 0,-1-4-1 0,-2 1-1 16,-3-4-2-16,0-1-5 0,0 0-9 15,0 0-11-15,0 0-13 0,0 0-25 0,0-1-94 16,0-2-233-16,-1-1-124 0,-2 2-622 0</inkml:trace>
  <inkml:trace contextRef="#ctx0" brushRef="#br1" timeOffset="120399">18511 11596 2513 0,'0'0'-5'0,"0"0"-21"16,0 0-19-16,0 0 0 0,0 0 11 0,0 0 13 15,0 0 1-15,0 0-12 0,0 0-3 0,0 0-8 16,0 0-16-16,0 0-21 0,0 0-50 16,162 33-61-16,-144-29-74 0,-1-1-91 0,1 0-15 15,-1 0 61-15,-4 0-58 0,-3-3 291 0</inkml:trace>
  <inkml:trace contextRef="#ctx0" brushRef="#br1" timeOffset="120847">18718 11806 78 0,'0'0'53'0,"0"0"-32"0,0 0 25 0,0 0 36 16,0 0 45-16,0 0 34 0,0 0 20 16,0 0 25-16,0 0 7 0,0 0-6 0,0 0-14 15,0 154-29-15,10-146-23 0,2-3-17 0,0 1-16 16,2-2-20-16,1 0-18 0,-1-2-14 0,1 1-11 16,-2-3-7-16,4 0-8 0,-2 0-6 15,-2 0 3-15,1 0-3 0,0-3 3 0,-4-3-2 16,1 0-4-16,2 0 1 0,-2-2-3 0,-2 1 0 15,-3-1-3-15,2-1-3 0,-5 0-3 16,-2 0-5-16,-1-2-2 0,0 1-7 0,0-1-9 16,-6 1-4-16,-2 0-9 0,-3 1-6 0,5 1 5 15,-5 2 4-15,-2 1 6 0,2 2 4 0,-1 3-6 16,4 0-4-16,-3 2 1 0,0 5 4 0,0 1 4 16,6 1 0-16,-4 1-2 0,7-1 10 15,0 0 8-15,1 1 8 0,1 1 5 0,0 0-4 16,1-3 3-16,3 2 3 0,6-1 5 0,0-1 3 15,1 0 0-15,-1-2-1 0,4 0-1 16,2 0-1-16,2-3-5 0,-3 1-4 0,0-3-1 16,0 3 0-16,3-3-1 0,-2-1 0 0,-2 2-2 15,0-2-3-15,-2 0 0 0,-4 0-4 0,3 0 1 16,-3 1-3-16,-4-1-3 0,1 2-1 16,3-2-3-16,-1 2 2 0,1-1 0 0,1 2-2 15,-3-1-8-15,5 0-18 0,-2 0-23 0,-3 0-35 16,5-2-49-16,-6 1-66 0,5-1-92 0,-2 0-143 15,-4 0-44-15,-1 0-414 0</inkml:trace>
  <inkml:trace contextRef="#ctx0" brushRef="#br1" timeOffset="121052">19033 11536 2589 0,'0'0'282'0,"0"0"-292"0,0 0-21 0,0 0-7 16,0 0 3-16,0 0 22 0,0 0 23 0,0 0 7 16,0 0 2-16,0 0-2 0,0 0-6 15,0 0-3-15,0 0-5 0,0 0-4 0,147 25-11 16,-130-18-40-16,7 1-84 0,-8-1-149 0,4-1-232 16,-9 1-114-16,-2-4-564 0</inkml:trace>
  <inkml:trace contextRef="#ctx0" brushRef="#br1" timeOffset="122727">19972 11745 937 0,'0'0'23'15,"0"0"35"-15,0 0 18 0,0 0 15 16,0 0 23-16,0 0 2 0,0 0 0 0,0 0-10 16,0 0-15-16,0 0 2 0,0 0-18 0,0 0-11 15,-5-37-8-15,5 31-15 0,0-1-9 0,2 1-9 16,1 1-8-16,-1-1-9 0,0 0-5 0,-1 2-2 16,4 0 3-16,-3 2 4 0,-2 1 7 15,0-1 9-15,0 2 5 0,0 0-4 0,-3-1-35 16,-4 1-27-16,0 0-26 0,-3 0-12 0,-3 0 24 15,-2 0 18-15,-7 1 22 0,5 5 14 0,-7 1 5 16,1 0 4-16,4 1-1 0,0-2 1 16,1-1 0-16,6 0-5 0,6 0-7 0,0-2-9 15,3 3-9-15,3 0-3 0,0 0 0 0,8 2 7 16,0 0 7-16,10 1 3 0,2-2-5 0,8 0-5 16,6 2-5-16,4-3-1 0,5 0-3 15,0-2 3-15,1 1 3 0,4-3 2 16,-3 3 8-16,1 0 4 0,-4 1 3 0,-2 0 2 0,-7 2 2 15,0-2 1-15,-12 4 1 0,0-1 5 0,-6 0 1 16,-5 1 3-16,-6 1 5 0,-3-2 9 16,-1 1 16-16,-5 2 15 0,-8-2 9 0,-6 4-3 15,0-1-10-15,-8 1-16 0,-7-2-10 0,1-1-5 16,-5-1-4-16,-1-3 3 0,1-1-1 16,5-2 3-16,3-1 0 0,4-3 0 0,3 0-2 15,1 0-3-15,7 0-5 0,7 0-6 0,-1-3-13 16,0-1-31-16,7 2-37 0,2-3-92 0,0-1-166 15,8-2-167-15,-3 3 6 0,3 0-270 0</inkml:trace>
  <inkml:trace contextRef="#ctx0" brushRef="#br1" timeOffset="123012">20418 11311 1769 0,'0'0'648'15,"0"0"-649"-15,0 0-24 0,0 0-49 0,0 0-31 16,0 0 17-16,0 0 21 0,0 0 46 16,0 0 25-16,0 0 8 0,0 0 6 0,0 0 4 15,0 0 28-15,0 164 4 0,0-116-7 0,1 3-4 16,1 4-30-16,3-2-8 0,-3 2 0 0,-1-5 0 16,0-4 0-16,3-4-2 0,5-4 0 15,-5-6 0-15,5-6 1 0,-1-5 1 0,-1-4 1 16,0-5 1-16,-1-3-1 0,-4-3-1 0,5-2 1 15,-4-4-3-15,-2 0-2 0,-1 0-5 0,3-4-25 16,2-2-56-16,0-4-83 0,-1-4-102 0,4-2-135 16,-4-1-64-16,1 1 70 0,-3 6-143 0</inkml:trace>
  <inkml:trace contextRef="#ctx0" brushRef="#br1" timeOffset="123177">20348 11608 1242 0,'0'0'322'15,"0"0"-24"-15,0 0-100 0,0 0-97 0,0 0-43 16,0 0-25-16,0 0-2 0,0 0 12 0,0 0 3 16,0 0-10-16,163-29-14 0,-124 26-9 15,2 1-11-15,0 0-7 0,-1 2-8 0,1 0-29 16,-1 0-59-16,-4 2-105 0,-3 3-153 0,0 1-159 16,-13-2 29-16,-6 0-223 0</inkml:trace>
  <inkml:trace contextRef="#ctx0" brushRef="#br1" timeOffset="123640">20683 11948 2611 0,'0'0'-42'16,"0"0"8"-16,0 0 9 0,0 0 21 0,0 0 39 15,0 0 1-15,0 0-8 0,0 0-4 0,153 17-7 16,-129-17-1-16,-2 0-1 0,-4 0 5 15,-2-2 3-15,5-1-1 0,-5-1-1 0,-1-1-8 16,0-1-4-16,-1 0-6 0,0-2-4 0,-3 2 0 16,-2-2-5-16,-5 3-3 0,-2-3-5 0,-1 0-7 15,-1 1-4-15,0-3-9 0,-3 0-4 16,-8-2-6-16,3 1-2 0,-6 1-4 0,-6 4-2 16,1 0 1-16,-4 3 5 0,-3 1 17 0,0 2 13 15,-2 2 12-15,4 4 8 0,3 3 1 16,0-1 0-16,5 3-2 0,4-2-2 0,1 2 1 15,7 0-1-15,3-2 5 0,1 2 3 0,0-2 2 16,1 0 4-16,9-1 6 0,-2 2 4 0,10-2 6 16,1-2-1-16,3 0-7 0,4-1-4 15,-3-2-9-15,8 0-4 0,-2-3-2 0,-2 0-4 16,1 0 1-16,-5 0 4 0,-3 0 0 0,-3 0 1 16,0-2 3-16,-3 1-2 0,-2-1 1 15,-5 2 1-15,3 0-1 0,-6 0-3 0,4 0-1 16,-4 0-2-16,-1 0-4 0,2 0 0 0,-1 3-2 15,0 2 1-15,6 0 2 0,-2-1 1 0,-1 1-2 16,5 2-7-16,-1-3-25 0,2 2-56 0,2-2-91 16,0-2-153-16,0 2-202 0,0-4 5 15,-4 1-341-15</inkml:trace>
  <inkml:trace contextRef="#ctx0" brushRef="#br1" timeOffset="124523">21502 11896 2450 0,'0'0'50'0,"0"0"-1"0,0 0-23 0,0 0-24 16,0 0-1-16,0 0 4 0,0 0 13 15,0 0 16-15,0 0 8 0,0 0 4 0,0 0-10 16,0 0-14-16,0 0-7 0,0 0-10 0,73-30-3 16,-63 24-1-16,3 0 1 0,-4-1 1 0,-3 1-5 15,2 1-2-15,-5-1-4 0,-2-2-8 0,-1 2-1 16,0 0-3-16,0-2-4 0,-1 0-8 0,-9 1-16 15,2 1-11-15,-6 2-11 0,-5 0-1 16,1 2 20-16,-6 2 15 0,-3 2 18 16,-1 4 17-16,1 5 2 15,1 1 4-15,3 2 2 0,5 3-5 0,2 1 5 16,2 0 1-16,3 2-1 0,3 0 6 0,5-1-3 0,3 0-1 0,0-1 5 16,10-2 5-16,2 0 3 0,2-2 6 0,3 1 0 15,5-3-4-15,4-1-4 0,1-4-5 0,5 0-9 16,-1-6-10-16,6 1-9 0,-1-2-10 15,-2 0-12-15,4-7-13 0,-2-3-15 0,-2-3-10 16,1-1 1-16,-6-2 7 0,-2-2 10 0,-4 0 12 16,-5-4 4-16,-3 0-2 0,0 2 4 0,-5-3-10 15,-2-2-8-15,-5 1-3 0,-2-2 3 16,-1-1 8-16,0-1 10 0,-5-5 11 0,-4 0 13 16,-2-1 16-16,3-3 20 0,-3 1 19 15,0-2 5-15,-1 2 12 0,1 2 10 0,3 4 3 16,-2 5 10-16,2 5-6 0,5 7-5 0,1 6-15 15,0 2-29-15,2 4-31 0,0 1-49 0,0 0-12 16,3 4 22-16,0 6 28 0,4 4 43 0,-2 4 15 16,3 4-5-16,-1 5-2 0,4 5 7 15,-1 3-4-15,1 3 0 0,-2 3-7 0,3-1-8 16,1-3-2-16,0 2-9 0,0-6-4 0,-2-4-1 0,1-1-8 16,-5-8 3-16,2 0-1 0,-3-3-4 15,-1-3 6-15,-2-2-6 0,-2-3 3 0,-1-2 0 16,2 0-1-16,-2-3 2 0,0-1 0 0,2-2 1 15,-2-1 8-15,0 0 1 0,0 0 2 16,3 0 4-16,-3 0-6 0,1 0-3 0,-1 0-9 16,2 0-14-16,-1 0-12 0,2-1-24 0,-2-2-13 15,7 0-8-15,1 0-7 0,0-3 11 16,8 2-5-16,0-2-7 0,2 1-17 0,2 0-16 16,-2-1-11-16,6 2 1 0,-2-2 12 0,-3 1 21 15,4-1 21-15,-4 0 22 0,1 1 21 0,-6-1 12 16,0 0 13-16,-3 1 14 0,-3 0 13 15,-4 0 20-15,-1 2 31 0,-4 0 16 0,0 2-15 16,-4-1-35-16,-2 1-44 0,-4 1-24 0,-2 0 11 16,-4 3 22-16,-6 4 19 0,1 0 12 0,-2 4 1 15,-1 1-1-15,5 2-6 0,-2 0-11 0,6-1-2 16,4 2-18-16,6-1-3 0,2 0 13 0,3 0 8 16,0 0 24-16,5 0 18 0,8-1 2 15,2 0-2-15,5 0-8 0,2-1-10 0,7-3-12 16,2 0-7-16,2-2-7 0,4-1-9 0,0 1-2 15,0 0-6-15,-2-1-2 0,2 1 0 0,-6-3-5 16,-3 3 1-16,-2-3-7 0,-5 1-11 16,-6-1-29-16,-4 2-60 0,-5-2-98 0,-5 3-94 15,-1 0-97-15,-1-1-61 0,-3-2-230 0</inkml:trace>
  <inkml:trace contextRef="#ctx0" brushRef="#br1" timeOffset="125180">12986 13106 87 0,'0'0'367'0,"0"0"-261"15,0 0 63-15,0 0 42 0,0 0 49 0,0 0 20 16,0 0-10-16,0 0-27 0,0 0-45 0,0 0-46 16,0 0-34-16,0 0-26 0,0 0-16 15,-38 0-11-15,40 0-14 0,1 0-13 0,5 0-7 16,3 0-3-16,4 0 1 0,4-3-1 0,7-1-7 15,3 0-8-15,8-2-5 0,0 1-4 0,0 0 0 16,0 1-1-16,2-1-1 0,-3 3-2 16,-5-2 0-16,-4 2-3 0,-2-1-1 0,-7 3 0 15,-5-1-8-15,-3 1-9 0,-6 0-23 0,-3 0-32 16,-1 0-26-16,0 0-17 0,-1 0 8 16,-5 6-19-16,-4 0-116 0,3 2-251 0,0-3-906 0</inkml:trace>
  <inkml:trace contextRef="#ctx0" brushRef="#br1" timeOffset="126432">13968 13034 1623 0,'0'0'422'0,"0"0"-388"0,0 0-3 0,0 0-41 15,0 0-13-15,0 0 13 0,0 0 14 0,0 0 26 16,0 0 11-16,0 0-6 0,0 0-2 16,0 0-9-16,0 0-6 0,0 0 0 0,125-68-7 15,-101 59-3-15,-3-2-3 0,1 2-2 0,0-2-1 16,-4 2 0-16,-2-2-1 0,-2 2 4 0,-3 0 6 16,-2 0 7-16,-3 1 9 0,-5 1 3 0,-1-1 1 15,0 0-10-15,-4 2-18 0,-4 0-16 16,-2 0-18-16,-3 1-12 0,-5 2 0 0,0 3 1 15,-8 0 9-15,-1 6 13 0,-2 2 9 0,-4 6 9 16,1 0 3-16,-1 3 2 0,2 0 1 0,2 2 0 16,2 2 0-16,3 4-2 0,4 0-2 15,1 1-1-15,5 3 1 0,2-2-1 0,5 2 2 16,3-2 4-16,4 1 0 0,0-2 1 0,8-4 1 16,6-3 3-16,3-4 7 0,3-3 5 15,6 0 5-15,1-5-3 0,3-3-9 0,4-1-11 16,2-3-14-16,2 0-11 0,1-3-14 0,-2-4-6 15,-1-1-8-15,-4 0-2 0,-1-4 2 0,-4 3 4 16,-4 1 11-16,-4 0 15 0,-2 2 14 0,-8 2 13 16,-3 0 16-16,-4 2 13 0,-2 1 15 0,0 1 10 15,0 0 0-15,0 0-4 0,0 0-17 16,0 0-20-16,-1 1-17 0,1 1-18 0,-1-1-8 16,1 2 2-16,-2 0 7 0,2 0 10 0,0 3 8 15,0 2 3-15,0-1 2 0,0 1 5 0,2 0 2 16,3 0 1-16,2-2 3 0,1 0 2 15,2 0 5-15,3-2 0 0,0-3 2 0,3 1-3 16,-2-2-3-16,2 0 0 0,2 0-3 0,-2-6-2 16,0 0-2-16,0-1-4 0,-1-1-2 0,1-1-3 15,-5 0-2-15,0-1-1 0,-2 3-2 16,-3-3-1-16,-1 2-6 0,-3-1-6 0,-2-2-7 16,0 2-10-16,-4-1-6 0,-6 0-6 0,0 1-8 15,-3 2 2-15,-4 1-1 0,0 3 3 16,-3 3 5-16,0 0 8 0,-2 2 11 0,0 5 8 15,3 4 6-15,3 0-1 0,2 0 0 0,3-2-5 16,4 2-2-16,5-2 4 0,2-1 2 0,0 1 7 16,1 1 7-16,7-1 0 0,2 0 5 15,1 0 3-15,6-1 3 0,3-3 5 0,0-1-3 16,2-1-10-16,2-3-11 0,1 0-14 0,0 0-4 16,-1 0-5-16,-2-1 2 0,0-2 3 0,-3-1 5 15,-1 0 10-15,-5 2 3 0,-3-2 6 0,-2 2 3 16,-4 2 4-16,-2 0 5 0,0 0 3 15,-2 0 3-15,0 0-2 0,0 0-11 0,0 0-8 16,0 2-14-16,0 0 4 0,0 1 10 0,0 2 6 16,2-1 12-16,3 0-3 0,-1 1 0 0,6-1 2 15,-2 0 5-15,4 1 5 0,1-1 0 16,2-4 1-16,4 0-4 0,-3 0-2 0,9-4-4 16,-2-4-6-16,3-2-4 0,1-2-3 0,0-3-3 15,1-2-1-15,-1-2-2 0,2 0-1 16,-2-3-2-16,-4-2 1 0,1 2 0 0,-4-1 0 15,-5 1 1-15,-1-1-3 0,-2-1-5 0,-4 0-6 16,-2-1-7-16,-5 0-2 0,-1-1-6 0,-1 1 1 16,-6 1-2-16,-5 1 0 0,-2 3 8 0,-4 0 5 15,3 4 8-15,0 1 7 0,1 4-6 16,1 5-4-16,5 3-15 0,-2 3-13 0,3 0-2 16,2 5 2-16,-2 4 14 0,0 6 20 0,0 4 10 15,2 4 13-15,1 4 5 0,0 6-2 0,2 3 5 16,2 1-5-16,0 6-5 0,6-1 0 0,3-2-6 15,5-4 2-15,4-2 0 0,1-5 2 16,0-4 2-16,1-3-1 0,-3-2-3 0,2-5-1 16,0-2 2-16,-4-2-1 0,3-2-6 0,-3-1-10 15,1-4-18-15,2-1-34 0,1-1-56 16,0-2-115-16,-2 0-182 0,-1 0-109 16,-8-2-563-16</inkml:trace>
  <inkml:trace contextRef="#ctx0" brushRef="#br1" timeOffset="127098">15399 13185 2547 0,'0'0'-12'0,"0"0"28"0,0 0-30 16,0 0-6-16,0 0 11 0,0 0 9 0,0 0 5 16,0 0 8-16,0 0 1 0,0 0 0 0,0 0 1 15,0 0 4-15,0 0-1 0,45 7 1 16,-37-7 1-16,4 0-5 0,0 0-3 0,2 0-9 15,0-3-12-15,-1-1-9 0,2-2-14 0,1-2-8 16,-3 1-5-16,1-1-4 0,-2 1 1 0,-1 0-3 16,-3 1 2-16,-2-1 9 0,-5 3 11 0,-1-2 8 15,0 2-3-15,0 1-26 0,-5 0-24 16,-5 1-20-16,-4 2-2 0,-2 0 21 0,-2 2 28 16,-2 5 32-16,-6 3 28 0,3 3 18 0,1 0 14 15,0 3 6-15,4-3-4 0,4 3-3 0,6-3-10 16,1 1-8-16,7 0 0 0,0 2 0 0,0-2 2 15,9-1 0-15,2 2 0 0,4-4 0 16,2 0-1-16,4-3-4 0,2-2-14 0,3-1-23 16,3-4-26-16,2-1-19 0,3 0-27 0,0-3-16 15,3-3-17-15,-8 0-9 0,0-2 11 16,-5-1 28-16,-3 1 39 0,-5 1 29 0,-1 1 33 16,-5-1 21-16,-5 3 34 0,1 3 38 0,-5-1 38 15,-1 2 25-15,0 0 1 0,0 0-15 0,0 0-27 16,0 0-27-16,0 2-28 0,0-1-24 0,0-1-14 15,0 1-12-15,0 1-6 0,0-2-3 0,0 1-6 16,0-1-6-16,0 2 3 0,1 2 1 16,5-2 3-16,-4 2 10 0,5 0-3 0,0 0 3 15,4-1 3-15,-3 1-3 0,3-3 1 0,-3-1-2 16,5 0 0-16,-1 0-1 0,-3 0-1 0,4 0-1 16,-4-1-5-16,4-3-2 0,-1-1-1 15,0 0-4-15,-2-2 0 0,-1 0-2 0,-1 1 0 16,1-1 0-16,-4-1-1 0,-2 0-1 0,0-2-7 15,-3-3-9-15,0 1-7 0,0-2-4 16,-6 3 1-16,-1-3 2 0,-4 2-6 0,2 2-10 16,-5 3-2-16,-1 2 1 0,-3 2 10 0,-1 3 12 15,0 0 9-15,-1 5 7 0,1 5 4 0,2-2 1 16,2 4 1-16,3-1-2 0,4 0-4 16,-1 0-2-16,7 2 0 0,2-1-1 0,0 2-1 15,5-2-5-15,3 0-22 0,5-2-33 0,2-2-51 16,4-2-90-16,1-1-140 0,6-5-169 15,-9 0 21-15,-4 0-259 0</inkml:trace>
  <inkml:trace contextRef="#ctx0" brushRef="#br1" timeOffset="127882">16122 12637 1773 0,'0'0'132'0,"0"0"-19"0,0 0-20 0,0 0-64 16,0 0-49-16,0 0-19 0,0 0 1 0,0 0 31 15,0 0 32-15,0 0 19 0,0 0 9 0,0 0 2 16,0 0 2-16,0 0-4 0,26 131-15 16,-26-91-6-16,2 2-9 0,-2 6-6 0,0 4-1 15,0 3-7-15,0-4-4 0,0 0-5 0,0-6-1 16,0-9-3-16,1-6-3 0,6-7 5 0,0-6 1 15,2-5 7-15,-1-2 3 0,2-2 1 16,1-4-1-16,1 0-8 0,2-3-8 0,1-1-7 16,0 0-11-16,1-1-12 0,1-7-11 0,-1-2-17 15,-1 0-15-15,-1 0-20 0,-2 0-19 0,0 0-6 16,-1 0 4-16,0 3 20 0,-1-1 30 0,1 2 28 16,-3 1 24-16,-3 2 24 0,2 2 28 15,-3 0 28-15,-1 1 29 0,-3 0 13 0,0 0-4 16,0 0-3-16,0 1 6 0,0 3 0 0,1 1-7 15,1 3-15-15,2-1-27 0,0 1-19 0,-3 1-7 16,3 0-2-16,2-1-3 0,-1 1 1 0,2-3 2 16,-1 0 2-16,2 1 5 0,0-3 1 15,3-1-3-15,0-2-2 0,0-1-9 0,2 0-2 16,4 0-5-16,-2 0-7 0,-2-1-3 0,2-5-7 16,0-2-4-16,2 1-3 0,-2-2-6 15,-3-2 0-15,0 0-1 0,-3 0-2 0,-4 1-3 16,1-3-5-16,-6 2-3 0,0-2-7 0,0 0-3 15,-10 1-4-15,0-1 0 0,-3 2 3 16,-5 2 6-16,2 2 7 0,-6 3 8 0,4 2 15 16,-2 2 9-16,0 0 11 0,1 5 5 0,2 3 0 15,2 3-4-15,1 1-3 0,6 1-2 0,1-1 0 16,1 2 1-16,5-2 3 0,1 1 2 16,0-2 1-16,1 1 2 0,6-1 1 0,4-1 1 15,-1-2 1-15,3 0-2 0,4-1-8 0,-2-3-13 16,3-1-15-16,3-2-12 0,0-1-10 0,-1 0-10 15,-3 0-4-15,2 0 5 0,-3-4 8 16,-2 0 15-16,-5 1 17 0,-2 0 8 0,-1 2 9 16,-1-1 7-16,-3 2 6 0,-2 0 15 0,0 0 11 15,0 0 7-15,0 0 2 0,0 0-11 0,0 0-15 16,0 2-19-16,0-1-16 0,0 1-2 0,0 0 3 16,0 3 6-16,1 0 7 0,3 0-1 0,3-1 2 15,-3 0 3-15,4 1 2 0,0-1 2 16,1 0-2-16,1-3-3 0,1-1-5 0,2 0-12 15,0 0-15-15,4 0-21 0,-2-3-31 0,0-1-42 16,1-1-66-16,1-1-91 0,0 0-127 16,-2-2-103-16,-5 2 58 0,-3 3-196 0</inkml:trace>
  <inkml:trace contextRef="#ctx0" brushRef="#br1" timeOffset="128381">16841 13125 1433 0,'0'0'310'16,"0"0"-27"-16,0 0-64 0,0 0-39 0,0 0-44 15,0 0-52-15,0 0-41 0,0 0-24 0,0 0-17 16,0 0-6-16,0 0-3 0,0 0 1 16,0 0-1-16,0 0-1 0,46-27-2 0,-32 24-4 15,1 1 2-15,0 1 2 0,0-2 1 0,-2 1 6 16,-2-1 3-16,2 2-2 0,-2-1 4 0,-3 0-3 16,-3-1 0-16,-1 2 2 0,-1 1-3 0,-2 0-7 15,-1 0-9-15,0 0-12 0,0 0-11 16,-1 0-6-16,-3 1-6 0,3 2 18 0,-2 4 19 15,-1 0 17-15,-3 6 16 0,4 0-6 0,-2 2-5 16,-1 3-3-16,6-4-2 0,0 1 4 0,0-1 3 16,2-2 7-16,7 2 7 0,-1-2 1 15,2 0 3-15,4 1 1 0,-1-3 0 0,5-1 0 16,0-1 0-16,-3-2-3 0,5 0-3 0,-1-3-2 16,2 0-4-16,1-1-4 0,4-2-4 15,0 0-3-15,1 0-4 0,0-7-4 0,-1 1 2 16,0 0-1-16,-3-3 0 0,2 0 0 0,-5-1-2 15,-2 0-2-15,0-2 1 0,-3 0 0 16,-6 1 5-16,0-1 2 0,-7 2-1 0,-2-2 1 0,0-1-14 16,-1-1-7-16,-7 1-8 0,-3 0 0 15,-4 3 18-15,0 0 13 0,-2 2 16 0,2 3 11 16,0 2-6-16,2 2 4 0,0 1-4 0,5 0-11 16,1 0-1-16,5 3-6 0,-2 3-1 0,1 0 5 15,1 2 3-15,2 2 6 0,0-1 6 0,5 3 2 16,1 1 8-16,8-1-1 0,0 0-5 15,1 2-3-15,8-3-11 0,-4 2-9 0,7-1-9 16,4-1-24-16,1 0-26 0,1-2-58 0,6-2-131 16,-11-1-288-16,-7-2-700 0</inkml:trace>
  <inkml:trace contextRef="#ctx0" brushRef="#br1" timeOffset="129207">18591 12708 699 0,'0'0'254'0,"0"0"53"16,0 0 9-16,0 0-71 0,0 0-47 0,0 0-43 16,0 0-35-16,0 0-24 0,0 0-26 0,0 0-24 15,0 0-25-15,0 0-18 0,0 0-12 0,0 0-8 16,-42-88 6-16,42 96 14 0,2 4 15 16,7 7 17-16,-3 1 0 0,7 9-3 0,-1 4-8 15,2 4-9-15,-1 4-4 0,2 5-8 0,3 1 1 16,0 2 2-16,-2 0-4 0,-1-3 1 15,3-7 0-15,0-3 0 0,-3-3 2 0,0-8 1 16,-2-3-1-16,1-1 3 0,-2-5-4 0,-1-2 4 16,-4-3 0-16,3-4-2 0,-1-1 8 15,-5-1 0-15,5-2 5 0,-5-1 7 0,-3-2-1 16,2 0 6-16,0 0 2 0,-1 0 2 0,0 0 6 16,0 0-6-16,0-5-7 0,6-2-6 0,-1-6-13 15,5 0 0-15,0-6-5 0,2-2-3 16,2-3 3-16,3-2-3 0,-1-5-2 15,-1 0-1-15,4-6-4 0,-3 0 2 0,5-7-2 0,1-4 2 16,-4 2 4-16,6-4-3 0,-1 4 1 0,-2 2 1 16,-3 2-2-16,2 8 3 0,-5 5 0 0,-4 6 0 15,-2 5 1-15,-3 6-4 0,-1 2-7 16,-4 4-3-16,1 5-11 0,-4 0-5 0,3 1-15 16,-3 0-12-16,0 0-7 0,1 5-15 0,-1 4-5 15,1 1-16-15,-1 4-49 0,0 6-103 0,0 1-202 16,0-5-113-16,-2-4-574 0</inkml:trace>
  <inkml:trace contextRef="#ctx0" brushRef="#br1" timeOffset="129671">19345 13273 936 0,'0'0'404'0,"0"0"-401"0,0 0-31 16,0 0-38-16,0 0 27 0,0 0 70 16,0 0 37-16,0 0 30 0,0 0 7 0,0 0-12 15,0 0-8-15,0 0-6 0,0 0-3 0,0 0-8 16,13 108-11-16,-11-88-8 0,-2 1-13 15,0-2-11-15,0 1-3 0,0 1-11 0,0-6-2 16,0 0 0-16,0-2-6 0,-2-4 2 0,2 0 1 16,-1-4-2-16,1 0 2 0,0-4-3 0,0-1-7 15,0 0-20-15,0 0-42 0,0 0-58 0,1 0-57 16,4 0-73-16,1-3-151 0,-4 0 9 16,0 1-308-16</inkml:trace>
  <inkml:trace contextRef="#ctx0" brushRef="#br1" timeOffset="129926">19335 12990 1759 0,'0'0'182'16,"0"0"21"-16,0 0-24 0,0 0-51 0,0 0-22 15,0 0-13-15,0 0-5 0,0 0 4 16,0 0-11-16,0 0-17 0,0 0-20 0,0 0-20 16,0 0-14-16,22-93-11 0,-22 93-18 0,0 0-20 15,0 0-27-15,1 0-20 0,1 3-4 0,3 4-24 16,-1 6-36-16,-1 5-86 0,5 4-151 0,-5-3-183 16,-2-5-725-16</inkml:trace>
  <inkml:trace contextRef="#ctx0" brushRef="#br1" timeOffset="130373">19439 13358 1294 0,'0'0'352'0,"0"0"-426"0,0 0 32 16,0 0 60-16,0 0 69 0,0 0 47 0,0 0-17 15,0 0 0-15,0 0-10 0,0 0-8 16,0 0-14-16,0 0-20 0,0 0-8 0,0 0-15 16,40 100-9-16,-32-88-7 0,-4 1-9 0,1-1-5 15,1 0-3-15,-3 0-3 0,2-2 2 0,0 1 1 16,-2-3-2-16,4 0 5 0,-4-2-1 0,1-3 2 16,-1 0 2-16,3 0 0 0,-3-1 2 0,5-2 3 15,-2 0 0-15,3 0 0 0,1-4-6 16,-1-3-10-16,5-4-6 0,1 0-6 0,3-3-3 15,-2 1-4-15,1-1-2 0,-4-1-1 0,4 1-2 16,-4 1 5-16,5 0 4 0,-7 2 2 16,0 2 4-16,0 2 0 0,-2 1-2 0,-3 3-1 15,2 2 1-15,-5 1-3 0,0 0-1 0,2 0 1 16,-4 0 7-16,2 4 11 0,-2 4 9 0,1 0 5 16,2 4-3-16,0-1-2 0,-1 3-5 0,-2-1-3 15,2-1 0-15,4 1-4 0,-3-1 1 16,3-1 0-16,-2-1 2 0,-1-2-1 0,6 2-3 15,-1-4-6-15,-1-2-12 0,5 1-24 0,5-2-44 16,-2-1-89-16,3-2-179 0,-4 0-258 16,-3 0-830-16</inkml:trace>
  <inkml:trace contextRef="#ctx0" brushRef="#br1" timeOffset="130847">20286 12850 762 0,'0'0'704'0,"0"0"-685"0,0 0-3 0,0 0 10 16,0 0 6-16,0 0 22 0,0 0 9 0,0 0 4 16,0 0 3-16,0 0 8 0,0 0 11 0,0 0 6 15,0 0-4-15,0 0-11 0,62 74-19 16,-60-41-16-16,-1 4-14 0,-1 3-10 0,0 2-8 15,0 5 2-15,0 2-3 0,0 1-2 0,0 1-1 16,0-6-3-16,3-4-2 0,4-6 1 0,-2-7-1 16,7-6 3-16,1-5 10 0,2-5 9 15,4-2 9-15,-1-4 1 0,-2 0-4 0,7-2-8 16,-4-1-8-16,5-2-5 0,1-1-5 0,-3 0-6 16,-3 0-4-16,5-1-9 0,-7-3-8 15,-2-1-6-15,-1 1-7 0,-2-2-2 0,-1 1-1 16,-3-1-5-16,-5 0-5 0,0 0-10 0,-3-2-13 15,0 0-9-15,-1-1-4 0,-8 0 1 16,4 2 10-16,-6-1 11 0,0 4 20 0,-1 0 17 16,4 3 19-16,-2 1 18 0,0 0 6 0,6 1 5 15,2 4-3-15,-1 3-1 0,-1 0 5 0,4 0 6 16,0 3 12-16,0 1 1 0,8 0 3 0,-3 1-1 16,6 0-10-16,3 1-3 0,2-1-7 0,6 1-11 15,1-3-19-15,-1-2-33 0,8-1-49 0,-1-4-69 16,0-1-84-16,1-3-132 0,-3 0-93 15,-2 0 33-15,-12-1-82 0</inkml:trace>
  <inkml:trace contextRef="#ctx0" brushRef="#br1" timeOffset="131063">20269 13104 2613 0,'0'0'37'0,"0"0"-15"0,0 0-16 16,0 0-8-16,0 0 0 0,156-55 5 15,-112 51-5-15,-2 2-7 0,2 1-10 0,1 1-7 16,-6 0-18-16,-6 1-20 0,-3 3-30 0,1-1-53 16,-3 0-92-16,-2 3-142 0,-6 1-141 0,-3-3-35 15,-7 1-16-15</inkml:trace>
  <inkml:trace contextRef="#ctx0" brushRef="#br1" timeOffset="131697">20900 13271 1969 0,'0'0'-55'0,"0"0"3"0,0 0 20 0,0 0 41 15,0 0 47-15,0 0-12 0,0 0-6 16,0 0-5-16,0 0-2 0,0 0-6 0,0 0-7 15,0 0-5-15,0 0-7 0,0 0-2 0,132 17-6 16,-122-13 0-16,-2 0-3 0,3 0 0 0,1 2-1 16,-2 0 0-16,-5 0-1 0,4 0 5 15,-4 1 14-15,2-1 17 0,-3 1 15 0,-1 2 7 16,4 0-6-16,-5 2-7 0,1 0-9 0,-2 1-6 16,2 0-2-16,1 2-7 0,-1-1-3 0,-2 1-4 15,1-2-7-15,-1 0 4 0,0-2-2 0,5-3 2 16,-3 0 5-16,-1-2-4 0,1-2 2 15,3 0 1-15,-4 1 1 0,1-3 3 0,0-1 2 16,4 0 3-16,-3 0-1 0,-2 0-6 16,7 0-6-16,-5-3-6 0,4-2-5 0,-4-1 0 15,3-1 0-15,-2-2-2 0,-2-2 3 0,4 0-2 0,-3 0-2 16,-1-2 1-16,3 0-2 0,-3-3 3 16,-1 1 3-16,4-1 4 0,-3 1 6 0,-2 3 3 15,2 3 5-15,-3 3 5 0,2 2-3 0,-1 2-3 16,3 1-10-16,-3 1-11 0,1 0-8 15,-1 0 7-15,2 3 11 0,4 1 10 0,-2 4 12 16,-1-1-2-16,4 4-3 0,-1 2-4 0,1 1-2 16,1 3-5-16,-4 0-1 0,6-2-2 15,-1 2 1-15,-2-2 0 0,4 0 0 0,0-2 0 16,1-2 2-16,-1-1 2 0,2-3-1 0,-2-1 3 16,2-3 1-16,-1 0-5 0,1-3 3 0,0 0-1 15,-1-2-3-15,1-2 2 0,-1-3-2 16,0-3-1-16,-2 1 3 0,-4-3-5 0,3 1 1 15,0-2 2-15,-5-1-5 0,4-2 5 0,-5 1 0 16,1-2-1-16,1-2 1 0,-4-1-1 0,1 0 3 16,3 3 3-16,-4-3 0 0,1 3 1 0,-2 1-5 15,4 3-3-15,0 3-3 0,-2 0-6 0,-1 1-2 16,4 3-8-16,-2 0-15 0,0 0-24 16,4 3-37-16,-2 1-52 0,5 2-88 15,-2 0-150-15,-1 2-184 0,1 1-19 0,-7 0-113 0</inkml:trace>
  <inkml:trace contextRef="#ctx0" brushRef="#br1" timeOffset="133030">21722 13507 2311 0,'0'0'-55'15,"0"0"6"-15,0 0 21 0,0 0 40 0,0 0 19 16,0 0-12-16,0 0 3 0,0 0 15 15,0 0 14-15,0 0 13 0,0 0-2 0,0 0-9 16,0 0-10-16,0 0-12 0,130 68-5 0,-117-68-3 16,2-4-6-16,-1-2-3 0,0-2-5 15,1-1-6-15,-2-2 0 0,1-1-5 0,-2 0 1 16,-1-2-1-16,-5 1-6 0,1-3-3 0,-6 1-4 0,0-1-7 16,-1 1-4-16,0-2-9 0,0 0-5 15,-9 1 1-15,-1 3-5 0,-3 2 7 0,-7 2 3 16,5 3 11-16,-2 3 13 0,-4 2 6 0,5 1 8 15,-1 0 3-15,2 7-3 0,2 3 0 16,2 1-2-16,0 4-1 0,5 1 3 0,0 2-2 16,4-2 2-16,2 1 0 0,0 0 7 0,8 0 7 15,1 0 8-15,1-2 2 0,4 0-5 16,0-3-4-16,4-1-6 0,1-3-4 0,-3-2-6 16,5-2-3-16,-5 1-2 0,0-2-4 0,-2-3 1 15,0 0 1-15,-1 0 5 0,-2 0 3 0,0-3 3 16,-4 0-1-16,4 0-1 0,-3 0-3 0,-2 0-3 15,3 1-2-15,-5 1-5 0,6-1-5 16,-6 2-2-16,4 0-9 0,-3-1-6 0,6 1-10 16,0-2-12-16,0 0-4 0,0-1-3 0,3-1-1 15,-1-4 6-15,4-1-2 0,-1-3 11 16,1-1 11-16,-2-4 8 0,4-2 18 0,-4 1 4 16,-2-3 4-16,0 0 1 0,-4-3-2 0,-1 0-15 15,-2-3-20-15,-2-3-15 0,-3-2-6 0,-1-4 8 16,0 0 22-16,0 0 22 0,-9-1 13 0,3 1 25 15,-3-1 20-15,-2 2 18 0,1 1 20 16,-1 3 5-16,1 5-1 0,-1 4-9 0,-2 6-12 16,8 5-14-16,-3 5-26 0,5 2-27 0,0 4-36 15,2 0-13-15,-5 6 4 0,5 6 16 0,-3 6 25 16,-3 6 11-16,3 7 5 0,0 5-2 16,-2 6 3-16,5 3-3 0,1 5-4 0,0 4-2 15,0 0-5-15,0-1-1 0,7-1 1 0,-2-6-2 16,6-6 8-16,2-9 6 0,-1-4 7 0,3-7 5 15,-1-2-2-15,1-4-1 0,-2-2-3 16,-1-2-1-16,2-4 6 0,0 0 1 0,1-3-7 16,0-1-3-16,4-2 0 0,-3 0-6 0,2-10 2 15,0-2-5-15,1-4-11 0,-3-3-2 0,2-2-3 16,0-4 0-16,-3-1 2 0,-1-2-5 0,-4-1 0 16,-4-4-4-16,1 2-4 0,-5-2 3 0,-2-2-6 15,0-2 2-15,-2-1 1 0,-6 0-1 16,-5 2 1-16,0 0 0 0,-2 2-5 0,-2 4 1 15,-3 4 1-15,5 3-1 0,0 4 3 0,2 7-4 16,1 3-14-16,7 4-18 0,-4 5-13 16,5 0 1-16,-1 8 15 0,-2 6 27 0,0 4 24 15,0 7 17-15,1 3 12 0,1 3 5 16,1 5-1-16,3 4-1 0,1 4-2 0,0-1-3 0,3 3 0 16,5-1-6-16,7-4-3 0,0-5 0 15,3-2-1-15,4-3-1 0,-2-2 2 0,6-1-5 16,1-3 0-16,-1 0-2 0,2-5-7 0,2-4-6 15,0-1-12-15,-2-2-13 0,1-4-15 16,-2-3-13-16,1-3-16 0,-1-2-11 0,-3-1-17 16,1 0-18-16,-6 0-16 0,-4-2-8 0,2-3 5 15,-7-1 18-15,1 0 29 0,-2-2 32 0,-7 0 38 16,1 2 37-16,-2 0 40 0,-1 2 39 0,0-1 29 16,0 2 12-16,0 2-8 0,0-1-13 15,0 2-19-15,0 0-15 0,0 0-18 0,0 0-26 16,0 0-19-16,0 0-9 0,0 0-6 0,0 2 6 15,0 1 11-15,5 0 6 0,-1 3 4 0,0-1-1 16,1 0-10-16,3 1-3 0,1-1-3 16,-4-1 3-16,5 3-1 0,-2-4-1 0,0-2 2 15,0 1-8-15,-2-2-4 0,2 0-6 0,-3 0-11 16,1 0-3-16,2-3-15 0,0-2-5 0,-2-3-6 16,3 1-7-16,-5-3-4 0,0 0-1 15,-1-2-1-15,-3 0-5 0,0-2-1 0,-7-1-2 16,-2-1 2-16,-2 4 11 0,-2-3 9 0,-3 3 16 15,-2 1 14-15,2 4 18 0,-5 2 18 0,2 4 14 16,2 1 4-16,0 0-5 0,1 4-14 16,5 5-9-16,3 2-6 0,0 3-1 0,5 3 5 15,1-1-1-15,2 1 4 0,0-2 6 0,3 1 4 16,8-1 3-16,0-2-1 0,1-1-3 0,3 1-3 16,0-4-3-16,0 0-1 0,2-3-2 15,2-2-4-15,-3 1-5 0,1-1-7 0,-4-3-7 16,1-1-7-16,1 0-3 0,0 0-5 0,-1 0-6 15,-3 0-4-15,-1 0-9 0,0 0-1 0,-4-1-4 16,2-1-3-16,-3 2-13 0,-1-2-32 0,0 2-34 16,0 0-42-16,-2 0-46 0,2 0-43 15,-1 2-69-15,-1 1-43 0,0 0 60 0,-1-2-85 16</inkml:trace>
  <inkml:trace contextRef="#ctx0" brushRef="#br1" timeOffset="133548">23100 13326 567 0,'0'0'216'0,"0"0"-108"15,0 0-14-15,0 0 2 0,0 0 9 0,0 0 15 16,0 0-8-16,0 0-1 0,0 0-11 0,0 0-13 15,0 0-19-15,0 0-21 0,0 0-16 0,143-26-16 16,-133 26-6-16,-1 0-7 0,1 1-6 0,-2 3-2 16,-1-2-10-16,-4 2-6 0,2-1-5 15,-2 0-8-15,-3 0 2 0,0 0 4 0,0 3 11 16,-3 0 22-16,-4 3 11 0,-1 1 11 0,0 4 8 16,-3 0-1-16,0 1 4 0,4 2 1 0,-2 1-2 15,-2 2 1-15,7 1-9 0,-5 3-8 0,7-2-6 16,0-1-5-16,2-2 2 0,0-3 2 15,0-2 4-15,4 1 5 0,6-4 6 0,1-1 0 16,-2 0-3-16,5-3-7 0,0 1-9 0,2-4-14 16,0-2-9-16,1-1 1 0,3-1 5 15,1 0 8-15,5-1 4 0,-2-4 0 0,0-2-2 16,-5 0 4-16,3 0 5 0,-6 1 5 0,-1-2 9 16,-3 2 15-16,0 0 18 0,-3 0 13 0,-1 1 12 15,1 2 1-15,-4 2-8 0,1 1-10 16,-2 0-15-16,-1 0-14 0,4 0-10 0,-2 1-4 15,1 5 0-15,1 4 0 0,2-1-3 0,0 1-5 16,1 2-5-16,3 2-4 0,0 0-2 16,1 0 0-16,2-2-1 0,-1 0-1 0,5 1-1 15,-4-3-4-15,2-3-7 0,2 1-16 0,-3-2-27 16,4-1-50-16,-3-2-85 0,0-2-174 0,-6 0-288 16,-2-1-852-16</inkml:trace>
  <inkml:trace contextRef="#ctx0" brushRef="#br1" timeOffset="133707">23675 13288 2794 0,'0'0'210'16,"0"0"-123"-16,0 0-33 0,0 0-36 0,0 0-34 16,0 0-18-16,0 0-11 0,0 0-6 0,0 0-5 15,0 0-28-15,0 0-86 0,0 0-96 16,0 0-204-16,0 0-1004 0</inkml:trace>
  <inkml:trace contextRef="#ctx0" brushRef="#br1" timeOffset="134432">13084 14377 1650 0,'0'0'622'0,"0"0"-488"0,0 0 12 0,0 0-49 15,0 0-12-15,0 0-12 0,0 0-19 0,0 0-8 16,0 0-3-16,0 0-2 0,0 0-7 15,0 0-2-15,0 0-7 0,0 0-9 0,-24-6-4 16,24 6-5-16,0 0-3 0,0 0-1 0,0 0-4 16,0 0-2-16,0 0-2 0,0 0-2 0,1 0 2 15,-1 0-1-15,3 0-2 0,1 0 2 16,-1 0 1-16,-1 3 6 0,9 0 2 0,0 1 2 16,3 1 2-16,4 1-4 0,5 0 0 0,4 0 2 15,3 0-2-15,4 0 0 0,3 0-3 16,4-1-3-16,4-2 1 0,-1 0-3 0,4-2 1 15,-5 2 0-15,-2-3 0 0,-2 0 0 0,-5 0 2 16,-2 0 3-16,-4-3 2 0,-8 0 0 0,-2 0 0 16,-8 2-1-16,-4 1-2 0,-4 0 2 0,-2 0-1 15,0 0-2-15,-7 0-9 0,0 0-7 0,-4 0-16 16,-2 0-28-16,-4 0-38 0,-3 4-56 0,-1 4-89 16,-2 0-164-16,7-1-226 0,3-2-802 0</inkml:trace>
  <inkml:trace contextRef="#ctx0" brushRef="#br1" timeOffset="136051">14284 14192 79 0,'0'0'18'0,"0"0"-12"0,0 0 0 15,0 0-1-15,0 0 1 0,0 0 2 0,0 0 3 16,0 0 10-16,0 0 30 0,0 0 55 0,0 0 62 15,0 0 49-15,0 0 22 0,0 0-15 0,-47-79-32 16,47 76-44-16,0 3-51 0,0 0-53 0,0 0-53 16,0 0-31-16,0 5 6 0,0 1 18 15,0 5 28-15,0 3 27 0,0 2 0 0,0 4-5 16,0 4-5-16,0 4-7 0,0 0-5 16,0 3-4-16,0 1 0 0,0 1-3 0,0 3 0 15,0 0-1-15,1-1-4 0,2 0-2 0,1-2 0 0,3-6 2 16,2-4 0-16,1-3 5 0,2-4 2 15,2-4 5-15,1-2 6 0,1-2 6 0,1-2 2 16,2-2 4-16,-3-1-1 0,5-3 2 0,-2 0 2 16,0 0-1-16,0-6 1 0,-3-3 2 15,3 0-3-15,-1-3-2 0,-3 0-6 0,0-3-3 16,-1-1 0-16,-2-2 0 0,-1 0 2 16,-3-3 0-16,-2-2-4 0,-1-1-2 0,-1-2-3 15,-2-3-3-15,-2 0 1 0,0-2-2 0,0-1 3 16,-3 1-1-16,-3-2-4 0,0 3-2 0,-4-2-5 15,2 5-6-15,-2 0 0 0,1 2-4 0,-4 4-2 16,5 4 3-16,-1 4-8 0,1 2 0 0,2 5-6 16,2 1-11-16,1 4-13 0,2-1-29 0,1 2-30 15,0 0-18-15,0 2 15 0,0 4 21 16,0 5 9-16,4 2-48 0,-1 4-107 0,2-1-150 16,1-3-39-16,-4-3-380 0</inkml:trace>
  <inkml:trace contextRef="#ctx0" brushRef="#br1" timeOffset="136593">14857 14445 1683 0,'0'0'242'16,"0"0"-298"-16,0 0 11 0,0 0 18 0,0 0 46 15,0 0 28-15,0 0-8 0,0 0-7 0,0 0-4 16,0 0-2-16,0 0-1 0,0 0 1 16,0 0 3-16,0 0-1 0,150-34-5 0,-141 30-5 15,0-2-5-15,0 2-2 0,-2-1-2 0,-3 0 3 16,-1 1 3-16,-2 2 8 0,-1-1 2 0,0 2-13 16,-1-2-16-16,-6 1-22 0,-3-1-15 0,-1 1-6 15,-2 2-5-15,-4 0 3 0,1 2 5 0,-3 4 8 16,0 5 16-16,-3 0 7 0,4 0 11 0,0 1 4 15,2 1-10-15,4-1-1 0,2-3 1 16,3 1-3-16,5-1 4 0,0-2-4 0,2 2-4 16,0 0 0-16,4 2 7 0,5 1 11 0,1 0 0 15,4 2-5-15,4-2-17 0,4-2-25 16,1 0-20-16,7 0-15 0,-1-3-12 0,3 0-2 16,-3-2 6-16,-2 1 15 0,-1 0 20 0,-2 0 20 15,-8 0 11-15,-2-2 10 0,-6 1 6 0,-3 0 11 16,-3-1 15-16,-2-1 21 0,0 0 40 15,0 2 38-15,-3-1 20 0,-7 0-1 0,1 2-26 16,-6-2-34-16,-4 2-13 0,-2-1-3 0,-3 0 1 16,-1-2 0-16,0 0-9 0,-3-2-8 0,3-1-8 15,2 0-6-15,5 0-11 0,-1 0-1 16,4 0-6-16,3 0-3 0,2-3-3 0,2 0-20 16,5 0-32-16,1 0-57 0,2 0-109 0,0 0-232 15,4-3-85-15,4 3-111 0,-4 0 185 16</inkml:trace>
  <inkml:trace contextRef="#ctx0" brushRef="#br1" timeOffset="137490">15339 14659 2367 0,'0'0'22'0,"0"0"-82"0,0 0-7 0,0 0 29 15,0 0 40-15,0 0 33 0,0 0 0 0,0 0-5 16,0 0 3-16,0 0 1 0,0 0 1 15,0 0 2-15,0 0 2 0,0 0 5 0,50 33 1 16,-42-33-2-16,2 0-5 0,2 0-10 0,0 0-8 16,3-5-8-16,-1-1-6 0,3 0-5 0,-4-3-4 15,1-1-1-15,-2 1-1 0,-4-2-1 16,-1 1 1-16,0 0-1 0,-4-1-2 0,-1 0-3 16,-2 0-5-16,0 1-11 0,-6 0-4 0,-1 0-8 15,-6 0-2-15,0 3 2 0,-1 0-1 16,1 2 5-16,-7 4 7 0,1 1 9 0,0 0 12 0,-1 6 8 15,-1 5 4-15,2-1 4 0,3 0-4 16,-1 3 0-16,4-1 4 0,3 0-3 0,-1 0 4 16,6 1 2-16,2-2-2 0,2 2 3 0,1-3-2 15,0 3 0-15,6-3 2 0,3 1-2 0,2-2 6 16,2-1 2-16,2-3-3 0,2 0-3 0,2-2-13 16,4-3-9-16,-1 0-7 0,2 0-4 15,-2-3 0-15,0-3-1 0,-1 0 2 0,-1-1 4 16,-2-1 0-16,-5-1 0 0,0 1 3 0,-2 2 4 15,-5-2 7-15,3 4 5 0,-8-1 5 16,0 1 2-16,-1 0 4 0,0 1 2 0,0 0 0 16,0 0 1-16,-1 1-3 0,0 0 2 0,-2 2 3 15,2 0 3-15,-1 0-2 0,2 0-4 16,0 0-7-16,0 0-8 0,0 0-5 0,0 0-6 16,0 0-1-16,0 2 4 0,0 3 7 0,2 1 9 15,2 4 3-15,-2-1-1 0,5 2-3 0,-1-1-3 16,2 3 0-16,-1-3 0 0,4 0 2 15,-3 0 1-15,1-3 0 0,1 1 1 0,-2-2-2 0,-1-1 0 16,1-1 2-16,-1-2 1 0,3-1 1 16,-4-1 0-16,1 0-3 0,1 0 0 0,1-3-3 15,1-3-2-15,-1-1-5 0,2-4-4 0,-2-2 1 16,3 0 0-16,-2-2 0 0,0 0 2 16,-2-1 0-16,0-1 1 0,-3 4 7 0,1-2 1 15,-1 1-5-15,-2 2-4 0,1 0-4 0,-1 1 1 16,1 2 5-16,-3 3 2 0,-1 3-3 0,0 2-7 15,0 1-7-15,0 0-10 0,0 0-10 0,0 0-4 16,0 3 15-16,2 1 15 0,-1 3 17 16,3 4 12-16,-1 1-1 0,1 2-4 0,-3 2-4 15,3 2 0-15,-1 0-5 0,1 0-2 0,-1 0 0 16,1 1-3-16,2-5 1 0,-5 0-1 16,3-1 1-16,4-3 0 0,-5-3 1 0,1-1 0 15,0-3-1-15,0 1 1 0,-2-2-1 0,3 1 0 16,-2-2 0-16,1-1-3 0,1 0-1 0,-1 0-2 15,2 0 1-15,4-1 0 0,-5-5-1 16,5-1-2-16,-2-3 1 0,0-1-1 0,3 0 2 16,-4-2 3-16,-1 0-2 0,1-1 1 0,0 0-2 15,-4-1 7-15,1 1 3 0,-3 0-3 16,2 2 3-16,-2 0-8 0,1 0 0 0,1 1 8 16,-1 2 1-16,0 3 2 0,-1 1 4 0,2 3-5 15,-2-1-6-15,-1 3-7 0,1 0-14 0,2 0-6 16,5 0-5-16,-1 0-3 0,1 0 4 0,6 0-7 15,0 0-27-15,-1 7-65 0,6-1-138 0,-2 1-198 16,-3 1-95-16,-5-3-515 0</inkml:trace>
  <inkml:trace contextRef="#ctx0" brushRef="#br1" timeOffset="137924">16390 14698 205 0,'0'0'153'0,"0"0"67"0,0 0 58 16,0 0-2-16,0 0-10 0,0 0-26 0,0 0-31 15,0 0-22-15,0 0-30 0,0 0-22 0,0 0-17 16,0 0-21-16,0 0-12 0,0 0-16 0,81 11-17 15,-76-13-10-15,3-1-13 0,0-2-10 0,1-1-3 16,2 0-10-16,-1-2-1 0,0 0-1 16,0-2-4-16,-1 1 4 0,-1-1-3 0,-1 1-4 15,0 1 1-15,-3-1-7 0,-3-2-9 0,-1 2-5 16,0-1-12-16,-1 3-11 0,-6-1-3 0,0 0-12 16,-5 2-5-16,0 2-4 0,-3 1-4 15,0 2 7-15,-4 1 5 0,0 0 16 0,-1 7 17 16,1 0 15-16,4 3 18 0,0 2 6 0,3 0 3 15,0 2 3-15,6 1-1 0,1 0 2 0,5 3 5 16,0 1 5-16,0-1 6 0,9 0 0 16,1 0 0-16,2-1 3 0,6-3 3 0,0 0 1 15,5-3-5-15,4-1-8 0,2-4-20 0,8-2-31 16,0-1-52-16,2-3-90 0,5 0-183 16,-14 0-243-16,-7 0-807 0</inkml:trace>
  <inkml:trace contextRef="#ctx0" brushRef="#br1" timeOffset="138487">17141 14235 1600 0,'0'0'155'0,"0"0"-2"0,0 0-25 0,0 0-53 16,0 0-35-16,0 0-24 0,0 0-4 0,0 0 9 15,0 0 3-15,0 0 6 0,0 0 1 0,0 0 4 16,0 0 6-16,0 0 0 0,82 20 2 16,-67 4-2-16,4 4-6 0,-1 2 0 0,-3 5-7 15,1 3-4-15,2 2-5 0,0 2-8 0,-3-1-2 16,-2-3-5-16,1-3-2 0,-2-6 1 0,-1-5 0 16,-5-5 2-16,2-5 0 0,-5-4 3 15,2-3 0-15,-2-4 1 0,0-1 4 0,-2-2 10 16,0 0 13-16,-1 0 17 0,0 0 9 0,2 0 4 15,2-5-15-15,1-2-18 0,-2-3-14 0,6-7-15 16,-2-2 0-16,4-2-1 0,2-3-3 0,0-1 2 16,1-2-2-16,-1-2-2 0,1-4 2 15,3 0-4-15,3-4 1 0,-4-1-1 0,5 0-2 16,-2 0 1-16,-1 1-1 0,2 3 1 0,-3 1-1 16,-4 7-2-16,-2 7-2 0,-3 4-3 15,-1 4-6-15,-1 6-4 0,-5 1-13 0,2 4-20 16,-3 0-26-16,1 0-18 0,-1 3-6 0,1 4-22 15,-1 6-37-15,0 4-88 0,0 2-198 0,0-2-87 16,0-7-496-16</inkml:trace>
  <inkml:trace contextRef="#ctx0" brushRef="#br1" timeOffset="138857">17854 14689 1492 0,'0'0'102'0,"0"0"-57"15,0 0-51-15,0 0 20 0,0 0 45 0,0 0 33 16,0 0-7-16,0 0-8 0,0 0-10 0,0 0-17 16,0 0-13-16,0 0-13 0,0 0-9 0,0 0-7 15,-4 141-3-15,4-133-4 0,0-2-3 0,4-2-6 16,-3-1-21-16,5 0-33 0,0 1-64 0,0-3-101 15,1-1-172-15,-3 0-61 0,3 0-394 0</inkml:trace>
  <inkml:trace contextRef="#ctx0" brushRef="#br1" timeOffset="139032">17919 14349 2098 0,'0'0'382'16,"0"0"-421"-16,0 0-61 0,0 0-38 0,0 0-20 16,0 0-31-16,0 0-28 0,0 0-42 15,0 0-65-15,0 0-22 0,0 0 68 0,0 0 8 16,0 0 108-16</inkml:trace>
  <inkml:trace contextRef="#ctx0" brushRef="#br1" timeOffset="139387">18140 14734 1724 0,'0'0'66'0,"0"0"-17"0,0 0 8 15,0 0 3-15,0 0 0 0,0 0-5 0,0 0-3 16,-5 161 9-16,6-155 2 16,3-1 4-16,-2-4 1 0,1-1-11 0,-2 2-2 0,-1-2 0 15,1 0 6-15,1 0 3 0,3-2-4 0,3-2-9 16,3-5-20-16,3-4-11 0,1 0-8 15,0-5-11-15,4 1-2 0,-1-2-7 0,-3 3-3 16,0 1-2-16,3 0-2 0,-5 2 2 0,2-2 2 16,0 4 0-16,-4 2 0 0,0 1-1 0,0 3-3 15,-1 2-1-15,-8 1-6 0,4 2 0 16,-2 0 3-16,-1 0 6 0,-2 5 14 0,-1 0 11 16,1 3 10-16,-1 3 6 0,2 3 0 0,-2-1 0 15,2 3-5-15,-2-3-3 0,3 1-4 16,-3-1-1-16,2-2-3 0,-1-2-1 0,0 1-1 0,1-3-3 15,0 1-1-15,4 1-2 0,-3-2 0 16,-1 1-3-16,4-4-8 0,1 3-20 0,-1-1-43 16,1 0-81-16,4 2-167 0,-5-2-292 0,0-2-908 0</inkml:trace>
  <inkml:trace contextRef="#ctx0" brushRef="#br1" timeOffset="139747">18691 14164 2717 0,'0'0'-72'16,"0"0"11"-16,0 0 2 0,0 0 23 0,0 0 60 16,0 0 1-16,0 0-5 0,0 0 4 0,73 161 0 15,-68-126 0-15,1 3 3 0,-3 1-4 0,-3 3-5 16,0 2-2-16,0 2-5 0,0-2-5 16,-1-1 0-16,-3-3-3 0,0-4 1 0,1-1-2 15,3-9-1-15,0-1 0 0,0-4-3 0,0-3-4 16,0-4-11-16,0-5-15 0,0-5-14 0,0-1-23 15,0-3-23-15,0 0-33 0,1 0-59 16,1 0-85-16,0 0-141 0,0 0-96 0,0-4-484 0</inkml:trace>
  <inkml:trace contextRef="#ctx0" brushRef="#br1" timeOffset="139904">18603 14597 2647 0,'0'0'141'0,"0"0"-70"0,0 0-22 16,0 0-12-16,0 0-2 0,153-50-2 0,-102 46-13 16,1 0-12-16,0 1-13 0,-6 3-14 0,2 0-35 15,-6 4-84-15,-2 5-197 0,-13-3-383 0,-12-1-862 16</inkml:trace>
  <inkml:trace contextRef="#ctx0" brushRef="#br1" timeOffset="140588">19742 14678 2652 0,'0'0'11'16,"0"0"29"-16,0 0-11 0,0 0-38 0,0 0-13 15,0 0-2-15,0 0 7 0,0 0 17 16,0 0 9-16,0 0 4 0,0 0-1 0,0 0 2 16,0 0-2-16,0 0 2 0,174-3-2 0,-143 6 0 15,4 0 0-15,0-2-5 0,3 2-1 0,0 1-4 16,0-1 1-16,2 0 6 0,-1 1 1 0,1 1 1 16,0 0-1-16,-3-2-1 0,-1 2-3 0,3 0 2 15,-3-1-2-15,-3-1 2 0,1 0-1 16,-2-1 1-16,-4-1 2 0,-2 1-3 0,-1-2 2 15,-7 0 2-15,1 0 0 0,-4 0 4 0,-3 0 0 16,-5 0 0-16,0-2 6 0,-4 2 4 16,-2 0 6-16,-1 0 6 0,0 0-1 0,0 0 0 15,0-1-5-15,-1 1-13 0,-2-3-9 0,-3 0-9 16,4-2-8-16,-1 2 0 0,-1-2-3 0,-3 2-1 16,6 0-1-16,-2 1-4 0,-3-1-8 0,6 1-18 15,0 2-30-15,0-1-41 0,0-1-70 16,0 2-134-16,0-1-255 0,0 1-72 0,0 0-528 0</inkml:trace>
  <inkml:trace contextRef="#ctx0" brushRef="#br1" timeOffset="140863">20698 14563 2493 0,'0'0'150'15,"0"0"-63"-15,0 0-44 0,0 0-47 0,0 0-17 16,0 0 9-16,0 0 10 0,0 0 12 0,0 0 3 15,0 0 0-15,0 0 0 0,0 0-1 0,0 0-3 16,0 0-1-16,172 92 2 0,-145-78-6 0,1 1 1 16,-2-1-3-16,-1-1-3 0,-4-1 2 15,2-1-3-15,-6-2 1 0,-2-1 2 0,-4-2-1 16,-2 0-2-16,-6-1-4 0,-2-2-10 0,-1 0-2 16,0 0 3-16,-3 1 14 0,-7 0 14 0,-3 6 8 15,-2-1 0-15,-3 1-8 0,-6 1-8 16,-2 0-7-16,-3-2-5 0,2 0-6 0,2 0-17 15,1-1-39-15,7-1-70 0,2 2-122 0,4-1-221 16,6-2-138-16,-2-1-603 0</inkml:trace>
  <inkml:trace contextRef="#ctx0" brushRef="#br1" timeOffset="141691">21661 14539 1834 0,'0'0'29'16,"0"0"3"-16,0 0-12 0,0 0-19 0,0 0-16 16,0 0 10-16,0 0 26 0,0 0 29 15,0 0 15-15,0 0 4 0,0 0-10 0,0 0-12 16,0 0-14-16,155-102-8 0,-132 98-9 0,-1-1-3 16,-3 1-6-16,5-3-1 0,-7 1 0 0,-2 2-2 15,-2-2 3-15,-1-1 5 0,-4 0 9 16,-5 1 7-16,-2-1-1 0,-1 0-6 0,0 0-8 15,0-2-9-15,-4 1-4 0,-4 0-12 0,-4 1-13 16,-2 0-12-16,0 5-11 0,-3-2 3 16,-7 4 9-16,-2 0 9 0,-1 0 14 0,0 9 8 15,-2 1 3-15,-1 4 7 0,-3 1-4 0,6 5 4 16,5 0 1-16,-1 2-1 0,0 4 4 0,6 3 4 16,1 3 0-16,2 3 1 0,3 1 1 0,3 1-5 15,7 2 0-15,1-2 4 0,8-2 2 16,4 1 5-16,6-6 2 15,4-3 4-15,0-3-6 0,9-1-1 0,-1-7-3 0,3-2-10 0,4-5-5 16,0-1-5-16,-2-3-7 0,1-4-1 0,-1-1 2 16,-3 0 2-16,-5-4 6 0,0-2 5 0,-4-2 3 15,-5-1 1-15,1 1-1 0,-5 0-1 16,-3 1 0-16,-3 1 5 0,-2 1 7 0,-2 1 6 16,-2 3 8-16,-2 0 5 0,0 1 0 0,0 0 1 15,0 0-7-15,0 0-8 0,0 0-7 16,0 0-9-16,0 0-9 0,0 0-5 0,0 2 2 15,2 3 4-15,3 2 7 0,3 2 4 0,1-2-1 16,0 3 0-16,2 0-5 0,1-2 5 0,3 1 2 16,2-3 0-16,1-1 9 0,-2-1-6 0,0-4 3 15,5 0 1-15,-3 0-7 0,2-2 6 16,-4-3-2-16,2-3-4 0,0-1 2 0,0-2-9 16,-3 0-3-16,0-2-2 0,-3-3-7 0,-2 0 2 15,-5-1-3-15,0 0-6 0,-5 0-7 0,0-2-10 16,-1 2-8-1,-7-2-7-15,-6 0-6 0,-6 3 0 0,1 2-2 0,-6 3 6 16,1 2 8-16,-4 5 3 0,1 2 10 0,0 2 7 0,-2 2 6 16,3 7 9-16,0 2 5 0,4 2 0 0,4 0 2 15,3 3-3-15,4 2-2 0,6 1-1 16,4-2-2-16,1 3-7 0,2-1-19 0,9-2-34 16,6-1-45-16,0-4-76 0,9-1-119 0,2-4-181 15,-4-5 1-15,-9 0-199 0</inkml:trace>
  <inkml:trace contextRef="#ctx0" brushRef="#br1" timeOffset="142098">22536 14669 2268 0,'0'0'21'0,"0"0"-32"0,0 0-19 15,0 0 2-15,0 0 29 0,0 0 27 0,0 0 17 16,0 0 11-16,0 0 4 0,0 0 4 0,0 0-4 15,0 0-10-15,0 0-13 0,0 0-12 16,64 118-11-16,-60-100-8 0,-3-1 0 0,4 0-3 16,-1-3 1-16,-2-1 1 0,0-4-3 0,-1-3 2 15,-1 0-2-15,0-6-2 0,1 0 1 0,2 0-6 16,0 0-4-16,-2 0-6 0,3 0-7 16,2 0-9-16,2 0-13 0,4 0-15 0,2-6-23 15,1-1-21-15,3-1-17 0,1-4-5 0,-1 2-2 16,3-3 4-16,-3 1 4 0,0 0 20 15,0 0 29-15,-3 2 30 0,-2 2 38 0,-2 0 22 16,-2 2 22-16,-1 4 29 0,-6-2 19 0,3 4 6 16,-5 0 2-16,0 0-12 0,0 0-12 0,0 0 11 15,0 5 16-15,0 2 5 0,0 2 0 16,0 0-21-16,2 3-29 0,1 0-15 0,-2 1-9 16,1 1-6-16,2-2-8 0,0 1-5 0,-1-1-5 15,-1 0-3-15,7 0-3 0,-4-2-2 0,6 1-17 16,0-1-28-16,-2-1-57 0,1 2-100 0,2-2-195 15,-1-1-234-15,-7-4-734 0</inkml:trace>
  <inkml:trace contextRef="#ctx0" brushRef="#br1" timeOffset="142532">23187 14666 1256 0,'0'0'463'0,"0"0"-354"0,0 0-52 0,0 0-34 15,0 0-11-15,0 0 30 0,0 0 27 0,0 0 10 16,0 0 9-16,0 0-3 0,0 0-3 15,0 0-1-15,0 0-19 0,101 164-15 0,-86-136-12 16,-1-2-22-16,-1-1 1 0,1-4-2 0,0-5 0 16,-3-2 9-16,-2-4-3 0,-3-4 1 0,2-3 1 15,-5-2-3-15,-2-1 11 16,0 0 11-16,-1 0 9 0,3 0 14 0,-2-1-13 0,4-7-16 16,-1-4-15-16,1-3-19 0,2-2 0 0,0-3 1 0,1 0-2 15,-3-1 3-15,4-3 1 0,-1 3-1 16,-3-2 1-16,4 0-2 0,-4 0 0 0,5 2 0 15,-4 1 2-15,3 2-1 0,-4 4 0 0,3 2-3 16,-5 4-4-16,4 1-8 0,-3 4-13 16,-3 1-18-16,3 2-25 0,2 0-29 0,-2 0-34 15,3 5-60-15,-3 4-116 0,1 3-184 0,-1-1-89 16,-1-2-464-16</inkml:trace>
  <inkml:trace contextRef="#ctx0" brushRef="#br1" timeOffset="143260">23522 14861 2487 0,'0'0'43'0,"0"0"-102"15,0 0-12-15,0 0 17 0,0 0 28 0,0 0 46 16,0 0 1-16,0 0 3 0,0 0 11 0,0 0 12 16,0 0 5-16,0 0 2 0,0 0-11 15,0 0-15-15,113 46-6 0,-98-46-9 0,1 0-4 16,2 0-2-16,1 0-4 0,-2 0-2 0,3-4 0 15,-3-2-3-15,-1 0 1 0,2-4-2 0,-2 1-1 16,-1 0 3-16,-1-3-2 0,-2 0 0 0,-2 1-3 16,-2-1-9-16,-7-3-11 0,2 5-18 15,-3-3-8-15,0 0-10 0,-6 0-1 0,-5 3 10 16,1 2 7-16,-4 2 6 0,-1 3 8 16,0 3 8-16,0 0 7 0,0 0 12 0,0 7 7 15,1 4 6-15,2 1 2 0,1 4 3 0,3 4 8 16,1-3 6-16,4 5 11 0,0-1 3 0,3 2-1 15,0 0-1-15,9-3-7 0,2-1-2 16,1-1-1-16,4-2-1 0,2-3 0 0,4 0-6 16,1-6-7-16,4 0 0 0,1-5-10 0,2-2-4 15,2 0-3-15,4-2-11 0,1-8-5 0,-2 0-6 16,4-3-7-16,-7 0-4 0,0-1 1 0,-6 0 4 16,-3 1 9-16,-3-1 9 0,-6-1 6 15,-4 1 11-15,-5 0 3 0,-1-1 5 0,-4 5 11 16,0-3 7-16,-5 3-14 0,-4-3-10 0,-1 1-20 15,-4 0-12-15,-1 0 22 0,-1 1 14 16,0 4 8-16,1 1-4 0,2 1-10 16,2 3-5-16,3 1 0 0,-2-1 0 15,9 2-1-15,-2 0-4 0,3 0-4 0,0 0-4 0,0 0-8 0,3 0 11 16,1 0 8-16,1 3 11 0,1 1 13 16,6-1-9-16,2 0-3 0,2-2-8 0,5-1-10 0,-1 0-2 15,3 0-3-15,-1 0-1 0,0-3 9 16,-2-1-7-16,0-1 4 0,-5 0 1 0,-3 2-6 15,-1 0 14-15,-3 0 2 0,-5 2 7 0,-2-1 10 16,-1 2 2-16,0 0 7 0,0 0-1 16,0 0-7-16,-3 0-2 0,2 0-11 0,0 0-9 15,-2 2 2-15,-1 2 1 0,1 4 6 0,-2 1 9 16,-1 3 0-16,3 1 3 0,1 2 2 16,-1-1-1-16,3-1 3 0,0 1-5 0,5 0 1 15,2 1-3-15,1 0-4 0,2-2 2 0,0 1-4 16,2-2-2-16,2 1 4 0,1-3-9 0,4-1-4 15,0 0-12-15,4-3-21 0,0 0-21 16,2-1-39-16,-2 0-54 0,3-4-96 16,0 1-160-16,-10-2-197 0,-3 0-663 0</inkml:trace>
  <inkml:trace contextRef="#ctx0" brushRef="#br1" timeOffset="143671">24570 14746 1319 0,'0'0'115'0,"0"0"-222"0,0 0 1 0,0 0 74 16,0 0 68-16,0 0 29 0,0 0 11 15,0 0 18-15,0 0 7 0,0 0 16 0,0 0 14 16,166 12 6-16,-153-12-4 0,1 0-25 16,-2-1-20-16,0-1-17 0,-2 2-15 0,1 0-9 15,-3 0-17-15,-1 0-16 0,1 0-8 0,-1 0-5 16,0 3 1-16,0 2 2 0,-1 0-2 0,-1 1 0 15,1 0-3-15,0 1 0 0,-3-3 1 0,1 3 0 16,0-4 1-16,-2 3 2 0,0-2-1 16,-1 1 1-16,2-2-1 0,-2 0 2 0,1 0 1 15,-1 2 2-15,0 1 2 0,2 2 2 0,-3 2-2 16,3 2-4-16,1 0-1 0,0 1-3 0,0 0 0 16,0 3 0-16,-1-1 1 0,-2 0-1 0,3 0 0 15,-4-1-3-15,0-2-2 0,0-3 0 0,0-1-1 16,0-3 1-16,0 1 7 0,-4-4 8 15,0 3 10-15,-4-4 2 0,0 3 0 0,-3-4-1 16,-4 0-12-16,-1 0 2 0,-2 0-5 0,0-2-5 16,-1-1 3-16,-2-2-6 0,2 3-1 15,2-4-3-15,2 4-18 0,1 1-33 0,3-1-61 16,1 2-78-16,2 0-109 0,3 0-161 0,-1 0-84 16,5 0-434-16</inkml:trace>
  <inkml:trace contextRef="#ctx0" brushRef="#br1" timeOffset="143916">25123 14819 2098 0,'0'0'69'0,"0"0"-51"15,0 0-28-15,0 0-3 0,0 0 24 16,0 0 34-16,0 0 21 0,0 0 20 0,0 0-4 15,0 0-15-15,0 0-15 0,0 0-19 0,0 0-4 16,0 0-7-16,41 121-8 0,-33-104-1 0,1 0-9 16,-3-2-7-16,4-5-15 0,0-1-19 0,-1-2-29 15,-1-1-48-15,-1-2-61 0,0-3-125 16,0-1-222-16,0 0-39 0,-6 0-329 0</inkml:trace>
  <inkml:trace contextRef="#ctx0" brushRef="#br1" timeOffset="144096">25061 14445 2686 0,'0'0'8'16,"0"0"-33"-16,0 0-18 0,0 0-12 0,0 0 5 15,0 0 5-15,0 0-12 0,0 0-27 0,0 0-50 16,0 0-52-16,0 0-109 0,0 0-177 0,0 0-25 15,0 0-254-15</inkml:trace>
  <inkml:trace contextRef="#ctx0" brushRef="#br1" timeOffset="144403">25480 14900 2479 0,'0'0'54'0,"0"0"-48"16,0 0 14-16,0 0 18 0,0 0 5 15,0 0-2-15,0 0-13 0,154 64 1 0,-134-61 1 16,-5 0 5-16,2-3 4 0,-3 0-2 0,1 0-3 16,-2 0-11-16,1-3-9 0,-2 0-7 15,-2-2-6-15,1-1-1 0,-6-1-5 0,-2 1-6 16,-3-2-16-16,0-1-15 0,-2-4-9 0,-4 2-4 16,-7-4 0-16,0 0 1 0,-2 0-1 0,-9 2 0 15,3-1 9-15,-5 3 9 0,0 2 6 0,1 3 5 16,-1 3 5-16,2 0 10 0,2 3 5 0,3 0 6 15,1 3 2-15,4 6-3 0,3 2 0 16,0 2 1-16,6 3-1 0,2 0 2 0,3 2-1 16,0 0-7-16,8 0-21 0,5 0-46 0,3-2-73 15,5 0-127-15,2-3-199 0,-4-3-48 0,-8-4-325 16</inkml:trace>
  <inkml:trace contextRef="#ctx0" brushRef="#br1" timeOffset="144995">25784 14793 1771 0,'0'0'466'0,"0"0"-471"0,0 0-25 16,0 0-1-16,0 0 7 0,0 0 26 0,0 0 34 16,0 0 15-16,0 0 15 0,0 0 4 0,0 0-6 15,0 0-14-15,0 0-16 0,0 0-10 0,18 130-8 16,-17-113-5-16,1 0-2 0,0-3-2 0,0-2-4 15,0-4-2-15,1-2-1 0,-1-1-1 16,-1-2 2-16,3 0-1 0,-1-1-1 0,1-2-5 16,-1 0-11-16,3 0-17 0,0 0-21 0,2-4-33 15,2-2-30-15,1-1-21 0,1-1-5 0,0-1 20 16,2-2 33-16,-2-1 39 0,2-1 34 0,-5 2 27 16,1 0 27-16,-3 2 27 15,-3 3 27-15,1 0 22 0,-1 4 1 0,-2 1-14 0,-2 1-25 16,0 0-24-16,0 0-18 0,0 0-9 0,0 0 2 15,1 3 8-15,3 3 11 0,2 0 4 16,-4 3-4-16,5 0-12 0,-1 0-10 0,3 1-1 16,1 0 2-16,-1-1 0 0,4-1 4 0,2-2 1 15,0-2-4-15,4 2-3 0,0-4-4 0,4 0-4 16,-1-2-7-16,1 0-4 0,4 0-8 16,1 0-8-16,0 0-6 0,1-4-7 0,0-2-6 15,-1-3-4-15,-3 0-3 0,0-2 2 0,-5 1 5 16,-3-2 3-16,0 0 6 0,-4-1-4 15,-4 1-5-15,-2 0-13 0,-4 0-14 0,-3-1-19 16,0 0-8-16,-10 2 5 0,-2 2 16 0,1 2 28 16,-5-1 29-16,2 3 21 0,-1 4 19 0,1 1 15 15,2 0 5-15,4 1 1 0,-1 7-4 16,3 0 5-16,0 2 7 0,5 1 6 0,-1 1 11 16,2 3-5-16,0-1-3 0,0 2-7 0,5-1-9 15,4 0-6-15,1 0-7 0,3 0-9 0,2-1-9 16,3 0-9-16,3-2-5 0,0-1-6 0,4-1-16 15,2-1-23-15,1-2-41 0,-1 1-76 0,4-3-125 16,-2-1-273-16,-7-1-150 0,-6-1-425 0</inkml:trace>
  <inkml:trace contextRef="#ctx0" brushRef="#br1" timeOffset="145689">27199 14853 2173 0,'0'0'125'16,"0"0"-56"-16,0 0-28 0,0 0-29 16,0 0-15-16,0 0 13 0,0 0 17 0,0 0 11 15,0 0 6-15,0 0 1 0,0 0-5 0,0 0-7 16,0 0-7-16,0 0-11 0,121 109-3 0,-111-88-8 16,-6-4-4-16,4-2 1 0,-4-1 0 15,2-5 1-15,-2-3 1 0,-1-1 1 0,-2-4 2 16,3-1 1-16,-1 0-2 0,2 0-1 0,-2 0-8 15,8 0-11-15,-2-4-12 0,2-2-21 0,3-2-21 16,2 1-22-16,-2-3-33 0,1 0-24 16,0 0-25-16,-1-2-22 0,-2-1 6 0,2-1 8 15,-1 0 33-15,1-1 51 0,0 0 41 0,-3 3 47 16,-6 1 44-16,5 5 44 0,-9 0 51 16,2 4 28-16,-3 1-4 0,0 1-23 0,0 0-42 15,0 0-31-15,0 3 2 0,0 3 24 0,0 4 17 16,0 1 10-16,0 3-17 0,0 3-33 0,0-2-24 15,0 2-9-15,0-1-11 0,4-3-4 16,0-1-2-16,-1-1-1 0,5-3 1 0,-3 0 1 16,5-3 2-16,-2-3-5 0,0 2-3 0,6-3-12 15,-2-1-16-15,2 0-17 0,1-1-16 0,3-4-11 16,-1-3-11-16,0 0-11 0,-4-2-2 0,1 0 4 16,-2 0 9-16,-4 0 21 0,-1-1 19 15,-4 1 16-15,0-1 13 0,-3 0 11 0,0 3 8 16,0 0 23-16,0 2 23 0,0 1 14 0,0 4 6 15,0-1-17-15,0 2-23 0,0 0-23 0,0 0-9 16,0 5 12-16,0 2 19 0,0 5 17 16,0 2 6-16,0 1-9 0,4 3-12 0,3-1-5 15,4 2-3-15,4-3-4 0,5 2-6 0,-2-2-5 16,6-2-13-16,-2-3-13 0,2 0-22 0,0-3-38 16,2-2-51-16,-1-3-98 0,-2-3-187 15,-5 0-196-15,-8 0-633 0</inkml:trace>
  <inkml:trace contextRef="#ctx0" brushRef="#br1" timeOffset="145896">27240 14457 3089 0,'0'0'47'0,"0"0"-7"0,0 0-23 15,0 0-47-15,0 0-24 0,0 0-21 0,0 0-23 16,0 0-28-16,0 0-79 0,0 0-137 16,0 0-237-16,0 0-91 0,0 0-344 0</inkml:trace>
  <inkml:trace contextRef="#ctx0" brushRef="#br1" timeOffset="146649">28787 14964 1559 0,'0'0'39'16,"0"0"17"-16,0 0 27 0,0 0-8 0,0 0-1 16,0 0-15-16,0 0-31 0,0 0-2 15,0 0-2-15,0 0 12 0,0 0 8 0,0 0 12 16,0 0 15-16,0 0 1 0,4-5 2 16,0 26-12-16,4 5-17 0,-2 8-10 0,2 5-6 15,-1 5-5-15,2 5-6 0,-1 4-4 0,-1 2-6 0,-4-1 0 16,1 0 0-16,0-5-6 0,-1-5 0 15,-3-5-1-15,3-9-1 0,-1-7 5 0,1-6-1 16,-2-4-2-16,1-7-1 0,-2-3 2 0,1-2 10 16,-1-1 11-16,0 0 12 0,0 0 3 15,0 0-3-15,0 0-8 0,0-6-20 0,0-3-22 16,0-5-14-16,0-1-5 0,0-4 7 0,0-1 11 16,0-3 5-16,0-7-2 0,2 2 1 0,-1-3-1 15,3 1 1-15,-1-2 6 0,-1 1-3 16,0 1 1-16,-1-1-2 0,-1 1-5 0,2 1 1 15,-1 0 3-15,2 2 1 0,1 3 7 0,-2 2 0 16,3 5-2-16,3 3-1 0,-3 3-10 0,8 2-9 16,0 4-8-16,8 0-5 0,-1 4 2 0,5 1 7 15,2 0 6-15,0 0 3 0,2 3 3 16,0 3 1-16,-2 0 3 0,-4 2-1 0,0 1 1 16,-6-1-1-16,-2 0-2 0,-4 0-2 0,-2 1-4 15,-5 1 0-15,-4-3 5 0,0 2 3 0,0 1 15 16,-11-1 9-16,-2 0 4 0,-5-1 3 0,-8 3-5 15,-1-1-4-15,-7-1-1 0,0 0 0 16,-5-3-1-16,0 0-1 0,3-2 0 0,3-2-3 16,5 0 1-16,3-2-6 0,7 0-19 0,6 0-53 15,4 0-130-15,5 0-321 0,3 0-783 0</inkml:trace>
  <inkml:trace contextRef="#ctx0" brushRef="#br1" timeOffset="147304">29235 14989 2055 0,'0'0'97'0,"0"0"-120"16,0 0-4-16,0 0 11 0,0 0-9 0,0 0 9 16,0 0 9-16,0 0 13 0,0 0 12 0,0 0 8 15,0 0 11-15,0 0 2 0,0 0-3 0,0 13-14 16,17-7-30-16,11-2-38 0,3 3-54 15,3-5-67-15,2 2-60 0,-2-3-61 0,3-1-32 16,-7 0 12-16,3 0 42 0,-7 0 84 0,-6 0 82 16,-5-3 65-16,-3 0 67 0,-4 2 71 0,-6 1 70 15,-2 0 52-15,0 0-23 0,-10 0-46 0,-1 0-29 16,2 0-6-16,-12 0 38 0,5 1 19 16,-6 4-12-16,4 1-27 0,-5 1-27 0,7 1-26 15,-1 1-24-15,2 0-24 0,4 2-18 0,2 0-7 16,5 0-6-16,2 3 3 0,2-2 4 15,0 2 2-15,6 0 0 0,3-1-3 0,5-1-9 16,1 1-11-16,3-4-11 0,6-2-15 0,2 0-12 16,2-4-16-16,6-3-13 0,-3 0-7 0,-2 0-1 15,2-6 17-15,-2-2 20 0,-6-1 21 16,-1 1 20-16,-7-2 12 0,-1 3 14 0,-6 0 21 16,-3 1 19-16,-3 1 25 0,-1 0 19 0,-1 3 5 15,0-2-1-15,0 3-16 0,-3 1-17 16,3 0-19-16,0 0-13 0,0 0-13 0,0 0-13 0,0 0-11 15,0 0-5-15,0 0-6 0,0 1 1 16,0 4 7-16,0 0-2 0,2 1 9 0,6 2 3 16,-4-2 2-16,7 2 9 0,1-2 2 0,2 1-7 15,2-4-3-15,1-2-11 0,6 1-6 0,-4-2 0 16,3 0-6-16,-2-5 1 0,-1-1-3 0,-2-4-1 16,2 0 3-16,-5 0-2 0,-2-1 3 15,-5-1-2-15,0-2-4 0,-6-1-2 0,-1-1-5 16,0 0-4-16,-8-1 1 0,-3-1-3 0,1 2-2 15,-10 0 1-15,2 2 0 0,-7-1 7 16,-2 5 10-16,0-1 6 0,-3 4 7 0,2 3 5 16,2 4-4-16,5 0-3 0,3 8-4 0,4 4-8 15,3 3-1-15,0 4-3 0,9 4-2 16,0 0-20-16,2 5-40 0,4 2-81 0,9-1-152 16,-2-6-255-16,-5-9-888 0</inkml:trace>
  <inkml:trace contextRef="#ctx0" brushRef="#br1" timeOffset="148759">30391 14401 1221 0,'0'0'44'0,"0"0"-25"0,0 0 19 0,0 0 6 16,0 0-7-16,0 0 11 0,0 0 19 15,0 0 34-15,0 0 31 0,0 0 12 0,0 0-19 16,0 0-37-16,0 0-37 0,0 0-36 0,2-52-20 15,-2 58-2-15,0 5 8 0,0 4 13 16,0 8 13-16,0 6 6 0,-2 9 0 0,1 4 0 0,1 8-4 16,-2 1-3-16,2 7-6 0,0 2-1 15,0 6-1-15,0 5-3 0,0 2-1 0,2 4-3 16,1 1-4-16,-2 1-4 0,6 0 1 0,-3-1-1 16,0-4-2-16,3-4-2 0,-3-6-28 15,3-9-3-15,-3-11 4 0,-1-10-1 0,-1-9 27 16,2-6 7-16,-4-7-1 0,0-1 9 0,0-5 7 15,-6-1 7-15,0-1 8 0,-5-1-1 0,-1-1-5 16,-3-1-5-16,-6-1-9 0,2 0-3 0,-5-4-4 16,-4-4-8-16,-2-1-3 0,0-4-8 15,-3 1-6-15,5 0-2 0,0-2-5 0,3 0 1 16,1 0 2-16,7-2 3 0,0-1 0 0,2 3-2 16,4-3-4-16,2 2 0 0,5-2 1 15,1 1 1-15,3 2-2 0,0-2 0 0,5-1 0 16,6 1 7-16,3-1 8 0,2 2 5 0,8 1 2 15,0 2-4-15,3 1-6 0,5 2-4 0,-1 1-11 16,6 1-16-16,0 1-33 0,-4 3-78 0,1 0-134 16,-4 2-199-16,-10 1 9 0,-6 0-142 0</inkml:trace>
  <inkml:trace contextRef="#ctx0" brushRef="#br1" timeOffset="149154">30510 15219 2373 0,'0'0'16'0,"0"0"-23"0,0 0-5 0,0 0-6 15,0 0 18-15,0 0 28 0,0 0 9 16,0 0 6-16,0 0-7 0,0 0-4 0,0 0-5 16,0 0-5-16,0 0 2 0,0 0-2 0,82 6-2 15,-80-6-1-15,0 0-3 0,0 0-6 16,5 0 1-16,-4-3-8 0,4-1-7 0,-2-3-6 15,-1 1-7-15,4-2-9 0,-5 1-5 0,5-3-9 16,-5 1-7-16,0-1-2 0,-2 1-7 0,1-2-2 16,2 2-4-16,-4 0-5 0,0 2 3 0,-4-2 4 15,1 3 1-15,-4 2 10 0,-1 1-4 16,-3 1 2-16,4 2 14 0,-4 0 13 0,-1 5 23 16,0 4 20-16,-2 3 14 0,0 0 14 0,1 3 10 15,0 1 3-15,1 0-2 0,5 0-10 16,-1 1-15-16,5-3-8 0,2-1-9 0,1-1-5 15,0-3-3-15,4 0-4 0,6-1-5 0,2-2-9 16,4-3-17-16,2-1-30 0,8-2-46 0,0 0-79 16,3-10-113-16,3-2-141 0,0-2-27 15,-9 3 62-15,-8 3 120 0</inkml:trace>
  <inkml:trace contextRef="#ctx0" brushRef="#br1" timeOffset="149507">30793 15041 426 0,'0'0'325'0,"0"0"-39"15,0 0-22-15,0 0-56 0,0 0-57 0,0 0-40 16,0 0-53-16,0 0-31 0,0 0-7 0,0 0 8 16,0 0 24-16,0 0 30 0,0 0 9 15,-4 17 3-15,9-6-13 0,3 1-17 0,-1 1-13 16,1 2-18-16,-2-1-10 0,2-1-7 0,-3-1-7 16,2 0-1-16,-3-2-2 0,-1-2 1 0,4-1-2 15,-4-2-1-15,-1 0-2 0,1-4-7 0,5 2-8 16,-4-1-12-16,6-1-12 0,-1-1-20 15,1 0-24-15,4 0-31 0,3-6-33 0,-2-1-24 16,0-3-8-16,0 1 16 0,-1-1 32 0,-3-1 41 16,-1 2 37-16,-5 0 35 0,-2 0 24 0,-2 2 31 15,-1-2 43-15,0 5 41 0,0 1 36 0,0 1 12 16,0 2-19-16,0 0-38 0,0 0-40 16,0 0-31-16,-1 0-21 0,1 5 8 0,-2 1 17 15,2 2 12-15,0 3 11 0,-1 0-10 0,1 2-17 16,0 0-16-16,0 1-10 0,1 1-5 15,2-1-4-15,5-2-4 0,-2 1-9 0,5-3-10 16,-2-1-18-16,2-1-33 0,-1-3-43 0,6 0-79 16,-1-4-139-16,-7 1-258 0,3-2-717 0</inkml:trace>
  <inkml:trace contextRef="#ctx0" brushRef="#br1" timeOffset="150159">31357 14464 1986 0,'0'0'-4'0,"0"0"-3"0,0 0 3 16,0 0 0-16,0 0 23 0,0 0 13 15,0 0 7-15,0 0 10 0,0 0 10 0,0 0 13 16,0 0 7-16,0 0 1 0,0 0-6 0,56 185-17 15,-58-147-9-15,-1 6-16 0,-3 3-10 16,4 6-6-16,-2 5-6 0,-3 1-5 0,3 4-5 16,1-4-1-16,1-1-3 0,-2-7-2 0,4-6 0 15,0-10-3-15,4-6-2 0,1-9 2 16,-2-7-1-16,5-4 1 0,-4-5 6 0,0-2 1 16,-1 0 6-16,-2-2 7 0,-1 0 2 0,0 0 5 15,0 0-3-15,0 0-13 0,0-5-19 0,0-3-18 16,-6 1-14-16,0-2-4 0,-5 0-2 15,-1-2-1-15,-2 2-4 0,1-1 6 0,-4 3 10 16,-5-1 11-16,3 4 14 0,-4 0 15 0,-3 4 11 16,7 0 10-16,-3 0 4 0,7 1-1 15,3 5-1-15,0-1 0 0,7-1-4 0,3 2 1 0,-2 0-3 16,4 2 1-16,0 0 8 0,8 2 6 0,1 0 5 16,4-2 4-16,2 0-5 0,4-1-5 15,4 0-6-15,3-1-9 0,1-3 0 0,2-2-8 16,0-1-3-16,1 0-1 0,1-4-7 0,-2-4 1 15,-3-1-2-15,-6 0-1 0,2-1 5 0,-6-1-3 16,-1 0 3-16,-2 0 0 0,-2 1-4 16,-5-1 0-16,0-1-2 0,-3 1-1 0,-3 1 4 15,0-1-1-15,0 2-3 0,-3 0 4 0,-3 1 3 16,1 3 10-16,2 1 13 0,-2 0 6 16,2 4 5-16,2 0-2 0,1 0-13 0,0 0-10 15,0 0-7-15,0 5-4 0,0 3 10 0,0 1 5 16,0 4 5-16,0 1 3 0,4-1-6 0,1 2 0 15,-1-2-4-15,3 1-3 0,-1-1 0 16,5-1-3-16,-2-2-4 0,-2-1-2 0,4-1-11 16,-2-2-20-16,-2-1-22 0,4-2-45 0,-3-2-73 15,-1-1-151-15,1 0-279 16,-4 0-707-16</inkml:trace>
  <inkml:trace contextRef="#ctx0" brushRef="#br1" timeOffset="150344">31549 14872 2382 0,'0'0'160'0,"0"0"-119"16,0 0-21-16,0 0-36 0,0 0-28 0,0 0-8 16,0 0 2-16,0 0 3 0,0 0-16 15,0 0-22-15,0 0-26 0,0 0-22 0,0 0-39 16,0 0-61-16,62-13-83 0,-58 18-100 0,-3 0 27 15,4-2-87-15</inkml:trace>
  <inkml:trace contextRef="#ctx0" brushRef="#br1" timeOffset="150610">31836 14527 1913 0,'0'0'109'0,"0"0"-56"0,0 0-37 0,0 0-34 15,0 0-2-15,0 0 32 0,0 0 27 0,0 0 18 16,0 0 14-16,0 0 5 0,0 0 3 0,20 182-5 16,-20-142-10-16,0 2-12 0,-2 5-13 15,-5 2-12-15,1 1-14 0,1 3-3 0,-3-1-1 16,-3 2-7-16,4-2 4 0,-1-5-3 0,2-4-1 16,-1-7-2-16,5-7-2 0,2-8-2 15,0-6-2-15,0-4-12 0,0-5-3 0,0-3-1 16,0-3-15-16,0 0-15 0,0 0-22 0,0 0-38 15,2 0-34-15,2-4-74 0,3-2-178 0,-4 0-157 16,2 1-466-16</inkml:trace>
  <inkml:trace contextRef="#ctx0" brushRef="#br1" timeOffset="150812">31683 14847 2426 0,'0'0'53'0,"0"0"-2"16,0 0-12-16,0 0-22 0,0 0-18 0,0 0-2 16,0 0 1-16,0 0 2 0,0 0-2 15,183-70-6-15,-146 67-6 0,-3 0-13 0,1 3-15 16,-3 0-30-16,-5 0-56 0,-1 7-81 0,-3 0-119 16,-5 3-133-16,-4 0-62 0,-3-2 58 0,-9-2 164 0</inkml:trace>
  <inkml:trace contextRef="#ctx0" brushRef="#br1" timeOffset="151205">31966 15328 1258 0,'0'0'204'0,"0"0"-9"0,0 0-7 16,0 0-36-16,0 0-33 0,0 0-35 15,0 0-29-15,0 0-10 0,0 0-15 0,0 0-6 16,0 0-4-16,167 56-3 0,-153-56 0 0,0-3-7 15,-2-2-3-15,-2-1-3 0,-1-2-5 0,1 1-5 16,-6-1-3-16,3-3-8 0,-6 2-3 0,-1 0-4 16,0-1-7-16,-3 0 4 0,-5 0-3 0,-3-1 1 15,-1 2 7-15,-2 0-4 0,-1 1 2 16,0 2 7-16,-3 3 6 0,-1 1 8 0,4 2 7 16,-1 0 6-16,1 5 1 0,1 3 4 0,1 1 3 15,2 1 3-15,0 3 2 0,7 0-1 16,-2 2-1-16,3 2-3 0,3-2-2 15,0 0-3-15,3 1 0 0,5-1 4 0,3-4 1 0,2 2 3 16,0-2 0-16,2-2-4 0,2-1-2 0,0-2-3 16,4-1-6-16,2-4 0 0,-4-1-3 15,6 0-3-15,-5-1 0 0,1-4-8 0,-2 1-2 16,-1 0-2-16,-5 1-7 0,1 2-3 0,-3-1-10 16,-4 1-14-16,0-1-16 0,-5 2-36 15,1 0-51-15,-2 0-91 0,-1 0-127 0,2 2-145 16,0 1 31-16,-2 0 66 0</inkml:trace>
  <inkml:trace contextRef="#ctx0" brushRef="#br1" timeOffset="151408">32166 15038 2889 0,'0'0'54'0,"0"0"-16"0,0 0-25 16,0 0-20-16,0 0-8 0,0 0 10 0,0 0 7 16,0 0-3-16,0 0-5 0,159 37-15 0,-128-27-40 15,0-1-81-15,-1 3-200 0,-6-2-421 16,-9-4-799-16</inkml:trace>
  <inkml:trace contextRef="#ctx0" brushRef="#br1" timeOffset="152899">20783 6128 277 0,'0'0'128'0,"0"0"44"16,0 0 11-16,0 0-40 0,0 0-52 0,0 0-59 15,0 0-43-15,0 0-17 0,0 0 0 0,0 0 30 16,0 0 30-16,0 0 27 0,-70 0 27 0,71 0 11 16,5 0 15-16,-3 0 40 0,1 0 20 0,5 0 1 15,2 0-14-15,1 0-50 0,5 0-40 16,1-4-30-16,2 2-17 0,2-1-9 0,4 2-2 16,2-1-1-16,5 1-2 0,-1-2-1 0,5 1-1 15,1 1 0-15,4-1-2 0,2 0 5 16,9-1 0-16,0 0 3 0,5 2 1 0,6-2 0 15,3 0 0-15,6 3-1 0,1-3-1 0,5 2-1 16,2 1-2-16,4 0 1 0,3 0-3 16,2 4-2-16,-1 2 1 0,11 0-2 0,0 0 2 15,3 0 0-15,7 2-1 0,-1 0-1 0,3 1 1 16,2 0-1-16,4-1-1 0,-6-1 0 0,7 2 0 16,-2 0 0-16,3 0 2 0,-1 1-1 15,1-1 0-15,-4-2 0 0,3 3-1 0,-6-1 2 16,1-2-2-16,-1 3 1 0,-5-3-1 0,4-1 0 0,-7-2 1 15,0 1 3-15,-1-2-1 0,-6-3 2 16,2 0 2-16,-3 0 0 0,0 0 6 0,-2 0 2 16,0-1 4-16,-1-1 0 0,-1 0-4 0,0 1-2 15,-5 1-6-15,0 0-3 0,0 0-1 16,3 0-1-16,-3 1 3 0,1 3-2 0,0-3 3 16,1 2 1-16,-1-1-4 0,-3 2 2 0,2 1-1 15,-2 0-3-15,0 1 3 0,0 0-3 0,-1 1-2 16,5-1 2-16,0 2-1 0,2-1 0 15,3-1 2-15,5 2-2 0,-3-3 1 16,3 1 1-16,-1-3 0 0,2 0-2 0,-1 0 0 0,0-3-2 16,1 0 1-16,-4 0 3 0,1 0-2 15,-4-3 3-15,-4-2-3 0,-5 1-1 0,-6 0 2 16,-6-2-1-16,-6 0 0 0,-7 0 0 0,-2 2 0 16,-4-3 3-16,-7 1-1 0,1 2 1 0,-5-2 1 15,-4 2-4-15,-3 1 1 0,-2 0-3 16,-6 0 0-16,0 1 0 15,-4 2 0-15,-5-2 2 0,-2 2-3 0,-9 0-3 0,0 0-1 0,-6 0 0 16,-2 0-1-16,0 0-2 0,0 0-4 0,0-1-12 16,-3-1-16-16,-4 2-26 0,2 0-48 0,-8 0-79 15,-4 0-132-15,0 3-227 0,6 1-877 0</inkml:trace>
  <inkml:trace contextRef="#ctx0" brushRef="#br1" timeOffset="155085">26635 4003 61 0,'0'0'23'0,"0"0"-8"0,0 0-6 0,0 0 0 15,0 0 2-15,0 0 12 0,0 0 24 0,0 0 35 16,0 0 44-16,-11-165 5 0,10 144 12 15,-1 0-2-15,2 1-9 0,0 2 6 0,-1 1-21 16,1 2-21-16,-2 1-28 0,2 4-17 0,0 0-9 16,0 3-4-16,0 2 6 0,-2 3 4 0,2 1 2 15,0 1-3-15,-2 0-13 0,2 0-14 16,-1 0-11-16,-2 1 20 0,2 4-14 0,0 1-14 16,-6 8-3-16,0 11-23 0,-7 9 24 0,1 12 26 15,-2 12 19-15,-5 7 5 0,1 7-6 0,0 4-9 16,0 3-2-16,3 6-11 0,-2 2-4 0,3 4-3 15,0 1-5-15,0 6-1 0,4 2-1 16,-1 3 2-16,3 3-1 0,-1-1 0 16,5-1-2-16,0 0 0 0,0-3 4 0,3-2-4 15,-1-4 8-15,2-5-4 0,0-8-5 0,1-6 1 16,0-6-5-16,1-9-1 0,5-5 5 0,-5-7-7 16,4-2-2-16,-1-8 0 0,-1-5-2 0,-3-8 6 15,2-9 1-15,-1-6 4 0,-1-6 14 0,3-4 8 16,-3-1 15-16,0 0 7 0,0 0-10 0,0-1-5 15,0-2-34-15,-4-2-49 0,-1-1-34 16,-5-3-18-16,-3 2 16 0,1-4 26 0,-3 0 8 16,1 1-3-16,-1-3-16 0,-1 2-6 0,1 2 5 15,0-1 5-15,-2 1 13 0,1 0 7 16,1 0-19-16,-1-4-22 0,-1 3-17 0,1 0-10 16,0-1 23-16,2-1 33 0,0-1 22 0,1-4 23 15,-1 4 7-15,2-4 1 0,-1 2 3 0,4-3 4 16,-1 2 7-16,1-1 8 0,-1 0 14 0,5 0 34 15,-5 1 20-15,3 1 5 0,-1 3 5 16,1 2-19-16,0 1-12 0,2 2 18 0,-1 4 11 16,4 0 11-16,2 3 2 0,-2 0-26 15,2 0-36-15,0 0-36 0,0 3-21 0,0 7 6 16,0 4 21-16,2 8 22 0,6 5 17 0,0 5 3 16,3 2-4-16,4 2-5 0,3-1-9 0,1-1-7 15,1-3-8-15,2 0-6 0,4-6-2 0,-3-5-3 16,1-3 0-16,-1-4 1 0,1-3-4 0,-2-4 4 15,-1 1 1-15,-1-4 0 0,-1 1 2 16,-1-4-5-16,-2 0 1 0,1 0 1 0,-3 0-2 16,-6-4 3-16,-1 1 0 0,1 0 1 0,-3-1 0 15,1 0-6-15,-1-1-3 0,-2-1-3 0,0 0-3 16,2-2 1-16,1 1-2 0,0-3-6 16,3-3-10-16,1-3-18 0,4 0-21 0,1-4-33 15,6-4-67-15,-1-3-111 0,6-1-164 0,-5 6-91 16,-5 8-461-16</inkml:trace>
  <inkml:trace contextRef="#ctx0" brushRef="#br1" timeOffset="155779">26616 3685 238 0,'0'0'58'0,"0"0"-16"15,0 0 20-15,0 0 9 0,0 0 10 0,0 0 23 16,0 0 11-16,0 0 14 0,0 0 2 0,0 0-15 15,0 0-5-15,0 0-6 0,0 0-8 0,0 0-13 16,-69-61-18-16,69 61-17 0,0 0-12 16,0 0-2-16,-1 0-1 0,1 0-4 0,0 1-4 15,-3 1-9-15,2 3 6 0,0 3 10 0,-5 6 11 16,-2 2 8-16,0 8-5 0,-6 3-7 0,-4 5-7 16,2 4-1-16,-7 1-2 0,2-3 1 15,-1 0 0-15,-2-6 1 0,2-3 6 0,2-4 1 16,-4-6 4-16,7-1 0 0,2-5-3 0,2-3-2 15,2-3-2-15,9-1-5 0,-1-2-12 0,3 0-25 16,0 0-35-16,0 0-47 0,4-5-22 16,4-4 12-16,4-6 19 0,9-5 29 0,5-7 9 15,3-5-10-15,5-5-15 0,0-2-19 0,4 0-13 16,-1 0-8-16,-6 7 10 0,2 5 27 0,-6 5 24 16,-5 3 17-16,-3 7 10 0,-4 3 7 15,-5 4 11-15,-3 3 7 0,-2 2 12 0,-3 0 14 16,-1 0 21-16,-1 0 23 0,0 2 13 0,0 1 0 15,0 3 0-15,0 3-1 0,0 4-13 16,3 2-15-16,-1 1-24 0,4 2-24 0,2 1-10 16,3 1-6-16,3-1-4 0,1 1-16 0,5-1-41 15,2 1-86-15,4-1-134 0,-6-5-196 0,-3-4-655 0</inkml:trace>
  <inkml:trace contextRef="#ctx0" brushRef="#br1" timeOffset="156737">26983 4558 46 0,'0'0'38'0,"0"0"-26"0,0 0-5 16,0 0-2-16,0 0-2 0,0 0-4 0,0 0 1 15,0 0 0-15,0 0 0 0,0 0 4 16,0 0-3-16,0 0 1 0,0 0 1 0,0 0-3 15,3-90 8-15,0 82 6 0,1 1 19 0,-3 0 25 16,2 1 18-16,-2 2 22 0,1 1 13 16,-2 0 2-16,0 0 13 0,0 2 5 0,1 1 5 15,-1 0 3-15,0 0-12 0,0 0-12 0,0 0-14 16,0 0-18-16,0 0-15 0,0 0-23 0,0 0-25 16,0 1-18-16,0 1-23 0,0-1-12 0,0 0-6 15,0 1 0-15,0 4 26 0,-1 5 22 0,1 4 24 16,-3 5 19-16,-2 5-6 0,-1 6 0 15,3 4-5-15,-6 4-5 0,5 3 2 0,-5 3 4 16,4 6 3-16,-3 3 6 0,2 4 2 0,-3 1-3 16,3 0-9-16,1-4-11 0,2-5-13 0,3-6-6 15,0-7-4-15,0-8-4 0,1-7-3 16,5-4-1-16,1-6-5 0,-2-1 2 0,3-3 7 16,2 0 4-16,0-1 9 0,-1 1-1 0,5-1-7 15,2-1-7-15,-1-2-17 0,3-1-17 0,-2-1-23 16,2-2-24-16,1 0-25 0,-2 0-38 15,0 0-38-15,0-5-63 0,-1-1-76 0,-1 0-38 16,-7 0 49-16,-1 3-115 0</inkml:trace>
  <inkml:trace contextRef="#ctx0" brushRef="#br1" timeOffset="156978">26902 4870 1523 0,'0'0'154'0,"0"0"8"0,0 0-32 0,0 0-83 0,0 0-28 16,0 0-12-16,0 0 2 0,0 0 13 16,0 0-7-16,0 0-7 0,0 0-9 0,0 0-5 15,0 0-14-15,163-86 2 0,-137 83-2 0,0 3-23 16,1 0-48-16,-1 0-83 0,0 3-115 15,-3 7-136-15,-4-6 18 0,-5 1-195 0</inkml:trace>
  <inkml:trace contextRef="#ctx0" brushRef="#br1" timeOffset="157791">27333 5385 153 0,'0'0'60'0,"0"0"33"0,0 0 35 16,0 0 30-16,0 0 3 0,0 0-9 16,0 0-24-16,0 0-24 0,0 0-15 0,0 0-16 15,0 0-11-15,0 0-12 0,0 0-13 0,0 0 4 16,12 3 5-16,-11-3 4 0,5 0 8 0,-1 0-8 15,2-1-8-15,1-2-1 0,0-2-7 16,3-1-8-16,-1-2-8 0,2-1-17 0,0-2-13 16,2 0-18-16,0-3-18 0,-2-1-14 0,-1 1-9 15,-1 0 0-15,-2 1 11 0,-3 3 25 16,1 1 20-16,-5 5 30 0,-1 2 31 0,0 2 28 16,0 0 23-16,0 0 15 0,0 0-2 0,0 0-12 15,0 0-9-15,0 3-12 0,0-1-14 0,0 1-17 16,0 1-20-16,0 1-12 0,0 3-11 15,0 5 0-15,0 2 4 0,0 5-2 0,0-1 0 0,3-2-3 16,5 2-3-16,-5-6-1 0,5 2-3 16,-3-5 1-16,5-2-7 0,-6 3-7 0,6-4-20 15,-4-1-37-15,5-3-59 0,0-1-82 0,-1-2-103 16,2 0-133-16,-4 0 27 0,0-1-218 0</inkml:trace>
  <inkml:trace contextRef="#ctx0" brushRef="#br1" timeOffset="157984">27540 4849 2569 0,'0'0'123'0,"0"0"11"0,0 0 5 16,0 0-53-16,0 0-44 0,0 0-25 0,0 0-28 15,0 0-21-15,0 0-32 0,0 0-63 16,0 0-32-16,0 0-86 0,0 0-228 0,-18-32-816 0</inkml:trace>
  <inkml:trace contextRef="#ctx0" brushRef="#br1" timeOffset="159431">21919 4446 192 0,'0'0'30'0,"0"0"22"0,0 0 26 15,0 0 6-15,0 0 1 0,0 0-11 16,0 0-2-16,0 0 2 0,0 0-5 0,0 0-13 16,0 0-26-16,0 0-19 0,-10-46-13 0,10 46-3 15,0 0-3-15,0 0 19 0,6 1 21 16,-4 4 22-16,1-1 20 0,2 3-6 0,2 0-11 15,-3 2-16-15,6 4-10 0,-1 4 2 0,-2 3-1 16,4 4 3-16,2 5 6 0,-1 2-4 0,0 4-5 16,2 0-10-16,-2 1-8 0,2 2-8 0,-2-1 0 15,2 1 0-15,-3 0-4 0,0-5 1 0,-1-3 1 16,1-4-1-16,-4-6 5 0,0-4 11 16,-3-5 6-16,3 0 4 0,-3-1 0 0,-3-1-7 15,6-2-5-15,-4 1-4 0,1-2-3 0,-3 0-3 16,6 0-2-16,-3-1-1 0,-2 0-2 15,5-2 0-15,-3 0-1 0,-2 0 1 0,7-1 2 16,-5-2 4-16,4 0 4 0,-3 0 9 0,5 0 7 16,-2 0 11-16,2-5 8 0,1-3 2 0,-1-4 1 15,4-5-7-15,0-4-9 0,2-7-7 16,-1-4-7-16,7-4-4 0,-3-6-5 0,4-3-3 16,-5-4-2-16,5 2-5 0,-4 2 1 0,1-3-2 15,-4 5-4-15,-2 2 2 0,1 5-5 16,-3 1 0-16,2 10 2 0,-5 3-5 0,-1 5 0 15,-1 7-4-15,-4 2-7 0,4 5-9 0,-6 1-7 16,-1 2-3-16,0 0 2 0,0 0 3 0,0 0 1 16,0 2-3-16,0-1-2 0,0 3 9 0,0-1 12 15,-1 3 12-15,1 1 8 0,0 4-11 16,0 3-34-16,0 0-62 0,0 2-84 0,2 2-97 16,1 2-58-16,3-6 46 0,-2-5-163 0</inkml:trace>
  <inkml:trace contextRef="#ctx0" brushRef="#br1" timeOffset="160055">22609 5322 112 0,'0'0'28'0,"0"0"-18"16,0 0 6-16,0 0 19 0,0 0 32 0,0 0 34 15,0 0 43-15,0 0 23 0,0 0 6 0,0 0-4 16,0 0-33-16,0 0-39 0,0 0-44 16,-41-15-44-16,41 15-31 0,0 0-17 0,0 0 0 15,0 2 23-15,0 1 35 0,1 1 34 0,3 1 16 16,-1 1-6-16,0 1-14 0,5 0-20 16,-3 0-8-16,5 1-3 0,-1 0-7 0,-1-2-1 15,5 0 0-15,-1 0 0 0,2-1 2 0,-1-4 1 16,1 1 1-16,0-2 7 0,-1 0 3 0,4-3 0 15,-4-4-3-15,4-2-4 0,-4 0-6 16,-2-2-7-16,2 1-9 0,-2 0-12 0,-1-3-4 16,-1 2-1-16,-4 3 7 0,-4 0 12 0,4 0 15 15,-5 2 18-15,0 1 18 0,0 2 3 0,0 0-3 16,0 0-9-16,-5 1-10 0,4 0-3 0,-2-1-3 16,2 1-2-16,1 2-5 0,0 0-10 15,0 0-14-15,0 0-24 0,0 0-29 0,0 0-15 16,0 0 0-16,0 2 32 0,1 3 42 0,3 0 31 15,3 3 20-15,0 1-8 0,0 2-12 16,0 1-8-16,0 2-8 0,-1 0-1 0,3-2-4 16,-1 2-3-16,1 0-2 0,1 0-2 0,-2 0-2 15,2-3-4-15,-1 3-10 0,-2-3-19 0,1-3-28 16,-1-1-43-16,1-2-59 0,3 0-91 0,-1-4-97 16,-3 1 18-16,-3-2-241 0</inkml:trace>
  <inkml:trace contextRef="#ctx0" brushRef="#br1" timeOffset="160248">22885 4807 2354 0,'0'0'91'0,"0"0"20"0,0 0 10 0,0 0-32 15,0 0-31-15,0 0-29 0,0 0-21 0,0 0-14 16,0 0-17-16,0 0-16 0,0 0-29 0,0 0-40 15,0 0 4-15,0 0 8 0,-79-43 4 0,91 48-4 16,3 4-78-16,6 5-147 0,-7-5-190 0,-5 0-712 16</inkml:trace>
  <inkml:trace contextRef="#ctx0" brushRef="#br1" timeOffset="163357">19767 4041 256 0,'0'0'8'0,"0"0"4"16,0 0 6-16,0 0 1 0,0 0-1 0,0 0 5 16,0 0 15-16,0 0 25 0,0 0 40 15,0 0 53-15,0 0 38 0,0 0 34 0,19-151-4 16,-19 145-24-16,0 2-35 0,0 1-48 0,0 3-57 16,0 0-65-16,0 0-56 0,0 0-42 0,0 7 32 15,0 4 40-15,-2 5 32 0,0 4 33 0,-4 6-9 16,4 3-12-16,-1 6 0 0,-1 3 0 15,-3 6-6-15,1 3-1 0,-2 7-5 0,3-3-6 16,-2 1 1-16,6 1 2 0,1-4-4 0,1-1 7 16,10-2 1-16,-2 1-1 0,0-2 2 0,2 3-7 15,1-1 0-15,-1 0-1 0,0 0 6 0,-5-1 0 16,5 0 0-16,-6-4 0 0,1 0-1 16,-3 3-1-16,-2-1 3 0,-1 0 0 0,0 2 1 15,0-1 7-15,0-1-3 0,-2-3 1 0,-2-3-5 16,-3-1-4-16,5-7 1 0,-2-1-2 15,-1-5 3-15,3-4-2 0,1-3 0 0,0-5 1 16,1-2 1-16,0-6 2 0,0 0 2 0,0-2 4 16,0-2 7-16,0 0 10 0,0 0 9 15,0 0 5-15,0 0 2 0,0 0-5 0,0 0-4 16,0 0-6-16,0-2-5 0,0 1 0 0,1-2-3 16,-1 1-19-16,0-2-28 0,0-2-29 0,0-3-13 15,0-4 2-15,-3 1 5 0,-5-1-1 0,3-3-3 16,-8 3-6-16,0-2 5 0,-5 1 12 0,-2-1 3 15,0 3 12-15,-1 3 13 0,-4-1 11 16,0 3 15-16,4 3 10 0,-4 3 2 0,0 1-9 16,2 1-7-16,5 7-10 0,2 5-5 0,1 0 5 15,-3 4 10-15,11 3 3 0,-3 1 8 0,7 4 6 16,0 2 3-16,3 0 8 0,0 0-2 0,6 1 7 16,4 0 10-16,7 1 5 0,2-1 17 15,3-1 0-15,4-1-10 0,1-1 0 16,2-3-13-16,4-2-7 0,-5-3 0 0,0-3 3 15,-3-2-3-15,0-4 0 0,-4 0-3 0,-1-2-8 16,-4 0 0-16,-2-3 6 0,-2 0 4 0,-6-3 8 16,1 2 16-16,-5-2 18 0,0 0 21 0,-2 0 17 15,0 0 5-15,0 0-5 0,0 0-16 16,1-3-33-16,0-2-28 0,8-2-18 0,-4-4-24 16,6-2-2-16,3-3 2 0,-1 0-2 0,2-3 7 15,4 1-4-15,-2-3-5 0,-1 0-13 0,1 0-21 16,3 2-31-16,-5-2-51 0,0 1-76 15,-3-1-120-15,1 3-156 0,-4 4-1 0,-3 5-401 0</inkml:trace>
  <inkml:trace contextRef="#ctx0" brushRef="#br1" timeOffset="163961">19836 3883 475 0,'0'0'110'0,"0"0"-5"0,0 0 19 16,0 0-18-16,0 0-64 0,0 0-68 0,0 0-51 15,0 0-23-15,0 0 8 0,0 0 60 0,0 0 64 16,0 0 62-16,0 0 46 0,0 0 0 0,-50 7-21 16,31 5-28-16,-7 2-21 0,-2 1-18 15,-4 0-6-15,3 2 4 0,-2 0-2 0,-4-1-3 16,7 0-20-16,0-1-12 0,4-1 2 15,6-3-2-15,2-3 10 0,2 1 2 0,3-2-8 16,2-4-5-16,5 1 0 0,2-2 4 0,-1-1 12 16,3-1 11-16,0 0 13 0,3 0-2 0,1 0-20 15,3-3-20-15,4-3-20 0,8-2-15 0,2-2-4 16,5-3-8-16,2 0-9 0,8-5-2 0,-1-1 6 16,-2 0 12-16,-3 2 9 0,1-3 0 15,-6 2-5-15,-3-1-4 0,0 2 15 0,-7 1 17 16,-3 1 21-16,-7 1 23 0,4 5 10 0,-5 1 8 15,-4 3 6-15,0 1-1 0,0 3-14 16,0 0-32-16,0 1-41 0,0 0-58 0,0 0-50 16,1 1 18-16,1 4 34 0,2 2 42 0,-2 1 53 15,1 1-1-15,1 2-1 0,4 1 9 16,2 0-2-16,-2 0 6 0,8 1 1 0,2 1-11 16,0 2 6-16,7-3 2 0,1 3-4 0,1-2-4 15,2 0-29-15,-2 2-58 0,0 1-101 0,-2 1-143 16,-10-5-75-16,-3-4-528 0</inkml:trace>
  <inkml:trace contextRef="#ctx0" brushRef="#br1" timeOffset="164813">17574 4486 810 0,'0'0'289'16,"0"0"-155"-16,0 0 10 0,0 0-18 0,0 0-77 16,0 0-94-16,0 0-78 0,0 0-31 15,0 0 32-15,0 0 53 0,0 0 54 0,0 0 35 16,0 0 12-16,0 0 13 0,-2-29 26 0,8 31 17 15,1-2 8-15,2 0 0 0,1 0-18 16,4 0-20-16,5 0-18 0,-3 0-16 0,9 0-9 16,-1 0-6-16,3 0-3 0,2-2 0 0,0 1 0 15,4-1 0-15,1 1-1 0,1-2-3 0,-3 1 1 16,2-1 0-16,-1 0-1 0,-3 1 0 0,0 1-2 16,-7-1-2-16,1 1 0 0,-7 1-1 15,-4 0-4-15,-2 0-10 0,-1 0-15 0,-7 1-14 0,-3 1-8 16,0 1 15-16,0 0 31 0,-2 2 48 15,-7 1 37-15,-4 4 10 0,-2 4-12 0,-4 5-29 16,-8 1-24-16,-8 3-12 0,-4 4-3 0,-2 1-1 16,-1 0-1-16,2 5-4 0,-1-1-3 15,3-1 0-15,7-1 0 0,-1-3 4 0,5-1-3 16,5-3-2-16,-1-3-4 0,7-2-2 0,2-1-1 16,2-1-1-16,2-1 0 0,6 2 0 15,3-1 6-15,1 0 5 0,0-1 4 0,2 2 2 16,8 0 2-16,1 0 1 0,3-3 0 0,3 0 0 15,0-1 2-15,6-1 3 0,-1-1 2 0,1-1-3 16,2-2-3-16,2-1-2 0,-1-1 0 0,1 0 3 16,0-1 1-16,-1 0-7 0,0-2-1 0,-4-2-4 15,-3 1-4-15,0-1-6 0,-4-1-18 16,-2 0-25-16,-5 0-36 0,-3 0-32 0,-3 0-24 16,-2 0-28-16,0 0-25 0,-2 0-97 0,-3-1 22 15,2-1-326-15</inkml:trace>
  <inkml:trace contextRef="#ctx0" brushRef="#br1" timeOffset="165054">17511 4817 2148 0,'0'0'69'0,"0"0"-11"0,0 0-46 16,0 0-44-16,0 0-12 0,0 0 3 0,0 0 25 15,0 0 14-15,0 0-2 0,165-17 6 0,-137 17 0 16,-3 0-1-16,-3 0 4 0,-1 1-5 0,-5-1 0 16,-2 2-1-16,-2-2-5 0,0 1-1 15,-2 2-4-15,-5-3-13 0,5 1-21 0,-6 1-42 16,6 1-60-16,-6 0-67 0,4 2-95 0,-5 1-67 16,1-2 45-16,1-1-269 0</inkml:trace>
  <inkml:trace contextRef="#ctx0" brushRef="#br1" timeOffset="165528">18161 5231 529 0,'0'0'79'0,"0"0"-95"0,0 0 75 0,0 0 58 16,0 0 14-16,0 0-21 0,0 0-19 0,0 0-17 15,0 0-10-15,0 0-5 0,0 0-7 16,0 0-1-16,0 0-2 0,161-21 3 0,-143 9 4 16,2-2 3-16,-2 1 0 0,-3-1-4 0,1 0-11 15,-2-1-8-15,-3 1-7 0,0 1-5 0,1 0 0 16,-5 2-5-16,0-2 3 0,-2 1-1 0,-1-1-8 15,-1 0-5-15,-1 1-4 0,-2 0-7 16,0 1 5-16,0 3 2 0,0 2 0 0,-2 2 1 16,1 2-7-16,-1 1-22 0,0 1-42 0,2 0-46 15,0 0-50-15,-2 0 22 0,2 5 42 0,-4 2 54 16,3 3 56-16,-2 3 4 0,-1 2-1 16,0 1-6-16,1 1-3 0,3 1-2 0,0-1 3 15,0 2 2-15,0-3 4 0,0 3 0 0,2-4-2 16,3 1 2-16,1-2 4 0,-2 0 1 15,4-2-1-15,-5 0-5 0,5-1-8 0,-4-2-3 16,-1 0 2-16,5-2 3 0,-4 1-5 0,5-2-11 16,-3 0-26-16,5 1-41 0,-2-3-52 0,1-1-84 15,1 2-77-15,0-2 23 0,-6-1-256 0</inkml:trace>
  <inkml:trace contextRef="#ctx0" brushRef="#br1" timeOffset="165740">18444 4635 2472 0,'0'0'155'0,"0"0"-87"16,0 0-6-16,0 0-41 0,0 0-107 0,0 0-113 15,0 0-26-15,0 0 17 0,0 0 11 0,0 0-5 16,0 0-71-16,0 0-82 0,0 0 21 15,0 0 81-15,42 26-193 0</inkml:trace>
  <inkml:trace contextRef="#ctx0" brushRef="#br1" timeOffset="166278">17623 5814 978 0,'0'0'427'0,"0"0"-231"15,0 0-15-15,0 0-75 0,0 0-82 16,0 0-67-16,0 0-37 0,0 0 2 0,0 0 28 0,0 0 39 16,0 0 26-16,0 0 11 0,0 0 2 15,0 0-1-15,75-30-1 0,-61 30 0 0,3-3-4 16,0 0-3-16,3 3-4 0,1-2-6 0,2 2-5 15,-1-2-2-15,0 2-4 0,2 0-7 0,-2 0-19 16,-1 0-3-16,-2 0-18 0,-2 4-20 16,-3-4-27-16,-4 4-51 0,-2-2-64 0,1 2-53 15,-6-1-20-15,0 1 44 0,-3 1 9 0,0-3 23 0</inkml:trace>
  <inkml:trace contextRef="#ctx0" brushRef="#br1" timeOffset="166470">17533 6074 2147 0,'0'0'17'15,"0"0"-5"-15,0 0-4 0,0 0-20 0,0 0 6 16,0 0 14-16,162-34-7 0,-122 30-1 0,1 4-4 16,-2 0-4-16,0 0-3 0,-2 0-14 15,-7 0-27-15,-6 4-41 0,-7 2-52 0,-5 4-57 16,-7 0-51-16,-5 3-63 0,-2 1-17 0,-5 0-139 15,-1-5 211-15</inkml:trace>
  <inkml:trace contextRef="#ctx0" brushRef="#br1" timeOffset="167189">16780 6735 1086 0,'0'0'397'15,"0"0"-210"-15,0 0-6 0,0 0-79 0,0 0-103 16,0 0-69-16,0 0-23 0,0 0 16 16,0 0 41-16,0 0 35 0,0 0 11 0,0 0 0 15,0 0 3-15,0 0 8 0,100 19 1 0,-88-5 5 16,-1 2 5-16,3 1-4 0,0 3-1 0,1 1-1 16,0 3-1-16,2 2-7 0,-1 1-5 15,1 2-4-15,4 3-6 0,-4 0 0 0,3 0 2 16,-1 1-3-16,-3 1 0 0,0-2 0 0,1-2 0 15,-1 1 2-15,-1-6 2 0,2 0 2 0,-1-5 2 16,-1-2 4-16,-3-5 2 0,-2 1 2 0,1-5 2 16,-3-3 4-16,-3-3 4 0,-3 1 10 0,2-4 21 15,-3 0 22-15,-1 0 23 0,0 0 13 16,2-2-2-16,0-3-17 0,1-2-30 0,3-6-28 16,0-6-25-16,3-1-14 0,0-4-1 0,3-1 2 15,1-5-1-15,-1 0-2 0,2-2 0 16,-2-2-2-16,0 0 3 0,1-2 4 0,-4 2-5 15,1-1 0-15,1 2-1 0,0 2-3 0,-2 1 3 16,-1 7-2-16,3 2-2 0,-7 6 0 0,3 6-4 16,-4 3-2-16,-2 3-12 0,-1 1-22 15,2 2-38-15,-2 0-31 0,1 0-4 0,3 2 4 16,0 2 17-16,-2 4 10 0,2 3-19 0,2 1-39 16,-3 2-55-16,0 0-84 0,2 2-90 15,-1-4 29-15,-2-3-317 0</inkml:trace>
  <inkml:trace contextRef="#ctx0" brushRef="#br1" timeOffset="167887">17560 7499 337 0,'0'0'109'0,"0"0"33"0,0 0-4 15,0 0-22-15,0 0-23 0,0 0-17 0,0 0-7 16,0 0 4-16,0 0 11 0,0 0 5 0,0 0 12 16,0 0 7-16,0 0-6 0,0 0-13 0,27-62-29 15,-27 62-31-15,0 0-33 0,0 0-40 16,0 0-25-16,0 0-20 0,0 1 7 0,0 4 41 16,3 1 33-16,-1 2 34 0,2 3 16 0,-2 0-10 15,1 3-5-15,1-2-3 0,2 2-5 16,-4 2-2-16,4-2-4 0,-1 1 0 0,-2 0-4 15,5-2-3-15,-5-3 0 0,4-1-5 0,-2-1-5 16,-1-2-4-16,2-2-19 0,-1-2-25 0,2-2-45 16,0 0-75-16,0 0-138 0,0 0-14 0,-6 0-395 0</inkml:trace>
  <inkml:trace contextRef="#ctx0" brushRef="#br1" timeOffset="168054">17663 7176 2462 0,'0'0'80'15,"0"0"-5"-15,0 0-50 0,0 0-98 0,0 0-105 16,0 0-12-16,0 0-20 0,0 0-35 0,0 0-30 16,0 0-131-16,0 0 18 0,0 0-289 0</inkml:trace>
  <inkml:trace contextRef="#ctx0" brushRef="#br1" timeOffset="168437">18217 6684 1540 0,'0'0'94'0,"0"0"5"0,0 0-47 0,0 0-111 16,0 0-83-16,0 0-3 0,0 0 37 0,0 0 80 15,0 0 76-15,0 0 9 0,0 0 3 16,0 0-2-16,0 0-1 0,8 104 5 0,-8-76-1 16,0 0-4-16,0 3-7 0,0 4-16 0,1 4-6 15,1 5-4-15,-1 3-5 0,-1 0-4 16,3 5-4-16,1-2-5 0,2 1 0 0,-2 0-2 15,4-5-2-15,0-3 5 0,0-6 3 0,3-5 3 16,-3-7 3-16,0-5-4 0,3-4-1 0,-2-7-4 16,-3 1 0-16,1-4-3 0,0-2-3 0,-6 0-4 15,4-4-1-15,-5 0-3 0,0 0 0 0,0 0-4 16,0 0-12-16,0 0-21 0,-3 0-118 0,0 0-74 16,-5-4-145-16,-2 0-25 0,1-1 55 15,2 1-64-15</inkml:trace>
  <inkml:trace contextRef="#ctx0" brushRef="#br1" timeOffset="168643">18011 7134 1344 0,'0'0'228'0,"0"0"14"16,0 0-59-16,0 0-73 0,0 0-45 16,0 0-33-16,0 0-9 0,0 0 4 0,0 0-10 15,188-98-1-15,-151 94-11 0,0 1-6 0,0 1 2 16,1 1-4-16,-4 1 5 0,-1-2-2 0,-4 2-4 15,-3 0 7-15,-2 0-13 0,-5 0-10 16,3 0-14-16,-6 0-40 0,-2 2-46 0,0 2-66 16,-3 1-75-16,-7 1-77 0,3 2-47 0,-7-1 62 15,0-1-216-15</inkml:trace>
  <inkml:trace contextRef="#ctx0" brushRef="#br1" timeOffset="169073">18543 7635 2214 0,'0'0'13'0,"0"0"4"15,0 0-32-15,0 0-61 0,0 0-32 0,0 0-5 16,0 0 22-16,0 0 47 0,0 0 38 0,0 0 15 15,0 0 11-15,0 0 17 0,0 0 28 16,11-3 33-16,-11 3 20 0,3 0 4 0,0 0-13 16,-2-1-38-16,3-5-45 0,6-4-33 0,-1 0-22 15,2-2 1-15,6-2 10 0,0-1 3 16,-2 0 6-16,0 1-3 0,-2-2 4 0,0 2 0 16,-2 2 2-16,-3-1 9 0,-1 3 5 0,-4 0 7 15,1 3 1-15,-1 3-1 0,-3 2-5 0,0 1-21 16,0 1-29-16,0 0-43 0,0 0-38 0,0 1-22 15,0 2 34-15,0 3 55 0,0 1 57 0,0 4 42 16,0 3 2-16,0 1-13 0,0 1-12 16,0 0-5-16,0 2-6 0,0 1-4 0,3-1 2 15,-1-3-3-15,4 0 3 0,1-3 0 0,-3 1-1 16,5-3-1-16,1 0-6 0,-3-1-12 0,3-3-16 16,0-1-33-16,0-2-46 0,-2 1-61 15,4-3-90-15,-2-1-110 0,-5 2 3 0,1-2-344 0</inkml:trace>
  <inkml:trace contextRef="#ctx0" brushRef="#br1" timeOffset="169257">18737 7085 2584 0,'0'0'78'0,"0"0"-5"16,0 0-16-16,0 0-58 0,0 0-59 0,0 0-75 15,0 0-23-15,0 0-27 0,0 0-30 16,0 0-19-16,0 0-66 0,0 0-52 0,0 0-7 0,0 0 74 16,2 51-51-16,-5-40 164 0</inkml:trace>
  <inkml:trace contextRef="#ctx0" brushRef="#br1" timeOffset="169760">16726 8031 1410 0,'0'0'732'0,"0"0"-606"15,0 0-20-15,0 0-94 0,0 0-100 0,0 0-25 16,0 0 17-16,0 0 47 0,0 0 56 0,0 0 17 16,0 0-3-16,0 0 3 0,0 0 6 15,0 0 10-15,187 9 0 0,-146-9 1 0,7 2-2 16,1-2-9-16,4 0 3 0,4 1-7 0,4 1 0 16,4-1-4-16,2 2-2 0,3 1-3 0,5-1-2 15,1-1-2-15,5 1-2 0,1 0-4 16,2-1 1-16,0-1 3 0,-1 1 0 0,6-1 2 15,-3 2-4-15,4-1-3 0,-4-1-2 0,4 2-1 16,-5-3 2-16,2 0 0 0,-6 2-2 0,-2-2 3 16,-7 1-3-16,-2 2 0 0,-5-3 0 15,-2 0 2-15,-7 0 1 0,-5 0 4 0,-6 0 1 16,-6-4-1-16,-3-1 3 0,-9 2-1 0,-9 2-1 16,-6-2 5-16,-4 3 3 0,-6-2 8 15,-2 2 10-15,0 0 2 0,-9-1-10 0,-1-1-17 16,0-1-36-16,-8 1-12 0,0 1 0 0,-6 1-8 15,-3 0 2-15,-3 0-24 0,-6 8-34 0,2 1-24 16,-3 5-45-16,-1-1-56 0,0 4-83 0,-2 1-95 16,6 0-28-16,4-4 52 0,11-5-110 0</inkml:trace>
  <inkml:trace contextRef="#ctx0" brushRef="#br1" timeOffset="170225">17769 8467 2051 0,'0'0'123'0,"0"0"-55"0,0 0-9 0,0 0-57 16,0 0-71-16,0 0-35 0,0 0-1 0,0 0 29 16,0 0 39-16,0 0 26 0,0 0 5 0,0 0 4 15,172-96 3-15,-139 89 6 0,-6 1 2 16,-1 3 7-16,-5 0 3 0,-2 3-5 0,-6 0-7 15,-2 2-8-15,-4 4-2 0,3 5 8 0,-6 2 9 16,4 3 6-16,-5 3-1 0,-2 1-8 0,-1 2-2 16,-1 3 2-16,-7 3 1 0,-6 1 9 15,-5 5-2-15,-6-1-2 0,-2 2-3 0,-3-3-11 16,-3 0 1-16,0-4-3 0,2-3 1 0,1-2 2 16,4-3-2-16,4-4 0 0,0-2-1 0,9-2-4 15,3-2 0-15,3-1-6 0,3-1-4 0,1-2-2 16,2 2 2-16,1 1 9 0,0 1 3 15,0 0 7-15,7 1 5 0,0 0-1 0,4 0 6 16,2 0 6-16,6-2 4 0,-1-1 8 0,5-2 2 16,3-1 2-16,-1-2-5 0,2-2-8 0,3 1-6 15,-3-2-2-15,-1 0 0 0,-2 0-2 16,-4 0-5-16,-4-2-7 0,1 1-3 0,-8-1-3 16,2 2 1-16,-4 0-1 0,0 0-5 0,-6 0-4 15,3 0-8-15,1 0-8 0,-4 0-6 16,-1 2-7-16,1 1-15 0,-1-1-37 0,0 1-75 15,0-2-134-15,0 1-179 0,0-2-698 0</inkml:trace>
  <inkml:trace contextRef="#ctx0" brushRef="#br1" timeOffset="171404">16806 4412 0 0,'0'0'256'0,"0"0"-206"16,0 0 42-16,0 0 30 0,0 0 11 16,0 0-22-16,0 0-28 0,0 0-17 0,0 0-11 15,0 0 9-15,0 0-9 0,0 0-13 0,0 0-21 16,0 0-32-16,-8-70-30 0,8 70-22 0,0 0 1 15,0 0 55-15,0 2 2 0,0 1 42 16,0 1 19-16,0 3-29 0,0 2 29 0,-2 4-2 16,0 2 2-16,-2 3-9 0,-6 6-7 15,2 7-10-15,-5 4-15 0,-4 9 4 0,1 6-3 0,-1 8-4 16,-4 6 3-16,0 5-2 0,-1 5-1 16,3 1 1-16,1 2-6 0,5 3 5 0,2 5-2 15,3 2-4-15,-2 5 1 0,6 6-6 0,-1 5 2 16,0 1 3-16,4 4 2 0,1 3-4 0,0 3 1 15,-1 6 0-15,-2 2-4 0,3 3 1 16,0 1-10-16,0 0-21 0,0 0 2 0,4-3-6 16,-1-2 3-16,1 0 16 0,-3 2-2 0,-1 4 3 15,0-3 0-15,0-1-2 0,-5-1-5 0,-2-8 1 16,-1-3-2-16,0-4 5 0,-3-5 2 16,0-5 5-16,-3-4 3 0,0-3 1 0,-2-9 4 15,-2-2-1-15,3-5 0 0,0-8 2 0,2-6-2 16,-1-5 0-16,0-4 2 0,2 0-3 0,1-4-1 15,6-2 0-15,-5 1-1 0,6-1 3 16,-1-2-9-16,0 1 6 0,4-2 3 0,0-2-2 16,-2-1 4-16,3 0-21 0,0-3-38 0,0-1-47 15,0 1-69-15,0-3-60 0,0-9 28 16,0-8-189-16</inkml:trace>
  <inkml:trace contextRef="#ctx0" brushRef="#br1" timeOffset="171783">16481 9735 1606 0,'0'0'346'16,"0"0"-411"-16,0 0 1 0,0 0 12 0,0 0 42 15,0 0 22-15,0 0 2 0,189-9-6 16,-136 11-1-16,6-2 0 0,8 0-1 0,5 0 1 16,3 0 3-16,6 0-3 0,3-2 0 0,5 0-4 15,1-1-3-15,0 1 9 0,1 1 0 0,0 1 12 16,-1 0 2-16,-5 0-1 0,2 0 6 0,-1 0 2 16,-1 0-5-16,2 3-10 0,-3 1-6 15,-1-1-5-15,4 1 0 0,-5-1 6 0,-1-1 0 16,-5-1-5-16,-2 1 3 0,-7-2 1 0,-2 0 1 15,-7 0 0-15,-4 0-2 0,-3 0-4 0,-7 0 1 16,-3 0-1-16,-5 0-2 0,1 0-7 16,-7-2-11-16,-4 1-20 0,-3-2-41 15,-5 1-67-15,-4-2-98 0,-3-2-184 0,-8 2-5 16,-1-1-325-16</inkml:trace>
  <inkml:trace contextRef="#ctx0" brushRef="#br1" timeOffset="172553">17362 4079 1893 0,'0'0'30'0,"0"0"15"0,0 0 26 15,0 0-4-15,0 0-49 0,0 0-94 16,0 0-47-16,0 0-7 0,0 0 39 0,0 0 71 15,0 0 19-15,0 0 3 0,169-50 1 0,-115 57-2 16,3 3-1-16,6 0 0 0,2 0 2 0,5 3 1 16,2-3 0-16,5 3 2 0,5-1-1 15,5-3 1-15,-2 1 6 0,8-2-3 0,1-2 3 16,2-1-4-16,2-2-2 0,-7-2 0 0,1-1-2 16,-10 0 0-16,-4 0 0 0,-10-3-1 15,-7 0 0-15,-7 0 1 0,-11 0-2 0,-6 1-2 16,-8 2-5-16,-9 0-10 0,-2 0-12 0,-8 5-15 15,-1 1-8-15,-5 3-2 0,3 4 14 0,-4 0 22 16,-1 4 19-16,4 4 23 0,-3 4-1 16,-1 3-5-16,-2 4-8 0,0 4-2 0,0 4 2 15,0-1-4-15,0 3 6 0,0 3-10 16,0 0-2-16,0 0 5 0,3 3-3 0,5 0 1 0,-2 0-2 16,5-1-11-16,1-2 1 0,2 1 5 0,1-1 9 15,5 6 13-15,-2 3 4 0,0 4-8 0,5 6-5 16,-7 9-2-16,5 6-8 0,-6 11 3 15,-3 10-2-15,-5 8 3 0,1 9 0 0,-8 8 1 16,0 6 4-16,-3 7 1 0,-5 6 4 0,4 7-2 16,-4 2-1-16,5 4 0 0,2-2 4 15,-1 1 4-15,1-2 1 0,1 5 6 0,0-3-7 16,0-4-1-16,3-1 1 0,0-4 0 0,3-8 2 16,0-4 0-16,-3-4 3 0,2-6-11 0,-2-9-3 15,-3-9-3-15,0-12-6 0,0-10 5 16,0-12-5-16,-2-9 2 0,-3-10 0 0,2-7-3 15,2-9 9-15,-2-6 1 0,0-6 1 0,-1-6 4 16,2-5-4-16,0-4 1 0,2-5-1 0,0 0-1 16,0-3-8-16,0-2-10 0,0-1-21 15,0 2-43-15,0-2-53 0,0 0-57 0,2 3-54 16,4 0-65-16,0-2-40 0,3 2 32 16,-3-3-140-16,2 2 339 0</inkml:trace>
  <inkml:trace contextRef="#ctx0" brushRef="#br1" timeOffset="174165">17663 9902 0 0,'0'0'0'16,"0"0"339"-16,0 0-250 0,0 0-78 0,0 0-3 15,0 0 1-15,0 0 3 0,0 0 5 16,0 0 8-16,0 0 1 0,0 0-3 0,0 0 3 16,62-92 1-16,-60 91 2 0,2-1 4 0,-4 2-4 15,1 0 2-15,-1 0 10 0,0 0 11 16,0 0 15-16,0 0 4 0,0 0-6 0,0 0-11 16,0 0-27-16,0 0-30 0,0 0-44 0,-1 0-29 15,-1 0 22-15,0 3 30 0,0 2 30 0,-2 1 33 16,2 3-11-16,-5 1-12 0,1 0-7 0,-2 3-7 15,3-2-23-15,-4 0 1 0,3 1 7 0,-5 0 15 16,-2 0 50-16,-2-1 22 0,-2 3 5 0,-7-1-5 16,-3 3-26-16,0-1-16 0,-5 0-6 15,0 1-1-15,2 0 1 0,-6 0 3 16,5 0 5-16,-6 1-3 0,1 1-3 0,-1 2-6 16,-4 0-5-16,2 2 0 0,-1 2 2 0,-1 3-2 15,2-1 0-15,0-4-4 0,3-1-8 0,6-2-2 16,2-2 1-16,4-4 2 0,6-2-2 0,-1-1 3 15,5-2 1-15,2-1-3 0,4-3 0 0,-1-1-8 16,5 0-12-16,3-3-19 0,1 0-33 16,0 0-36-16,0 0-38 0,0 0-57 0,1 0-15 15,2 0 15-15,3 0 40 0,-2 0-394 16</inkml:trace>
  <inkml:trace contextRef="#ctx0" brushRef="#br1" timeOffset="176369">12608 10134 170 0,'0'0'227'0,"0"0"-202"0,0 0-10 0,0 0-7 16,0 0-2-16,0 0 1 0,0 0 13 0,0 0 23 15,0 0 29-15,0 0 24 0,0 0 14 16,0 0-1-16,0 0-11 0,0 0-11 0,158-121-17 16,-142 113-12-16,-3 2-11 0,-4 0-6 0,1 3-9 15,-5-1-15-15,2 4-14 0,-3 0-16 0,-2 0-8 16,2 0-1-16,-2 7 3 0,-2-1 8 15,0 0 9-15,0 3 20 0,0 0 7 0,-6 1 10 16,-4 3 5-16,-1-1-4 0,-8 3 5 0,-1 2-1 16,-6-1-2-16,-9 3-5 0,4 0-6 15,-6-2 2-15,-2 2 3 0,-4 0 1 0,0 3 8 16,-7 1-1-16,-3 1-2 0,0 1 0 0,-3 3-9 16,-4 1-5-16,0 3-2 0,-2 0-5 0,1 3-4 15,-3 4-1-15,6-1-3 0,2 0-4 0,3 0 0 16,4-3-2-16,5-3-5 0,7-3 4 0,9-5-1 15,3-4-3-15,9-1 0 0,4-7-4 16,3-2-4-16,7-2 0 0,2-2 3 0,0-3 10 16,2 0 13-16,9 0 11 0,4-1 10 15,8-2 1-15,5 0-3 0,2 0-3 0,9-2-8 0,4-4-6 16,3-3-7-16,-1 3-4 0,-2-1-1 16,3 2-4-16,-4 0-1 0,-1 2-1 15,-2 3-3-15,-8 0 0 0,3 0-1 0,-7 0-2 0,-3 6 1 16,-3 1-2-16,3 3 0 0,-5-1 3 0,3 2 0 15,-5-1 4-15,5 3 1 0,-4-1-2 16,0-1 1-16,-1 0 1 0,1 1 1 0,0-2 4 16,0-1 1-16,-3-1 3 0,1-2 3 15,-2 0 0-15,-1-3 8 0,1 0 6 0,-2-3 8 0,1 0 8 16,-1 0-1-16,0-6-3 0,2-3-9 16,0-1-12-16,-1 0-6 0,-1-3-6 0,1 1-1 15,-6 1 4-15,2 1 1 0,-6-2 5 0,1 3-1 16,-4 1-7-16,0 0-6 0,0 1-11 0,0-1-6 15,0-2-8-15,0 4-6 0,0-5-7 16,0 0-14-16,-3-1-12 0,2-2-7 0,1-1-10 16,0-3-3-16,0-3-7 0,1-5-12 0,7-2-4 15,-2-3 10-15,3-4 15 0,1-2 20 16,-3 0 25-16,2-5 20 0,0 2 7 0,-3 1 10 16,0 0 8-16,-3 0 7 0,-2 3 30 0,-1 4 25 15,-1 6 20-15,-6 5 16 0,3 6-6 0,-2 4-14 16,2 6-25-16,1 4-48 0,1 1-48 0,-1 1-20 15,-1 9-10-15,1 2 20 0,-4 6 30 16,3 3 7-16,-3 7 9 0,1 3 3 0,1 4 1 16,0 3-1-16,1 4 0 0,4 0 1 15,0 2 0-15,0 5 1 0,0 0 1 0,0 1-2 16,0-4 1-16,0-1 5 0,0-7-1 0,0-7 2 16,7-9 1-16,-3-4-6 0,-1-5 3 0,1-6 2 15,-2-4 30-15,-2-1 28 0,0-2 36 0,0 0 27 16,0 0-23-16,0-6-28 0,0-2-37 0,-2-1-33 15,-2-3-5-15,1-3-4 0,0-2 0 16,-4-1-2-16,5-4 0 0,-3 1 0 0,-3 0-2 16,5-4 2-16,-3 0 0 0,0-1-3 0,2-2 4 15,-4 1-3-15,2 0-2 0,-2 1 0 0,0 1-3 16,1 1 2-16,-4 5 0 0,6 6-1 0,-3 4-4 16,4 3-8-16,-5 4-18 0,7 2-12 15,-8 0-10-15,5 9 0 0,-6 5 12 16,-2 5 13-16,0 4 13 0,-1 3 9 0,-1 5 4 15,0 3 1-15,-1 4 2 0,2 0 1 0,-1-2 2 16,7-1-1-16,-2-3-2 0,6-4-7 0,3-5-10 16,1-1-11-16,0-5-8 0,0-5-4 0,1-3 0 15,2-6 1-15,-2-2 8 0,3 1 26 0,-1-2 39 16,-2 0 34-16,1-2-3 0,1-5-19 0,1-2-32 16,1-5-21-16,-1 0 9 0,0-2 5 15,-1 1 7-15,-3 0-1 0,-5 1-18 0,-6 0-26 16,-7 5-17-16,-8 1-12 0,-4 5 7 0,-8 3 16 15,-10 3 11-15,-4 11 11 0,-11 9 0 16,-6 8-43-16,-8 9-192 0,20-7-151 0,16-9-867 0</inkml:trace>
  <inkml:trace contextRef="#ctx0" brushRef="#br0" timeOffset="205530">11786 1100 0 0,'0'0'14'0,"0"0"-4"16,0 0-5-16,0 0 0 0,0 0-1 16,0 0 1-16,0 0 1 0,0 0 5 0,0 0 1 15,0 0 13-15,0 0 18 0,0 0 31 0,-96-41 34 16,91 38 30-16,-2 2 23 0,5-2-2 0,-2 3-13 16,3 0-24-16,-2 0-36 0,1 0-40 0,2 0-44 15,0 0-43-15,0 0-17 0,0 0 7 16,0 4 18-16,0-1 27 0,5 3 13 0,-2 3-3 15,-1-1 1-15,1-1-1 0,5-1 0 0,-2 1-1 16,3-2 1-16,1 0 6 0,-2-1 2 0,7-1 5 16,-1 0 1-16,2 0 2 0,1-3-2 0,-1 0 0 15,2 0-2-15,1 0-7 0,-3 0-1 16,1 0-4-16,2 0 1 0,-4-3 2 0,0 2 0 16,-2-1 2-16,1-1 2 0,-4 0 2 0,-4 2 4 15,3-2-2-15,-5 1 6 0,0 0 4 0,-1 2 11 16,-3 0 20-16,0 0 27 0,0 0 25 15,0 0 12-15,-3 0-31 0,-1 0-44 0,-2-2-45 16,-2-2-32-16,-4 0 5 0,0 0 10 0,-2 1 11 16,-1 0 9-16,-2 0 7 0,-4 0 5 15,3-1 1-15,-3 3 4 0,1-2-1 0,-2 0 2 16,4 0 3-16,-2 3-3 0,2 0-10 0,3 0-5 16,1 0-8-16,2 0-5 0,4 0 3 15,2 0-1-15,5 0-5 0,0 0-7 0,1 0-14 16,0 0-21-16,0 0 10 0,2 0 13 0,7 3 17 15,-4 1 26-15,9 3-3 0,-2-1-4 0,3 0 3 16,3 0-1-16,1 0-1 0,-1 0 4 0,5 0-2 16,-3-2-1-16,1 1 0 0,1-2-5 0,-3 0-1 15,-3 0-1-15,3-1 0 0,-5-2-1 16,-6 0 0-16,2 1-2 0,-5-1 2 0,-2 0 5 16,-3 2 21-16,0-2 32 0,0 0 35 0,-3 0 16 15,-1 0-22-15,-3 0-33 0,-2 0-35 16,-2-3-20-16,-3-2 8 0,-1 0 4 0,-1 2 4 15,-5 0 3-15,5 0 0 0,-2 0-1 0,-1 0-2 16,4 0-8-16,0 1-5 0,3 2-5 0,-1-2-4 16,8 2-6-16,4 0-30 0,1 0-92 0,0 0-79 15,11 0-79-15,5 0-168 0,-1 0 2 16,-4 0-327-16</inkml:trace>
  <inkml:trace contextRef="#ctx0" brushRef="#br0" timeOffset="208314">12429 599 0 0,'0'0'0'0</inkml:trace>
  <inkml:trace contextRef="#ctx0" brushRef="#br0" timeOffset="208650">12597 557 0 0,'0'0'181'0,"0"0"-177"0,0 0 5 0,0 0 1 16,0 0-5-16,0 0-10 0,0 0-17 0,0 0-9 15,0 0 2-15,0 0 8 0,0 0 10 0,0 0 9 16,0 0 4-16,0 0 1 0,-14-29 1 0,14 27-3 16,0 1-4-16,0-1-10 0,0 1-5 15,0 1-15-15,2 0 2 0</inkml:trace>
  <inkml:trace contextRef="#ctx0" brushRef="#br0" timeOffset="210545">12696 513 10 0,'0'0'33'0,"0"0"-28"0,0 0 2 15,0 0 2-15,0 0 13 0,0 0 23 0,0 0 43 16,0 0 49-16,0 0 38 0,0 0 13 0,0 0-5 16,0 0-23-16,0 0-25 0,0 0-15 15,36-110-23-15,-33 106-28 0,-2-1-26 0,0 2-25 16,-1 2-22-16,0 1-20 0,0 0-20 0,2 0-19 16,-2 0-1-16,3 0 7 0,-3 3 26 0,2 1 28 15,0 4 20-15,-1 1 21 0,-1 3 3 0,0 2-1 16,0 4-1-16,-1 3-1 0,-8 3-5 0,-4 5 0 15,-1 2-5-15,-1 5-11 0,-8 0 2 16,2 4-2-16,-3 2-2 0,-2 2 2 0,0-1 0 16,0 2 5-16,0-1 1 0,-1-1 2 15,-1-6 6-15,4-1 2 0,2-3 1 0,0-4-2 0,2-3-6 16,2-2-5-16,3-4-4 0,3-2-4 16,-1-2-3-16,7-3-5 0,-3-1-4 0,5-3-2 15,-3 0-3-15,6-3-4 0,1 1-5 0,0-3-1 16,0 2-1-16,4-4 9 0,4 2 15 0,2-2 12 15,2 2 10-15,3-4 6 0,3 0-5 16,7 0-3-16,2-6-3 0,1-3-9 0,7 0 1 16,-3 0-4-16,3 0-1 0,-3-2-5 0,0 2-1 15,2-1-2-15,-5 5-4 0,1-1 4 16,-6 1-1-16,1 4 0 0,-6-1 1 0,0 2-2 16,-5 0 0-16,-2 0 0 0,-4 0-1 0,2 0 0 15,-4 3-1-15,0 0-1 0,-5 0 2 16,6-1 0-16,-6 1-1 0,2-1-2 0,-3-1 1 15,0 1 1-15,0-2 8 0,0 0 6 0,0 0 8 0,0 0 4 16,0 0-2-16,0 0-3 0,0 0-9 16,0 0-11-16,0 0-16 0,0 0-27 15,0 0-23-15,0 0-35 0,0-2-34 0,0-1-44 16,0-2-131-16,2-2-118 0,-2-4 6 0,1 3 56 0,-1-1 74 16</inkml:trace>
  <inkml:trace contextRef="#ctx0" brushRef="#br0" timeOffset="210907">12722 444 1390 0,'0'0'158'0,"0"0"-49"0,0 0 25 16,0 0-13-16,0 0-67 0,0 0-73 0,0 0-66 15,0 0-25-15,0 0 33 0,0 0 50 0,0 0 44 16,0 0 34-16,0 0 9 0,-2 54 2 15,7-27-1-15,5 5-9 0,-3 3-11 0,2 3-9 16,1 3-7-16,3 3-3 0,-2 3-3 0,3 3-4 16,-2 1-4-16,2-3-4 0,-1-3-2 0,-2-2-2 15,3-5 1-15,0-7-1 0,-5-5 1 0,4-5-2 16,-4-3 3-16,-3-3-1 0,3-2 4 16,-6-4 1-16,1-3 2 0,-1-3 7 0,-3-1 5 15,1-2 7-15,-1 0 9 0,0 0 0 0,0 2 1 16,0-2-4-16,0 0-5 0,0 0-1 0,0 0-6 15,0 0-2-15,0 0-3 0,0 0-7 16,0 0-4-16,0 0-6 0,0 0-9 0,0 0-9 16,0 0-15-16,0 0-21 0,0 0-22 0,0-2-28 15,0 2-66-15,0-3-115 0,-1-2-221 0,-2 0-10 16,3 2-289-16</inkml:trace>
  <inkml:trace contextRef="#ctx0" brushRef="#br0" timeOffset="211304">13248 387 2036 0,'0'0'-16'15,"0"0"10"-15,0 0 13 0,0 0-9 0,0 0-33 16,0 0-25-16,0 0-10 0,0 0 11 0,0 0 34 15,0 0 26-15,0 0 6 0,0 0 0 0,0 0 5 16,0 0 12-16,-7-10 20 0,7 21 16 0,0 1 5 16,0 5-11-16,0 6-18 0,0 4-10 15,-2 6-7-15,0 7 0 0,-1 6-1 0,2 4-4 16,0 5-1-16,-2 4-4 0,2 0-2 0,-3 4 1 16,1-4-3-16,3-4 1 0,0-5-1 15,0-9-4-15,0-8 0 0,0-7 1 0,0-7 1 16,0-3 2-16,0-2 2 0,0-2 2 0,4 0 2 15,-1-3 0-15,-2 1-1 0,2-3-3 16,-2 1-4-16,0-3 0 0,4 1 0 0,-1-2-1 16,-2-1-1-16,1 0-4 0,0 0-11 0,2-3-10 15,-2 1-15-15,0-1-19 0,4 0-22 0,-3 0-30 16,1 0-46-16,1-1-59 0,-2-5-103 0,3-1-105 16,-5 1 42-16,1 1-106 0</inkml:trace>
  <inkml:trace contextRef="#ctx0" brushRef="#br0" timeOffset="211595">13038 741 2266 0,'0'0'34'0,"0"0"9"0,0 0 6 0,0 0-13 15,0 0-31-15,0 0-35 0,0 0-15 16,0 0 6-16,0 0 23 0,0 0 24 0,0 0 15 15,0 0 4-15,0 0 3 0,0 0 0 0,116-46-4 16,-90 36-4-16,3 0-10 0,3 1-5 16,-2 0-5-16,0 0-3 0,2 2 3 0,-1-1-2 15,-1 0 1-15,-2 2-3 0,-1 0-1 0,-3 1-2 16,-3 2-3-16,-2 0-1 0,-4 2-5 0,-3-1-5 16,-1 2-7-16,-5 0-13 0,1 0-16 15,-5 0-20-15,1 3-30 0,-3 0-29 0,0 1-25 16,0 3-21-16,0 4-56 0,0 1-134 0,0-1-21 15,-1-4-271-15</inkml:trace>
  <inkml:trace contextRef="#ctx0" brushRef="#br0" timeOffset="212010">13447 1291 2266 0,'0'0'-140'0,"0"0"-16"15,0 0 6-15,0 0 63 0,0 0 63 0,0 0 32 16,0 0 6-16,0 0-9 0,0 0 5 0,0 0 5 16,0 0 9-16,0 0 13 0,0 0 6 15,67 17 8-15,-57-23-7 0,-2-3-11 0,2 0-12 16,2-4-15-16,-1 3-5 0,1-3-6 0,-1 0-1 15,0-1-2-15,0 2 3 0,-1 0 6 0,-4 3 7 16,1 0 15-16,-4 1 10 0,-2 4 14 16,-1-1 13-16,0 2 2 0,0 2 1 0,0 1-5 15,0 0-17-15,0 0-16 0,0 0-20 0,0 0-23 16,0 0-15-16,0 0-11 0,0 3-7 16,0 0 16-16,0 3 16 0,0 2 20 0,0 3 14 15,0 3-3-15,0 1-3 0,0 2-4 0,0 2-3 16,0-2 2-16,4-3-3 0,3 1-4 0,-1 1-7 15,0-4-15-15,3-2-5 0,-1-2-17 0,4-2-20 16,0-1-28-16,-1-2-52 0,2-2-77 0,-2-1-123 16,2 0-97-16,-5 0 7 0,2 0 41 0</inkml:trace>
  <inkml:trace contextRef="#ctx0" brushRef="#br0" timeOffset="212202">13742 741 3024 0,'0'0'80'0,"0"0"-70"0,0 0 4 0,0 0-9 16,0 0-37-16,0 0-80 0,0 0-54 0,0 0-23 16,0 0-22-16,0 0 2 0,0 0-30 0,0 0-78 15,0 0-67-15,0 0-52 0,11-21 59 0,-8 27-84 16</inkml:trace>
  <inkml:trace contextRef="#ctx0" brushRef="#br0" timeOffset="212682">14620 375 1824 0,'0'0'-33'0,"0"0"16"16,0 0-19-16,0 0-75 0,0 0-50 0,0 0-7 16,0 0 12-16,0 0 63 0,0 0 62 0,0 0 31 15,0 0 38-15,0 0 43 0,0 0 26 16,0 0 11-16,25 47-1 0,-24-26-4 0,1 6-14 16,0 4-13-16,0 7-14 0,-1 4-18 0,-1 5-13 15,2 3-12-15,-2 1-12 0,1 4-6 0,2-4-4 16,-3-3-1-16,5-4-3 0,-1-4 3 15,2-6-1-15,0-4-2 0,0-5 3 0,1-4-3 16,-2-4 5-16,-1-6 5 0,2-1 1 0,-2-3 5 16,1 1 0-16,-1-2 0 0,1-1-4 15,0 1-8-15,-1-1-6 0,0-2-20 0,-2 1-29 16,3-2-35-16,-4 1-59 0,2 0-61 0,-3-2-74 16,0-1-77-16,0 0-10 0,0 0 45 0,-1 0-27 0</inkml:trace>
  <inkml:trace contextRef="#ctx0" brushRef="#br0" timeOffset="212930">14345 668 2495 0,'0'0'7'0,"0"0"6"0,0 0-19 0,0 0-24 15,0 0 5-15,0 0 4 0,0 0 9 0,0 0 17 16,0 0 1-16,0 0-1 0,0 0 1 0,0 0 1 15,0 0-1-15,169 7 1 0,-147-7-3 16,2 2-2-16,0-2-1 0,-3 1-4 0,5-1 2 16,-4 0-3-16,3 0-7 0,-3 0-8 0,-2 0-20 15,-1 0-27-15,0 0-34 0,-2 0-43 16,0 0-42-16,-3 0-57 0,0 0-79 0,-1 2-77 16,-3 1 12-16,-1 0 69 0,-4 0 82 0</inkml:trace>
  <inkml:trace contextRef="#ctx0" brushRef="#br0" timeOffset="213923">14781 1050 1840 0,'0'0'393'15,"0"0"-488"-15,0 0 14 0,0 0 39 0,0 0 40 16,0 0 36-16,0 0-6 0,0 0-9 0,0 0 0 15,0 0 1-15,0 0 1 0,0 0 2 16,0 0 3-16,160 14 2 0,-147-18 3 0,0-3-2 16,-3 4-5-16,-1-4-2 0,0 1-9 0,-1-1-5 15,0 0-6-15,1 0-5 0,-4-2-5 0,1-1-4 16,0 3-5-16,-2-3 0 0,-3 0 0 16,-1 4-2-16,0-4 2 0,0 0-4 0,-7 0 0 15,2 2 2-15,-5-3-1 0,4 2 4 0,-5 1 7 16,3 2 3-16,-3 2 6 0,2 0-4 15,1 1-7-15,1 3-2 0,1 0-9 0,1 0-6 16,3 0 2-16,-2 5-2 0,1 3 10 0,3 1 12 16,-4 3 8-16,1 0 11 0,3 4 2 0,0-2 1 15,0 2 1-15,0-1-3 0,4 1 2 0,2 0 1 16,5-3 0-16,-3 0 1 0,3-1-5 16,-2-4-1-16,4 2 0 0,0-3-4 0,2-1 1 15,-1-2-2-15,-1-1-4 0,4-1-2 0,-3-2-4 16,1 0-3-16,0 0-2 0,-2-3-3 0,1-2-1 15,-2-2 1-15,0-3-2 0,-2 1 1 0,1-2-2 16,1 1-1-16,-4-1 2 0,1-1 0 16,0-1 8-16,-5-1 7 0,2 1 6 0,-2 0 9 15,-3-2 3-15,-1 1 1 0,0 2 8 0,0 1 1 16,0 4 10-16,0 0 3 0,-1 3-2 16,-2 2-11-16,3 1-23 0,0 1-27 0,0 0-19 15,0 0-13-15,0 0-5 0,0 4 21 0,0 2 19 16,0 4 21-16,0 0 16 0,0 4-4 0,4 0-5 15,-2-2-4-15,3 4-2 0,0-3-1 16,2 1 2-16,0-1-1 0,0-5-1 0,0 1 1 16,1-2 0-16,0-1-5 0,2 0 2 0,-2-4-1 15,-1 0-1-15,2-2-4 0,1 0-3 16,-2 0-3-16,4 0-4 0,-2-2-1 0,1-3-7 0,1-2-3 16,-2-2-4-16,1 0 5 0,-2 1 1 15,-1-5 6-15,2 2 13 0,-5 0 1 0,-1 0 12 16,1-1 4-16,-4 2-1 0,0-2 6 0,2-1 4 15,-3 4 6-15,1 0 10 0,-1 3 8 16,0 3 4-16,0 0-9 0,0 3-17 0,0 0-28 16,0 0-25-16,0 0-23 0,0 1-4 15,0 4 18-15,0 3 28 0,2-1 26 0,2 2 12 0,-3 2-4 16,2 0-12-16,1 1-3 0,2-3-3 0,-2 3 0 16,1-3 0-16,-1 0-2 0,3-1 1 15,0 1-2-15,-3-3-1 0,4-1 2 0,-4-1-3 16,3-1-1-16,-2 0-5 0,4-1-3 0,-5-2-3 15,3 0-1-15,-1 0-1 0,1 0-1 16,-1 0 1-16,2-3-2 0,-1-4-2 0,1 1-1 16,-1 2-1-16,2-6 4 0,-5 0 7 0,3 1 5 15,-3-2 5-15,2 1 3 0,-3 0 3 0,1 1 3 16,-3-2 1-16,0 3 5 0,1 0 10 0,0 2 10 16,0 2 2-16,-2 2-9 0,1 1-15 15,-1 1-21-15,0 0-14 0,0 0-16 0,2 1-2 16,0 4 21-16,1-1 18 0,2 3 20 0,1 3 10 15,1 1-10-15,0 2-6 0,1 2-5 16,-3 1 0-16,3-2-3 0,-1 1-1 0,0-2-1 0,0 2-2 16,1-5-3-16,-2 3 0 0,3-2-4 15,-1 0-7-15,-1-3-13 0,3-1-30 0,-1 0-49 16,-1-1-77-16,2 0-112 0,0-1-158 0,-4 0-24 16,-2-2-238-16</inkml:trace>
  <inkml:trace contextRef="#ctx0" brushRef="#br0" timeOffset="214552">15978 810 1725 0,'0'0'96'0,"0"0"-177"0,0 0-18 0,0 0-20 15,0 0 38-15,0 0 32 0,0 0 15 0,0 0 31 16,0 0 4-16,0 0 9 0,0 0 18 0,0 0 13 16,0 0 14-16,0 0 10 0,31 107-6 0,-30-88-11 15,2-2-6-15,-2 5-5 0,2-1 4 16,1 2 1-16,-1 0-7 0,1-2-8 0,2 2-7 15,-1 0-6-15,-1-2 0 0,2 1 4 0,-1-3 2 16,-2-1 4-16,2 1 6 0,1-4 3 16,-4 0 4-16,3 1 2 0,-3-3-10 0,2-1-3 15,-2 0-6-15,-1-1-3 0,2-2 3 0,-2 0-3 16,-1-1-2-16,2-1-3 0,-2 1 0 0,0-1-2 16,1 0-2-16,-1 0 0 0,0 2-5 15,0-2-1-15,0 0-1 0,0-1 2 0,0 1 0 16,0-1-1-16,0-2 0 0,0-1 1 0,0 0-1 15,0-2 1-15,0 1 4 0,0-2 9 0,0 0 7 16,0 0 10-16,0 0 4 0,0 0 2 0,0 0 0 16,0 0 0-16,0 0-1 0,0 0-3 15,0 0-4-15,0 0-5 0,0 0-5 0,0 0-5 16,0 0-4-16,0 0-3 0,0 0-4 0,0 0-1 16,0 0-1-16,0 0-1 0,0 0 1 15,0 0-2-15,0 0 0 0,0 0-3 0,0 0-1 16,0 0-2-16,0 0-2 0,0 0 1 0,0 0 0 15,0 0 0-15,0 0 2 0,-1 0-3 0,1 0 0 16,0 0-1-16,0 0-3 0,0 0-1 0,0 0-1 16,0 0-4-16,0 0-1 0,0 0-8 15,0 0-10-15,0 0-12 0,0 0-25 0,0 0-22 16,0 0-39-16,0-2-67 0,0 0-129 0,0-2-211 16,0 2 26-16,0-1-147 0</inkml:trace>
  <inkml:trace contextRef="#ctx0" brushRef="#br0" timeOffset="214955">15948 955 2205 0,'0'0'-11'0,"0"0"11"0,0 0-9 0,0 0-33 15,0 0-54-15,0 0-49 0,0 0 6 0,0 0 35 16,0 0 60-16,0 0 49 0,0 0 4 15,0 0 11-15,0 0 10 0,0 0 11 0,87-89 6 16,-69 78 1-16,-3 2-10 0,1 0-11 0,2 1-8 16,-3 0-11-16,3 4-3 0,-5 1-9 0,1 3-3 15,0 0 0-15,-1 0-3 0,0 1 7 16,-1 7 6-16,-3-1 6 0,0 4 6 0,2 0-2 16,-5 3 0-16,1-1-2 0,0 1-7 0,0 1 0 15,-4 0-6-15,1-2-2 0,-3-1 2 16,2-1-4-16,-3-3-4 0,0 0-4 0,0-2-1 15,0-1 1-15,-3-1 9 0,0-1 10 0,-2 0 10 16,-2-1 3-16,-1 1-2 0,-4-1-8 0,-1-2-8 16,-2 0 0-16,2 0-2 0,-2 0 0 15,-3 0 1-15,3-4-2 0,-3 0 6 0,3-1 6 16,-3-1 6-16,3 1 2 0,0-1-2 0,0 0-1 16,6 0-10-16,-1 0-24 0,1 2-53 0,6 1-66 15,-3-2-103-15,5 2-164 0,1 2-29 0,0-1-54 16,0 1 281-16</inkml:trace>
  <inkml:trace contextRef="#ctx0" brushRef="#br0" timeOffset="215331">16465 990 2392 0,'0'0'34'0,"0"0"-59"16,0 0-15-16,0 0-13 0,0 0 17 15,0 0 10-15,0 0 4 0,0 0 24 0,0 0 1 16,0 0-5-16,0 0 5 0,0 0 0 0,0 0-3 16,0 0 6-16,30 36-3 0,-27-35-1 15,-2-1 4-15,5 2-4 0,1-2-5 0,-2 0-7 16,3 0-14-16,3 0-8 0,0 0-7 0,1-6-6 16,1 2 1-16,-1-5 1 0,-3 2 11 0,2-3 12 15,-1 0 13-15,-3 0 10 0,-2 0 9 0,1 0 1 16,-6-3-3-16,0 0-6 0,0 2-5 0,-2-3-3 15,-7-1-3-15,1 1 0 0,-5 1-2 16,0 0 9-16,-2 3 20 0,-3 0 13 16,1 4 21-16,2 2 6 0,-2 2-4 0,-1 2-3 0,3 0-12 15,3 3-13-15,-1 3-12 0,5 1-14 0,0 5-8 16,2 0-5-16,1 2-1 0,4-1-1 16,-1 2-3-16,2-1-17 0,0 1-25 0,7 1-36 15,3-3-52-15,6 1-63 0,3-2-133 0,-4-4-130 16,-3-4-446-16</inkml:trace>
  <inkml:trace contextRef="#ctx0" brushRef="#br0" timeOffset="216033">17458 329 2271 0,'0'0'54'0,"0"0"-52"16,0 0-9-16,0 0-34 0,0 0-61 0,0 0-18 15,0 0 1-15,0 0 28 0,0 0 63 0,0 0 32 16,0 0 18-16,0 0 19 0,0 0 13 0,0 0 7 15,30 90-1-15,-27-63-9 0,3 6-16 16,0 5-10-16,-5 5-10 0,2 4-8 0,1 3 2 16,-4 2-6-16,1 1-2 0,-1-3-3 0,3-4-5 15,-2-10-2-15,1-7 1 0,1-7 4 16,3-6 3-16,-2-5 3 0,-2-2 2 0,3-1 1 16,-2-4-1-16,0-1 3 0,-2 0 0 0,-1-1 3 15,0-2 4-15,0 2 7 0,2-2 11 0,-2 0 13 16,0 0 3-16,0 0-2 0,0 0-9 15,0-2-11-15,-2-1-23 0,-1-2-20 0,-5-1-18 16,1-2-9-16,-4-2 7 0,-2 2 4 0,-2-2 6 16,-6-1 2-16,2 2 6 0,-3 1 8 0,3 1 6 15,-1 1 9-15,3 1 3 0,2 3 5 0,2 1-4 16,0 1-8-16,7 0-7 0,-1 0-6 0,4 1 2 16,-1 4 1-16,1 0 2 0,2 1 0 15,1 1 2-15,0 3 4 0,1 0 4 0,6 0 2 16,0 3 4-16,4-3 0 0,2 1 0 0,2-2-3 15,7-1-7-15,-3 0-10 0,5-4-13 0,3-2-9 16,-1-2-12-16,1 0-10 0,0 0-7 16,1-6-6-16,-1-2 6 0,-1 0 12 0,-3 1 17 15,-5-2 21-15,1 1 15 0,-2-1 7 0,-7 2 11 16,-1-1 12-16,0 0 14 0,-5 2 18 16,0 2 21-16,-4 1 19 0,2 0 12 0,-2 2 4 15,0 1-6-15,0 0-17 0,0 0-21 0,0 0-22 16,0 0-22-16,0 0-17 0,0 0-11 15,0 1-12-15,0 2-10 0,0-2-6 0,2 1 3 16,1 4 6-16,0 1 9 0,5 0 7 0,-2 3-5 16,5-1-11-16,2 0-21 0,2-1-37 0,4-4-55 15,2 1-90-15,3-4-134 0,2-1-213 0,-5 0 9 16,-8 0-163-16</inkml:trace>
  <inkml:trace contextRef="#ctx0" brushRef="#br0" timeOffset="216216">17877 487 2963 0,'0'0'4'0,"0"0"3"0,0 0-15 16,0 0-43-16,0 0-75 0,0 0-88 15,0 0-44-15,0 0-23 0,0 0-13 0,0 0-8 16,0 0-80-16,0 0-31 0,0 0 68 0,0 0 45 0</inkml:trace>
  <inkml:trace contextRef="#ctx0" brushRef="#br1" timeOffset="49167">30376 1780 2066 0,'0'0'-93'0,"0"0"-49"15,0 0 31-15,0 0 76 0,0 0 48 0,0 0-3 16,0 0-27-16,0 0-30 0,167 33-25 0,-133-36-10 16,-5-5 15-16,-2-2 18 0,-3 3 26 0,1-1 21 15,-6-2 12-15,-5 3 2 0,-1-1 1 16,-2 2-2-16,-7 0-11 0,5 1-18 0,-7-1-36 15,0 0-39-15,-2 0-46 0,0 0-34 0,-2-1-7 16,-3-2 15-16,-6 1 47 0,-3 2 63 0,-6 1 79 16,1 2 79-16,-7 3 65 0,0 0 41 15,0 0 6-15,0 6-23 0,0 3-30 0,6 2-30 16,-4 1-21-16,2 3-17 0,6 3-21 0,0 4-6 16,2 2-9-16,2 3-19 0,1 4-16 15,4 1-9-15,0-2 5 0,6-3 3 0,1-1 1 16,1-5-7-16,9-2-15 0,2-3 1 0,4-2 8 15,2-1 5-15,7-4 0 0,2-1-9 0,2-4-22 16,5-1-20-16,-3-3-20 0,8 0-33 0,-1-1-36 16,-1-9-53-16,-3 0-62 0,4-4-69 15,-1-3-46-15,-3 1-2 0,3-4 74 0,-7-1 114 16,3-1 169-16,-7 0 0 0,-9 5 0 0,-4 4 0 0</inkml:trace>
  <inkml:trace contextRef="#ctx0" brushRef="#br1" timeOffset="49350">31049 1684 389 0,'0'0'378'0,"0"0"20"15,0 0-98-15,0 0-85 0,0 0-71 0,0 0-53 16,0 0-51-16,0 0-28 0,0 0-4 0,0 0 15 16,0 0 15-16,0 0 14 0,0 0 4 15,-62 91-1-15,60-59-6 0,1 2-6 0,1-3-10 16,0 1-13-16,0-3-2 0,8-1-3 0,-3-5-4 16,5-1-3-16,0-4-6 0,-4-1-6 0,5-5-12 15,-1-1-14-15,-3-2-13 0,2-3-20 16,-3-3-26-16,2 0-37 0,-3-2-50 0,2-1-85 15,-3 0-168-15,3 0-50 0,-4 0-203 0</inkml:trace>
  <inkml:trace contextRef="#ctx0" brushRef="#br1" timeOffset="49749">31344 1671 2396 0,'0'0'205'0,"0"0"-313"0,0 0-64 15,0 0 3-15,0 0 31 0,0 0 71 16,0 0 64-16,0 0 24 0,0 0 15 0,0 0 22 16,0 0 18-16,0 0 10 0,0 0 3 0,0 0-19 15,29 166-22-15,-29-146-15 0,0-1-10 16,0 2 2-16,0-1 0 0,0-2-7 0,0-2-7 15,0 0-8-15,7-3 0 0,-2-2 1 0,3-2 1 16,-2-1-1-16,2-3 0 0,-2 0 0 0,0-1-1 16,0 0 2-16,2 0 0 0,-1-2 1 15,5 1 1-15,-1-2-4 0,3-1-3 0,2 0-5 16,-1 0-8-16,6 0-1 0,-2 0-1 0,1 0 0 16,-1 0 7-16,3 0-2 0,-3 0 4 15,2-1 1-15,-4 1-2 0,0-2 4 0,2 1 1 0,-4 1 0 16,-1-2 1-16,-3 2-5 0,-3 0-8 15,1-1-20-15,-5 1-27 0,3-2-40 0,-4 2-53 16,-2 0-62-16,-1-1-96 0,0 1-154 0,0-2-39 16,0 0-139-16</inkml:trace>
  <inkml:trace contextRef="#ctx0" brushRef="#br1" timeOffset="49958">31436 1898 2810 0,'0'0'10'0,"0"0"-94"15,0 0-64-15,0 0-1 0,0 0 17 0,0 0 34 16,0 0 42-16,0 0-14 0,0 0-18 0,0 0-6 16,173-33-1-16,-154 27-7 0,2 1 1 0,-6 1 18 15,-4 0-1-15,-4 0-29 0,-1 1-113 0,-3 0-155 16,-2-2 4-16,-1 4 38 0</inkml:trace>
  <inkml:trace contextRef="#ctx0" brushRef="#br1" timeOffset="50127">31328 1648 3089 0,'0'0'37'16,"0"0"-28"-16,0 0-3 0,0 0-4 0,0 0 5 15,0 0-1-15,0 0-2 0,173-1-10 16,-125-2-11-16,5 0-25 0,2 3-47 0,-2 0-103 16,-13 0-305-16,-14 0-1089 0</inkml:trace>
  <inkml:trace contextRef="#ctx0" brushRef="#br1" timeOffset="45656">26781 1693 2242 0,'0'0'-35'0,"0"0"-35"0,0 0-51 0,0 0-24 16,0 0 12-16,0 0 31 0,0 0 55 0,0 0 25 16,0 0 12-16,0 0 4 0,154-99 4 15,-128 87 1-15,-4 1-1 0,-3 3 0 0,-8 1 4 16,-1 4 7-16,-8 0 14 0,-2 3 18 0,0 0 10 15,0 0-1-15,-4 0-33 0,-5 0-27 16,-4 0-28-16,-3 0-11 0,-3 0 16 0,-6 0 15 16,-5 5 24-16,-2 0 16 0,-3 4 18 0,1 1 17 15,-5 2 10-15,-1 0 6 0,0 0-3 0,5-1-6 16,2 0-5-16,3-1-5 0,6-1-10 16,0-1-19-16,9-2-22 0,3 0-22 0,8 0-26 15,0 0-17-15,3 1-12 0,1 2-2 0,1 1 13 16,6 4 19-16,5 1 19 0,2 2 0 15,2 1-11-15,7-2-12 0,2 3-9 0,2-2 9 16,2-2 22-16,4 0 10 0,1-3 14 0,-2 0 3 16,3-1-5-16,-5 0 4 0,1 0-3 0,-4-1 1 15,-1 2 1-15,-4 0-5 0,-3-1 0 0,-5 1-3 16,-6-2 5-16,-2 0 16 0,-6-1 23 16,0 1 34-16,-6-1 25 0,-8 4 18 15,-2-1-9-15,-10 2-20 0,-3 1-16 0,-6 0-14 0,-1 0 0 16,-3-1 0-16,-2-2-1 0,0-1-9 15,0-3 0-15,3-2-6 0,2-1-3 0,8-3-5 0,0-1-3 16,4-1-4-16,9 0-5 0,1 0-16 16,3 0-29-16,4-2-36 0,6-1-60 0,1-3-99 15,3-2-153-15,8-3-153 0,8-5 13 0,-4 3 99 16,-3 2 183-16</inkml:trace>
  <inkml:trace contextRef="#ctx0" brushRef="#br1" timeOffset="46021">27200 1805 905 0,'0'0'321'0,"0"0"-23"16,0 0-63-16,0 0-75 0,0 0-59 0,0 0-52 15,0 0-19-15,0 0-6 0,0 0 7 0,0 0 9 16,0 0-7-16,0 0-5 0,0 0-9 0,-3 156-5 16,3-133 2-16,0 1-5 0,0-3-4 15,6-3-5-15,-1-4-13 0,1-2 0 0,3-3 3 16,1-3 6-16,2 0 10 0,2-3 1 0,4 0 4 15,-2-3 5-15,9 0-6 0,-5 0 4 0,2-5-5 16,2-2-3-16,1-3 0 0,-2-4-5 0,0 0 1 16,2-3 0-16,-2-2 3 0,-6 2 4 15,-1-2 8-15,-2 2 3 0,-2-1 4 0,-4 1 5 16,-4-2-2-16,-4-1-1 0,0-2-3 0,-1-2 1 16,-9-1 2-16,1 0 1 0,-2 1 0 15,-4 3-2-15,0-1-2 0,-3 3 0 0,3 2-2 16,0 4-2-16,0 0-3 0,1 4-8 0,2 1-5 15,1 1-5-15,7 4-9 0,0 0-11 16,4 3-25-16,0-1-45 0,0 1-73 0,1 0-61 16,6 0-17-16,5 3-3 0,2 4-15 0,7 4-52 15,5-1-102-15,-6-2 12 0,-6-3-49 0</inkml:trace>
  <inkml:trace contextRef="#ctx0" brushRef="#br1" timeOffset="46609">27894 1715 2547 0,'0'0'-40'0,"0"0"-43"16,0 0-18-16,0 0-9 0,0 0 3 0,0 0 50 15,0 0 19-15,0 0 25 0,0 0 18 16,0 0-12-16,-26 158 4 0,29-130 4 0,2 0 10 15,0-3 3-15,-2-1 15 0,1 0 0 0,2-4-7 16,-3-1 3-16,2-3-17 0,0-6-2 16,-2-1-8-16,1-5-9 0,0 0-1 0,-1-3 1 15,-3-1 8-15,0 0 22 0,0 0 14 0,0 0 13 16,0 0 1-16,0 0-13 0,0-1-18 0,-1-4-47 16,-3-2-76-16,-2-4-66 0,3-3-52 15,-2-3-27-15,0-1-41 0,0-1-33 0,-1-1-9 16,1-2 41-16,-1 2 101 0,0-2 128 0,-2-1 65 15,1 0 0-15,-4 2 0 0,6-2 0 0,-5 3 0 16,3 1 0-16,2 2 0 0,2 3 0 0,-1 0 0 16,3 3 19-16,-2 4 98 0,3-1 76 15,0 3 56-15,0 0 14 0,0 3-48 0,0-2-77 16,0-1-57-16,7 2-33 0,-3-3-9 0,8 2-3 16,3-3 12-16,4 1 7 0,2 0-1 0,5 2 0 15,0 0-6-15,2 1-6 0,1 2-5 16,3 1-12-16,-1 0-11 0,-2 0-9 0,-2 0-11 15,-1 4-1-15,-2 2 0 0,-4 0-3 0,0 1 1 16,-6 1 0-16,-2-1-1 0,-8-1 7 0,2 3 11 16,-5-3 17-16,-1 0 21 0,-1 2 19 15,-6 1 14-15,-7 2 6 0,-4 2-11 0,-4 1-11 16,-6 3-19-16,-6-1-17 0,1 3-4 0,-5-4-1 16,-2 0 3-16,0-1 3 0,5-5-1 15,2 0-2-15,6-5-5 0,2 1-4 0,10-2-7 16,3-3-15-16,5 2-31 0,2-2-45 0,5 0-92 15,0 0-173-15,1 0-153 0,10 0-39 0,-4-2 66 16,0 2 201-16</inkml:trace>
  <inkml:trace contextRef="#ctx0" brushRef="#br1" timeOffset="46911">28441 1769 2725 0,'0'0'-16'0,"0"0"-31"0,0 0-16 16,0 0-6-16,0 0 25 0,0 0 13 0,0 0 16 16,0 0 14-16,0 0 0 0,0 0 4 15,0 0 0-15,-80 166 1 0,74-150-2 0,5-4 2 16,0-1 0-16,1-3 3 0,0-4 2 0,0-1-4 16,1 1 2-16,6-1 3 0,-2 0 2 0,3 1 0 15,-1 1 0-15,4-1-3 0,3-2 1 16,-2 2 1-16,3-2-3 0,2 2 0 0,3-2-3 15,-4-1-1-15,6-1-3 0,-3 2-7 0,3-2-2 16,-4 0-6-16,4 0-5 0,-4 0-7 16,-2 0-10-16,0 0-11 0,-2-2-14 0,-3-1-20 0,0 1-31 15,-2-1-37-15,-5 2-55 0,-2-3-75 16,-1 2-135-16,-1 1-44 0,0-2-216 0</inkml:trace>
  <inkml:trace contextRef="#ctx0" brushRef="#br1" timeOffset="47131">28170 1827 2065 0,'0'0'106'0,"0"0"-18"0,0 0-42 16,0 0-91-16,0 0-40 0,0 0-2 0,0 0 17 16,0 0 58-16,0 0 23 0,0 0 0 0,0 0-2 15,170-47-2-15,-136 41-2 0,-4 1 0 16,-1 2-4-16,-2 0-2 0,-1 0-4 0,-2-1-19 15,-7 3-33-15,0 1-53 0,-5 0-68 0,-1 0-73 16,-3 0-78-16,-5 0-42 0,-2 0 29 0,-1 0 86 16,0 0 125-16,0 0 131 0</inkml:trace>
  <inkml:trace contextRef="#ctx0" brushRef="#br1" timeOffset="47842">28355 1679 1661 0,'0'0'225'0,"0"0"-203"16,0 0-50-16,0 0-7 0,0 0 16 0,0 0 39 16,0 0 20-16,0 0-3 0,0 0-14 0,0 0-8 15,0 0-3-15,159-23-5 0,-133 20 2 0,-2-2-3 16,-2 2-2-16,0-1 4 0,-4 1 0 16,-1 0 5-16,-2 2 7 0,-1-2 7 0,-2 3 6 15,-2-2 3-15,-1 1-1 0,1 1 2 0,-3 0-2 16,0 0-3-16,-5 0-2 0,3 0-10 15,-1 1 1-15,-2 2 1 0,0 0 0 0,3 3 6 16,2 1 1-16,-3 1-2 0,4 3-2 0,-4 1-8 16,5 2-2-16,-1 2-4 0,0 3-1 15,2 2-1-15,-4 5-2 0,5 1-1 0,-5 2 2 16,1 0-3-16,-5-1 1 0,2 1-1 0,0-6-1 16,-2-2-1-16,-2-5-1 0,0-2-2 0,0-6 2 15,0-2 6-15,0-3 5 0,0-3 7 0,0 0 6 16,-2 0 5-16,2 0-2 0,-1 0-4 0,1 0-5 15,-3 0-6-15,3-2-5 0,0 2-3 16,0-1-6-16,0-1-2 0,0-1-9 0,-2-1-17 16,2-4-13-16,-2-2-11 0,1-1-5 0,1-2 1 15,0-4-3-15,0 0-1 0,0-3 0 0,8-5 6 16,-1 0 5-16,4-5-2 0,3 2 2 16,2 5 1-16,3 0 4 15,-1 5 11-15,-2 2 2 0,6 5 4 0,-6 0-2 0,1 3-3 0,2 2-1 16,-4 3 5-16,0 1 8 0,-1 2 12 0,-3 0 8 15,-2 0 7-15,-1 0 5 0,0 0 1 16,-3 4 7-16,-4-1 4 0,3 0 7 0,-1 0 1 16,-3 1-4-16,0-1 6 0,0 3 1 15,0-2 4-15,-3 2 4 0,-2 2-3 0,2 3-4 16,-7 2-6-16,2 0-5 0,0 1-5 0,-3 0-8 16,-1 0-7-16,2 0-1 0,2 0-6 0,-2-1 1 15,5-3 0-15,-1-1-7 0,4-2-1 0,2-1-5 16,0 2 3-16,1-2 6 0,7 3 5 15,0 2 6-15,2 1 4 0,5 1 0 0,4 0-5 16,-1-1-1-16,5 2-12 0,0-3-5 0,2-1 0 16,4 0-5-16,1-1-3 0,-2-3-5 0,1-1-4 15,-4-1 4-15,-5 2 6 0,1-2 9 0,-6-1 2 16,-5 0-1-16,-3 0 1 0,0-1-3 16,-6-1 5-16,-1-1 11 0,0 2 13 0,0-2 1 15,-1 0-8-15,-6 0-23 0,3 0-42 0,-3 0-60 16,-1 0-103-16,-3 0-182 0,0 0-103 0,6 0-67 15,-2 0 298-15</inkml:trace>
  <inkml:trace contextRef="#ctx0" brushRef="#br1" timeOffset="48086">29590 1734 2679 0,'0'0'123'0,"0"0"-172"0,0 0-25 16,0 0-1-16,0 0 10 0,0 0 33 0,0 0 19 16,0 0 11-16,0 0 1 0,-6 156 1 0,6-129 1 15,0-4-2-15,-1 0 3 0,1-3 0 0,-2 0-1 16,2-4 1-16,0 0-4 0,0-4-6 0,0-2-17 16,0-3-21-16,3-2-27 0,0-2-32 15,0-2-35-15,3-1-34 0,-1 0-45 0,0 0-71 16,3-7-151-16,-5-1 7 0,4 2-107 0</inkml:trace>
  <inkml:trace contextRef="#ctx0" brushRef="#br1" timeOffset="48298">29332 1660 2054 0,'0'0'667'16,"0"0"-655"-16,0 0-59 0,0 0-14 0,0 0-7 15,0 0 32-15,0 0 32 0,0 0 9 16,155-7-1-16,-111 4-3 0,2 0 0 0,4 0-3 16,-4-2-3-16,0 3-3 0,-3-1-9 0,-4 1-10 15,-3 1-18-15,-5 1-33 0,-3 0-48 0,-4 0-71 16,-6 0-88-16,-3 1-143 0,-3 5-79 0,-4-3 44 16,-5 1 123-16</inkml:trace>
  <inkml:trace contextRef="#ctx0" brushRef="#br1" timeOffset="48499">29575 1948 2573 0,'0'0'-20'16,"0"0"-83"-16,0 0 5 0,0 0 13 15,0 0 48-15,0 0 51 0,0 0-6 0,0 0-3 16,0 0-8-16,161 19-4 0,-135-18-8 0,-4-1-16 15,-3 1-21-15,-2 1-43 0,1 0-58 16,-4-1-77-16,-3 1-123 0,-3-1-116 0,0 0 37 16,-4-1 15-16</inkml:trace>
  <inkml:trace contextRef="#ctx0" brushRef="#br1" timeOffset="48741">29950 1709 2458 0,'0'0'83'0,"0"0"-172"15,0 0-54-15,0 0 17 0,0 0 29 0,0 0 62 16,0 0 54-16,0 0-1 0,0 0-1 0,0 0 6 16,53 181 12-16,-46-150 0 0,-3-2-6 0,-1-1-6 15,5-3-14-15,-4-1-2 0,-1-2-2 16,5-2-2-16,-4-3-7 0,3-3-13 0,-1-4-39 15,2-1-53-15,-1-5-75 0,5-2-99 0,-1-2-154 16,-2 0-48-16,-3 0-214 0</inkml:trace>
  <inkml:trace contextRef="#ctx0" brushRef="#br1" timeOffset="42402">21392 1495 639 0,'0'0'71'0,"0"0"42"16,0 0 14-16,0 0-11 0,0 0-27 0,0 0-45 0,0 0-23 15,0 0-11-15,0 0-8 0,0 0-5 16,0 0-14-16,0 0 0 0,-11-33 5 0,13 27 13 16,4-2 21-16,-1-1 17 0,-1 0 4 15,3-1-6-15,-1 1 1 0,1-2-12 0,-3 0-1 16,0-1 5-16,3-1-4 0,-3 1 3 0,-3 1 7 0,0 2 3 15,-1 1 5-15,0 0 8 0,0 2-8 16,-4 0-12-16,-5-1-18 0,-4 1-22 0,0 0-15 16,-4 2-12-16,-2 0 9 0,-4 0 5 15,-3 2 13-15,-1 2 17 0,-5 0 2 0,-2 3 6 16,1 4 8-16,-3 2-4 0,-1-2 1 0,4 4-1 16,-1 0-2-16,5 1-3 0,2 0 0 0,2-1-1 15,5 1-4-15,-1-1-4 0,4-2-9 0,3 0-13 16,3 0-11-16,1-2-16 0,8 1-5 15,2 1 2-15,0 2 6 0,0 1 17 0,8 0 9 16,0 4 9-16,6-2 2 0,6 4-1 0,-1-2-5 16,6 1-3-16,2-1 0 0,3-1 0 15,7 2 0-15,3 0-1 0,1 0-2 0,6 4-2 16,-1-1-5-16,-3 1-3 0,5 3-7 0,-3 3-6 16,-3 3-26-16,1 2-1 0,-6 3 2 0,-1 1 1 15,-7 4 23-15,-4-2-1 0,-9 1-1 0,-2-2 1 16,-5 0 9-16,-6-5 8 0,-3 1 7 15,-4-6 21-15,-10-1 28 0,-6-6 39 0,-1-2 41 16,-9-4 29-16,-4-3 14 0,-4 0-3 0,-4-3-14 16,-5 0-20-16,2-2-16 0,-5-3-16 0,3-2-1 15,-2-1-7-15,3 0-8 0,-1-1-5 16,5-8-11-16,1 1-14 0,1-1-8 0,8-1-10 16,-4 2-5-16,9-3 3 0,1 1-2 0,3 0-1 15,6 0-4-15,5 2-8 0,6 0-14 0,0 2-21 16,4 1-31-16,2 1-57 0,0 2-38 15,13-5-5-15,0 1 10 0,10-1 35 0,6-1 24 16,2 0-14-16,8 1-37 0,3 2-47 0,7-1-97 16,3 2-54-16,3 2 36 0,-13-1-16 15,-12 1 268-15</inkml:trace>
  <inkml:trace contextRef="#ctx0" brushRef="#br1" timeOffset="43737">23232 1846 2032 0,'0'0'308'15,"0"0"-363"-15,0 0-16 0,0 0 2 0,0 0 14 16,0 0 36-16,0 0 16 0,0 0 5 0,0 0 3 16,-27 159-3-16,27-131 2 0,0 2-1 15,0-2 1-15,0 0 0 0,1-4-4 0,2-4-4 16,-2-4-5-16,3-5-5 0,1-5-11 0,-3-3 0 15,0-3 1-15,-1 0 9 0,4 0 14 0,0 0 9 16,-3-3-1-16,8-4-13 0,-3-3-14 0,2-4-19 16,2-3-12-16,0-5-2 0,-1-2 10 15,-1-2 12-15,-1 0 19 0,-4 0 16 16,-2 1 7-16,-2 2 9 16,0 0 10-16,0 3 7 0,-7 4 15 0,-1 0 21 0,0 3 15 0,-1 5 16 15,1 1 6-15,4 5-17 0,-1 0-17 0,1 2-30 16,4 0-33-16,0 0-24 0,0 0-35 0,0 0-33 15,0 6 14-15,0 1 18 0,4 6 25 0,1 4 36 16,-1 3-3-16,4 1-4 0,1 0-3 16,0 1-10-16,3-5-17 0,3-3-16 0,3-2-9 15,4-5-5-15,1-4-1 0,3-3 1 0,0 0-6 16,0-10-6-16,1-2-8 0,1-6-8 0,-2-2 1 16,1-2 0-16,-2-3 10 0,-4 1 16 15,3-1 15-15,-7 1 20 0,-2 3 13 0,-4 0 12 16,-2 2 13-16,-4 3 12 0,-5 4 22 0,3 1 22 15,-3 3 9-15,0 2 7 0,-3 1 1 0,2 4-2 16,-1 0-8-16,0 1-14 0,2 0-32 0,0 0-38 16,0 0-39-16,0 6-9 0,-2 3 24 15,2 8 33-15,-3 5 39 0,2 7 10 0,-2 9-9 16,3 5-7-16,0 4-6 0,-1 3-7 0,1-1-11 16,0-3-10-16,1-1-12 0,8-7-62 0,-1-6-11 15,3-7 1-15,2-5 2 0,1-3 55 16,-2-7 8-16,2-4-9 0,-2-3-7 0,0-2-10 15,-1-1-21-15,2 0-42 0,-2-6-74 0,1-3-155 16,-3 1-83-16,0 1-315 0</inkml:trace>
  <inkml:trace contextRef="#ctx0" brushRef="#br1" timeOffset="43981">24076 1917 2551 0,'0'0'-26'0,"0"0"-99"0,0 0-5 15,0 0 12-15,0 0 37 0,0 0 71 0,0 0 12 16,0 0 1-16,0 0 2 0,0 0 1 0,42 169-2 16,-36-143 1-16,-1-3-2 0,-1 1-2 0,0-5-1 15,-2-2-1-15,2-2-5 0,-3-3-16 16,1-1-29-16,0-3-51 0,1-1-56 0,3 2-72 15,-1-3-102-15,3 0-75 0,-2-1 37 0,-4-4-41 0</inkml:trace>
  <inkml:trace contextRef="#ctx0" brushRef="#br1" timeOffset="42645">21931 1752 2403 0,'0'0'3'0,"0"0"14"16,0 0-3-16,0 0-33 0,0 0-34 0,0 0-23 15,0 0-10-15,0 0 14 0,0 0 29 0,0 0 23 16,0 0 17-16,0 0 8 0,0 0 4 16,0 0 1-16,-30 175-3 0,35-145 0 0,4-1-1 15,-4-3 1-15,3 0-2 0,-2-1 1 0,2-3 2 16,-3-3-8-16,4 0-10 0,-3-2-23 0,4-5-26 15,-1-1-21-15,-2-6-32 0,4 0-33 16,-1-2-44-16,-3-1-74 0,4-2-85 0,-1 0-9 16,-1 0 21-16,-3-2 133 0</inkml:trace>
  <inkml:trace contextRef="#ctx0" brushRef="#br1" timeOffset="43151">22387 1802 1685 0,'0'0'-80'15,"0"0"-70"-15,0 0 18 0,0 0 79 0,0 0 40 16,0 0 24-16,0 0 3 0,0 0 3 0,0 0-4 16,175 15 2-16,-153-18 7 0,-2-3 2 15,-4 0 2-15,1 0 3 0,-5 1-4 0,-4 0 4 16,-2 3 10-16,-2 1 17 0,-4 1 23 0,0 0 20 15,0 0 7-15,0-2-25 0,-4 1-43 16,-3-4-38-16,-4 1-27 0,0-1-8 0,-4-1 7 16,-1 1 6-16,-7 2 10 0,-1 0 12 0,-3 2 17 15,-4 1 14-15,1 0 12 0,-3 0 15 0,1 2-1 16,2 3-1-16,3 0-6 0,5-1-16 16,4 1-12-16,6 0-9 0,1-2-19 0,8 0-23 15,2 1-29-15,1 0-18 0,0 5 1 0,6 2 23 16,6 6 29-16,3 3 19 0,8 2 1 15,2 1-17-15,5 2-26 0,2-3-17 0,4-2-6 16,2 1 4-16,2-2 14 0,-1-3 7 0,1 0 3 16,0-3 7-16,-1 2 3 0,-3-5 5 0,-2-1 4 15,-4 1-11-15,-4-2-1 0,-2 1 3 0,-7 0-3 16,-5-1 11-16,-4 1 3 0,-6-1 9 16,-2-2 35-16,-2 2 44 0,-9 1 35 0,-4-1 21 15,-7 2-10-15,-5 1-18 0,0 1-12 0,-6-2-9 16,-2 1-15-16,-2 0-6 0,3-4-3 0,-3 1-3 15,3-4 0-15,1 1-3 0,3-4-8 0,2-1-9 16,4 0-2-16,2 0-5 0,7 0-14 16,3-1-24-16,5-4-39 0,4 1-70 0,3 0-119 15,3-2-174-15,11-5-100 0,-4 2 55 0,0 1-16 0</inkml:trace>
  <inkml:trace contextRef="#ctx0" brushRef="#br1" timeOffset="44915">24506 1857 2306 0,'0'0'-10'0,"0"0"-30"0,0 0-42 16,0 0-69-16,0 0-35 0,0 0 26 0,0 0 36 15,0 0 72-15,0 0 50 0,0 0 11 16,0 0 5-16,0 0 5 0,0 0 16 0,0 0 26 16,44-27 29-16,-44 27 23 0,0 0 3 0,0 0-19 15,0 0-28-15,0 0-26 0,0 0-18 0,0 0-10 16,0 0-2-16,0 0 1 0,0 0 7 15,-2 0 2-15,0 0 4 0,-2 0-8 0,0 0-12 16,-2 0-7-16,-2-1-6 0,0 1 14 0,1 0 12 16,0 0 9-16,2 0-3 0,0 0-17 0,0 0-23 15,2 0-23-15,1 2-15 0,-1 6 4 16,-1 3 13-16,2 2 15 0,-2 5 15 0,2 2 12 16,-3 5-3-16,5 0 1 0,0 1-1 0,0 0-13 15,0-3-3-15,9-2-6 0,0-4-14 16,1-3-11-16,5-3-16 0,0-3-19 0,0-2-5 15,1-1 4-15,1-4 1 0,3-1 19 0,-1 0 7 16,4-1-11-16,2-8-14 0,1-2-16 16,1-1-14-16,1-3 2 0,-1 0 10 0,-1-2-6 15,0-1-10-15,-3 1-9 0,-1-3-1 0,-3 0 10 16,-1 3 31-16,-3-3 27 0,-2 0 32 0,-2-1 36 16,-1 4 26-16,-1-1 36 0,-5 2 48 0,3 4 45 15,-3 1 30-15,-2 5 15 0,2 1-22 0,-4 4-40 16,0 1-38-16,0 0-42 0,0 0-33 0,0 0-24 15,0 1-19-15,0 4-15 0,0 0 14 16,0 4 30-16,0 3 31 0,0 2 24 0,0 4-6 16,0 0-21-16,0 2-29 0,0 3-5 0,-4 1 3 15,1 2 0-15,-2 2 6 0,-1-2-7 16,3 2-12-16,-2-3-7 0,1-4-7 0,1-5-9 16,3-3-14-16,-1-6-5 0,1-4-7 0,0-1-1 15,0-2 3-15,0 0 4 0,0 0 4 0,0 0-2 16,0 0-3-16,0 0-3 0,1-5 1 15,2-1 6-15,4-3-2 0,-1-3-3 0,5-5-7 16,2-1-10-16,0-2 3 0,1 0-31 0,0-2 11 16,-2-1-17-16,2-3-3 0,-1-1 35 15,-2-1 14-15,4-1 22 0,-1 2 22 0,-5 2 27 16,2 6 10-16,-2 3 27 0,-1 8 2 0,-1 2-16 16,-1 4-28-16,1 0-23 0,3 2-3 0,-3 0 11 15,2 7 19-15,2 2 22 0,3 2 4 0,-1 5 4 16,1 3-6-16,1 2-14 0,3 2-3 15,-2 4-10-15,2 0-5 0,-3 0 1 0,3 3-9 16,-3 0-3-16,0 0-4 0,-2-1-3 0,0-3-2 16,-1-2-4-16,-2-4 0 0,0-3-2 0,-3-4 1 15,-1-2 4-15,-4-4 1 0,3-2 4 16,-5-2 9-16,0-1 19 0,0-1 23 0,0-1 19 16,0 0 12-16,0 2-53 0,-5-2-4 0,3 0 4 15,-8 0-6-15,1 0 40 0,-6-2-14 0,-6-2-22 16,-5 1-7-16,0-2 2 0,-4-1 3 15,0 0 8-15,-4-1 0 0,1 1 0 0,-1 1-8 16,3 0-10-16,1 1-6 0,0 1-4 0,5 0-3 16,3 1-3-16,6 1-8 0,2 1-16 0,5 0-22 15,5 0-43-15,-1 0-77 0,5 1-115 16,0 7-100-16,5 3-130 0,-1-3-27 0,1 0-215 0</inkml:trace>
  <inkml:trace contextRef="#ctx0" brushRef="#br0" timeOffset="218283">18404 738 662 0,'0'0'135'0,"0"0"-25"0,0 0-4 0,0 0-30 16,0 0-27-16,0 0-30 0,0 0-26 0,0 0 5 15,0 0 16-15,0 0 19 0,0 0 24 16,0 0 15-16,0 0 10 0,0 0 10 0,38 56-9 16,-34-32-5-16,6 4-9 0,-6 3-19 0,4 0-5 15,-4 4-11-15,2 1-13 0,-2 4-5 16,-1 0-8-16,-3 1-4 0,0-2 0 0,1 0-5 15,-1-6 0-15,0-3 1 0,0-6 0 0,0-5 4 16,1-6-4-16,-1-5 3 0,3-3 5 16,-3-4 14-16,0-1 26 0,0 0 18 0,0 0 15 0,0 0 3 15,0 0-10-15,0 0-12 0,0 0-12 16,-3-1-26-16,3-5-26 0,-2-1-22 0,0-3-16 16,-1 0-6-16,-3-2-2 0,3-2-2 15,2-5-6-15,-2 1-3 0,-1-5 3 0,0 0 3 16,2 0-7-16,1-6 2 0,0 2 12 0,-1-3 10 15,2 3 26-15,-3-2 5 0,3-1-12 0,0 3-5 16,0-2-4-16,0 3 16 0,3 2 15 0,1 1 6 16,3 3 0-16,0 3-18 0,4 5-17 0,0 2-13 15,2 2-6-15,2 2 3 0,2 0 7 16,5 3 6-16,-3 2 4 0,4-1 1 0,-4 2 7 16,3 0 5-16,-3 0 6 0,3 3 3 0,-6 2 5 15,2 1 2-15,-2 0 4 0,-2 2 5 0,0-2-3 16,-5 2-3-16,-1-3-5 0,1 1-6 15,-5-1 2-15,-3-1 3 0,1-1 10 0,-2 0 22 16,0 1 20-16,0 0 23 0,-2 2 13 0,-3 0-10 16,-5 2-15-16,-1 1-23 0,-1 2-19 15,-2-1-8-15,1 1-7 0,-1 0-5 0,0-2 0 16,6-2-4-16,1 1-2 0,3-3-2 0,-1-2-9 16,5 0-6-16,0 1-5 0,0 0 2 15,5-1 5-15,-1 4 5 0,3-4 1 0,3 3-4 16,3-2-4-16,4-2-4 0,2-1-8 0,3-1-12 15,1 0-16-15,4-7-17 0,6-2-16 0,-3-1-6 16,0-1-17-16,3-2-6 0,-3 0 4 0,-3 0 0 16,-2 0 18-16,-6-1 9 0,3-1 8 0,-6-2 17 15,-1 0 18-15,-1 0 23 0,-2 3 17 16,-1 0 25-16,-8 0 20 0,-2 2 29 0,-1 0 32 16,-1-1 7-16,-5 2 21 0,-6-1 3 0,0 2-11 15,-3 0 1-15,1 2-15 0,-2 2-14 0,2 1-15 16,0 4-16-16,3 1-23 0,-2 0-23 15,-1 0-13-15,2 4-7 0,1 5 0 0,0 2 1 16,3 5 0-16,1-1 1 0,3 3 1 0,-2 2-2 16,6-1 3-16,0 3-1 0,7-1 2 0,0 0 4 15,5-1 0-15,3-3-2 0,4-2-6 16,-2-3-3-16,-1-3-5 0,6 0-4 0,-4-2 1 16,5-4-6-16,-4 0-7 0,4-2-5 0,1-1-7 15,-5 0-5-15,3 0-14 0,-6-4-3 16,0-2-11-16,3 2 3 0,-5-3 9 0,0-1-10 15,-6-1-6-15,1 1-21 0,-4-3-11 0,0 3 10 16,-4-3 12-16,-1-1 25 0,0 0 29 0,-6 2 12 16,1-2 13-16,-5 1 5 0,3 0 5 0,-4 0 22 15,0 0 37-15,-1 1 20 0,5 0 27 0,-4 0 7 16,1 2-11-16,5 1 0 0,-3 1-23 16,5 1-20-16,2 1-34 0,1-2-43 0,0 2-70 15,0 0-63-15,4-1-21 0,4-1 12 0,-1 2 47 16,4-3 49-16,2 3 21 0,1-1 8 0,0 0 7 15,1 2 8-15,0-1 9 0,2 2 7 16,-6-2 6-16,0 3 5 0,0 1 0 0,0 0 2 16,-7 0 1-16,4 0 8 0,-5 0 16 0,-2 3 32 15,-1-1 32-15,0 3 38 0,0 1 26 16,0 3 3-16,-1 1-11 0,-3 3-26 0,-4 0-25 16,4 0-21-16,-6 4-14 0,6-2-9 0,-6 2-12 15,8 0-6-15,-4-3-4 0,2 2-5 0,3-2-1 16,1 1-3-16,0-3-2 0,0 0-5 15,2-2-2-15,5 0-1 0,-3-1 3 0,6 0-2 16,-3-1-1-16,5-1-10 0,0 0-13 0,2-4-15 16,4 1-22-16,1-2-32 0,-3-2-50 0,6 0-64 15,-1 0-83-15,2 0-108 0,0-6-16 0,-8 3 19 16,-4 0 168-16</inkml:trace>
  <inkml:trace contextRef="#ctx0" brushRef="#br0" timeOffset="218982">19612 666 1932 0,'0'0'702'0,"0"0"-800"0,0 0-41 16,0 0-4-16,0 0 7 0,0 0-15 0,0 0-15 15,0 0-6-15,0 0 15 0,0 0 23 0,0 0 46 16,0 0 16-16,0 0 24 0,0 0 37 15,126-9 11-15,-118 6-4 0,2-1-34 0,-3 1-60 16,1-2-75-16,-4 1-71 0,3 1 4 0,-6 0 56 16,-1-1 71-16,0 3 88 0,-1-1 25 0,-7-1 0 15,-3 2 6-15,1-1 52 0,-5 2 57 0,1 0 55 16,-3 0 37-16,3 0 0 0,-1 3-26 0,1 3-33 16,1 1-27-16,0 2-19 0,0 1-14 0,0 2-20 15,2 4-14-15,3 0-9 0,0 1-13 16,4 1-6-16,0-1-4 0,4-2-2 0,0 1 4 15,5 0 5-15,4-1-2 0,1 2-5 16,4-2-16-16,5-1-23 0,-2-3-38 0,0-3-32 16,5-5-18-16,-4 0-2 0,4-1 6 0,-3-2-14 15,4 0-19-15,-5 0-8 0,2 0 0 0,-3-5 27 16,-4 0 42-16,-2 0 30 0,-5 1 46 16,1-1 63-16,-5 2 63 0,-2 3 70 0,0 0 50 15,0 0 14-15,0 0-5 0,0 0-30 0,0 0-30 16,0 0-33-16,0 0-37 0,0 2-33 0,0-1-34 15,0 1-26-15,0-2-21 0,0 1-14 16,0 1-5-16,0-2-4 0,0 1-5 0,0-1-3 16,0 0-9-16,0 0-13 0,0 2-12 0,0-1-5 15,0 1 16-15,4 1 17 0,3 0 20 0,-1-1 10 16,5 1-10-16,0 1-9 0,0-3-7 0,1-1-4 16,1 0-5-16,1 0-2 0,0-1 1 15,-1-4 2-15,0 0 2 0,-4-3 2 0,2 0 1 16,2-3-4-16,-5-2 3 0,-3 3-6 0,3-5-14 15,-2 4-12-15,-3-3-19 0,1-2-18 0,-4 1-3 16,0-2-8-16,-7 1 15 0,1-2 36 16,-5 4 40-16,-2 0 62 0,-2 3 44 0,-4 3 23 15,2 2 2-15,-2 4-13 0,-1 2-21 0,2 0-15 16,-3 0-12-16,5 5-17 0,2 3-15 0,2 0-12 16,1 3-7-16,6 2-5 0,-5 1-4 15,9 1 0-15,-2 0-7 0,3 0-10 0,0 1-18 16,4-2-30-16,7 1-32 0,1-2-42 0,3-1-50 15,7-2-61-15,0-3-127 0,-1-1-23 0,-6-4-211 16</inkml:trace>
  <inkml:trace contextRef="#ctx0" brushRef="#br0" timeOffset="219369">20135 566 1791 0,'0'0'83'0,"0"0"-172"15,0 0-50-15,0 0-19 0,0 0 6 0,0 0 35 16,0 0 48-16,0 0 38 0,0 0 19 0,0 0 15 16,0 0 8-16,0 0-3 0,0 0-2 0,0 0-3 15,148-7-8-15,-132 4-18 0,5 1-26 16,-5 0-50-16,-2 2-47 0,-1 0-16 0,-2 0 11 15,-5 0 46-15,2 0 46 0,-5 0 36 0,-3 2 38 16,0 1 60-16,0 0 62 0,-2 2 34 16,-3-1 5-16,-3 5-37 0,-2 0-46 0,2 3-25 15,-4 1-13-15,1 0-1 0,-2 1-7 0,1-1 1 16,0 0-4-16,5 0-4 0,-1-2-2 0,4 1-6 16,-3-2-8-16,6 0-4 0,1-2-5 15,0 4-2-15,0-5-1 0,2 3-5 0,8-1-4 16,-2 0-16-16,0-1-21 0,5-1-29 0,0-1-44 15,6-2-48-15,-1-2-58 0,4-2-54 0,-2 0-34 16,6 0 50-16,-9-2 63 0,-5 0 138 0</inkml:trace>
  <inkml:trace contextRef="#ctx0" brushRef="#br0" timeOffset="219746">20485 490 1999 0,'0'0'140'0,"0"0"-100"0,0 0-28 16,0 0-20-16,0 0-22 0,0 0-12 0,0 0 1 16,0 0 16-16,0 0 16 0,0 0 7 15,0 0 2-15,0 0 0 0,0 0 2 0,34 26-2 16,-28-20 0-16,4 1-4 0,0 3 1 0,-3-1-1 15,5 2-1-15,0 1 2 0,1-1 0 0,-1 2-1 16,3-1 1-16,-3-1 1 0,1 1-2 0,-5-1-2 16,1 0-3-16,2-2-2 0,-5 2 0 15,2 0-2-15,-4 1 0 0,3 1-2 0,-4-1 0 16,-2 1 8-16,-1 1 7 0,0 0 7 0,-3-1 6 16,-5 1 7-16,3-3 7 0,-5-1 15 0,0-2 14 15,4-4 6-15,-4 2-2 0,-2-4-14 0,5 0-14 16,-3-2-13-16,-2 3-12 0,1-3-5 15,4 0-17-15,-2 0-33 0,5 0-47 0,-5-3-81 16,7 2-122-16,-1-2-202 0,2 0 3 0,1 0-168 0</inkml:trace>
  <inkml:trace contextRef="#ctx0" brushRef="#br0" timeOffset="220101">20862 761 2640 0,'0'0'-18'16,"0"0"-78"-16,0 0 9 0,0 0 22 0,0 0 33 0,0 0 24 15,0 0 4-15,0 0-2 0,0 0 3 16,0 0 6-16,0 0 13 0,0 0 9 0,0 0 10 16,0 0-1-16,53 32-7 0,-43-34-15 0,-5-5-24 15,6 0-30-15,1 0-47 0,1-2-60 0,-1-1-40 16,-5 0-31-16,4-3 1 0,-3 2 33 15,-4-3 45-15,-3 2 56 0,-1-2 37 0,0 0 12 16,-1-1 6-16,-3 0 5 0,-7 1 14 0,-1 0 25 16,-2 1 27-16,-1 3 35 0,-3 1 34 0,-2 5 36 15,2 1 20-15,-3 3 10 0,6 0-1 16,0 0-17-16,2 1-28 0,0 5-37 0,1 2-32 16,7 0-24-16,-3 2-11 0,2 4-5 0,-1 0-5 15,6 1-5-15,1 1-7 0,0 1-3 0,8 3-4 16,4-4-19-16,3 1-41 0,4-1-79 15,9-2-161-15,-4-4-274 0,-9-4-766 0</inkml:trace>
  <inkml:trace contextRef="#ctx0" brushRef="#br0" timeOffset="222128">21622 647 1189 0,'0'0'86'15,"0"0"-50"-15,0 0-1 0,0 0 9 0,0 0 6 16,0 0-9-16,0 0-21 0,0 0-8 0,0 0 0 15,0 0 2-15,0 0 2 0,0 0 3 16,0 0 5-16,70 18 9 0,-62-18 7 0,-2 0 4 16,2 0-1-16,-3 0-6 0,8 0-9 0,-3-5-11 15,1-1-11-15,0 0-11 0,3-3-6 0,1 2-7 16,-1-4-3-16,-5 2-3 0,2-1-2 16,1 1 7-16,-3 0 7 0,-5 0 9 0,-2 0 9 15,3 2 3-15,-5-1 10 0,0 0-7 0,0 2-4 16,-6-2 8-16,-2 2-31 0,0-1-17 15,-5-2-4-15,0 3-9 0,-2 3 31 0,0 1 22 16,-6 1 12-16,6 1 10 0,-3 0 6 0,-2 1 8 16,5 4 3-16,1 1-8 0,2 4-14 0,0-1-10 15,4 1-11-15,-1 2-3 0,3 0-3 0,0 0-1 16,6 2-2-16,0-1-3 0,0 1 5 0,6 0 10 16,2-2 13-16,3 1 8 0,0-4-10 15,2-1-16-15,2 0-18 0,0-2-15 0,3 0-5 16,2-3-3-16,-2 0-1 0,4-3 2 0,-4 0 4 15,2 0 1-15,-2-3 9 0,-3-1 7 0,-1-1 9 16,-3 0 10-16,-2 2 8 0,-3 0 13 16,-5 2 11-16,3-1 13 0,-4 2 16 0,0 0 7 15,0 0 3-15,0 0-7 0,0 0-16 0,0 0-20 16,0 0-15-16,0 0-15 0,0 0-9 16,0 0-13-16,0 0-13 0,0 0-10 0,3 0-8 15,-2 0 11-15,2 0 14 0,0 0 15 0,6 0 15 16,-1 0 2-16,2-1 0 0,2-2-4 0,2-2-2 15,1-3-3-15,5 1-1 0,-2-2-2 16,4-2-1-16,-3-1 1 0,3-2 1 0,-4-3 1 16,4 0 3-16,-5-2 2 0,0 1 4 0,-1-3 0 15,1 1-4-15,-5-1-11 0,-4-1-10 0,4-2-15 16,-4 0-13-16,-3-5-10 0,-3 0-18 0,4-2-5 16,-6-3 1-16,0 3 14 0,0-3 25 15,-7 3 25-15,0 1 26 0,-4 2 28 0,-1 3 31 16,0 1 20-16,-2 3 6 0,2 4-4 0,-1 4-15 15,7 2-15-15,-3 7-16 0,5 0-36 0,0 4-49 16,1 0-25-16,2 6 2 0,-2 7 30 16,1 5 47-16,-4 2 24 0,3 7 9 0,-1 4-3 15,0 5-10-15,2 4-5 0,0 5-4 0,2 2-6 16,0 2-4-16,4-2-10 0,4-1 3 0,3-7-2 16,3-5 5-16,1-6 11 0,4-3-3 15,2-4 4-15,-2-3-1 0,1-1-2 0,-2-5 4 16,4 1 2-16,-6-6 3 0,5-1 3 0,-5-3 0 15,0-1-1-15,2-2-1 0,1 0-6 16,-2-2-5-16,-1-5-5 0,5-2-7 0,-4-2-5 16,1-2-7-16,0 0-6 0,-5-3-10 0,1 2-10 15,-2-5-7-15,-5 1-6 0,4-4-3 0,-3-1-9 16,-2 0-15-16,-5-5-25 0,3-2-27 16,-4-4-14-16,0 1-11 0,0-1 16 0,-5 1 31 15,-3-1 34-15,-1 4 39 0,-3 1 27 0,1 5 32 16,-2 3 43-16,3 6 26 0,2 2 12 0,0 7-10 15,2 4-47-15,-1 0-46 0,5 2-39 0,-1 2-15 16,-3 5 16-16,2 5 29 0,0 5 38 0,2 4 23 16,-5 5 6-16,5 4 3 0,1 4-7 15,0 3-11-15,1 0-13 0,0 1-16 0,5-1-11 16,7-5 0-16,2-4-2 0,4-2 2 0,1-3 3 16,-1-2-5-16,3-2-1 0,-3-4-5 15,3-2-8-15,-4-1-5 0,0-1-5 0,5-2-17 16,-6-5-21-16,6 0-27 0,-3-3-28 0,1-1-28 15,0 0-33-15,0 0-36 0,-2-1-41 0,-2-4-23 16,1-1 35-16,-4 2 65 0,-2-1 78 16,1 2 73-16,-5 1 42 0,-1 1 41 0,-5 1 48 15,-1 0 56-15,0 0 36 0,0 0 4 0,0 0-10 16,0 3 1-16,0 2-12 0,1-1-21 16,2 2-28-16,1 2-58 0,-1 0-37 0,0-1-19 15,5 3-5-15,-3-3-4 0,2 1-3 0,0-1-1 16,4-1-3-16,-1-1-3 0,-1-2-6 0,1 0-6 15,3-2-4-15,1-1-7 0,-2 0-6 0,6 0-11 16,0-4-5-16,-2-4-3 0,1 0-5 0,0 1 1 16,0-2 2-16,-4-2-1 0,0 1 4 15,-7-2 4-15,4 1-16 0,-7 0 4 0,-2-1-24 16,-1 2 11-16,0-4 21 0,-9 1-36 0,-1 0 33 16,-5-1 13-16,-5 2 29 0,-2 2 75 0,0 3 28 15,-4 2 11-15,0 3 11 0,1 2-2 16,-1 0 1-16,6 1-6 0,-1 4-30 0,8-1-20 15,-1 3-30-15,5 0-23 0,4 0-3 0,1 2-8 16,3 2 5-16,1 0 8 0,0 0 4 0,4 1 11 16,4 0 9-16,6 0 5 0,2 0 7 15,2 0 0-15,7-2-1 0,1 0-2 0,1-2-6 16,3-3-5-16,5-1-5 0,-3-1-5 0,3 0-2 16,-5-3-3-16,2 2-1 0,-5-2 0 15,-4 0 1-15,1 1 1 0,-8-1-1 0,0 2-3 16,-5 0-7-16,2-2-5 0,-5 0-4 0,-3 2-6 15,2-1-7-15,-3 2-9 0,-1-1-20 0,0 3-36 16,-2-1-70-16,-1 2-109 0,0 2-170 0,0 0-165 16,0-4-496-16</inkml:trace>
  <inkml:trace contextRef="#ctx0" brushRef="#br0" timeOffset="223101">24135 318 1486 0,'0'0'124'0,"0"0"-79"0,0 0 9 16,0 0-3-16,0 0-27 0,0 0-23 0,0 0-24 15,0 0-13-15,0 0-12 0,0 0-3 0,0 0 0 16,0 0 8-16,0 0 36 0,0 0 40 0,-22-35 39 15,26 44 23-15,3 3 6 0,-2 6-14 16,1 3-9-16,3 4-14 0,-1 7-18 0,2 3-10 16,0 3-15-16,-4 5-7 0,4 0-5 0,0 0-2 15,-4 0-4-15,1-3-2 0,0-5-1 0,-2-5-3 16,1-7 3-16,-3-5 0 0,-1-6 2 16,3-3 1-16,-4-4 1 0,-1-2 3 0,1-3 6 15,-1 0 9-15,0 0 5 0,0 0 3 0,0 0-4 16,0 0-7-16,0 0-7 0,0 0-10 15,0 0-3-15,0 0 2 0,0 0 1 0,0-2 11 16,0-1 1-16,0-2-16 0,0-4-14 0,0-1-18 16,-1-5-7-16,0-2 12 0,-4-3 7 15,4-1 6-15,0-2 8 0,1-4-14 0,-3 0-2 16,3-2 1-16,0-2-3 0,0 1 15 0,3-1 4 16,2 4-1-16,1 0-2 0,2 2-6 0,0 4 0 15,2 4-4-15,2 4-3 0,1-2-7 0,3 7 0 16,0 1 3-16,4 1 7 0,-1 2 10 15,3 1 0-15,0 1-5 0,1 2-1 0,-2 0-2 16,-3 0 3-16,-2 4 3 0,-1-2 0 0,-3 3 2 16,-2-1-5-16,-1 0-2 0,-4-1-1 0,-3-1-1 15,0 2 11-15,-2 0 13 0,0 0 19 0,-2 3 20 16,-3 1 6-16,-6-1 1 0,-3 3-12 16,-2-1-17-16,-5-1-33 0,1 3-3 0,-5 0-2 15,1-2-2-15,-1 0 16 0,1 2-22 0,3-2-31 16,1-1-51-16,5-1-85 0,1 0-145 0,3-2-89 15,6-3 11-15,2-1 81 0</inkml:trace>
  <inkml:trace contextRef="#ctx0" brushRef="#br0" timeOffset="223778">24587 267 2471 0,'0'0'261'0,"0"0"-296"0,0 0 0 16,0 0-9-16,0 0-53 0,0 0-53 0,0 0-10 16,0 0 16-16,0 0 59 0,0 0 65 0,0 0 31 15,0 0 1-15,0 0 6 0,0 0-3 0,39-16-8 16,-25 16 2-16,2-2-9 0,2 1-3 16,4 0-5-16,-2 1-10 0,2-2-8 0,0 2-13 15,-4 0-6-15,-2 0 2 0,-5 0 4 0,-3 0 13 16,-2 0 11-16,-3 0 21 0,-3 0 32 0,0 2 34 15,0-1 15-15,0 0-2 0,-3 3-17 16,0-1-16-16,0 3-3 0,-2 5-2 0,-1 0-3 16,0 6-10-16,0 0-10 0,-1 0-9 0,3-2-8 15,1 0-7-15,2-1 1 0,1 1-4 0,0-1 2 16,1-2 1-16,6 0-1 0,4-1 0 16,0 0-2-16,3-1-11 0,2-3-19 0,1 1-25 15,3-1-33-15,-2-1-28 0,4-3-39 0,-3-2-43 16,1-1-43-16,1 0-28 0,-1 0-4 15,-1-3 35-15,-1 0 63 0,-4-1 68 0,-5 1 63 16,0-3 64-16,-5 4 70 0,0-2 103 0,-4 3 91 16,1 1 48-16,-1 0 2 0,0 0-56 0,0 0-59 15,0 0-45-15,0 0-42 0,0 0-36 0,0 0-32 16,0 0-29-16,0 0-20 0,0 1-12 16,0 1-10-16,0-2-6 0,0 2-8 0,0 0 4 15,0 2 6-15,3 1 8 0,2 1 9 0,2 0-1 16,0 1-4-16,4-1-5 0,-2-1-7 0,4-2-6 15,0 0-5-15,1-2-7 0,1-1-1 16,1 0 0-16,-2 0 4 0,0-1 7 0,-3-4 9 16,0-1 7-16,-5 0 8 0,1 0 5 0,-1-1 1 15,-5-2 4-15,0-1-2 0,-1 1 0 0,0-1-4 16,0-3-4-16,-4 2-7 0,-7 0-1 16,-1-2 2-16,1 3 1 0,-5-1 9 0,1 1 15 15,0 4 8-15,-3 4 8 0,3 0-5 0,1 1-10 16,2 1-14-16,1 0-12 0,2 3-8 0,2 4-8 15,0 6 0-15,3-1 3 0,1 2 6 16,2 0-4-16,1 2-9 0,0-3-15 0,4 2-21 16,7 0-25-16,-2-5-35 0,8-1-50 0,3-2-78 15,1-3-140-15,2-3-65 0,-3-1-6 0,-6 0 157 16</inkml:trace>
  <inkml:trace contextRef="#ctx0" brushRef="#br0" timeOffset="224516">25545 20 2047 0,'0'0'476'0,"0"0"-570"0,0 0-44 16,0 0 18-16,0 0 33 0,0 0 41 0,0 0 48 16,0 0 0-16,0 0-1 0,0 0 1 15,17 161 7-15,-11-124 3 0,0 2 5 0,1 4 5 16,0 1-10-16,1 3 1 0,-1 2-6 0,4 1-2 15,-3-1 6-15,0-2-4 0,3-3-7 16,2-6-5-16,0-5-7 0,0-6 1 0,0-4 4 16,-2-4 4-16,-2-7 3 0,-1-1 3 0,-5-5 3 15,3-2-1-15,-5-1 1 0,2-2-1 0,-3-1 2 16,0 2 5-16,0-2-1 0,0 0-5 0,0 0-4 16,-6 0-12-16,-1 0-24 0,-4-3-45 15,-2 0-41-15,-5-1-37 0,-5-1-12 0,-3-1 40 16,-3 0 48-16,2-3 54 0,0 1 56 0,-1-3 34 15,5 2 9-15,5-1 6 0,1 2-8 0,2-1-13 16,4 2 1-16,2-1-4 0,4 3 3 16,2 2-1-16,3-1-13 0,0 1-34 0,3-2-49 15,5-1-35-15,4-2-9 0,8-1 16 0,4-1 29 16,5-2 13-16,4-2-4 0,6-1-26 0,2 2-49 16,1-1-74-16,5 3-114 0,-2-1-71 0,-1-1 37 15,-2 1 81-15,-4 1 153 0,-1 0 93 16,-7 2 0-16,0 1 0 0,-4 0 0 0,-5 2 0 15,-8 1 37-15,-5 4 135 0,-2 1 104 0,-5 0 90 16,-1 0 19-16,0 0-42 0,0 0-83 16,0 0-91-16,-1 1-74 0,0 0-51 0,1 1-27 15,-3 2 0-15,1-1 4 0,1 4 4 0,-2 0 3 16,2 0-8-16,1 2-6 0,0-2-4 16,0 1-1-16,0 0 0 0,5 1 2 0,2-1 1 15,0-1-3-15,3-1-2 0,2 0-7 0,2-2-6 16,3-1-4-16,2-3-8 0,-1 0 0 0,4 0-3 15,-4-3-2-15,4-1 0 0,-7-4-3 0,-2 3 0 16,1-1 3-16,-2-2 0 0,-5-1 6 16,-1 1-2-16,-4-3-3 0,-2 2-4 0,0-3-19 15,0-1-11-15,-11-2-14 0,-2 2 2 0,-2-1 16 16,-4 0 17-16,-3 1 34 0,-4 2 34 0,-2 1 32 16,3 2 28-16,-1 1 3 0,4 5-24 0,1 2-28 15,2 0-31-15,4 0-20 0,1 6-1 16,6 2-9-16,-3-1-1 0,9 4-1 0,-2 2-4 15,2-1 5-15,2 4-12 0,2-2-18 0,4 1-17 16,7-1-28-16,0-4-29 0,4 1-39 0,6-4-72 16,0-2-122-16,3-2-22 0,-5-2 2 15,-6-1 200-15</inkml:trace>
  <inkml:trace contextRef="#ctx0" brushRef="#br0" timeOffset="224920">26326 408 2220 0,'0'0'90'16,"0"0"-36"-16,0 0-26 0,0 0-55 0,0 0-45 0,0 0-13 16,0 0 10-16,0 0 34 0,0 0 31 0,0 0 22 15,0 0 8-15,0 0 4 0,0 0 8 16,0 0 1-16,28 48-2 0,-23-38 0 0,0-1-7 16,-2-1-6-16,3 2-2 0,-1-3-5 0,-2 0-1 15,2-1-2-15,1 1-4 0,-3-1 1 0,1-1-3 16,1-2-2-16,-4 0-1 0,5 0-9 15,1-1 0-15,0-1-6 0,1-1-12 0,4 0-14 16,2 0-32-16,-1 0-30 0,4-3-36 0,5-3-32 16,-5-2-16-16,4-1 3 0,-2-1 14 15,0-1 34-15,-1 1 44 0,-5-3 42 0,1 3 47 16,-4 1 58-16,-3 1 58 0,-1 3 56 0,-2 2 44 16,-2 1 14-16,-2 2-16 0,0 0-34 0,0 0-36 15,0 0-41-15,0 0-26 0,0 0-19 16,0 2-13-16,0 0-11 0,0 1-10 0,0 0-5 15,0 1-2-15,0 4-2 0,0 1 0 0,0 1-2 16,0 2-5-16,5-1 2 0,2 0-2 16,1 0-7-16,0-2-6 0,5 0-16 0,-1-1-19 15,2 0-26-15,2-4-39 0,6-2-60 0,-4-1-95 16,5-1-134-16,-1 0-144 0,-5 0 42 0,-7-3 8 16</inkml:trace>
  <inkml:trace contextRef="#ctx0" brushRef="#br0" timeOffset="225513">27058 110 2493 0,'0'0'25'0,"0"0"-43"0,0 0-12 0,0 0-16 0,0 0-4 15,0 0 1-15,0 0 12 0,0 0 26 16,0 0 10-16,0 0 14 0,0 0 11 0,0 0 16 15,0 0 13-15,49 21 2 0,-42-9-3 0,-4 5-12 16,0 1-11-16,2 6-11 0,1 6-6 0,-5 2-4 16,4 5-4-16,-3 5 1 0,0 2-5 0,0-2-2 15,-2-1-4-15,1-4-5 0,-1-2-6 16,6-10-1-16,-1-3 5 0,-1-8 3 0,4-1 5 16,-2-4 3-16,-1-2-4 0,1-3 1 0,-2-1-4 15,0 0-3-15,0-3-1 0,-3 2 1 16,-1-2 6-16,0 0 8 0,0 0 5 0,0 0 6 0,0-2-10 15,-2-1-21-15,-5-3-21 0,1-2-21 16,-5-1 3-16,-2-2 13 0,-2 1 10 0,-6-1 19 16,-1 2 6-16,-1 1 10 0,-1 1 19 0,5 3 10 15,-2-1 12-15,7 4 2 0,5-1-12 0,2 2-9 16,6 0-20-16,1 0-15 0,0 0-8 16,0 0-4-16,0 3 11 0,1 2 13 15,2 1 10-15,5-1 10 0,-3 3-3 0,6-1 1 16,3 1-5-16,4-2-12 0,4 0-4 0,-1-3-13 15,4 0-8-15,1-3-4 0,-1 0-11 0,-1 0-4 16,1 0 4-16,-5-1 2 0,-1-3 18 0,-4 0 12 16,-2 0 14-16,-5-2 13 0,-1 1 5 0,-2-1 10 15,-2 1 6-15,0 1-2 0,-3 0 6 16,0 1 1-16,0 1 8 0,0 1 11 0,0 1 2 16,0 0-5-16,0 0-9 0,0 0-16 0,0 0-11 15,0 0-12-15,0 0-10 0,0 0-9 16,0 0-12-16,0 1-1 0,2 4 1 0,1 1 6 15,4 1 10-15,2 2 0 0,0 0-1 0,4 0-11 16,2 2-22-16,2-2-40 0,2-1-56 0,-3-3-85 16,3-1-131-16,0-4-229 0,-4 0-14 0,-5 0-176 0</inkml:trace>
  <inkml:trace contextRef="#ctx0" brushRef="#br0" timeOffset="225687">27223 279 2974 0,'0'0'-18'0,"0"0"-24"15,0 0-45-15,0 0-70 0,0 0-24 16,0 0-35-16,0 0-6 0,0 0 20 0,0 0-70 16,0 0-76-16,0 0-84 0,0 0 32 0,0 0 72 15,160-8 259-15</inkml:trace>
  <inkml:trace contextRef="#ctx0" brushRef="#br0" timeOffset="225933">27589 143 2424 0,'0'0'-138'0,"0"0"-29"0,0 0 25 15,0 0 79-15,0 0 58 0,0 0 4 0,0 0 3 16,0 0 9-16,0 0 16 0,66 154 16 0,-63-125 10 15,1 3 4-15,-2 1-3 0,-2 1-10 16,0-3-9-16,0 2-15 0,0-5-9 16,0-2-4-16,0-6-7 0,0-2 0 0,0-4-4 15,0-4-8-15,0 0-7 0,2-6-9 0,-2 1-17 0,0-4-22 16,0-1-25-16,0 0-30 0,0 0-26 16,0 0-60-16,0 0-215 0,-2-3-23 0,0 2-212 0</inkml:trace>
  <inkml:trace contextRef="#ctx0" brushRef="#br0" timeOffset="226102">27673 341 2519 0,'0'0'10'0,"0"0"-40"16,0 0-13-16,0 0-12 0,0 0-16 15,0 0-38-15,0 0-63 0,0 0-73 0,166-18-94 16,-144 17-60-16,-2-1-5 0,-2 0 60 0,1 2 118 15,-8 0 134-15,-4 0 92 0</inkml:trace>
  <inkml:trace contextRef="#ctx0" brushRef="#br0" timeOffset="226511">27894 571 1682 0,'0'0'417'0,"0"0"-426"16,0 0-14-16,0 0 26 0,0 0 11 0,0 0-5 15,0 0-15-15,0 0-11 0,0 0-11 16,0 0-2-16,164 24 6 0,-143-30 6 0,-3 1 16 16,-3-3 5-16,3 3 3 0,-4-4-2 0,-1 1-6 15,0-1-6-15,-4 1-14 0,1-1-16 0,-8 1-24 16,-2 0-18-16,0 1-6 0,-1-2-1 16,-11 0 22-16,0-1 30 0,-5 2 38 0,-5 0 42 15,2 2 31-15,-5 1 22 0,1 4-1 0,-1 1-13 16,2 0-23-16,2 1-22 0,2 5-17 0,2 2-12 15,6-1-2-15,1 1-7 0,0 2 1 0,8-3-2 16,2 2-2-16,0-1 7 0,0 4 3 16,4-1 5-16,7 1 8 0,1-1 1 15,3-1-4-15,1-1-1 0,6 0-5 0,0-1-8 0,1-2-2 16,2-2-3-16,0-1 0 0,-4 1 3 0,1-3 4 16,-4 1 3-16,-3-1 2 0,-1-1 2 15,-2 0 0-15,-4 0 2 0,2 0 0 0,-6 0-2 16,1 0-4-16,1 0-4 0,-5 0-6 0,2 0-7 15,4 2-10-15,-5-2-16 0,1 1-33 16,1 1-48-16,0-2-66 0,-1 1-59 0,0-1-59 16,1 0-84-16,3 0-3 0,-6 0 28 0,2 0 177 0</inkml:trace>
  <inkml:trace contextRef="#ctx0" brushRef="#br0" timeOffset="226728">28181 190 2839 0,'0'0'36'16,"0"0"-21"-16,0 0-11 0,0 0-20 0,0 0-12 16,0 0-1-16,0 0 11 0,0 0 14 15,0 0 3-15,0 0 0 0,0 0-2 0,0 0-6 16,163-29-14-16,-139 31-34 0,2 4-60 0,-1 0-118 15,3 0-230-15,-12 1-200 0,-4-3-558 0</inkml:trace>
  <inkml:trace contextRef="#ctx0" brushRef="#br0" timeOffset="227522">29150 207 1317 0,'0'0'93'0,"0"0"-10"0,0 0 37 0,0 0 6 16,0 0-29-16,0 0-27 0,0 0-35 0,0 0-1 15,0 0 0-15,0 0 8 0,0 0 8 16,0 0-5-16,0 0-9 0,0 0-7 0,14-61-9 15,-6 58-3-15,4-2-4 0,0 3-4 0,2 0 1 16,0-1-5-16,1 2-1 0,1-1-2 0,5 2-6 16,-4 0 3-16,4 0-4 0,-2 0 0 15,-4 0 2-15,5 3-5 0,-3 0 0 0,-4 1-4 16,1-1-2-16,-3 1 1 0,-5 0-5 0,2-1-2 16,-6-2-7-16,0 3-6 0,-1-3-1 0,-1 1 6 15,0 1 14-15,-1 2 21 0,-2 1 19 16,-6 1 11-16,-4 4 1 0,0 4-8 0,-4 0-11 15,-5 5-7-15,-2 0-2 0,-5 2 0 0,-1 1 0 16,1 4-1-16,2-3-5 0,3 3-3 0,4-2-1 16,0-5 0-16,9 0-1 0,3-3 3 0,2-1 0 15,2-4 3-15,4-1 3 0,0 2 4 16,4-1 6-16,3-1 4 0,4 1 5 0,3-1 3 16,1-1 1-16,3-1-1 0,5 0-2 15,3-1-8-15,2-2-3 0,1 0-6 0,4-1-4 16,-5-2-4-16,1 0-3 0,-2 0-3 0,-2-2 0 15,-4 1 1-15,0 0-4 0,-6-2 1 0,-1 1-5 16,0 1-13-16,-5-1-13 0,-3 1-31 0,2-2-42 16,-5 1-59-16,-2-1-79 0,-1 2-91 0,0-2-111 15,-1 1-8-15,-2-1-149 0</inkml:trace>
  <inkml:trace contextRef="#ctx0" brushRef="#br0" timeOffset="227748">29123 394 2901 0,'0'0'19'0,"0"0"-59"0,0 0-3 0,0 0 3 16,0 0 3-16,0 0 16 0,0 0 7 0,0 0 4 15,0 0 4-15,157-43 4 0,-133 41 1 0,-2 0 0 16,-4 2 0-16,-2 0-5 0,2 0-8 15,1 0-12-15,-2 0-26 0,4 3-40 0,-2 3-71 16,5 0-124-16,-1 1-181 0,-7-1-123 0,-3-1-414 0</inkml:trace>
  <inkml:trace contextRef="#ctx0" brushRef="#br0" timeOffset="228183">29804 537 2167 0,'0'0'-45'0,"0"0"-36"0,0 0 30 0,0 0 36 16,0 0 11-16,0 0 13 0,0 0 10 0,0 0 15 16,0 0 21-16,0 0 26 0,0 0 16 0,0 0 2 15,0 0 0-15,0 0-18 0,7 78-17 16,-2-72-13-16,8 0-15 0,0-1-8 0,1-1-8 15,1 1-9-15,5-2-6 0,-3 0-6 0,-2-2-5 16,1-1 2-16,2 0 0 0,-8 0 0 0,2 0 3 16,-1 0-5-16,-2-1 1 0,-5-1-1 0,5-1 3 15,-5 2 3-15,-3-2 3 0,2 0 5 0,1 1 0 16,-4-1 7-16,0 1 6 0,0 2 2 16,0 0 4-16,0 0-6 0,0 0-4 0,0-1-6 15,0 1-4-15,0 0-2 0,0 0-4 0,0 0-1 16,0 0-2-16,0 0-2 0,0 0-1 15,1 0-5-15,-1 0-2 0,3 0-6 0,0 0 2 16,-1 0 5-16,7 0 3 0,0 0 8 0,-1 3-2 16,5 0-3-16,0 0-9 0,2 2-20 0,-1-1-28 15,4-1-33-15,-5 1-45 0,0-1-56 16,0 0-77-16,-4 2-115 0,3-2-133 0,-3-1 30 16,-5-1-89-16</inkml:trace>
  <inkml:trace contextRef="#ctx0" brushRef="#br0" timeOffset="228365">29988 245 3019 0,'0'0'46'16,"0"0"0"-16,0 0 3 0,0 0-22 15,0 0-21-15,0 0-12 0,0 0-9 0,0 0 3 16,0 0 0-16,0 0-4 0,0 0-16 0,0 0-31 15,0 0-67-15,0 0-139 0,-2-27-270 16,4 27-205-16,0 3-611 0</inkml:trace>
  <inkml:trace contextRef="#ctx0" brushRef="#br0" timeOffset="230126">11771 1571 199 0,'0'0'77'0,"0"0"10"0,0 0 6 15,0 0-12-15,0 0-23 0,0 0-21 16,0 0-3-16,0 0 8 0,0 0 16 0,0 0 22 16,0 0 13-16,0 0 4 0,2-137 4 0,-2 131-2 15,0 1 3-15,5 2 2 0,-5 0-7 16,0 2-17-16,0 1-36 0,0 0-46 0,0 0-52 16,0 0-43-16,0 0-17 0,0 4 23 0,1 2 35 15,-1 4 41-15,0 4 28 0,1 2-1 0,-1 4-4 16,0 3-2-16,0 1-2 0,0 5-4 0,0 3 4 15,-2 2-2-15,-4 3 2 0,3 2-1 16,-3 1-1-16,0 4 0 0,1 3-3 0,-4-4 3 16,5 2-2-16,0-5-2 0,0 2 0 0,3-5-1 15,-1 1 3-15,2-2 4 0,0-1 3 16,0-4 6-16,0-2-2 0,0-2-2 0,0-2 4 16,0-3 1-16,0-5 8 0,2 0 5 0,-1-2-1 15,-1-5 4-15,1 0-6 0,2 0 0 0,0-1-2 16,-3 0-5-16,0-1-3 15,1-1-2-15,-1-1-2 0,0 0-2 0,0 2-3 0,0-4-2 16,0 2 0-16,0-3-2 0,0 0 3 0,0-2 2 16,0 1 8-16,0-2 18 0,0 0 20 15,0 0 19-15,0 0 14 0,0 0 4 0,0 0 0 16,0 0 0-16,0 0-7 0,0 0-12 0,0-2-30 16,0 0-25-16,0-3-17 0,-4 1-13 0,1-2 7 15,2 1 6-15,0 2 2 0,-2 0-2 0,2 0 4 16,-1 0-2-16,-2 0-1 0,3 1-3 0,1 2-15 15,0 0-25-15,0 0-58 0,0 0-99 16,0 0-120-16,0 0-85 0,-2 3-43 0,2 2 85 16,0-2-43-16</inkml:trace>
  <inkml:trace contextRef="#ctx0" brushRef="#br0" timeOffset="230641">11565 2300 1767 0,'0'0'28'0,"0"0"-15"0,0 0-51 15,0 0-104-15,0 0-10 0,0 0 19 0,0 0 34 16,0 0 95-16,0 0 12 0,0 0 0 0,0 0 2 16,0 0 4-16,0 0 11 0,0 0 5 15,40 176 9-15,-33-147 3 0,4-4-7 0,-1 1 4 16,1-1-5-16,2-4-3 0,1-1 0 0,0-4-10 15,-1 0-7-15,0-2 0 0,-4-4 0 16,2 0 3-16,-3-3 0 0,-4-1 2 0,-1-3 4 16,0 0 4-16,0-2 17 0,-2-1 16 0,-1 0 18 15,1 0 14-15,-1 0 7 0,0 0-12 16,2 0-13-16,-2 0-10 0,1 0-11 0,-1 0 0 0,3-3-5 16,2-4-12-16,1 1-11 0,2-8-13 15,0-2-9-15,6-6 1 0,3-2-4 0,0-3 4 16,-1-3-1-16,6 0 0 0,-3-2 4 0,-1 1-6 15,0 1 0-15,-2 1-5 0,-1 2-7 0,-1 3-10 16,-1 2-18-16,0 4-24 0,-5 3-46 16,-4 6-60-16,-3 3-125 0,-1 6-223 0,0 0 0 15,0 0-342-15</inkml:trace>
  <inkml:trace contextRef="#ctx0" brushRef="#br0" timeOffset="231805">11534 3329 332 0,'0'0'360'0,"0"0"-433"0,0 0 17 16,0 0 32-16,0 0 30 0,0 0 9 0,0 0-3 15,0 0-8-15,0 0 1 0,0 0 5 16,0 0 11-16,0 0 29 0,0 0 42 0,0 0 50 0,156-32 43 16,-153 28 19-16,4-1-12 0,-5-1-36 15,0 2-33-15,-1 0-32 0,-1 1-13 0,0 2-4 16,0-2-3-16,0 1-9 0,-1 0-21 0,-3 0-23 16,-4-2-15-16,1 1-12 0,-6 0 1 0,0 0 6 15,-8 2 7-15,5 1 2 0,-9 0 2 0,1 0 2 16,-4 0-5-16,1 4 4 0,-2 2-2 15,2 2 0-15,-2 1 1 0,2 1-5 16,1-3 1-16,2 0 1 0,6 1-3 0,1-2 5 16,4-3 1-16,2 2-1 0,3-4 3 0,5 1 0 15,2-1 0-15,1-1 0 0,0 0-13 0,0 0-13 16,0 0-22-16,1 0-21 0,0 0-4 0,5 0 15 16,2 0 20-16,2 0 24 0,2 0 13 15,3 0-3-15,1 0-2 0,6 0-3 0,-3 0 2 16,2 0-4-16,-2 2-1 0,3 1 2 0,-3 0-4 15,-3 1 2-15,2 0-4 0,-4 2-4 0,-6 0-2 16,3 0-2-16,-4 2-1 0,-2-2 1 0,-4 1-1 16,2-1 2-16,1 2 3 0,-4-1 1 15,0 1 6-15,0 1 5 0,-5 2 3 0,1 0 5 16,-6 2 0-16,-2 1-1 0,-2 1-3 0,-2 0 0 16,-2 1 1-16,-5 0-1 0,-3 2 4 0,0 0-2 15,-1-1-5-15,-1 2 0 0,1 0-3 0,0 1-2 16,-2 2 0-16,0 2 2 0,-1 0-3 15,0 2 2-15,2 1-2 0,0 3 2 0,2-1-1 16,6 0 2-16,-3 2-1 0,1-4-1 0,7-1 2 16,1-1-2-16,2-4 0 0,5-2-1 0,0 0 0 15,4-2 0-15,2-3-1 16,1 3 2-16,0-4 0 0,0 3-1 0,4-2 2 16,6 0-2-16,-1-1 3 0,1-1 6 0,3 5 2 0,7-7 7 15,-3 0-1-15,5 0-3 0,-1-1-2 16,5-4-4-16,0 0 2 0,1-2-1 0,2-2-1 15,-2-1-4-15,4 0-1 0,-3-1-1 0,-1-5 0 16,-1-1 4-16,-2-1 4 0,-2-1 6 16,0 0 5-16,-4-1 1 0,-5 1 1 0,0 3-1 0,-4 0-3 15,-3 3-1-15,2-2-2 0,-5 4 0 16,-1-1-2-16,-2 2-2 0,0 0 0 0,0 0-1 16,0 0 4-16,0 0 4 0,0 0 5 0,0 0 5 15,0 0-3-15,-1 0-4 0,1 0-11 16,-1 0-11-16,1 2-7 0,0-2-9 0,0 0-6 15,0 1-6-15,0-1-6 0,0 2 0 16,0-1 11-16,0 2 14 0,0 2 11 0,0 0 6 0,1-1-3 16,0 2-4-16,1-2-1 0,3 2 3 0,-3-2-2 15,0 1-1-15,0-1-2 0,-1 1-26 16,3 1-38-16,0-1-61 0,-1-1-103 0,-2-1-109 16,2 3-142-16,3-3 30 0,-5-2-135 0</inkml:trace>
  <inkml:trace contextRef="#ctx0" brushRef="#br0" timeOffset="232084">11622 3214 2153 0,'0'0'130'0,"0"0"-21"0,0 0-51 15,0 0-52-15,0 0-56 0,0 0-16 0,0 0-1 16,0 0 20-16,0 0 35 0,0 0 14 16,0 0-4-16,0 0-3 0,0 0-12 0,0 0-35 15,37 143-64-15,-30-127-79 0,3-1-120 0,6-1-157 16,-4-5-34-16,-3-4-30 0</inkml:trace>
  <inkml:trace contextRef="#ctx0" brushRef="#br0" timeOffset="232751">11507 4546 783 0,'0'0'144'0,"0"0"-54"0,0 0-20 16,0 0-7-16,0 0 0 0,0 0-1 0,0 0 5 15,0 0 28-15,0 0 38 0,0 0 26 0,0 0 1 16,0 0-18-16,0 0-43 0,0 0-37 0,11-19-27 16,0 7-18-16,1-4-6 15,2 0-4-15,1-5-4 0,0-1-3 0,4 0 0 16,-1-3 3-16,-2 2-2 0,5 1 0 0,-5 1 1 15,-2-1-2-15,-3 4 6 0,0 0 1 0,-5 1 4 0,-3 2 4 16,4 3 0-16,-4 2 2 0,-2 3 0 16,-1 3-2-16,0 2-1 0,0 2-10 0,0 0-16 15,0 0-13-15,0 0-15 0,0 2-7 0,0-1 2 16,0 5 14-16,0 3 15 0,0 3 13 16,0 4 19-16,-1 1 3 0,1 2-3 0,0-2 3 15,0 3-9-15,0-1-5 0,1-2-1 0,7 0-4 16,-2-2-2-16,5-3 1 0,-2 0-6 15,-1-1-5-15,5-4-13 0,-1 1-30 0,0-2-43 16,1-3-81-16,-1 0-129 0,0 0-151 0,-1-3 1 16,-5 2-201-16</inkml:trace>
  <inkml:trace contextRef="#ctx0" brushRef="#br0" timeOffset="232945">11779 3841 3007 0,'0'0'12'0,"0"0"8"15,0 0-12-15,0 0-36 0,0 0-81 0,0 0-73 16,0 0-51-16,0 0-54 0,0 0-41 0,0 0-26 16,0 0-41-16,0 0-14 0,0 0 95 15,0 0-19-15,71-15 258 0</inkml:trace>
  <inkml:trace contextRef="#ctx0" brushRef="#br0" timeOffset="233768">12828 3306 1638 0,'0'0'89'0,"0"0"8"0,0 0-13 0,0 0-31 16,0 0-37-16,0 0-31 0,0 0-13 0,0 0 5 16,0 0 18-16,0 0 13 0,0 0 1 0,0 0-4 15,0 0-8-15,0 0-10 0,25-64-1 16,-25 64 12-16,0 4 12 0,2 1 11 0,-2 5 5 15,0 2-4-15,0 3-2 0,-2 3 3 0,-6 5 1 16,-4 3 1-16,-3 4-2 0,-3 4 0 16,-5 3-6-16,-6 2-1 0,1 2-2 0,-6 0-6 15,4-2 0-15,-1 1-2 0,0 1-1 0,4-3 1 16,1 1 2-16,5-2 0 0,-2-4-3 0,8-2-1 16,1-4-2-16,2-2-3 0,7-2 0 15,-2-5 1-15,5-3-1 0,2 0 2 0,0-1 0 16,7-2 2-16,0-1 6 0,7 0 12 0,4-1 7 15,3-1 5-15,5-2-2 0,2 0-8 0,9-3-5 16,1-1-9-16,4-3-7 0,2 0-3 16,4 0-5-16,-2 0-1 0,-2 0-1 0,-3 0 0 0,0-3 4 15,-5 2 2-15,3-4 2 0,-8 1 3 16,-1 2 3-16,-3-2 3 0,-6 2 2 0,-1 0 0 16,-5-1 0-16,-2 2-3 0,-8-1-1 0,2 1-1 15,-6 1 5-15,1 0 11 0,-2 0 6 16,0 0 11-16,0 0 6 0,-6 0-1 0,1 0-21 15,-1-2-22-15,-3 0-27 0,-3-3-27 16,-2 0-6-16,-3 2-11 0,-2 0-20 0,2 0-33 0,-2-1-62 16,-1-1-88-16,4 1-160 0,4 0-52 15,4 3-363-15</inkml:trace>
  <inkml:trace contextRef="#ctx0" brushRef="#br0" timeOffset="234098">12818 3248 2499 0,'0'0'27'0,"0"0"16"16,0 0-28-16,0 0-48 0,0 0-75 0,0 0-12 16,0 0 13-16,0 0 31 0,0 0 65 0,0 0 6 15,0 0 1-15,0 0 6 0,0 0 5 0,0 0 3 16,63 149 4-16,-48-112 0 0,1 5-1 15,2 5-3-15,1 4-3 0,-1 2-3 0,2 2-1 16,-2 3-3-16,-3-4-1 0,1-1-1 0,-2-6-3 16,-3-8 1-16,1-7 2 0,-2-8 0 0,-3-7 2 15,-2-5 3-15,-1-6 6 0,-4-3 12 16,0-1 15-16,0-1 11 0,0-1 5 0,0 0-10 16,0 0-12-16,0 0-13 0,0 0-14 0,0 0-12 15,0 0-19-15,0 0-23 0,0 0-28 16,0 0-48-16,0 0-62 0,0 0-123 0,0-3-204 15,-1 2 16-15,0-1-137 0</inkml:trace>
  <inkml:trace contextRef="#ctx0" brushRef="#br0" timeOffset="234501">13413 3323 955 0,'0'0'362'0,"0"0"-279"0,0 0 38 0,0 0-7 15,0 0-39-15,0 0-50 0,0 0-43 0,0 0-22 16,0 0 9-16,0 0 21 0,0 0 22 15,0 0 19-15,0 0 14 0,0 0 6 0,14 4 4 16,-7 9-1-16,-3 2-1 0,3 3-8 0,-3 6-5 16,3 4-7-16,-3 5-11 0,-2 4-7 15,3 4-7-15,-1 0-2 0,-3 3 0 0,-1 1 1 16,1 0 1-16,-1-1 0 0,0 2-2 0,0-8-5 16,0 0-1-16,0-10 0 0,0-3 1 0,2-9 3 15,-1-5-4-15,2-3 2 0,1-3-5 0,-3-2 0 16,1-2-4-16,-1 1-17 0,0-2-12 15,1 0-22-15,2 0-29 0,0 0-38 0,-1 0-54 16,-2 0-88-16,5 0-117 0,-1-3 2 0,-2-2-8 16,-1 2 186-16</inkml:trace>
  <inkml:trace contextRef="#ctx0" brushRef="#br0" timeOffset="234706">13225 3581 1945 0,'0'0'507'0,"0"0"-477"0,0 0-14 0,0 0-26 16,0 0-10-16,0 0 4 0,0 0 13 0,0 0 1 15,0 0-1-15,0 0 0 0,165-32-2 16,-133 32 1-16,-5 0-2 0,3 0-1 0,-6 0-4 16,2 0-10-16,-4 0-14 0,-4 0-30 0,4 0-55 15,-6 0-91-15,-1 5-119 0,-2 0-125 0,-4 0-11 16,-3-3-239-16</inkml:trace>
  <inkml:trace contextRef="#ctx0" brushRef="#br0" timeOffset="235109">13604 4142 1958 0,'0'0'286'0,"0"0"-329"16,0 0 3-16,0 0 9 0,0 0 28 0,0 0 9 15,0 0 1-15,0 0 5 0,0 0 11 16,0 0 7-16,0 0 2 0,0 0 1 0,0 0-5 16,0 0 0-16,18 0 4 0,-10-3-8 0,2-1-9 15,1-2-17-15,7-3-24 0,-1-2-17 0,0 1-18 16,1-4-19-16,-3 0-5 0,-2 0 4 0,0 3 20 15,-4 0 29-15,1 0 21 0,-6 3 24 16,0 2 17-16,0 2 13 0,-4 2 9 0,0 2-2 16,0 0-6-16,0 0-12 0,0 0-15 0,0 0-10 15,0 3-18-15,0 0-9 0,-1 3 12 0,-2 2 12 16,1 4 16-16,0 4 12 0,0 1-12 16,1 2-8-16,0-1-5 0,1 1-4 0,0-5 0 15,0 0-1-15,0 0-4 0,4-6-2 0,3 1-7 16,-1-2-6-16,3-2-11 0,0 0-28 0,2-4-39 15,3-1-94-15,1 0-160 0,-6 0-150 16,2-3-518-16</inkml:trace>
  <inkml:trace contextRef="#ctx0" brushRef="#br0" timeOffset="235293">13824 3638 3208 0,'0'0'54'0,"0"0"-5"0,0 0-20 16,0 0-36-16,0 0-52 0,0 0-40 0,0 0-18 15,0 0-24-15,0 0-21 0,0 0-56 0,0 0-136 16,0 0-220-16,0 0-49 0,0 0-363 0</inkml:trace>
  <inkml:trace contextRef="#ctx0" brushRef="#br0" timeOffset="239079">12280 4937 110 0,'0'0'-6'0,"0"0"-2"0,0 0 2 16,0 0 2-16,0 0 4 0,0 0 1 0,0 0 2 15,0 0 3-15,0 0 5 0,0 0 9 16,0 0 4-16,0 0 4 0,-25 23 2 0,25-23-6 16,0 0-4-16,0 0-6 0,0 0-2 0,0 0 7 15,0 0 5-15,0 0 5 0,0 0 1 0,3 2-2 16,0-1-5-16,-2-1-3 0,1 2-7 15,-2-2-2-15,0 0 1 0,1 1 7 0,-1-1 14 16,0 0 16-16,0 3 16 0,0-3 8 0,0 0-3 16,0 0-7-16,0 1-16 0,0 0-1 15,0 4 0-15,0 1-1 0,0 2 4 0,0 4-7 16,0 2-7-16,0 5-6 0,1 1-3 0,1 6-2 16,-2 2-5-16,0 2 1 0,1 4-1 0,2 0-3 15,-3 3 3-15,3 2-2 0,-3 0 3 16,1 3 8-16,-1 2 5 0,0 2 3 0,0 0 4 15,0 2-6-15,0-3-6 0,0 1-4 0,0-3-7 16,0-3-2-16,0-3 5 0,0-4 3 0,0-4-5 16,0-7-1-16,0-7-11 0,0-6-6 0,0-3 14 15,0-5 19-15,-1-1 25 0,1 0 21 0,0 0 12 16,-3 0 0-16,3 0-9 0,0 0-14 16,0 0-18-16,-3 0-23 0,2 0-46 0,-1-1-33 15,-2-2-42-15,-3-3-27 0,3 0-2 0,-4-1 1 16,3-3-10-16,-5 1-5 0,3-3 27 15,-5 0 26-15,0 2 41 0,-3-1 34 0,1-2 5 16,-2 3 1-16,2-1 7 0,0 2 1 0,1 1 12 16,2 3 11-16,0 2 5 0,1 2 9 0,6 1 3 15,-4 0-2-15,7 0 0 0,-2 1-6 16,2 6-9-16,-1 2-6 0,2 5-1 0,0 2 16 16,0 2 8-16,2 4 3 0,2-1-3 0,5 1-11 15,3-2-3-15,1 0 4 0,2-1 7 0,1-4 6 16,-1-3-1-16,4-2 2 0,-1 0-5 0,-2-4-3 15,-1-2-1-15,-1-1-3 0,-2-3 1 16,1 0 4-16,-2 0 4 0,-3 0 5 0,0 0 3 16,-3-4 0-16,2 1 0 0,-3-3-2 15,5-2-5-15,-5-1-22 0,5-3-6 0,-2-2-5 16,3-3-8-16,-1-1 9 0,-1-1-14 0,3-3-13 16,2-1-11-16,2 0-17 0,6-4-18 0,0 3-31 15,4-1-65-15,5 3-106 0,2 2-163 0,-7 8-157 16,-7 3-548-16</inkml:trace>
  <inkml:trace contextRef="#ctx0" brushRef="#br0" timeOffset="241292">11220 6083 2749 0,'0'0'-16'0,"0"0"-1"0,0 0-46 0,0 0-117 15,0 0-116-15,0 0-38 0,0 0-62 0,0 0-34 16,0 0 59-16,0 0 53 0,0 0-10 0</inkml:trace>
  <inkml:trace contextRef="#ctx0" brushRef="#br0" timeOffset="243958">13333 5996 2857 0,'0'0'30'0,"0"0"-35"0,0 0-19 0,0 0-46 0,0 0-141 16,0 0-85-16,0 0-29 0,0 0-47 15,0 0-1-15,0 0-26 0,0 0 32 0,0 0 50 16,0 0 189-16</inkml:trace>
  <inkml:trace contextRef="#ctx0" brushRef="#br0" timeOffset="259350">10906 6606 1878 0,'0'0'285'0,"0"0"-345"16,0 0 41-16,0 0-3 0,0 0-19 0,0 0-27 15,0 0-27-15,0 0-15 0,0 0 6 16,0 0 32-16,0 0 29 0,0 0 24 0,-45-20 28 16,49 20 15-16,-4-1 5 0,2 1 2 0,-2 0 1 15,1-1 4-15,-1-1 11 0,2 0-1 16,-1 1-2-16,-1-2-14 0,0-1-14 0,3-3-3 16,-2-1-6-16,4-1 3 0,-3 0 3 0,-2-1-2 15,0-1 5-15,0-2 0 0,-2 1-4 0,-7 1-4 16,-1 0-2-16,2-1 2 0,-4 3 4 15,-2-1 3-15,-1 1-6 0,-5 3-7 0,3 0-5 16,-6 1 1-16,4 5 4 0,-4 0 3 0,-2 0-1 16,1 5-5-16,3 3-4 0,-2 2 2 15,4 5 4-15,-2-1 5 0,5 4-1 0,0 2 1 16,1 0-1-16,4 2-1 0,1 1-3 0,6 2 0 16,-2 1-2-16,6-1-1 0,0 5 1 0,9 0 0 15,2 0 5-15,2-1-3 0,4 0 0 0,0-5 0 16,7 0-3-16,-1-8-3 0,4-1-1 15,2-4-7-15,1-4-6 0,5-2-10 0,-2-3-22 16,4-2-15-16,0-2-17 0,-6-6-13 0,5-2 0 16,-5-3-6-16,-1 0 2 0,2-2 10 0,-5 0 12 15,-5 0 25-15,1-3 23 0,-7 4 19 0,-2 1 18 16,-3 4 13-16,-2 2 22 0,-6 2 31 16,-1 3 39-16,-2 2 29 0,0 0 17 0,0 0-11 15,0 0-29-15,-2 0-37 0,2 0-40 0,0 0-29 16,0 2-25-16,0-1-17 0,0 1-12 15,0 0-3-15,0-1 8 0,0 4 13 0,0 2 15 16,0 3 10-16,0 0 5 0,3 0 0 0,4 3-3 16,-3-2-6-16,7-1-2 0,-2-3-2 0,1 1-2 15,2-1 3-15,3-3-1 0,0-1-3 0,2-3-3 16,-2 0-2-16,0 0-2 0,0 0 3 0,0-4 2 16,4-4 8-16,-3-3 3 0,1 0 1 15,-2 0 0-15,0-2-8 0,-2 1-2 0,-2-1 0 16,0-1-4-16,-5 0 3 0,2 1-5 0,-7 0-6 15,-1-1 0-15,0 1-5 0,0-2-5 0,-5-1-2 16,-8 2 1-16,0 2 7 0,-6 1 14 16,1 0 20-16,-5 4 15 0,2 1 18 0,-2 5 15 15,0 1 14-15,4 0 2 0,-5 0-5 0,8 6-15 16,-4 3-24-16,6 2-21 0,4 0-15 16,1 3-10-16,5 2-1 0,0-1 7 0,4 5-4 15,0-2 2-15,9 0-6 0,3-1-28 0,2 2-40 16,1-5-61-16,7-2-83 0,-2-4-96 0,5-2-18 15,-9-4 34-15,-3 0 20 0</inkml:trace>
  <inkml:trace contextRef="#ctx0" brushRef="#br0" timeOffset="260123">11447 6456 2194 0,'0'0'-193'0,"0"0"-81"0,0 0 20 0,0 0 48 15,0 0 182-15,0 0 20 0,0 0 0 0,0 0-10 16,0 0-4-16,0 0 2 0,0 0 6 0,0 0 8 16,96 164 2-16,-87-151 2 0,-3-1 0 15,1 1 3-15,-6-4 8 0,2-1 9 0,-3-1 9 16,0-2 2-16,0-2 1 0,0 0-3 0,0-3-2 15,0 2-1-15,0-2 2 0,0 0 3 16,0 0 1-16,0 0 1 0,0 0-3 0,1 0-6 16,-1 0-10-16,0 0-22 0,1-2-37 0,1 0-36 15,2-1-32-15,-1 1 1 0,-1-4 21 0,6-4 17 16,-2-1 18-16,3-1 1 0,-2-2 1 16,4 0 12-16,-1 0 16 0,-3 0 15 0,2 1 15 15,1 3 13-15,-6 2 18 0,1 2 18 0,-1 5 7 16,-2-1 1-16,-2 2-11 0,0 0-13 0,0 0-13 15,1 0 6-15,-1 2 33 0,1 2 18 0,2 4 18 16,4-1-4-16,-3 3-32 0,2 2-19 16,0-1-8-16,3 1-10 0,-3 1-5 0,1-2-6 15,0 0-6-15,0-1-4 0,-2 0 0 0,4 0 1 16,-4-4 2-16,1 1-3 0,2-5 4 0,-1 1 0 16,-2-1-1-16,-1-2 5 0,4 0-5 0,-4 0-4 15,5-2-5-15,-4-3-5 0,6-3-4 16,-1-3-5-16,-4 0-4 0,4-1-2 0,-1-2 3 15,-3 0 5-15,2 1 3 0,-2 0 8 0,-5-1 4 16,4 1 7-16,-3 3 10 0,-1 1 3 16,-1 0 7-16,0 1 4 0,0 1-3 0,0 2 5 15,0 2-5-15,0 0-1 0,0 3-7 0,0 0-18 16,0 0-15-16,0 0-24 0,0 0-22 16,0 1 20-16,1 6 20 0,4 0 25 0,3 3 29 15,0 0-9-15,2 3-8 0,2 1-9 0,1 1-8 16,1 2 6-16,1-2-10 0,2 2 1 0,0-2-1 15,-2 0-6-15,0-3 6 0,0-2 1 0,0-2 0 16,2-2 9-16,-1-2-2 0,-2-1 4 0,-1-3 4 16,0 0-5-16,-5 0 4 0,3 0 1 15,-2-5 1-15,-3 1 8 0,2-2-3 0,-4 1-2 16,-2-2-3-16,4-1-9 0,-4-4-1 0,0 1-7 16,0-3 4-16,-2 0 1 0,0 3-2 15,0-3 3-15,0 2-2 0,-4 0-11 0,1-1 0 16,-2 1-9-16,2 1-10 0,0 0-8 0,0-1-17 15,1 1-22-15,2 2-34 0,0-1-59 0,0 3-78 16,4 1-118-16,1-2-81 0,2 4 58 0,-3 1-70 16</inkml:trace>
  <inkml:trace contextRef="#ctx0" brushRef="#br0" timeOffset="261164">12412 6649 2231 0,'0'0'-194'0,"0"0"27"16,0 0 9-16,0 0 66 0,0 0 68 0,0 0 21 16,0 0-1-16,0 0 1 0,0 0 4 0,0 0 8 15,0 0 13-15,0 0 11 0,0 0 16 0,0 0 16 16,88 71 8-16,-80-73 2 0,2-2-8 15,-4-2-11-15,5 0-19 0,2-3-10 0,-2 0-7 16,-2-3-5-16,-1 1-3 0,3 0-4 0,-7 0-4 16,5-1-2-16,-7 0 1 0,0 0 2 15,-2 0 7-15,0 0 6 0,-3 1-2 0,-7-1-4 16,4 2-13-16,-5-1-7 0,-2 2-5 0,1 1 5 16,-2 0 2-16,2 3-6 0,-2 1-4 0,5 2-11 15,-1 2-2-15,2 0-5 0,0 2-3 16,2 2 5-16,4 4 4 0,0 3 10 0,1 1 13 15,1 1 6-15,0 4 3 0,1 2 2 0,5 1 1 16,5-1 4-16,0-1 0 0,1-1 0 0,2 0 2 16,1 0-3-16,0-5 3 0,1-1-2 15,5-4 0-15,-4-3 0 0,1-2-4 0,2-2-6 16,-2 0-8-16,4-3-10 0,-4-5-7 0,2 0-3 16,-3-2-5-16,-2-2 3 0,-2 0 4 0,0 0 5 15,-4 0 12-15,-3-1 10 0,-1 3 12 0,-2 1 7 16,-3 0 4-16,0-1 7 0,0 3-7 15,-8-2-5-15,2 0-3 0,-3-1-4 0,-4 1-1 16,1 1-1-16,-2 2-1 0,-1-2 4 0,0 2 9 16,2 0 12-16,-1 1 2 0,5 2-9 0,2 0-10 15,0 1-10-15,7 2-15 0,0-1-27 16,0 1-42-16,0 0-42 0,1 0 1 0,9 0 29 16,-1 0 40-16,2 0 42 0,3 0 12 0,2 0-1 15,1 0-1-15,-1 0 0 0,-1 0-4 16,7 0 0-16,-6 0 2 0,-1 0-1 0,-1 0 4 15,-2 0-4-15,1 0-2 0,-5 0-1 0,-3 0-5 16,-1 0 1-16,-2 0 4 0,-2 1 11 0,0 1 13 16,0 1 11-16,0 0 17 0,0 2 10 15,0 2 2-15,0 2 2 0,0 1-16 0,0 4-20 16,-2 1-13-16,-2-1-8 0,4 3-6 0,0-2 0 16,0 0 0-16,0 1-1 0,0-4-2 0,0 1 0 15,2-3-2-15,4-3-2 0,0 0 3 0,1-3 3 16,-2-1 2-16,5 0 5 0,-3-1 1 15,5-2-8-15,0 0-3 0,2 0-16 0,-1-4-13 16,1-2-6-16,0-3-11 0,2 0 0 0,-2-3-7 16,-1 0-10-16,1-2 8 0,-3 0 3 0,1 0 19 15,-2 0 18-15,-6 1 12 0,3 2 8 16,-6-1 11-16,-1 3 5 0,0 2 10 0,0-1 19 16,-1 3 14-16,-6 1 19 0,6 1 6 0,-1 2-8 15,1 1-21-15,1 0-37 0,0 0-46 0,0 0-46 16,0 0-38-16,0 0 4 0,0 3 32 15,4 5 44-15,4 0 35 0,-2 3 8 0,6 3-10 16,2-1-7-16,-1 3-5 0,1-2-2 0,2 0-8 16,-1-1-14-16,3-1-5 0,-2-1-4 15,-1 1 5-15,3-3 13 0,-1 0 9 0,-4 0 3 16,0-2 3-16,-4 2-4 0,-1-1-1 0,-2-2 0 16,-2 1 8-16,-3-3 14 0,-1 1 31 0,0-1 28 15,-1 1 22-15,-7 1 4 0,-2 1-17 16,-4 2-20-16,-2 2-14 0,0 0-8 0,-5 0-8 15,2-3 0-15,-4 2-4 0,4-2 0 0,-3-3 0 16,3 1-4-16,-3 0-4 0,8-1-3 0,1-2-5 16,0 0-4-16,9-3-10 0,2 0-21 0,2 0-58 15,0 0-120-15,0 0-148 0,6-1-66 0,5-3-15 16,-1 0 107-16,-5 2 46 0</inkml:trace>
  <inkml:trace contextRef="#ctx0" brushRef="#br0" timeOffset="261366">13533 6553 2415 0,'0'0'8'0,"0"0"-37"16,0 0-28-16,0 0 1 0,0 0 25 0,0 0 7 16,0 0 3-16,0 0 3 0,0 0-15 0,0 0-17 15,0 0-12-15,0 0-11 0,0 0 3 0,32 97 4 16,-27-94 4-16,4 0 2 0,-3-3-1 15,4 0-24-15,-1 0-47 0,1 0-110 0,2-4-116 16,-2-1 10-16,-2 2-137 0</inkml:trace>
  <inkml:trace contextRef="#ctx0" brushRef="#br0" timeOffset="261527">13367 6124 2237 0,'0'0'154'16,"0"0"-159"-16,0 0-18 0,0 0-66 0,0 0-125 16,0 0-59-16,0 0-11 0,0 0-23 0,0 0 4 15,0 0-2-15,0 0 19 0,0 0-16 0</inkml:trace>
  <inkml:trace contextRef="#ctx0" brushRef="#br0" timeOffset="261867">13811 6586 2646 0,'0'0'-23'0,"0"0"-22"15,0 0-13-15,0 0 44 0,0 0 1 16,0 0 6-16,0 0 0 0,0 0 10 0,0 0-7 0,0 0-3 16,0 0-3-16,0 0 0 0,0 0 3 15,0 0 5-15,86 29 7 0,-79-29 6 0,-3 0 0 16,-2 0 4-16,4-1-6 0,-3-2-4 15,-1-2-6-15,2-1-9 0,-1-2-3 0,-2-2-9 16,1 0-3-16,-2-3 7 0,0 0 5 0,0 3 4 16,-8 0 2-16,-1 0-8 0,-3 1-3 0,-3 0 1 15,1 1 4-15,-1 2 10 0,-2 2 11 0,0 2 10 16,4 2-2-16,-2 0-6 0,1 0-13 16,0 4-9-16,3 3-3 0,0 2-2 0,5 3 2 15,-4 4 0-15,7 1-1 0,1 2-1 0,-1 3-3 16,3 0-10-16,0 1-23 0,8-2-36 0,3-1-63 15,1-2-84-15,3-6-102 0,2-2-97 16,5-8 44-16,-6 0-116 0,-5-2 502 0</inkml:trace>
  <inkml:trace contextRef="#ctx0" brushRef="#br0" timeOffset="262434">14050 6471 2021 0,'0'0'627'0,"0"0"-685"0,0 0-7 16,0 0-26-16,0 0-27 0,0 0 11 16,0 0 23-16,0 0 21 0,0 0 46 0,0 0 27 15,0 0-1-15,0 0-2 0,0 0-3 16,0 0-1-16,20 108 1 0,-14-96-2 0,-5 0-2 16,2-1 2-16,-1-3-2 0,0 1 2 0,2-1 0 15,-1 0 0-15,-2 0 4 0,0-4-3 0,-1 1 0 16,3-2-1-16,-2-3-3 0,-1 1-7 0,3-1-22 15,0 0-30-15,0 0-24 0,2 0-15 16,2 0-12-16,2 0-12 0,0-1-19 0,2-5-37 16,2-2-25-16,4-1 0 0,0-2 22 0,1 0 47 15,0 1 59-15,1 1 62 0,-4 3 52 0,-1 0 44 16,-3 3 39-16,-3 1 17 0,0 2 17 16,-5 0 11-16,1 0 5 0,1 0-6 0,-1 3-10 15,0 0-22-15,3 2-19 0,-1-2-12 0,2 2-20 16,-3-2-15-16,4 1-14 0,-3 1-17 0,3-2-7 15,-1 1-8-15,-3-1-5 0,5 0-1 16,-2-2-5-16,3 3 2 0,-3-4 3 0,3 0-1 16,0 0 1-16,1 0-7 0,2-4-10 0,0-2-9 15,2 0-9-15,-1-4-5 0,-1 0-2 0,1-1-5 16,-3-1-1-16,0 1-7 0,-2-1 2 0,1 2 4 16,-6-1 6-16,-1 2 10 0,-2-1 1 15,-2 1 2-15,0 1 4 0,0 1 7 0,-4 2 21 16,-3 1 15-16,3 0 6 0,-3 4 10 0,4 0 0 15,-1 0 3-15,1 0-3 0,2 0-14 0,1 0-21 16,0 7-9-16,0 2-3 0,0 3 1 16,0 5 11-16,0 4 5 0,0-1-1 0,5 0-9 15,5-1-7-15,4 0-17 0,2-4-15 0,3-1-12 16,6-2-20-16,2-3-37 0,2 1-62 0,3-6-90 16,1-2-164-16,-7-1-75 0,-10-1-360 0</inkml:trace>
  <inkml:trace contextRef="#ctx0" brushRef="#br0" timeOffset="263556">10545 7437 52 0,'0'0'3'0,"0"0"-5"0,0 0 0 0,0 0-3 16,0 0-9-16,0 0-18 0,0 0 32 0</inkml:trace>
  <inkml:trace contextRef="#ctx0" brushRef="#br0" timeOffset="263992">10545 7437 885 0,'-25'15'102'0,"25"-15"-157"0,0 0-5 0,0 0-24 16,0 1 17-16,0 3 32 0,0 2 19 0,0 2 38 16,1 3 20-16,1 3 16 0,-1 0 11 0,0 2 7 15,4 1-4-15,-4 1 2 0,0 2-1 16,-1 0 0-16,2 2 4 0,0 3-6 0,-2 1-17 15,0 2-10-15,0 3-18 0,0-1-9 0,0-1 0 16,0-3-10-16,0-3 2 0,0-7-7 0,0-6-2 16,0-1 4-16,0-6 0 0,0-3 11 0,0 1 12 15,0-1 6-15,0 0 5 0,0 0-5 0,0 0-14 16,0 0-4-16,0 0-13 0,0 0-5 16,0 0-1-16,0 0-8 0,0 0-5 0,0 0-7 15,0 0-17-15,0 0-7 0,0 0-13 0,0-1-4 16,0-2-7-16,0 0-77 0,0-3-118 0,-2-2-46 15,-2-3 14-15,-2-1 88 0,3-1 135 16,-1-2 55-16,-3 4-11 0,6 3 4 0</inkml:trace>
  <inkml:trace contextRef="#ctx0" brushRef="#br0" timeOffset="264310">10416 7562 14 0,'0'0'58'16,"0"0"-18"-16,0 0 37 0,0 0 37 0,0 0 24 15,0 0-14-15,0 0-34 0,0 0-33 0,0 0-22 16,0 0 4-16,0 0 5 0,0 0 8 15,0 0 3-15,40-102-5 0,-27 95-4 0,4 4-11 16,2 0-10-16,-3-1-7 0,1 2-7 0,3-1-1 16,-3 3 2-16,-1 0-3 0,3 0 3 0,-3 0 0 15,-1 0 0-15,1 3 5 0,-3 2 1 16,1-1-3-16,-3-1 6 0,-2 4-1 0,-3-2 7 16,-2 0 8-16,1-1 7 0,-3-1 5 0,-2 0 10 15,0-1 10-15,0-2 15 0,0 1 15 0,0-1 8 16,-2 2 3-16,-3-1-8 0,1 3-23 0,-2 0-21 15,-3 1-20-15,-2-1-11 0,0 0 0 0,3 2 1 16,-3-2 1-16,0-2-4 0,0 2-2 16,4-2-1-16,-1-1-7 0,2-1-1 0,0 2-9 15,3-2-10-15,0 0-14 0,2 0-34 0,1 0-44 16,0 0-65-16,0 0-108 0,0 0-140 16,0 0-62-16,0 0 61 0,3 0 97 0,-1 0 138 0</inkml:trace>
  <inkml:trace contextRef="#ctx0" brushRef="#br0" timeOffset="264985">10779 7386 2237 0,'0'0'0'16,"0"0"-28"-16,0 0-29 0,0 0-37 15,0 0-41-15,0 0 17 0,0 0 25 0,0 0 42 16,0 0 54-16,0 0 0 0,0 0-12 0,0 0-8 15,0 0 0-15,0 0 3 0,101 14 11 0,-84-14 7 16,-2 0 2-16,-2 0 2 0,4 0-7 16,1 0-1-16,-5 1-4 0,1-1-2 15,-2 2 0-15,-4-1-4 0,2 2-4 0,-6 0-4 16,3 0 1-16,-4 1 8 0,-3-1 21 0,0 1 28 0,0 2 31 16,0 4 25-16,0-1 3 0,-4 4-14 15,-3 1-19-15,0 1-22 0,-1 1-15 0,-2 0-4 16,5-3-10-16,-5 0-6 0,7-3-2 0,-1-2-11 15,0 0-3-15,3-4-7 0,1-1-10 16,0 1 3-16,0-1-2 0,1 0 1 0,7 0-2 16,1 1-14-16,-1-4-11 0,4 3-15 0,2-3-6 15,1 0 0-15,4 0-12 0,-1 0-1 0,-1-6 2 16,5 0 9-16,-4 0 22 0,1-2 19 0,-3 2 17 16,-2 2 14-16,-3-1 1 0,-4 2 9 15,0 1 11-15,-5 2 16 0,0 0 39 0,-2 0 29 16,0 0 23-16,0 0 3 0,0 2-24 15,0-1-30-15,0 1-33 0,0-1-23 0,0 1 3 16,0 3 3-16,1 1 8 0,3 1 5 0,2 3-20 0,-4-1-8 16,5-1-11-16,-1 0-6 0,-2 0 5 15,5-1-2-15,2-2 6 0,0 0 7 0,-1-2-4 16,2 0 4-16,2-3-7 0,-1 0-4 0,5 0-1 16,-3-3-2-16,2 0 0 0,-2-4-1 15,0-3-3-15,0 0-3 0,2 0-5 0,-6 0-1 16,-1-1 1-16,1 0-3 0,-3 0 6 0,-5 2-2 15,-2-1-2-15,-1 0-4 0,-1-1-16 0,-9-1-10 16,-2 1-4-16,-3-2 2 0,-2 3 14 16,-4-1 15-16,0 3 13 0,-3 4 13 0,-2 1 12 15,0 3 16-15,0 0 17 0,2 3 5 0,5 6-2 16,-4 2-13-16,7 1-18 0,-2 0-13 16,4 2-9-16,3-2-6 0,3 1-7 0,7 0-4 15,1 4-4-15,0-2-1 0,9 0 1 0,2 0-8 16,3-1-19-16,4-4-37 0,0 0-42 0,6-6-45 15,3-2-74-15,5-2-134 0,-8-2 4 0,-5-2-246 16</inkml:trace>
  <inkml:trace contextRef="#ctx0" brushRef="#br0" timeOffset="265749">11649 7072 2259 0,'0'0'82'16,"0"0"-216"-16,0 0-11 0,0 0 14 0,0 0 63 15,0 0 46-15,0 0 13 0,0 0 4 0,0 0-1 16,14 159 4-16,-1-130 0 0,4 2 0 0,2-1 0 16,-3 3 3-16,-1 0 2 0,-1 1 4 0,0 4 0 15,-3 0 1-15,-6 2 1 0,5 7-5 16,-8 0 1-16,4 2 1 0,-5 2-2 0,-1-5-1 15,0-2-2-15,0-11-5 0,-7-5 4 0,3-8 13 16,-4-8 30-16,4-5 34 0,-7-2 19 16,2-2-2-16,-8-2-25 0,2-1-34 0,-4 0-22 15,-3 0-15-15,0 0-11 0,0 0-11 0,-1-1-19 16,5-4-14-16,-3 1-14 0,6-4-15 0,0 1-22 16,0-2-17-16,2 0-12 0,1-2 10 15,1 0 35-15,4 3 43 0,0-2 45 0,3 2 34 16,3 2 22-16,1 2-14 0,0-1-33 0,0 2-31 15,4-4-26-15,6 1 10 0,2-2 26 0,4-1 18 16,1-1 19-16,6 0 3 0,1 0 2 0,1 0-2 16,5 0-9-16,1-3-6 0,-2 3-10 15,5-3-1-15,-2 3-4 0,-5-3-9 0,2 3-9 16,-2-2-15-16,-1 0-15 0,-1 1-11 0,-2-1-12 16,-6 1 0-16,4 0 10 0,-7 3 17 15,-6 0 25-15,3 2 24 0,-9 3 28 0,4 1 40 16,-6 2 47-16,0 0 31 0,0 0 11 0,-3 0-30 15,-1 0-44-15,3 0-25 0,-2 0-14 0,0 0 6 16,1 0 9-16,-1 0-6 0,3 0-18 16,0 0-17-16,0 0-17 0,0 0-13 0,0 2-10 15,0-1 7-15,3 1 12 0,1 3 15 0,0-1 18 16,4 2 10-16,-3 0-2 0,5 0-4 0,1-2-3 16,-3 1-4-16,4-2 1 0,1 0-3 0,0-1 0 15,1-1-5-15,0-1-1 0,-1 0-4 0,1 0-3 16,-2-3-9-16,2-1-5 0,-3-3-2 15,0 1-4-15,-4 1 3 0,1-3-3 0,-4 2-3 16,0-2 2-16,0 2-4 0,-4-3 0 0,0 0-3 16,0 0-9-16,-4-2-8 0,-3 2-9 0,-4 0 1 15,-2 2 0-15,-3 0 6 0,-1 0 9 16,-4 2 7-16,2 2 18 0,-3 3 17 0,0 0 15 16,2 0 2-16,-3 8-3 0,5-1-8 0,2 3-10 15,-1-1-5-15,6 2-2 0,2-3-10 16,1 3-8-16,6-1-5 0,2 3-2 0,0-1-4 15,6 0-15-15,0 0-51 0,8-1-65 16,1-2-87-16,6-3-119 0,-2-4-28 0,0-2 39 16,-8 0 1-16</inkml:trace>
  <inkml:trace contextRef="#ctx0" brushRef="#br0" timeOffset="266150">12352 7433 2341 0,'0'0'111'16,"0"0"-235"-16,0 0 0 0,0 0 4 0,0 0 51 15,0 0 28-15,0 0-1 0,0 0-9 16,0 0-7-16,0 0-2 0,0 0 4 0,0 0 12 16,0 0 16-16,25 136 17 0,-20-130 12 0,-3-2 4 15,1 1 3-15,-2-2 1 0,0 0-5 0,3 0-6 16,2 0-35-16,-3 0-60 0,5-1-58 15,-3-2-45-15,5 0-17 0,-2 0-3 0,1-6 3 16,4 0 25-16,-2-4 46 0,1 1 54 0,-2 0 55 16,-1 0 14-16,2 0 7 0,-1-1 16 15,-5 5 0-15,5-1 10 0,-8 3 16 0,4 1 11 16,-2 1 36-16,-3 1 51 0,-1 0 52 0,2 0 27 16,-2 0-9-16,0 0-9 0,1 1 9 0,-1 1 2 15,4 2-1-15,0 1-24 0,0 0-48 0,2 1-37 16,1 2-34-16,2 1-18 0,-2 1-17 15,4 0-8-15,0 1-2 0,-2 1-1 0,4-6-8 16,-2 1-12-16,2 0-25 0,4-3-37 0,-1-2-54 16,0-2-72-16,1 0-109 0,3-2-124 15,-5-4 30-15,-8 3-99 0</inkml:trace>
  <inkml:trace contextRef="#ctx0" brushRef="#br0" timeOffset="266450">13009 7105 2438 0,'0'0'-29'16,"0"0"-157"-16,0 0-31 0,0 0 11 0,0 0 79 16,0 0 76-16,0 0 45 0,0 0-3 0,0 0-3 15,0 0 6-15,0 0 2 0,0 0 3 0,0 0 6 16,51 170 2-16,-47-145 6 0,0 3 2 15,-3 3 2-15,1 0-2 0,-1 2-7 0,-1-3-2 16,1 2-9-16,-1-6-4 0,0-4-4 0,4-6-7 16,1-4 0-16,-3-3-2 0,0-1-11 0,-1-2-19 15,3-3-32-15,0 0-34 0,-1 0-41 0,-2-1-45 16,1-2-32-16,2 0-14 0,0 0 44 0,-3 0 66 16,1 0 65-16,-2-2 49 0,0-1-8 15,0 2 30-15</inkml:trace>
  <inkml:trace contextRef="#ctx0" brushRef="#br0" timeOffset="266763">13017 7537 21 0,'0'0'47'16,"0"0"38"-16,0 0 57 0,0 0 58 0,0 0 36 16,0 0-8-16,0 0-24 0,-154 45-30 0,140-34-31 15,6-3-31-15,-1-1-28 0,5 0-33 16,2 1-21-16,2 0-13 0,0 0-2 0,0 2 7 16,6 0 9-16,5 0-2 0,-1 1-4 0,4-3-2 15,3 0-8-15,-1-3-9 0,7-4-10 0,2-1-7 16,1 0-10-16,2-9-4 0,2-3-7 15,2-1-19-15,-1-3-6 0,-2 1 1 0,-3 0 10 16,-2 1 12-16,-5 1 10 0,-3 2 12 0,-1-1 6 16,-5 2 6-16,3 3 7 0,-5 1 5 15,-4 4 7-15,-3-2 14 0,-1 4 33 0,0 0 25 16,0 0 25-16,0 0 10 0,0 0-21 0,0 0-23 16,0 3-30-16,0-2-26 0,0 1-17 0,0-2-9 15,0 0-6-15,0 4 3 0,4-1 8 16,3 2 8-16,-3 1 8 0,7 2-2 0,0-1-5 0,2 1-4 15,0-2-2-15,4 0-7 0,-1-3-19 0,6-2-25 16,0-1-41-16,0 0-57 0,2-5-77 16,1-6-123-16,-3-1-140 0,-5 1 32 0,-7 2-163 0</inkml:trace>
  <inkml:trace contextRef="#ctx0" brushRef="#br0" timeOffset="266928">13202 7213 2400 0,'0'0'4'0,"0"0"-47"0,0 0-50 0,0 0-66 16,0 0-92-16,0 0-149 0,0 0-103 0,0 0 54 16,0 0-57-16</inkml:trace>
  <inkml:trace contextRef="#ctx0" brushRef="#br0" timeOffset="267196">13569 6980 2548 0,'0'0'-7'0,"0"0"-17"0,0 0-28 15,0 0-13-15,0 0 26 0,0 0 11 0,0 0 16 16,0 0 15-16,0 0-1 0,0 0-1 0,0 0 2 15,0 0 2-15,41 184 1 0,-31-150 7 16,-4-1-2-16,3 4 0 0,-3 0-4 0,1 3-6 16,0-4 0-16,-2 0-3 0,1-4 0 0,-1-7-6 15,-1-6-7-15,-2-9-3 0,2-3 4 0,-3-6 11 16,-1-1 12-16,0 0 1 0,0 0-16 16,0 0-30-16,0 0-83 0,0-5-78 0,0-2-131 15,0-6-187-15,0 3 47 0,0 2-205 0</inkml:trace>
  <inkml:trace contextRef="#ctx0" brushRef="#br0" timeOffset="267377">13542 7226 1615 0,'0'0'602'0,"0"0"-557"0,0 0-32 16,0 0-22-16,0 0 14 0,0 0 20 15,0 0 15-15,0 0-13 0,0 0-10 0,155 2-5 16,-122-4-12-16,4-3-10 0,-6-3-18 0,5 0-27 15,-5 1-41-15,-1-2-49 0,-2 2-66 0,-2 0-75 16,-3 2-93-16,-4 3-47 0,-3 1 65 16,-10 1-34-16</inkml:trace>
  <inkml:trace contextRef="#ctx0" brushRef="#br0" timeOffset="267802">13838 7522 905 0,'0'0'455'0,"0"0"-269"0,0 0-117 0,0 0-35 15,0 0 10-15,0 0 23 0,0 0 32 0,0 0-10 16,0 0-15-16,0 0-13 0,0 0-17 0,0 0-7 16,0 0-7-16,0 0-2 0,147 39 0 15,-129-41-7-15,0-1-1 0,-3-1-6 0,-1-2-8 16,-3 1 0-16,-2-1-5 0,1 1-1 0,-4 1 1 16,-1 1 0-16,-3-1 5 0,-2 2 2 0,0-2-6 15,0-2-4-15,-2-1-14 0,-5-2-11 16,0 0-6-16,-4-2-7 0,-3 2-5 0,3 0-1 15,-5 2 0-15,-2 2 8 0,-1 1 1 0,0 2 14 16,-1 2 12-16,0 0 10 0,1 0 16 16,0 6 8-16,4 2 6 0,2-1 2 0,2 2-3 15,5 0-6-15,1 0-6 0,2 1-3 0,3 0 3 16,0 3 0-16,0-1 2 0,7 1 0 0,0 1-1 16,4 0 3-16,1-2 0 0,1-1 0 15,7-2 5-15,-1-2 2 0,3-3 2 0,1-1-5 16,3-3-8-16,0 0-6 0,0 0-9 15,-2-1-1-15,-2-4-1 0,0-1 0 0,-7 2 3 16,1-2-1-16,-2 0 1 0,0 0 0 0,-2 1-4 16,-3 2 3-16,1 0-4 0,-5 2-2 0,4 1 4 0,-4-2-15 15,1 2-12-15,0 0-33 0,0 0-58 16,1 0-76-16,-2 2-86 0,1 1-132 0,0-2-63 16,-4 2-114-16,-1-3 349 0</inkml:trace>
  <inkml:trace contextRef="#ctx0" brushRef="#br0" timeOffset="267999">14086 7216 2813 0,'0'0'121'0,"0"0"-211"0,0 0-5 16,0 0 10-16,0 0 28 0,0 0 52 0,0 0-3 15,0 0-33-15,158 30-67 0,-123-27-84 0,2-1-114 16,-3-2-142-16,-9 0-86 0,-9 0-431 0</inkml:trace>
  <inkml:trace contextRef="#ctx0" brushRef="#br0" timeOffset="269091">10684 8371 1249 0,'0'0'115'16,"0"0"-72"-16,0 0-56 0,0 0-17 0,0 0 5 16,0 0 9-16,0 0 9 0,0 0 12 0,0 0 7 15,0 0 8-15,0 0 2 0,0 0 7 0,0 0 7 16,0 0 14-16,8 3 15 0,-8-3 9 16,0 0 1-16,0 0-12 0,0 0-19 15,0 0-17-15,0 0-15 0,0 0-8 0,0 0-1 0,0 0-2 16,0 0 3-16,0 0 1 0,0 0 1 0,0 0 8 15,0 0 6-15,0 0 10 0,0 0 8 16,0 0 4-16,0 0-2 0,0 0-6 0,0 0-7 16,0 0-7-16,0 0-3 0,0 0-6 0,0 0-2 15,0 0 0-15,0 0-2 0,0 0-1 16,0 0-5-16,0 0-4 0,0 0-6 0,0 0-8 16,0 0-10-16,0 0-23 0,0 0-34 0,0 0-46 15,0 0-62-15,0 0-91 0,0 0-99 0,0 0-1 16,0 0 71-16,1 0 57 0,1 0 184 0</inkml:trace>
  <inkml:trace contextRef="#ctx0" brushRef="#br0" timeOffset="269986">10704 8245 1676 0,'0'0'139'0,"0"0"15"0,0 0-13 16,0 0-29-16,0 0-32 0,0 0-28 0,0 0-23 15,0 0-10-15,0 0-4 0,0 0-3 0,0 0-6 16,0 0 4-16,0 0 6 0,0 0 3 0,21-17 4 16,-10 16 1-16,0-1-4 0,1 2-2 15,2 0 1-15,1 0-5 0,1 0 5 0,0 2-4 16,6 1-2-16,1 0-2 0,-1 0-5 0,3 2 0 15,2-2-2-15,-1 0 0 0,1 0 1 16,2-3-1-16,0 1 3 0,-3-1 2 16,0 0-3-16,-2 0 1 0,-2 0-5 0,-3-3 0 0,-4 2 1 15,0-2-1-15,-2 0 2 0,-3 0 2 0,-3-1-1 16,-3 4 3-16,-2-1 1 0,-2 1 3 16,0 0 8-16,0 0 7 0,0 0 4 0,0 0-6 15,0 0-1-15,-2 0-9 0,-2 0-9 0,-3 0-22 16,3 0-22-16,-5 0-29 0,-2-2-32 0,3 1-38 15,-5 1-77-15,2 0-111 0,-2 0-191 16,2 1-41-16,7 2-389 0</inkml:trace>
  <inkml:trace contextRef="#ctx0" brushRef="#br0" timeOffset="270495">10310 8343 1708 0,'0'0'27'0,"0"0"-2"0,0 0-9 0,0 0-21 15,0 0-33-15,0 0-16 0,0 0-3 0,0 0 10 16,0 0 22-16,0 0 18 0,0 0 9 0,0 0 14 16,0 0 10-16,0 0 3 0,-3-9 1 0,3 13 13 15,0 2 12-15,0 2 9 0,0 4-7 16,0 1-16-16,1 6-15 0,2 2-7 0,1 2-4 15,-2 3-1-15,0 3 0 0,0 1-4 0,-2 3-1 16,1 2-1-16,0 1-2 0,1 0 1 0,2-1 4 16,-1-2-5-16,-2-4 1 0,0-3-3 15,1-1-2-15,-1-6 2 0,4-4-2 0,-2-2 0 16,0-6 0-16,-2 1 5 0,6-3 2 0,-1-1 6 16,0 0 3-16,1 1 7 0,1-1 1 15,-1 1 1-15,6-2 2 0,-1-1-7 0,1-1-11 16,1-1-11-16,1 0-21 0,0 0-21 0,4 0-31 15,-2-1-44-15,-2-4-54 0,0-1-73 0,-2 1-110 16,1 0-71-16,-3 0 53 0,-7 2-72 0</inkml:trace>
  <inkml:trace contextRef="#ctx0" brushRef="#br0" timeOffset="270719">10265 8618 2796 0,'0'0'-45'0,"0"0"-35"0,0 0-32 0,0 0-18 16,0 0 49-16,0 0 27 0,0 0 39 0,0 0 19 16,0 0-6-16,0 0-10 0,0 0-22 15,172-2-40-15,-141 2-52 0,-2-3-64 0,-1-1-66 16,4-1-89-16,-9 2-66 0,-2 1 54 0,-9 1-119 0</inkml:trace>
  <inkml:trace contextRef="#ctx0" brushRef="#br0" timeOffset="271662">10726 8860 1921 0,'0'0'825'0,"0"0"-919"0,0 0-37 0,0 0-5 16,0 0 39-16,0 0 55 0,0 0 58 0,0 0 6 16,0 0-1-16,0 0-8 0,0 0-14 0,0 0-9 15,0 0 1-15,160-68 2 0,-141 54 8 16,-4-2 9-16,-3 2-3 0,-3 1 0 0,1 1-6 16,0 0-11-16,-6 1-6 0,4 1-14 0,-5 2-2 15,-2 0-5-15,-1 1 0 0,0-1 0 16,-1 1-10-16,-7-1 1 0,1 1 0 0,-4-1 1 15,-3 3 8-15,-1 3-4 0,0 2 4 0,-4 0 6 16,3 2 8-16,1 4 19 0,0 5 10 0,0 1 5 16,1 2 4-16,2-1-5 0,2 2 8 15,1-1 10-15,6-2-12 0,2 2 3 0,1-1 1 16,0 1 4-16,0 2 19 0,2 0 1 0,8 1-2 16,0-2-10-16,-2-1-4 0,4-3 0 0,2-2-1 15,1-3 1-15,5 0-2 0,-3-3 1 0,3-1-4 16,0-2-7-16,2 0-1 0,-1 0-7 0,3-8-7 15,0 0-8-15,-5-2-7 0,4-3-7 16,-5 1-4-16,2 0-3 0,-3-1-3 0,-2-2-5 16,0 4-2-16,-3-2 3 0,0 1-1 15,-2 1 10-15,-5 3 10 0,2-2 10 0,-6 3 19 0,-1 1 15 16,0 0 12-16,0 2 8 0,0 1 1 16,-1 0 6-16,0 3-3 0,-3 0-6 0,2 0-9 15,2 0-21-15,0 0-20 0,0 0-14 0,0 2-10 16,0 0-3-16,0 4 16 0,0 1 12 15,0 2 11-15,0 4 12 0,0 0-8 0,0 1-1 16,0-1-4-16,2 0-3 0,3-3 1 0,-1 0-5 16,0-4 0-16,3-1 0 0,-4 0-6 15,5-1-4-15,-4-2-10 0,0 0-16 0,6-2-6 16,-2 0-10-16,-1 0-13 0,5 0-15 0,0-6-21 16,2-1-28-16,1-3-17 0,-1-1-14 0,1-3 7 15,0 1 27-15,2-1 25 0,-6 0 35 0,0 0 24 16,0 0 20-16,0-1 15 0,-5 5 15 15,0 3 21-15,-3 1 31 0,-3 2 31 0,0 3 26 16,0 1 15-16,0 0-1 0,0 0-8 0,0 0-25 16,0 1-26-16,0 1-37 0,0 0-34 0,0 2-3 15,3 1 16-15,2 3 19 0,-2 4 20 0,1 0-4 16,4 0-20-16,-4 1-8 0,5-4-14 16,-4 2-4-16,2-1-2 0,-2-3-1 0,-1-1 0 15,5 0-6-15,-5-2-7 0,4 0-13 0,-4-2-9 16,4-2-7-16,-2 0-4 0,5 0-5 0,0-4-6 15,0-2-12-15,-2-2-9 0,3-1-10 16,1-1-4-16,-1-3 7 0,2 2 16 0,-2-3 21 16,0 2 20-16,-2-3 18 0,-3 5 6 0,2-1 7 15,-5 4 8-15,0 1 10 0,0 2 16 16,-2 0 23-16,-2 4 17 0,0-1 11 0,1 1 6 16,-1 0-13-16,0 0-13 0,0 0-19 0,0 0-21 15,0 0-18-15,1 3-1 0,-1 1 17 0,3 1 16 16,4 1 11-16,-3 2-4 0,2 1-18 15,0-1-14-15,3 2-8 0,-3-1-3 0,4 1-3 16,-2-2-1-16,0-2-5 0,2 0-8 0,-5 0-17 16,5-1-20-16,-6 0-35 0,6-1-45 0,-1 0-54 15,-2-2-82-15,3 2-102 0,-2-3-12 16,0-1-2-16,-5 2 134 0</inkml:trace>
  <inkml:trace contextRef="#ctx0" brushRef="#br0" timeOffset="271987">12026 8571 2616 0,'0'0'-63'0,"0"0"6"0,0 0 4 0,0 0 29 0,0 0 22 16,0 0 9-16,0 0-5 0,0 0 0 15,18 179 0-15,-11-150-1 0,-3 2 3 0,3-3-1 16,-3 1 2-16,-2 0-2 0,5 2-3 0,-4 1-12 16,-2-1 3-16,1-1 4 0,-2-6 6 0,0-2 11 15,0-8-6-15,0-5 0 0,0-4 1 0,0-3 8 16,0-2 13-16,0 0 1 0,1 0-2 0,-1 0-14 16,3 0-23-16,-3-2-19 0,0 1-14 15,2-3-6-15,-2 0-10 0,2-2-13 0,-1-4-28 16,-1-3-30-16,2 0-33 0,-1-3-38 0,-1-4-84 15,0-1-82-15,0-2-20 0,0-3 55 0,0 6 105 16,-1 5 117-16</inkml:trace>
  <inkml:trace contextRef="#ctx0" brushRef="#br0" timeOffset="272254">12011 8613 574 0,'0'0'360'0,"0"0"-140"0,0 0-68 16,0 0-51-16,0 0-36 0,0 0-28 0,0 0-10 15,0 0-7-15,0 0 8 0,0 0 8 0,0 0 1 16,0 0 4-16,0 0-6 0,0 0-5 0,122-51 1 15,-101 51-1-15,-1 0 5 0,0 2-3 16,-1 8-4-16,-3-2-2 0,4 2-5 0,-3 0 5 16,-2 3-1-16,-1-1 0 0,-2 0 8 0,1 1 1 15,-7-3-3-15,0 1 1 0,-5-2-4 0,1-1 9 16,-2 0 12-16,0-1 14 0,-3 0 16 16,-7-1-7-16,4 2-9 0,-7 0-14 0,-2 0-19 0,-5 0-5 15,2-2-6-15,-4 2-3 0,3-2-1 16,-3 0-7-16,3-2 0 0,-3 0-7 0,4-2-6 15,-2-2-9-15,5 0-24 0,1 0-23 0,2 0-35 16,2 0-54-16,2 0-89 0,0-2-149 16,7-3-181-16,-2 4-605 0</inkml:trace>
  <inkml:trace contextRef="#ctx0" brushRef="#br0" timeOffset="272604">12550 8682 2692 0,'0'0'-60'0,"0"0"-25"0,0 0 5 15,0 0 28-15,0 0 48 0,0 0 26 0,0 0-8 16,0 0-9-16,0 0-5 0,0 0 2 0,0 0-4 16,0 0 2-16,0 0 4 0,0 0 2 15,70 77 6-15,-70-77 7 0,0 0 3 0,1 0 1 16,-1 0-9-16,0 0-12 0,0 0-9 0,0-3-3 15,0 0-2-15,0-5-5 0,-1-2-4 0,-3-2 1 16,-2-5 3-16,-3 0 19 0,-3-1 16 0,-2 1 7 16,-1 1 14-16,-1 0 1 0,-5 3 15 15,5 3 11-15,-1 1 2 0,0 5 0 0,0 1-10 16,3 3-16-16,1 0-6 0,6 0-10 0,-3 0-8 16,5 2-7-16,1 0-11 0,3 3-9 0,1 4-8 15,0 3-6-15,0 7 5 0,1 3-1 16,8 1-15-16,4 0-39 0,2-1-77 15,1-5-135-15,2-5-325 0,-6-4-925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59:20.9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860 364 335 0,'0'0'82'0,"0"0"-93"0,0 0 4 0,0 0 1 16,0 0 7-16,0 0 5 0,0 0-4 0,26-171 1 15,-19 149 1-15,0-5 13 0,-3 3 36 0,3-2 54 16,-5 5 67-16,0 1 56 0,-2 2 27 0,0 4 1 16,0 2-24-16,0 3-39 0,0 3-37 15,0 2-49-15,0 3-44 0,0 1-42 0,0 0-51 16,0 0-42-16,0 0-43 0,0 3 4 0,0 3 28 16,0 5 32-16,4 4 40 0,-1 4 8 0,-1 7-7 15,0 2-1-15,-1 8 7 0,0 3-6 0,-1 1 0 16,0 7-1-16,0-1-7 0,-1 6 2 15,-2 0-9-15,1 3-9 0,-5 1-5 0,3 0-2 16,-3 2 10-16,3-2 9 0,-3 3 8 0,1-2 10 16,1-2 0-16,-3 1-3 0,2-2 0 15,-2 2-7-15,3-2-7 0,-4 1-3 0,1-1-5 16,1-2 0-16,-1 0-1 0,0-4 0 0,0 3 4 16,0-3 3-16,1 1 7 0,-1 4 7 15,1-3 4-15,-3 0 6 0,6 1 0 0,-5-3 1 0,4 1-2 16,-1-2 0-16,0-1-1 0,-1 0-3 15,3-1-2-15,-1 0-3 0,-1 2-5 0,2-4-1 16,0 2-4-16,-4-3-1 0,4 1 6 0,-2-2 3 16,1 1 6-16,-2 1 5 0,3-1-4 0,-1 2 0 15,-1-2 3-15,1 1 1 0,-2 0 1 16,3 0 1-16,-2 3 0 0,-1-4-2 0,3 1 3 16,-1-1-1-16,-1-3-2 0,4 3-2 0,-1-4 0 15,-4 1 0-15,6 0-3 0,-1-2 3 0,0 3 0 16,0-2-2-16,2-1 4 0,-2 1-3 15,2-2 1-15,0 0 1 0,0 3-2 0,0-1-1 16,0 1 0-16,0-1-5 0,0 2-2 0,0 1-1 16,-2 0 1-16,2 1 2 0,-3 1 3 0,2-2 4 15,0 1 0-15,-5 1 5 0,4-2-1 16,-3 1 2-16,-1 0 6 0,0 1-1 0,2 4 1 16,-6-2-3-16,6 4-5 0,-4 1-2 0,3-1 4 15,-3 1-3-15,2-4 4 0,-2 2-2 16,-2 0-2-16,4-3 3 0,-5-1 1 0,2-1 4 15,1-3 4-15,-3 2 4 0,6-1-3 0,-3-2-2 16,-1-1-2-16,4 2 3 0,-2-2 2 0,2-1 0 16,-1 0-2-16,-2 0-2 0,5-1-2 0,-4 3 2 15,3-2-3-15,0 2-4 0,-1 1 0 0,1 0-4 16,1-1 0-16,-2 4-2 0,0-3-2 16,1-1 2-16,-1 2 2 0,1 3 0 0,0-1 2 15,-2 2 0-15,1 4 0 0,1-2 3 0,-5 2-8 16,7 1 1-16,-4-1-5 0,2 0-7 0,3-2 3 15,-2 0-4-15,2 0-4 0,1-1 1 16,0-2-7-16,0 1 4 0,0-2 2 0,0-2 1 16,-2-2 5-16,2 0 4 0,-2-3 5 0,0 1 6 15,-2-3 0-15,3-1 0 0,-2 3 1 16,-2-3-3-16,1 0 2 0,-2 0 3 0,-1-1 4 16,3-2 7-16,-5 1 3 0,4-3 3 0,-3 3-4 15,3-2-7-15,-5-1-5 0,6 3-6 0,-4-2 1 16,4-2-1-16,-3 2-1 0,3-3 1 15,0 1-5-15,-3 2-2 0,6-3-2 0,-2 1-1 16,0 3 2-16,-1-2 1 0,0 3-1 0,1 1 1 16,-2 1-1-16,-1 1 4 0,4-1 4 0,-4 1 2 15,1 0 3-15,-3 1 3 0,-1 0 4 16,0 2 6-16,-1 0 4 0,1 1 2 0,-1-2 3 16,-1 2 6-16,4-2-11 0,-2 1-5 0,-2-1-8 15,5 0-12-15,-2 1 5 0,1-3 2 0,1 0 0 16,0 0-3-16,-1-1 2 0,6-2-1 0,-3 0-2 15,2-1 0-15,-2 5-2 0,2-2 1 16,2 2 2-16,-2-1 2 0,2-1 4 0,0-1 1 16,0 0 1-16,0-1 1 0,0 0 2 0,0 0 1 15,0 1 2-15,0 0 3 0,0-2 3 0,0 3-3 16,0 0 2-16,0-3-6 0,0-1-7 16,0-3 0-16,0-1-2 0,0 0 1 0,0-4 3 15,0-1 1-15,0-2 2 0,0 0 2 0,0 1-5 16,0-1 0-16,0 1-2 0,0 5-3 15,0 0 2-15,0 0-1 0,0 3-1 0,2-4 0 16,0 0-3-16,-2-3-11 0,0-3-14 0,0-3-26 16,0-3-44-16,0-7-64 0,0-3-173 0,0-1-132 15,0-1 33-15,0-2-112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1:59:22.3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0 131 0,'0'0'114'0,"0"0"48"16,0 0 40-16,0 0-16 0,0 0-50 0,0 0-62 15,0 0-59-15,0 0-22 0,0 0-6 0,0 0 11 16,0 0 15-16,0 0 21 0,0 0 22 16,0 2 29-16,0-2 26 0,0 0 12 0,0 0-7 15,0 0-30-15,0 0-38 0,0 0-35 0,0 0-26 16,0 0-19-16,0 0-21 0,0 0-20 0,3 2 11 15,-2 2 21-15,6 4 29 0,-2 3 27 0,1 1 1 16,2 5-5-16,3 2-4 0,-3 4 2 0,2 4 3 16,2 2 0-16,-1 5-1 0,1 0 0 15,-1 5 0-15,-3 0-1 0,3 5-3 0,2 0-3 16,-4 3 3-16,1 4-2 0,-2 2 1 0,4 0-1 16,-2 1-6-16,-3 5 5 0,4-2 0 0,-2 3-3 15,-2-3 5-15,3 5-2 0,-4-2-1 16,3 3 0-16,-1 0-2 0,-3 1 1 0,5 1 0 15,-6 3-3-15,5 0 1 0,-5-1-2 0,6 3-1 16,-2-2-4-16,0 0-6 0,2-4-2 16,-3-2-1-16,4-2 1 0,0-3 5 0,-3-3 5 15,0 3 1-15,2-3-6 0,-2 3-64 0,0-1 10 16,2 1 18-16,-4 2 13 0,5-1 64 16,-3 2-11-16,-1 2-15 0,3 3-4 0,-2 2-1 15,2 3 0-15,2 1-46 0,-1-1 3 0,0 0 16 16,-2-2 9-16,0-3 47 0,1 0-5 0,-3-2-20 15,3-3-10-15,-1 2 1 0,0-6 2 0,0 0 1 16,3 1 4-16,-1 3-75 0,2 1-9 0,0-1 9 16,0-3 1-16,-4-3 74 0,-1-4 11 15,2-5-7-15,-5-2 0 0,5-4 7 0,-3 1 4 16,2-4 7-16,-1 2 3 0,-2-1-7 0,5 1-3 16,-4 1-6-16,1 1-18 0,3 1-24 0,-3 4 19 15,0 0 12-15,3-1 17 0,-4 5 25 16,3-4-21-16,-1 3-14 0,-1 2 1 15,0 2 4-15,5 3 4 0,-2 2 1 0,1 3-33 0,0-2-24 16,-1 4 13-16,3-1 11 0,-1 0 27 0,0 0 18 16,-4 0-25-16,2-5-13 0,0-1 3 15,-5-2 1-15,5-1 10 0,-5-3 3 0,3-2 0 16,-4-2 7-16,2-2 3 0,-2-3-21 0,1-2 27 16,-3-2 22-16,-1-2 15 0,1-2 27 0,1-1-23 15,-3 3-31-15,2-3-17 0,-1 3-5 16,-1-1-1-16,4 3 1 0,-2 1-4 0,0 2-3 15,-2 1-3-15,6 2 0 0,-3 0-3 16,-1 0 2-16,4 3 2 0,-3-1 0 0,-1 3 3 0,3-1 1 16,0 0-1-16,-2 4 4 0,1-4 3 15,-1 4 0-15,2-4-18 0,-1 0 3 0,-1 0 6 16,3-5-1-16,-3 0 23 0,-2-5-8 0,5 2-10 16,-5-2-2-16,1 0-1 0,3 0 1 0,-2 2 0 15,0-1-1-15,0 1-2 0,0-1-3 0,-1-4-1 16,-1 0-2-16,2-1 2 0,-2-1-3 15,2-1 1-15,-3-1 1 0,1 1-1 0,-1 1 6 16,0-2-1-16,2 1 1 0,-2-1 4 0,-1-4-4 16,0 1-1-16,3-1 1 0,-3-2-5 15,0-2 3-15,0 0-2 0,0 1-2 0,0-4 4 16,0 0-3-16,0 0 2 0,0 2 1 0,0-4-4 16,0 3 4-16,0-1-1 0,2 1 3 0,-2 0 3 15,0 1 0-15,1 0 2 0,-1 1 6 16,0 0 0-16,1 2 6 0,-1 0-1 0,2 1 1 15,-2 2 2-15,1 0-2 0,2 1 1 0,-1-1-4 16,0 2-2-16,-1-1 1 0,1 0 1 0,0 3 3 16,-2-3-1-16,7 6-6 0,-4-3 7 15,0 3 14-15,-2-3 12 0,3 3 16 0,-1 0-1 16,-3-4-7-16,1 2 3 0,-1 1-5 0,0-2-15 16,2 3-7-16,0 0-2 0,-2 3-4 0,2-2 7 15,2 1-3-15,-2-2-16 0,0-2-9 16,-1-5-10-16,-1-7-23 0,2-4-60 0,-2-7-173 0,0-5-363 15,0-3-864-15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2:01:10.7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33CCFF"/>
      <inkml:brushProperty name="fitToCurve" value="1"/>
    </inkml:brush>
    <inkml:brush xml:id="br2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19821 650 10 0,'0'0'-10'16,"0"0"10"-16,0 0 0 0</inkml:trace>
  <inkml:trace contextRef="#ctx0" brushRef="#br1" timeOffset="-343319">31314 9861 2330 0,'0'0'-55'15,"0"0"-56"-15,0 0-6 0,0 0 11 0,0 0 43 16,0 0 44-16,0 0 3 0,0 0-8 0,0 0 0 16,0 0 20-16,0 0 28 0,0 0 32 0,0 0 20 15,96 8-2-15,-96-13-12 0,0-1-21 16,0 1-18-16,0 1-15 0,-3 0-25 0,-1 3-31 15,-4 1-23-15,-5 0-14 0,0 3 16 0,-4 5 22 16,-7 4 23-16,0 5 26 0,-3 2 14 0,-2 6 11 16,2 2 14-16,-4 3-2 0,3 3-10 15,1 6-5-15,0 2-13 0,4 3-4 0,-1 0-3 0,9-1-8 16,9-4-4-16,-1-4-3 0,7-6 0 16,1-3 9-16,10-6 6 0,1 0 5 0,3-5 5 15,0-3 6-15,7-2 4 0,-3-2 4 16,6-3 5-16,2-4-3 0,1-1-2 0,4 0-3 15,-2 0-6-15,0-6 0 0,-2-3-1 0,0 1 0 16,0-1-2-16,-2 0 1 0,-3 0 6 0,-7-2 11 16,-2 1 12-16,-5 2 10 0,-4-4 4 15,-4 1-1-15,-1-2-8 0,0-2-11 0,0-2-13 16,-4 0-4-16,-6 0-2 0,3 1 5 0,-4 0 2 16,1 4 0-16,-3 1 3 0,6 2-7 0,-1 3-4 15,6 3-6-15,0 0-12 0,2 3-5 0,0 0-15 16,0 0-17-16,2 0-1 0,2 0 5 15,7 6 16-15,2-1 16 0,4 1 3 0,7 0 2 16,3-1-5-16,9 1-5 0,2-2-10 0,5-1-32 16,0 2-40-16,1-3-64 0,5 4-97 0,-5-3-143 15,-9 0-195-15,-16 0-580 0</inkml:trace>
  <inkml:trace contextRef="#ctx0" brushRef="#br1" timeOffset="-469701">25787 2859 97 0,'0'0'-48'0,"0"0"14"0,0 0 27 0,0 0 5 15,0 0-1-15,0 0 0 0,0 0 3 0,0 0 19 16,0 0 65-16,0 0 87 0,0 0 93 0,0 0 59 16,0 0-6-16,0 0-38 0,-78-87-45 15,72 80-43-15,2 1-18 0,2 3-34 0,-2 1-44 16,2 2-50-16,2 0-48 0,0 2-24 0,0 7-1 15,0 5 17-15,2 6 29 0,0 8 17 16,1 3 6-16,2 7-6 0,-2 1-9 0,4 6-9 0,-3 0-9 16,3 4-16-16,-4 3-7 0,1-1-8 0,-4 4-1 15,0 3 13-15,1-2 5 0,0-3 7 16,2-2-3-16,-1-7-5 0,0-8-3 0,1-6-4 16,1-8 2-16,0-5 2 0,-1-6 3 15,0-4 2-15,-1-3 0 0,1-1 5 0,-3-3 4 16,0 0 5-16,0 0-16 0,0 0 5 0,0 0 8 15,0 0-1-15,0 0 2 0,0-1-34 0,-4-4-63 16,0-2-81-16,-3-5-66 0,0-7-55 0,-2-1-37 16,-2-3-7-16,-3-3 28 0,1-2 57 15,-4-2 84-15,1-2 82 0,-1-1 69 0,0-4 16 16,0-2 0-16,4 0 0 0,-1-3 29 0,2 0 89 16,3 2 28-16,4-1 6 0,2 4-21 15,3 0-15-15,3 4 21 0,4 3 7 0,2 0-2 16,8 5-40-16,-1-1-37 0,5 1 1 0,3 0 1 15,2-1 9-15,4 1-2 0,2 5-7 0,0 1-6 16,2 4-7-16,-1 4 2 0,3 2-9 0,-2 3-6 16,0 2-7-16,-3 4-10 0,-5 0-2 15,-2 0-6-15,-7 4-2 0,0 5-3 0,-4 0 0 16,-3 3 6-16,-2 2 6 0,-2 0 10 0,-6 3 4 16,0 2 2-16,0 3-1 0,-6-1-2 15,-2-3 4-15,-6 0 3 0,2-4 6 0,-2-2 5 16,-1-2-2-16,-2-3-2 0,-3-1-9 0,1 0-10 15,-1-3-7-15,3 0-9 0,1-3-13 0,2 0-15 16,5 0-15-16,2 0-21 0,2 0-20 0,3-2-38 16,2-1-80-16,0 0-178 0,3-5-215 15,4 2 15-15,-3 1-119 0</inkml:trace>
  <inkml:trace contextRef="#ctx0" brushRef="#br1" timeOffset="-469357">26154 2835 2755 0,'0'0'29'15,"0"0"-49"-15,0 0-24 0,0 0-64 0,0 0-99 16,0 0-21-16,0 0-4 0,0 0 28 0,0 0 30 16,0 0-13-16,0 0-11 0,0 0 31 0,0 0 73 15,163-33 55-15,-139 28 41 0,-1 0 17 0,1 2 4 16,-4 3-7-16,-4 0-10 0,1 0-14 15,-2 5-6-15,-3 6 1 0,-2 1 11 0,-1 4 20 16,-2 0 29-16,-6 2 29 0,-1 3 26 0,-4 4 25 16,-5 2 5-16,-5 2-1 0,0 3-13 15,-3 0-21-15,-2-1-25 0,2-3-14 0,-2-2 3 16,1-1-7-16,2-7 0 0,4-2-13 0,2-2-24 16,3-3-18-16,2-4-14 0,3 1-13 0,2-3-6 15,0 1-2-15,2-2-6 0,5 2-14 0,2 0-25 16,5 0-27-16,4-3-43 0,3-3-40 15,5 0-63-15,3 0-75 0,7-9-9 0,-1-1 59 16,-5 1 106-16,-8 3 173 0</inkml:trace>
  <inkml:trace contextRef="#ctx0" brushRef="#br1" timeOffset="-469051">26766 3158 0 0,'0'0'69'0,"0"0"149"16,0 0 96-16,0 0 50 0,0 0-12 0,0 0-67 16,0 0-75-16,0 0-63 0,0 0-50 0,0 0-24 15,0 0-27-15,0 0-12 0,0 0-4 0,0 0-14 16,-14 58-1-16,13-46-6 0,-1-1-11 15,1-1-12-15,1-1-7 0,0-1-5 0,3 1-1 16,4-3 6-16,1-2-2 0,3-2-1 0,1 0-5 16,3-2-8-16,-1 0-11 0,5-2-14 0,1-6-21 15,1-4-15-15,-1 1-20 0,2-3-8 16,-3 0-6-16,-4 0 0 0,-1-1 18 0,-3-1 19 16,-6 1 33-16,-2 0 27 0,-3 0 27 0,-3 1 29 15,-8-2 36-15,-2 3 35 0,-6 1 26 0,1 1 39 16,-7 3 15-16,3 1 2 0,-2 5-8 15,2 2-41-15,-1 0-37 0,2 1-30 0,2 7-27 16,3 2-17-16,-5 3-17 0,6 4-9 0,0 3-4 16,6 3-11-16,0 3-33 0,4 0-60 0,5 0-76 15,0-5-104-15,7 0-125 0,4-5-19 16,-6-9-168-16</inkml:trace>
  <inkml:trace contextRef="#ctx0" brushRef="#br1" timeOffset="-468291">27174 2226 2975 0,'0'0'-45'0,"0"0"-22"0,0 0-28 0,0 0-63 15,0 0 9-15,0 0 28 0,0 0 25 0,0 0 84 16,0 0 14-16,0 0-1 0,4 185 1 0,-1-125-4 15,2 5-4-15,2 8-3 0,-4 7-34 16,2 4-11-16,1 6 1 0,-5 1-1 16,1 2 19-16,-2 3-4 15,0 0-27-15,0 1-12 0,-3-1 8 16,0-2 14-16,-5-7 25 0,5-6 9 0,-2-6 12 0,-1-9 7 0,5-13 4 0,-1-7 11 16,2-9 0-16,0-8 4 0,0-8 2 0,0-4-3 15,0-6 3-15,0-3-3 0,0-4 2 0,0-2 4 16,0-2-5-16,0 0-15 0,0 0-35 15,-1-6-93-15,-3-5-211 0,-3-6-102 0,4-6 21 16,-5-3 87-16,3-7 254 0,-3-2 78 0,2-5 20 16,-3 1 87-16,2-2 80 0,-1 1 61 0,-3 2 43 15,4 3-9-15,-1 6-40 0,1-1-38 0,0 6-41 16,4 4-21-16,-2 4-25 0,2 1-24 16,3 4-32-16,0 3-41 0,0-1-45 0,3-1-31 15,4 0-22-15,2-3-3 0,5 0 11 0,4-2 11 16,3 1 7-16,4 0 6 0,1-1 1 0,1 1-4 15,2 3 7-15,1-2-2 0,-1 3 6 16,-2 0-1-16,-2 3 0 0,-4-1 2 0,-2 3 9 16,-2 2 10-16,-5-1 14 0,-1 2 10 0,-5 1 10 15,-1 1 19-15,-1 0 31 0,-4 0 41 16,1 0 40-16,-1 0 15 0,0 0-9 0,0 0-27 16,0 0-40-16,0 1-24 0,0-1-19 0,0 0-20 15,0 0-12-15,0 0-13 0,2 2-2 0,2 2 3 16,1-4 9-16,-1 3 10 0,7 2 1 15,0-3 1-15,3 2-2 0,0-2-4 0,2-2-7 16,-1 0-8-16,4-2-7 0,0-4-4 0,3 0-8 16,-1-3-1-16,0-1-1 0,-1-1-4 0,-1-3 4 15,-2 0 6-15,-2-1 6 0,-2 0 6 0,-5 1 4 16,0 1 2-16,-2-2 0 0,-4 2 5 0,-2 1 2 16,-2-1 3-16,-7 2-2 0,-3 0-1 15,-2 0 6-15,1 4 9 0,-4-1 16 0,-2 3 9 16,0 2 6-16,-1 1 0 0,1 2-10 0,2 0-7 15,-1 4-15-15,5 4-13 0,1 1-12 0,2 2-10 16,0 1-8-16,8-1-6 0,-2 3-6 16,4 2-4-16,0-3 1 0,4 3-7 15,3-2-7-15,3-1-9 0,8-1-12 0,1 0-18 0,6-4-36 16,-1-4-51-16,8-4-85 0,-3 0-138 16,6-2-86-16,-12-5 33 0,-5 3 103 0</inkml:trace>
  <inkml:trace contextRef="#ctx0" brushRef="#br1" timeOffset="-467894">27865 3067 2078 0,'0'0'362'0,"0"0"-278"0,0 0-24 0,0 0-22 16,0 0-52-16,0 0-47 0,0 0-65 16,0 0 7-16,0 0 33 0,0 0 43 0,0 0 62 15,0 0 7-15,0 0 0 0,0 0 0 0,41 59-4 16,-29-47-5-16,0 0-5 0,-1 0-5 0,-1 0 0 15,-2-1 0-15,3 0 0 0,-7-1 2 0,4 0-6 16,-4-4 1-16,1 0-1 0,-3-2-6 0,2 0 7 16,-2-4-1-16,-2 2 1 0,1-2 5 15,0 1-13-15,4-1-16 0,-1 0-23 0,-2 0-27 16,1 0-17-16,5 0-23 0,-2 0-18 0,5 0-19 16,0-3-23-16,1-5-5 0,-1-1 13 15,1-2 29-15,-2-1 40 0,1 1 52 0,-2-1 39 16,-3 2 46-16,-1 2 50 0,-2 3 39 0,-2 2 38 15,-1 3 11-15,0 0 1 0,0 0-20 16,0 0-28-16,0 0-24 0,0 0-33 0,0 2-23 16,0 1-19-16,0-2-19 0,2 4-2 0,-2-1 2 15,1 3 8-15,2 4 5 0,3 0-4 0,-1 2-5 16,3 2-10-16,-1-2-5 0,4 1-5 16,-2-2-14-16,2 2-21 0,1-3-26 0,3-2-45 15,2-3-58-15,-1-4-83 0,0-2-165 0,-2 0-144 16,-3-1-412-16</inkml:trace>
  <inkml:trace contextRef="#ctx0" brushRef="#br1" timeOffset="-467239">28458 2282 1905 0,'0'0'831'0,"0"0"-841"0,0 0-32 0,0 0-49 16,0 0-10-16,0 0 8 0,0 0 18 16,0 0 45-16,0 0 14 0,0 0 6 0,0 0 14 15,0 0 19-15,0 0 12 0,0 0 10 0,92 141 0 16,-83-97-9-16,-5 3-10 0,-2 9-8 0,3 7-10 16,-3 6-3-16,-2 1-3 0,0 1-5 15,-2-1-7-15,0-7-5 0,-2-5-7 0,4-10-2 16,0-10 0-16,0-9 6 0,6-9 12 0,-1-4 9 15,-1-4 8-15,3-3 3 0,-3-2-1 0,-1-3-2 16,1-1-1-16,-4-3 2 0,0 0 4 0,0 0 3 16,0 0-6-16,0 0-9 0,0 0-15 15,-2 0-17-15,-2 0-18 0,3-3-16 0,-6 0 3 16,0-3 13-16,-1-2 20 0,-1 1 22 0,-2-3 3 16,-2 3-2-16,1-3 1 0,-2 5-2 15,2-1 5-15,3 1 7 0,-1 4 2 0,0-1 0 16,2 2-4-16,3 0-7 0,1 0-4 0,-3 2 2 15,4 4 5-15,0 0 9 0,-1 1 6 0,2 2 5 16,0 1 1-16,2-1-1 0,0-1-5 0,0 2-6 16,2-1-1-16,6-1 0 0,-4 0 3 15,5-1 0-15,0-1-3 0,3-2-8 0,2-1-7 16,1-1-12-16,4-2-10 0,1-2-11 0,2-5-11 16,4-5-9-16,0 1-5 0,1-2-2 15,1-3 4-15,-1-2 10 0,-1 1 14 0,1-1 15 16,-4 1 15-16,-5 1 14 0,0 3 9 0,-5 3 11 15,-3 1 14-15,1 1 18 0,-7 4 22 0,3-1 15 16,-4 4 7-16,-3 1-2 0,0 0-13 0,0 0-12 16,0 0-18-16,0 1-18 0,0 2-16 15,0 0-15-15,0 2-14 0,0-1-3 0,0 2 8 16,2 1 6-16,2 4 7 0,3 2 0 0,-1 0-5 16,2 3-3-16,1-2-2 0,-2 0-4 0,4-1-7 15,2-1-8-15,-1-3-13 0,0-3-13 0,0-1-19 16,2-2-32-16,1-3-48 0,0 0-78 15,-1 0-142-15,2-8-245 0,-4 0-145 0,-1 2 282 0</inkml:trace>
  <inkml:trace contextRef="#ctx0" brushRef="#br1" timeOffset="-467063">28934 2715 2929 0,'0'0'64'0,"0"0"-57"0,0 0-26 0,0 0-51 16,0 0-85-16,0 0-28 0,0 0-18 16,0 0-13-16,0 0-12 0,0 0-47 0,0 0-61 15,0 0-34-15,0 0 6 0,0 0 51 0,83 9 87 16,-79-7 164-16</inkml:trace>
  <inkml:trace contextRef="#ctx0" brushRef="#br1" timeOffset="-466781">29229 2302 2485 0,'0'0'80'15,"0"0"-61"-15,0 0-23 0,0 0-38 16,0 0-40-16,0 0 6 0,0 0 20 0,0 0 45 16,0 0 38-16,0 0 7 0,0 0 3 0,0 0 8 15,42 199-6-15,-39-147-9 0,-2 4-15 16,1 6-10-16,-2 0-4 0,0 2 0 0,0-2-2 15,-3-3-2-15,0-10-4 0,2-6 1 0,0-9-3 16,1-8-2-16,0-7 4 0,0-6 5 0,1-2 5 16,2-3 6-16,-2-3 4 0,-1-2-5 15,0 0-2-15,1-2-3 0,-1-1-4 0,0 0-12 16,0 0-32-16,2 0-44 0,-2 0-53 0,0 0-57 16,0 0-55-16,0 0-60 0,0-3-126 15,0 0-8-15,-2 2-150 0</inkml:trace>
  <inkml:trace contextRef="#ctx0" brushRef="#br1" timeOffset="-466582">29232 2671 2908 0,'0'0'30'0,"0"0"-55"0,0 0-17 15,0 0-8-15,0 0 10 0,0 0 16 0,0 0 13 16,0 0-1-16,0 0-12 0,0 0-17 15,0 0-18-15,164-5-23 0,-138 2-20 0,1-2-28 16,2-1-44-16,-2 2-58 0,0 1-101 0,0 1-128 16,-1 1-15-16,-5 1 55 0,-9 0 222 0</inkml:trace>
  <inkml:trace contextRef="#ctx0" brushRef="#br1" timeOffset="-466162">29580 3078 938 0,'0'0'329'0,"0"0"-52"16,0 0-75-16,0 0-46 0,0 0-46 0,0 0-23 16,0 0-11-16,0 0-27 0,0 0-15 0,0 0 6 15,0 0 2-15,0 0 4 0,0 0 4 0,0 0-4 16,151 111-2-16,-130-111-10 0,-3-1-8 16,-3-5-11-16,1 0-12 0,3-2-4 0,-5 0-13 15,0 0-6-15,-5-3-2 0,-1 2-6 0,-5-3 7 16,2-1-1-16,-5-1-4 0,0 1-2 15,-6-2-3-15,-4 1 3 0,-6 0 8 0,-1 2 12 16,-6 1 15-16,1 4 10 0,-2 3 9 0,-2 2 2 16,0 2-3-16,0 0-3 0,7 6-9 0,-3 1-4 15,6 4-3-15,2 0-7 0,3 1 0 16,4 1 0-16,4-2-2 0,3 1 1 0,0 1 4 16,7 0 0-16,-1 0 5 0,6 0 4 0,2 0 2 15,-1-1 0-15,8-2-1 0,-2-1 0 0,4-1-1 16,-2 0 1-16,3-4-3 0,2 0-2 15,-1 0-4-15,-5-2 1 0,1 1-1 0,-5-2 1 16,-1 1-1-16,-3-2 0 0,-1 1-1 0,0 1-1 16,-5-1-1-16,2 1-2 0,-4-1-1 0,4 1-1 15,-4-2-15-15,4 1-28 0,-2-1-44 0,3 0-65 16,-2 0-72-16,3 0-93 0,-1 0-139 16,1-3-61-16,-3-1 34 0,-3-1 212 0</inkml:trace>
  <inkml:trace contextRef="#ctx0" brushRef="#br1" timeOffset="-466013">29882 2673 2224 0,'0'0'881'16,"0"0"-833"-16,0 0-30 0,0 0-27 16,0 0-14-16,0 0 1 0,0 0 3 0,0 0 16 15,0 0 1-15,169 46-19 0,-116-32-42 0,3-1-110 16,-13-3-413-16,-11-4-1062 0</inkml:trace>
  <inkml:trace contextRef="#ctx0" brushRef="#br1" timeOffset="-477246">8207 16766 1840 0,'0'0'-116'0,"0"0"-12"16,0 0 43-16,0 0 38 0,0 0 27 0,0 0 26 15,-45 170 9-15,42-127 8 0,2 3 20 0,1 3 22 16,0 4 13-16,0 0 0 0,0 3-4 0,0 2-9 16,0 0-6-16,0 2 3 0,0 1-7 15,0 0-3-15,4-1-12 0,0-1-13 0,-1-5-9 16,1-1-8-16,2-5-6 0,0-6-4 0,2-5-2 16,-4-7-4-16,4-9-3 0,-4-7-16 0,-1-5-25 15,1-5-34-15,0-4-41 0,-2 0-8 16,-1 0-12-16,2-7-53 0,1-1-109 0,0-5-102 15,-3 1-5-15,-1 4 103 0</inkml:trace>
  <inkml:trace contextRef="#ctx0" brushRef="#br1" timeOffset="-477013">7692 17406 2737 0,'0'0'49'0,"0"0"-61"0,0 0-1 16,0 0-19-16,0 0-15 0,0 0 13 0,0 0 21 16,0 0 10-16,0 0 7 0,0 0 1 15,195-73-1-15,-143 69 2 0,0-1-2 0,3 5-4 16,-2 0-3-16,1 0-6 0,0 5 0 0,-4 2 1 16,-1 4-10-16,-1 4-19 0,-5 0-42 0,-4 3-66 15,-3 4-90-15,-4 1-151 0,-4-2-198 0,-8-4-316 16,-8-7 658-16</inkml:trace>
  <inkml:trace contextRef="#ctx0" brushRef="#br1" timeOffset="-476090">8592 17833 2634 0,'0'0'12'0,"0"0"-48"0,0 0-11 16,0 0-21-16,0 0 8 0,0 0 31 0,0 0 23 16,0 0 1-16,0 0 2 0,0 0-2 0,0 0 1 15,0 0 2-15,0 0 1 0,168 59 1 16,-156-59 7-16,-4 0 10 0,-1-2 6 0,1-4 7 16,-4-1-3-16,0 0-7 0,3-3-12 0,-4-1-14 15,0-3-8-15,1-1-7 0,-1-2 0 0,-3 0 8 16,0-1 4-16,0 2 5 0,-3-1 6 0,-4 4 4 15,3 0-1-15,-4 4-5 0,2 1-4 16,-3 5-2-16,2 0 1 0,-1 3 7 0,-2 0 7 16,2 0-7-16,1 0-5 0,-2 4-6 0,4 1-5 15,-1 1 3-15,0 3 0 0,5 3 4 0,-1-1 7 16,2 8 5-16,0-2 12 0,2 5 5 16,7 3 5-16,2 0 4 0,3 3-8 15,2-2-2-15,1-1-5 0,-2-1-9 0,4-5-2 16,1-4-2-16,4-1-7 0,-5-5-4 0,4-3-7 0,-1-3-12 15,-3-3-6-15,4 0-12 0,-5-5-12 16,2-4-13-16,-1-1-14 0,-1-4-9 0,3-1-7 16,-6-4 0-16,0 0 9 0,-3-1 12 0,0 0 14 15,-1 1 17-15,-5 3 13 0,3 1 17 16,-5 5 16-16,0 0 19 0,0 6 23 0,-4 1 22 16,2 1 29-16,-2 2 24 0,0 0 7 0,0 2-4 15,0-1-18-15,0 2-27 0,0-1-20 0,0 1-19 16,1 0-10-16,1 3 3 0,3 4 4 0,0 2 2 15,0 6-3-15,4-2-12 0,-3 3-7 16,3-2-3-16,1 0-3 0,-5 0-1 0,6-3 1 16,-7-3-6-16,4-4-7 0,-4-3-7 0,5 0-5 15,-5-4-6-15,1 0-4 0,2 0-2 16,0 0-4-16,0 0-4 0,4-2-9 0,-3-4-7 16,1-1-6-16,2-3 6 0,-1 0 4 0,-3-3 9 15,4 1 8-15,-2 0 8 0,-3 1 8 0,2 3 11 16,-4 0 12-16,1 2 12 0,-1 2 15 0,-1 4 16 15,-1 0 17-15,-2 0 9 0,0 0 5 16,0 0-6-16,0 0-14 0,1 4-16 0,0-1-16 16,2 2 2-16,2-1 5 0,0 3 5 0,3 2 3 15,-4 1-10-15,4 2-10 0,-2 1-8 0,2-1-2 16,-4-2-4-16,5 0-1 0,-5 0-2 16,2-3-6-16,-1-1-2 0,-2-2-2 0,0 0-6 15,2-1-5-15,-3-3-15 0,0 0-14 0,0 0-8 16,3 0-7-16,1 0-9 0,-1-5-14 15,5-1-22-15,2-1-28 0,-1-5-11 0,1-2 1 16,-4-1 20-16,3-1 39 0,2 1 32 0,-2 1 34 16,-6 3 29-16,5 3 20 0,-6 3 21 0,3 2 20 15,-5 3 29-15,0 0 24 0,-2 0 12 0,0 0 3 16,0 3-20-16,1 2-13 0,3 0-15 16,0 1-14-16,0 1-13 0,2 2-24 0,1 2-19 15,-1-1-6-15,1 3-5 0,-3-1 1 16,4 1-1-16,-2 0-8 0,1-3 0 0,-3-1-8 0,3-3-14 15,-3 1-19-15,-1-3-29 0,5-1-35 0,-4 0-47 16,5-3-72-16,-3 0-97 0,5 0-185 16,-4-1-47-16,-2-1-231 0</inkml:trace>
  <inkml:trace contextRef="#ctx0" brushRef="#br1" timeOffset="-475566">9875 17925 2579 0,'0'0'79'0,"0"0"-99"16,0 0-21-16,0 0-39 0,0 0-22 0,0 0-21 15,0 0-13-15,0 0 48 0,0 0 53 0,0 0 66 16,0 0 54-16,0 0 10 0,0 0-2 0,0 0-5 16,56 122-5-16,-48-95-20 0,-3 3-15 15,4 3-18-15,-2 4-14 0,1 1-6 0,2 3-6 16,-5 2-1-16,3 1 3 0,-4 0-3 0,5 0 1 15,-5-1 1-15,-2-4-4 0,4-4-4 16,-5-6-1-16,-1-8 1 0,0-7 5 0,0-9 10 0,0-4 6 16,0-1-1-16,0 0-10 0,0 0-13 15,0-4-21-15,0-4-20 0,0-4-13 0,-7-1-13 16,5-7 2-16,-4-5 17 0,-2-3 12 0,-1-2 15 16,4-2-1-16,0-1-1 0,-2-5-1 15,4-1 4-15,-2 3 5 0,2 0 7 0,3 2 5 16,0 1-2-16,3 3 1 0,7 1-11 15,0 5-6-15,4 1 0 0,1 4 3 0,3 1 7 16,1 3 3-16,-3 1 1 0,6 2 8 0,-4 1 3 16,-2 4 4-16,6 2 2 0,-7 0-7 0,2 4 2 15,-1 1-3-15,0 0 6 0,-3 0 4 0,-5 3 3 16,3 3 7-16,-3 0 5 0,-4 0 7 0,-3 0 8 16,-1 1 13-16,0-3 12 0,0 2 10 15,-4 2 1-15,-5 0-9 0,-2 1-8 0,-3-1-16 16,-1 2-8-16,-1-1-4 0,-5-2-8 0,4 1 3 15,-1-1-6-15,-3-1-3 0,6 1-3 0,-1-2-11 16,2-4-6-16,3 1-17 0,0-2-21 0,6 0-35 16,-2 0-61-16,6-5-85 0,1 1-132 15,0-4-186-15,0 2-8 0,1 1-146 0</inkml:trace>
  <inkml:trace contextRef="#ctx0" brushRef="#br1" timeOffset="-475253">10458 18074 2902 0,'0'0'5'15,"0"0"-43"-15,0 0-38 0,0 0-2 0,0 0 22 16,0 0 20-16,0 0 21 0,0 0-2 16,0 0-12-16,0 0-8 0,0 0-1 0,0 0 15 15,0 0 24-15,125 24 20 0,-121-29 9 0,3-2 6 16,-3-1-8-16,-2-2-12 0,4-3-11 0,-3-3-10 15,-3-2-5-15,0-4-4 0,0-2 2 0,-3 0 8 16,-5 1 12-16,-3 0 10 0,3 5 12 0,-10 0 5 16,1 4-1-16,0 1 5 0,-5 4 3 15,-3 5 3-15,5 1 7 0,-2 3-2 0,0 0-2 16,3 1-5-16,0 7-12 0,1 3-14 0,3-1-11 16,5 4-15-16,4 0-6 0,-3 2-7 0,8 4-6 15,1 2-1-15,0 3-24 0,10 4-36 16,3 3-69-16,5-2-153 0,1-6-375 0,-5-9-848 0</inkml:trace>
  <inkml:trace contextRef="#ctx0" brushRef="#br1" timeOffset="-474038">11421 17800 2681 0,'0'0'56'0,"0"0"-37"0,0 0 1 0,0 0-10 16,0 0-13-16,0 0-12 0,0 0-16 0,0 0-12 16,0 0-14-16,0 0-13 0,0 0 15 15,0 0 15-15,-37 9 18 0,37 5 25 0,-5 2 1 16,3 6 2-16,-3 2 4 0,-3 3 0 0,-3 3-3 16,3-1 2-16,-3 1-7 0,-2-1-4 0,2-2-8 15,-2-4-12-15,6-4-4 0,-3-1-4 16,-1-7 2-16,7-2-1 0,-3-6-5 0,5-3-21 15,0 0-33-15,1-11-38 0,-2-4-49 0,3-8-27 16,0-7-20-16,0-3-9 0,2-5 5 16,3-4 19-16,6-1 41 0,0-1 55 0,3 2 55 15,1 2 40-15,1 4 33 0,5 3 31 0,-2 6 33 16,1 4 31-16,-1 5 24 0,-2 6 16 0,3 3 3 16,-4 4 9-16,-1 5 7 0,-1 0 0 15,1 0 0-15,0 6-13 0,3 5-18 0,-2 3-16 16,1 4-20-16,3 1-17 0,-2 4-26 0,-2 3-18 0,5 1-16 15,-5 2-18-15,-2 2-1 16,-2-1-1-16,-1 2-6 0,-5 0 6 0,2-1-6 0,-3-4-5 16,-3-2 5-16,3-1 0 0,-5-3 2 0,0-3 1 15,0-2-2-15,0-3-2 0,0-1-2 16,-7-2-4-16,6-3-3 0,-2 0-4 0,-4-1-1 16,5 2-3-16,-3-3-6 0,-4 1-1 0,-1-3-2 15,1 0 4-15,-5-3 5 0,-5 0 5 16,1 0 5-16,-5 0 7 0,3 0 2 0,-5 0 7 15,-1 0 1-15,0-2-1 0,0 1 4 0,0-1-1 16,3 2 6-16,4 0 8 0,-3 0-1 0,7 0-1 16,1 0-8-16,3 0-14 0,6 0-9 15,1 0-11-15,0 0-22 0,4 0-37 0,0 0-78 16,5 0-67-16,2 0-51 0,5 2-68 0,7 2-114 16,-4 1 11-16,-6-2-99 0</inkml:trace>
  <inkml:trace contextRef="#ctx0" brushRef="#br1" timeOffset="-473624">11791 18063 3092 0,'0'0'42'15,"0"0"-91"-15,0 0 1 0,0 0-51 0,0 0-30 16,0 0-5-16,0 0 18 0,0 0 31 15,0 0 30-15,0 0 18 0,0 0 1 0,0 0 3 16,0 0 9-16,0 0 17 0,93 66 22 0,-90-61 16 16,-2-2 10-16,0 0 3 0,-1-1-1 15,0-2-2-15,0 0-2 0,0 0 1 0,0 0-5 16,-1 0-4-16,0 0-8 0,-4 0-15 0,-3 0-12 16,3-3-14-16,-6-2-8 0,0-1 6 0,-3-1 3 15,3 0 1-15,-1-4-2 0,3-1-8 0,-2-1-3 16,1 1 1-16,3 1-1 0,0 0 0 15,7-2-3-15,0 3-9 0,0-3 1 0,2 1 2 16,9 2 7-16,-2-1 16 0,5 2 7 0,1 0 12 16,1 0 8-16,6 1 3 0,-3 0 9 0,5 2 2 15,-3 2-4-15,1 1-2 0,4-1-11 0,-4 1-6 16,-3 2 2-16,-3 1-2 0,5 0 4 16,-6 0-6-16,-3 0-4 0,-1 0-2 0,-5 0-5 15,2 0-2-15,-5 1-5 0,-3 2-19 0,0 1-29 16,0 0-58-16,0 2-105 0,0 2-227 15,-2 0-97-15,1-3-301 0</inkml:trace>
  <inkml:trace contextRef="#ctx0" brushRef="#br1" timeOffset="-473233">12273 17996 2926 0,'0'0'37'16,"0"0"-80"-16,0 0-13 0,0 0-17 0,0 0 11 16,0 0 17-16,0 0 3 0,0 0 4 0,0 0-3 15,-31 155 1-15,37-138 14 0,-3 2 10 16,3-5 19-16,-4 0 8 0,0-4 2 0,-1 0 3 16,-1-4-2-16,0-1-4 0,1-2-5 0,-1-2-9 15,0-1-20-15,0 0-27 0,0 0-28 0,0-1-17 16,0-4 1-16,0-1 13 0,0-5 16 0,0-1 3 15,0-6 7-15,0-1 9 0,-1-3 7 16,0 1 7-16,-1 3 6 0,1 0-2 0,1 3 7 16,0 3 1-16,0 3 1 0,0 3 3 0,0 1 0 15,0 4 7-15,0 0 2 0,0 1 8 0,0 0 13 16,1 0 22-16,2 0 19 0,-2 0 12 16,6 0 1-16,-1 0-8 0,2-2-15 0,-3 0-12 15,8 0-12-15,-2 0-8 0,0 1-8 0,-2-2-5 16,5-1-11-16,-2 1-8 0,2-3-27 15,-1 0-36-15,5 0-62 0,-4-2-98 0,-1 0-174 16,-4 4-42-16,0-1-166 0</inkml:trace>
  <inkml:trace contextRef="#ctx0" brushRef="#br1" timeOffset="-473007">12653 18066 2733 0,'0'0'30'16,"0"0"-49"-16,0 0-37 0,0 0-6 16,0 0 15-16,0 0 19 0,0 0 13 0,0 0 5 15,0 0 7-15,0 0 8 0,0 0 6 0,0 0 11 16,0 0 3-16,0 0-1 0,12 131-4 16,-12-125-7-16,0 0-3 0,0 0-16 0,-1-1-25 15,-1-2-46-15,2-2-72 0,0-1-106 0,0 0-183 16,0 0-177-16,0 0 60 0,0-1 28 0</inkml:trace>
  <inkml:trace contextRef="#ctx0" brushRef="#br1" timeOffset="-472833">12639 17643 3076 0,'0'0'60'0,"0"0"-87"0,0 0-11 0,0 0-30 0,0 0-80 16,0 0-118-16,0 0-57 0,0 0-83 0,0 0-122 16,0 0 1-16,0 0 67 0,0 0 115 0</inkml:trace>
  <inkml:trace contextRef="#ctx0" brushRef="#br1" timeOffset="-472535">12837 18044 1979 0,'0'0'680'0,"0"0"-668"0,0 0-23 15,0 0-7-15,0 0-3 0,0 0 1 0,30 168 1 16,-16-145-7-16,-1-3-9 0,1-5-5 16,-2-3 1-16,1-3 1 0,-4-4 6 0,-3-2 8 15,-1-3 8-15,-1 0 9 0,-3 0 8 0,1-2 3 16,-1-4-9-16,-1-3-13 0,4-4-18 0,0-9-15 15,-1-4-8-15,0-7-10 0,1-2-8 0,1-3-1 16,-1 0 3-16,5 2 23 0,-5 2 19 0,4 3 18 16,-3 9 5-16,5 2-9 0,-5 6-8 15,4 3-9-15,-5 5-7 0,4 2-7 0,-4 3-13 16,-1 1-17-16,4 0-35 0,-2 0-78 16,2 1-111-16,-2 5-45 0,1 0 38 0,-2-3 149 0</inkml:trace>
  <inkml:trace contextRef="#ctx0" brushRef="#br1" timeOffset="-472206">13293 18249 2666 0,'0'0'134'0,"0"0"-143"0,0 0 2 0,0 0-11 15,0 0-2-15,0 0-2 0,0 0-5 0,0 0-14 16,0 0-18-16,0 0-13 0,0 0 2 0,0 0 14 15,0 0 22-15,98 48 24 0,-90-57 17 16,-3 0 5-16,0-1-7 0,1-1-12 0,-4-3-15 0,-2-3-17 16,0 0-13-16,0-2-9 0,0-2-6 0,0-1 6 15,-2-2 17-15,-8 3 26 0,4 0 29 16,-4 2 27-16,-1 6 27 0,-3 2 30 0,4 5 28 16,1 4 28-16,-2 2-10 0,0 0-26 0,-3 2-29 15,2 6-32-15,-2-1-3 0,2 3-2 16,3 1-10-16,0 3-7 0,0 1-12 0,3 4-7 15,0-1 2-15,4 6-7 0,2-1-9 0,0-1-8 16,0-2-19-16,7-1-20 0,4-4-30 0,5-4-45 16,5-6-86-16,9-5-222 0,-4-8-323 15,-8 0-679-15</inkml:trace>
  <inkml:trace contextRef="#ctx0" brushRef="#br1" timeOffset="-478648">10031 3357 449 0,'0'0'-19'16,"0"0"-3"-16,0 0 33 0,0 0 4 16,0 0-2-16,0 0-6 0,0 0-14 0,0 0 5 15,0 0 8-15,0 0 10 0,0 0 8 0,0 0 8 16,-19-35 5-16,17 35 3 0,2 0-1 0,0 0-9 15,0 0-17-15,0 0-25 0,0 0-28 16,0 3-7-16,0 1 8 0,0 2 14 0,0 1 25 0,0 6 18 16,2 1 3-16,3 5 3 0,-2 0 0 0,-2 5-12 15,2 3 2-15,3 2-1 0,-4 8-4 16,0-1 4-16,-1 7-5 0,0 4-1 0,-1 3 4 16,2 6 1-16,-2 3 2 0,0 4 0 0,0 4 3 15,0 4-3-15,0 0 1 0,0 3-1 16,0 4-6-16,-2 1 2 0,1 1-2 0,1 1 2 15,0 3 5-15,0-4-1 0,0 3-4 0,0-2 3 16,0 4-4-16,1-3 3 0,4 1 5 0,-1 2 0 16,-2 0 4-16,0 0 4 0,0 1-3 15,4-1-5-15,-3 0-8 0,-2-1-7 0,2 0 0 16,4 2 0-16,-5-3-1 0,1 1 0 0,4-2-1 16,-3 0-3-16,-1 1 3 0,-1-1 4 15,4 0-2-15,-3 2 3 0,-2-3 1 0,-1 0 2 16,0-1 2-16,0-1 3 0,0 1-1 0,0-3-3 15,0-2 0-15,0-1 0 0,-3-2 4 0,-4-1 5 16,3 0 0-16,2 1 1 0,-7-2-3 16,5-1-3-16,-4-2 5 0,4 2-4 0,-1-2-1 15,-2 4 2-15,4-2 5 0,-2 1 34 0,0 2 2 16,4 1-3-16,-2 3-8 0,1 0-28 16,-4 4-3-16,5-1-2 0,-1 2 1 0,2 0-4 0,0 1-3 15,0 0-5-15,0 2-6 0,0-1-4 0,2 2 0 16,2-1-5-16,0-1-4 0,-3 1-5 15,1 0 1-15,-2 1 3 0,0-1 4 0,0 1-18 16,-2 0 5-16,-6 0-1 0,3-1 5 0,-6 4 23 16,0-3 1-16,3 0-1 0,-6 1-1 15,-4 2 5-15,3-1 2 0,0 2 12 0,-3-1 8 16,-1 4 2-16,2 0 11 0,-1 1 14 0,-3 3 4 16,6-3 0-16,-1-2-8 0,1-3-16 0,-3 0-14 15,3-3-5-15,3 0-4 0,4-1 2 16,-1-2 4-16,4-1-4 0,0 0-1 15,3 2-2-15,2-1-2 0,0 1 4 0,0-3-1 0,0 0 2 16,4-1-5-16,0 0 3 0,0-3-2 16,-2 0-3-16,5 0 2 0,-6-3-3 0,0 2 1 15,1 3 11-15,-2-4 1 0,0 1 7 0,0 1 18 16,0 0 17-16,0 1 21 0,0-1 7 16,1 2-16-16,-1-3-16 0,0 3-19 0,1-2-7 0,-1 4-1 15,2-1-11-15,1 1-3 0,-3-1-13 0,2 1-4 16,0-3 4-16,-2-2-4 0,1-1 6 15,-1-4 0-15,0-2-2 0,0-1 2 0,0-5 1 16,0 1 0-16,0-2 4 0,0 2 2 16,0-2 1-16,0 0 3 0,0-1-1 0,0 1 0 15,0-2-3-15,0-1-2 0,0-1-3 16,0-1-6-16,1-1 2 0,2-2 0 0,4 3 0 0,-3-6 9 16,-1-2-5-16,2 0 1 0,-1-4 0 0,-2-2-7 15,-1 4 8-15,3-6-2 0,-1 4 0 16,0-5 5-16,-1-1-1 0,0-3-2 0,2-3-2 15,0-4-3-15,0 0 0 0,-3-2 3 0,3-4 0 16,1-3 2-16,-4-2-2 0,0-5-2 0,-1-1-2 16,2-2-6-16,-2-4-5 0,0-2-7 0,1-1-18 15,-1-2-25-15,0 0-41 0,0 0-51 16,0 0-64-16,0-3-28 0,0-4 11 0,-3-2-1 16,-1-7-23-16,-5-5-42 0,-4-9-9 0,-2-7 52 15,-2-8 113-15,2 6 144 0,5 12 0 0</inkml:trace>
  <inkml:trace contextRef="#ctx0" brushRef="#br1" timeOffset="-478290">9325 15399 2191 0,'0'0'62'16,"0"0"-24"-16,0 0-14 0,0 0-31 0,0 0-12 15,0 0 9-15,0 0 11 0,21 178 15 0,-4-148 5 16,6-3 5-16,3 2-4 0,2-4-2 15,-1 0 2-15,3 2-2 0,-3-1 5 0,3 1-1 16,0 0-1-16,2 4 2 0,-3-1 2 0,-2 2 4 16,-1-2 2-16,-2 1-3 0,-5 1-4 0,3 0-1 15,-5 0 4-15,2-1 0 0,-1 3 2 16,-2-1-2-16,-1-1-9 0,0 0 0 16,-1-2-6-16,-1 0-3 0,0-5 6 0,-2-1-1 0,-1-7-2 15,-4-5-3-15,2 0-10 0,-4-8-8 0,3-1-8 16,-2-3-9-16,1 0-2 0,2 0 4 15,4-9 7-15,1-5 8 0,0-5 0 0,2-8 0 16,-1-6 2-16,0-7-2 0,-1-4 5 0,2-4 1 16,5-3-3-16,-3 1 1 0,1-1-6 0,4-1-8 15,-3 3-9-15,4 3-23 0,-1 2-26 0,-1 7-36 16,0 3-44-16,-3 3-62 0,1 4-95 16,-5 1-170-16,-7 8-51 0,1 6-267 0</inkml:trace>
  <inkml:trace contextRef="#ctx0" brushRef="#br1" timeOffset="-470769">10441 3615 1641 0,'0'0'-37'0,"0"0"-31"0,0 0 6 0,0 0-3 16,0 0 22-16,0 0 11 0,0 0 5 0,0 0 11 15,0 0 12-15,0 0 3 0,0 0 0 16,0 0 9-16,94-61 3 0,-74 55 17 0,-3 0 12 16,5 1 4-16,-5 0 0 0,6 0-11 0,-2 4-12 15,4 1-2-15,0 0-8 0,3 0-4 0,2 8 0 16,3 0-10-16,-2 4 6 0,9-2-1 16,-1 5-5-16,2-1-10 0,7 0-4 0,-2-3-2 15,8 1-3-15,-1-2 8 0,2-3-2 0,7-1-2 16,0-3 3-16,3-3 6 0,4 0 1 0,3 0 5 15,0-4 1-15,5-4-3 0,2-1 4 16,3-3 0-16,3 0-3 0,3-2 7 0,1-1-4 16,11 1 3-16,-5 0-1 15,2 0-2-15,4 4 6 0,-1 0-3 0,0 2 5 0,-1 0 3 16,-2 4 1-16,4-1 7 0,-1 4 1 0,2 1-2 16,-2 0 1-16,5 0-4 0,-4 1 0 0,2 2-3 15,-2 2-2-15,-2-2 0 0,4-2-2 0,1 1 2 16,-1-2 2-16,8 0-3 0,0 0 4 15,-1-6-2-15,1 0-1 0,3-2-2 0,0 0-2 16,5-2 5-16,-1 1-1 0,4 0 0 0,-1-2 0 16,4 1-7-16,-4 0 1 0,6 1-1 0,-3-2 3 15,3-1-1-15,2 0-4 0,2 0 2 0,-1-2-6 16,2 2-5-16,-2 1 3 0,4-1 2 16,-2 0 3-16,2 2 10 0,0-2-5 0,2 1 1 15,1-2-3-15,-2 3-3 0,-1 0 3 0,1 2 1 16,1-1 2-16,1 0 3 0,1-1 0 0,0 3 0 15,-3-1 4-15,0 2-5 0,-1-2 2 16,0 2 2-16,1 0 1 0,-1 1 4 0,0-2-3 16,-2 3 3-16,-2-1 2 0,-2 0 7 0,2 1 4 15,-5-2-5-15,4 1 0 0,-2 1-8 0,-7-1-2 16,1 1 2-16,-3 2-3 0,-6 0-6 16,3 0 3-16,-5 2-1 0,-1 0 1 0,-2 0 3 15,1 0-2-15,-2 5 4 0,-2 1 1 0,-4-1 1 16,-1 1-4-16,-2-1-4 0,0-1-1 15,-1 1-4-15,-1-2 3 0,5-1-1 0,-3-1 0 16,-1-1 1-16,-2 0-2 0,0 0-1 0,0 0-2 16,-1-3-3-16,-3-2 3 0,-2 1-1 0,2-1 0 15,-4 1 1-15,0-2-3 0,-4 1 0 0,-4 1 1 16,-5 2-7-16,1-2 0 0,-4 3 5 0,-5 0 0 16,-3 1 11-16,-2 0 1 0,-3 0 0 15,-4 0 5-15,-1 0 0 0,-4 0 3 0,-2 1 5 16,-3 0 4-16,0 3 0 0,-6-3-3 0,0 2-2 15,-7-1-5-15,-2-1-2 0,-1 0 2 0,-4 2-2 16,0-3 0-16,-4 1-2 0,-4-1-4 16,3 2-4-16,-3-2-1 0,-5 1-1 15,-1-1 1-15,-5 0-2 0,0 2 2 0,-2-2 3 0,-2 0 9 16,0 1 7-16,-2-1-4 0,-4 0-18 0,3 2-26 16,-5-2-38-16,-5 1-66 0,0 2-89 15,-5 2-137-15,-4 4-212 0,4-1-7 0,5-2-43 0</inkml:trace>
  <inkml:trace contextRef="#ctx0" brushRef="#br1" timeOffset="-470418">24210 2797 2934 0,'0'0'-114'16,"0"0"-27"-16,0 0-22 0,0 0-11 0,0 0 38 16,0 0 23-16,0 0 32 0,0 0-14 0,0 0-14 15,0 0 16-15,0 0 19 0,0 0 37 0,0 0 33 16,0 0 19-16,150 155 31 0,-132-144 25 0,1 1 15 16,-3 0-1-16,6 2-17 0,-4 1-19 15,1 0-19-15,1 2-10 0,2 0-6 0,-4 0-3 16,-3-2-1-16,1 0-1 0,-5 0 0 0,-3-2 5 15,-3-1 4-15,-5-1 21 0,0 2 19 0,-2-1 14 16,-9 3 7-16,-4 2-13 0,-5 3-17 16,-2 6-17-16,-7 3-15 0,-1-1-2 0,-1 4-7 15,1 1-3-15,-3 0-3 0,4-1-27 0,2-2-35 16,8-1-61-16,4-4-95 0,5-5-143 16,9-4-203-16,1-7 11 0,0-4-152 0</inkml:trace>
  <inkml:trace contextRef="#ctx0" brushRef="#br1" timeOffset="-495578">559 1985 1654 0,'0'0'-7'0,"0"0"-57"15,0 0-34-15,0 0-55 0,0 0 10 0,0 0 50 16,0 0 43-16,0 0 56 0,0 0 5 0,0 0-1 16,22 172-3-16,-11-123-4 0,1 5-2 0,2 4-2 15,2 5 4-15,0 2 2 0,5 3 4 16,-2 4 1-16,6 0-3 0,-1 2 0 0,-2-3-3 16,5-4-2-16,3-2-4 0,-1-9-4 0,0-7-5 15,-2-7-5-15,0-7 1 0,-1-6 3 16,-3-7 11-16,-2-3 17 0,2-4 10 0,-6-3 12 15,-1-4 10-15,3-4 11 0,-3-2 19 0,-1-2 21 16,2-2 21-16,2-7 16 0,-3-5-9 0,1-2-20 16,5-6-32-16,-5-3-32 0,8-8-14 15,-2-3-11-15,-2-7-2 0,3-7-5 0,2-3-3 16,-3-5-2-16,-4-1 0 0,5-2-1 0,-7-1-6 16,4-3-3-16,-3 1-6 0,-5-2-5 0,2 0 2 15,-1 3 4-15,-2 2 2 0,1 2 3 0,-3 5-1 16,1 7-1-16,-4 8 0 0,4 7-4 15,-1 6-7-15,-5 8-14 0,3 6-22 0,-2 3-28 16,1 4-25-16,-2 5-25 0,3 0-14 0,-2 3-5 16,5 9-34-16,-4 4-83 0,3 8-53 15,0-5 22-15,-7-5 33 0</inkml:trace>
  <inkml:trace contextRef="#ctx0" brushRef="#br1" timeOffset="-494996">2029 2852 2241 0,'0'0'527'0,"0"0"-564"15,0 0-10-15,0 0-18 0,0 0 2 0,0 0 20 16,0 0 12-16,0 0 5 0,0 0-27 0,0 0-31 15,0 0-34-15,0 0-22 0,178-159 16 16,-151 129 30-16,-3 0 43 0,-8 3 43 0,-2 1 26 16,-4 2 19-16,-7 7 14 0,-1 0 6 0,-2 4-6 15,-2 1-19-15,-10 3-22 0,-2 2-16 0,-2 1-5 16,-7 2 5-16,-1 4 6 0,-3 0 4 16,-4 2 4-16,-2 7 0 0,-3 6 1 15,-2 5 0-15,4 5 1 0,-4 3 2 0,0 3-3 16,1 3-3-16,4 2-2 0,4-2-4 0,3-4-5 15,5-3-6-15,7-5-7 0,8-1-16 0,1-6-19 16,5-4-3-16,10-2 6 0,5-1 16 0,8-2 20 16,4-2 16-16,4-4 5 0,9 0 5 0,0-1 3 15,7-8-5-15,1-2-4 0,4 1-3 16,4-3-4-16,4 4-1 0,-4-1-1 0,2 3-2 16,-5 2-2-16,0 4-1 0,-2 1-3 0,-8 0 1 15,-5 6 1-15,-7 5 4 0,-7 2 4 16,-8 6 6-16,-5 0 11 0,-5 1 12 0,-6 3 15 15,0-3 22-15,-11 2 20 0,-10-3 11 0,0 1 2 16,-11 1-8-16,-1-2-19 0,-6 0-15 0,-5-2-8 16,-1-3-12-16,4-2-3 0,-1-2-2 0,1-1-3 15,1-3 2-15,2-1-6 0,7-4-4 16,1-1-4-16,2 0-6 0,6 0-3 0,6 0-2 16,1-5-5-16,5 3-5 0,1-1-8 0,8-2-18 15,-1 2-33-15,2-3-61 0,3-1-41 0,8-1-34 16,5-3-18-16,5 1-22 0,6 0-106 0,6 1-113 15,-9 3 35-15,-7 1-40 0</inkml:trace>
  <inkml:trace contextRef="#ctx0" brushRef="#br1" timeOffset="-494703">2847 2635 2775 0,'0'0'-34'0,"0"0"-22"16,0 0-21-16,0 0-13 0,0 0 22 0,0 0 22 15,0 0 25-15,0 0 19 0,0 0 0 0,41 154-3 16,-30-109-1-16,0 0-3 0,-1 5-4 16,1-3-2-16,-2-3 2 0,-3-3 2 0,1-10 2 15,-5-6 6-15,1-10 2 0,-2-6 1 0,-1-4 5 16,0-4 1-16,0 1 7 0,0-2 4 0,0 0 6 15,2 0 6-15,-2 0 0 0,0-2-17 0,0-4-48 16,0-5-110-16,0-6-113 0,0-3-104 16,0-3-84-16,0-3-6 0,0-2 76 0,0 7 103 15,0 6 201-15</inkml:trace>
  <inkml:trace contextRef="#ctx0" brushRef="#br1" timeOffset="-494395">2768 2603 734 0,'0'0'337'16,"0"0"-50"-16,0 0-12 0,0 0-40 0,0 0-44 15,0 0-52-15,0 0-65 0,0 0-54 16,0 0-33-16,0 0-18 0,0 0-4 0,0 0 10 16,0 0 9-16,0 0 1 0,83-136 3 0,-47 121 1 15,1 4 0-15,2 2 0 0,1 1-2 0,4 4 1 16,-3 2 0-16,1 2 3 0,0 0-1 16,-1 5-6-16,-1 4-3 0,-5 2-9 0,-2 1-1 15,-5 4 2-15,-3 0 2 0,-5 1 7 0,-4-1 4 16,-9 1 11-16,-2-1 14 0,-5 0 20 0,-2-1 20 15,-11 2 15-15,-6 0 5 0,-7 1-6 16,-3 2-10-16,-10 0-10 0,-1 1 0 0,-9-2 2 16,0 3 5-16,-2-2 7 0,-2-2 7 0,5-2 3 15,2-2 3-15,2-3-7 0,3-1-10 0,4-4-13 16,6-4-12-16,5 0-10 0,4-2-9 16,9 0-9-16,4-3-22 0,5-4-58 0,4-5-130 15,9-6-188-15,8-4-285 0,2 1 5 0,-1 8-172 0</inkml:trace>
  <inkml:trace contextRef="#ctx0" brushRef="#br1" timeOffset="-463511">448 5540 1611 0,'0'0'184'0,"0"0"-201"0,0 0-18 0,0 0-54 16,0 0-76-16,0 0-49 0,0 0 11 0,0 0 52 16,0 0 73-16,0 0 61 0,0 0 4 15,0 0 2-15,2-3 4 0,-1 3 8 0,-1 0 14 16,1 0 20-16,-1 0 20 0,0 0 14 0,0 0 2 16,0 0-16-16,0 0-21 0,0 0-24 0,0 0-18 15,5 0 2-15,-4 0 0 0,0 0 8 0,2 0 8 16,-3 0-6-16,1 0 2 0,-1 0-5 0,0 0 0 15,2 0 0-15,-2 0-4 0,0 0 5 16,0 0 0-16,0 0-3 0,0 0 1 0,0 0-11 16,0 0-8-16,0 0-14 0,0 0-16 0,0 0-6 15,0 0 1-15,0 0 5 0,0 0 9 0,0 0 2 16,0 0-3-16,0 0-4 0,0 0-6 16,0 0 1-16,0 0 2 0,0 0 5 0,0 0 6 15,0 0 1-15,0 0 2 0,0 0-2 0,0 0 0 16,0 0 5-16,0 0 7 0,0 0 7 15,0 0 10-15,0 0 10 0,0 0 9 0,0 0 11 16,0 0 9-16,0 0 7 0,0 0-2 0,0 0-4 16,0 0-10-16,0 0-8 0,0 0-6 0,0 0-6 15,0 0-1-15,0 0 2 0,0 0-1 16,0 0 1-16,0 0-1 0,0 0-4 0,0 0-4 16,0 0-2-16,0 0-2 0,0 0-1 0,0 0 3 15,0 0-10-15,0 0-24 0,0 0-64 0,0 0-20 16,0 0 1-16,0 0 69 0</inkml:trace>
  <inkml:trace contextRef="#ctx0" brushRef="#br1" timeOffset="-461333">380 5878 1988 0,'0'0'2'15,"0"0"11"-15,0 0 24 0,0 0-6 0,0 0-3 16,0 0-11-16,0 0-15 0,0 0 1 16,0 0-1-16,0 0 12 0,0 0 3 0,0 0-1 15,-40-27 1-15,40 24 0 0,0 0 8 0,0 0 11 16,0 2 4-16,0-2-4 0,0 3-20 0,0 0-28 16,0 0-34-16,0 0-22 0,3 0 5 0,4 0 17 15,-2 3 25-15,6-1 22 0,3 3 4 0,1-1 0 16,6 2 1-16,-1 0 2 0,7 2-3 15,6-2 0-15,1 0 4 0,6-2 2 0,1-1 2 16,5-3 3-16,-1 0-3 0,4 0-3 0,1-4-4 16,3-3-1-16,1 1 1 0,4-2-2 15,-1-1 4-15,-2 1-4 0,1 0-1 0,1-1 3 16,3 2-4-16,-4-1-1 0,2 0 3 0,2 4-5 16,-3-2 2-16,0 3-3 0,5 2-1 0,-6-1 3 15,0 1-1-15,2 1 3 0,-2 0 3 0,-1 0-4 16,0-2 1-16,-1 2 1 0,1-3-5 0,-2 2 5 15,0-3-1-15,-1 1 2 0,0 0 4 16,-5-3-2-16,3 0 0 0,-5-2 1 0,4-1-2 16,-5 1 4-16,2-1 1 0,-5 2 0 15,0 0 4-15,-2 0 5 0,-5 1 6 0,3 0 11 16,-6 3 5-16,6 0 4 0,-4 1 0 0,1 1-10 16,-1 1 0-16,-1 0-11 0,0 0-6 0,2 0 1 15,-3 3-13-15,5 2 5 0,-3-2-2 0,5 1 0 16,-1 2 2-16,1-2-5 0,-4 0-2 15,6 1-1-15,-1-1-1 0,-1-1 2 0,1 0 1 16,2 0 0-16,-2 1 2 0,2-4 0 0,0 0-2 16,1 2 1-16,-1-2 2 0,3 0 4 0,1 0 3 15,-1-2 1-15,2-2-3 0,2 1-1 16,1-1-4-16,-2 1 0 0,3 0 1 0,1 0 0 16,1 0 2-16,1 2 0 0,3-3-1 0,1 2 1 15,-1 2-4-15,6 0-1 0,-4 0-3 16,1 0-2-16,0-3 3 0,-3 2 0 0,0-1-2 15,2-1 4-15,1 0-2 0,-3-1-1 0,1-3 3 16,-1 1-5-16,3-1 0 0,0-1 0 0,-3-1-2 16,1 0 1-16,1-2 2 0,-1 1-1 0,-4 1 4 15,2-1-3-15,-2 1-1 0,0 0 2 0,-2 3-4 16,-3 0 3-16,1 0 0 0,0 3 0 16,-1 2 5-16,-2-1-4 0,-1 2-3 0,-2 0 1 15,-1 3-9-15,2 2 6 0,-2-1 4 0,-1 0-3 16,-2 2 4-16,0-1-4 0,-7 1-1 0,1-3 1 15,-5 0-4-15,-5 0-1 0,-3-3-4 16,-3 0-13-16,-9 0-13 0,-3 0-21 0,-3 0-26 16,-2 0-35-16,-7 0-121 0,-1-4-405 0,1 1-906 0</inkml:trace>
  <inkml:trace contextRef="#ctx0" brushRef="#br1" timeOffset="-460316">2543 4294 1170 0,'0'0'-59'15,"0"0"-63"-15,0 0-18 0,0 0-23 0,0 0 16 16,0 0 33-16,0 0 9 0,0 0 18 0,0 0 20 15,0 0 24-15,0 0 28 0,0 0 41 16,0 0 41-16,11 44 43 0,-15-27 33 0,-3 4 13 16,1 4-10-16,-2 6-12 0,-3 4-13 0,3 5-15 15,-4 7-15-15,-2 1-15 0,-1 8-18 0,-3 2-10 16,2 8-5-16,1 4-9 0,-1 1 3 16,-3 2-4-16,2 1-2 0,2-2-3 0,-1-1-9 15,2-4 3-15,2-5-9 0,1-6-1 0,0-6 0 16,5-7-5-16,-2-4 2 0,4-5 1 0,1-8-3 15,1-6 1-15,2-4-6 0,0-6-11 0,0-3-14 16,0-4-26-16,0-2-23 0,0-1-26 16,2 0-22-16,1 0-11 0,1-1-19 0,4-5-52 15,-2-5-68-15,6-5 7 0,-2 3-9 0,-6 3 214 16</inkml:trace>
  <inkml:trace contextRef="#ctx0" brushRef="#br1" timeOffset="-459893">3011 4181 1755 0,'0'0'269'16,"0"0"-250"-16,0 0 15 0,0 0 3 0,0 0-15 15,0 0-16-15,0 0-23 0,0 0-12 0,0 0-7 16,0 0-2-16,0 0 0 0,0 0-5 0,0 0-1 16,0 0 25-16,-23-14 40 0,23 30 34 15,0 7 36-15,7 7 0 0,-3 8-14 0,6 9-16 16,-1 8-14-16,6 6-18 0,0 7-6 0,3 8-12 16,1 5 0-16,3 3-2 0,4 3-9 0,-2 2 5 15,1-4-1-15,-5-5-2 0,4-4 1 16,-4-12-1-16,2-9 1 0,-4-9-11 0,1-9 0 15,-3-7 2-15,2-4 2 0,-4-7 15 0,-5-4-4 16,2-1 1-16,-5-2-1 0,0-6 0 0,-3 2 3 16,1-2 0-16,-2-2-3 0,-2-1 0 15,2 0-3-15,-2-1-3 0,0-2-6 0,0 0-11 16,0 1-20-16,-2-1-14 0,-3 3-12 0,1-3-16 16,-2 4-20-16,-3-1-41 0,-3-2-41 15,0 1-61-15,-3-2-89 0,0 0-90 0,4 0 32 16,0 0-45-16</inkml:trace>
  <inkml:trace contextRef="#ctx0" brushRef="#br1" timeOffset="-459057">2718 4689 0 0,'0'0'0'0,"0"0"41"0,0 0 72 0,0 0 55 0,0 0 34 15,0 0 0-15,0 0-19 0,0 0-35 16,0 0-34-16,0 0-35 0,0 0-23 0,0 0-17 16,0 0-12-16,0 0-1 0,4-3 0 15,-4 3 3-15,0 1 1 0,-3 1-9 0,2-1-20 16,-1 4-14-16,0 0-13 0,-7 4-4 0,4 1 15 15,-6 6-1-15,-1 2 12 0,-2 5 6 0,-1 3-3 16,-1-1 7-16,-3 1-4 0,2 0 1 0,2-2 2 16,1 1-2-16,1-2 2 0,2-2 0 0,3-2 2 15,2 1-8-15,2-3-10 0,3-4-9 16,1 1-9-16,0-4-3 0,5 2-2 0,3-5-10 16,-1-2-21-16,6-1-18 0,-1-2-19 15,3-2-19-15,5-2-15 0,-2-5-12 0,4-5-2 16,-3-2 15-16,3-1 33 0,-3-2 38 0,2 2 32 15,-4 1 30-15,-2 2 17 0,0 0 8 0,-1 6 4 16,-3 0 2-16,-3 1-2 0,-4 4-1 0,-2 1 1 16,-1 0 7-16,-1 0 20 0,0 1 43 15,0 4 32-15,-3 1 9 0,-6 3-17 0,0 3-42 16,-8 3-32-16,0 4-21 0,-7 1-4 0,2 1-5 16,-10 4 0-16,2 2 1 0,-6-1 2 15,1 4 7-15,-4-3 0 0,-2 0 1 16,1 1-2-16,1-1-7 0,0-4-1 0,5 0 5 0,4-3 8 15,7-6 10-15,4 0 1 0,4-3-10 0,4-5-21 16,10-4-46-16,1 1-59 0,0-3 0 0,4 0 13 16,8 0 36-16,4 0 55 0,2 0 1 0,1-3 1 15,6-4-1-15,2-3 0 0,2-4 1 16,6-1-1-16,2-3-3 0,-4-1-4 0,4 2-8 16,-6-2-5-16,-2 2-10 0,-3 4 3 0,-2 2-3 15,-4 2-6-15,-4 4 3 0,-2 2-4 0,-8 3 6 16,5 0 22-16,-5 3 18 0,2 5 23 15,-3 2 13-15,2 3 1 0,-3 4-7 0,6 0-11 16,-6 5-6-16,6 1-10 0,-6 2-9 0,5 4-4 16,-3-3-14-16,1 0-17 0,-1-2-42 15,1-2-57-15,0-8-64 0,1 0-62 0,3-11-20 16,0-3 30-16,-4 0 23 0,1 0 193 0</inkml:trace>
  <inkml:trace contextRef="#ctx0" brushRef="#br1" timeOffset="-458681">2380 4671 2004 0,'0'0'36'0,"0"0"-18"15,0 0-19-15,0 0-48 0,0 0-19 16,0 0 5-16,0 0 21 0,0 0 34 0,0 0 0 16,0 0 3-16,0 0 11 0,0 0 10 0,172 19 13 15,-144-2 11-15,-1 3 2 0,0 4-5 16,2 4-2-16,-2 2-9 0,1 3-4 0,-1 4-2 16,0 1-4-16,1-1-2 0,-1-3-7 0,-1 2-3 15,0-5 0-15,-3 0 0 0,-4-5-1 0,0-4 2 16,-5-2-5-16,-5-3 0 0,0-5 0 15,-1-2 1-15,-3-4 1 0,-3-2 0 0,2-1 2 16,-2-2 3-16,-2 1 3 0,0-2 5 0,0 0 1 16,0 0-13-16,0 0-26 0,0 0-35 0,0 0-42 15,0 0-39-15,0 0-38 0,-5-2-97 16,2-2-162-16,2 0 8 0,-2 1-141 0</inkml:trace>
  <inkml:trace contextRef="#ctx0" brushRef="#br1" timeOffset="-457921">2333 3901 0 0,'0'0'0'15,"0"0"0"-15,0 0 55 0,0 0 60 0,0 0 33 16,0 0 19-16,0 0-11 0,0 0-9 0,0 0 2 15,0 0-3-15,0 0-5 0,0 0-13 0,0 0-17 16,0 0-14-16,-48-149-20 0,48 149-20 16,-2 0-25-16,2 0-27 0,-1 0-22 0,1 0-25 15,-3 2-19-15,3 0 3 0,-2 4 19 16,0 4 33-16,1 6 31 0,1 3 14 0,-1 7 1 16,-1 3-9-16,-1 4-7 0,1 2-5 0,-1-1-7 15,2-1-3-15,-1-3 1 0,2 0-6 0,0-7-1 16,0 0-1-16,0-3-3 0,0-3 3 0,0-4-1 15,0-2 2-15,0-3 3 0,0-4-2 16,0-1 7-16,0-3 8 0,0 0 7 0,0 0 14 16,0 0 0-16,0 0-7 0,0 0-13 0,0 0-10 15,2 0-7-15,-2 0 1 0,0-1 3 16,0-2-4-16,0-2-10 0,0-1-3 0,0 0-2 16,0-2 11-16,0 2 15 0,-2 1 12 0,1-1 11 15,0 2 16-15,-1 1 12 0,1 2 3 0,1 1-7 16,0 0-21-16,0 0-28 0,0 0-24 15,0 0-27-15,0 0-34 0,1 0-14 0,3 0 21 0,6 0 32 16,-1 1 36-16,5 2 27 0,4-1-7 16,0 1-1-16,6-1 5 0,3-1 4 0,2-1-2 15,7 0-4-15,-2 0-6 0,3-1-9 0,2-4 4 16,-2-1-5-16,-3 0-3 0,3 0 0 0,-1-1-10 16,-5 0 3-16,-2 2-1 0,1-1-3 15,-6 1 4-15,1 1-3 0,-6 1 1 0,0 0 4 16,-5 0-4-16,-2 1-1 0,-4 2 1 0,0 0-9 15,-5 0 2-15,3 0-4 0,-6 0-5 16,0 0 4-16,0 0-5 0,0 0 0 0,0 0 3 16,-3 0-5-16,-1 0-8 0,2 0-17 0,0 2-22 15,-7-1-28-15,5 1-31 0,-2 1-22 0,-3-2-27 16,0-1-54-16,2 0-69 0,-3 0-16 16,1 0 41-16,6-3 73 0</inkml:trace>
  <inkml:trace contextRef="#ctx0" brushRef="#br1" timeOffset="-457460">2494 3670 1464 0,'0'0'106'0,"0"0"13"16,0 0 29-16,0 0-32 0,0 0-81 0,0 0-95 16,0 0-38-16,0 0 9 0,0 0 37 0,0 0 56 15,0 0 9-15,0 0 1 0,0 0 9 16,108-27 3-16,-80 27-2 0,1-2-6 0,0 2-9 15,-1 0 0-15,1 0-1 0,2 0-4 0,1 0 3 16,-4 0-8-16,1 0-5 0,0 0-3 16,-2 0-12-16,-2-1-8 0,-1-3-10 0,-6 0-5 15,3-2 3-15,-5 0 7 0,-2 0 11 0,-1 0 11 16,-3 1 8-16,-3 2 5 0,1 0-1 0,-5 2-7 16,-2 1-1-16,-1 0-2 0,0 0 6 15,0 0 14-15,0 0 11 0,0 0 7 0,0 0-2 16,0 3-9-16,-1 1 6 0,1 4 10 0,-2 2 11 15,-1 5 9-15,-1 2-11 0,0 3-13 0,1 1-8 16,1 4-2-16,-2-1-1 0,1 3-2 0,2 2-4 16,1 2-1-16,-2-1-3 0,2 1-1 15,0-1 7-15,0-3-4 0,0-1 2 16,0-3-1-16,0-2-7 0,0-4 1 0,0-2 0 0,0-2-3 16,0-3-5-16,0-1-1 0,0-1 2 0,0-2-2 15,0 0 0-15,0 0-5 0,2-1-7 16,2-1-11-16,-2 1-13 0,0-4-17 0,-2 1-20 15,1-1-23-15,-1 1-27 0,1-2-42 0,-1 0-35 16,0 0-19-16,2 0-5 0,-2-6-21 0,0-3 25 16,0-7 45-16,0 2 67 0,0 4 112 0</inkml:trace>
  <inkml:trace contextRef="#ctx0" brushRef="#br1" timeOffset="-457193">2880 3714 105 0,'0'0'259'0,"0"0"72"0,0 0 28 0,0 0-46 16,0 0-88-16,0 0-79 0,-153-54-60 0,142 54-56 15,-1 4-44-15,4 5-23 0,0 2-8 0,-2 4 4 16,6 2 13-16,-4 3 10 0,5 0 3 16,0-3-2-16,2 2-8 0,1-4-13 0,0-1-9 15,0-2-1-15,3-3 5 0,1-5 14 0,7 1 10 16,-2-2 13-16,-2-3 10 0,5 0-4 0,2 0 0 16,0 0-2-16,2-6-5 0,2 0 5 15,-2-4 0-15,-1-1-3 0,-1 2 0 0,0 1-5 16,-2 0 8-16,-3 4 4 0,-3 1 3 0,1 2 9 15,-6 1 2-15,-1 0 21 0,0 0 24 0,0 0 18 16,0 1 2-16,0 5-10 0,-4 3-17 0,0 5-13 16,0 7-12-16,-6 5-31 0,3 6-91 15,-4 7-185-15,1-8-202 0,5-10-510 0</inkml:trace>
  <inkml:trace contextRef="#ctx0" brushRef="#br1" timeOffset="-454439">2733 5808 0 0,'0'0'0'0,"0"0"0"0,0 0 0 15,0 0 0-15,0 0 0 0,0 0 0 16,0 0 0-16,0 0 14 0,0 0 22 0,0 0 30 16,0 0 39-16,0 0 39 0,0 0 27 0,0 0-1 15,20-32-23-15,-20 32-41 0,0 0-40 16,0 2-29-16,0-2-21 0,0 1-12 0,0 1-12 16,-1-1-9-16,1 1 1 0,0 4 9 0,0 0 11 15,-3 3 10-15,3 1 3 0,0 1-3 0,0 4-2 16,0-4 0-16,0 5-2 0,0-1-3 15,0 0-1-15,4 3-2 0,-2 1-3 0,-1 0 3 16,0 1-2-16,1 0 1 0,-1-2 3 0,2 3 2 16,-1-4 4-16,0 2 7 0,-2 0 1 0,1 0 5 15,-1-2-1-15,0 3 4 0,2 1 3 16,-2-1-3-16,0 3-2 0,0 2-7 0,0-1-4 0,1 0-5 16,-1 0-2-16,0 3-2 0,1-4-3 15,1 4 1-15,0-1 2 0,1 2 0 0,-2 1 5 16,1 0-3-16,-1 2 0 0,1-1 2 0,-2 2-7 15,1-2 3-15,2 0-1 0,-1 1 2 0,0 1 3 16,-2 0 2-16,1-2-1 0,-1 0 0 16,0 0 3-16,0-3-1 0,0 0 0 0,0 1 0 15,0-1-7-15,0-1-4 0,0 1-1 0,-1-3-1 16,1 5-3-16,-2 1 3 0,2 0-3 16,0 2 4-16,0-1-3 0,0 3-32 0,0 1 9 15,0 2 4-15,0-1 4 0,2 0 31 0,-2 0-5 16,1 1-8-16,-1 2 0 0,0-2 1 0,0 2 0 15,2-1-1-15,-2 0 3 0,1 1-7 16,-1 3-1-16,1-2 2 0,-1-1 2 0,0 1 11 16,0-2 0-16,0 0-4 0,0-3-3 0,0 0-1 15,-1 1 1-15,0-3-1 0,-2 2-1 0,-1 0 1 16,1 0-2-16,0-1 4 0,0 2-2 16,-1-2 2-16,-1 2 2 0,4-1 0 0,-4 1-1 15,0-3-1-15,2 2-3 0,1-1 6 0,-1 1 1 16,-3 0 1-16,5 1 2 0,0 1-6 0,1 2-3 15,0 1-16-15,0 3 0 0,0 0 4 0,0-3 0 16,0 1 14-16,0 0-1 0,0-1-11 16,0 2 7-16,1-4 0 0,0 2-1 0,5 2 5 15,-5 0-4-15,1 0-1 0,-1 1-2 16,0 1-2-16,-1-3 4 0,2 2 1 0,-2-1 5 0,1 1 4 16,-1-2-19-16,0 2 1 0,0-1 3 15,0 0-1-15,-3 3 15 0,2-3 0 0,-2 2-6 16,-1 2 1-16,0 0 1 0,3 1-1 0,-2 1 2 15,2 1-8-15,-1 3-1 0,2-2-3 16,0 4-2-16,0 1 1 0,0 2-3 0,0-1-4 16,4 3-4-16,-1 1-8 0,4-1-59 0,-4 1 0 15,-1 0 3-15,4-2 16 0,-2-2 60 0,-3-5 9 16,-1-1 3-16,2-4-4 0,-2-3 4 0,0 0 1 16,0-4-1-16,0 1 1 0,0-3-6 15,0 2-1-15,0-3-3 0,0 0-2 0,0-2 4 16,0 3 2-16,1 0 1 0,-1 2 0 15,3 1-1-15,2 5-4 0,-4-2 1 0,2 7-9 16,-1 0-3-16,2 1-1 0,0 4-3 0,-1 5 6 0,-1 0-6 16,2 4-14-16,0 2-13 0,1 0-8 15,-3 3-27-15,5 1 0 0,-3-4 2 0,-1-4 7 16,4-3 33-16,-3-4 15 0,-3-5 10 0,3-4 11 16,0-4 6-16,-1-2 15 0,-2-3 8 0,1 2 1 15,2-3 6-15,-1 1-12 0,-2 1-5 16,0 1-4-16,2-1-9 0,-3 2 0 0,4-1-2 15,-1 1 0-15,-2 1 3 0,1 2 0 0,-1 1 0 16,2 2 3-16,-3 0 2 0,1 1 3 16,5 4-4-16,-5 0-3 0,2 2-2 0,-2 2-3 15,2 0-1-15,2-2-7 0,-1 3-9 0,-1 0-6 16,5 3-10-16,-4 0-12 0,5-3-29 16,-4-2-8-16,-1-1 8 0,2-6 19 0,-4-3 35 15,-2-2 20-15,0 0 7 0,0-5 7 0,0-1 7 16,0-2 0-16,-1-2-1 0,-4-2 0 0,0 1-3 15,4 0 5-15,-2-1 4 0,1 2 2 0,-4-2 6 16,3 2-2-16,3-2-2 0,-2 3-4 0,0-1-10 16,-2 2-7-16,1 3-3 0,2 3-5 15,0-1-2-15,1 2-4 0,0-1-7 0,0 0-8 16,0 3-10-16,0 0-5 0,0-1-3 0,2 3 3 16,4-1 5-16,-3 0 7 0,-2-2 10 0,0-2 11 15,-1-2 12-15,0-2 16 0,0-1 10 16,0 2 10-16,-2-4 2 0,-4 0-11 0,1-2-6 15,2 0-11-15,-2 0-9 0,-1-1 3 0,3 3-6 16,-2 0-2-16,1 1 1 0,1 1-5 0,0-2-3 16,-3 0 0-16,4 0-1 0,-1 1 0 15,-2-3 5-15,1 0 4 0,2-1 1 0,0 3 2 16,-1 2 2-16,-2-1-1 0,2-1 3 0,3 1-2 16,-2-1-4-16,2 0-3 0,-1 0-6 15,1-2 1-15,0 1-3 0,0-2-1 0,0-2 4 16,0-1-2-16,0-6 6 0,0 3 3 0,0-3-1 15,0-1 4-15,-1-2-4 0,1-1 7 0,0 0-2 16,0-2 1-16,0 2 2 0,0-2-2 16,0 3 2-16,0 0 1 0,0 0 0 0,0 1 10 15,0 0 8-15,1 3 0 0,0-1 2 0,1 3-7 16,-1 1-7-16,1 1 2 0,3-1-3 0,-2 3-4 16,-2-1-4-16,0 0-1 0,1 1 3 0,1-1 1 15,-2 0 6-15,-1 0-5 0,3-1-5 0,-2 1-5 16,0 0-2-16,1-1-1 0,-1 0 3 15,-1-2 2-15,0 0-1 0,0-1 1 0,2-1-3 16,-2-2 0-16,2 3 0 0,-2-1 0 0,0 2 2 16,3-4-1-16,-3 0 0 0,0-2-3 15,0 2 1-15,1-4-6 0,-1 3 1 0,0 0 1 16,2-3-1-16,-2 2-1 0,0-1 2 0,1-1-1 16,-1 1 4-16,0-2 3 0,0-1-3 0,0 1-1 15,0 0-4-15,0-1-1 0,0 0 3 16,0-2 2-16,0 1 6 0,0 0 0 0,0 0 0 15,0 1 5-15,0-1 2 0,0 4 1 0,0 0 7 16,0-1 0-16,0-1 1 0,0 0 10 16,0 0 6-16,1 1-9 0,-1-1-1 0,0 0-9 15,0-2-6-15,0 2 4 0,0-2 2 0,0 0-6 16,0-3-2-16,0 0 6 0,0 2 3 0,-1-1-3 16,1-2-1-16,0 0-9 0,0 2-4 0,0-2 7 15,0 0 3-15,0 1 1 0,0 1 2 16,0 0 1-16,0 3 9 0,1-2 5 0,1 1-2 15,2 2-2-15,0-1-5 0,-1 2 1 0,-2-1 3 16,0-1 1-16,4 1-2 0,-3-3-6 0,0-2-10 16,-1-1-9-16,0-3-9 0,-1-1-17 0,0-5-64 15,0 0-199-15,0-7-201 0,0-4-97 16,0 2-204-16</inkml:trace>
  <inkml:trace contextRef="#ctx0" brushRef="#br1" timeOffset="-453223">2718 9905 1237 0,'0'0'185'0,"0"0"-187"0,0 0-23 0,0 0 3 15,0 0 22-15,0 0 32 0,0 0-6 0,0 0-2 16,0 0-11-16,0 0-9 0,0 0-4 0,0 0-4 15,50 103 1-15,-48-100 3 0,-1-2 7 0,0 1 5 16,1-2 5-16,-2 0 5 0,0 0 3 16,2 0 6-16,-2 0 2 0,4-2 13 0,-1-2 8 15,0-2-5-15,4-5-12 0,-2-1-31 0,3-3-31 16,-3 0-26-16,3-2-14 0,-3-1-9 0,-2 1 10 16,0-1 16-16,-1 2 13 0,-2-2 20 15,0-1 9-15,-2 4 9 0,-4 0 12 0,1-1 11 16,-5 3 5-16,-1 0 5 0,4 4-2 15,-4 1-2-15,-1 0 0 0,0 5 2 0,0 0-6 0,-2 3-9 16,-1 0-16-16,1 8-10 0,-2 1 4 16,0 5 2-16,-1 5 12 0,2-2 7 0,1 4 5 15,1 0 7-15,-1-1 0 0,3 0 0 0,7-3-7 16,-3 0-9-16,5-2-3 0,2 1-13 0,0-4 9 16,5 2-1-16,0-4 4 0,8 2 10 15,-2-1-7-15,2-3 2 0,2-1 0 0,0-2-3 16,2-3-8-16,3 1-11 0,-2-3-17 15,4 0-11-15,-4-7-8 0,3 1 0 0,-3-6 1 16,-3 1 0-16,0-1 4 0,-2 0 4 0,-3 2 7 16,-5 0 4-16,1 3 6 0,-6-1-2 0,0 0-1 15,-6-1-1-15,-1 0 5 0,-6 0 9 0,-2 0 18 16,-2 0 21-16,-2 1 21 0,-5 2 21 0,5 2 18 16,-5-1 12-16,-1 4 5 0,5 1-6 0,-2 0-7 15,4 0-21-15,4 4-10 0,3-2-16 16,3 1-24-16,5-2-17 0,3 1-59 0,0 0-18 15,10 4-5-15,2 1-3 0,5 2 1 0,0 3-59 16,9-1-157-16,-2-4-236 0,-11-2-601 0</inkml:trace>
  <inkml:trace contextRef="#ctx0" brushRef="#br1" timeOffset="-452141">2596 12004 1385 0,'0'0'174'16,"0"0"-289"-16,0 0-44 0,0 0-2 0,0 0 24 15,0 0 37-15,0 0-53 0,0 0-49 0,0 0-21 16,0 0 36-16,81-162 79 0,-69 136 94 15,0-1 14-15,-1 3 0 0,-4-2 0 0,3 0 0 16,-6 0 7-16,3 0 13 0,-5 2-2 0,0 1-9 16,-2 2-10-16,0-1-2 0,0 0 0 0,0 2 5 15,-4 0 7-15,-5 2 15 0,4 2 28 16,-5 2 34-16,-1 1 34 0,2 6 37 0,-1 1 22 16,-1 4 4-16,0 2-1 0,2 0-13 0,-1 3-21 15,1 6-20-15,-4 5-22 0,3 2-24 16,1 4-16-16,0 3-14 0,-2 2-8 0,5 2-5 15,0 2-5-15,3 2-3 0,1 2-4 0,2-1-9 16,0-1 0-16,0-1-12 0,3-7-9 0,5-3-8 16,-4-4-22-16,5-5-8 0,-4-4-2 15,6-1 1-15,-5-4 9 0,4-2 2 0,1 0-4 16,0 0-8-16,2-8-6 0,-2-1 1 0,-1-2 1 16,3-3-3-16,-1-2-3 0,2-1-11 0,-2-2-7 15,-2-2-3-15,-5 0-3 0,3-1 14 16,-4 0 15-16,-4 4 20 0,0 0 28 0,0 3 27 15,-2 1 25-15,-9 0 20 0,-2 3 13 0,0 2 13 16,-1 2 4-16,-2 1-1 0,-1 6 1 0,-2 0-5 16,4 0-4-16,-1 4-1 0,-1 5-5 0,1 5-7 15,0 1-4-15,2 5-9 0,6 3-12 0,-3 0-18 16,1 7-18-16,9-1-13 0,0 1-12 16,1 0-6-16,2 1 0 0,8-2-10 0,3 0-26 15,4-2-54-15,2-2-100 0,3-4-210 0,-2-8-151 16,-6-5-428-16</inkml:trace>
  <inkml:trace contextRef="#ctx0" brushRef="#br1" timeOffset="-451195">2768 13360 2390 0,'0'0'311'0,"0"0"-351"0,0 0-24 0,0 0-20 15,0 0-13-15,0 0 24 0,0 0 9 16,0 0 16-16,0 0 9 0,0 0 8 0,0 0 2 16,0 0 2-16,0 0 6 0,0 0 5 0,48 111 8 15,-41-108 8-15,-3-2 7 0,4 0 9 0,-4 1 4 16,4-2 0-16,-4 0-3 0,2 0-9 16,1-2-13-16,-4-2-13 0,3-3-11 0,-2-1 1 15,-1-3 3-15,3 0 7 0,-4-2 7 0,-2-1 0 16,0 1 2-16,0 0 7 0,0 1 2 15,0 1 8-15,-5 0 8 0,-1-1 4 0,1 2 4 16,-5 1-1-16,-1 1-1 0,3 2 6 0,-1 2 6 16,-2 1 11-16,0 1 8 0,4 2 1 0,-2 0-6 15,-1 0-11-15,4 2-15 0,-2 2-13 16,4 4-12-16,-4 1-9 0,5 2-6 0,1 7 0 16,0-2 3-16,2 2 3 0,0 4 3 0,0 0-2 15,4-3-4-15,4 1-4 0,-2-3-3 0,5-2-3 16,1-1-3-16,0-2 0 0,1-3-6 0,2-3-2 15,0-1-6-15,0-4-10 0,-2-1-7 0,1 0-4 16,0-4-6-16,-1-4 3 0,0-4-1 16,-2 2 6-16,-6-6 12 0,5 0 7 0,-6 1 15 15,3 0 11-15,-5 1 8 0,0-2 11 0,-2 2 3 16,0 2 4-16,-2 0 4 0,-5 1-3 16,1 0 2-16,-5 3 1 0,-3-1 0 0,0 1 18 15,-3 3 16-15,-5 2 17 0,0 2 25 0,0 1 9 16,-1 0 8-16,4 1-2 0,-3 7-18 0,4 0-7 15,-2 2-22-15,5 3-14 0,1-2-10 16,2 2-19-16,6 2-11 0,-2 0-15 0,7 2-16 16,1-1-6-16,0 4-11 0,1 2-29 0,11 2-71 15,2 0-143-15,-2-4-281 0,-2-5-707 0</inkml:trace>
  <inkml:trace contextRef="#ctx0" brushRef="#br1" timeOffset="-450473">2791 14801 2096 0,'0'0'672'0,"0"0"-662"0,0 0-54 0,0 0-14 16,0 0 14-16,0 0 19 0,0 0 7 16,0 0 8-16,0 0 3 0,0 0 6 0,0 0 5 15,0 0-3-15,0 0 3 0,35 82-6 0,-31-80-2 16,0-1-3-16,-3-1-6 0,0 0 2 0,1 0-6 16,3-3-8-16,1-3-4 0,-2-2-18 15,4-4-10-15,-2-3-4 0,4-3-2 0,-1-3 10 16,-4-3 15-16,5-2 9 0,-5-1 10 0,3 2 8 15,-4-1-8-15,-2 1-7 0,-1 3-11 0,-1 1-3 16,0 1 8-16,-3 4 13 0,-2 3 17 16,-6 4 8-16,0 1 8 0,-1 5 9 0,0 2 18 15,-2 1 16-15,2 1 10 0,-2 7 3 0,0 4-3 16,1 3-7-16,-1 6-4 0,2 7-9 0,1-1-12 16,0 4-8-16,0-1-8 0,1-1-6 0,6-1-4 15,-1 1-5-15,2-6-7 0,3 0-3 16,0-4-10-16,3-3-4 0,2-4-4 0,1-1-1 15,3-3 4-15,1-4-5 0,-2-1-4 16,4-1-10-16,1-2-15 0,0 0-8 0,1-6-6 0,-2-3-3 16,2-4 3-16,-1-1 4 0,0-2 2 15,-2-1 4-15,-3 2 9 0,0 1 15 0,-5 4 22 16,0 3 35-16,-3 0 35 0,0 4 27 0,-3 2 14 16,-1 1 4-16,-6 0-3 0,3 0-8 0,-1 0-6 15,-4 3-10-15,5 3-20 0,-3-1-16 16,0 3-16-16,3 1-15 0,-1 2-11 0,3 2-12 15,-1 0-12-15,4 3-10 0,2 0-21 0,0 4-43 16,2 1-89-16,9 1-205 0,-3-6-197 0,-4-4-538 0</inkml:trace>
  <inkml:trace contextRef="#ctx0" brushRef="#br1" timeOffset="-449834">2729 16217 1929 0,'0'0'179'16,"0"0"-196"-16,0 0-23 0,0 0 2 15,0 0 20-15,0 0 38 0,0 0-3 0,0 0-4 16,0 0-9-16,0 0-6 0,0 0-1 0,0 0 0 16,0 0 4-16,0 0 1 0,98-20 2 0,-90 14 1 15,-4 0-2-15,3 0-7 0,-2-2-11 16,0-1-13-16,0 1-8 0,-1-4-2 0,-2 2 2 15,3-2 5-15,-4-1 6 0,-1 1 7 0,0 1 10 16,-1-2 7-16,-6 1 8 0,-1 3 9 16,0-1 8-16,-5 3 5 0,0 3 4 0,-2 0 4 15,0 4 11-15,-4 0 8 0,2 0 7 0,2 8 4 16,-1 3-1-16,-2 3-7 0,0 2-8 0,3 4-9 16,2 1-13-16,0 4-6 0,2-1-9 0,5-1-3 15,-1 0-5-15,5-2-8 0,2-1-2 0,0-1-9 16,7 0-17-16,0-2 3 0,5-4 1 15,2 0 3-15,0-2 10 0,2-3-13 0,5-2-9 16,-4-5-11-16,5-1-9 0,-3 0-5 0,3-5-18 16,-5-5-13-16,2-4-9 0,0-2-9 0,-4-1 11 15,-2-1 16-15,-2 2 23 0,-5 3 28 16,1 0 23-16,-5 5 28 0,-2 2 34 0,0 1 26 16,-1 3 18-16,-10-2 8 0,0 4-5 0,-2 0 1 15,-1 0-2-15,-1 0-15 0,1 6-15 16,-2 2-23-16,-1 3-11 0,0 0-6 0,2 3-5 15,2 1-4-15,2 1-8 0,2 1-13 0,1 0-7 16,4 2-17-16,1-1-34 0,3-1-68 0,0 1-109 16,3 0-186-16,1-2-165 0,3-7-426 0</inkml:trace>
  <inkml:trace contextRef="#ctx0" brushRef="#br1" timeOffset="-449287">2846 17656 1992 0,'0'0'167'0,"0"0"2"0,0 0-46 16,0 0-65-16,0 0-11 0,0 0-2 0,0 0-21 16,0 0-6-16,0 0-16 0,0 0-23 0,0 0 0 15,0 0 7-15,0 0 8 0,11 51 14 0,-4-52-4 16,-2-5-6-16,3-1-2 0,2-3-10 15,-5-2-7-15,6-3-2 0,-4-5-7 0,0-3-9 16,0 0-10-16,-2-6-10 0,-1 0-5 0,3 2 1 16,-4 3 11-16,-2 1 13 0,-1 3 13 0,0 4 19 15,0 3 14-15,-2 3 8 0,-7 3 7 0,3 1 2 16,-4 5 5-16,-2 1 23 0,-2 0 20 16,0 4 9-16,-1 6 2 0,-1 3-20 0,-4 3-13 15,5 3-6-15,0 2-5 0,1 5-1 0,0-1-11 16,2 2-7-16,0-1-1 0,6-1-9 0,-2-2-2 15,5-4-3-15,1-2-9 0,2-3-2 16,0-5-2-16,0 1-2 0,2-2 0 0,4-2 1 16,5-2-1-16,1 1-2 0,2-1-2 0,-1-3-9 15,2-1-9-15,3-1-9 0,1-11-6 16,-3-2-6-16,2-4-12 0,1-3-29 0,-4-4-58 16,-1-5-123-16,0-5-270 0,-5 8-62 0,-3 12-187 0</inkml:trace>
  <inkml:trace contextRef="#ctx0" brushRef="#br1" timeOffset="-439796">1751 9334 0 0,'0'0'0'0,"0"0"0"0,0 0 0 0,0 0 0 16,0 0 0-16,0 0 0 0,0 0 0 16,0 0 0-16,0 0 0 0,0 0 0 0,0 0 0 15,0 0 0-15,-59-27 0 0,54 27 0 16,2 0 0-16,2 0 0 0,-2 0 0 0,0 4 0 0,-1-2 0 16</inkml:trace>
  <inkml:trace contextRef="#ctx0" brushRef="#br1" timeOffset="-438677">1418 9189 1523 0,'0'0'105'16,"0"0"-34"-16,0 0 16 0,0 0-6 0,0 0-20 15,0 0-12-15,0 0-41 0,0 0-16 0,0 0-13 16,0 0-3-16,0 0 3 0,0 0 11 16,0 0 14-16,0 0 7 0,-17-28 1 0,17 30-9 15,0 1-1-15,0 4 9 0,0 3 12 0,3 3 11 16,4 4 0-16,-3 2-7 0,0 6-12 0,3 2-2 16,-4 4-5-16,-2 3-4 0,0 2 4 15,4 0 3-15,-4 2 1 0,-1-1 6 0,0 0-8 16,0-3-5-16,0-5-4 0,0-5-2 0,-1-5 3 15,-4-7-1-15,5-3 5 0,0-6 6 0,0-1 4 16,0-2 7-16,0 0 1 0,0 0-8 16,0 0-1-16,0 0-10 0,0-2-5 0,0-1-5 15,0-3-23-15,0-1-18 0,0-5-16 0,-1-4-8 16,0-3 16-16,1-1 22 0,0-6 15 0,0 1 14 16,-2 1 7-16,1 0 1 0,0-3 1 15,-1 2 2-15,-5-1-1 0,6 1 1 0,-3 2 2 0,-2-2-5 16,2 4-1-16,3-1 2 0,-2 4-2 15,-2 2 4-15,3 2 2 0,2 1-2 16,0 3 0-16,0 1-11 0,0 2-7 0,6-3-5 16,1 1 1-16,5 0 4 0,2-2-1 0,6 0-2 15,1 2-1-15,6-1 3 0,6-1 2 0,-2 1 5 16,-1 0-1-16,4 3-2 0,-4 1-7 0,-1 2-1 16,-3 1-3-16,1 2-4 0,-2 1 5 15,-6 0-2-15,1 0-1 0,-5 1-2 0,-2 4 1 16,-4 1 6-16,-5 0 6 0,-1 2 16 0,-3 1 10 15,0 4 8-15,-3 0 7 0,-7 4-1 0,-4 5-7 16,-5 0-2-16,-3 3-5 0,-4 3-4 16,-1 0 2-16,-1 2-1 0,1-3 11 0,1-3 7 15,1-1 3-15,8-2 1 0,0-5-7 0,5-2-10 16,3-4-10-16,3-1-10 0,1-3-9 0,3 0-11 16,2-1-5-16,0 1 4 0,3 2 8 0,5-1 16 15,2 2 8-15,-1-1 2 0,4 1 0 16,4 0-4-16,0 2 0 0,-1-2 2 0,6 0-3 15,-3 0-1-15,3-1-2 0,-4 0 3 0,3-1 2 16,-3-1-2-16,-1 2-3 0,2-4-5 16,-6 2-7-16,-2-1-8 0,-2-1-14 0,1 1-21 0,-5 2-26 15,1-3-35-15,-2 0-38 0,-2 0-57 16,5 0-109-16,-6 1-97 0,2-3 36 0,-3 0-31 0</inkml:trace>
  <inkml:trace contextRef="#ctx0" brushRef="#br1" timeOffset="-438474">2073 9451 2748 0,'0'0'-10'0,"0"0"-47"0,0 0-5 15,0 0 1-15,0 0 22 0,0 0 11 0,0 0-24 16,-35 168-42-16,35-135-50 0,0 1-46 0,0-4-19 15,0-1-2-15,0-5-7 0,0-3-51 16,2-3-101-16,1-7 1 0,0-4 4 0</inkml:trace>
  <inkml:trace contextRef="#ctx0" brushRef="#br1" timeOffset="-437303">1160 11272 2265 0,'0'0'-53'0,"0"0"-107"0,0 0-17 0,0 0 11 0,0 0 52 16,0 0 108-16,0 0 20 0,0 0 7 15,0 0-5-15,0 0-3 0,67 184-2 0,-56-145-5 16,-6 0 4-16,3 1 0 0,-5 0 3 16,-2-1 1-16,1 0-1 0,-2-3 1 0,0-5-2 0,0-7 0 15,0-3-1-15,-3-6 2 0,0-5 12 16,0-6 12-16,-3-2 6 0,3-1-4 0,-1-1-17 15,-4 0-20-15,2-3-16 0,-2-3-12 0,-2-3-15 16,5-2-20-16,-3-4-14 0,4-3-6 16,0-3 6-16,-2-1 21 0,5-4 23 0,1-1 17 15,0-2 17-15,0 0 4 0,2 0 4 0,5 2 0 16,-3 3-1-16,6 1 5 0,0 1 1 16,-2 2 1-16,5 1 1 15,2-1-5-15,6 3-4 0,-3 2-3 0,5 2-3 0,0 2-1 0,-1 2-4 16,4 1-4-16,0 4-1 0,0 0 1 0,0 4-1 15,0 0 0-15,-3 0 0 0,-4 8-4 0,1 0 2 16,-6 3 8-16,-6-1 5 0,2 2 5 0,-9 0 9 16,1 1 11-16,-2 0 8 0,0 3 11 0,-6-1 0 15,-5 0-6-15,-3 1-2 0,-2 3-8 16,-4 1-3-16,1-1 3 0,-3 3-4 0,4-1 7 16,-3-1 0-16,6-1-3 0,2 1 1 15,6-3-11-15,-1-3-3 0,6-1-8 0,2 1-9 16,0-2 0-16,2 1-2 0,9 3 5 0,1-2 5 15,2 4-1-15,3-3-1 0,4 1-3 0,-2-3-4 16,8 0-1-16,-1-3-3 0,0-3 0 0,0-1-3 16,-1-2-6-16,-5 0-5 0,5-2-11 15,-5-2-15-15,-2 0-22 0,-3 3-39 0,-1-3-69 16,-1 1-103-16,-2-1-174 0,-5 2 11 0,1-1-133 0</inkml:trace>
  <inkml:trace contextRef="#ctx0" brushRef="#br1" timeOffset="-436949">1868 11795 2662 0,'0'0'-82'15,"0"0"-87"-15,0 0-2 0,0 0 11 0,0 0 73 16,0 0 44-16,0 0-5 0,0 0-11 15,0 0-4-15,0 0 15 0,0 0 25 0,0 0 29 16,0 0 31-16,0 0 25 0,29 123 10 0,-36-113 0 16,2 0-17-16,-1 0-24 0,-3 4-16 15,-1-1-12-15,3 3-4 0,-2-2 3 0,-2 2 0 16,4 0 3-16,-3-2-1 0,1-1 0 0,5-2-1 16,-4 1-5-16,5-2-1 0,2 0-3 0,-1-1-4 15,2 0-1-15,0 0-3 0,0 2 1 0,2-1-1 16,2-1-1-16,4 2-6 0,-3-3-13 0,5-1-8 15,2 2-3-15,0-5 5 0,1 3 11 16,-1-1 2-16,0-1-11 0,-1 1-15 16,0 0-44-16,1 0-69 0,1 1-137 0,-1 1-90 15,-2 0 15-15,-6-4 51 0</inkml:trace>
  <inkml:trace contextRef="#ctx0" brushRef="#br1" timeOffset="-436492">1336 12937 2638 0,'0'0'-45'0,"0"0"-76"0,0 0-46 15,0 0-9-15,0 0 61 0,0 0 53 0,0 0 44 16,0 0 21-16,0 0 6 0,0 0 9 0,0 0 14 15,0 0 10-15,0 0 3 0,1 163-5 16,-6-135-4-16,-6 2-9 0,1 0-4 0,5-3-6 16,-3-1-8-16,4-1-6 0,2-4-6 0,1-3-5 15,1-1-2-15,0-2-4 0,0 2-4 16,0-2 3-16,1-2-2 0,2 0-4 0,5-3-10 16,-4 1-25-16,4-3-44 0,-2-2-45 0,3 0-70 15,-3-2-100-15,6-1-101 0,-4-1 21 0,-4-2-64 16</inkml:trace>
  <inkml:trace contextRef="#ctx0" brushRef="#br1" timeOffset="-436079">1257 12885 2719 0,'0'0'-81'0,"0"0"-62"0,0 0 5 16,0 0 7-16,0 0 68 0,0 0 37 16,0 0-27-16,0 0-23 0,157-36-11 0,-130 29 6 15,-2 3 19-15,-5 2 23 0,1 2 15 16,-8 0 9-16,-1 0 9 0,-6 3 10 0,2 2 14 16,-5 3 12-16,0 1 8 0,2 2 0 0,-5 4-8 15,0 2-4-15,0 2-9 0,-5 3-6 0,-1 1-3 16,-5-1-3-16,-2 3 4 0,-1-2 8 15,-2 0 2-15,-4-3 3 0,5-1 2 0,2-3-2 16,5-4-2-16,-2-3-2 0,0-1-11 0,8-2-9 16,0 0-12-16,2-1-16 0,0-3-8 0,0 4 3 15,3 0 8-15,5 0 13 0,-1 2 12 0,5-1 8 16,1 1 5-16,0 0 6 0,1 0 3 0,1 0-3 16,0 0 1-16,3-1 8 0,-5 2 6 15,1 1 11-15,-4-1 5 0,2 0-2 0,0-1-1 16,-1 2-12-16,-1 0-6 0,-4 1-5 0,3 0-11 15,-5 1 2-15,3-3-5 0,-3 1-7 0,-3-2-13 16,2-2-31-16,4 0-45 0,-5-3-67 16,0-2-91-16,2-1-142 0,4 0-120 0,-5 0 17 15,2-1 63-15</inkml:trace>
  <inkml:trace contextRef="#ctx0" brushRef="#br1" timeOffset="-435563">1948 13264 2413 0,'0'0'164'16,"0"0"-183"-16,0 0-44 0,0 0-20 0,0 0 9 16,0 0 30-16,0 0 12 0,0 0 16 15,0 0-4-15,0 0-3 0,0 0 1 0,0 0 5 16,0 0 8-16,0 0 9 0,30 23 7 0,-29-22 7 15,0 0 2-15,3 0-4 0,1 3-5 0,-3-2-3 16,0 1-5-16,0 0 0 0,4 1 1 0,-3 2 0 16,-1 1 1-16,-2-1 3 0,0 0 2 15,2 2 5-15,-2 1 1 0,0-1 0 0,0 1-1 16,0 1-2-16,-2 0-1 0,2 1 1 0,-2-2-2 16,-1 1 1-16,-3-1-2 0,4-1-2 15,-1-1-1-15,0-1-3 0,-2 1-1 0,3 1-1 16,1 1-4-16,1-2-5 0,0-1-8 0,0 3-11 15,0-3-5-15,0 1-3 0,0 3 1 0,5-3-2 16,2 2-6-16,1-1-4 0,-1-1-2 16,4-1 9-16,-1 0 11 0,-3 2 10 0,4-2 10 15,-5 0 2-15,3 1 6 0,-1 0 4 0,-3-1 2 16,-2 1 4-16,4-1 4 0,-5 2 4 0,0 0 10 16,-2 3 9-16,0-1 8 0,0 1 7 15,-2-1-1-15,-3 1-1 0,-3-2-3 0,-3 3-1 16,1-2-3-16,1-1-1 0,-4 0-3 0,0 0-5 15,1 0 2-15,-1-3-2 0,1 0-3 0,-2-1-3 16,3-2-9-16,3 0-13 0,-1-2-11 16,-1-1-17-16,5 0-20 0,-2 0-29 0,4 0-43 15,3 0-80-15,0 0-155 0,0-1-188 0,0-1 22 16,1-1-101-16</inkml:trace>
  <inkml:trace contextRef="#ctx0" brushRef="#br1" timeOffset="-435046">1441 14503 1423 0,'0'0'132'15,"0"0"-191"-15,0 0-12 0,0 0 25 0,0 0 23 16,0 0 25-16,0 0-3 0,-12 160-1 0,12-131-7 15,2-1-1-15,3-2 3 0,-4 1-3 0,-1-4 0 16,0-4 4-16,0-4 4 0,-1-3 13 0,-5-4 17 16,3-2 3-16,-1-3-7 0,-3 0-40 15,6-3-83-15,-3 0-145 0,-2 0-113 0,2-1 15 16,3-3 5-16,-2 2 337 0</inkml:trace>
  <inkml:trace contextRef="#ctx0" brushRef="#br1" timeOffset="-434654">1348 14480 2253 0,'0'0'-147'0,"0"0"-13"16,0 0 11-16,0 0 28 0,0 0 130 0,0 0-7 15,0 0-1-15,0 0-4 0,178-41-10 16,-147 38-4-16,-8 2-6 0,0 1 2 0,-1 0 6 15,-7 0 0-15,-2 1 10 0,-7 5 8 0,1 2 12 16,-4 0 19-16,-3 2 8 0,0 4 8 16,0 1-8-16,-10 4-13 0,4 2-18 0,-8 3-9 15,-5 2-2-15,2 1 8 0,-6 1 12 0,4-1 6 16,-4-3 4-16,5-1-4 0,-4-3 2 0,7-3-2 16,2-4-3-16,6-3-4 0,-1-3-11 0,6-2-13 15,2-2-21-15,0-1-7 0,2-1 6 0,2 2 11 16,7 1 20-16,1 1 11 0,3-1-4 15,4 1 1-15,-1-1 0 0,1-1-4 0,4-1 5 16,-1 0 3-16,-2-1-2 0,5 1 1 0,-3-1-6 16,-3 2-2-16,-3 0 2 0,4 1-2 0,-5 0 4 15,-3 1-2-15,-1 1 1 0,-4 0 0 16,2 2-8-16,-6 0-6 0,1 1-24 0,0 0-41 16,-3 1-56-16,-1-1-88 0,0 2-134 0,0-4-115 15,0-1 38-15,0-1-9 0</inkml:trace>
  <inkml:trace contextRef="#ctx0" brushRef="#br1" timeOffset="-434285">1971 14680 2516 0,'0'0'68'0,"0"0"-151"16,0 0-27-16,0 0 6 0,0 0 17 15,0 0-1-15,0 0-38 0,0 0-23 0,0 0-8 16,0 0 32-16,0 0 64 0,-43 167 65 0,35-149 85 16,-3-1 68-16,-1-2 32 0,0-1-8 0,1 0-41 15,4-2-56-15,-1 0-42 0,4 0-29 0,-3 2-18 16,4-1-7-16,2 0-3 0,1-1 4 16,0 0 1-16,0-5 0 0,0-1-3 0,0-1-7 15,0-4-5-15,1 1 5 0,1-2 5 0,4 2 12 16,-2-1 9-16,5 2 1 0,-4-1 1 15,5-1-1-15,-1 1-2 0,-1-1 3 0,5-1-2 16,-2 2 2-16,-5-2 0 0,4 1-3 0,-2 1-2 16,-2-1-1-16,-4 1-2 0,5 0 0 0,-3-1-1 15,-1-1-3-15,4 2-9 0,-3-2-21 16,1 1-34-16,2-1-51 0,-4 2-56 0,5-2-82 16,-4 0-130-16,-1 0-81 0,2-5 38 0,-2 2 79 0</inkml:trace>
  <inkml:trace contextRef="#ctx0" brushRef="#br1" timeOffset="-434065">1920 14754 2538 0,'0'0'153'15,"0"0"-189"-15,0 0-18 0,0 0-26 0,0 0-12 16,0 0 33-16,0 0 10 0,0 0 26 0,0 0 17 15,0 0 5-15,0 0 4 0,0 0 1 16,0 0 0-16,32 155 6 0,-30-132-1 0,4 0 1 16,-5 4-1-16,-1 2-25 0,2 3-51 0,-2 3-102 15,0 1-221-15,0-8-197 0,0-10-524 0</inkml:trace>
  <inkml:trace contextRef="#ctx0" brushRef="#br1" timeOffset="-433363">1322 15948 2496 0,'0'0'-14'15,"0"0"-63"-15,0 0-29 0,0 0-9 0,0 0 19 16,0 0 14-16,0 0-7 0,0 0-1 16,0 0-4-16,-18 178 10 0,18-149 20 0,0-1 23 15,-2 0 28-15,-6-3 29 0,3-4 24 0,-3-3 13 16,4-4 11-16,-1-4-7 0,2-3-15 15,2-4-14-15,1-1-25 0,0-2-46 0,0 0-55 16,0-4-47-16,0-2-6 0,0-2 24 0,8-1 43 16,-3-2 35-16,3 0 10 0,1 0 11 0,2 0 8 15,1 2 9-15,1 0 11 0,1 2 9 0,0 2 21 16,-2 3 20-16,2 2 22 0,-1 0 21 0,2 0 8 16,5 7-3-16,-4 0-9 0,0 2-12 15,-1 3-3-15,-1 0-9 0,0 1-8 0,-2 3-7 16,-4-2-16-16,-2-1-1 0,0 1 4 0,-4 0 13 15,-1-2 13-15,-1 1 9 0,0 0 6 16,-7-1 2-16,2-1-7 0,-6 2-6 0,-3 1-13 16,1 0-12-16,-2 1-9 0,-3-2-4 0,-3 3 0 15,4-1 5-15,-4-1-6 0,5-2-6 0,-2 1-7 16,-2-2-7-16,4 1 3 0,3-1-4 0,-1-2-3 16,3 0 0-16,6-3-9 0,-3-1 1 15,5-2-6-15,2-1-9 0,-1-2-11 0,2 1-25 16,0-1-29-16,0 0-49 0,2 0-30 0,0 0-36 15,8 0-70-15,1 0-140 0,-6 0-122 0,3 0-369 16</inkml:trace>
  <inkml:trace contextRef="#ctx0" brushRef="#br1" timeOffset="-432731">657 15799 948 0,'0'0'167'0,"0"0"-63"16,0 0-33-16,0 0-38 0,0 0-23 0,0 0-8 15,0 0 8-15,0 0 20 0,0 0 11 0,0 0 17 16,0 0-10-16,0 0-5 0,0 0 4 16,29 102-7-16,-25-78-4 0,-3 0-7 0,2 5-5 15,3 1-6-15,-5 0 1 0,-1 2-6 0,0 1-4 16,0 0-3-16,-1-1-6 0,-8 0 1 0,5-2-2 16,-4-5-3-16,3-4-5 0,-5-1-6 15,6-5-6-15,-4-6 1 0,5-1 3 0,0-5-10 16,1-3-18-16,-3 0-47 0,4 0-76 0,0-8-97 15,1-4-67-15,0-4-13 0,0-7 72 0,0-2 103 16,0 4 167-16,2 8 3 0</inkml:trace>
  <inkml:trace contextRef="#ctx0" brushRef="#br1" timeOffset="-432355">578 15826 1474 0,'0'0'133'0,"0"0"-37"15,0 0-34-15,0 0-74 0,0 0-63 0,0 0-2 16,0 0-1-16,0 0 32 0,0 0 42 0,0 0 0 16,0 0 4-16,0 0 1 0,0 0 14 15,0 0 7-15,165-57 11 0,-137 57 5 0,-4 0-9 16,-1 3 0-16,-4 4-13 0,-2 0-4 0,-2 4 4 16,1 0 2-16,-9 3 8 0,1 1 11 0,-4 4 8 15,-4 1 7-15,0 3-4 0,-4 2-1 0,-7 0-4 16,-2 3-5-16,-4-1-1 0,-5 0-3 15,3 1-5-15,-2-3-5 0,-3-2-4 0,5-1-4 16,-3-4-2-16,6-1 0 0,1-4 0 0,3-2 0 16,1-3-2-16,7-4-1 0,-3-1-3 0,5-1-6 15,2-2-8-15,0 0-12 0,0 0-10 16,0 0-5-16,0 0 9 0,6 3 27 0,-1 0 25 16,4 2 17-16,-3 1 10 0,7 0-10 0,0 2-10 15,1 1-3-15,1 3-12 0,4 1-5 16,-1 3-6-16,-2-1-7 0,6 1-6 0,-6 1-14 15,6-2-36-15,-4-1-53 0,0-2-96 0,2-2-144 16,-5-5-231-16,-5-2-574 0</inkml:trace>
  <inkml:trace contextRef="#ctx0" brushRef="#br1" timeOffset="-432106">1106 16017 2952 0,'0'0'16'16,"0"0"-62"-16,0 0-17 0,0 0-3 0,0 0 38 15,0 0 31-15,0 0 1 0,0 0-1 0,0 0-3 16,160 16-7-16,-135-13-8 0,-6 0-14 15,4 2-18-15,-6 1-30 0,2 2-58 0,-4 1-145 16,-7-2-367-16,1 0-852 0</inkml:trace>
  <inkml:trace contextRef="#ctx0" brushRef="#br1" timeOffset="-431022">650 17134 2043 0,'0'0'43'0,"0"0"-60"0,0 0-12 0,0 0-18 15,0 0-19-15,0 0-1 0,0 0-5 0,0 0 20 16,0 0 22-16,0 0 26 0,0 0 6 16,0 0 3-16,0 0 6 0,-16 181 1 0,16-149 11 15,1 0 7-15,-1 1 0 0,0 0 1 0,0 4-12 16,2-2-7-16,-2 2-5 0,0-1-8 0,0-6-3 15,0-3-8-15,1-4-7 0,-1-6 1 16,1-3-2-16,-1-2 7 0,0-5 9 0,0-3-2 16,0 0 8-16,0-4-2 0,0 1-5 0,0-1 3 15,0 0-4-15,0 0-4 0,0 0-21 16,-2 0-37-16,0-3-18 0,-2-1-5 0,-3 0 12 0,5-1 29 16,-2-1 9-16,-2-1-4 0,3-1-5 15,2 0-2-15,-2-1 7 0,2 2 15 0,1-1 13 16,0 2 3-16,0 2-11 0,0-3-17 0,0 3-14 15,3-1-13-15,-1 3-1 0,1-2 6 0,5 4 0 16,-5-1 2-16,5 1-1 0,-5 0 2 16,0 0 13-16,-2 0 17 0,0 1 23 0,-1 1 23 15,5 2 19-15,-5 1 17 0,0-1 10 0,0 1 1 16,0 0-11-16,0-2-16 0,0 1-23 16,0 0-34-16,0 0-53 0,0-2-75 0,0 0-43 15,0-2 13-15,0 1 75 0,0-1 105 0</inkml:trace>
  <inkml:trace contextRef="#ctx0" brushRef="#br1" timeOffset="-430521">541 17170 2451 0,'0'0'7'0,"0"0"-69"0,0 0-51 16,0 0-20-16,0 0 14 0,0 0 55 15,0 0 49-15,0 0 17 0,0 0-2 0,0 0-2 16,0 0-1-16,0 0-3 0,157-6 6 0,-138 12 2 16,5-2 7-16,-7 6 1 0,4-1-2 15,-6 2 2-15,0 0-4 0,-3-1 3 0,-1 2-5 16,-6-1-5-16,0 1-3 0,-1 1-4 0,-4 0-2 15,0 3-6-15,-9 0-2 0,-3 2 3 0,-1-1 12 16,-4 1 7-16,-3 0 9 0,2-1 2 16,-1 2 0-16,-3-2 0 0,0-3-6 0,4 2 1 15,2-3-3-15,0 0-4 0,-4-3 1 0,8-1 0 16,4-1-2-16,0-3 3 0,4-3 0 0,2-2-5 16,2 2-16-16,0-2-37 0,0 0-16 15,4 0 9-15,2 3 22 0,6 1 43 0,2 1 27 16,4 1 5-16,-2 2 9 0,0 3 1 0,6-1 1 15,-3 3-4-15,6 0-15 0,-2 2 4 16,-2 2-3-16,3 1 6 0,-2 3 9 0,-3 2-10 16,-1 4-3-16,1-1-12 0,-5-1-5 0,-3-2-2 15,-6-3-1-15,3-3 3 0,-5-1 3 0,-2-2 1 16,-1-4-3-16,0 0-9 0,0-3-22 0,0-2-31 16,0 0-34-16,0-4-48 0,-1-1-66 0,1 0-103 15,0 0-208-15,0-1-3 0,0 0-154 0</inkml:trace>
  <inkml:trace contextRef="#ctx0" brushRef="#br1" timeOffset="-430135">1158 17675 1730 0,'0'0'516'0,"0"0"-572"15,0 0-25-15,0 0 6 0,0 0 21 0,0 0 29 16,0 0 10-16,0 0 8 0,0 0 4 0,0 0 11 16,0 0 14-16,0 0 11 0,-28 169 16 15,19-152 10-15,5-3 12 0,-5 1-1 16,3 0-10-16,-3 0-15 0,5 2-14 0,-4 0-11 0,5 0-6 16,0-2-2-16,2 0-4 0,1 0 2 0,0 0 0 15,0 1 1-15,5 0 0 0,5 1-3 16,-3 0-3-16,3 0-8 0,3-2 2 0,-1 1 0 15,2-2-3-15,-2-3 3 0,2-3-6 0,-1-2 3 16,0-2 7-16,-1-1-4 0,0 0 2 0,-4-2 1 16,3 1-8-16,-3 0 8 0,-2-2 2 15,2 0-3-15,-2 0 1 0,-2 0-10 0,3 0-7 16,-5 0-10-16,5 0-18 0,-4 0-12 0,0 0-20 16,-2 0-19-16,2 0-12 0,1 0-13 15,-3-2-13-15,2-1-30 0,-2 0-77 0,-1-1-135 16,2-3-47-16,-2 3 48 0,0-1 140 0</inkml:trace>
  <inkml:trace contextRef="#ctx0" brushRef="#br1" timeOffset="-429329">1120 17744 849 0,'0'0'260'0,"0"0"-177"0,0 0-30 16,0 0-10-16,0 0-15 0,0 0-10 0,0 0-16 15,0 0-11-15,0 0-6 0,0 0 3 0,0 0 2 16,0 0 11-16,0 0 16 0,0 0 19 15,-38-8 29-15,35 8 16 0,0 0 1 0,1 0-12 16,-4 0-18-16,3 0-18 0,2 0-9 0,-2 0-5 16,2 0-6-16,-3 0-3 0,3 0-1 0,1 0 1 15,-2 0 1-15,2 0 0 0,-1 0 0 16,-1 0 0-16,1 5 3 0,-2 2 3 0,-1 1 5 16,3 4 8-16,0 0 4 0,-1 5 1 0,-1 2-1 15,2 0 1-15,-3 4-7 0,1 0-5 16,2 2-5-16,0 3-11 0,-2 1 3 0,-3 0-6 15,2 0 3-15,0 0 1 0,-4 1-2 0,5 1 5 16,-6 0-1-16,5 0 5 0,-5 0 7 0,7-2 12 16,-2-2 11-16,1-7 6 0,-1-3 2 15,4-4-4-15,0-4-7 0,0-5-18 0,4-1-5 16,3-2-6-16,4 1-1 0,1-2 13 0,4 0-7 16,6 0-3-16,-1-8 0 0,3-2-11 15,5-5 1-15,0-4-8 0,3-2-12 0,-3-2-1 16,0-1-12-16,-3 0-3 0,-2 1-3 0,-3 0-10 15,-1 5 4-15,-4 1 2 0,-3 4 3 0,-4 2 11 16,-3 3 0-16,-3 4 8 0,1 0 10 0,-4 3 16 16,0 1 29-16,0 0-12 0,-9-2-5 0,-1 1-12 15,-1-1-20-15,1 1 14 0,-8 1 7 0,5 0-5 16,-4 0 4-16,4 4-9 0,-4 1-7 16,1 1 1-16,-3 0-2 0,4 2 7 0,1-2 7 15,2 1 3-15,-1-1 2 0,7 3-5 0,-4 0-5 16,1-1-2-16,3 1-5 0,-4 2 6 15,6 0 1-15,-4 1-1 0,5-1 1 0,1-1-12 16,-1 1-6-16,-1 0-8 0,4-3-16 0,0 4-30 16,0-5-91-16,7 2-194 0,-5-4-272 15,1 0-634-15</inkml:trace>
  <inkml:trace contextRef="#ctx0" brushRef="#br1" timeOffset="-425613">13860 3428 948 0,'0'0'395'16,"0"0"-280"-16,0 0 21 0,0 0-21 0,0 0-18 15,0 0-31-15,0 0-49 0,0 0-41 0,0 0-24 16,0 0-18-16,0 0-6 0,0 0 4 15,-26-18 23-15,26 23 40 0,0 1 33 0,0 1 22 16,0 3-2-16,0 0-16 0,0 3-12 0,0-3-8 16,0 2-1-16,2-1-1 0,0 1-4 0,2-1-2 15,-1-1-3-15,-1 0-2 0,1-3-6 16,1-1-4-16,-1-2-5 0,0-1-1 0,-2 0 2 16,2-1 7-16,1 0 9 0,-1-2 5 0,1 0 6 15,-2 0 3-15,4 0 0 0,-3 0 2 16,-1 0-3-16,7 0-1 0,-5-4-1 0,0 0-1 15,1-2 0-15,-2 0 1 0,1-1-1 0,-3-2 2 16,3 1 4-16,-4-3 3 0,0 0 6 0,0 0-2 16,0-2-4-16,-1 1-7 0,-6 1-3 0,2-2 3 15,-3 3 3-15,-2-3 3 0,2 2 3 0,-4 0-9 16,1 1 2-16,-3 1 4 0,2 1 0 16,-2 2 9-16,0 1 6 0,5 2-4 15,-1 3-4-15,1 0-2 0,2 0-11 0,1 0-9 0,2 3-9 16,0 4-11-16,2 0-5 0,2 2 6 0,0 3 4 15,0 0 9-15,0 4 3 0,0 0-3 16,6 1-2-16,0 0 0 0,2-1 1 0,0 0 2 16,2-2 2-16,1-1 1 0,0-2-2 0,-2-1 1 15,1-2-3-15,1 0 0 0,0-4-1 16,-6-2-2-16,6 1-2 0,-6-3 3 0,4 0 3 16,-4 0 6-16,2-3 11 0,-4 0 7 0,5-4 1 15,-3-2 0-15,-1-2-4 0,2-1-5 16,-3-1-1-16,-2-1-2 0,-1-1 1 0,0 1 2 15,0 1 0-15,-1-2 3 0,-5 2-3 0,-2 1 3 16,-3 0-1-16,1 1-1 0,1 1 4 0,-2 2-2 16,0 1 0-16,0 2-2 0,2 1-3 0,-1 0-3 15,-1 4-5-15,1 0-3 0,2 0-5 0,0 4-3 16,1 3 1-16,0 2 2 0,3 1 0 0,2 4 3 16,-2 2 3-16,1 0-1 0,3 1-4 15,0 0 0-15,0-1-11 0,0 1-11 0,8-3-6 16,0-3-25-16,2 0-25 0,2-6-46 15,2 0-74-15,1-5-163 0,-2 0-193 0,-4 0-553 0</inkml:trace>
  <inkml:trace contextRef="#ctx0" brushRef="#br1" timeOffset="-425118">13679 2417 1546 0,'0'0'109'0,"0"0"-11"15,0 0 11-15,0 0-29 0,0 0-36 0,0 0-42 16,0 0-38-16,0 0-23 0,0 0-10 0,0 0 2 15,0 0 12-15,0 0 41 0,0 0 43 16,0 0 36-16,-15 21 25 0,18-4-8 0,-2 5-11 16,1 4-15-16,1 2-15 0,-2 4-12 0,4 5-11 15,-2 2-8-15,1 2-4 0,-1-2-4 16,2 1-7-16,0-2-9 0,-1-4-10 0,0-6-4 16,-2-5-7-16,1-6-2 0,-1-6 1 0,0-3-5 15,0-3-1-15,0-4-6 0,0-1-8 0,-2 0-10 16,0 0-17-16,0 0-24 0,0 0-39 0,0 0-103 15,0-5-137-15,0 1-36 0,0-1 60 0</inkml:trace>
  <inkml:trace contextRef="#ctx0" brushRef="#br1" timeOffset="-424655">13536 2402 1551 0,'0'0'550'0,"0"0"-511"15,0 0-2-15,0 0-35 0,0 0-39 16,0 0-15-16,0 0-5 0,0 0 16 0,0 0 18 16,0 0 1-16,0 0-2 0,0 0 0 0,0 0-5 15,158-66 0-15,-138 66 1 0,-3 6 4 0,2 2 5 16,-2 3 4-16,-1 1 5 0,-1 3 6 16,2 4 11-16,-4 0 6 0,-3 4 2 0,-1 3 2 15,1 0-6-15,-6-1-4 0,-1 3-2 0,-3-2-1 16,0-1 4-16,-3-3 9 0,-2 1 7 0,-6-4 6 15,-3 0 1-15,-1-4 3 0,-3 0 0 0,0-2-1 16,3-2 2-16,-1 1-3 0,-2-2-3 16,5-1-3-16,2-1-4 0,0-3-3 0,1 1-7 15,5-3-10-15,1 2-18 0,4-2-25 0,0 2-9 16,0 1 4-16,7 3 12 0,-2 2 23 0,5 3 11 16,0-1 0-16,4 2 5 0,1-1 3 0,4-2 4 15,3 2 4-15,1-3 6 0,1 0-3 16,0-1-6-16,1-1-7 0,-2-1-12 0,-3-2-3 15,-1-1 1-15,-2 0 3 0,-5 0 3 0,-2-2 0 16,-5-1-1-16,-1-1 1 0,-2 1 3 16,0-1 3-16,-2-1 8 0,0 0 7 0,0 2 0 15,0-2-10-15,0 0-13 0,-2 0-20 0,0 0-21 16,1 0-30-16,-2 0-32 0,0 0-48 16,1 1-54-16,-2-1-76 0,0 0-88 0,2 0 12 15,1 0 57-15,1 0 108 0</inkml:trace>
  <inkml:trace contextRef="#ctx0" brushRef="#br1" timeOffset="-424412">14219 2820 2270 0,'0'0'455'16,"0"0"-473"-16,0 0-25 0,0 0-45 0,0 0-4 15,0 0 23-15,0 0 21 0,0 0 34 0,0 0 17 16,0 0-4-16,0 0-1 0,0 0 1 0,0 0 1 16,0 0 2-16,27 155-1 0,-24-143-2 15,-2 1-5-15,2-4-5 0,1-1-2 0,0-1-10 16,-1 0-21-16,1-2-45 0,3-1-71 0,-2 0-106 16,2-3-147-16,-2-1-83 0,-2 0-337 0</inkml:trace>
  <inkml:trace contextRef="#ctx0" brushRef="#br1" timeOffset="-422639">15651 3354 120 0,'0'0'108'0,"0"0"10"0,0 0-3 16,0 0-16-16,0 0-27 0,0 0-35 0,0 0-31 15,0 0-12-15,0 0 6 0,0 0 6 0,0 0 8 16,0 0 5-16,0 0 9 0,25 1 12 0,-18 1 17 16,-2 1 3-16,2-1-1 0,0 1-9 15,-1 0-13-15,3 1-9 0,2 1-6 0,-3-1-3 16,3 1-4-16,-3-1-7 0,1 1-5 0,1-1-5 15,-2-1-7-15,-1 0-5 0,-2-1-4 0,2-2-3 16,-4 1 1-16,1-1 9 0,-4 0 18 16,1 0 31-16,-1 0 34 0,0 0 23 0,0-4-40 15,0-2-30-15,-4-2-34 0,2-1-20 0,-4 0 26 16,1 0 5-16,-2-2-3 0,-1 1-12 16,0 2-1-16,-5-1 1 0,1-1 12 0,-2 5 13 15,-1-1 10-15,2 1 11 0,-1 2 21 0,0 3 19 16,2 0 18-16,4 0-3 0,1 0-22 0,0 2-22 15,2 4-34-15,1 2-12 0,1 3-4 16,2 2 3-16,-2 5 5 0,3 2 3 0,0-1 0 16,3 1-4-16,1 1-10 0,1-2-2 0,2-4-7 15,0 1-6-15,4-2 1 0,-2-3-8 0,4-3-5 16,-1-4-5-16,1 1-5 0,-3-4-5 16,2-1-9-16,-1 0-8 0,-3 0-12 0,-1-3-28 15,0-3-59-15,-1 0-98 0,0-2-21 0,-3 2 21 16,1 0 109-16</inkml:trace>
  <inkml:trace contextRef="#ctx0" brushRef="#br1" timeOffset="-422244">15704 2269 1019 0,'0'0'305'0,"0"0"-172"16,0 0 8-16,0 0-63 0,0 0-67 0,0 0-81 15,0 0-45-15,0 0 16 0,0 0 43 0,0 0 63 16,0 0 37-16,0 0 2 0,0 0-6 0,0 0 2 16,25 135-7-16,-18-102 0 0,-2 3-2 15,3 0-6-15,-2 3-5 0,1 0-9 16,0 1-8-16,-2 1-9 0,3-2-15 0,-2-7-25 16,0-1-22-16,1-7-22 0,-3-4-16 0,0-7-15 0,2-7-8 15,-5-2-6-15,1-4 16 0,-1 0 26 16,-1 0-3-16,0-2-59 0,0-5-34 0,0-4 2 15,0 2 24-15,-1 1 157 0</inkml:trace>
  <inkml:trace contextRef="#ctx0" brushRef="#br1" timeOffset="-421836">15596 2266 803 0,'0'0'265'0,"0"0"-236"0,0 0 11 15,0 0-7-15,0 0 4 0,0 0-10 0,0 0-10 16,0 0-6-16,0 0 0 0,168-115-1 0,-133 109-3 16,-1 1-6-16,-3 4-8 0,1 1 2 0,-5 0 2 15,-4 4 3-15,0 4 4 16,-6 3 7-16,-1 0 5 0,-2 2 3 0,-5 4 5 16,-1 1 3-16,-3 3 5 0,-3 3 7 0,-2 2 6 0,-1 4 4 15,-7 0-3-15,-5 2-6 0,-3-1-3 16,-2 2-4-16,-1-1-5 0,-3-3 2 0,3-4-5 15,-1-3-1-15,2-1 1 0,3-5 1 0,1-2 2 16,2 0-5-16,4-3-5 0,2-1-13 0,2-1-12 16,0-2-11-16,3 0-7 0,1 1-1 15,0-2 4-15,3 0 6 0,3 2 8 0,4 1 6 16,-1-2 6-16,5 0 8 0,0 1 2 0,4-1-1 16,1-1 1-16,-2-1-5 0,4 0 1 15,-2-2 1-15,0 1-5 0,0-2 3 0,-4 1-5 16,0-1-1-16,-2 1 0 0,-1-2-5 0,-1 3-2 15,-4-1-7-15,-1-2-12 0,-3 2-19 0,1 0-34 16,-2 0-36-16,-1-1-48 0,-1 3-61 0,0 1-107 16,0 1-37-16,-3-1 24 0,1-3 108 0</inkml:trace>
  <inkml:trace contextRef="#ctx0" brushRef="#br1" timeOffset="-421457">16227 2673 2230 0,'0'0'219'15,"0"0"-328"-15,0 0-70 0,0 0-15 0,0 0 39 16,0 0 50-16,0 0 59 0,0 0-8 0,0 0-40 16,0 0-26-16,0 0-2 0,0 0 23 0,0 0 41 15,60 20 41-15,-57-18 30 0,-3-1 18 16,0 0 14-16,0 1 10 0,0 1 9 0,0 0 4 15,0 2-1-15,0 3-2 0,0 1-11 0,0 3-11 16,-5 1-9-16,-1 2-3 0,1 0-5 16,-2 0 1-16,1 0 3 0,-2 1 2 0,3-1 1 15,1-1-5-15,-2-4-1 0,5 1-6 0,-2-4-9 16,2-1-9-16,1-1-8 0,0-2-5 16,0-1 1-16,0-1 7 0,0 2 8 0,5 0 8 0,-2 0 7 15,4 1 2-15,0 0 0 0,2 0-1 0,-1-2-3 16,2 2-2-16,1 0-4 0,1-2-5 15,0 0-4-15,-2 1-5 0,2 0-8 0,-2-2-13 16,-1 3-25-16,1-3-37 0,-3 2-48 0,2 0-78 16,-5 1-129-16,6-2-92 0,-7 0 20 15,1 0 47-15</inkml:trace>
  <inkml:trace contextRef="#ctx0" brushRef="#br1" timeOffset="-421062">17306 2907 2042 0,'0'0'76'16,"0"0"-46"-16,0 0-17 0,0 0-18 15,0 0-19-15,0 0-36 0,0 0-54 0,0 0-59 16,0 0-34-16,0 0 38 0,0 0 50 0,0 0 59 16,0 0 46-16,0 0-24 0,19-17-52 15,-5 17-84-15,-1 0-99 0,4 0-9 0,-4 0-77 16,-3 0 359-16</inkml:trace>
  <inkml:trace contextRef="#ctx0" brushRef="#br1" timeOffset="-420909">17851 2814 2133 0,'0'0'640'0,"0"0"-682"0,0 0-75 0,0 0-76 16,0 0 15-16,0 0 2 0,0 0-33 16,0 0-79-16,0 0-225 0,0 0 8 0,0 0-47 15</inkml:trace>
  <inkml:trace contextRef="#ctx0" brushRef="#br1" timeOffset="-420716">18504 2696 653 0,'0'0'297'0,"0"0"-173"0,0 0-20 0,0 0-5 16,0 0-20-16,0 0-19 0,0 0-34 0,0 0-37 15,0 0-2-15,165-8-13 0,-146 5-12 0,1 0-10 16,-5 0 5-16,-1 0 12 0,0 0 11 15,-2 1 8-15,-1 0-4 0,-3 1-7 0,0 1-14 16,3 0-48-16,-1 0-105 0,-3 3-93 0,2 0 2 16,-5 0-4-16</inkml:trace>
  <inkml:trace contextRef="#ctx0" brushRef="#br1" timeOffset="-420541">19392 2658 1803 0,'0'0'562'0,"0"0"-557"16,0 0-37-16,0 0-16 0,0 0 6 0,0 0 21 15,0 0 3-15,0 0-22 0,0 0-55 0,0 0-77 16,0 0-117-16,0 0-144 0,0 0-43 16,0 0 58-16,149 18 132 0</inkml:trace>
  <inkml:trace contextRef="#ctx0" brushRef="#br1" timeOffset="-419601">22425 3107 2520 0,'0'0'60'16,"0"0"-143"-16,0 0-58 0,0 0 5 0,0 0 28 15,0 0 54-15,0 0 28 0,0 0-18 16,0 0-20-16,0 0-2 0,0 0 14 0,0 0 26 16,0 0 35-16,0 0 25 0,53 53 24 0,-51-53 8 15,3-5-1-15,2-3-12 0,3-3-22 0,-4-2-18 16,7-2-17-16,0-1-12 0,0 0-15 0,-3-1-11 16,1 2-5-16,-5-1 11 0,2 0 7 15,-5 4 20-15,-2-2 17 0,-1 0 10 0,0 1-8 16,-5-2 1-16,-3 2 3 0,-5 0 4 0,1 2 29 15,0 2 7-15,-2 1-6 0,-1 3-3 16,1 2-3-16,-1 3-6 0,-2 0 1 0,-4 4 0 0,1 6 0 16,-2 2-2-16,-1 3-2 0,6 0-8 15,1 2-7-15,2 2-3 0,2-1-4 0,2 2-3 16,6 2-2-16,1 0-6 0,3 2-1 0,0-3-3 16,0 1-4-16,7-4-5 0,1-2-16 15,2-7-11-15,5 1-3 0,0-3 10 0,3-2 9 16,-2-2 5-16,6-3-4 0,-4 0-18 0,2 0-6 15,-2-8-7-15,-2-2 2 0,4-2 11 0,-4-3 13 16,-2 1 19-16,-2-1 19 0,-4-1 16 16,-1 2 16-16,-6 3 6 0,-1-1 4 0,0-1 1 15,-3 1 9-15,-6 0 11 0,2 2 7 0,-4 2 10 16,0 2-8-16,-1 1-14 0,1 1-15 0,6 2-23 16,-5 2-20-16,6 0-15 0,-2 0-22 15,1 3-17-15,2 6-13 0,-2 3-7 0,1 5 0 16,4 5-16-16,0 1-44 0,0 1-91 0,0 3-174 15,7-9-200-15,-5-7-531 16</inkml:trace>
  <inkml:trace contextRef="#ctx0" brushRef="#br1" timeOffset="-419149">22317 1815 54 0,'0'0'129'0,"0"0"45"15,0 0 42-15,0 0 5 0,0 0-28 0,0 0-28 16,0 0-34-16,0 0-19 0,0 0-8 0,0 0-13 16,0 0-14-16,0 0-20 0,0 0-22 0,0 0-16 15,0 3 2-15,0 4 22 0,0 3 23 16,0 8 19-16,2 4-8 0,-2 3-14 0,1 4-13 15,0 3-3-15,2 6-7 0,0 3-6 0,-3 0-6 16,0 1-10-16,1 1-3 0,-1-3-6 0,3-4-8 16,-2-3-2-16,2-6-1 0,2-6-3 15,-1-5-1-15,-1-5-6 0,4-2-6 0,-4-4-6 16,-1-1-13-16,0-1-13 0,3-3-21 0,-3 0-28 16,-2 0-34-16,1 0-47 0,-1 0-69 15,1-3-128-15,1 0-56 0,-2 2-245 0</inkml:trace>
  <inkml:trace contextRef="#ctx0" brushRef="#br1" timeOffset="-418694">22129 1683 2300 0,'0'0'-19'0,"0"0"-31"0,0 0-8 16,0 0-1-16,0 0 13 0,0 0 19 0,0 0 2 15,0 0 4-15,159-101 6 0,-126 92 2 0,4 0 3 16,-4 2 4-16,0 0 0 0,-5 5 7 16,-3-2 8-16,-2 4 3 0,-4 0 3 0,0 0-4 0,-1 8-7 15,-4 1-4-15,-1 1 2 0,-2 4 4 16,-4 2 3-16,1 2 3 0,-5 2 7 0,-3 2 2 16,0 3 3-16,-4 2 0 0,-8 2 2 0,-3 3 0 15,-6 2-4-15,2 0-3 0,-3 1-6 16,3-3-2-16,-1-3 2 0,2-6-4 0,3 0 3 15,1-6-6-15,3-4-1 0,2-3-1 0,5-4-1 16,0-1-6-16,1-2-9 0,3 0-13 0,0 0-9 16,0 0 6-16,0 4 16 0,5-1 18 15,1 1 13-15,2 3 5 0,-1-1-5 0,5 2-1 16,0-1 0-16,1 0-2 0,0 3 0 16,2-3-3-16,-1 1-3 0,1 0-1 0,1-2-2 15,1-1-3-15,-6 0 1 0,-2 0-1 0,4-2 2 0,-5 0-1 16,-3 0-3-16,-1-3 2 0,0 2-2 15,-1-4-1-15,-2 3 2 0,1-1-3 0,-2 0-2 16,1 0 0-16,2-2-15 0,-3 2-24 0,3 0-36 16,-2 0-59-16,-1-1-52 0,1 0-74 15,-1 0-110-15,2-2-85 0,-1 1 45 0,-1-1-2 0</inkml:trace>
  <inkml:trace contextRef="#ctx0" brushRef="#br1" timeOffset="-418146">23089 1997 1442 0,'0'0'-34'0,"0"0"-34"15,0 0-1-15,0 0 13 0,0 0 23 0,0 0 16 16,0 0-1-16,0 0 9 0,0 0 5 15,0 0 13-15,-153 95 26 0,128-79 61 0,7 2 36 16,-3-1 32-16,6 3 5 0,1 0-41 0,0 1-21 16,5 2-30-16,-1 3-26 0,2 2-20 0,2-1-15 15,1-2-11-15,4 0-5 0,1-4 1 16,1-1-1-16,9-2 9 0,-1-3 1 0,1-1-1 16,3-2-1-16,5-3 1 0,-2-2 5 0,4-2-4 15,0-3-9-15,3-2-10 16,-1 0-8-16,4-2-5 0,0-4-4 0,-1-4-2 0,-2 1 1 15,-4-2 2-15,-1 0 14 0,-5 2 14 0,0 0 11 16,-4 0 15-16,-5 2 15 0,-2 0 11 0,-2 0 5 16,0 0-5-16,-4-2-6 0,-2 0-12 0,-5 2-1 15,-3-1 2-15,-1 2-1 0,-4 3 1 16,-1 0-5-16,-5 3-6 0,-2 0-9 0,0 4-10 0,-1 7-14 16,1 3-10-16,2 2-17 0,4 3-21 15,3 3-65-15,3 3-137 0,3-5-319 0,7-6-914 0</inkml:trace>
  <inkml:trace contextRef="#ctx0" brushRef="#br1" timeOffset="-409139">3777 4925 153 0,'0'0'173'16,"0"0"22"-16,0 0 44 0,0 0-3 0,0 0-34 16,0 0-42-16,0 0-43 0,0 0-21 15,0 0-9-15,0 0-6 0,0 0-9 0,-8-160-7 16,8 148-13-16,0 5-13 0,-1-1 4 0,1 2-4 15,0 1-1-15,0 2 0 0,0 2-10 16,0 1-5-16,-3 0-11 0,3 0-11 0,0 0-9 16,0 0-9-16,0 0-11 0,0 0-11 0,0 3-20 15,0 0 3-15,0 3 21 0,0 3 20 0,4 3 28 16,2 3 8-16,-4 5-5 0,6 4 1 0,-2 3-4 16,-1 6-2-16,4-2-1 0,-1 2 0 15,-3 2 0-15,3-1-1 0,-2 3 3 0,-2-1-3 16,1 1-1-16,-2-2-2 0,3-3-2 0,-1-5-1 15,-2-4-2-15,2-3-1 16,1-6 1-16,-4-3 0 0,0-2-4 0,2-3 3 0,0-6 10 16,-4 2 12-16,1-2 14 0,-1 0 8 0,0 0-2 15,2 0 0-15,-2 0 1 0,0 0-4 0,0 0-5 16,0 0-5-16,0 0-4 0,0 0-4 0,0 0-5 16,0 0-6-1,0 0-4-15,0 0-9 0,0 0-10 0,0 0-10 0,0 0-11 0,0 2-6 16,0 2 6-16,0 1 12 0,0 2 12 0,0 4 10 15,0 0 6-15,0 3 1 0,0-1 3 0,0-1 1 16,0 0-7-16,0-2-1 0,0-3-3 16,0-2-3-16,0-2 6 0,0 0-1 0,0-3 0 15,0 2 5-15,0-2-8 0,0 0-2 0,0 0-3 16,0 0-10-16,0 0-3 0,0 0-13 0,0 0-18 16,0 0-21-16,0 0-31 0,0 0-36 15,1 0-31-15,0 0-55 0,4 0-83 0,0-2-109 16,-2-1 24-16,1 1-58 0</inkml:trace>
  <inkml:trace contextRef="#ctx0" brushRef="#br1" timeOffset="-408492">3885 4346 2131 0,'0'0'-83'0,"0"0"10"16,0 0 15-16,0 0-48 0,0 0-45 15,0 0-26-15,0 0 12 0,0 0 47 0,0 0 69 16,0 0 39-16,0 0 5 0,0 0 10 0,0 0 25 16,0 0 40-16,-1 11 36 0,2-11 23 15,-1 0-5-15,0 0-30 0,0 0-35 0,0 0-34 16,0 0-24-16,1 0-15 0,2 0-13 0,-3 0-8 15,2-1-3-15,2 1 15 0,-2-1 12 0,0-1 17 16,6-1 11-16,-3 1-2 0,2 0-4 0,-1-3-2 16,5 2-2-16,1-1-7 0,0-3 2 15,5 1-1-15,-1-2 0 0,7-1 1 0,-1 1 0 16,4-2-1-16,4 1 0 0,-1-2-2 16,2-1-4-16,5 0-1 0,-2-1-2 0,3 2 0 15,-1-3 2 1,3 2 3-16,0-1 3 0,-2 3 2 0,0 0-1 0,-3 1 0 0,-2 2 2 0,-4 1 0 15,-2 2 2-15,-3 0 4 0,-5 4 6 16,0 0 6-16,-2 0 3 0,-5 0 2 0,0 5-2 0,-3 1 3 16,-2 2 7-16,1 0 11 0,-3 3 9 15,0 3 4-15,0 4 1 0,-1 6-3 0,-1 5-6 16,5 7-11-16,-3 6-7 0,2 5-11 16,1 8-8-16,-2 6 7 0,2 9-5 15,0 4-1-15,1 2-3 0,3 3-9 0,-2-3 1 0,4-3 0 16,-1-4-1-16,2-8 4 0,-1-5-4 0,1-4-1 15,1-8-1-15,-1-4 3 0,-1-4 9 0,0-4 8 16,0-4-4-16,-3-5-9 0,2-6-8 0,-4-5-7 16,-2-4 6-16,-4-3 7 0,1-2 1 15,-3-2 6-15,3 0 2 0,-3 1 3 0,0-2 8 16,0 0 4-16,0 0-1 0,0 0 2 0,0 0-10 16,0 0-6-16,0 0-8 0,0 0-12 0,-3 0-6 15,2 0-12-15,-1 0-16 0,-2 0-24 0,-2 0-36 16,-1 3-38-16,-2-2-49 0,1 1-79 0,-1-2-143 15,1 0-102-15,2-2-355 0</inkml:trace>
  <inkml:trace contextRef="#ctx0" brushRef="#br1" timeOffset="-407919">4332 4727 1918 0,'0'0'-82'16,"0"0"-32"-16,0 0 2 0,0 0 9 0,0 0 37 15,0 0 6-15,0 0-28 0,0 0-49 0,0 0-38 16,0 0 19-16,0 0 32 0,0 0 61 0,0 0 65 15,0 0 64-15,114-98 61 0,-114 95 34 16,0 1 0-16,-5 2-32 0,-3 0-43 0,-3 0-31 16,0 0-13-16,-1 0-11 0,-5 0-5 0,1 7 0 15,-1 2 10-15,-4 2 10 0,-1 4 14 16,0 3 5-16,-3 2 6 0,-1 1 0 0,0 2-6 16,5-2-5-16,-1 1-10 0,3-3-10 0,1-1-10 15,7-3-12-15,3-1-16 0,1-3-13 0,5 0-11 16,2-1 0-16,0 1 1 0,0 1 3 15,9 0 7-15,-4 0 0 0,7-2-3 0,2 0-8 16,0-2-9-16,-1-2-7 0,5-1-1 0,1-4 11 16,-1 2 12-16,3-3 13 0,-2 0 8 0,-2 0 2 15,2 0-3-15,-2 0-1 0,-3 0 5 16,-1 3 7-16,1 0 7 0,-3 1 8 0,0 1 1 16,-6-1 6-16,2 3 1 0,-3 0 6 0,-1 1 7 15,-3 0 3-15,0 0 6 0,0 4 5 0,-2 1 1 16,-7 1 1-16,-1 1-2 0,-7 0-6 15,0 2-2-15,1-2-3 0,-5 0-2 0,2 0-5 16,-1-4-7-16,2-2 1 0,0-2-5 0,0-1-5 16,1-2-4-16,3-1-9 0,0 0-7 0,1-3 0 15,3 0-11-15,2 0-18 0,3 0-22 0,0 0-36 16,5-3-58-16,0-1-138 0,0-2-306 16,5-2-128-16,0 3-483 0</inkml:trace>
  <inkml:trace contextRef="#ctx0" brushRef="#br1" timeOffset="-389623">4203 5670 25 0,'0'0'11'0,"0"0"11"0,0 0 24 0,0 0 10 0,0 0 13 16,0 0-3-16,0 0-8 0,0 0 4 0,0 0 0 16,0 0 5-16,0 0-7 0,-37-4-19 15,37 4-19-15,0 0-11 0,0 5-1 0,0 3 13 16,0 1 16-16,5 3 8 0,1 1 0 0,-2 2-10 16,7-2-9-16,-1 2-10 0,-2 1-2 0,3-2-2 15,0 1 0-15,1-4-2 0,-1-1 0 0,-1-1-1 16,-1 1 0-16,2-4-1 0,-3-1-2 15,1 0-4-15,0 0 0 0,-2-4 0 0,0-1 1 16,0 0 7-16,-2 0 4 0,-1 0 6 0,2 0 5 16,0 0 2-16,-1-5-1 0,0 1-4 15,-2-3 0-15,-1-3-6 0,3 2 4 0,-5-1 3 16,0-2-3-16,0 1-3 0,0-2-8 0,-2-2-2 16,-5 2-2-16,-2 0 1 0,1-1 0 0,-3 3-1 15,-2 0-1-15,0 0 6 0,-1 3 5 16,-2-1 0-16,2 2 5 0,-1 1 1 0,1 2-2 15,1 2-1-15,0 1-11 0,1 0-7 0,4 0-4 16,-3 4-2-16,6 1 4 0,-4 1 0 0,7 2 0 16,-1-1-4-16,3 3-1 0,0 0-3 0,0 0 2 15,0 3-2-15,4-1 4 0,2 0 3 0,2 1-2 16,1 0-4-16,1-3-2 0,-1 0 0 16,5-3 3-16,-3-2 3 0,1-1 2 0,-1-1-1 15,-1 0 4-15,-1-2 3 0,1-1 4 0,-6 0 4 16,4 0 0-16,-4 0 6 0,-2 0 13 15,0-1 14-15,-2-3 10 0,0 1-4 0,0-2-11 16,0-1-8-16,0-2-7 0,-2 1 1 0,-4 0 0 16,-2-1-4-16,4-1 2 0,-6 3 0 0,2 0 2 15,1 1 3-15,-4 2-3 0,6 0-1 16,-3 1 1-16,4 1-3 0,-2-1-2 0,5 2-10 16,1 0-23-16,0-1-31 0,0 1-55 0,0 0-42 15,5 0 4-15,1 0 3 0,5 4 2 0,1 3-47 16,2-1-116-16,2 0-57 0,-2-2-163 15,-3 0 406-15</inkml:trace>
  <inkml:trace contextRef="#ctx0" brushRef="#br1" timeOffset="-377729">13726 5702 0 0,'0'0'0'0,"0"0"0"0,0 0 0 0,0 0 0 16,0 0 0-16,0 0 8 0,0 0 10 15,0 0 7-15,0 0 18 0,0 0 12 0,0 0 2 16,0 0 0-16,15 85-17 0,-7-73-7 0,-4-2-6 15,4 0-7-15,-2 0 1 0,2-2-5 0,-3 2-3 16,4-3 2-16,-4-1-4 0,3 0-3 16,-4-1-1-16,5-1-3 0,-5-1 3 0,-2-1 5 15,5 0 3-15,-4-1 8 0,0-1 0 0,-1 0 5 16,0 0 4-16,1 0 8 0,-3 0 12 0,1-1 7 16,0-3-5-16,2-2-8 0,-2-2-21 15,2-1-14-15,-2 1-12 0,4-5-7 0,-4 1 1 16,-1-2-2-16,0 1-3 0,0-4-1 0,0 1-1 15,0 0 8-15,-6 2 6 0,1 1 10 16,0-1 1-16,-2 2 5 0,-3 1 4 0,3-1-4 16,-4 2 9-16,2 3-3 0,1 1 1 0,-3 0 6 0,0 1 3 15,4 4-1-15,-3 1-3 0,-1 0-11 16,3 0-15-16,1 8-9 0,1 1 1 0,0 1 4 16,1 4 10-16,-2 1 3 0,6 3-1 15,-2 1 2-15,1 2-3 0,2 0 4 0,0 4-2 16,0-5 2-16,3-1-5 0,3-1-6 0,0-2 1 15,1-1-3-15,1-4 7 0,2 2 3 0,0-2-8 16,-1-2-1-16,3-1-11 0,-1 0-1 16,0-4 2-16,-1-1-3 0,-1-2 5 0,1 1-3 15,-2-2-1-15,2 0 6 0,-2 0-3 0,-3 0 4 16,4-4 4-16,-5-2-1 0,0 0 2 0,0-1-1 16,-1-2-3-16,-2-1 1 0,-1 1 0 15,0-2 1-15,0 2 4 0,0-4 2 0,-1 2 7 16,-6 0 4-16,1-1 16 0,-5 2 12 0,5-1 7 15,-4 2-2-15,-1-1-15 0,-3 1-11 0,5 1-3 16,1 3 6-16,-2 2 7 0,1 0 6 0,3 3-3 16,2 0-12-16,-3 0-15 0,6 0-17 15,-1 1-19-15,0 6-10 0,-1 2 5 0,2 3 8 16,1 1 11-16,0 1 10 0,0 2 2 0,1-3 2 16,4-1 0-16,-2 1-4 0,7-3 0 15,-6-1-1-15,5 0-8 0,0-3-9 0,0-1-11 16,1 0-12-16,-2-4 0 0,0-1 1 0,2 0 6 15,-4 0 10-15,1 0 13 0,-3-1 17 0,0-4 14 16,1-1 8-16,-3 0 5 0,0 0 1 0,-1-2 1 16,-1 2 4-16,0 0 3 0,0 0 3 15,0 0 2-15,-3 0 4 0,-4 0 1 0,2 0 4 16,-3 1 1-16,1 1-4 0,0 0-1 0,2 1-10 16,-2 2-9-16,1-1-8 0,5 2-9 15,0 0-12-15,1 0-18 0,0 0-34 0,0 0-46 16,0 0-27-16,0 2 21 0,2 4 34 0,7 5 41 15,-4-1 17-15,7 4-59 0,2-2-103 0,0 2-148 16,-2-5-19-16,-5-1-119 0</inkml:trace>
  <inkml:trace contextRef="#ctx0" brushRef="#br1" timeOffset="-375758">15728 6714 0 0,'0'0'0'0,"0"0"0"0,0 0 0 15,0 0 0-15,0 0 0 0,0 0 0 0,0 0 0 16,0 0 23-16,0 0 25 0,0 0 40 16,0 0 39-16,0 0 34 0,0 0 15 0,0 0-11 15,1 0-24-15,-1-1-40 0,0 1-34 0,0 0-27 16,0 0-16-16,0 0-7 0,1 0-8 15,-1 0-6-15,0 0-8 0,0 0-12 0,0 0-11 16,2 0-10-16,-2 0-8 0,0 0-3 0,2 1 12 16,-2 1 17-16,2 1 18 0,0 0 14 0,1 0 3 15,0 0-3-15,1 0-3 0,-1 0 0 0,1-1-2 16,-1 1-1-16,2 0-1 0,-1-2-4 16,-2-1-4-16,3 2-4 0,-4-2-1 0,2 0 3 15,0 0 8-15,-2 0 10 0,-1 0 12 0,0-2 9 16,0-1 0-16,0-1-6 0,0-3-9 15,2 1-10-15,-2-1-7 0,0 1-6 0,0 0-5 16,0 0-5-16,0 0 0 0,0-2 0 0,0 2 1 16,-2-2 4-16,2 2-2 0,-4-1 3 0,1-1 6 15,2 2 3-15,-3-1 3 0,3 1 0 16,-1-1 4-16,-2 5 9 0,3-2 13 0,-1 3 10 0,2-1 3 16,0 2-11-16,0 0-12 0,0 0-20 15,0 0-19-15,0 0-17 0,0 0-13 0,0 2 10 16,0 1 21-16,0 3 23 0,2 3 21 0,0 0 2 15,3 3-6-15,-4-1-8 0,3 1-2 0,0-1-1 16,0-1 1-16,-1 1 1 0,1-5-2 16,1 3-6-16,0-3-5 0,0 0-5 0,-1-3-4 15,0 0-2-15,2-1 1 0,-1-1 0 0,1-1 3 16,-2 0 5-16,0 0 5 0,1-1 3 0,2-5 1 16,-4 0-3-16,4-1-4 0,-3 0-5 15,1 0 0-15,-1-1-3 0,-1 0 8 0,-2 1 4 16,-1-2 5-16,0 2 7 0,0 0-3 0,0-2-2 15,-1-1-2-15,-3 1-2 0,-3 1 8 16,2-1 10-16,-2-1 9 0,-1 2 1 0,-1 2-5 16,-1-1-6-16,0 1-4 0,-1 0-6 0,1 4 3 15,0-3-1-15,1 4 1 0,3-1 7 0,-3 2-2 16,4 0-6-16,-2 0-11 0,0 3-13 16,3 2-7-16,1 1-2 0,1 0-3 0,0 2 3 15,2 1 1-15,0 2 5 0,0 1 2 0,2 0-3 16,4 0 6-16,3 0 3 0,-1 0 5 0,4-1 4 15,-1 0-5-15,3-2-12 0,-1-3-18 0,4-3-23 16,-2 1-13-16,3-2-15 0,-1-2-7 16,0 0 0-16,2-3-9 0,-3-2 2 0,-1-2 8 15,2-1 8-15,-6 1 20 0,-1-2 18 0,-1 0 16 16,-3 1 14-16,-1 0 10 0,-4 2 10 16,-1-2 7-16,0 1 8 0,-1 0 16 0,-6-2 13 15,0 1 8-15,-4-2 13 0,-1 1 4 16,1-1 6-16,-2 2 8 0,-2 0 5 0,-1 2-4 0,0 1-6 15,-3-2-17-15,1 4-17 0,1 0-13 0,4 1-5 16,-1 2 0-16,5 0 7 0,2 0-2 16,4 0-7-16,2 0-19 0,1 2-28 0,0 2-21 15,0 5 0-15,1-1 13 0,4 5 22 16,2 3 14-16,1 1-1 0,2 0-5 0,2-1-5 16,2 1-2-16,0-2-4 0,2-1-9 0,-1-3-24 15,3 0-38-15,-2-7-63 0,3 3-91 0,-2-4-121 16,-1-3-13-16,-8 2-157 0</inkml:trace>
  <inkml:trace contextRef="#ctx0" brushRef="#br1" timeOffset="-374398">18843 7758 411 0,'0'0'86'16,"0"0"-42"-16,0 0-11 0,0 0-15 0,0 0-2 15,0 0-4-15,0 0-6 0,0 0-2 0,0 0 5 16,0 0 7-16,0 0 8 0,0 0 7 0,0 0 10 15,0 0 6-15,0-3 8 0,0 4 12 16,2 4 2-16,2 0-1 0,-1 1-6 16,1 2-16-16,-3 1-10 0,5 1-7 0,0 1-5 0,0-1-4 15,1 1-1-15,-3 1 0 0,5 0-1 16,-2 0-3-16,3-1-6 0,1 1-3 0,-4-2-2 16,1-2 1-16,3 1 2 0,-5-1-1 0,3-2 1 15,-1-1-5-15,-3-3-3 0,5 2-6 16,-6-3-8-16,6-1-5 0,-6 0-11 0,4 0-10 15,-4 0-5-15,1-3-2 0,1-3 1 0,-3-2 7 16,-1-1 1-16,4-1 12 0,-5-1 16 0,-1-1 12 16,0 1 26-16,0 2 12 0,-1 0 18 15,-7 0 8-15,3 2-1 0,-4-1 5 0,-3 0-14 16,1 0-3-16,-3 3 0 0,3-1-3 0,0 1 11 16,-1 2 10-16,0 1 2 0,1 0-5 0,0 2-14 15,1 0-21-15,3 0-28 0,1 0-9 16,0 2-1-16,3 1 0 0,-1 2 9 0,0 3-3 15,3 2-6-15,-1 2 3 0,2 2 2 0,0 2 6 16,0 1 0-16,0 0-2 0,0-1-5 0,3-3-10 16,5 0-5-16,-4-4-8 0,6 1-4 0,-5-3 4 15,5-2 1-15,1 0-4 0,-3-4 4 0,0 1-11 16,-1-2-2-16,0 0 9 0,1 0 4 16,-2-2 8-16,-1-1 7 0,1-3-2 0,-4 1 6 15,1-3 5-15,0 2 9 0,-3 1 11 0,0-1 3 16,0-2 6-16,0-1 3 0,-4 2-3 15,-2-3 15-15,-3 1 2 0,0 0 8 0,1 0 11 16,-3 2 8-16,-1 1 17 0,4 0 5 16,-2 3-6-16,1 1-11 0,5 1-22 0,0 1-14 0,-1 0-22 15,5 0-23-15,0 0-23 0,0 0-34 16,0 0-10-16,2 6 12 0,5 5 16 0,-2 3 24 16,6 3 10-16,1 1-39 0,3 0-64 0,0 0-98 15,9-2-188-15,-8-4-102 0,-2-4-391 0</inkml:trace>
  <inkml:trace contextRef="#ctx0" brushRef="#br1" timeOffset="-373340">21334 8840 1385 0,'0'0'421'0,"0"0"-471"16,0 0-49-16,0 0-19 0,0 0 11 0,0 0 55 16,0 0 36-16,0 0 19 0,0 0 1 0,0 0 2 15,0 0 3-15,0 0 8 0,0 0 7 0,57 81 9 16,-47-74 11-16,-5 4 3 0,6-2 0 0,-5 1-8 15,5-1-11-15,0 0-10 0,1-2-4 16,-1 3-5-16,-3-3-3 0,3-1-2 0,-1 0-7 16,-4-3-3-16,5 0-6 0,-1-3-3 0,-5 0 1 15,5 0 2-15,-6 0 5 0,3-1 1 0,-3-2-2 16,-3-2-2-16,6 0 3 0,-6-1 5 0,2 1 10 16,-1-1 8-16,-2 0 4 0,0-4-8 15,0 3-14-15,-2-4 2 0,-3 3-3 0,-3-4 5 16,-3 1 18-16,-2 1-4 0,1 1 0 0,-2 0 6 15,1 0 0-15,-4 1 8 0,2 2 11 16,0 0 7-16,0 4 5 0,2 0-11 0,2 2-11 16,1 0 3-16,6 0-11 0,1 0 0 0,2 0-4 15,1 0-24-15,0 0-14 0,0 0-19 0,0 1 0 16,0 5 11-16,1 1 14 0,3 4 17 16,-1 1 3-16,5 2-5 0,-2-2-1 0,3 2-9 15,-3-4-10-15,5 0-6 0,-2-3-8 0,2 1-2 16,-3-3 3-16,3-2-3 0,-2-3 3 0,-4 0 1 15,2 0-2-15,-3 0 2 0,-1 0 5 0,-3 0 11 16,1 0 15-16,-1-2 19 0,0 1 19 0,0 1 22 16,0 0 9-16,0-2 10 0,0 2-1 15,0-2-2-15,0 1-28 0,-1-4-19 0,-2 1-6 16,-1-1 9-16,-3 1 36 0,4 0 21 16,-1 1 9-16,-3 2-15 0,6 1-15 0,0 0-27 15,1 0-25-15,0 0-20 0,0 0-23 0,0 0-14 16,0 0-13-16,2 1-6 0,1 6 16 0,7 2 19 15,-2 5 18-15,0 1 8 0,6 3-12 0,1-2-43 16,7 1-66-16,2-2-114 0,2-1-250 16,-7-3-135-16,-4-5-285 0</inkml:trace>
  <inkml:trace contextRef="#ctx0" brushRef="#br1" timeOffset="-372285">22910 9763 1771 0,'0'0'274'0,"0"0"-222"0,0 0-65 16,0 0-46-16,0 0-35 0,0 0-7 16,0 0 22-16,0 0 41 0,0 0 42 0,0 0 38 15,0 0 6-15,0 0 0 0,0 0 2 0,0 0 1 16,38 19 1-16,-34-17 0 0,4 2-9 16,-4-2-14-16,6 2-6 0,-6-1-11 0,6 2-4 15,-4-2 2-15,3 1-7 0,-1 0 2 0,-1-1-4 0,-1 0 1 16,0 0-1-16,-1 0-2 0,-1-2 3 15,-1 2-1-15,-1-2 1 0,-2 1 2 0,0-2 0 16,0 0 1-16,0 0 3 0,0 0 0 0,0 0 8 16,0 0-6-16,0 0-1 0,0 0-1 0,0 0-11 15,0 0 6-15,0-2 0 0,0 1 0 16,0-4-8-16,-3 0-15 0,-3-2-8 0,1-3-4 16,-3 0 10-16,1-2 15 0,-4 1 11 0,6 1 14 15,-4 0 13-15,3 3 9 0,-1 2 10 16,3 1 1-16,-2 3-4 0,3 0-8 0,2 1-15 15,1 0-19-15,0 0-18 0,0 0-21 0,0 0-24 16,0 0-7-16,4 4 29 0,2 3 34 16,-2 2 31-16,5 3 17 0,-1 2-10 0,2 3-11 15,1 1-1-15,1 2-6 0,0 0-7 0,1 0-5 16,-4-3-4-16,2 0-2 0,2-3-6 0,-4-2-3 16,-1-3-2-16,-1-1-4 0,-1-3 4 0,-2-4 3 15,-2 1 6-15,-2-2 13 0,0 0 9 0,0 0 15 16,0 0 10-16,0 0 0 0,0 0-1 15,0 0-12-15,0 0 0 0,0-2 8 0,-1-1-1 16,-4 0-12-16,0-3-12 0,0-2-5 0,-2 1 9 16,2 0 30-16,-3 2 10 0,3 1-8 0,0 2-15 15,1 0-14-15,4 0-15 0,-1 1-8 16,1 1-8-16,0 0-26 0,0 0-26 0,0 0-44 16,0 0-101-16,1 0-131 0,0 0-275 0,2 0-917 0</inkml:trace>
  <inkml:trace contextRef="#ctx0" brushRef="#br1" timeOffset="-367598">10314 3891 880 0,'0'0'278'16,"0"0"-294"-16,0 0 29 0,0 0-1 15,0 0-20-15,0 0-32 0,0 0-36 0,0 0-12 16,0 0 7-16,0 0 29 0,0 0 32 0,0 0 14 16,-11-89 14-16,13 79 17 0,0 3 16 0,-2 0 24 15,4 1 17-15,-4 0 5 0,0 0 0 0,0 0-7 16,0 1-10-16,0 2-8 0,0-1-8 15,0 1-8-15,0 0 2 0,0-1 6 0,0 3 11 16,0-2 10-16,0 1 3 0,-4-1 3 0,2 2-8 16,2-1-6-16,-1 1-10 0,1 1-11 0,0 0-10 15,0 0-10-15,0 0-10 0,0 0-8 0,0 0-8 16,0 0-11-16,0 0-8 0,0 0-3 16,0 0-3-16,0 0-3 0,0 0-1 0,1 0 5 15,5 0 11-15,-2 3 15 0,0 0 9 0,4 1 4 16,0 3-3-16,1 0 2 0,4 2 3 0,0-1-2 15,-1 4 0-15,3-2-4 0,-1 4-4 16,2 0 2-16,3 1-3 0,-3 2-2 0,1-1-2 16,3 0-3-16,-2-2 3 0,0 4 2 0,4-4-2 15,-5-1 2-15,5-1-3 0,-3 1 1 16,5-1 2-16,-3 0 0 0,-1-2 1 0,4 2 1 16,-1 0-1-16,-4-2 8 0,6 2-2 0,-6-1 1 15,4 0-2-15,1-1-6 0,0 0 0 0,-3 3-2 16,3 0 1-16,-1-2 1 0,-2 1-1 0,3 1 0 15,1-2 1-15,-2 1-1 0,-2 1 0 16,3-2 0-16,0 2-3 0,-4-1 2 0,5-1-4 16,-1 2 3-16,1-3-1 0,-3 2 1 0,4 0 2 15,-2-1-1-15,2 0 0 0,-3-1 1 0,-2 1-4 16,2-1 3-16,-1 1-1 0,-3 0 0 0,4-2-1 16,-5 2 0-16,5-1 0 0,-5 0 0 15,5 1-1-15,-4 2 2 0,4-1-3 0,-1 2 2 16,-3-1-1-16,6 3-1 0,-2 0 1 0,-2 1-1 15,3 1 1-15,-1 3-1 0,-2-2-2 16,2 1 1-16,0 0 0 0,-2 0 0 0,2 0 1 16,3 1-2-16,-1-3 1 0,-1 2 0 0,1 0 1 15,3-1 2-15,0-1-2 0,-1 1 1 0,-1 1 0 16,1-1 0-16,1 0 2 0,-1-1-1 16,2 2 1-16,-1-1-1 0,1 0 0 0,5 0 0 15,-5-1 1-15,-1 0-2 0,1 0 3 0,-2 0 0 16,1 1-2-16,0 0 1 0,0 0-2 15,3 1 1-15,-2 1-1 0,-1-1-2 0,1-1 1 16,-2 1 2-16,5-1 0 0,-2-1 3 0,0-2 0 16,0 0-3-16,-1-1 2 0,3-1 0 0,0 0 0 15,-1-3 3-15,3 1 0 0,0 1-2 0,1-3-1 16,-3 0-1-16,2 0 0 0,-1 0 0 16,1-1 2-16,-4-1-1 0,6 0 0 0,-5 1 0 15,5 0-1-15,-5 1-1 0,3 0-1 0,-4 0 1 16,-1 0-1-16,-2 2 0 0,3-1 0 0,-5-1 1 15,4 1 0-15,-5 1 0 0,2 1 0 0,0-2 0 16,-1 3-2-16,-1-2 2 0,-2 2 0 16,1 0 0-16,1 1-1 0,-3-2 2 0,1 3-3 15,0 0-2-15,-3-2 0 0,2 2 1 0,-4-3-1 16,3 1 6-16,1-1-2 0,-1 3 0 16,1-2 0-16,-1-1-1 0,0 1 1 0,-2-2-1 15,2 2 0-15,-2 0-1 0,4 1 0 0,-4-2 1 16,2 1 1-16,-2 0 0 0,1-1 0 0,1 0 0 15,0 1-1-15,1-3 0 0,-2 3 0 16,3-2-1-16,2 2 2 0,-3-2 1 0,3 1 2 16,-1 0-2-16,-1-1-1 0,0-1 0 0,1 1-3 15,-3 0 3-15,2-1-1 0,1 0 1 0,-1 0 3 16,1 0-3-16,1 0 0 0,-3 0-1 16,5-1-2-16,-2 3 3 0,3-4 2 0,-3 2-2 15,2 0 2-15,2 1-3 0,-2-1-1 0,-2 1 3 16,-1 0-6-16,2 2 5 0,0-1-1 0,-1-1-1 15,1 4 5-15,1-2-4 0,0 1 0 0,-2 2 1 16,3-4-2-16,-1 2-1 0,0 0-2 16,0-2 1-16,0 0-1 0,2 1 4 0,-1-1-1 15,2 0 0-15,1 0 0 0,0 0-2 0,1 1-1 16,-2-4-1-16,-1 3 0 0,4-3 2 0,-1 3-1 16,-3-3-2-16,2 0-2 0,1 3 3 15,-1-1 2-15,0 0 1 0,1 0 2 0,1 0-2 16,-2 0-1-16,3 1-1 0,-3-1 0 0,1 0 0 15,-1 2 1-15,0-1 1 0,0 2 0 16,0 2 2-16,-1-3-1 0,2 1 3 0,-1-1-1 16,2 1 0-16,-2-1 1 0,1 0-2 0,1-1 0 15,-4 0 1-15,5 1 2 0,0-4 2 0,1 3 1 16,0-3-2-16,3-1-1 0,0 0 1 0,-2 0-2 16,2-1 4-16,-3-1-3 0,0-1-1 15,3 2 2-15,0-1-3 0,-1 1 1 0,2 0 0 16,-3 1-1-16,0-1 0 0,1 1 0 0,-1-1-4 15,-1 1 2-15,0 1 1 0,0-1-1 0,2 0 4 16,-2 2-2-16,3 0 0 0,-5-1 1 16,2 3-1-16,1-3 2 0,-3 5 0 0,1-3-2 15,1 2 2-15,-4-2-1 0,6-2-1 0,-5 3 0 16,5-1-1-16,-8-1 1 0,2 1 1 0,0-1-2 16,-1-1 3-16,1 2-3 0,-1 0 1 15,-2-1 1-15,2 0 1 0,-1 0 0 0,4-1 0 16,-2 0-1-16,-1 1-3 0,-1 0 2 0,1 0-6 15,-2-1 4-15,2 0 1 0,-4 0-1 0,0-1 2 16,3 1-4-16,-2 3-1 0,1-2 2 16,-1 2 1-16,0 0 5 0,1 0-2 0,-1 0-1 15,0 3 3-15,-4-2-3 0,3 1 0 0,-4-1 2 16,4 0 0-16,-3-2-2 0,1-1 0 16,2 2-2-16,1-1-1 0,-1-1 4 0,1 0 0 15,-2-1 3-15,2-1 0 0,-3 2-3 0,1-3 0 16,2 0-1-16,0 0 4 0,-1 0-2 0,1-1-1 15,-2 0 1-15,2 2-3 0,0-1 0 0,2 2 1 16,-4-3-1-16,5 2 1 0,-5 1 0 0,4 1 2 16,-2-2 1-16,-2 1-1 0,2-1-1 15,1 2 0-15,-1-1-3 0,2 3 1 0,-1-1 2 16,0 0-2-16,2 0 1 0,2 2-1 0,-1-4-1 16,-1 3 2-16,0-1-2 0,-1-1 2 0,7-2 1 15,-4 2 0-15,2 0 1 0,1 1-1 16,3-1 0-16,-4 0-2 0,3-1 0 0,-4-1-2 15,3 2 2-15,-3-2 1 0,3 2 0 0,-3 0 2 16,4-1-2-16,0 3-3 0,-3-2 2 16,5 1-3-16,-4 2 3 0,0-1 1 0,2 0 2 15,-3 0 0-15,5-1-2 0,-1 3 0 0,-3-3-1 16,3 2 2-16,0 0 1 0,-5-3 1 0,5 3-1 16,-1 0 0-16,-4-2 0 0,5 2-2 15,-4-2 2-15,4 2-2 0,-6-1 0 0,6-1 1 16,-7 2 0-16,4-2-1 0,-4 2 5 0,-1-1-3 15,4 3 2-15,-3-4-2 0,-1 2-2 0,-1 0 3 16,1 0-1-16,4 0-4 0,-5 1 6 16,1 1-4-16,0-3 2 0,-2 3 2 0,4-2-4 15,-3 2 3-15,-1-2-6 0,2 0 1 0,-2 1 4 16,2-2-3-16,-1 1 5 0,0-1 1 0,0 0-1 16,4-1 1-16,-4 2-2 0,1-3 1 0,0 3-1 15,-2-1-1-15,2 0 2 0,4 0-4 0,-3 0 1 16,0 1 0-16,0-1-3 0,1 1 4 15,-2 2 0-15,-2-1-2 0,-1-1 3 0,3 0-4 16,-3 2 2-16,0-2 1 0,1 1 0 0,0-1 4 16,0 2-1-16,1 1 0 0,-1 0 1 15,-1 0-7-15,1 0 5 0,-1 2-1 0,-1-2-3 16,-3-1 5-16,2 2-3 0,1 1 4 0,-1 0-2 16,1 1-2-16,-3-2-1 0,2 2-1 0,2-1 2 15,-1-1 4-15,0 0-2 0,0 0 1 16,-4 0-2-16,5 1-5 0,-2-1 5 0,1-2-3 15,-2 1 4-15,0-1 4 0,3-1-5 0,0 1 2 16,2 0-3-16,-1-1-1 0,-1 2 2 16,-1-2-1-16,-1 0 3 0,-1 0 0 0,1 1-2 15,1 0 0-15,1-2-3 0,-1 1-1 0,0 0 4 16,1 1-1-16,-1 0 4 0,3-1 2 0,-1 2-3 16,0 0 0-16,1 0 0 0,-1 1-4 0,-2-2 0 15,-4 1 0-15,3 0-1 0,-1 0 3 0,-4-2 1 16,6 2 3-16,-2-1-2 0,-3 1 4 15,5 2 2-15,-2-3 0 0,-2 2 2 0,2-1-4 16,0 0-3-16,-4-2-3 0,6 2 0 0,-4-2 4 16,0-1 4-16,-1 1-4 0,0-2 1 0,3 1-5 15,-4-2-4-15,4 2 4 0,-1-2 3 16,-2 1 1-16,5-1 0 0,-2 1-1 0,-4 1-2 16,3-2 0-16,-3 2-1 0,5 0-1 0,-4-4-1 15,2 2 2-15,0 0 0 0,-2 2-1 16,5 0 1-16,-1 1-2 0,0 0 1 0,-4 0 2 15,5-2 1-15,-6 2 1 0,3-1 4 0,-3-3 6 16,1 3 2-16,-1-2 4 0,2 1-3 0,-1-3-2 16,-1 3 2-16,-2-1-6 0,3 0 9 15,-1 0-13-15,0 2-5 0,3-2-1 0,-1 0-8 16,-3 1 9-16,-2-3 4 0,0 0 3 0,-1 0-3 16,0-1 3-16,-1 3-2 0,-3-3-2 0,1 0 9 15,-1 1-11-15,1 0 0 0,-2-3-2 0,-2 3-10 16,-1-4 8-16,-2 1-2 0,2-1-3 0,-4-2 1 15,-2-1-10-15,2 0-18 0,-3-3-37 16,1 0-69-16,-1 0-127 0,0 0-271 0,0 0-989 0</inkml:trace>
  <inkml:trace contextRef="#ctx0" brushRef="#br1" timeOffset="-365704">13832 3507 411 0,'0'0'195'0,"0"0"35"16,0 0-166-16,0 0-3 0,0 0-11 15,0 0-32-15,0 0-19 0,0 0-12 0,0 0-8 16,0 0 4-16,0 0 1 0,0 0 7 0,-58-36 15 16,51 31 8-16,3 0 30 0,-2 0 44 15,2-1 39-15,0 0 26 0,0 4 2 0,3-2-27 16,-2 2-31-16,3 2-30 0,0-2-38 0,0 2-38 16,0 0-36-16,0 0-25 0,0 0-4 0,0 0 21 15,3 4 23-15,2 2 30 0,-1 3 19 0,0 0 2 16,2 3 2-16,-2 1-2 0,0 4-7 0,1 3 2 15,-1 0-3-15,-1 3 0 0,1 3-2 16,-2 2-5-16,-1 3 3 0,-1 3-1 0,0 2-1 16,0 1 2-16,0 3-3 0,0 3-3 0,-1 0 2 15,-1 0-3-15,-2 0 2 0,1 2 0 0,1-3-1 16,-1 2 0-16,-1 0 0 0,0-1 0 16,4 0-2-16,-2-1 2 0,2-3 1 0,0 1-2 15,0-4 4-15,0 3 1 0,0-5-1 0,0 3 2 16,0-1-3-16,2-1-1 0,1-1 1 15,-2 1-1-15,3-1 1 0,-3 3-3 0,1 0 0 16,-1 4 2-16,0 0-2 0,2 0 0 0,1 1 2 16,-2 3 1-16,0-3 1 0,0-1-1 0,-1 2 1 15,2 1-5-15,1 0-27 0,-1-3 2 16,-2 0 0-16,0-5 5 0,3-2 27 0,-2-4-3 16,2-1 0-16,-3-1-6 0,-1-4 1 0,2 0 2 15,-2-1 1-15,0-3 2 0,0 0 4 0,0-1-2 16,0 1-1-16,0-1-1 0,-2 0-1 15,0-2-1-15,-1 1 0 0,-1-1-3 0,2-2 2 16,2 2 0-16,-2-3-1 0,0 1 1 0,1-3-2 16,-3 0 0-16,1-1 0 0,2-2 3 0,-1 0 1 15,1 0 1-15,0 0 0 0,-1 1 0 0,0-1-1 16,0-2 2-16,-1-1-1 0,2 0-1 0,1-1 1 16,-1-2-2-16,1 0 1 0,0 0-2 15,0-2 1-15,-2 1-1 0,2-1-1 0,0 2 2 16,0-2 0-16,0 0 0 0,0 1 1 0,0-2 2 15,0 0 2-15,0 2 2 0,0-2 4 16,0 0 1-16,0 0-3 0,0 0-4 0,0 0-5 16,0 0-5-16,0 0-5 0,0 0-2 0,0 0-2 15,0 0-6-15,2 0-5 0,0-2-1 16,1 0 5-16,3 1 12 0,-1 0 12 0,3-2 7 16,0 2 0-16,2-1-8 0,2-2-5 0,2 1-3 15,0 0-2-15,-1-2-1 0,2 0 3 0,2 2 0 16,0 0-1-16,-2 0 1 0,0 2-2 15,-1 1 6-15,0 0-8 0,-2 0 1 0,-1 0-2 16,-1 0-10-16,-2 0 3 0,1 1-5 0,-3 2-2 16,2 2 4-16,-4 1 1 0,0 0 6 0,0 0 4 15,-4 0 0-15,0 1 17 0,0-1 22 0,0 0 15 16,-7 1 13-16,2 1-4 0,-5 2-15 0,1-2-10 16,-3 3-11-16,-2-1-5 0,-4 3-3 15,3 0-4-15,-5-1 0 0,-1-1-6 0,1 3 3 16,1-2 4-16,-2-2 6 0,3 3 10 15,2-2 6-15,1 0 2 0,1-3-1 0,2 1-8 16,1-3-9-16,3 2-11 0,2-3-7 0,2 1-13 16,3 0-8-16,-2 0-7 0,3 0-4 0,0 2 5 15,0 1 4-15,4 1 8 0,2 0 4 0,3 2-3 16,2 0-6-16,0-1-10 0,3 1-6 16,4-2 5-16,-2 2 9 0,-1-1 10 0,5-1 10 15,-2 1-3-15,0 0 1 0,1 0-2 0,-3-1-1 16,0 1 2-16,-3-2-3 0,1 2-2 0,-3-2 5 15,-2 0 0-15,-2 0 9 0,0 1 8 16,-3 0 7-16,-3 1 8 0,1 2 8 0,-2 1-1 16,0 4 1-16,0 0-6 0,-2 7-5 0,-3-1-3 15,-2 2-6-15,2 4-15 0,-4 4 1 0,3 1 5 16,-3 0 6-16,1 1 18 0,3 1-5 16,-3 2-5-16,2 3-9 0,3 1-10 0,-1 2 2 15,4-1-2-15,0-4 2 0,0 0 5 0,3-4-5 16,1 0-1-16,-1-6-2 0,4-6 0 0,-2-2-3 15,1-4 0-15,-1-3-7 0,-2-3-22 0,4-4-29 16,-3-2-30-16,-2-3-14 0,3-3-17 16,-1 0-39-16,0 0-72 0,-3 0-131 0,3 0-8 15,-1-2-161-15</inkml:trace>
  <inkml:trace contextRef="#ctx0" brushRef="#br1" timeOffset="-364158">15642 3253 797 0,'0'0'91'0,"0"0"25"0,0 0 29 15,0 0-4-15,0 0-41 0,0 0-62 16,0 0-66-16,0 0-43 0,0 0-31 0,0 0-11 16,0 0 14-16,0 0 41 0,0 0 57 0,0 0 47 15,-25 14 33-15,29 3 13 0,-1 4-1 16,2 3-7-16,1 4-11 0,-1 3-14 0,2 9-12 15,-4 0-10-15,2 9-10 0,1 2-5 0,-1 4-7 16,1 3-5-16,2 3-1 0,-3 1-2 16,-1 3-4-16,3 4-3 0,-3 0 12 0,-1 1 2 15,1 2-1-15,-1 1 4 0,1 1-10 0,-4-2 12 16,3 0 11-16,-2-2 9 0,-1-1 3 0,3 2-16 16,-1-2-8-16,0 2-10 0,1-3-4 0,-2-1 3 15,-1-2 2-15,1-1-1 0,-1 2 2 16,0 0 10-16,2 1-9 0,-2-1-20 0,0-3-6 15,0-1-13-15,0-3 6 0,0-5 21 0,0-4 5 16,0-4-1-16,-3-3 4 0,2-3 0 16,1 0-3-16,0-1 1 0,0-2 6 0,0-4 5 15,-3-2 6-15,1-3-2 0,1-1-6 0,0-2-7 16,-3 0 0-16,2-2-2 0,1-2-5 0,1 0 1 16,0-2-5-16,0-2 0 0,0 2 0 0,0-2-2 15,0-2-2-15,0 0 2 0,0 0 0 0,0 0 3 16,0 1 3-16,0-1 3 0,0 2-1 15,0-2-1-15,0 2 2 0,0-2-3 0,0 1 0 16,0-1 0-16,-3 1 0 0,2 1 0 0,-2-1 1 16,0-3 1-16,1 2-1 0,2-3-1 15,-2 1-1-15,0-1-2 0,2 0 3 0,-2 0-1 16,2-2 0-16,-1 2 4 0,1-2-6 0,0-1 1 16,0 0 1-16,0-3-3 0,0 0 6 15,0-3 0-15,0 0 1 0,0-1 3 0,0-2-3 16,0 0-1-16,0 0-3 0,0 0-7 0,0 0-1 15,1 0-12-15,1 0-10 0,0 0-9 0,-2 0 2 16,2 0 12-16,-2 0 13 0,1 0 14 0,0 2 0 16,3 1 1-16,-1 0-1 0,0 1-2 15,1 0 1-15,0 2-1 0,-1 0 1 0,1 2-3 16,-1 0 4-16,-1 1-2 0,1 0-2 0,1 2 8 16,-4 1-5-16,2-2 2 0,-1 1-3 15,-1 1-13-15,3-6 1 0,-3 1-4 0,0-3 1 16,1-1 9-16,-1-3 3 0,0 0 3 0,0 0 3 15,0 0 1-15,0 0 1 0,0 0 4 0,0 0 1 16,0 0 4-16,0 0-6 0,0 0-10 0,0 0-12 16,0-1-22-16,0-1-13 0,1-1-4 0,-1 2 4 15,2-2 16-15,-1 1 18 0,2 2 8 16,-3-2 5-16,1 2 0 0,3 0 2 0,-1 0 4 16,3 0 9-16,-1 0 3 0,3 0 4 0,2 4 0 15,1 0-4-15,1 1-1 0,2 1 0 16,1 2-3-16,4-1-4 0,-3-1-3 0,3 3-7 15,-1-3-4-15,2 2-1 0,-3-2 0 0,1 2-1 16,-1-2 0-16,-2 1 3 0,0 1 1 0,-1-2 4 16,-2 0 4-16,-3 1 2 0,1-1 4 15,-4-1 4-15,-2 1 2 0,0-1 6 0,-4 1 7 16,0 0 7-16,0 2 3 0,-5-1 0 16,-4 4-5-16,-4 0-8 0,-1 2-7 0,-6 2-3 0,-1 1-1 15,-3 1 7-15,-1 0 18 0,0 0 34 16,0 2 12-16,-1-1-3 0,1 0-12 0,3-1-31 15,3 1-11-15,3-3-6 0,-1 1-8 0,6-2-10 16,2 2-8-16,1-3-5 0,3 3-7 0,5-1-6 16,0 0-4-16,0 2-2 0,9 1 3 15,0 2 8-15,5 2-2 0,1-2 6 0,4 5 4 16,2-1 2-16,3 3 12 0,2 2-7 0,1 3-28 16,1 2-52-16,0 0-1 0,2 2 3 0,-1-1 30 15,-2-1 50-15,-1-1-7 0,-2 3-3 0,0 5 8 16,1 3-13-16,-9 3 18 0,2 3 19 15,-9-1 9-15,0 1 26 0,-5-1-7 0,-4 1 2 16,0 2-21-16,0 1 5 0,-7-2 12 0,-1 0-2 16,-5-2 6-16,0-1-14 0,-2-2-22 15,-3-3-12-15,0-3-4 0,3 0-7 0,1-5-13 16,1-1-24-16,2-1-38 0,3 2-42 0,0 0-36 16,3-3-101-16,3-5-206 0,0-10-16 0,2-8-190 0</inkml:trace>
  <inkml:trace contextRef="#ctx0" brushRef="#br1" timeOffset="-362417">18711 3113 910 0,'0'0'387'0,"0"0"-266"15,0 0 29-15,0 0-3 0,0 0-34 0,0 0-46 16,0 0-36-16,0 0-34 0,0 0-31 15,0 0-29-15,0 0-32 0,0 0 15 0,0 0 28 16,0 0 38-16,-50-12 43 0,55 31 7 0,-1 4 1 16,4 3 0-16,-4 8-5 0,6 2-6 0,-5 9-5 15,6 3-5-15,-4 6-3 0,0 4-6 0,3 7 2 16,-5 3 0-16,5 7-6 0,-6 4 1 16,4 3-2-16,-5 6-5 0,-2-1 4 0,0-1-2 15,2 4-1-15,-3 0 7 0,0 3-16 0,0 0 6 16,0 2 4-16,0-3-2 0,-3-2 26 15,1 2-6-15,-1-2-3 0,-1-1-15 0,0 0-12 0,1 1-3 16,2-2 13-16,-1-3 11 0,-2 2 3 16,1-3 4-16,1 2-12 0,0-1 1 0,1-1 0 15,0-1-1-15,-1-2-18 0,-1-2-18 0,1 0 3 16,2-4 1-16,-2-2 21 0,1-2 12 0,0-3 2 16,-1 2-5-16,-2-1-11 0,3-1 0 15,-2 2 3-15,2 1 10 0,-1 2 16 0,2-4 0 16,-1 0-1-16,1-5-18 0,0-4-3 0,0-7 1 15,0-5-2-15,0-6 9 0,0-2-1 16,0-5 0-16,0 1 1 0,0-6-3 0,1-1 1 16,-1-2-11-16,0-2 0 0,0-2 8 0,-1-3 1 15,-2-2 11-15,-4 0 3 0,5-3-2 16,-5 1 2-16,1-2 2 0,2 0-4 0,-5 1 1 16,5-2-2-16,-5-1-3 0,4 2 1 0,-3-1-5 15,4 1-4-15,-2-2 0 0,2 2-4 0,3 0 2 16,-2-2 1-16,-1-2-3 0,3 2 0 0,1-1-1 15,-3-2-1-15,3 1-2 0,0-4-1 16,0 1-1-16,0-2-4 0,0 1-3 0,0-2 0 16,0 1 1-16,0-1 4 0,0 1 4 0,0-2-1 15,3 2-1-15,-2-1-5 0,3 2 0 16,-3-1 1-16,1 1 4 0,0-2 2 0,1 1 1 0,1-2-1 16,-1 2 0-16,-2 0 2 0,-1-2 1 15,2 1-1-15,-1-1 4 0,-1 1-5 0,3-1-1 16,-3-2 3-16,1 3 0 0,-1-1 8 0,0 0 5 15,0-2-4-15,0 3-1 0,0-4-6 0,0 1-14 16,0-1-13-16,0 0-23 0,0 0-26 16,4 0-5-16,-2 0 5 0,2 0 18 0,4 0 22 15,-3 0 7-15,5-3 0 0,2-3 4 0,2 1 2 16,0-3 8-16,-1 3 5 0,4-1 4 16,3 0 4-16,-2-1-2 0,1 3 0 15,0 0 0-15,-1 2 0 0,0 0 5 0,1 2 2 0,-4 0 2 16,4 0 1-16,-1 0-1 0,-5 0 0 0,1 5 3 15,0 0 3-15,-4-1 5 0,-4 2 9 0,4 1 15 16,-8-2 15-16,1 1 14 0,-3 3 15 16,0 1 0-16,0 0-4 0,-1 3-11 0,-2 0-17 15,-7 1-12-15,3 0-13 0,-2 1-1 0,-3-2 6 16,1 1 5-16,4 2-2 0,-4-3-5 0,0 1-13 16,3-1-9-16,0 1-6 0,-2-2-6 0,6 2-5 15,-4-1-7-15,5 3-3 0,-1-1-3 16,1 1-3-16,2 0 0 0,1 2-3 0,0 0-1 15,4 1 3-15,0 1-4 0,6 1 2 0,-4 0-3 16,4 4 1-16,4 0-2 0,-1 3-4 16,0 0 11-16,0 4 2 0,1 1-1 0,1 0 6 15,3 0-8-15,-1 0 3 0,0 3 2 0,-2-3 1 16,0 2 6-16,-3 2-21 0,0-2 6 0,-1 1 25 16,-2 2 15-16,-3 2 32 0,-3 2-38 15,-1 2 31-15,-2 2 54 0,0-2 37 0,-5 0 73 16,-7 0-32-16,-3 5-73 0,-4 1-7 0,-1 2 23 15,-6 2 14-15,-2 3 28 0,1-1-40 0,0 0-53 16,-2 0-22-16,0 1-13 0,1-2 13 0,3-4-5 16,0 2-14-16,2-6-14 0,5 1-20 15,3-4-7-15,3-4-8 0,4-2-19 0,7-7-30 16,1-4-48-16,5-2-73 0,9-4-123 0,6-2-192 16,-3-9-43-16,-4-3-286 0</inkml:trace>
  <inkml:trace contextRef="#ctx0" brushRef="#br1" timeOffset="-361632">22309 2916 563 0,'0'0'329'0,"0"0"-325"0,0 0-3 15,0 0 20-15,0 0 24 0,0 0 10 0,0 0-8 16,0 0-8-16,0 0-5 0,0 0 1 0,0 0 5 16,0 0 5-16,0 0 1 0,0 0-6 0,-43-67-9 15,42 67-8-15,0 0-10 0,-1 1-8 0,-1 2-8 16,-2 3-7-16,2 3-5 0,-1 3 0 15,-4 7 4-15,0 1 5 0,1 2 6 0,-4 4 2 16,6 2 0-16,-5 0-3 0,0 0-4 0,5-1-3 16,-3 0-4-16,5-1-3 0,-1-1-3 15,0-4-8-15,1-3-7 0,2-4-6 0,1-2-9 16,0-4-4-16,0-4-13 0,0 0-8 0,0-4-2 16,0 0-3-16,0 0 7 0,0 0 1 0,0 0-11 15,4 0-28-15,1-2-28 0,-2-3-2 0,5-1 24 16,-2-1 36-16,1 0 68 0,-3 2 11 0</inkml:trace>
  <inkml:trace contextRef="#ctx0" brushRef="#br1" timeOffset="-361515">22282 3030 0 0,'0'0'0'16,"0"0"0"-16,0 0 0 0,0 0 0 0,0 0 0 15,0 0 0-15,0 0 0 0,0 0 0 0,0 0 0 16,0 0 0-16</inkml:trace>
  <inkml:trace contextRef="#ctx0" brushRef="#br1" timeOffset="-360322">22361 2870 0 0,'0'0'0'0,"0"0"0"0,0 0 0 0,0 0 25 15,0 0 21-15,0 0 26 0,0 0 22 16,0 0 24-16,0 0 15 0,0 0 7 0,0 0 8 16,0 0-7-16,0 0-1 0,0 0-7 0,33-64-7 15,-33 64-5-15,0 0-13 0,0 0-14 16,0 0-19-16,0 0-27 0,0 2-23 0,0-1-22 15,0 1-21-15,0 1-1 0,0 5 5 0,0 4 14 16,2 4 20-16,1 8 11 0,0 6 3 0,4 1 2 16,-3 6-5-16,-2 2-7 0,5 6 0 0,-3 1-3 15,5 5-6-15,-4 4-4 0,3 4-5 0,-2 6-3 16,1 2-2-16,-2 5 1 0,-2 4-2 16,5 4 1-16,-5 6 3 0,-1 3-2 0,7 3 0 15,-7 4 1-15,5-1-2 0,-3 3 2 0,-1 1-3 16,0 0-2-16,4 1-2 0,-3 2-7 0,-3-2 2 15,6-1-1-15,-4-2-1 0,-1-2 4 16,5 1 0-16,-4 0 0 0,1 0 1 16,-3 1 2-16,6 4-4 0,-6 1 4 0,2 2 1 0,-1 0 3 15,-1 1 1-15,4-3-2 0,-3-3 0 16,-1-2-4-16,-1-1 0 0,0-3-7 0,0 1 3 16,0-4 0-16,0-2 2 0,-1-3 9 0,-1 0-4 15,-3 0 3-15,4 2 1 0,-1 1-21 0,2 1 1 16,0 0 5-16,-1 1 7 0,1-2 23 15,0 3 6-15,0 1-10 0,0 3-21 16,0 1-1-16,0-2 0 0,1-2 7 0,-1-4 13 0,0-5-3 16,0-2-5-16,0-2-8 0,2-3-1 0,2-3-83 15,1-2-11-15,-2-1 10 0,0-4 3 0,2-4 83 16,-2-2 10-16,-2-4-13 0,1-1-1 16,-2 0 1-16,0-2 6 0,0-2 5 0,0 1-1 15,0-3 4-15,-3-2-119 0,-1-1 6 0,-2-3 21 16,5-1 14-16,-3-5 122 0,-3 1-5 0,4-7-27 15,2-1-18-15,-1-1-10 0,1-5-4 16,0 1 0-16,1-2-2 0,-3-2-1 0,3-3-1 16,0-1-2-16,0 0 5 0,0-4 4 0,-3 1 2 15,3-2 7-15,-1-1 1 0,1-2 1 0,0-1 1 16,-1-2-2-16,-1-1-4 0,2-2-13 16,-1-1-34-16,1-2-64 0,0 0-80 0,0 0-43 15,0 0 13-15,0-2 60 0,0 0 82 0,0-2 82 16,0 1 1-16,0-4 0 0,1 3 0 15,-1-2 0-15,2 1 0 0,-1 0 0 0,-1 2 0 16,1 1 0-16,2 1 0 0,0 1 0 0,-3-1 0 16,1 1 0-16,2 0 4 0,-2-2 22 0,2 2 13 15,4-2 3-15,-3 1-4 0,3 1-16 16,0-1-14-16,2-1-10 0,2 1 0 0,-3-1 2 16,4 0 4-16,2 1 2 0,0 1 4 0,2 0-2 15,2 0 1-15,0 0-2 0,-2 0-4 0,7 0 3 16,-1 1 4-16,-1 3 5 0,3-1 2 0,1-1-4 15,1 3-7-15,0-2-14 0,1 1-13 0,-1 3-17 16,1-2-9-16,-4-1-3 0,1 1 4 16,-4 0 14-16,-2-1 15 0,-3 3 23 0,-3-1 28 15,-1 0 29-15,-5 4 39 0,0-1 40 16,-3 2 40-16,-3 0 37 0,0 4 15 0,-1-1-5 16,-7 2-16-16,1 2-35 0,-6 0-29 0,1 2-37 15,-3 0-28-15,-3 0-21 0,1 1-9 0,-1 1-2 16,-5 0-6-16,5-1-5 0,-4-1-11 0,2-3-6 15,-1 4-6-15,3-3-4 0,-2 2-5 16,5 0-7-16,1-3-6 0,1 2-7 0,2 0-12 16,5-1-6-16,-2-2-8 0,7 4-5 0,1-3-4 15,0 0-2-15,0 2-6 0,9 0-11 0,-1-2-18 16,5-2-27-16,0-2-16 0,4-1-5 0,-1-1-3 16,0 0 11-16,6-2 9 0,-3 0 8 15,6 1 4-15,-5-2-1 0,2 3 6 0,-4 0 15 16,0 2 28-16,-3 3 37 0,-3 2 45 0,-4 3 54 15,1 5 59-15,-7 2 47 0,4 5-75 0,-5 2 24 16,-1 4 44-16,0 4 0 0,-8 1 84 0,1 1-54 16,-4 6-120-16,-1-3-46 0,-2 5-21 15,1 1 2-15,-2 2 27 0,1 3-8 0,0 2-19 16,1 3-20-16,3 3-15 0,0 0-4 0,8 3-28 16,2-1-21-16,0 5 10 0,1 0 20 15,7 4 37-15,2 1 33 0,3 2-28 0,2-1-1 16,-1 0 32-16,-3-1 30 0,-1-2 50 0,1-1-12 15,-2-1-33-15,-3-2-20 0,-1 0-15 16,1 0 6-16,-4-4-7 0,2 0-23 0,0-8-22 16,-1-5-16-16,0-8-6 0,4-8-28 0,-2-7-64 15,5-11-160-15,-5-7-405 0,2-6-863 0</inkml:trace>
  <inkml:trace contextRef="#ctx0" brushRef="#br1" timeOffset="-347381">24367 9991 50 0,'0'0'-28'0,"0"0"6"15,0 0 22-15,0 0 23 0,0 0 7 0,0 0-3 0,0 0-6 16,0 0-8-16,0 0 2 0,0 0 30 16,0 0 54-16,0 0 73 0,-25-152 54 0,25 138 36 15,0 2-10-15,0 2-33 0,0 3-32 0,0 0-39 16,0 2-31-16,0 4-33 0,0 1-32 16,0 0-28-16,0 0-19 0,0 0-10 0,0 0-6 15,0 0-6-15,0 0 0 0,0 5 11 0,1 3 17 16,1 2 14-16,-1 3 7 0,3 7-3 15,-1 4-7-15,0 2-3 0,-2 7-4 0,0 8-4 16,-1 1 0-16,2 5-5 0,-2 2-3 0,4 0 2 16,-1 1-5-16,-2-4 3 0,0-1-1 0,2-4-3 15,0-1 1-15,0-7 1 0,1-3-1 0,-2-5 2 16,3-5-2-16,-3-6-1 0,2-4 0 16,-1-1-3-16,-2-4 0 0,-1-4 8 0,0-1 7 15,3 0 15-15,-3 0 13 0,0 0 4 0,0 0-22 16,0 0-9-16,0 0 6 0,0-5-17 0,0-2 1 15,0-4-16-15,-3-4-34 0,1-2-2 16,-4-6 2-16,-1 0 2 0,-2 0 9 0,-2-3 10 16,0-2 9-16,-5-1 9 0,1-1 7 0,-2 1 1 15,1-1 1-15,-3-5 3 0,1 3 0 0,0-4 7 16,-1 3 4-16,3 0 3 0,1 0 0 0,2 0-4 16,0 6 3-16,7 1-1 0,1 6 5 15,1 5-3-15,2 4-5 0,2 6-20 0,0 0-33 16,6 2-20-16,3 2-7 0,6-1 13 0,7 2 28 15,6 0 23-15,3 0 9 0,6 5 3 16,2 2 0-16,4 3 0 0,2 5-8 0,1 3 0 16,-1 3-5-16,3 3-5 0,0 5 5 0,-6 3-1 15,2 1-1-15,-4 6 1 0,-5-2-1 16,-5 2 1-16,-1 2-1 0,-7-3 5 0,-6 0-3 16,-4-3 3-16,-4-1 2 0,-6-4 5 0,-2-5 14 15,0 0 10-15,-11-5 18 0,-3-4 16 0,-5 1 4 16,-3-4 6-16,-8 0-1 0,-4-3-7 15,-3 0-6-15,-8-3-12 0,0-4-12 0,-3 1-8 16,1-3 8-16,-5-1-3 0,0 0 5 0,3 0-4 16,1 0-11-16,4-6-1 0,3 0-3 0,4-2 1 15,7 0-3-15,6 1-3 0,2-1-6 0,8 0-12 16,7 1-13-16,1 1-14 0,6 2-20 0,0 1-52 16,0 0-88-16,13-4-76 0,9 0-63 15,7-1-68-15,8 0-33 0,-6 1 67 0,-8 2-180 16</inkml:trace>
  <inkml:trace contextRef="#ctx0" brushRef="#br1" timeOffset="-346991">25142 10455 1669 0,'0'0'877'0,"0"0"-870"0,0 0-11 16,0 0-29-16,0 0-35 0,0 0 5 0,0 0 6 15,0 0 21-15,0 0 22 0,0 0 11 0,0 0 7 16,0 0 2-16,0 0 3 0,0 0-1 16,19 41 5-16,-13-39 2 0,2 1 6 0,0-2 5 15,3 1-1-15,3-2-2 0,4 0-4 0,3 0-8 16,3 0-2-16,3-6-6 0,3 0-1 0,3-3-1 16,-2-2-6-16,-1-1 1 0,-1-2-3 15,-2-1 0-15,-1 0 3 0,-4-2 0 0,-3-1 5 16,-3-1 4-16,-5-3-2 0,-1-1 3 0,-10-3-3 15,0 1 0-15,-3-3 4 0,-8 0-1 0,-6 0 5 16,-4 3 0-16,-4 1-6 0,-2 1 7 16,-3 5-7-16,-4 3-2 0,-4 5-2 0,-2 7-7 15,-1 3 2-15,0 8 1 0,0 7 3 0,3 5 0 16,3 4 1-16,2 5-2 0,5 3-1 0,4 5-1 16,3 0-3-16,8 2-1 0,5 0-8 0,3 1-4 15,5-4-12-15,6-2-19 0,8-2-20 16,6-5-34-16,6-4-37 0,5-3-63 0,5-4-102 15,6-4-140-15,-9-6 19 0,-8-2-250 0</inkml:trace>
  <inkml:trace contextRef="#ctx0" brushRef="#br1" timeOffset="-346310">25691 10084 2258 0,'0'0'24'15,"0"0"0"-15,0 0-16 0,0 0-70 0,0 0-85 16,0 0-11-16,0 0 14 0,0 0 62 0,0 0 88 16,0 0 27-16,0 0 15 0,0 0 7 15,0 0 5-15,0 0-10 0,26 92-9 0,-25-64-8 16,1 1-10-16,1 2-5 0,-2 2-1 0,0 2-4 16,3-2-6-16,-2 0-3 0,0-5-4 15,5-2-2-15,-1-4-1 0,1-5 2 0,2-4 3 16,-1-4 7-16,1-1 8 0,1-4 4 0,0-1 6 15,4-1 3-15,-1-2-2 0,5 0-2 0,1-8-6 16,2-1-6-16,-1-3-6 0,2 0-4 0,0-5-2 16,1-1-3-16,-5-2-1 0,1-1-1 15,-1-4-4-15,-5 2 5 0,0-2 4 0,-4 1 0 16,-3-1 9-16,-1 0 0 0,-2 3 7 16,-3 2 13-16,0 5 2 0,0 1 5 0,0 4-3 15,-3 5-11-15,-1 2-11 0,3 3-26 0,1 0-30 16,0 0-27-16,0 2-3 0,0 7 19 0,0 6 27 15,-2 3 28-15,2 5 10 0,-2 3 2 0,2 6-5 16,0-2-1-16,0 3-3 0,4 0-4 0,4-3 0 16,3-3-4-16,1-1 1 0,2-3 6 0,2-3 3 15,2-2 7-15,2-4 0 0,1-3-1 16,-1-4 0-16,2-3 1 0,3-1 2 0,-5-3 2 16,2 0 1-16,1 0 0 0,-5-6 3 0,2-2 0 15,-2-3-3-15,-3-1 1 0,-2-4 0 16,-3 2 0-16,-5-2 3 0,0-2-3 0,-4-2 0 15,-1-3-6-15,0-2 0 0,-8-2 2 0,-4-2-6 16,-3 1 6-16,-4-1-8 0,-4 0-4 0,-3 3 2 16,-2 0-4-16,-2 3 4 0,0 1 1 15,3 3-3-15,0 2 5 0,2 3 0 0,5 3-1 16,5 3 3-16,2-1-1 0,6 5 0 0,2 2-3 16,5 0-19-16,0 2-13 0,0 0-20 0,1 0-12 15,5 0 13-15,-1 0 15 0,8 0 22 16,2 0 17-16,5 0 6 0,7-3-2 0,6-1-3 15,7-2-2-15,1-2-2 0,6-1-3 0,1-1-4 16,4 0-1-16,-3 0-3 0,2-3-3 0,-3 3-3 16,-3 1-9-16,-7-1-17 0,-1 3-29 0,-9 0-51 15,-2 3-68-15,-11 2-112 0,-2 2-150 16,-6 0-49-16,-6 0-410 0</inkml:trace>
  <inkml:trace contextRef="#ctx0" brushRef="#br1" timeOffset="-345690">26913 10016 1843 0,'0'0'-199'0,"0"0"14"0,0 0 95 0,0 0 107 16,0 0 8-16,0 0 5 0,0 0 4 15,18 170 9-15,-18-135 13 0,0 0 14 0,-5 0 3 16,-6-1 2-16,5-3-14 0,-3-3-13 0,2-5-19 16,1-5-14-16,4-5 1 0,0-5 3 0,2-2 6 15,0-3 1-15,0 0-6 0,0-3-3 0,0 0-1 16,0 0-2-16,0 0 8 0,0 0 6 16,0 0 8-16,2 0 13 0,-2 0-1 0,1-4 3 15,0 1-14-15,5-5-19 0,1-1-14 0,5-5-15 16,-1-5-4-16,2-4 2 0,1 0 1 15,-3-3 6-15,1 0 9 0,-3 2 3 0,0 0 4 16,-5 1 2-16,4 3 1 0,-5 0-2 0,-2 5-6 16,4 5 0-16,-4 2-2 0,0 3-7 0,2 5-9 15,-2 0-27-15,-1 0-32 0,3 0 13 16,3 5 15-16,2 4 33 0,3 5 35 0,2 4-2 16,1 2-2-16,1 3-8 0,4 0-7 0,0 5 3 15,2 1-6-15,1-2 6 0,2-1-1 0,2-1 3 16,1-6 4-16,1-1-3 0,2-4 0 0,1-1 2 15,1-6-5-15,-4-1 2 0,0-3 5 16,3-1 1-16,-4-2 7 0,2-3 1 0,-2-5 1 16,-1-3 1-16,-4 1-1 0,-3-3 11 0,-5 1 10 15,-6 2 15-15,0-4-2 0,-5-3-21 0,-3-4-28 16,0-4-18-16,0-6-3 0,-7-1 15 16,-2-1 11-16,-8-1 3 0,-2-2 4 0,0 1-5 15,-6 3 4-15,-1-3-5 0,-2 1-3 0,-2 5-2 16,2-1-3-16,2 3 3 0,3 4 3 15,0 3-4-15,7 5 1 0,2 2-6 0,3 6-8 16,7 1-5-16,0 4-25 0,4 1-36 0,0 1-62 16,0 0-17-16,7 5-3 0,6 4 0 0,1 4-27 15,6 5-114-15,2 2-184 0,-3-3-34 16,-4-6-265-16</inkml:trace>
  <inkml:trace contextRef="#ctx0" brushRef="#br1" timeOffset="-344685">28515 9943 1328 0,'0'0'314'0,"0"0"-282"0,0 0-6 16,0 0-13-16,0 0-29 0,0 0 2 16,0 0 1-16,0 0 19 0,0 0 8 0,0 0 2 15,0 0-3-15,0 0 1 0,0 0 3 0,0 0-1 16,126-94 4-16,-124 92-5 0,1 2-3 15,-3-2-4-15,0 2-5 0,0 0 9 0,0 0-4 16,0 0-2-16,-3 0-11 0,-1 0-3 0,-7 7 1 16,-5 0 1-16,-7 6 10 0,-7 3-1 0,-6 5 5 15,-4 5 4-15,0 3 6 0,-4 5-1 0,-4 4-1 16,4 1 1-16,1 3-6 0,-1 3-1 16,8 3-4-16,1-2 0 0,9-2-1 0,10-4-6 15,3-4-4-15,9-5-8 0,4-4 0 0,2-3 6 16,6-1 7-16,4-3 9 0,6 0 7 0,0-4 4 15,8-2 1-15,-1-3 0 0,4-4-5 16,7-2-5-16,-1-4-6 0,1-1 0 0,3 0 2 16,2-6 1-16,-1-3 0 0,1-4 3 0,-3-1 0 15,-4-1 1-15,-1 1 1 0,-6 1 2 0,-6-1 6 16,-2 2 7-16,-7-1 14 0,-6 2 8 0,-2-1 7 16,-4 0-1-16,0-1-12 0,-6-3-7 15,-6 0-15-15,-2-1-6 0,-1 1-3 0,-5-1-3 16,-2 1 3-16,-3 2-1 0,-2 2-2 0,2 2-4 15,2 6-6-15,3-1-7 0,-1 2-3 16,4 1-4-16,4 2 1 0,8 0-3 0,-2 0-8 16,7 0-26-16,0 0-29 0,0 0 5 0,7 2 16 15,-2 3 35-15,8 0 36 0,-1 0 2 16,7 1-2-16,4-3-5 0,6-3-5 0,8 0-5 16,1 0-5-16,4-6-6 0,1-2-3 0,2-1-2 15,1-1 1-15,-4 0 1 0,-1 0 5 0,-2 1 5 16,-9 1 4-16,-6 0 7 0,-2 4 0 0,-8 0 3 15,-9 3 4-15,-1 1 3 0,-4 0 9 0,0 0 4 16,0 0-4-16,0 0-7 0,0 0-17 16,0 0-17-16,-4 5 2 0,1 4 2 0,-3 3 14 15,-4 5 11-15,0 1-1 0,0 2-1 16,3 1-5-16,-3 1-3 0,7-2 0 0,2-3-2 16,-2-1 5-16,3 0 3 0,0-2 2 0,6-1 7 15,-2-3-2-15,7 0 2 0,0 0 2 0,1-3-2 16,3 1 7-16,0-2 3 0,4-1 2 0,3-2 1 15,3-3-6-15,1 0-5 0,2 0-5 0,1-2-4 16,4-4 0-16,1-2-1 0,-3-2-2 16,2-3 3-16,-3 1-3 0,-3-3 4 0,-1 0-3 15,-4-2 1-15,-4-1 6 0,-4 0-4 0,-2-2 0 16,-8-1-2-16,3-4-12 0,-7 0 3 0,0-4-3 16,-8-1-3-16,-6-1 1 0,-1 2-3 15,-8 0-2-15,-2 5 2 0,-2 1 3 0,-5 5 0 16,1 3 1-16,-3 5-3 0,2 7-7 0,0 3-3 15,2 0-4-15,2 10-5 0,4 5-4 0,3 4 2 16,1 7-2-16,3 2-1 0,5 3 1 16,4 5-13-16,2 1-5 0,6 2-32 0,0-2-57 15,11 0-79-15,6-2-122 0,9-8-133 0,-3-7 36 16,-7-8-184-16</inkml:trace>
  <inkml:trace contextRef="#ctx0" brushRef="#br1" timeOffset="-344381">29824 9961 1628 0,'0'0'149'0,"0"0"-115"15,0 0-20-15,0 0-70 0,0 0-61 0,0 0 11 16,0 0 23-16,0 0 74 0,0 0 55 0,0 0 15 15,0 0 7-15,0 0 3 0,0 0 0 0,29 96-4 16,-29-69-1-16,0 3-6 0,0 3-12 0,0 2-14 16,0 4-14-16,0-1-10 0,-1 0-2 15,1-1-4-15,0-3-1 0,0-7 0 0,0-4-5 16,0-4 0-16,2-5-1 0,5-1-1 0,-3-9-4 16,-1 2-1-16,2-5-7 0,-2-1-5 15,-3 0-20-15,2 0-41 0,-2 0-66 0,1-1-159 0,-1-5-142 16,3 3-195-16,1-2 286 0</inkml:trace>
  <inkml:trace contextRef="#ctx0" brushRef="#br1" timeOffset="-343826">30185 10005 2545 0,'0'0'-28'0,"0"0"-66"0,0 0-24 0,0 0 22 15,0 0 34-15,0 0 53 0,0 0 13 0,0 0-8 16,0 0 1-16,0 0-1 0,24 165 6 0,-33-135 3 16,-3 0 6-16,-2 1 4 0,-4-3-4 15,-4 3 1-15,3-4-4 0,-3-2-4 0,9-4-2 16,-1-6-3-16,9-3-10 0,-2-6-4 16,7-3 3-16,0-3 11 0,0 0 19 0,0 0 14 15,4-3-1-15,4-6-8 0,3-1-18 0,3-7-12 16,2-1-5-16,6-5 0 0,-4-1 6 0,5-4 2 15,-5 1 2-15,2 0 2 0,-4-1 3 0,-2 1 5 16,-2-1 2-16,-5 4 5 0,1 2-2 0,-5 2 3 16,0 4 5-16,2 4 4 0,-3 6 1 0,-2 3-16 15,0 3-26-15,1 0-42 0,-1 3-3 16,0 4 16-16,1 6 25 0,1 4 36 0,2 3 3 16,1 6-4-16,-2 2-6 0,7 2-2 0,-5 1-3 15,7 0 0-15,1-3-1 0,2-2 3 16,5-3 3-16,1-4 3 0,5 0 1 0,1-7-4 15,2-1-1-15,-2-4-3 0,3-2 2 0,-3-2 4 16,1-3 6-16,-1 0 5 0,-1-3 3 0,-3-5-2 16,0-1 2-16,-1 1-5 0,-7-2 9 15,-1 2 8-15,-9-3 2 0,3-1 3 0,-6-1-7 16,-2-4-14-16,0-1-8 0,-2-5-11 0,-7-1-2 16,-3-4 2-16,-3-1 3 0,-1-1 8 0,-5 1-1 15,2 1 2-15,-6 0 1 0,4 0-3 0,-2 3 0 16,0-1-6-16,5 4-3 0,2 3-3 15,0 4-3-15,7 2-3 0,1 3-8 0,5 4-14 16,2 4-40-16,1 0-64 0,0 2-88 0,4 0-50 16,7 0-36-16,4 3-80 0,8 3-42 15,-5-2 42-15,-4-1-142 0</inkml:trace>
  <inkml:trace contextRef="#ctx0" brushRef="#br1" timeOffset="-341884">24484 11155 67 0,'0'0'44'0,"0"0"-27"16,0 0-12-16,0 0-3 0,0 0-5 0,0 0 0 16,0 0 3-16,0 0-1 0,0 0 4 0,0 0-3 15,0 0 1-15,0 0-1 0,0 0-1 0,0 0 2 16,-19-12 0-16,16 12-1 0,-1 0 1 16,3 0 1-16,-1 0-1 0,2 0 2 0,0 0 0 15,0 0 1-15,0-1 2 0,0-1 0 0,0 0 1 16,-2 1 1-16,2-3 6 0,-2 3 13 0,2-2 24 15,-1 0 24-15,0 0 25 0,-1-2 22 16,0 1 12-16,0 0 12 0,-1 0 10 0,3-1-1 0,-1 2-8 16,0 1-11-16,-2 0-23 0,2 2-22 15,-2 0-17-15,3 0-26 0,0 0-24 0,0 0-31 16,0 0-38-16,0 0-16 0,-2 3 12 0,2 4 27 16,-2 6 24-16,2 3 20 0,0 6-4 15,-2 5-8-15,2 5 2 0,-1 4 4 0,1 7-1 16,0 1 0-16,0 2-1 0,0 0-4 0,0 2 0 15,0-2-5-15,3-5-1 0,4-3-3 16,-1-5-1-16,3-5 1 0,-3-4 0 0,4-6 1 16,-3-1 0-16,1-3 1 0,0-4 2 0,-4 0-1 15,2-4 3-15,2-2 2 0,-4-1 5 0,3 1 8 16,-2-4 8-16,4 0 10 0,-1 0 8 16,3-4-1-16,0-3-4 0,1-2-9 0,0-5-11 15,0-2-2-15,1-1 0 0,-4-3-2 0,-1-5-2 16,3-1-4-16,-4-4-2 0,0-2 4 15,-4 0 1-15,-3 0 1 0,0 1 2 0,0 0-2 16,0 3 2-16,-2 2-2 0,-2 4-5 0,-1 2 2 16,1 4-4-16,0 6 3 0,0 4-5 0,4 3-23 15,-2 3-45-15,2 0-48 0,0 2 2 0,0 6 21 16,0 6 45-16,0 6 49 0,2 5 4 0,3 2-3 16,-2 6-2-16,2 3-2 0,2 4-1 0,0 0 1 15,4-1-2-15,2-2-1 0,2-5 0 16,3-3-1-16,1-7 3 0,3-2 3 0,-1-4 1 15,2-6 2-15,-1-2 3 0,0-6 3 0,-1-1 7 16,0-1 4-16,1-1 2 0,0-9 3 16,-3-3-1-16,4-1-4 0,-4-3-1 0,-3-3-3 15,1-1 0-15,-4-3-2 0,-3-1 2 0,1-2 1 16,-8-4 2-16,1 0 2 0,-3 0 2 0,-1-1-5 16,0-1 0-16,-7 2-5 0,-1 0-5 15,-4-2 3-15,-2 2-8 0,-4 0-1 0,2 0 2 16,-3 3-2-16,0 0 8 0,4 4 3 0,1 4 1 15,0 4 4-15,4 2 0 0,4 5-1 0,2 3-1 16,3 2-12-16,1 3-12 0,0 1-18 0,0 0-26 16,4 0 2-16,5 1 7 0,6 3 13 15,6 0 22-15,6 1 1 0,7-2 0 0,6 1-3 16,4-1 3-16,5 1-7 0,0-3 0 0,3-1-14 16,1 0-13-16,0 0-17 0,-4 0-19 0,-4-1-19 15,-2-1-35-15,-5 0-54 0,-4 2-93 16,-7 0-130-16,-7 0-68 0,-7 0-485 0</inkml:trace>
  <inkml:trace contextRef="#ctx0" brushRef="#br1" timeOffset="-341292">25456 11737 2337 0,'0'0'-69'16,"0"0"1"-16,0 0 6 0,0 0 20 0,0 0 47 15,0 0-2-15,0 0 1 0,0 0 2 0,0 0 3 16,0 0 7-16,0 0 4 0,0 0 4 15,0 0 0-15,159 93 4 0,-137-94 0 0,-1-6-2 16,4-2-4-16,-3-3-7 0,4-2-8 16,-3 0-3-16,2-2-6 0,-5-1-4 0,1 0 7 15,-4-1-1-15,-6 2 1 0,0-3 8 0,-5-1-7 16,-5 0 4-16,-1 1-2 0,-1-2-4 0,-8-1 0 16,-4 3 0-16,-5 1-4 0,-1 0-3 0,-3 5 1 15,-5 1-4-15,-5 5-1 0,2 3-1 16,-3 4-7-16,1 0 2 0,-2 7 4 0,4 6 2 15,2 1 5-15,5 3-4 0,4 2 0 0,5 4-1 16,3 1-2-16,7 2-2 0,1-2-3 16,3 1-1-16,5-4 1 0,4 0 6 0,9-2 4 15,2-3 5-15,8-2-2 0,3-1-6 0,3-7-6 16,2-2-5-16,1 0 2 0,-2-4 6 0,-1 0 5 16,-1 0 9-16,-4-1 5 0,-2-4 7 0,-2 0 6 15,-9 2 5-15,-2 1 7 0,-5 0 4 16,-2 2 4-16,-4 0-1 0,-3 0-7 0,0 0-6 15,0 0-10-15,0 0-10 0,0 0-5 0,1 0 1 16,3 4 4-16,3-1 5 0,1 2 3 0,3 0-4 16,3 1-2-16,-1-2-1 0,4-1-4 15,5 0-9-15,-2-1-15 0,5-2-28 0,3 0-43 16,0-2-62-16,2-4-87 0,0-1-121 0,-3-1-78 16,-6 3 54-16,-9 0-157 0</inkml:trace>
  <inkml:trace contextRef="#ctx0" brushRef="#br1" timeOffset="-340924">26267 11351 1850 0,'0'0'-55'16,"0"0"-10"-16,0 0 2 0,0 0 20 0,0 0 75 15,0 0 3-15,0 0-5 0,0 0 4 0,0 0-4 16,103 170 4-16,-87-138-5 0,-1 0-6 15,-1-2 0-15,0-1-7 0,-5-3-2 0,1-2 2 16,-2-5-5-16,-1-4 4 0,1-2 4 0,1-1 2 16,-5-5 9-16,3-2 4 0,-3-2 11 0,-1-2 15 15,0-1 22-15,-2 0 20 0,-1 0 13 0,2-1-18 16,2-5-28-16,-2-3-30 0,5-4-26 16,-1-4-6-16,2 0-4 0,-1-2 3 0,4-4 2 15,-5 0 3-15,1-3 7 0,2-2 1 0,-1-2 0 16,3 1 1-16,-3-2 1 0,3 0-5 15,0-6 1-15,1 5-5 0,2-2-5 0,2 2-6 16,-2 0-2-16,1 5-5 0,-2 3-3 0,-2 2-2 16,-1 7-9-16,1 3-10 0,-3 4-25 15,0 5-31-15,2 1-31 0,-2 2-32 0,0 2-35 16,4 5-58-16,-3 6-86 0,-3 1-116 0,0-2 2 16,-3-2-311-16</inkml:trace>
  <inkml:trace contextRef="#ctx0" brushRef="#br1" timeOffset="-340560">26833 11663 2445 0,'0'0'54'0,"0"0"-47"16,0 0-36-16,0 0-19 0,0 0 6 16,0 0 24-16,0 0 20 0,0 0 2 0,0 0 1 15,0 0 1-15,0 0 2 0,0 0 4 0,0 0 5 16,161 42 5-16,-143-42 3 0,-2 0-2 0,3-5-4 15,2-1-10-15,0-4-5 0,3-1-8 16,2-1-7-16,-3-2-8 0,0-3-8 0,0 0-5 16,0-5 1-16,-6-1 4 0,1-1 7 0,-9-2 11 15,1 0 7-15,-9 1 6 0,-1-1 6 16,-1 2 0-16,-10 2 1 0,-3 3 3 0,-1 0 5 16,-7 5 12-16,3 3 3 0,-6 5 4 0,1 3-6 15,1 3-9-15,-1 2-1 0,4 8-5 16,4 3-8-16,1 4-3 0,4 1-6 0,2 1 2 0,5 4 8 15,4 0 6-15,0 4 12 0,11 2 11 16,4 2 5-16,11 1 6 0,4 0-5 0,14-2-11 16,5-2-9-16,14-4-11 0,4-3-12 15,7-3-29-15,6-2-50 0,8-5-82 0,-2 1-167 0,-18-5-347 16,-20-4-854-16</inkml:trace>
  <inkml:trace contextRef="#ctx0" brushRef="#br1" timeOffset="-324839">22676 3036 0 0,'0'0'0'16,"0"0"0"-16,0 0 0 0</inkml:trace>
  <inkml:trace contextRef="#ctx0" brushRef="#br1" timeOffset="-313920">18 14853 1242 0,'0'0'197'0,"0"0"26"15,0 0 7-15,0 0-85 0,0 0-49 16,0 0-35-16,0 0-25 0,0 0-13 0,0 0-11 16,0 0-12-16,0 0-8 0,0 0 2 0,-18-62 5 15,18 62 6-15,0 0 5 0,0 0-1 0,0 0-5 16,0 0-4-16,0 0-5 0,0 0 0 15,0 0 2-15,0 0 3 0,2 0 2 0,-2 0-1 0,3 0 2 16,-2 0 9-16,4 0 3 0,4 0 3 16,3 0 1-16,0 0-8 0,3 0-5 0,2-2 0 15,6 1-1-15,0-1-3 0,3 1 3 0,3-1-2 16,1 1-2-16,1-1 3 0,5 1 1 16,2-1-1-16,0 1 2 0,2-2-1 0,1 1-4 15,2-2 2-15,1 3-1 0,4-2 1 0,-3 0 1 16,4 0-2-16,-3 1 0 0,4 0 0 0,-1-1-3 15,-2-1 1-15,5 2-1 0,3 0-1 16,0 0 4-16,-1 1-4 0,1 1 3 0,5 0-1 16,-3 0-3-16,1 0 3 0,4 0-1 0,1 1-1 15,0 3 3-15,3-3 0 0,0 0 2 0,3-1-1 16,-2 0 0-16,2 0-1 0,2 0 0 0,-2 0 1 16,-1 0 1-16,-1-2-1 0,1-2-2 15,-2 0 1-15,-1-1-2 0,1 0 1 0,-5 2 0 16,3-2-1-16,2-1 3 0,-7 2 0 0,3-1 4 15,-6 0 2-15,4 0-1 0,-2 2 1 0,-2 0-3 16,0 0 0-16,0 0-1 0,1 0-2 0,-2 2 0 16,-1-1 1-16,0 0-1 0,2 2-1 15,-3-1 1-15,1 1-2 0,0-2-1 0,-1 2 2 16,-3 0-7-16,0 0 2 0,-3 0 4 0,-4 0-1 16,4-1 8-16,-1 1 1 0,0-2-3 15,0-1-1-15,-2 2-2 0,4-1-1 0,-4 0-1 16,-2 1 2-16,3 0-2 0,1-1 0 0,-3 2-1 15,2 0 0-15,-2 0 0 0,0 0 0 0,0 0 2 16,3 2-1-16,0 0-1 0,-4 2-2 16,3 0-5-16,-1 2-3 0,-3-1 2 0,0 1 6 15,1 2 7-15,1-3 1 0,6 1 2 16,-4-1-5-16,4-1-1 0,-1 0 1 0,1 0-1 16,1 0 0-16,2-3 1 0,0 2-2 0,2-3 2 15,-1 0 0-15,1 0-2 0,2 0 0 0,0 0 0 16,0 0 0-16,2 0 1 0,-4 0-2 0,4 0 1 15,-4 0 0-15,4 0 0 0,0 0 1 0,2 0-2 16,0 0 1-16,2 0-2 0,-1 0 2 16,4 0 2-16,-3 0-1 0,4 0 0 0,1 0-1 15,0 0 1-15,0 0 0 0,0 0 0 0,-1 0 0 16,1 0 3-16,-2 0 6 0,1-2 2 0,-1 1 0 16,1 0-10-16,-4 0-3 0,-2-1 10 15,4 2-1-15,-5-1 15 0,4 1 3 0,-2-4-9 16,2 2 2-16,1-2-8 0,-2 0-7 0,-2 1 1 15,0 0 1-15,-2 0-2 0,-2-1 1 0,2 3-3 16,-2-2 1-16,-6 1 0 0,1 1 0 16,-3-1 0-16,-2 1-1 0,-4 1-1 0,-1 0 2 15,-1 0 0-15,-2 0 2 0,-5 0-3 0,-2 0-15 16,-3 1-37-16,-2 1-73 0,-3 2-165 0,-5-1-328 16,-6 1-877-16</inkml:trace>
  <inkml:trace contextRef="#ctx0" brushRef="#br1" timeOffset="-294956">4459 5871 0 0,'0'0'44'0,"0"0"-42"16,0 0 5-16,0 0-4 0,0 0 0 0,0 0-1 16,0 0-5-16,0 0 3 0,0 0 0 15,0 0 1-15,0 0 2 0,0 0-1 0,24-87 1 16,-22 82 4-16,-2 1 3 0,0-1 13 0,0 2 10 16,0-2 11-16,0 2 11 0,0 0-7 0,0 2-9 15,0-1-14-15,0 2-21 0,0 0-11 16,0 0-17-16,0 0-11 0,0 0-4 0,0 0 0 15,0 0 9-15,0 0 13 0,0 0 8 0,0 0 13 16,0 0 12-16,0 0 10 0,0 0 12 0,0 0 8 16,0 0 3-16,0 2-2 0,0-2-9 0,-2 1-8 15,2 1-8-15,0-1-1 0,0 4 0 16,-3-2-2-16,3 3 1 0,0 0-7 0,-1 5-4 16,-2-2-2-16,3 0-2 0,-2 3-2 0,-1 0-2 15,2 3 3-15,-4-4 2 0,1 3 3 0,2-1 4 16,-4 3 0-16,2-1 3 0,-1 2 0 15,-4 1-1-15,4 0 2 0,-3-1-4 0,2 1-5 16,-2 1-1-16,3-3-4 0,-2 2-6 0,1 1-2 16,1-3 0-16,1 3-2 0,1-2 8 15,-2 2-2-15,0 1 4 0,1-1-2 0,0 2-3 16,2-2 3-16,-1 1-7 0,1 0 2 0,0 0-2 16,0-1 1-16,2 0 1 0,-2 0 2 0,2 1-1 15,0 2 0-15,-2 1 3 0,2 0-4 16,0 2 1-16,-1 0-3 0,1-2-1 0,0 2 3 15,-3 1 1-15,3-1 3 0,0 2 1 0,-1-3-1 16,-1 0 2-16,1-1-1 0,-3-2 2 0,3 2 1 16,-2 1 1-16,2-1 0 0,-2 1 0 0,1 1-2 15,-2-2 0-15,3 0 0 0,-2 1 1 16,1 0-2-16,0 1 1 0,-1-1-1 0,-1 0 0 16,2 4 3-16,0-1 8 0,-1 5 0 0,-1 1 0 15,3 1-4-15,-3 2-8 0,3 1-1 0,-2 0-2 16,-1 2 2-16,1-2-2 0,0 2-2 15,1-2 3-15,-1 2-4 0,-1-3 2 0,0-1 1 16,2-2-1-16,0-3 3 0,-3-1-1 0,1-4 5 16,3 1 1-16,1-1 0 0,-3-2 2 0,2-2 1 15,0 2-2-15,-2-1 2 0,1-2-4 16,0 3-2-16,2 0 0 0,0-1-4 0,0 1 0 16,0 4 0-16,0-2 0 0,0 2 0 0,0 1-1 15,0-1 3-15,0-1-4 0,0-1-3 16,0-4 1-16,0 1 2 0,0 1 2 0,0-2 4 15,0 2 2-15,0 0 0 0,-2 0 3 0,2 0-2 16,0 0 1-16,-1-2-4 0,0-1 1 0,-1 1 0 16,1-3 0-16,-2 2 2 0,2-2-4 0,-2 0-2 15,2 1 0-15,-1 1-1 0,1-3 3 0,0 3 2 16,-2 3-1-16,1-4 1 0,-2 2 1 16,4-2-2-16,-1 1 1 0,0 1 0 0,-1 1 0 15,-2 1-1-15,1 1 1 0,1 2 0 0,0 1-5 16,0 1 0-16,0 0 3 0,-2 0-3 0,0-1 3 15,4 1 3-15,-3-4-3 0,-2 0 1 16,1-3 1-16,2 1-1 0,0-4 2 0,-1 0-1 16,-1-1 0-16,1-2 0 0,3 2-2 0,-1-2 1 15,1-1-1-15,0-1-2 0,0 1-3 16,0 0 0-16,0-2-1 0,0 1 3 0,0 1-4 16,0-1 1-16,0 0-1 0,0 1 0 0,1 0 3 15,-1 1 0-15,0-2 2 0,3 1 0 0,-2 0 2 16,2 1 1-16,-3-1 0 0,0 1-2 15,1-1 0-15,-1-1-1 0,0 1 0 0,0 0 1 16,0 1 0-16,0-1 2 0,0-1-1 0,0 2 0 16,0-4 2-16,0 3-1 0,0-2 3 0,0-2 3 15,0 3 4-15,0-1 1 0,-1-1-3 0,-2 0-2 16,-1-1 0-16,4 0-7 0,-3 0 3 0,2-1-2 16,-2 0-2-16,1 2 0 0,0-2-6 15,-1 0 1-15,3 1 1 0,-1 0-2 0,0 0 5 16,-1 1 4-16,1 0 0 0,-2 0 4 0,2 0-4 15,0 0-1-15,-2-2 2 0,1 1 0 0,1 0 2 16,-2 2 2-16,-1 2-2 0,0 1 0 16,3 2 1-16,-1 1 2 0,0-2 1 0,-2 2-1 15,-1-2 1-15,4 1 0 0,-3 0-7 0,-3 0 0 16,6 1-2-16,-3-1 0 0,0 2 3 16,0 0-1-16,2-2 0 0,-1 3-2 0,1 3-3 15,-1-3 0-15,-1 0 2 0,3 3 0 0,-2-2 2 16,-1-3 0-16,1 0 0 0,0 1 2 15,1-1-4-15,0-1 1 0,-2 2 1 0,3-2-2 16,-2-2 5-16,2 1-2 0,-1-1-2 0,2 0-1 16,-1 2-1-16,-1-2-3 0,2 2 3 0,-1-1-2 15,1 2 0-15,0-4-2 0,0 3-2 0,0 0 1 16,0-1-1-16,0 1 0 0,0 1 1 16,1-1 2-16,1 1-4 0,-1 0 0 0,1-1 0 15,-1 0-1-15,2-1 7 0,-2 0 3 0,2 0 2 16,-3-2 0-16,0 0 0 0,1 0 0 0,-1-1 0 15,0 3-2-15,0-1 0 0,0-1 0 16,0 3-1-16,2-4 2 0,-2 2-2 0,0-1-1 16,0 0-1-16,0-1-1 0,0 1 3 0,0 2 0 15,0 0 0-15,0-1 2 0,0 1-4 0,0-4 2 16,0 4 0-16,0-2-2 0,0 0 5 0,-2-1-1 16,2 3-2-16,-1-3 1 0,1 2-3 15,-3-1-3-15,3 1 0 0,0 0-3 0,0-1 0 16,0 0 2-16,0-1 0 0,0-1 2 0,0 1 0 15,0-2 0-15,0-1 2 0,0 1-1 16,0-1 2-16,0 1-2 0,0 2 0 0,0-2 1 16,0 2-3-16,0-1 2 0,0-1-4 0,0 4 0 15,0-2-2-15,0 2-5 0,0-3-1 0,0 4 3 16,0-2 5-16,0-1 6 0,-1 1 0 0,1 0-1 16,-3-1 1-16,3-1 3 0,-1 1 1 15,1-1 1-15,-2 0 0 0,1 0-2 0,-1 0 1 16,1 0-1-16,-2 2-5 0,3-2 0 0,-1 4 0 15,1-4-2-15,-3-1 2 0,3 2-4 0,-1-1 2 16,1-2 1-16,0 3-3 0,-1-2 4 0,-1 0-2 16,1 0-2-16,-1 1 5 0,2-1 1 15,-2 0 4-15,0 0 3 0,0-1-3 0,0 2-2 16,1-1 0-16,-2 1-2 0,2 0 1 0,-2-1 0 16,2 0 2-16,-2-2 1 0,3 1-2 15,-1-2-1-15,-1 1-2 0,1-1-2 0,0 0 3 16,-1 0-1-16,-1 0 0 0,2 0 1 0,-2 1 2 15,3-2-1-15,-1 1 4 0,-2 2-3 0,2 0 2 16,-2-1 1-16,0 2-1 0,1-1 0 16,2 0 1-16,-3 1-6 0,2 0-1 0,-1 1 1 15,-1-1-3-15,3 1 2 0,-1 0 0 0,-3 0 0 16,4 2 2-16,-1-2-3 0,-1 0 2 0,1 1 0 16,0 0 1-16,-2-2 4 0,1 2 3 15,-2 1 0-15,4-2 2 0,-2 1-4 0,-1 1 0 16,-1 2 1-16,0-3-2 0,1 3 6 0,0-2-1 15,-1-2-3-15,1 0 0 0,1 0-8 16,-1-1-3-16,2 1 2 0,-3-1-3 0,1 1 2 16,3-1 3-16,-3-1 0 0,2 0 1 0,-1 3 2 15,0-1-3-15,0 0 2 0,-1 0-3 0,3 1-1 16,-1-2-1-16,1 0-2 0,0 0 0 0,0-2 0 16,0 2-1-16,0 1 1 0,0-1 0 15,0-1 0-15,0 1 2 0,0-1 3 0,0 1 4 16,0 0 0-16,0-1-4 0,0 1 1 0,0-2 0 15,0 0-1-15,0 2 4 0,0-2-1 0,1 2-2 16,-1-2-1-16,0 1 1 0,0-1 0 16,0 0 0-16,0-1 2 0,0 2 0 0,0-2 0 15,0 0 1-15,0 1-2 0,-1 1 1 0,1-1-1 16,-3 1 0-16,2 2 2 0,0 0 0 0,-2 1-3 16,3 0 1-16,0 1-4 0,-1-2-1 15,1 1-1-15,0 0-2 0,0-1-1 0,0 1 0 16,0 0-1-16,0-1 1 0,0 2-2 0,0-1 0 15,1 1 1-15,3 0-4 0,-3 0-4 16,2 2-4-16,-2-1-3 0,4 3-3 0,-3-1-7 16,1 0 0-16,-2 1 3 0,1-1 5 0,-2 0 14 15,0 0 8-15,0 0 5 0,0 0 7 0,0 1 1 16,0-2 1-16,0 1 1 0,0-1-3 0,-3 2 3 16,0-1 0-16,1 0 0 0,-3 0-2 0,4-2-4 15,0 2-3-15,-1-2-5 0,0 2-3 16,-1 0 1-16,2 0-3 0,-2 2 1 0,3-2 3 15,-2 2-3-15,2 0 3 0,-2 1-1 0,0-1-1 16,1-1 3-16,-2 2 1 0,3 0 4 0,-1-2 0 16,-2 0 0-16,2-1 1 0,1 2-5 15,-3-1-1-15,2 0-2 0,-1 2-1 0,0-2-2 16,-2 2-1-16,2 1 2 0,1 1-1 0,-2-1 5 16,2 1 1-16,-2 1 0 0,3-3 3 15,-1 2 2-15,1-3 1 0,0 3 0 0,0-3-6 16,0 1-3-16,0-2 1 0,0 1-1 0,0 1 2 15,0-4-5-15,1 1-2 0,-1-1 0 0,0-3 2 16,3-1 5-16,-3-3 4 0,0 3 0 16,0-5 1-16,0 3 0 0,0-3-1 0,0 1 1 15,0 1-1-15,0 0 2 0,0-2 2 0,0 0 1 16,0 2-2-16,0-2 2 0,0 1 0 0,-3 1 3 16,3-1 1-16,-1 1 1 0,1-1-4 0,-3 0-1 15,3-1-1-15,-1 2-4 0,-1-3 0 0,-1 0 0 16,2 2 0-16,-2-1 6 0,-1 2 0 15,3-2-2-15,-1 2 2 0,0 0-1 0,-2 0 3 16,0 1 3-16,2 1 2 0,-1 1 7 0,-2 1 3 16,1-1 2-16,1 0 3 0,0-1-2 0,-3 1 4 15,3-1-1-15,-1-1-6 0,-3 1-3 16,6 0 0-16,-3-2 2 0,-1 2 5 16,1-5-12-16,3 4 2 0,-2-3-8 0,0 2 1 15,1-1 8-15,-2 0-3 0,2-1 3 0,1-1 1 16,-2 2-7-16,-1-1 0 0,0-1 3 0,3 1 0 15,-2-3-2-15,-1 2 0 0,0-1-5 0,2 0-3 16,2-2 5-16,-1 0 4 0,0 0 4 0,1 0 1 16,0-2 0-16,0 1-6 0,-2 1-3 15,2 0-5-15,0 1-2 0,0-2 3 0,0 3 3 16,0-2 4-16,0 2-3 0,0 0-1 0,0 0-2 16,0 1 2-16,0-1 5 0,0-1 4 0,0 0 3 15,0 1-1-15,0-1-5 0,0 1-6 16,0 0-4-16,0-2-7 0,0 2-2 0,0-2-3 15,0-2-6-15,0 2-2 0,0 0-6 0,0-1-9 16,0-1-15-16,0 1-13 0,0-1-30 0,2-1-65 16,-2 0-71-16,1 0 3 0,-1 0-2 0,0 0 157 15</inkml:trace>
  <inkml:trace contextRef="#ctx0" brushRef="#br1" timeOffset="-294065">2821 9894 33 0,'0'0'-1'0,"0"0"-2"0,0 0 2 15,0 0-2-15,0 0-3 0,0 0-13 0,0 0 19 0</inkml:trace>
  <inkml:trace contextRef="#ctx0" brushRef="#br1" timeOffset="-292486">2821 9894 0 0,'-81'-64'0'0,"79"64"0"0,2 0 0 0,0 2 0 15,0-1 0-15,0 1 0 0,0-1 0 0,0 1 0 16,0-1 0-16,0-1 0 0,0 2 0 16,0-2 0-16,0 0 1 0,0 1 1 0,0-1 3 15,0 0 1-15,0 0-1 0,0 0 3 0,0 0-1 16,0 0 4-16,0 0-4 0,0 2-1 0,0-1-1 16,0 1-3-16,0 0 0 0,0 1-1 0,0 0-2 15,0 0 2-15,0 3 1 0,0-1 1 16,0 1 0-16,0-1 0 0,0 3 0 0,0-1 2 15,0 1 2-15,0-1 0 0,2 3 0 0,0-1 1 16,0 2 1-16,-1-2-1 0,3 2 1 0,0 0-1 16,0 2-3-16,-2-1 4 0,4 0 7 15,-3 2 3-15,0 1 4 0,0 0 2 0,2 0-2 16,-1-1-4-16,-2 2 1 0,2-3 2 0,0 2 3 16,-1 0 6-16,-1 1-5 0,0 1-1 15,3 0-8-15,-1 2-8 0,-1-1-1 0,4 1-6 16,-2 3-2-16,-2-1 5 0,5 1-4 0,-5-1 2 15,5 2 1-15,-3-2-6 0,1 2 4 0,1 1-1 16,-2-1 0-16,3 2 2 0,-2-2-2 16,2 1-1-16,-2 0 0 0,0 1-2 0,-2-2 0 15,5-1 0-15,-7 1 1 0,4-1 4 0,1 1-3 16,-2-1 2-16,2 0 1 0,-3 3-2 0,6-1 3 16,-8 0-1-16,7 1 1 0,-5 1 3 0,-2-4-3 15,5 0 2-15,-3 1 1 0,-2-1-1 0,4 1 1 16,-1 1 0-16,-3 2-4 0,5-5 2 15,-3 4-1-15,-2-2-3 0,3-3 3 0,1 2-3 16,-4-1 0-16,2 0 1 0,2 0-2 0,-2-2 4 16,0 3 0-16,1-1 0 0,0 1 2 0,1-1-3 15,0 0-1-15,-1 1 1 0,2 1-3 16,-1 1 3-16,2-1-1 0,-1 2-3 0,1 3 2 16,3-3-2-16,-2 3-3 0,0-1 4 0,1-1-1 15,0 0-2-15,-2-2 5 0,2 0-1 16,-2-2 0-16,-3 1 1 0,2-2-2 0,-1 0 3 15,-4-3-1-15,5 1 0 0,-3-2 4 0,-2 0-3 16,5 0 2-16,-5 0 2 0,1-1-5 16,1 0 3-16,2-2-5 0,-4 4 0 0,1-3 8 15,4 4 1-15,-2-2 5 0,-1 3 3 0,3 2-7 16,-4-2-1-16,5 5-1 0,-4-2-4 0,2 2-2 16,-1-1 1-16,-2 0 0 0,2 1 3 15,-1-5 1-15,1 0-5 0,-4-1 4 0,2-4-2 16,1 0 2-16,-3-1 4 0,0-1 2 0,1 0 2 15,-1 0-3-15,-1-2-1 0,0 1-3 0,2-1-2 16,2-1 0-16,-2 1-2 0,1 0 1 0,-2 1-1 16,1 0 1-16,2 0-1 0,0 0-2 15,-1 0 0-15,0 2 0 0,-2 2-1 0,4-3 2 16,-1 5 0-16,-1-1 0 0,4 0 1 0,-4 0-1 16,-1 0 0-16,4 0 0 0,-1 2 0 0,-2-2 3 15,-2-3 0-15,4 0 3 0,-3-2 3 0,0 1-3 16,-1-3 0-16,0 1-2 0,1-2-5 15,-2 1-1-15,1 1-1 0,2 0-4 0,-2 0 1 16,2-1 0-16,0 1 2 0,-2 0 1 0,0 0 0 16,1 2 0-16,3 1-1 0,-2 1 1 0,0 0-2 15,-2 1-2-15,6 1 3 0,-4 1 0 16,-1-1 0-16,0 2 0 0,5-3-1 0,-5 3 1 16,1-2-1-16,-2-1 2 0,3-1 1 0,-1 0 0 15,0 0 1-15,0-2 2 0,-3-1-2 0,4-1 2 16,-3 2-2-16,2-2 1 0,0 0 0 15,-2-1-2-15,0 3-1 0,1-1-1 0,2 0 0 16,0 0 3-16,-1 2 0 0,-2-1-1 0,3 1 0 16,0-1-3-16,-1 0 2 0,0-1 0 0,-2 1-2 15,4 2 2-15,-2-2-3 0,0 0 3 0,-2 1 0 16,3 2 0-16,0-2 1 0,-1 2-2 16,-1-2-1-16,2 1-1 0,1-1 2 0,-2 1 0 15,0 0 2-15,3-1-1 0,-1 1 2 0,-3-1-2 16,5-1 2-16,-3 1 3 0,-1 0-2 15,2 1 2-15,-1 0 1 0,-2-1-3 0,-1 1 5 16,1-2 1-16,0 1-2 0,1-2 2 0,-2 2-3 16,1-2-3-16,-1 2 0 0,0 0-3 0,1-1 1 15,1 3-1-15,-2-3 2 0,2 3-1 16,-1-2 0-16,0-1 0 0,-1-1 1 0,3 2 0 16,0 0 1-16,-1-1 0 0,-2 0 0 0,1 0 0 15,2 1 0-15,0 1-1 0,-1 0 0 0,-2 1 1 16,0 0 1-16,4 1-1 0,-1 2 0 15,-2-1-1-15,1 1-1 0,1 1 1 0,0-2 0 16,0 3-2-16,-2-4-2 0,2 0 0 0,0 1-1 16,-1 1 4-16,-2-3 1 0,0 1 0 0,4-1 0 15,-3 1 0-15,0 0 3 0,0-1-1 0,0 3 1 16,2 1-4-16,0 0 1 0,-1-3 2 0,-1 1-1 16,2-2 1-16,-2 0 0 0,2-1-3 15,-1 1 3-15,-2-2-1 0,0 1 5 0,2-2 0 16,-2-1-1-16,-1-1 2 0,3-2-1 0,-1 2 0 15,0 0 2-15,0-2 1 0,-2 2-1 16,4 0-1-16,-2 1-1 0,0 0 0 0,-1 0 4 16,-1 0 1-16,0-1 3 0,2 1 5 0,-2-1 1 15,0-3 3-15,0 3 11 0,0-2 2 16,0 3 1-16,0-4 0 0,0 1-5 0,0 2-4 16,0-3-3-16,-2 0-7 0,1 0-7 0,1-1-6 15,-2 0-6-15,2-2-2 0,-2-2-1 0,-1-2-5 16,3 1-11-16,-1-2-37 0,1 0-66 15,0 0-102-15,0-5-71 0,0-4 0 0,0 1 58 16,0 1 80-16</inkml:trace>
  <inkml:trace contextRef="#ctx0" brushRef="#br1" timeOffset="-290722">2699 11783 0 0,'0'0'0'15,"0"0"0"-15,0 0 0 0,0 0 0 0,0 0 0 16,0 0 0-16,0 0 0 0,0 0 0 0,0 0 0 16,0 0 0-16,0 0 0 0,0 0 0 15,0 0 0-15,0 0 0 0,0-10 0 0,0 10 2 16,0 0 6-16,0 0-2 0,0 0-3 15,0-2-1-15,-3 0 2 0,0-1 0 0,0 2 0 16,3-1 0-16,-2-1-1 0,-1 2 1 0,0-1 2 16,-1 1 2-16,3 1 3 0,1-3 1 0,0 3 2 15,-2 0 3-15,2 0 3 0,0 0-1 0,0 0-3 16,0 0-9-16,0 0-8 0,0 0-2 16,0 0-3-16,0 0-1 0,0 0 3 0,0 3 3 15,0 1 11-15,0 1 11 0,2 4 8 0,0 0 14 16,5 3-8-16,-3 3-2 0,-1 1-6 0,5 1-13 15,-4 2 0-15,5 1-7 0,-5 0-4 0,4 1-1 16,-4 0-1-16,6 2 1 16,-6-2 1-16,4 0 2 0,-3 2 3 15,3-1 3-15,-2-1 0 0,2 3-1 0,-2-3-4 0,3 1-1 0,-1 0-3 16,1 1-3-16,1-3 1 0,-1 2-3 0,-1-3 0 16,4 2 4-16,-1 1 0 0,0-1 0 0,-3 0-1 15,3-1 1-15,0 0 2 0,-6-1 1 16,4 0 0-16,-4-1 1 0,3 1 0 0,-4-3 4 15,6 2 0-15,-3-1-2 0,1-2 0 0,-3 2-5 16,4-1 2-16,-4 0 0 0,2 1 1 16,0 0 0-16,0-1 3 0,-2 1 1 0,2 0 1 15,-4-1 1-15,2 0-2 0,1-3 0 0,-4-3-3 16,0 1 1-16,3-3 2 0,-4 0-1 0,2-2 1 16,-1 2-3-16,-1-2-3 0,3 1 1 15,0 2-2-15,0-1 2 0,-1 2-2 0,4-1 1 16,-3 3-3-16,-1 1-1 0,3 1-1 0,-1-1 2 15,0 1 0-15,2 1 1 0,-2 2 3 16,3 0-1-16,1 0 4 0,-4 2 2 0,3 1 2 16,-2 0 6-16,2 0-1 0,-4-3 1 0,2 4 1 0,-1-3 2 15,-1 0 3-15,0 0 3 0,2 1-4 16,-2-3 1-16,-3 2 1 0,6-2-2 0,-3 2-1 16,-1-1-6-16,4 0-4 0,-3 2-3 0,1-1 0 15,2 2 0-15,-3 0-1 0,6-1 1 16,-1 3 0-16,-2 3-3 0,5-4-2 0,-2 4-3 15,1 0-3-15,0-3 3 0,-2 2-2 0,4 0 2 16,-3-3 0-16,-1-1 2 0,-1-4 0 0,0 1 3 16,-2 0 1-16,2-4 3 0,-3 3 3 15,2-2 0-15,-2 1 5 0,0-1 2 0,0-1 0 16,-1-1 5-16,0 0-1 0,0-2-2 16,-1 2 0-16,0-1-6 0,-2-2 0 15,6 1-2-15,-4 1-1 0,-1-2 1 0,-2 0 0 0,5 2-2 16,-1-1 1-16,-2 0-2 0,1 0 0 0,-2 2 1 15,6-1-2-15,-4-1 0 0,0 1-1 0,1-2-5 16,1 2-2-16,-2-2 0 0,1 0-1 16,2 0 1-16,-2 2 2 0,4 0 1 0,-4-1 1 15,1 1-1-15,1-2-3 0,-2 1 1 0,0-2-2 16,2 0 2-16,-4-1 1 0,1 3 0 16,4-3 1-16,-4 2-2 0,-1-1 0 0,5 0-1 0,-4 0 1 15,0 1 4-15,1 2 1 0,1-2 1 0,-1 2-1 16,0 0-1-16,2 0-1 0,-2-1 0 15,0 2-1-15,0-1 1 0,0 0 1 0,-2-1 1 16,2 1 2-16,0 1 0 0,-2-2-3 16,1 1 1-16,1 0-1 0,2 1-1 0,-4-1 3 15,0 0 0-15,2-1 2 0,0 0 3 0,-3 1 1 16,2-1 0-16,-3-1 4 0,1-3 3 0,2 1 5 16,-3-2 6-16,2 1-1 0,-2 0-1 15,2 0-5-15,0 1-4 0,-2-2-3 0,1 3-4 16,0-1 2-16,1 1-3 0,-2 2 0 0,1-2 3 15,3 1-4-15,-1 1 1 0,-2-1-3 0,1-1-4 16,-1 3 2-16,0-2 3 0,4 2 1 0,-1-2 4 16,-2 3 3-16,0-1 1 0,-1-1 1 15,3 3-5-15,-1-3 3 0,-2-1-3 0,-1 1-2 16,2-2 3-16,-2-1-7 0,0-1-1 0,1 1-1 16,-1-2-2-16,0 1 2 0,0-1 2 0,0-1-1 15,0 1 1-15,0 1-2 0,0-1-4 0,0-2-1 16,0 0-7-16,0 0-3 0,0 0-6 15,0-3-15-15,0 0-28 0,0 0-54 0,0 0-108 16,0-5-134-16,-3-3-110 0,2-4 23 0,-5 6-53 16</inkml:trace>
  <inkml:trace contextRef="#ctx0" brushRef="#br1" timeOffset="-289537">2770 13415 0 0,'0'0'14'15,"0"0"15"-15,0 0 5 0,0 0 13 0,0 0-1 16,0 0-5-16,0 0-1 0,0 0-8 16,0 0-4-16,0 0-4 0,0 0-8 0,0 0-5 15,0 0 0-15,0 0 4 0,-17 14 4 0,17-13 1 16,0-1-1-16,0 2 0 0,0 1-1 0,0 0 1 15,2 1 8-15,0 0 3 0,0 2 7 16,4 0 4-16,0 2-3 0,-1 0 1 0,2 0-4 16,1 2-3-16,-1 1-4 0,3 0-3 0,-2-1 0 15,2 4-4-15,0-1-5 0,1 1 1 16,2-1-3-16,-4 4 1 0,2 0 0 0,0 1-4 16,1 1-2-16,-2-2-3 0,-2-1-2 0,3-1 1 15,0 1-3-15,-1-1 4 0,-2 0-1 0,3 0 2 16,0 0 4-16,-1 2-3 0,0-1 1 15,0-2-3-15,2 2-1 0,-1-3 1 0,-3 0 2 16,0 0 3-16,2 0 2 0,-5-3-4 0,5 2-1 16,-3 0-3-16,1 0-1 0,1-2 4 0,-3 2-1 15,5-1 2-15,-4 0 0 0,1-1-3 0,0 0 1 16,-3-2-3-16,4 1 4 0,-4 0 6 16,3 1 0-16,-2-1 4 0,-1-1-5 0,3 2-2 15,-1-1 0-15,0 2-1 0,1-1 1 0,-4 1-3 16,6 0-3-16,-5-1-2 0,4-1-3 0,-4 2 0 15,6-2 2-15,-4 1 2 0,1 0 0 16,0-1 2-16,-2 0 0 0,3 0 0 0,-1 0-2 16,1 2 2-16,-1-2-3 0,-3 0-1 0,5 0 1 15,-6 1 0-15,5-1 2 0,-3 1 3 0,3-1 2 16,-4 2 2-16,4-1 2 0,-2 3 4 16,1-1 5-16,0 2 0 0,-2-1 1 0,-1 2 0 15,3-1-3-15,-1 0-1 0,-1 0 0 0,-1-1-3 16,1 1-1-16,-2-2-3 0,4-1-3 0,-4-2-3 15,1 2-3-15,1-4 2 0,-3 2-1 16,2-1 0-16,1-2 0 0,-4-2 0 0,2 1 1 16,2-1-2-16,-2 1-1 0,0 0 4 0,2-1 0 15,-2 1 4-15,0 0 2 0,1-1-4 0,-1 1-1 16,0-2-2-16,0 1-2 0,1 1 3 0,0-1 0 16,0 2 2-16,-2-1 1 0,3 1-3 15,-2-2 2-15,0 5-1 0,0-5 0 0,0 2 8 16,0-2-1-16,-2 3 1 0,4-1 6 0,-3 0 1 15,1 0 12-15,3-2 1 0,-3 2-7 16,-3-3-12-16,5 2-14 0,-2-3-1 0,0 3 2 16,0 0 5-16,2 0 2 0,-4-2-3 0,1 0-4 15,0 0-5-15,1-2-5 0,-3 1-6 0,1-1-12 16,-1-1-17-16,-1 0-41 0,1 0-93 16,-1 0-117-16,0-6-149 0,0 2 3 0,0-1-98 0</inkml:trace>
  <inkml:trace contextRef="#ctx0" brushRef="#br1" timeOffset="-288282">2860 14680 0 0,'0'0'0'0,"0"0"0"0,0 0 0 16,0 0 0-16,0 0 0 0,0 0 0 15,0 0 0-15,0 0 0 0,0 0 0 0,0 0 0 16,0 0 0-16,0 0 0 0,0 0 0 16,0 0 0-16,-10 1 0 0,10-1 0 0,0 0 0 15,0 0 0-15,0 0 0 0,1 2 0 0,4-1 0 16,-1 2 0-16,0-1 0 0,-1 1 0 0,3-2 3 15,-3 1 1-15,0 1 1 0,4-1-1 0,-3 1-4 16,-2 0 0-16,3-1-1 0,-1-2-1 0,-3 0 0 16,0 0-1-16,-1 0 3 0,2 0 1 15,-2 0 2-15,0 0 8 0,0 0 10 0,0 0 12 16,0 0-1-16,0 0-5 0,-2-4-11 0,0 1-13 16,-2-1-6-16,-1-3 0 0,3 1-4 15,-2 0 1-15,-3 0 3 0,3-2-1 0,-4-1 6 16,5 2 0-16,-4-1 0 0,1 2 5 0,2-1 2 15,-2 2 9-15,3-1 12 0,-1 3 0 0,-3 0 2 16,4 1-12-16,2 1-14 0,-2 1-1 0,-1-1-4 16,1 1 1-16,3 0-1 0,-1 0-5 0,0 0-7 15,1 0-4-15,-2 0 4 0,1 0 6 16,-2 0 10-16,0 0 10 0,1 0 3 16,0 0 3-16,2 0 13 0,-1 0 10 0,0 1 10 0,1 0 7 15,-2 4-6-15,2-2-10 0,0 3-11 16,0 0-8-16,0 0-9 0,2 4-3 0,0-2 3 15,5 3 0-15,-1-1-2 0,-1 1-2 0,3-2-8 16,0 1-5-16,-1-1-3 0,4-1-7 0,0-2-3 16,1 1-4-16,-2-1-9 0,-1-3-1 15,2 0-10-15,0-3-7 0,-4 0 0 0,4 0-10 16,-1 0-8-16,1-3-11 0,-5-3-2 0,5-2 10 16,-4 0 18-16,0-2 19 0,-3 0 15 0,1-1 6 15,-2 0 8-15,-1 0 8 0,-2 2 4 16,0 0 12-16,0 2 7 0,0-1 11 0,-2 1 14 15,-6 0-4-15,4 1 4 0,-7 2-6 0,4 0 3 16,-4 0 21-16,0 3 15 0,-1 1 23 0,1 0 8 16,3 0 3-16,-3 1-5 0,0 5-9 15,-1 0-17-15,5 2-17 0,-1-1-26 0,4-1-30 16,-3 1-29-16,7-1-47 0,0-2-41 0,3 2-38 16,6-1-34-16,5-1-77 0,-2-2-41 0,-2-1-215 15</inkml:trace>
  <inkml:trace contextRef="#ctx0" brushRef="#br1" timeOffset="-284649">4393 5834 14 0,'0'0'36'16,"0"0"-26"-16,0 0-8 0,0 0-3 0,0 0 1 16,0 0-1-16,0 0 1 0,0 0-1 0,0 0 0 15,0 0 1-15,0 0-3 0,0 0 1 0,-26 15-4 16,26-12-4-16,0-1-4 0,0 1-1 16,0-2 7-16,0 1 8 0,0 0 0 15,0-1 0-15</inkml:trace>
  <inkml:trace contextRef="#ctx0" brushRef="#br1" timeOffset="-283001">2927 14745 425 0,'0'0'175'15,"0"0"-152"-15,0 0-6 0,0 0 0 0,0 0-16 16,0 0-5-16,0 0-11 0,0 0-12 0,0 0 8 16,0 0 8-16,0 0 8 0,0 0 10 15,0 0 1-15,0 0 6 0,13 44 12 0,-10-42 7 16,0 0 11-16,-2-2 2 0,6 1-4 0,-3-1-7 15,-1 0-7-15,4 0-5 0,-3 2-1 16,1-2-4-16,2 0-1 0,-4 0-4 0,5-2-3 16,-4-1-2-16,0-2-7 0,0 1-5 0,-1-1-1 15,0-1-1-15,-3 0 4 0,0-4 3 0,0 3 0 16,0-3 3-16,-2 0 6 0,-5 0 5 0,2 0 10 16,-1-1 1-16,-2-2 0 0,-3 2-2 15,6 1-7-15,-6-1 0 0,0 1 9 0,4 1 9 16,-4 1 12-16,0 2 10 0,-1 1-3 0,5 3-5 15,-4-2-11-15,2 4-7 0,2 0-9 0,0 0-14 16,2 0-8-16,-2 0-15 0,4 5-8 0,-1-2 2 16,-3 3 0-16,6 0 13 0,-3 1 8 15,0 5 7-15,-2-1 10 0,6 4 3 0,-3 1 7 16,3-1 3-16,-1 4 0 0,1-3 2 0,0 0-3 16,0 2-6-16,1-2 0 0,4 1-6 15,3-2-4-15,-4 2-2 0,7-4-6 0,0 3-2 16,1-3-3-16,2-1-5 0,-1 1 0 0,1-4-8 15,0 0-3-15,-1-3 3 0,1-3 0 0,1-1 4 16,-1-2 5-16,1 0-2 0,-3-8-1 16,2-1-7-16,-4-2-6 0,3-2-2 0,-6 0-3 15,3 0 3-15,-5-4 1 0,1 2 4 0,-3-1 8 16,-1 0 3-16,-2 1 5 0,0 0 7 0,-3 1-2 16,-8 1 5-16,3 1 4 0,-3 2 3 15,-6 0 9-15,1 0 9 0,0 4 14 0,-1 0 11 16,-5 3 6-16,6 1 2 0,-3 2-9 0,0 0-6 15,4 2-4-15,-2 4-9 0,4 0-5 0,-1 2-11 16,3 1-6-16,0-2-4 0,6 2-7 0,-3 1-2 16,5-1-10-16,1-1-4 0,2 2-7 15,0 1-6-15,0-2 1 0,5 1-3 0,3-1 3 16,-1 0 0-16,3-1-5 0,1-3 2 0,2-1 3 16,0-2 3-16,1-2 10 0,1 0-2 0,1-3-28 15,-1-6-60-15,6-2-145 0,-7 0-199 16,-8 4-553-16</inkml:trace>
  <inkml:trace contextRef="#ctx0" brushRef="#br1" timeOffset="-281135">4403 5928 109 0,'0'0'3'0,"0"0"2"0,0 0-2 0,0 0-2 15,0 0-2-15,0 0-1 0,0 0 0 0,0 0-1 16,0 0 0-16,0 0-2 0,0 0 0 15,0 0 3-15,-48 0 1 0,42 11 2 0,-3 4 0 16,-2 2 1-16,4 2-2 0,-2 5 0 0,-2 4-2 16,1 5 2-16,2 3-2 0,-3 6 2 0,-1 4 0 15,-1 6-2-15,4 2 1 0,-1 6 0 0,-1 4-2 16,0 2 3-16,2 1-3 0,-1 4 1 16,1-1-1-16,-4-1 1 0,5 0 1 0,1-2-1 15,-4-4 2-15,6-2-1 0,-3-2 0 0,0-2 0 16,2-2 0-16,-2-4 3 0,2 0 1 15,1-2-3-15,-3 0 4 0,2 2 0 0,-2 0 1 16,0 2 4-16,0 4-1 0,-2 2 2 0,1 5 6 16,0 3-2-16,0 1-1 0,1 1-5 15,1 2-5-15,-1 0 0 0,1 4-1 0,-3-1-2 16,5 2-4-16,-5 0-3 0,2-3 1 0,3 0 1 16,-2-4-1-16,1 0 4 0,1-5-7 0,-3-2 0 15,5-5 1-15,-4-4-5 0,2-1 8 0,1-8 2 16,-3-1 2-16,1-3 6 0,-2-2-4 0,3-2 2 15,-4-2 1-15,1 0-1 0,1 0 6 16,-3 1 5-16,3 3 2 0,-6 3 2 0,1 3-7 16,0 3-6-16,-2 3-2 0,-1 7-8 0,0 1-2 15,-4 4-8-15,3 3 0 0,-1 3 0 0,-5 2 0 16,6 0 6-16,-3 1 0 0,0-1 3 16,4 0 5-16,-2-2 1 0,2-3 2 0,0-2 1 15,2-3-3-15,2-1 0 0,-2-5 1 0,3-1-1 16,-1-3 1-16,1-2 0 0,2-6-2 0,-2-2 3 15,5-6 0-15,-2 0 0 0,4-4-1 16,-1 2 3-16,0-3 1 0,0 1 2 0,3 4 1 16,-2-1-2-16,-1 2 1 0,0 2 1 0,2 0-1 15,0-1 6-15,0 2 0 0,-2 1 1 16,0 4-1-16,4 3-6 0,-1 0-6 0,1 2-2 16,-2 4-2-16,2 0-10 0,0 1-1 0,-1 1-1 15,1-1 1-15,-1-3 8 0,-1-2 1 0,-3-7 1 16,3-4 2-16,0-2 13 0,-4-2 8 15,1-2 7-15,2-1 7 0,-2 0 1 0,-1-1-1 16,2 3-7-16,-4-3-9 0,4 1-4 0,-4-1-2 16,3 0 0-16,-4-2 0 0,5 3-7 0,-6-1-6 15,6 0-2-15,-5-1 0 0,3 2 1 0,-3 2 1 16,3-1 5-16,-2 1-1 0,-3 2 2 0,4 1 1 16,-1 1-2-16,-2 0 2 0,1 1-1 15,1-3-1-15,-2 2 0 0,2-3-3 0,-2-2 2 16,2-1-1-16,1-3-1 0,0 1 4 0,2-4-3 15,1 0 1-15,-3-1 4 0,3-1-2 16,-1-1 4-16,0-1 0 0,3-3 0 0,-1 2-1 16,-1-1-1-16,0 0-2 0,2 1-6 0,1-1 0 15,0 0-2-15,1 3 2 0,-2 1 3 0,1 0 2 16,-2-2 2-16,1 1-1 0,-1 1 5 16,1-2-1-16,-2 1 1 0,-3 2 1 0,5-1-5 15,-5 1-3-15,3 0-2 0,-2 0-2 0,-2 1 1 16,5-1 0-16,-2 2 1 0,0-1 1 15,2 0-4-15,-3 1 1 0,2-1-4 0,1-1 0 16,1 0 5-16,-2-3-2 0,0-3 5 0,2 2 1 16,1-2-3-16,-2 0-1 0,2-1-3 0,-2 4-1 15,0 0 2-15,2 0 3 0,1 2 1 0,-1-1-2 16,-1 2-2-16,1-2-1 0,-2 1 0 16,-2-1 1-16,3 1-4 0,1 0 1 0,-2-1 0 15,2-1 2-15,-6 2 1 0,6-3 1 0,-3 0 5 16,-5-1 3-16,5 0 9 0,-5-1 8 0,2-1 8 15,-1 0 4-15,-1-3 0 0,3 3-5 16,-4-3-8-16,6 2-9 0,-3-1-9 0,2 2-1 16,1-1-4-16,-3 0-5 0,5 1-2 0,1 0-3 15,-2-1-2-15,2 1 1 0,-2-3 4 0,0 0 1 16,2 1 5-16,0-1 2 0,1 0-2 16,0-1 0-16,-2 0 2 0,2 0-1 0,-1 1 10 15,0 1 4-15,-3-1 3 0,1-1 9 0,0 0 2 16,2-1 5-16,-2-1 6 0,-4 0 9 0,6-1 5 15,-2 0 10-15,-1-1 9 0,-1-3 8 16,3 2 7-16,-1-3-5 0,2-1-11 0,0 0-19 16,1-1-23-16,-3-2-15 0,3 1-12 0,0-1-8 15,0 0-6-15,0 0-8 0,0 0-9 16,0 0-14-16,0 0-16 0,0 0-16 0,0 0 5 16,0 0 10-16,0 0 9 0,3 0-14 0,-1 0-49 15,1 0-67-15,-1 0-29 0,3 0 30 0,-1-1 50 16,-1-2 61-16,-2 0 70 0</inkml:trace>
  <inkml:trace contextRef="#ctx0" brushRef="#br1" timeOffset="-280471">2841 14695 1850 0,'0'0'-79'15,"0"0"-11"-15,0 0-27 0,0 0-40 0,0 0-40 16,0 0-29-16,0 0-74 0,0 0 26 16,0 0 49-16,0 0 92 0,0 0 93 0,0 0 28 15,0 0 12-15,0 0 0 0,23 108 0 0,-15-105 0 16,-1-2 0-16,0 1 0 0,-2 1 0 0,3-2 0 15,-2 1 0-15,2-2 0 0,-3 0 0 0,1-2 0 16,-1-2 0-16,-2-4 6 0,3-2 0 16,-2-1 1-16,0-2 0 0,-3 1-3 0,5-1 0 15,-5-3-1-15,0 2-1 0,1-3 3 0,-1 0-2 16,0-2 0-16,-1 4 0 0,0-4-1 0,0 2 1 16,0-1 5-16,-4 4 6 0,-1 2 12 0,-1 2 17 15,0 2 11-15,-1 1 18 0,-3 5 29 16,5-2 22-16,-6 4 22 0,0 0 4 0,3 0-12 15,-2 5-32-15,1 1-34 0,3 2-34 0,-2 1-34 16,4 3-15-16,-2 2-9 0,2 5-4 16,3-2 1-16,1 2 4 0,0 2 3 0,0-1 5 15,0 1-1-15,0-2-2 0,5-2 2 0,1 0-3 16,-2-1 2-16,4-3 1 0,-2 0-4 0,4-2-3 16,1 0-1-16,0-2-4 0,-3-3-5 15,3-1-6-15,2-2-6 0,-2-3-9 0,1 0 2 16,0 0 1-16,-1-6-3 0,0-2 2 0,0-3-8 15,3 1-2-15,-3 0 6 0,-2-4 15 0,-2 2 19 16,-3-2 20-16,1 0 16 0,-3 2 15 16,-2-1 17-16,0 1 13 0,-3-1 17 0,-5 1 14 15,-4-1 11-15,-2 2 12 0,-1 1 19 0,-1 1 18 16,-6 2 26-16,3 2 11 0,-5 2-11 0,-2 3-20 16,1 0-39-16,-1 4-22 0,-2 4-19 0,6 2-16 15,1 0-22-15,0 0-13 0,5 1-6 16,5-2-8-16,3 2-3 0,-1-1-19 0,8 0-26 15,1 0-24-15,0 4-1 0,11 1 1 0,5 2-3 16,10 0-21-16,8-2-126 0,-9-5-282 0,-5-4-742 0</inkml:trace>
  <inkml:trace contextRef="#ctx0" brushRef="#br2" timeOffset="-248429">20425 3173 1761 0,'0'0'443'0,"0"0"-467"0,0 0-13 16,0 0-16-16,0 0-59 0,0 0-32 15,0 0-16-15,0 0 16 0,0 0 54 0,0 0 53 16,0 0 21-16,0 0 9 0,0 35 2 0,4-24 1 15,5-2 4-15,0 1 2 0,-3-2 2 0,4 1 3 16,-5-2-1-16,5 0 2 0,-5 0 1 0,4 0 0 16,-4-3 2-16,5-1 2 0,1-1 3 0,-1-2 0 15,-1 0 4-15,2 0 4 0,-2 0 8 16,-3-3 7-16,2-2 4 0,-4-1 7 0,3 1 7 16,-5-4 3-16,1 1 3 0,-3 1-9 15,0-4-12-15,0 1-8 0,0-2-14 0,0-1-3 0,0-1-1 16,0 1-4-16,-5-1-7 0,-3 1-5 15,3 0-1-15,-4 0-5 0,-2-2-1 0,3 4 1 16,-5-2-4-16,3 1-7 0,-3 4 4 0,1-1 8 16,1 4 12-16,-1 2 15 0,4 1 3 15,-2 2-10-15,0 0-13 0,5 0-9 0,-3 0-8 16,5 3 0-16,0 4-2 0,-4 0 3 0,5 3 2 16,0 2 1-16,1 2 5 0,0 1 2 0,1 2 1 15,0 2 1-15,1-3-3 0,3 1-3 16,4-2-3-16,-2-2-2 0,5 2 0 0,0-4 1 15,1-5 0-15,-1 2-1 0,-3-2-3 0,3-3 2 16,3-1-1-16,-2-2 0 0,2 0 0 0,1 0-1 16,-2-6 4-16,2-3 3 0,3 1-3 0,-4-4-3 15,-1 0-2-15,-3-2-2 0,2 1 3 0,-1-1 1 16,-3 1-1-16,-2 0 0 16,-4 2 9-16,3 2 7 0,-5 0 11 0,0-1 11 15,0 2 6-15,-6 0 16 0,2 0 11 0,-7 2-1 0,2 4 5 16,0-2-1-16,-3 3-1 0,1 1 0 15,-3 0-8-15,2 0-18 0,0 3-13 0,1 1-9 16,4 1-10-16,-2 1-6 0,6 0-10 0,-1 1-9 16,0 1-16-16,4 3-20 0,0 0-22 0,8 0-32 15,3 1-52-15,4-2-96 0,4-1-156 16,0-1 5-16,-5-5-143 0</inkml:trace>
  <inkml:trace contextRef="#ctx0" brushRef="#br2" timeOffset="-247925">20264 1793 1587 0,'0'0'-10'16,"0"0"-30"-16,0 0-14 0,0 0-22 16,0 0 20-16,0 0 23 0,0 0 11 0,0 0 3 15,0 0 2-15,12 166 8 0,-7-117 16 0,5 6 13 16,-6 4-7-16,4 2-9 0,-4 3-13 0,3 1-8 15,-4-2-7-15,0-4-17 0,-2-6-11 0,0-9-5 16,3-9 4-16,-4-9 19 0,2-9 15 16,-2-6 15-16,0-5 24 0,1-5 18 0,-1-1 21 15,0 0 4-15,0-1-69 0,0-9-166 0,0-5-121 16,1-6-13-16,1 2 43 0,-2 5 138 0</inkml:trace>
  <inkml:trace contextRef="#ctx0" brushRef="#br2" timeOffset="-247467">20295 1832 1838 0,'0'0'50'0,"0"0"-26"16,0 0-4-16,0 0-27 0,0 0-63 0,0 0-65 16,0 0-61-16,0 0 23 0,0 0 53 15,0 0 60-15,0 0 56 0,0 0 7 0,0 0-11 16,0 0 1-16,101 10 7 0,-81-7-2 0,4 0 4 15,-2 1 3-15,-3 0-4 0,3-1-1 0,-5 2-3 16,-2-1-1-16,0 1-9 0,3 0-4 16,-8 2 6-16,2 0-3 0,-1 1 13 0,-3 0 1 15,-4 1-3-15,-3-2 6 0,-1 3 18 0,0-1 16 16,-2 2 24-16,-9 2 7 0,-1 2-7 0,-3 4 1 16,-2 1-8-16,-6 2 2 0,-2 1 1 15,-1 1-1-15,-2-1-1 0,-1 1-4 0,2-1 1 16,1 0-4-16,0-3-7 0,8-1-5 0,3-2-7 15,3-4-13-15,2-2-6 0,9 1-11 16,-1 1-9-16,2 1-1 0,2 1 0 0,7 3 2 16,4 0 1-16,3 2-1 0,0-2 5 0,8-1 6 15,0-2-6-15,-2-1-3 0,5 0-6 16,-1-2-6-16,-1-1 7 0,1-3 4 0,-3 0 3 16,-2-1 2-16,0 1-2 0,-4-2 4 0,-2 2 0 15,-3-2-4-15,0 0 4 0,-3 0-5 0,-5-1-4 16,-3-2-1-16,-1 2-4 0,0-2 2 0,0 0 3 15,0-1-10-15,0 3-11 0,-3 1-40 0,-5-2-65 16,5 1-103-16,-2 0-129 0,-2-1 1 16,3-2-10-16,3-1 227 0</inkml:trace>
  <inkml:trace contextRef="#ctx0" brushRef="#br2" timeOffset="-247007">20856 2356 2363 0,'0'0'11'0,"0"0"-40"0,0 0 1 0,0 0-3 15,0 0-7-15,0 0-3 0,0 0-6 0,0 0-1 16,0 0-2-16,0 0-6 0,0 0-5 0,0 0 8 16,0 0 21-16,0 0 21 0,-27 143 20 15,21-131 19-15,-2-1 15 0,-1 0 9 0,2-2 5 16,-4 0-2-16,-1 0-13 0,-1 0-3 15,1 2-12-15,4-2-8 0,-3 1 1 0,0-2-9 16,0 0-1-16,4-1-1 0,-2 0-4 0,3-1 3 16,-1-4-1-16,6 3-3 0,-2-4 4 0,3 1-6 15,-1-2-7-15,1 0-7 0,0 0-15 0,0 0-9 16,0 0-3-16,3 1 11 0,-1 1 14 16,5 1 13-16,0 0 7 0,1 1-1 0,0 1-2 0,3 0 2 15,3 0 0-15,-2-1 0 0,3-1 3 16,-1 2-4-16,0-4 1 0,-1 2-2 0,1 1-3 15,-2-2 1-15,0 0 0 0,1 0-1 0,-4 0 3 16,-2-1-3-16,4 0-1 0,-3 1 0 16,-2-2-6-16,-2 2-1 0,4-2-2 0,-4 0-7 15,2 0-2-15,-4 0-7 0,1 0-10 0,-3 0-8 16,3-2-19-16,1-1-31 0,-1-2-47 0,-1-1-75 16,1-3-112-16,3-2-73 0,-2-3 45 15,-2 3 70-15,0 1 144 0</inkml:trace>
  <inkml:trace contextRef="#ctx0" brushRef="#br2" timeOffset="-246831">20909 2308 1882 0,'0'0'110'0,"0"0"-26"0,0 0-16 0,0 0-48 0,0 0-38 15,0 0-6-15,0 0-2 0,0 0 18 16,0 0 25-16,0 0 1 0,0 0 0 0,0 0-5 15,0 0-2-15,56 183-3 0,-47-141-4 0,-5 2-2 16,-2 3-4-16,4 5-14 0,-3 3-38 0,-2 0-91 16,2 5-199-16,2-15-183 0,-2-13-564 0</inkml:trace>
  <inkml:trace contextRef="#ctx0" brushRef="#br2" timeOffset="-242570">20575 8594 55 0,'0'0'-2'0,"0"0"-1"0,0 0 2 0,0 0-1 16,0 0 2-16,0 0 0 0,0 0 2 0,0 0 3 15,0 0 3-15,0 0 10 0,0 0 27 0,0 0 48 16,22 0 48-16,-22 0 42 0,0 0 10 15,0 0-16-15,0 0-33 0,0 0-33 0,0 0-31 16,0 0-25-16,1 0-21 0,-1 0-19 0,1 0-13 16,-1 0-18-16,2 0-17 0,-2 0 9 15,1 0 2-15,6 3 16 0,-3-3 18 0,4 3-7 16,-1-2 4-16,3 2-3 0,1-1 0 0,-2-1 2 16,3 1-1-16,2-1 2 0,0 1 0 0,-1-2 1 15,5 0 6-15,-4 0-1 0,-2 0 9 0,-2 0 2 16,1-3 4-16,-3-2 11 0,-3 1 12 15,2 1 15-15,-4-3 11 0,-2 0 3 0,1 0-10 16,-2-2-16-16,0-1-15 0,0 0-11 0,-3-3-9 16,-4 2 0-16,3-1-2 0,-2 0-5 0,0-3 2 15,-5 2-3-15,5-2 4 0,-5 2 5 0,0-1 2 16,3 2 5-16,-3-1 5 0,0 2 1 16,0 1 6-16,5 2 3 0,-3 0-3 15,4 3-2-15,-3 2-11 0,4 1-12 16,-2-1-12-16,2 2-13 0,4 0-11 0,-3 0-17 0,1 0-6 15,-4 5 2-15,2 4 7 0,-4 1 17 0,2 2 10 16,-3 6 8-16,2-1 5 0,-1 1-1 0,-3 0 4 16,5 0-1-16,-3 1-3 0,5-3 1 0,-3 1-6 15,4-2-4-15,3 1-2 0,0-2-3 16,0 0-2-16,0 1-3 0,0-2-6 0,0-1-2 16,2 0-2-16,6-1 6 0,-3-3 9 0,5 0 8 15,1-2 9-15,0 0 5 0,-3-1 2 16,4 0 1-16,2-4 1 0,-2-1 2 0,2 0 1 15,-2 0-2-15,0-3-1 0,-1-1-4 0,-4-3 2 16,3 1 2-16,-6 2 0 0,3-3 5 0,-5 1-3 16,0 1 1-16,-2-3-8 0,0 1-6 0,0-3-5 15,-3 0-6-15,-5-1 0 0,4-1 5 0,-7 1 4 16,4-1 7-16,-4 2 0 0,-1 0-10 16,-1 1-1-16,0 0-6 0,0 3 2 0,1 0 7 15,0 1-1-15,5 1 2 0,-1 3 0 0,2 1-6 16,0 0-2-16,4 0-11 0,1 0-9 15,-1 0-7-15,1 5-3 0,0 3 10 0,-5 1 13 16,5 5 5-16,0 0 12 0,1 2-4 0,0-1 0 16,0 0 0-16,0 2-8 0,0-1 3 0,4-1 1 15,4 0 0-15,0-2 0 0,-1-2-6 16,2 1-1-16,-2-5 4 0,4-1 9 0,0-2 4 16,0-1 6-16,-4 1 2 0,4-4-3 0,0 0 0 15,-6 0-3-15,5 0-2 0,-2 0-3 0,-4-5 0 16,0-1-1-16,3 0 1 0,-4-1 1 15,-1-2-2-15,-2-1-6 0,0-1-2 0,0-3-2 16,0 2 6-16,-1-1 6 0,-9-1 1 0,5 1-5 16,-6 0-3-16,0 0 3 0,3 3 5 0,-4 0 7 15,-1 2 3-15,2 0-1 0,0 4-2 16,6 1 2-16,-3 1 0 0,5 0-3 0,2 2-9 16,-1 0-10-16,2 0-15 0,0 0-19 0,0 0-3 15,0 4 0-15,0 2 13 0,0 3 15 0,0 2 12 16,4 0 5-16,-1 3-7 0,5-2-8 15,-2-2-1-15,5 2 0 0,0-4 8 0,1-1 12 16,0-1-1-16,1-1 0 0,-1-1-2 0,2-1-7 16,-5-2-10-16,3-1-8 0,-1 0-3 0,-3 0-1 15,-3 0 9-15,-4-1 19 0,0-1 18 0,-1 1 16 16,0-2 0-16,0-1-19 0,0-4-11 16,-4-1-11-16,-5-3 2 0,2 2 6 0,-3-2 4 15,-2 1 11-15,0 2 15 0,-1 1 16 0,5 0-1 16,-3 2-4-16,2 1-6 0,3 2-5 15,-1 2-2-15,6-1-8 0,1 2-15 0,0 0-21 16,0 0-29-16,0 0-30 0,1 0-2 0,6 3 14 16,-1 5 25-16,5 3 18 0,0 0-36 0,4 3-105 15,1 0-227-15,-2-3-168 0,-5-5-592 0</inkml:trace>
  <inkml:trace contextRef="#ctx0" brushRef="#br2" timeOffset="-238831">20508 3275 0 0,'0'0'30'15,"0"0"-26"-15,0 0 3 0,0 0-2 0,0 0 1 16,0 0 1-16,0 0-3 0,0 0-1 0,0 0 0 16,0 0-1-16,0 0 2 0,0 0 2 0,0-3-3 15,0 0 8-15,-1 0 9 0,1-1 12 16,-2 3 28-16,1-2 18 0,-1 0 26 0,2 0 10 15,-1 0 6-15,1 0 4 0,-4 1-9 0,4 2-3 16,-1-2-20-16,1 2-13 0,0 0-14 0,0 0-5 16,0 0 0-16,0 0 2 0,0 0 2 0,0 0 0 15,0 0-1-15,-2 0-5 0,2 0-5 0,0 0-6 16,0 0-12-16,0 0-7 16,0 0-13-16,0 0-11 0,0 0-12 0,0 0-16 15,0 0-16-15,0 0-20 0,0 0-18 0,0 0-24 16,0 2-2-16,0 0 28 0,0 1 31 0,2 1 33 15,-1 1 21-15,3 1-5 0,-1 2-5 0,0-2 3 16,-2-1-2-16,4 1-3 0,-2-2 1 0,0 2-2 16,-2-1 0-16,1 1 1 0,3-1 0 0,-4 2 0 15,2-3 1-15,-1 2 0 0,-1-2-2 16,-1 2-2-16,1-2 0 0,1 2-1 0,2 0 2 16,-4 1 1-16,1-1 1 0,0 1-1 0,-1 3 2 15,2-2-1-15,-1 1 2 0,-1 4 5 16,2-1-1-16,-2 0 2 0,1 2 0 0,-1-2-3 15,1 4 5-15,3 0-4 0,-2-1 1 0,-1 0 1 16,0 0-6-16,1 2 3 0,-1 1-4 0,-1-1-1 16,3 0 2-16,1-1-2 0,-1 1 4 0,0-1 2 15,-1 0-3-15,4-1 0 0,-4 0-1 0,1 2-2 16,0 0 2-16,2 0 2 0,-1 1 3 16,-2 3 1-16,1 1 3 0,3 2-1 0,-4 3 8 15,0-2-5-15,0 2 1 0,-1 0 1 0,3 4-8 16,-4 3 7-16,2 2-2 0,-1 3-3 0,0 1 7 15,1 1-2-15,-1 2-1 0,2-3 1 16,2 3-8-16,-1-3-2 0,-1-2-2 0,5-2 1 16,-4-2 2-16,5-4-3 0,-5-1-2 0,4 0 2 15,-3-3-3-15,5-2 4 0,-6 0 4 16,4-1 1-16,-2 0-1 0,2-1-1 0,-3 3 2 16,2 1 1-16,-1-1-2 0,-4 5 2 0,7-1 4 15,-7-1-2-15,1 1 3 0,4 1 1 0,-6 0-5 16,2 0 1-16,-3 0-1 0,1 0-1 15,1-1-6-15,2-1 4 0,-3 0 5 0,0 0 0 16,1 4 6-16,-1-1-2 0,1-1-6 0,-2 1-1 16,1-3-2-16,0 0-1 0,3-4 0 0,-4 0-1 15,2-1-1-15,-1 0-1 0,-1 0-3 0,2 0 2 16,-1 1-1-16,0-2-1 0,1 4 1 0,-1-1-1 16,4 1 2-16,-3 3 3 0,-1 0 1 15,1 2-1-15,-2 3 0 0,0 2-4 0,0 4 4 16,0 1-2-16,0 0-1 0,0-2 2 0,-3 2-6 15,1-3 4-15,-3-2 4 0,4 0 0 16,-1 1 3-16,1-3-5 0,0 2 0 0,-1-3 7 16,1-1 0-16,-1-1 10 0,-2-4 2 0,3-1-6 15,1-2-1-15,-1 0-3 0,1 1-3 0,0 0 1 16,0 0 0-16,0-1 0 0,0 2-2 16,0 0 1-16,0 1-1 0,1 1-2 0,0 1 1 15,3-2-3-15,-2 2-1 0,-1-2 2 0,1 1-5 16,-1-1 1-16,0 0 3 0,1 0-3 15,-1 3 3-15,4 0 4 0,-2 0-3 0,-1-1 6 16,-2-3-1-16,0 0-3 0,0 0 2 0,0-1 6 16,0-2 1-16,0 3 3 0,0 1-3 0,0-2-4 15,1 2 0-15,-1-2-4 0,0-1 3 0,0 1-1 16,0 1-1-16,0-3 3 0,0 4-1 16,0-1 7-16,0 1 1 0,0-1-5 0,0 1 0 15,0-1-11-15,1 0-1 0,1 0 1 0,2 0-4 16,-3-2 3-16,2 2 2 0,-2-2-1 0,2 2 4 15,2-2-5-15,-2 0 2 0,-2 1 1 0,1 1-2 16,-1-2 9-16,-1-2 3 0,2 3 5 16,-2-1 7-16,0 0-3 0,0-2-11 0,0-1-5 15,0 2-5-15,0-3-3 0,0 0 4 0,0-2 2 16,0 0-3-16,0-1 0 0,0 1 0 16,0-1-1-16,0 1 3 0,0-1-2 0,0 1 1 15,0-1 1-15,0-1-2 0,4 1 0 0,-3 2 0 16,-1-2 1-16,1-1 0 0,1 1-1 0,-2-1 0 15,1 1 2-15,-1 0-4 0,1-2 4 16,-1 0-3-16,0-1 2 0,0-1 4 0,0 2-3 16,0-1 3-16,0-1-1 0,0 2 0 0,0 0 0 15,0-1-1-15,0-1 1 0,0 1 2 0,0-3 3 16,0-3 1-16,-1 2 1 0,0-2-2 16,-1 0-1-16,1-1-4 0,0-1 1 0,-3 1 1 15,4-1-3-15,-2 1 4 0,1-3-8 0,1 2-1 16,0 0 0-16,0-1-1 0,0 1 1 0,0 0 1 15,0-4-3-15,0 3 0 0,0-4-2 0,0 1 1 16,0 1 2-16,0-2-1 0,0-1 4 0,0 2-1 16,0-2-2-16,0 0 0 0,0 0 2 15,0 0 2-15,0 0 8 0,0 0 8 0,0 0 8 16,0 0 5-16,0 0 1 0,0 0-2 0,0 0-6 16,0 0-2-16,0-3-2 0,0 0-7 15,-3 1-17-15,-4-3-17 0,3-1-2 0,0-1 3 16,-5 0 22-16,4 1 17 0,-3 2 5 0,1-1-4 15,-2 2-9-15,-1 0-5 0,5 0-3 16,-5 1 3-16,5 1 3 0,-3 1 0 0,4 0 3 16,-3 0-2-16,4 0-3 0,-1 0-2 0,-2 0-5 15,5 0-4-15,0 0-1 0,1 0 1 0,0 0-6 16,0 0-4-16,0 0-5 0,0 0-8 16,0 0-1-16,0 0-6 0,0 0-4 0,0 0 0 15,1 0 6-15,5 0 14 0,-2 0 12 0,-2 0 10 16,7 0 2-16,-5 1-1 0,5 1 2 0,-2-1 3 15,4-1-1-15,-2 2 0 0,-2-2-3 0,4 0-4 16,2 0 0-16,-3 0-3 0,1 0 2 0,2 0 2 16,-4 0-3-16,4 0 2 0,0-2-3 15,1 1-1-15,-1-1 0 0,1 1-3 0,4-1 1 16,-4 1 1-16,1-2-1 0,-2 3 3 0,2-3 0 16,-1 2 2-16,1-2 0 0,-1 1 0 0,-1-1 2 15,0 2-1-15,-3 1-1 0,-3-2-5 16,3 2-1-16,-6 0 0 0,4 0-2 0,-5 0 4 15,-2 0-5-15,1 0-1 0,2 0 3 0,-4 0 4 16,0 0 10-16,0 0 9 0,0 0 1 16,0 2 6-16,-4 1 2 0,1 1-6 0,-1 2 1 15,-6 1-8-15,3 3-9 0,-5-1-4 0,-6 2-7 16,2 2 0-16,-3-3-1 0,-3 3 3 0,-3 0 6 16,5 0-1-16,-6 1 2 0,1 1 2 15,-2-1-1-15,1 0 2 0,-1 2-1 0,0-2 1 16,1 1 1-16,0-3 2 0,7 0 2 0,-2-2 0 15,5 0-1-15,3-4-3 0,1-2 0 16,8 0-4-16,-3-3-1 0,7-1-5 0,0 0-13 16,0 0-23-16,0 0-15 0,7 0 4 0,-3 0 12 15,7 0 27-15,1 0 22 0,2 2 5 0,2-1 3 16,1 1 3-16,5-2-4 0,-3 1-6 0,4 2-2 16,0 0-8-16,-2 0-3 0,3 0 4 0,-2 1-4 15,-3 2 5-15,4-2-5 0,-5 1 0 16,3 0 0-16,-5 1-3 0,-2 2 0 0,-3-2 1 15,-5 0 0-15,3 1 4 0,-7-1 6 0,0-2 5 16,-2 2 11-16,0 1 5 0,-2 0 1 0,-5 2-1 16,-3-2-12-16,-3 1-10 0,-2 1-7 15,0-3-11-15,-5 2 3 0,3 0 4 0,-5-2 1 16,5 0 8-16,-5 0-1 0,3-3-2 0,-3 2 3 16,4-2-2-16,0 0 1 0,-1 1 2 15,6-3-3-15,-1 3 2 0,3-1-3 0,6-2 0 16,-4 1 0-16,7-1-5 0,2 1-8 0,0-2-9 15,0 0-14-15,0 1-19 0,0 2 14 0,1 2 8 16,6 3 19-16,-2-1 20 0,-2-1-2 16,5 1-6-16,-4-1-2 0,3 0 0 0,-3-2 1 15,-1 1 3-15,4-1 3 0,-4 0 0 0,-2-2 2 16,0 2 2-16,1-2-2 0,-2 0 4 0,0-1 1 16,4 1 1-16,-4-1 5 0,0 1 2 15,0-1 0-15,0 3 3 0,0-1-4 0,0 0-3 16,0 3-4-16,0 0-7 0,0 0 1 0,0 0-7 15,0 3 6-15,0-1-1 0,0 4 0 0,0 4 6 16,0 3-5-16,0 6 12 0,4 3 12 0,-1 7 2 16,6 4 0-16,-5 7-15 0,6-2-15 15,-5 6-1-15,5-1-2 0,-5 1 5 0,5 2 2 16,-2 0-3-16,-3 3-7 0,5-1-2 0,-4 4-1 16,3 2 3-16,-3-3 9 0,3 1-8 0,-1 1 4 15,-2-2-1-15,3 0-1 0,-5-1 6 16,6 2 0-16,-6-3-2 0,4 0 0 0,-2-2-2 15,-4 0 3-15,7 1 2 0,-7-1 0 0,7 1 0 16,-5 5-4-16,4 0 2 0,-3 3 0 16,-1 0 3-16,3 2-9 0,-4-2-7 0,0 3 1 15,2-3-2-15,-1 2 13 0,-2-1 5 0,0 0-1 16,4-1-1-16,-5 0-4 0,-1-1 0 0,0 2 2 16,0-1 1-16,0 0 0 0,0 3-3 0,0-2 0 15,-1 0 3-15,-1 0 1 0,-2-1 1 0,3-2-2 16,1 0-2-16,-1 2-2 0,1-5 3 15,0 1 1-15,0-1 1 0,0-1-1 0,0-2-6 16,0 2-1-16,0 0 0 0,0 0 2 0,0 0 7 16,0-2-1-16,-2 4 1 0,0-5-2 0,0 2-1 15,-5-1 1-15,6-1 0 0,-3-1-1 16,-3-4 2-16,3 1-1 0,0-2-2 0,-3-1 2 16,4 0-4-16,-1 0 1 0,-1 2-1 0,3-1-1 15,0-2 4-15,0 1 2 0,2 1 0 16,0 2 2-16,0 1-5 0,0 0 0 0,0 1 1 15,0 0-4-15,2 1 4 0,0 0 0 0,1-2 0 16,3 4 5-16,-4-2 0 0,0-2-1 0,0 0 2 16,4 2-1-16,-2 0 1 0,-3-1-4 15,3-1-1-15,3 2 3 0,-4 0-1 0,0 1 7 16,4 2 2-16,-5 3-3 0,0-2-1 0,4 0-6 16,-1 1-3-16,-1-4 0 0,2-2-1 0,-1 0 4 15,-3-5 1-15,5 3-4 0,-3-2 3 0,-1 1-5 16,4-3 0-16,-3 3 3 0,-1-1-1 15,3-1 3-15,-1 2 1 0,-4-1 3 0,4 4 1 16,-1 2-1-16,-1 0 3 0,0 3-2 0,2-3 0 16,-1 0 2-16,-1 3 1 0,4-2-1 0,-2 2 2 15,-2-1-3-15,5 0-1 0,-3 0-1 0,3 0-3 16,-4-2 0-16,4 5 2 0,-1-2 3 16,1-1 4-16,-4 2 1 0,4 3 0 0,-4 2 2 15,3 3 1-15,-4-1 1 0,1 1 4 0,-3-3-5 16,5-2 12-16,-3-2 2 0,-2-2-11 15,0 2 1-15,3 2-13 0,5 2-4 0,-1-2 5 16,-1 1 5-16,1-2 3 0,-1 2 3 0,4-1-1 16,-2 0-6-16,-2 0 0 0,3-1-4 15,-1-1 6-15,-3-4 6 0,4-2-5 0,-4 0 0 16,5-2-5-16,-2 0-1 0,-2 0 2 0,4-4-4 16,0 0-2-16,-1-3-2 0,-4-4-6 0,5 0 5 15,-2-4-1-15,-4 1 0 0,-1-7 2 0,3 1-2 16,-3-4-2-16,-3-5 1 0,5 0-6 15,-6-4 1-15,0-5-8 0,0-3-10 0,0-3-10 16,0-3-26-16,0-3-39 0,0 0-59 0,-8-5-36 16,-5-12-33-16,-6-16-139 0,-1 3-273 0,6 6-770 15</inkml:trace>
  <inkml:trace contextRef="#ctx0" brushRef="#br2" timeOffset="-235989">754 9159 218 0,'0'0'11'0,"0"0"-11"0,0 0 0 16,0 0 2-16,0 0-2 0,0 0 0 0,0 0 0 15,0 0 1-15,0 0 4 0,0 0 1 0,0 0 7 16,0 0 10-16,-12-137 20 0,9 135 35 0,2 1 41 16,-3-1 34-16,1 2 8 0,3 0-18 15,-1 0-45-15,1 0-57 0,-2 0-61 16,2 0-41-16,0 0-56 0,0 2-43 0,0 2 22 0,0 6 22 16,0 3 50-16,0 5 57 0,0 6 5 0,0 1 3 15,0 7 0-15,0 3 0 0,0 5 2 16,-1 4 3-16,1 4 13 0,0 5-11 15,-1 5 6-15,1 5 0 0,-2 2-14 0,-2 5 10 0,3-2-6 16,-1 1-1-16,2-6-1 0,-2-1 3 0,0-6 1 16,-3-3 2-16,3 0 1 0,0-1 8 15,0 0 15-15,1 2-1 0,-2 1 9 0,-4 3 10 16,6 0 0-16,-2 4 13 0,1 2 3 0,-4 2-11 16,3 7-10-16,3 1-7 0,-1 4-7 15,0 8-5-15,1 2 4 0,-2 5-5 0,2 6-3 16,0 4-1-16,0 4-5 0,0 0 3 0,0-3 1 15,4-2-2-15,-1-6-2 0,5-4-6 0,-4-13-5 16,5-7-6-16,-5-5 1 0,0-9 1 16,3-4 3-16,-5-8 2 0,0 0 2 0,3-4 3 15,-3 0 4-15,-1-2 10 0,0-3 6 0,-1 1 11 16,0 2 4-16,0-1 4 0,0 3 0 0,0 4 4 16,0 3 2-16,0 1-7 0,0 2-8 0,-1-1-12 15,1 1-10-15,0 2-5 0,0-1-3 0,0 0-4 16,0-2-1-16,1 0 2 0,2-6-3 15,-2-3-1-15,6-3-1 0,-3-7-5 0,-1-1 3 16,4-7 5-16,-4-2-3 0,-2-1 3 0,3-5-1 16,1-1-4-16,-2 0 4 0,-1-2 0 15,0 2 2-15,4-3 3 0,-4 1-4 0,1 3-3 16,0-3-1-16,2 4 1 0,-2-3 0 0,0 2 0 16,-2-2-1-16,5 2-2 0,-5-1-7 0,2 0-11 15,-2-2-16-15,1 0-20 0,-2-3-12 16,0-2-27-16,0 0-28 0,0-1-58 0,0 1-84 15,0 0-20-15,0-1 29 0,0-1 26 0,0-3 85 0</inkml:trace>
  <inkml:trace contextRef="#ctx0" brushRef="#br2" timeOffset="-235423">719 14163 1131 0,'0'0'-4'0,"0"0"-12"16,0 0-2-16,0 0-31 0,0 0-1 0,0 0 19 15,0 0 12-15,0 0 35 0,0 0 21 16,0 0 1-16,0 0 1 0,0 0 8 0,0 0 6 15,50-31 18-15,-40 26 18 0,-5-1 8 0,6 1 2 16,-5-1-22-16,5 1-25 0,-2 2-1 0,2 0-5 16,-4-2-3-16,5 2-1 0,2 2-24 15,-1-2-14-15,1 3-4 0,2 0 1 0,5 0 2 16,-3 0 0-16,4 0 4 0,-3 0 0 0,4 0-4 16,0 0 1-16,-2 0-2 0,2 3-2 0,0-2 6 15,-3 2-3-15,5-1 1 0,-2 1 0 0,3 0 2 16,0 0 0-16,-3 0-1 0,9 0 4 15,-5-1 0-15,2-2 1 0,1 0 0 0,-2 0-1 16,7 0-3-16,-5 0-1 0,0-2-2 0,4 1-4 16,-4-1 0-16,0 2 1 0,4 0 5 0,-4 0 1 15,4 5 1-15,-1-1 5 0,-3 0 1 0,4 2 5 16,-4-1 1-16,6 1-3 0,-5 2-6 16,-1 0-3-16,4 0-3 0,-4 0 0 0,-1 1-1 15,0 2-1-15,-1-2 4 0,-3 0-1 0,-1 0-1 16,1-1 1-16,-2 0-6 0,-5-1 6 15,-3-1 2-15,0 1 1 0,-3-4 6 0,1 0-5 16,-4-2 0-16,-3 1 4 0,1-2-4 0,-3 0 8 16,-3 0 1-16,0 0-4 0,-1 0-2 15,0-3-19-15,2-2-21 0,-2-3-37 0,0-1-46 16,0-3-64-16,0-2-94 0,0-2-147 0,0 2-25 16,0 3-313-16</inkml:trace>
  <inkml:trace contextRef="#ctx0" brushRef="#br2" timeOffset="-234631">837 8928 994 0,'0'0'4'0,"0"0"3"15,0 0 35-15,0 0 10 0,0 0-10 0,0 0-64 16,0 0-116-16,0 0-82 0,0 0 4 16,0 0 51-16,0 0 91 0,0 0 79 0,0 0 11 15,0 0 9-15,5-21 12 0,16 21 6 0,4 0 5 16,2 0-5-16,3-2-8 0,4 0-5 15,1 1-8-15,3 1-7 0,1-2-2 0,2 2 2 16,0 0 0-16,3 0 5 0,2 0-11 0,-3 0-7 16,-1 5-7-16,-1-2-5 0,1 4 5 0,3 0 1 15,-2 2-2-15,-2 2 3 0,-3-2-2 0,-2 1 1 16,0-3 3-16,0 3 2 0,-3-1 3 16,2-2 0-16,-3 2 0 0,3-1-2 0,-5 1-3 15,3 0-3-15,0-1 4 0,-5 2-1 0,0-3 0 16,-4-2 3-16,1 1-4 0,-6-1 4 0,4-2 1 15,-5 1 2-15,1-2 1 0,-1-1 2 16,-5-1 0-16,0 3 1 0,-2-3-3 0,-6 0 1 16,5 0-3-16,-8 1-3 0,1-1-3 15,0 1-4-15,0-1-1 0,-3 2-1 0,0-2-4 0,0 2-9 16,0-2-14-16,0 1 6 0,0 0 6 16,1 2 13-16,2 0 8 0,-2 2-17 0,4 1-28 15,1 2-29-15,-3-1-11 0,5 1 9 0,-3-1 21 16,-2-1 12-16,4-1-114 0</inkml:trace>
  <inkml:trace contextRef="#ctx0" brushRef="#br2" timeOffset="-233675">2327 9223 149 0,'0'0'0'16,"0"0"-2"-16,0 0 3 0,0 0 0 0,0 0-3 15,0 0 2-15,0 0-4 0,0 0 5 0,0 0-1 16,0 0 4-16,0 0 3 0,0 0-2 15,0 0 0-15,-23 107 3 0,23-96-2 0,0 0 4 16,0 1 5-16,0 6 3 0,0 0 8 0,0 3 3 0,3 3 7 16,4 5-4-16,-3 4-7 0,5 5-2 15,1 5-12-15,-1 5-6 0,2 6 2 0,0 4-6 16,3 5 5-16,-2 2-1 0,0 4-3 0,2 2 0 16,-2 5-7-16,2 0 4 0,0 0 1 0,-2-4-1 15,0-7 3-15,-2-6-5 0,-2-5 2 16,3-1 2-16,-7-4 1 0,4-2 9 0,-4-2 9 15,-2 2 3-15,4-3 7 0,-4 2 3 0,1-2 1 16,-2 1 6-16,-1 2-5 0,1 4-3 16,5 2 0-16,-2 5-3 0,-1 3-8 15,5 3-2-15,-3 3-10 0,6 1-12 0,-1 5 0 0,-3 2-4 16,5 1-3-16,-1 0-1 0,0 0-20 16,-5-2-12-16,5-4-6 0,-5-6 2 0,1-7 15 15,-6-6 7-15,0-6 7 0,-1-5 9 0,0-7 21 16,0-3 29-16,0-2 20 0,-1-2 12 0,-3 0 3 15,-4 2-12-15,5 0-8 0,-1 2-6 0,-3 4-13 16,4 1-9-16,-1 5-9 0,-1 2-18 0,2 4-17 16,0 2-5-16,-3 4-6 0,3 0 3 15,-1-2 6-15,0 0-1 0,-2 0 4 0,5 4 5 16,-3-3 6-16,-3 3 3 0,5-4 0 0,-2-2-1 16,-4 0 2-16,5-6 2 0,-3-2 0 0,0-6 0 15,1 0-2-15,-2-5-2 0,1-5 3 16,-2-2 3-16,6-4 5 0,-7-3 3 0,5-1-5 15,-3-3-2-15,2 1-2 0,1 3-2 0,-3-2-2 16,4 2-1-16,1 4-3 0,-5-1 2 0,4 5 2 16,2 3-1-16,-2 3 0 0,0 2-4 15,-4 2 0-15,6-1 0 0,-3 1 3 0,-3-2 0 16,3 3 0-16,-2 0 0 0,1-4 2 16,0 1 4-16,-4-2 1 15,5-2 7-15,-4-4-3 0,4-3 1 0,-3-4-4 0,4 1-3 0,2-3 0 16,-2 1-1-16,2-3 2 0,0 0-3 0,1-2 3 15,0 0 1-15,0 0-3 0,0-3 0 0,0-1-3 16,0 0 3-16,0-3-1 0,0 0-2 16,0-1 0-16,0-2 4 0,0 0 8 0,0 0 13 15,0 0 8-15,0 0-3 0,0 0-21 0,0 0-47 16,0 0-101-16,0-4-92 0,0 0-7 0,0-1-124 0</inkml:trace>
  <inkml:trace contextRef="#ctx0" brushRef="#br2" timeOffset="-230055">4184 5922 162 0,'0'0'13'16,"0"0"-7"-16,0 0-2 0,0 0-2 16,0 0-2-16,0 0-1 0,0 0-1 0,0 0 0 15,0 0 1-15,0 0 1 0,0 0 1 0,0 0 0 16,-4 9 1-16,0-3 0 0,0-2 0 0,-2 2 0 15,4 0-1-15,-4 1 0 0,2 1 0 16,0 1-1-16,-1 0 1 0,0 1 0 0,1 1-1 16,-1 2 0-16,1 0 0 0,0 1-2 0,-2 1 2 15,1 2 1-15,-2 0-1 0,1 0 1 0,1 3 1 16,-3 2-2-16,0 0 1 0,1-2-1 0,-1 1-1 16,1 3 1-16,-3-4 1 0,2 2 2 0,1-1 2 15,-4-1-3-15,4 1 0 0,-2-1-2 16,-2 2 0-16,4-1 1 0,-2 1 0 0,-2 1 1 15,-2 1 2-15,4-1-3 0,1 2 1 0,-3 1-2 16,3-1-3-16,1 3 3 0,-4 0-1 16,3 0 1-16,-1 0 3 0,-2 2-4 0,3-1 2 15,0 2 0-15,-3-1-5 0,2 0 5 0,0-3-2 16,0 1 1-16,-2-1 4 0,4 0-4 0,-2-1 1 16,-2 1 0-16,4-2-5 0,-3 4 5 15,-1 0 2-15,4-2-3 0,-1 2 3 0,0 1-3 16,0 1 0-16,-2 1 0 0,2 0-2 0,0 0 4 15,-3-2-1-15,3 1-2 0,-2 4 4 0,1-2-2 16,-2 1-2-16,1 0 4 0,1 0-5 16,-4 1 2-16,2-1 0 0,-1 0-1 0,0 1 3 15,2 1-2-15,1-3 1 0,-2 1 2 0,-1-1-2 16,2-1 2-16,0-2 1 0,0 2-2 0,-1-2 2 16,-2 1 0-16,0 0-2 0,3-2 1 0,-2 3-3 15,1 0 0-15,0 0 0 0,0 0-2 16,-1-2 5-16,2 3-1 0,1-5-1 0,-1 2 0 15,-1-3-5-15,-1-1 1 0,5 1 2 0,-3-1-1 16,0-2 5-16,3 2-2 0,-3-1 0 0,2-1 1 16,0 0-3-16,-2 1 0 0,-1-1 1 15,4 0-2-15,-1 2 3 0,-4 0-1 0,5 1 1 16,-2 2 2-16,-2 1-5 0,4 1 2 0,-3 1-1 16,-1-3-1-16,3 0 5 0,0-1-3 15,-3-1 0-15,2-2-1 0,0 1 0 0,0 2 1 16,-4-2 0-16,7-2 3 0,-4 2 0 0,-1-4-2 15,6 2-1-15,-5-2-3 0,1 1 0 0,3-1 2 16,-3 0 1-16,4-1 1 0,-4 1 1 0,5-3-3 16,-2 1 1-16,1-2-3 0,-2 0 3 15,2 1 2-15,1-1-1 0,-6 0 2 0,6 0-1 16,-6 1 1-16,6-3-1 0,-5 1-2 0,5-2-2 16,-5 2 4-16,7 0-2 0,-5 1 0 15,3 1 3-15,0 0-2 0,0 1 1 0,-2 0 2 16,3 1-3-16,1-3 0 0,-4-1-2 0,3-2 3 15,2-1-2-15,-2-3-2 0,2-2 2 16,-5-2-2-16,5-2 4 0,0-2 4 0,1-1-2 0,0-2 3 16,0 2-3-16,0-2-7 0,0 0-11 0,0 0-10 15,0 0-3-15,0-2-1 0,0 0 7 16,0-5 3-16,0 3-40 0,1 0-51 0</inkml:trace>
  <inkml:trace contextRef="#ctx0" brushRef="#br2" timeOffset="-229698">2857 9423 377 0,'0'0'513'0,"0"0"-514"0,0 0-54 0,0 0-7 0,0 0-4 16,0 0 29-16,0 0 18 0,0 0 12 0,0 0 7 15,0 0 6-15,-48 155-3 0,45-122 2 16,-3 3-3-16,3 1-2 0,-1 5 1 0,-3-1 3 16,4 0 5-16,0 0 10 0,-1-4 7 0,2-2 18 15,0-4-7-15,2-4-13 0,0-4-7 16,8-7-30-16,-2-1 5 0,4-7 7 0,-1-2 18 16,-1-5 20-16,3-1 15 0,3 0 15 0,-1-8-3 15,1-4-2-15,1-5-12 0,6-3-13 16,-4-3-9-16,5-2-8 0,-3-3-5 0,2 1-9 15,-3 0-12-15,-2-1-5 0,3 1-10 0,-4 1-6 16,-1 3-6-16,-5 5-16 0,0 3-25 0,-4 6-43 16,-1 4-80-16,-4 5-17 0,0 0 28 15,0 5 34-15,-1-1-34 0</inkml:trace>
  <inkml:trace contextRef="#ctx0" brushRef="#br2" timeOffset="-228436">4213 6240 124 0,'0'0'49'0,"0"0"-48"0,0 0 0 15,0 0 1-15,0 0 0 0,0 0-2 16,0 0 1-16,0 0-2 0,0 0 0 0,0 0 0 16,0 0 1-16,0 0 2 0,0 0 1 0,0 0 0 15,-6-49-1-15,2 57 0 0,-3 1-1 0,3 1 0 16,-2 5 1-16,0-2-1 0,2 3 0 15,-1 1 2-15,0 3-2 0,1 3 1 0,0-1-2 16,0 5 0-16,1 1 0 0,-1 3 0 0,0 1-1 16,0 3 1-16,0 2-1 0,-1 3 1 0,-1 3-1 15,-1 1 1-15,0 4-1 0,-2 2 1 0,2 0-1 16,-3 0 0-16,0-1 0 0,0 4-1 16,0-3 1-16,0 2 0 0,-3-2 2 0,1 2-2 15,0-1 2-15,1-2-1 0,-2 1-1 0,-2-1 3 16,0-1 0-16,0 1-2 0,2 0 2 0,-2-2-2 15,1-1-1-15,-1-1 2 0,0 2-1 0,1-1 0 16,-2-1 0-16,2 3 0 0,1-1-2 16,-4-2 3-16,2 0-1 0,2-2 1 0,-1 2-1 15,0 0-2-15,1 0 0 0,0-1-1 0,0-1 0 16,-1 0 1-16,2-3-1 0,-2 1 0 16,2-2-1-16,1 0 2 0,-1-3-1 0,1 1 0 15,-2-1 1-15,1 1 2 0,0-1 0 0,0 1 0 16,-1-1 0-16,1 2-1 0,2 0 0 15,-1 2 0-15,1 0-2 0,-3-4 4 0,2 0-2 16,-1 1 0-16,2-2 1 0,1-2-3 0,-2 0 4 16,0-1-1-16,2 2 4 0,-1-2-3 0,-1 0-1 15,0-2 0-15,-3 2-1 0,4-1 2 0,1-1-1 16,-2-1 3-16,0 1 2 0,1 1-5 16,3-3 3-16,-4 2-2 0,0 1-2 0,3-1 2 15,0 3 0-15,-3-1-2 0,0 2 2 0,0 2-1 16,1-2-1-16,-1 3 2 0,0-1-2 0,-1 0 1 15,2 0 1-15,2-2 1 0,-1-1 4 16,-1 2-3-16,2-1-2 0,-2 0 1 0,2 1-3 16,1-1 1-16,-2-1 2 0,2-2-2 0,-1 2 2 15,-2 0-2-15,3-4 2 0,-3 2-2 0,1-3-1 16,2 2 0-16,-3-2 1 0,3 3 2 0,-1 0-1 16,2 0 2-16,-2 1-2 0,0 0 1 15,1 0 0-15,-3-2 0 0,3 1 0 0,-1 2 0 16,0 1 0-16,0 1 1 0,-2-1 0 15,5 2-1-15,-3-3 1 0,0 2-5 0,1-4 2 16,-4 0 1-16,5-3-3 0,-3-2 7 0,3-2-3 16,-2-1-1-16,0-2 1 0,2 1-3 0,1-1 2 15,-2-3-2-15,3 1 0 0,0-2 3 16,-2 2-4-16,5-1 4 0,-2 0-2 0,2 0-2 0,-4-1 1 16,3 2-1-16,1-3-2 0,1 2 6 15,-3 2-4-15,0 0 2 0,-2 1-1 0,2 2 0 16,0 1 1-16,1 1 0 0,-5 0 1 0,3 3 2 15,-2 0-3-15,0-2-2 0,-1 2 4 0,1-1-5 16,-3-1 4-16,3 2-1 0,-3-3-2 0,2 1 1 16,-1-1-7-16,-3-1-4 0,5-3-2 15,-3 1-2-15,2-4 3 0,-1-3 1 0,1-2-7 16,3-6-102-16</inkml:trace>
  <inkml:trace contextRef="#ctx0" brushRef="#br2" timeOffset="-227921">2540 11537 702 0,'0'0'285'0,"0"0"-150"0,0 0-75 15,0 0-36-15,0 0-44 0,0 0-12 0,0 0 17 16,0 0-2-16,0 0 11 0,0 0 8 0,0 0 3 16,0 0-2-16,0 0-1 0,0 0-6 0,6 114-6 15,0-101 2-15,-1-2-4 0,3 0 4 16,-4-1 2-16,7 2 7 0,-6-1 1 0,6-2 2 15,0 0 7-15,-3-3-3 0,2 0 0 0,-1-2 0 16,1-1-6-16,-5 0-6 0,5-2 1 16,-6-1-5-16,4 2-3 0,-2-2 2 0,-4 0-6 15,7 0 1-15,-7 0 4 0,1 0-3 0,3 0 3 16,-4 0-4-16,0 0-2 0,-2 0 1 0,1 1-2 16,-1 1 11-16,0 1 13 0,0 0 12 15,0 2 14-15,-3 0 5 0,-2 3 0 0,-1-1 4 16,1 3-18-16,-3-1 10 0,-3 0 21 0,4 0-4 15,-5 0 14-15,1 1-12 0,-2-2-28 0,1 1 3 16,3 1-5-16,2-4-2 0,-3 1-9 16,7-1-14-16,-1 1-7 0,3-3-17 0,-2-1-17 15,3 0-16-15,0 0-12 0,7 1-7 0,3-3-10 16,1-1-29-16,6 0-49 0,2-9-59 0,2 0 7 16,-9 1-207-16</inkml:trace>
  <inkml:trace contextRef="#ctx0" brushRef="#br2" timeOffset="-226576">4399 6116 220 0,'0'0'26'0,"0"0"-12"0,0 0 8 15,0 0 15-15,0 0 4 0,0 0-20 0,0 0-35 16,0 0-27-16,0 0-9 0,0 0 14 0,0 0 23 16,0 0 10-16,0 0 2 0,0 0 2 0,-40 21-1 15,39-6 1-15,1 2 1 0,-3-1 0 16,3 2 0-16,0 2 0 0,0 2-2 0,-2 0 2 16,1 3 1-16,-2-1 1 0,-1 3 0 0,0 2-1 15,1 4-2-15,-3 2 1 0,0 4 3 0,-2 2 1 16,0 3 1-16,-2 5 2 0,-2 2-1 15,1 7-1-15,-3 2-3 0,-2 7 0 0,1 2-1 16,-1 7 1-16,-2 2-1 0,0 6 0 0,0 2 4 16,-1 4-3-16,1 1 0 0,3-3-1 15,0-2-11-15,2-4-15 0,0-8 0 0,3-6 1 16,-3-5 4-16,4-7 19 0,0-2-1 0,0-5 2 16,-1 3 3-16,1-2-5 0,-2 2 2 0,-3 1 2 15,1-1 0-15,-2 2 5 0,-2-2-1 16,2 3 0-16,2 3-4 0,-4 3-4 0,3 4 0 15,-1 2-2-15,-1 1-1 0,-2 2 3 0,1 2-5 16,0 4-1-16,-2-2-6 0,0 2-3 0,1 0 2 16,-2-4 0-16,5-6 8 0,-2-6 4 0,2-8 0 15,2-5 3-15,-1-3 1 0,2-3 2 16,-1-2 2-16,1 0 2 0,-2 2 3 0,2 0-4 16,-1 2 2-16,-1-1 5 0,2 2 2 0,-2-1-1 15,0 1-4-15,2 0-9 0,-2 3-3 0,5 0-1 16,-1 2-7-16,-1 3 0 0,2 1-4 15,-1 0-3-15,1 3-1 0,-1 0-7 0,-1 1 3 16,2 1 5-16,0-2 3 0,-2-1 9 0,3-3-1 16,0-4 4-16,-3-3-2 0,0-2 2 0,4-6 2 15,-4-1 0-15,1-1 0 0,0 0 1 16,0 1-1-16,1-1 0 0,-2-1-1 0,1 1-2 16,1-1 0-16,-2-1 0 0,0 1 1 0,0 1 0 15,4 0 1-15,-2 1-2 0,-2 2-1 16,4 0 2-16,-3 2 0 0,-1-1 0 0,5 2 2 15,-4 2-1-15,-1 1 0 0,6 0-1 0,-4 0-4 16,3-3-1-16,-3-5-2 0,1 0 1 0,1-5 1 16,-3-2 3-16,1-1 3 0,0-1 0 0,-1 0 1 15,-1-5 0-15,6 0 3 0,-5 0 2 0,2-1 6 16,1 0 6-16,-4 4 5 0,6-2 0 16,-5 1-4-16,2 2-3 0,1 0-11 0,0 2-3 15,2 3-4-15,0 3-3 0,-2 2 1 0,1 2-5 16,-2 1 0-16,5 4 1 0,-5-2-1 0,5 3 1 15,-2-3-3-15,-3 1-2 0,4 0 2 16,-5-4 5-16,5 2 5 0,-4-5 2 0,4-4 1 16,-3-3 1-16,3-3 5 0,-1-1 6 0,-2-3 0 15,3-2 0-15,-4 0 2 0,3-1-3 16,-1-1 2-16,0-1-2 0,1 1 0 0,-3-1-3 16,5 3-1-16,-5-2-3 0,5 2-5 0,-3 1 1 15,0-1-1-15,3 0 0 0,0 0 1 0,-2-1-2 16,2-1-5-16,3-3-1 0,-1-3-1 0,-1 0-2 15,1-3 2-15,-1-2-5 0,2-3-4 16,-2-1-3-16,2-2-3 0,0 0 4 0,0 0-1 16,0-1-25-16,0-8-5 0,0 2-13 15,0 0-72-15</inkml:trace>
  <inkml:trace contextRef="#ctx0" brushRef="#br2" timeOffset="-226165">2461 12998 1161 0,'0'0'160'0,"0"0"-70"0,0 0-27 16,0 0-93-16,0 0-109 0,0 0 8 16,0 0 12-16,0 0 50 0,0 0 74 0,0 0-4 15,0 0-2-15,0 0-1 0,0 0-2 0,0 0-2 16,60 71-2-16,-50-60 0 0,-1-2-2 15,1 0 2-15,-3-1 1 0,1 0-1 0,-3-2 1 16,5 0 0-16,-5-2-2 0,3 0-10 0,-2-1-10 16,2-3-14-16,-4 2-4 0,6 0 2 0,-6-1 7 15,3-1 6-15,-2 2 3 0,-4-2 3 0,6 1-2 16,-5 2 2-16,0 0 0 0,-2 0 7 16,0 1 14-16,0 1 16 0,0 2 13 0,0 2 10 15,0 0 3-15,-1 5 2 0,-3 0 7 0,-3 5 5 16,2 2 6-16,-4 4-6 0,1 2-10 0,1 2 17 15,1 1 5-15,0 1 2 0,1-2 4 0,-2-4-28 16,5 1-15-16,2-3-10 0,0-3-6 16,0-2 5-16,0-3-3 0,2-4 1 0,5 0-3 15,-2-3-6-15,6-2 3 0,1-2 2 16,3-1-18-16,2-3-40 0,7-3-146 0,-7-4-107 16,-1 1-447-16</inkml:trace>
  <inkml:trace contextRef="#ctx0" brushRef="#br2" timeOffset="-216073">18453 2097 510 0,'0'0'161'0,"0"0"-132"15,0 0-6-15,0 0-18 0,0 0-6 0,0 0-1 0,0 0-3 16,0 0 2-16,0 0 4 0,0 0 4 15,0 0 6-15,0 0 5 0,-21 98 12 0,26-81 10 16,-3 1 5-16,0 1 5 0,2 1 0 0,1 0 0 16,-2 3-5-16,2 0-4 0,1 1-9 15,-2 2-10-15,4 2-3 0,-4-1-6 0,6 0-4 16,-5 0-5-16,6-1-11 0,-4-2-15 0,0-4-15 16,2-3-18-16,-4-5-16 0,1 0-16 0,0-5-17 15,-5-4-9-15,2-2 4 0,0-1 36 16,-3 0 51-16,0 0 16 0,0-5-15 0,-3-5-29 15,0-2-38-15,-5-4 7 0,1-1 29 0,-4 0 24 16,3-2 18-16,-2 2 6 0,0-2 3 16,-3-1 1-16,1 2 1 0,0-2-2 0,2-1 2 15,1 1 2-15,-2-1-1 0,1-1 7 0,3 3 2 16,-2 1 17-16,2-2 21 0,0 4 25 0,4 1 35 16,-2 0 24-16,1 0-1 0,2 1-15 0,2-1-26 15,0 1-33-15,0-1-12 0,6 0-7 0,2 1-9 16,2-1-9-16,1 0-6 0,2 0-3 15,5 1-1-15,-2-1 3 0,8 2 5 16,-5 3-4-16,4 0 2 0,1 5 0 0,-4 0-3 16,3 4 6-16,-7 1-5 0,5 0-2 0,-4 5-2 15,-2 1-6-15,0 4-1 0,2 0 2 0,-5 3 7 16,-2 1 7-16,1 1 0 0,-9 1-4 0,2 2 3 16,-4 5 4-16,0-4 10 0,-4 2 8 0,-1 2-2 15,-6-2-1-15,-1 2-2 0,-3-4 0 16,0 3 3-16,-2-4-5 0,2 0 2 0,-1-3 3 15,1-2 3-15,1-1 5 0,1-4 0 0,0 2-6 16,4-3-10-16,-1-1-11 0,2-3-10 0,5-1-13 16,0 0-20-16,3 0-22 0,0-2-26 15,0 1 5-15,3 3 30 0,1 4 29 0,6 1 29 16,1 2 5-16,0 3-12 0,1 1-1 0,4 1 0 16,-1 2 2-16,2-2 3 0,-2-1-2 0,3 1-1 15,1-3-4-15,-4-1-7 0,-2-1-3 0,1-2-1 16,-2 1-1-16,-1-3-1 0,-5-1 2 15,0 0-2-15,-3-1-3 0,-1-1-4 0,-1 2-15 16,0-1-19-16,-1-1-25 0,0 0-10 0,0 4-23 16,0 0-46-16,0 1-61 0,0 3-80 0,0-2-1 15,-1-3 43-15,1-1 35 0</inkml:trace>
  <inkml:trace contextRef="#ctx0" brushRef="#br2" timeOffset="-215557">18936 2503 2141 0,'0'0'41'16,"0"0"52"-16,0 0-52 0,0 0-33 0,0 0-36 16,0 0-54-16,0 0-62 0,0 0-24 0,0 0 27 15,0 0 43-15,0 0 45 0,0 0 23 0,0 0 0 16,33-18 6-16,-22 18 22 0,1 0 7 15,2 0 5-15,2-4 2 0,1 2-2 0,-1-2 3 16,1 2 0-16,0-2-3 0,2 2 0 0,-4-1-7 16,-1 2 1-16,0-1-4 0,-1 2-3 0,-2 0 0 15,-3 0-5-15,1 0-3 0,-7 0 7 16,4 2-2-16,-5 2 11 0,-1 0 14 0,0 0 17 16,-1 3 19-16,-6 4 6 0,2 1-8 0,-6 2-17 15,-2 1-19-15,0 2-7 0,-1-1-4 0,0 1 1 16,-1-1 2-16,0-3-5 0,2-2 0 0,0-2-4 15,3 0-10-15,7-5-12 0,-1 1-30 16,4-2-35-16,0 0-8 0,2 0 4 0,4 0 22 16,6 2 33-16,0 0 7 0,3 1 11 0,0-2 6 15,3 1-1-15,1-2 7 0,-2 2-2 16,5-4 1-16,-3 3 4 0,3-3-2 0,-5-1 5 16,4 1-1-16,-5 1 2 0,-2 0 5 0,-1 0 3 15,-4 1 8-15,-1 0 10 0,0 0 5 0,-5 0 12 16,-2 2 8-16,-1 0 15 0,0-1 24 15,0 0 11-15,-4-1 12 0,-4 2-15 0,2 1-13 16,-3 0-11-16,-5 0-19 0,1 1-7 0,-4 0-17 16,-5 0-15-16,3-1-5 0,-3 1-2 15,5-1-5-15,-4 0-17 0,5-3-37 0,3 0-75 16,3 0-142-16,5-1-267 0,3-1-823 0</inkml:trace>
  <inkml:trace contextRef="#ctx0" brushRef="#br2" timeOffset="-209191">4196 12834 251 0,'0'0'35'0,"0"0"-17"0,0 0 15 0,0 0 21 15,0 0 22-15,0 0 15 0,0 0 9 0,0 0 4 16,0 0 9-16,0 0 0 0,0 0-7 0,0 0-12 16,0-30-19-16,0 29-16 0,0 0-10 15,0-3-6-15,0 3-9 0,0-2 4 0,0 0 5 16,0 0 9-16,-2 0 8 0,2 0-2 0,-2 0-5 15,1 0-11-15,0 0-8 0,-1-1-6 16,0 1-8-16,0 2-4 0,-2-4-5 0,4 3-2 16,-4-1-7-16,0 0-1 0,-2 0-1 0,2 0 4 15,-1-2 4-15,-1 0 1 0,0 1 0 0,-1-1 0 16,-4 1 4-16,3-1 7 0,1 0 5 16,-4-2 7-16,5 2 3 0,-3-1 1 0,1 0 0 15,1 0-4-15,0 2-8 0,2-1-4 0,-4 1-3 16,4-1-1-16,-2 0-4 0,0 2-6 0,-1-1-1 15,3 0-6-15,-2-2 0 0,1 3 2 0,-2-1-2 16,3 1 2-16,-4-2 2 0,1 2-2 0,-1 0 0 16,0 0 0-16,1 1-2 15,-3 1-1-15,2-1 0 0,-1 1 0 0,-1-1-2 0,-1 1 1 16,0-1-1-16,-1 1 2 0,0 1 1 0,-1 0 1 16,2 0 1-16,-2 0-2 0,1 0 2 15,-1 0-3-15,0 0 3 0,1 0 0 0,0 0 0 16,1 1 3-16,2-1 0 0,0 0 1 0,-1 0 1 15,0 0-2-15,-3 0 2 0,2 0-1 0,2 0-1 16,1 0 2-16,-2 0-2 0,0 0 0 16,3 0-1-16,-1 0-2 0,0 0-4 0,3 0-1 15,-2 0 1-15,1 0-1 0,-1 0 4 0,-3 0 1 16,4 0 0-16,-1 0 1 0,-1 0 0 16,2 0 4-16,-3 0 3 0,3 0 1 0,-2 0-4 15,-2 0-4-15,3-1-4 0,0 1 0 0,-3 0 2 16,2 0-2-16,1 0 1 0,-1 0-1 0,-1 1-2 15,1 1 3-15,-1 1 0 0,-2 0 1 16,2 1-1-16,1 0 3 0,-2 0 0 0,1-1 0 16,-2 0-1-16,5 0 1 0,-3-1-1 0,0-1 4 15,3 2 1-15,-4-3 1 0,0 2 1 0,3 0-2 16,-2 0 1-16,1-1 1 0,-2-1 2 0,1 0 2 16,2 1 1-16,-2-1 4 0,4 0-4 15,-4 0-3-15,-1 0-3 0,4 0-6 0,-2 0-1 16,-2 2 0-16,-2 0 0 0,3-1-1 0,0 2 1 15,-2-2 0-15,-1 1 0 0,1-1 1 0,1 1 1 16,-1-1 15-16,2-1-4 0,-1 2-4 16,0 0 0-16,2-1-14 0,-3 2 5 0,5-1 2 15,-4 1 1-15,-1-2-2 0,-1 2-3 0,1 0-1 16,2 0 0-16,1 0-1 0,-2 0 1 0,0 2 0 16,-1-1 1-16,2 1-1 0,-1 2 1 15,-2 0-1-15,-1-1-1 0,-1 1 0 0,-1 3 1 16,-1-1 0-16,4-1 0 0,-4 4 1 0,-1-4 1 15,1 3 0-15,2-1 1 0,1 0-2 16,-1 1 0-16,1-2 0 0,2-1-2 0,0 0 2 0,-1 0 1 16,7-2-2-16,-4 0 1 0,0 1 1 15,5-1 0-15,-5-1 2 0,5 0 1 0,-3 1-1 16,2-1 0-16,-2-1 1 0,3 1-1 0,-4-1-1 16,4 1-1-16,-3 1 0 0,0 0-1 15,-2 0-1-15,-1 2 1 0,0-1-1 0,-2 3 1 16,0 0 0-16,4 1-3 0,-2-1 2 0,0 1 0 15,0 0 0-15,0-1 1 0,4 1-3 0,-1 0-1 16,-3 0-1-16,6 2 1 0,-5-1 3 0,3 0 1 16,-1 1-1-16,-1-3 2 0,3 3 1 15,-4-3-4-15,6 2 2 0,-4-1-1 0,4-1-5 16,-3 3 8-16,0-1-2 0,1 1 2 0,-1 1 3 16,-3 1-4-16,5-1 1 0,-5 1 0 15,5-1-4-15,-3-1 6 0,2-1-3 0,-2 1 0 16,4 1 4-16,-4-1-6 0,5-1 1 0,-5 0 1 15,5-2-5-15,-1 3 2 0,-3 0 0 0,4-3 1 16,-1 4 7-16,-3-2-4 0,5 3 1 0,-4 0-1 16,-1 2-3-16,5 0 4 0,-2-2-1 15,-2 0-2-15,3-1 2 0,1 1-2 0,-1-2-1 16,-3 0 1-16,5 0-3 0,0-3 2 0,-1 2 2 16,2 0-1-16,-1-1 3 0,1 0 0 0,-1 0-1 15,1 0 2-15,0 1 1 0,0-2-1 16,0 3-2-16,0-2 0 0,0-1-2 0,0 1 0 15,0 0 1-15,0-2 0 0,0-1 1 16,0 1 0-16,0 1-1 0,0-2 0 0,1 1 0 0,-1 0 1 16,1-1 2-16,1 4-1 0,-2-1 3 0,1 1-2 15,0-1-4-15,5 0 3 0,-3 1-4 16,-1-1 3-16,0 1 4 0,2-2 0 0,0 2 1 16,-1 0 0-16,-1 1-2 0,2 0-1 0,2-1-2 15,-3-1 1-15,2 2 2 0,2-3-2 16,-4 3 3-16,5-3-3 0,-4 3 0 0,3-2-1 15,-3-1-2-15,-1 0 4 0,5-1-2 0,-4 1 0 16,1-3 3-16,2 3-1 0,-3-1-1 16,4 1 1-16,-3-2 1 0,3 3-1 0,-4-2 0 15,5 2-1-15,-4-1-1 0,3 1 2 0,-3-2 0 16,3 2 2-16,-4-1-2 0,6-2 1 0,-5 1-1 16,5 0-2-16,-6 1 0 0,6-3 0 0,-5 2-1 15,3 0 2-15,-1-1-1 0,1-1 1 0,1 1 0 16,-4 0-1-16,3 0 0 0,-2 2 0 15,2-1 1-15,-1 0 1 0,4 1-3 0,-2-2 2 16,1 1 0-16,-1 1-1 0,4-1 3 0,-2-1-1 16,1 3 0-16,-1-2 1 0,-4-1-4 0,5 1 3 15,-3 1 0-15,-3-3 0 0,5 1 3 16,-4-2-3-16,1 1-1 0,0 0 2 0,-1 0-5 16,2 0 2-16,1 1 1 0,-5-2-1 0,6 0 3 15,-2 2-3-15,-1-2-1 0,0 2 0 0,-3-2-3 16,5 1 4-16,-5 1 4 0,6-1-2 15,-1 3 5-15,-1-2-3 0,0-1-2 0,3-1 0 16,0 2-2-16,-1-1 2 0,1 1 1 0,-1-2 0 16,0-1 5-16,2 1-2 0,-1 1-1 15,1-2 0-15,1 1-6 0,-2-2 6 0,1 1 1 16,-1-2 2-16,0 0 4 0,1 2-7 0,-4-2 0 16,2 1-3-16,1 0-4 0,1 0 4 15,-1-1-1-15,-1 1 0 0,1 2 2 0,-2-1-3 16,-1-1 0-16,4 1-1 0,-1 0 0 0,0-1 1 15,0 1 1-15,2-1 0 0,1 2 2 0,0-1 1 16,-1 0 1-16,4-2 1 0,-1 1 2 0,0-2 0 16,-1 1 1-16,2-1 1 0,0-1-3 15,-1 1 0-15,1-1-1 0,0-1-2 0,-3 2 1 16,0-2-1-16,0 0-1 0,-1 0 1 0,-1 0-2 16,4 0 2-16,-2 0 0 0,1 0-2 0,-1 0 3 15,1 0-3-15,-1 0 2 0,6 0-1 0,-3 0 1 16,-2 0 1-16,4 0 1 0,-2-2 2 15,1-2 3-15,0-1 0 0,-2 0-1 0,5-1 1 16,-5 0-1-16,4-2 0 0,-3 0-1 0,-2-1-1 16,5 2 1-16,-5-4-2 0,0 3 1 0,2-2 1 15,0 1-3-15,-3 0 1 0,0 0-2 16,0-1 1-16,-3 1 0 0,0 2-2 0,1-1-1 16,-1 1-2-16,-2 0-2 0,1 1 1 0,-1 0-2 15,1 1 3-15,0 0 0 0,-1-1-2 16,-1 0 0-16,4-2 2 0,-2 2-2 0,-2-2 4 15,1 1 1-15,-1-2 1 0,1 0 2 0,-2-1 0 16,2 1 1-16,2-2-1 0,-1 1 0 0,0-1 1 16,0-1-2-16,1 1-1 0,2-4 0 15,-2 2-2-15,-1-2 0 0,1 2-1 0,-2 3 0 16,-2 1 1-16,0 1-2 0,2-1 1 0,-4 0-1 16,7-4 0-16,-2 1 2 0,1 0 0 0,-1 0-2 15,-4 0 1-15,4-1 3 0,-2 3 1 0,-3-1 3 16,3-1 0-16,-5 0-1 0,4-2-2 0,-2-2 2 15,2-1-1-15,-2-1 0 0,0 0 0 16,0-2-4-16,-1 0-1 0,2 0 2 0,-1-1-1 16,-1 1 4-16,-1-2-2 0,0 0-3 0,2 1 2 15,-2-2-3-15,-1 0 2 0,-1 2 0 16,2-1 1-16,-2 2 0 0,0 1-2 0,1-1 1 16,-1 2-2-16,0-1-2 0,-2 2 3 0,2-2 0 15,-2 1 1-15,0-1 1 0,0 0-4 0,0-2 0 16,-2-1 1-16,-2-1 0 0,0 1 4 15,0-4 1-15,-1 3 0 0,0-3 1 0,1 2-1 16,0 1-1-16,0-1-1 0,0 0-3 0,-1 3 2 16,1 1-1-16,1 0 0 0,-3 0 1 0,2 0-3 15,0 0 0-15,-1-1 0 0,1 1 0 16,-1 2 1-16,0-2 0 0,0 2 1 0,-2 0 1 16,1-2-2-16,-2 2 1 0,0-2-1 0,-3 1-1 15,-1 0 6-15,1-3-1 0,-3 1-1 0,0-2 1 16,-2 1-4-16,-2-4 2 0,-1-1 1 0,0-1 3 15,-4-1-1-15,2 0 2 0,-2 0-1 0,-1 2-3 16,2 0 1-16,1 1-3 0,-3 1-4 16,2 4-7-16,-1 5-20 0,-2 5-33 0,-4 6-68 15,-3 7-108-15,-7 21-233 0,8-1-201 0,12-2-840 0</inkml:trace>
  <inkml:trace contextRef="#ctx0" brushRef="#br2" timeOffset="-202628">18755 9732 199 0,'0'0'90'0,"0"0"-66"0,0 0-13 0,0 0 0 16,0 0 4-16,0 0 16 0,0 0 16 0,0 0 23 15,0 0 18-15,0 0 8 0,0 0 2 16,0 0-7-16,-7-23-12 0,6 21-17 0,1 1-13 16,0 1-12-16,0 0-9 0,0 0-9 0,0 0-6 15,0 0 0-15,0 0-2 0,0 0 0 0,0 0-4 16,0 0-5-16,0 0-4 0,0 0-3 0,0 0-2 16,0 0-2-16,0 0 0 0,0 0 0 15,0 0 5-15,0 0 7 0,1 0 3 0,-1 0 10 16,0 0 1-16,1-2-1 0,1 2 5 0,2-1-2 15,-2-1 2-15,1 1 3 0,-1 1 1 16,-2-2 5-16,0 2 6 0,0-2 2 0,0 0 2 16,0 2-6-16,0-1-4 0,1 1-4 0,-1 0-11 15,0 0-6-15,0 0-7 0,0 0-6 0,0 0-1 16,0 0-5-16,0 0-1 0,0 0-3 16,0 0-5-16,0 0 3 0,0 0 2 0,0 0 4 15,0 0 6-15,0 0 1 0,0 0 1 0,0 0 2 16,0 0 1-16,0 0 8 0,0 0 7 0,0 0 9 15,0 0 8-15,0 0 3 0,0 0 2 0,0 0 1 16,0 0 0-16,0 0 1 0,0 0-3 16,0 0-6-16,-1 0-7 0,1 0-11 0,-3 0-17 15,-1 0-3-15,-3 1-2 0,-4 3 0 0,1-1 10 16,-2 2-3-16,1 1 4 0,-2 0 2 0,0 0 2 16,0 1 4-16,0-1 2 0,2-1 1 15,-2 2-2-15,-1 0-4 0,2-1-4 0,1 1-2 16,3-2-1-16,-2 1-1 0,5-2-1 0,-1 0-1 15,3 0-6-15,2 0-4 0,0 0-4 0,-2 1 1 16,2-1 7-16,1-1 5 0,0 1 4 16,0-1 6-16,0 2 2 0,1-3 6 15,4 4 6-15,-2-3 3 0,3 1 2 0,-1-1-2 0,5 0-3 16,-5 1-3-16,6-1-4 0,-3 0-4 16,0 1-3-16,3-2-4 0,-2 1-2 0,-1 0-1 15,3-1 2-15,1 1 1 0,0 0 2 0,2-2-3 16,0 2-5-16,-1-2 4 0,1 3 4 0,1-3 5 15,0 0 4-15,0 1-7 0,1-1 2 16,1 1-8-16,-2 0-1 0,-2-1 3 0,1 2-7 16,-2-1 3-16,-1-1-2 0,-3 2-2 0,3 0-2 15,-4 0 0-15,0-2 1 0,-3 3 1 0,2-3 0 16,-5 0 2-16,-1-1 1 0,0 0 0 0,0 2 4 16,0-2 4-16,0 0 3 0,0 2-3 0,-1-1-10 15,-6 0 14-15,3 3 11 0,-7 2 6 16,-3 0 13-16,-1 5-18 0,-5 0-10 0,-4 2-1 15,-4 2-2-15,-1 2 0 0,-1 2-4 0,1-2-2 16,2 2-2-16,0 1-3 0,1 1 2 16,0 0-1-16,4 0-8 0,1-1 0 0,2 2 3 15,2-1-4-15,4-3 4 0,6-2-3 0,-1-1-2 16,6-2 1-16,0-1-6 0,2-3 4 0,0 1 2 16,2-1 11-16,0-1 8 0,8 1 5 15,-5-2 6-15,6 2 2 0,3-1-2 0,1 1 2 16,3 1-5-16,-1-3-3 0,0-1-4 0,1 0-8 15,-3 0-1-15,2-1 0 0,-2-2 3 16,-1 1 3-16,0-1-1 0,-3-1-3 0,-3 1-5 0,0-1 1 16,-3-1-2-16,1 0-2 0,-5 0 1 15,2 1-6-15,1 0-2 0,-4-1-2 16,3 1-10-16,-3 1 0 0,0-2 1 0,0 2 5 0,0 0 14 16,0 0 10-16,0 2 4 0,0 0 4 0,0 1-5 15,0-2-3-15,0 3-3 0,0-1-4 0,0-2 4 16,0 1-3-16,0-1 3 0,0 1 0 15,-3-2-1-15,3 1 2 0,0 1-2 0,0-2-1 16,0 3 0-16,0-2 0 0,0 3-1 16,0-1 3-16,0 0-2 0,0 0 0 0,0 2-1 15,0 1-2-15,0-1 5 0,0 3-5 0,-3 4 3 16,3-2 4-16,0 2-4 0,-1 2 3 0,-2 1 0 16,3-1-4-16,-2 1 3 0,-5 0-2 15,4 2 0-15,2 0 3 0,-1 0-2 0,1-2 0 16,-2 0 0-16,3-1-1 0,0 1 3 0,0-3-3 15,0 2 2-15,0-1 5 0,0 0-4 0,0-1 6 16,0-1-5-16,0 0-5 0,3 0 1 0,-2 3 2 16,1 0 8-16,-1 3 2 0,-1 1-2 15,0 2-3-15,0 3-7 0,0 1-2 0,0 4 8 16,0 2 3-16,-1 5 1 0,-5 3-2 0,-1 3-1 16,0 3-4-16,-1 2 5 0,-3 1 5 0,3 0 0 15,1-2-2-15,1-6-6 0,1-5-4 16,5-7-8-16,0-6-1 0,0-2 2 0,2-6-1 15,5-1 9-15,-5 0 1 0,2 1 0 0,3 0 3 16,-4-2-2-16,2 0-2 0,0 1 1 0,-1 1-4 16,-3-1 1-16,4 1 3 0,0 0-3 0,-3 5 4 15,1 2-2-15,4 1 0 0,-3 4 2 16,-3 1-5-16,1 5 2 0,0 3-1 0,-2 5 1 16,0 1 2-16,-2 3 0 0,-1 1-2 0,0-1 2 15,2-3-3-15,-2-3 3 0,3-4 0 16,0-5-1-16,0-2 1 0,4-3-1 0,-1-5-2 15,0-2-1-15,4 0 0 0,-5-2 4 0,1 0 1 16,1-1 2-16,2-1 1 0,-4 0-7 0,1-1 0 16,4 0 0-16,-6 1 0 0,1 1 1 15,0 6 2-15,1 0-2 0,-2 1 0 0,-1 5 1 16,0 3-2-16,0 3 2 0,-4 4-1 0,0 5 1 16,-5 1-1-16,2 3 0 0,-4 2 0 0,0 2-1 15,3-3 1-15,1-1-3 0,1-3 2 0,1-3-1 16,4-3 0-16,-1-6 1 0,2-3-2 15,0-3 2-15,0-5 1 0,0-1 0 16,0-2 0-16,0-2-1 0,0 0-2 0,0-1 1 0,0 2 2 16,2-2 1-16,-2 0 1 0,1 0-2 0,0-2 0 15,-1 4-3-15,3-1 3 0,-3 1-1 16,0 3-1-16,0 0 1 0,0 3 0 0,0 2 1 16,0 4 1-16,0 3-1 0,-3 3 0 0,1 3-1 15,-1-2-2-15,-1 4-2 0,-2 3 0 0,4-3 0 16,-1 2 0-16,-3-1 4 0,4-2-2 15,0 1 4-15,2-1 1 0,0-5-2 0,0-2 4 16,0-4-4-16,0-2 1 0,0 1-2 0,0-4 3 16,0 0-1-16,0 2 0 0,2-2-1 15,-2 0-2-15,0-2 1 0,0-3 0 0,0 1 3 16,0 0-3-16,0 1 0 0,0 0 0 0,0-1-4 16,-2 2 5-16,1 3 0 0,0 0 1 0,-1 3 5 15,0 2-7-15,-3 3 0 0,4 0 1 0,0 3-5 16,-2 0 7-16,-1 2-2 0,0-3 1 15,2 3 1-15,1-2-2 0,0 0-2 0,-1-3 1 16,0 1 2-16,-3-1-2 0,4-3 2 16,1 2 0-16,-1-3 3 0,1-3 1 0,0-1-2 15,0-4 1-15,0 1-2 0,0-3 1 0,0-1-1 16,0 1 2-16,0 0-1 0,0 1 0 0,0 2 1 16,0 2 1-16,1 0 1 0,0 0 1 0,2-3-3 15,-1 2-3-15,-2-2 1 0,2 3-1 0,-2 1-2 16,0 0 4-16,2 2-4 0,-2 0 3 15,1 4-1-15,-1-3-1 0,1 4 3 0,-1 1-1 16,0 0 1-16,0 0 0 0,2-2-1 0,-1 1 0 16,2-1 0-16,-2-1-3 0,3 2 5 15,-2-4-4-15,-1-1 2 0,2-2 3 0,2-1-3 16,-2 0 0-16,-2 0 0 0,1-1-1 0,0 1 3 16,4-2 0-16,-5-1 0 0,2 1 3 0,-3 3-2 15,3-2-2-15,1 1-1 0,0 0-2 0,-1 0 2 16,-1-2 3-16,1 1-2 0,1 3 4 15,-1-4-4-15,-2 0 0 0,5-1 2 0,-2-3-4 16,-1 1 3-16,-2-2 0 0,2-1-2 0,2 3 2 16,-2-1-3-16,-2 0-1 0,3-3 1 15,2 2-1-15,-3 0 3 16,-2 1-1-16,3 2 1 0,1 0 0 0,0 1-2 0,-3 2 1 0,2-3 0 16,2 1 2-16,-5 6 1 0,5-2 1 0,1 3 1 15,-3 1-2-15,4-3-3 0,-5 0 3 0,5-1-1 16,-4-1 1-16,0 0 2 0,3 0 0 0,-3 1 3 15,1-3 3-15,1-2 0 0,-4 0 3 16,3-2 0-16,-1 0-5 0,-2-2-2 0,0-3 0 16,-1 0 0-16,3 1 2 0,-2-3 3 0,0 4-1 15,1-1-2-15,-2 3-3 0,1-1-5 16,-1 0 0-16,-1-1-2 0,3-1-1 0,-3 2 3 16,0-4-3-16,0 3 0 0,0 0-4 0,0-1-15 15,-4 1-25-15,1 1-44 0,-6 0-64 0,-2 1-138 16,-6 2-257-16,2-1-368 0,4-5 89 0</inkml:trace>
  <inkml:trace contextRef="#ctx0" brushRef="#br2" timeOffset="-194207">2649 11877 0 0,'0'0'277'0,"0"0"-227"0,0 0-27 15,0 0-6-15,0 0-6 0,0 0-2 0,0 0 6 16,0 0-5-16,0 0 1 0,0 0 11 16,0 0-1-16,0 0 14 0,-17-48 10 0,15 43 2 15,-2 2 4-15,3 0 4 0,-1 0 1 0,2 0 4 16,-1 0 1-16,0 1 2 0,-1-1 2 0,1 0 3 16,1 0 7-16,-3 1 4 0,1-1-1 0,0-1-5 15,1 4-3-15,1-3-7 0,0 0-2 16,-2 1-1-16,2-2-2 0,-1 3 1 0,0 1-1 15,-1-2 1-15,2 2-1 0,-2-1-10 0,2 1-6 16,-3 0-10-16,3 0-5 0,-1 0-5 0,1 0-4 16,-2-2-3-16,2 2-2 0,0 0 2 15,-1 0 0-15,-1 0 1 0,2-2 3 0,-1 2 2 16,1 0-3-16,0 0-5 0,0 0-11 0,0 0-18 16,0 0-16-16,0 0-19 0,0 0-26 15,0 0 13-15,0 5 21 0,3-2 26 0,-2 6 35 16,2 0 0-16,4 2-5 0,-3 1-5 0,-1 0-5 15,5-1-2-15,-6 0 2 0,7 0-1 16,-4-1 4-16,-1 2-1 0,2-2-2 0,-4 3 3 0,1-1 0 16,4-2 2-16,-4 2 1 0,-2 1-2 15,5-1 2-15,-2 0-4 0,0 0 1 0,-3 1 1 16,6 3-4-16,-3-1 1 0,-1 1 0 0,1 0 0 16,0 1 2-16,0-1 2 0,-3 1 0 0,5 0-1 15,-2 0-1-15,-1-1-4 0,1 0 0 0,0 0 2 16,0-2 2-16,1 3 1 0,2-1 1 15,-3 1-1-15,5 0 1 0,-4 2-1 0,5-3-2 16,-1 1 1-16,-2 0 2 0,4-2-1 0,-3 2 1 16,-1-3-1-16,2 0-2 0,-3 0-1 15,2-2-3-15,-4-1 0 0,3 0-1 0,-3-3 2 16,-1 0 9-16,1 0 0 0,1 1 2 0,-2-1-3 16,-1-1-6-16,4 1-1 0,-3 2 2 0,0-2-1 15,-2 2 2-15,6 3 0 0,-4-3-1 16,-1 3 1-16,5-1-2 0,-3-1 0 0,-2 0-1 15,3 2-2-15,-1 0 2 0,0 0-1 0,-1-1 2 16,4 0-1-16,-3-1 0 0,2-1-1 16,-1-1 1-16,-1 3 0 0,4-2 2 0,-4-1-1 15,3 1-2-15,-1-3-1 0,-4 0 0 0,7-1 0 16,-7 2 1-16,4-2-1 0,-1 0-1 0,-2-2 0 16,1 3 1-16,2-1 0 0,-4 0 0 0,1 0 7 15,4 0-2-15,-4 0 0 0,-1 0 0 16,-2 0-6-16,4 0 0 0,0 0-1 0,-1 0 1 15,0 2 0-15,1-2 0 0,1 2 1 0,-2 1 1 16,0 0-2-16,4 0 1 0,-3 0 0 0,-1 0-1 16,5-2 0-16,-5 3 1 0,2-1 0 15,0 0-1-15,-2 1 0 0,5-3 0 0,-4 3 0 16,-1-2 2-16,5 2-1 0,-4-2-1 0,3 1 2 16,-3 1-3-16,1 1 1 0,3 1 0 15,-4-3 0-15,4 3 1 0,-4 0-1 0,2 0 1 16,0 1-1-16,-3-3-1 0,5 3 0 0,-4-3-1 15,3 0 2-15,-1 3 4 0,2-1-1 0,-3-1 3 16,-2 0-4-16,5-1-3 0,-5-1 1 0,1-2-1 16,2 3 1-16,-2-1 1 0,0-2-1 15,0 0 1-15,1 2-1 0,-3-2 0 0,4 1 0 16,-3-3 0-16,0 2 0 0,1 0 1 0,0-1-2 16,-1 2 3-16,0 0-2 0,1 0-2 0,1 2 2 15,-2-1 1-15,1 1-2 0,1-2 3 16,0 2-1-16,-1 2 0 0,2 0 4 0,-3 0-5 15,5 2 7-15,-2-1 7 0,2 1-3 0,-2 1 3 16,0-1-8-16,0 0-6 0,-3-2 1 16,3 0-5-16,-2-3 1 0,-2-1 0 0,5-1-3 15,-6-1 5-15,2 2-1 0,-2-2 1 0,0 0 1 16,4-2-1-16,-1 2 0 0,-2 1 2 0,0-1 2 16,2 1 0-16,-3-3-1 0,3 2-1 0,-1 3-3 15,-2-2 2-15,1 1 0 0,3 1 0 0,-2-1-2 16,0 0 2-16,-2-1 1 0,3 2-2 15,2 0 5-15,-4 0-4 0,0 0 0 0,5 1 3 16,-3 0-5-16,-3 0 3 0,4-2-1 0,0 3-1 16,-1-2 4-16,-3 2-4 0,6 0 2 0,-4-1-1 15,-1 0-2-15,2-1 4 0,1-4-2 16,-3 3-1-16,1-2 3 0,-2 0-3 0,5 2 0 16,-3-2 1-16,-1-1-3 0,0 1 3 0,-1 0 1 15,4-2-2-15,-2 3 3 0,-1-1-3 0,-1-1 0 16,0 1 1-16,2 0 1 0,1 1 0 15,-3-1-1-15,2 1 0 0,-1 0-2 0,-1-1 3 16,3 3-2-16,0 0 2 0,-1-1 2 16,-2 2-2-16,3-1-1 0,0 2 0 0,-1 1-5 0,0 0 3 15,1 1 3-15,0 0 1 0,0 0 5 16,-1 1-2-16,4 0-1 0,-5 0-4 0,1 0-4 16,1-3 4-16,2 2-1 0,-4-3 2 0,3 0 1 15,-1 0-1-15,0 1-1 0,-3 0-1 0,3-3 1 16,2 3-2-16,-4-2 1 0,0 0 2 15,3-1-1-15,-1 0 0 0,-1 0 2 0,-2-2 0 16,4 1 0-16,-1-2 1 0,-2 0-1 0,1 0-1 16,-2 0 2-16,5 1-3 0,-3 0 0 0,-1 0 2 15,0 0-2-15,2 2 0 0,0-2 1 16,-1 2-1-16,-2-1 0 0,0 1 2 0,4-1-1 16,-1 1 0-16,-2-2-1 0,0 1-1 0,2 1 0 15,0 0 1-15,-1 1 0 0,-1 0 1 0,0 2-1 16,2-1 1-16,0 0-1 0,-1 0 0 15,-2-1 1-15,3 0-2 0,0 1 2 0,-2 1-2 16,0-2 1-16,0-1 1 0,2 1-2 0,1 1 1 16,-2 0-1-16,1 2 1 0,2-1-2 15,-4 1 3-15,0-3-1 0,2 0 0 0,0-1 1 0,-1 1-2 16,-2-1 2-16,0-2-1 0,-1-2 3 0,0-1-2 16,0-1 2-16,0-2 0 0,0 0 0 15,0 0 7-15,0 0 3 0,0 0 4 0,0 0 5 16,0 0-2-16,0 0-1 0,0 0 2 0,0 0-3 15,0 0 1-15,0 0-3 0,0 0-8 16,0 0-10-16,0 0-29 0,0-2-45 0,0-1-71 16,0 1-121-16,0 0-178 0,0-1-90 15,0 2-683-15</inkml:trace>
  <inkml:trace contextRef="#ctx0" brushRef="#br2" timeOffset="-192932">2595 11849 346 0,'0'0'41'0,"0"0"-32"0,0 0-3 15,0 0-2-15,0 0 0 0,0 0 1 0,0 0 4 16,0 0 12-16,0 0 15 0,0 0 21 0,0 0 18 16,0 0 7-16,0 0 4 0,0 0 3 15,-29-103 1-15,29 100 2 0,0 0 2 0,0 2-4 16,-1-2-3-16,1 1 2 0,0-1 6 0,-2 2-2 16,0 1-3-16,-1 0-16 0,2 0-21 15,1 0-21-15,0 0-17 0,-2 0-10 0,1 0-12 16,-2 3 3-16,-4 3 4 0,0 1 2 0,-5 6 10 15,-2 2 2-15,-6 3-1 0,4 5 5 16,-9 1-1-16,6 3-6 0,-4 1 1 0,-2 1 0 16,7-1-2-16,-3 2-1 0,6-6 0 0,0 3-1 15,2-5-2-15,1-2-1 0,6-1-1 0,0-5-1 16,3-1-1-16,0 0 1 0,2-3-2 0,1-2 1 16,0-1 3-16,0-2 3 0,0-1 3 15,1-1 1-15,2 0-2 0,-2-1 3 0,6-2 9 16,-4 0 11-16,0 0 12 0,-1 0 11 0,5-2 1 15,-3-1-1-15,4-3-7 0,-2-1-11 0,2-3-8 16,-2-3-8-16,4-2-5 0,-3-3-6 16,1 1-2-16,2-4 0 0,-5-1 1 0,5 1 1 15,-6-1 2-15,4-3-4 0,-4 2 0 16,-1-1-2-16,4 0-10 16,-4 1 5-16,-1-1-2 0,5 5 0 0,-3-1 3 15,-1 3-5-15,3 1-2 0,-2 4 2 0,-3 0-2 0,4-1 4 0,0 4-1 16,-1 0-2-16,-3 0 1 0,6 1-3 0,-2 0-1 15,-2 3 1-15,4 1-4 0,-3-1 4 0,-1 0 2 16,4 2-6-16,-5 2 1 0,4-1-8 16,-1 2-1-16,1 0 2 0,3 0 0 0,2 0 6 15,1 5 4-15,2-1 1 0,0 3 3 0,1-1-1 16,0 0-3-16,-2 1 2 0,1 0-2 16,0 3 2-16,-1-1 2 0,1-1 0 0,1 2 2 15,0 1-2-15,3-2 0 0,-3 3-2 0,1 0 0 16,-1 0 3-16,2 1 1 0,3 0 1 0,-3 0 1 15,-2-2-3-15,2-1 0 0,-3 2-1 0,1-2 1 16,-4 0 1-16,-3-1 0 0,2-3 1 16,-6 0-3-16,-2-4 2 0,1 2 5 0,-3-4 13 15,0 1 24-15,0-1 20 0,0 0 15 0,-3 0 6 16,1 0-23-16,-2 0-18 0,-6-1-20 0,-1-3-21 16,-2 1 2-16,-3-2-2 0,-5 2-2 0,-4 0 2 15,-4 1-1-15,-3 1 0 0,-1 1 4 16,-3 0-2-16,-2 0 2 0,-1 0-5 0,-1 6-3 15,-1 5-1-15,1 0-3 0,3 6 2 0,3 2 0 16,2-1 0-16,4 3 2 0,5-1 1 0,1-2 0 16,9-1-3-16,-1-2-9 0,10-5-15 15,2-3-20-15,2-1-11 0,0-2-3 0,6-1 9 16,6-1 20-16,0-2 12 0,4 0 9 0,0-2-1 16,6-5-8-16,2-3-8 0,4 0-9 15,0-6 0-15,2 2 6 16,-2-2 9-16,-1-1 11 0,-1 4 10 0,-6 0 2 0,-3 3 5 0,-6 1 1 15,-6 5 4-15,-2 0 10 0,0 4 0 16,-3 0-3-16,0 0-12 0,0 0-25 0,-6 0-14 16,2 4 0-16,-7 2 0 0,-4 6 14 0,-7 4 10 15,-1 4 4-15,-2 6-10 0,-2 6-84 0,-2 1-168 16,10-6-177-16,7-10-917 0</inkml:trace>
  <inkml:trace contextRef="#ctx0" brushRef="#br2" timeOffset="-187622">15946 8827 325 0,'0'0'16'0,"0"0"-10"0,0 0-7 16,0 0-2-16,0 0 3 0,0 0 1 0,0 0 5 16,0 0 1-16,0 0 0 0,0 0 1 0,0 0-2 15,0 0-4-15,25-20 0 0,-25 20-4 0,1 0-1 16,3 0 2-16,-3 0 1 0,5 0 1 15,-5 2 1-15,5 1-3 0,-1-2 1 0,-2 2-1 16,2 0-2-16,2-3 5 0,-4 2-2 0,4-2 0 16,-3 1 2-16,1-1-3 0,-1 0 1 15,1 3 2-15,-3-3-2 0,2 0 4 0,-1 0-1 0,0 0-1 16,-3 0 1-16,0 0-1 0,0 0 1 16,0 0 3-16,0 0-1 0,-3 2 0 0,0-2-3 15,-1 2-1-15,0 0 1 0,-1 2-2 0,-4 1 0 16,-1 1 0-16,0 3 0 0,-1-2 1 15,0 2 0-15,0-2 0 0,2 1-1 0,0 0 1 16,1 0-1-16,3-3 3 0,-1 1-2 0,4-1 2 16,2-2 4-16,-2 1-1 0,2 1 4 0,-2-2-1 15,2 3 0-15,0 0 0 0,0 0 0 16,0-2 5-16,0 2 1 0,0-2 1 0,0 2-1 16,4 1-2-16,-3-2-3 0,3 1 1 15,0 0 2-15,2 0-3 0,-1 1 0 0,1-1-3 16,-2 1-3-16,3 3 1 0,-2-3 1 0,2 2 11 15,-2 1 6-15,2 1 2 0,-1 0 5 0,2 1-14 16,-3 1-14-16,1 0-2 0,0 1 2 0,-1 1 3 16,0 0 9-16,1-1-3 0,-1 1-10 15,-2 1 0-15,1-1-1 0,-1 0 1 0,1-2-3 16,-2 3 1-16,1 0-1 0,-3-4-1 0,1 4 3 16,-1-3 0-16,0 1 1 0,0 2 4 0,0-4-2 15,-1 4 2-15,-4-1 4 0,1 3-2 0,1-2 3 16,-3-1-2-16,1 1-3 0,2 2 6 15,-2-2 2-15,-1 1 0 0,3 1 2 0,-2 0-4 16,0 4-3-16,3-5 1 0,-2 4 0 0,3-1 0 16,-1 0 1-16,2-1-2 0,0 1 1 0,0-2 2 15,2 1 1-15,3-3 1 0,-2-1 2 16,2 0-2-16,1-2-6 0,-1-1-2 0,-1-1-4 16,1-3-1-16,0-1 4 0,-1-1-3 0,-1 1 0 15,0-1-2-15,-2-1-2 0,2 0 1 0,-2 1-1 16,0-2 0-16,-1 2 1 15,3 1-1-15,-3-1-1 0,0 1-1 0,0 1 0 0,0 1 6 16,-4-1 5-16,-3 3 2 0,2 2 3 0,-5 1-2 16,1 1-2-16,0 1 0 0,1 1-3 15,-4 1 0-15,4 1-2 0,-2-1-1 0,2 0 0 16,3 0 2-16,0 1-3 0,1-5 1 0,3 2 2 16,0-2-1-16,1-2 0 0,0 0 4 0,0-1-1 15,4 0-1-15,1-1 7 0,1-1-5 0,0 0 0 16,0 0 1-16,2-2-2 0,-1 3 1 15,1-2-1-15,-2 2-14 0,2-2-6 0,-1 2-2 16,-2 0 1-16,-1-1 8 0,-1-2 7 0,-2 1 0 16,-1 0 5-16,0-1 7 0,0 2 10 15,0-1 8-15,-2 2 8 0,-4 0 6 0,-2 3 2 16,0 0-12-16,1 1-2 0,-4-3-8 0,3 1-13 16,-2-1 4-16,1-2-8 0,2 1-3 0,-1 0-1 15,2-2 0-15,-1 1-4 0,3 0-1 0,0-2-4 16,0 3-1-16,3-1 0 0,1 0 5 15,-2 3 4-15,2 1 7 0,0-2 2 16,0 4-2-16,0 1-6 0,2-1-2 0,0 4-5 0,5-3 0 16,-1 1 2-16,0-1-1 0,0 0 3 0,1-4 1 15,-2-2-2-15,-2-1-1 0,1-1-7 16,-3-2-3-16,1 0-3 0,-2-1-2 0,0 0 17 16,0-1-1-16,0 1 11 0,0-2 17 0,-2 1-3 15,-2-1 11-15,2 1-1 0,-4 0-8 16,1 2-4-16,-2 0 3 0,-1 0-4 0,1 2-1 15,-1 2-3-15,-5-2-10 0,5 1 4 0,1-1-5 16,-4 0-1-16,6-1-3 0,-2 0-7 0,3-2 5 16,1 1 1-16,1-2 0 0,-3 0 2 15,4-1-4-15,0 0 0 0,1-2 5 0,0-1 0 16,0 2 4-16,0-2 6 0,0 0-2 0,0 0 2 16,0 0-3-16,0 0-7 0,0 0-3 0,0 0-5 15,0 0-6-15,0 0-6 0,0 0-11 0,0 1 4 16,0-1 0-16,0 0 7 0,0 2 11 0,0-1-1 15,0 2 3-15,0-3-1 0,0 2-2 16,0 0 3-16,0 0 2 0,0-1 0 0,0-1 1 16,0 0 0-16,0 1 1 0,0-1 1 0,0 0 2 15,0 2 2-15,0-2 7 0,0 0 6 16,0 0 8-16,0 0 11 0,0 0 10 0,0 0 6 16,0 0 2-16,0 0-4 0,0 0-4 0,0 0-6 15,0 0-6-15,0 0-2 0,0 0-3 0,0 0-4 16,0 0-5-16,0 0-8 0,0 0-6 15,0 0-9-15,0 0-7 0,0 0-11 0,0 0-8 16,0 0-10-16,0 0-5 0,0 0-3 0,0 0 1 16,0 0 5-16,0 0 6 0,0 0 8 0,1 0 4 15,-1 0 7-15,1 0 17 0,2 0 9 16,-1 0 15-16,0 0 6 0,1 0-4 0,0 2 0 0,2-1-6 16,1-1-2-16,-2 0 2 0,1 1-2 15,1-1-2-15,1 0-7 0,-2 0-9 0,0 0-3 16,2 0-6-16,-3 0 3 0,6 2-1 0,-6-1 1 15,6 1 2-15,-2-1 0 0,-1 2 1 16,2-1 3-16,1 1-1 0,-1 0 4 0,2 0 1 16,-1 0-1-16,2-2 2 0,-1 3 2 0,-1-3-3 15,0 0 1-15,0 1-3 0,0 0-3 0,-2-2 2 16,1 1-2-16,-2-1 1 0,3 1-1 16,-2-1-3-16,-1 0 1 0,1 2-1 0,-3-2-1 15,2 1 3-15,-1-1-4 0,-4 2 0 0,3-2-6 16,-3 0-2-16,2 2 0 0,-4-2 0 0,2 0 4 15,-2 1 1-15,1-1 0 0,-1 0 1 16,0 1 2-16,0-1-1 0,0 0 3 0,0 0 1 16,0 0 0-16,0 0 4 0,0 0-1 0,0 0 3 15,0 0 3-15,0 2 2 0,0-2 6 0,0 0 7 16,0 0 1-16,0 0 2 0,0 0-6 16,0 0-5-16,-1 0-5 0,-1 0-7 0,2 0 1 15,-1 0 1-15,-2 0-1 0,2 0 5 0,-2 2 3 16,-2-1-4-16,-2 2 2 0,-4 0-6 0,-1 2-2 15,1 0 2-15,-6 1-2 0,1 1 3 0,-2 3-1 16,-1-1 5-16,-3 1 6 0,0 2-1 16,-1 2 1-16,-1-1-9 0,0 2-9 0,3-2 0 15,-1 2-2-15,-3-1-1 0,2 0 1 0,0 1-2 16,-1 0 1-16,0 0 0 0,3 1 2 0,0 0 3 16,1 0 3-16,1-1 1 0,4-4-1 15,-2 2-2-15,2-3-4 0,1 1-2 0,2 0-1 16,1-2-2-16,0 0 2 0,3 1-2 0,-1 0 2 15,1-1-2-15,3 0-1 0,1 1 3 16,-3-1-2-16,4-2 1 0,0 0 2 0,2 0-2 16,1-1 1-16,-3 0 1 0,3-2-1 0,0 1-1 15,0-1-2-15,0-1 0 0,0 1 1 0,0-1 1 16,0 0 4-16,0-2 1 0,0 2 0 16,0 0 4-16,0-1 1 0,0-1 1 0,0 1 2 15,0 3 0-15,0-4 0 0,3 2 2 0,-2 0 0 16,-1-1 1-16,2 0 2 0,-2-1-1 0,1 0 0 15,2 1 3-15,-3-2 1 0,1 2 3 0,2-2 1 16,0 1 2-16,-1-1 3 0,2 2 2 0,-1-2 3 16,4 0-2-16,0 0-3 0,1 0-1 15,2 0-5-15,-1 0-3 0,2 0-2 16,3 0-3-16,-1 0-1 0,2 0-2 0,2 0 0 16,-2-2 0-16,0 1-1 0,0-1 0 0,1 0-3 15,1 0 1-15,2 0 0 0,-2-1 1 0,4 1 0 16,-3 1 0-16,-1-1-1 0,3 1-1 15,-5-3-1-15,0 3 0 0,1 1-1 0,-2-2 1 0,-2 2 0 16,-3 0-1-16,0 0-1 0,0 0-1 16,-1 0-2-16,-2 0 1 0,1 0-3 0,-5 0 2 15,3 0 0-15,-4 0-2 0,3 0 0 0,-3 0 0 16,-1 0-1-16,2 0 1 0,-2 0-3 16,0 0-1-16,0 0-2 0,0 0-3 0,0 0 1 15,0 2 1-15,0-2 2 0,0 0 4 0,0 1 3 16,0-1 2-16,0 4 0 0,0-4-2 0,0 1-2 15,0-1-1-15,0 2 0 0,-2-1 8 0,-2 2 4 16,2 1 6-16,0 0 5 0,-3 1-2 0,-1 0 1 16,-1 3-3-16,-1 1-1 0,-4 0-1 15,0 2-3-15,-1 1-2 0,0 0-5 0,-1 0-8 16,0 0 3-16,2 4-5 0,-2-1 3 0,4 2 5 16,-3 0-3-16,0 3 2 0,-1 0-1 0,2 2-4 15,-1 0 5-15,4 3 0 0,-3-1 3 16,5-1 2-16,0-2-2 0,1-4-1 0,4-2-2 15,-1-5-1-15,3-2-2 0,0 0 2 0,0-4 2 16,0-1 4-16,0 0 4 0,0-1-2 16,3 0 4-16,-2-2-2 0,-1 3-2 0,1-2 6 15,-1 1-1-15,2 1 7 0,-1 1-2 0,2-1-3 16,-3 2-4-16,1 0-6 0,1-1-3 0,0 2 2 16,0 2 0-16,0 2-1 0,3 1 9 15,-4 4-4-15,0 1 1 0,3 2-1 0,-2 0-6 16,-2 6 3-16,0 2 2 0,0-2 2 0,0 1-3 15,0-4 2-15,0-2-2 0,0-5-1 0,0 0 0 16,0-3 0-16,0-1 0 0,0-3 0 0,0 2 2 16,0 0 4-16,0 0-2 0,0 1-1 15,0 3 0-15,0-3-6 0,0 3 3 0,0 0 0 16,0 1-1-16,-3 1 3 0,0 2 0 0,1 3-1 16,2 1 2-16,-6 2-2 0,3 4 1 0,-2 3-2 15,1 5 1-15,-3 5 0 0,4 3 1 16,-4 0 1-16,2 3-6 0,1 0 4 15,0 0 2-15,0-1 0 0,2-1 2 0,1-1-3 0,1-7-1 16,0-2 0-16,0-8 1 0,0-7-2 0,3-2-2 16,-2-5 1-16,3-2 0 0,-3-3 0 15,1-2 1-15,1 0-1 0,-3 0-1 0,1 0 1 16,0 1 0-16,1 0 2 0,2 2-1 0,-3-2 2 16,3 2 0-16,-4-1-2 0,3 1-3 15,1 0 3-15,-3 3-1 0,1 1 0 0,-1 4 3 16,2 0-3-16,-3 3 3 0,1 2-1 15,3 3-4-15,-2 1 3 0,-1 0-2 0,0 3 2 0,-1 2 5 16,3-1-3-16,-1 2 0 0,0-3-2 0,2 0-4 16,-1-1 4-16,1-1-1 0,-1 0 1 15,2 0 0-15,-1-4-1 0,1-2-1 0,-1 0 1 16,1-1-1-16,-2-2 0 0,2 2-2 0,1 1 2 16,-5 0-3-16,3-1 4 0,-1 2 0 0,-2 2 2 15,3-2 3-15,-4 4-3 0,3 2 0 0,0 0 0 16,-3 1 2-16,1 0-3 0,-1 1 0 15,0 1 0-15,0-1-2 0,0-1 2 0,0 1 2 16,0-2 0-16,0 1 0 0,0-1-4 0,0-1 0 16,0-1 1-16,0-3 0 0,0-3 1 0,0 0-2 15,0 3 1-15,0-2-2 0,0-1 0 16,0-1 1-16,0 3 3 0,0-2 1 0,0 2 1 16,0 4-1-16,0 4 3 0,0-1-1 0,0 4 0 15,0 0 1-15,0 2-5 0,0 0 1 16,0-3 0-16,0 4-2 0,2 1 1 0,-2 3 1 15,0 2 1-15,0 3 2 0,0 3-2 0,0 2 0 16,-2 1-3-16,-2-2 1 0,1-1 3 0,1 1 0 16,0-4 4-16,1 0-5 0,1-5 0 15,0-2-1-15,0-4 1 0,0 1 6 0,0-4 0 16,0 4 2-16,1-3-4 0,3 3-4 0,-4-2 2 16,2-3-2-16,-1 0-2 0,3-4 6 0,-2 0-2 15,-1 1 0-15,3-2 5 0,-3 0-6 0,4 3-3 16,-3-1 2-16,2 2-8 0,-2 1 7 15,-1 3 4-15,0 0 3 0,2 3 9 0,-1 4-5 16,-1-1-5-16,0 2-2 0,-1 1-5 0,0-1 1 16,3 2 3-16,-3 1 1 0,0-1 3 0,1 2-3 15,2-4 1-15,0-1-3 0,-2-2-4 16,-1 1 1-16,0-2 1 0,2 2 3 0,-2-6 5 16,1 1 0-16,2-3 0 0,-2-1 4 0,-1-2 2 15,1 0 7-15,-1 2 6 0,2 1-1 0,2 4-5 16,-3 2-5-16,3 3-4 0,-4 0-2 15,2-1-3-15,-1 0 1 0,3 0-2 0,-2 0 1 16,2 2 2-16,-3 1-1 0,0-1-2 0,3-1 0 16,-1 1-3-16,-1-3 1 0,0 3 3 0,0-1 1 15,0 6 4-15,4 0-3 0,-1 1-2 16,-2-3-2-16,4-4-4 0,-3-1 3 0,3-2 1 16,-2 3 2-16,-1 0 7 0,2-1-4 0,-1 1 2 15,1 1-2-15,1-2-6 0,-5 2 3 16,4-2-2-16,-1-2-2 0,-2-1 6 0,2-3-2 15,-1-1-1-15,-2 0 2 0,1 0-4 0,-1 1 0 16,1 0 2-16,1-2-1 0,-4-2 1 0,3-5-1 16,-3-3 0-16,1-1 3 0,-1 1 0 0,0-2 7 15,3 1-4-15,-3 2-3 0,1 1 0 0,2 1-7 16,0 1 0-16,-2-2 0 0,1 1-2 16,2-5 1-16,-3 1 1 0,0-2-1 0,2-4 2 15,-2-3 1-15,-1-3-9 0,0-1-15 0,2-1-35 16,-1 0-55-16,3 1-103 0,-1 0-199 15,1-1-255-15,-4-2-824 0</inkml:trace>
  <inkml:trace contextRef="#ctx0" brushRef="#br2" timeOffset="-185532">2669 9925 555 0,'0'0'54'0,"0"0"-4"0,0 0-9 0,0 0-25 16,0 0-8-16,0 0-3 0,0 0-2 16,0 0 3-16,0 0 1 0,0 0 7 0,0 0 8 15,0 0 15-15,-11-26 26 0,4 26 25 0,5-2 18 16,0 2 8-16,-1-2-15 0,-3 2-27 16,5 0-37-16,-2 0-31 0,2 0-23 0,-2 2-8 15,-2 4 4-15,2 3 7 0,-4 1 6 0,2 3 3 16,1 0 1-16,-4 0-1 0,5 2 5 15,-1 0-2-15,-3 2 2 0,5-1 1 0,2-2-3 16,0 2 4-16,0-1 4 0,0 0-1 0,3 1 3 16,5-2 1-16,-2 0 1 0,3-2 5 0,1 1 5 15,-3-3 7-15,5 0 8 0,-1-4 4 16,1-2 4-16,1-2 7 0,-1-2 6 0,2 0 3 16,1-2 2-16,0-5-2 0,0-2-5 0,-2-4-2 15,4-1-9-15,2-1-6 0,-4-3-9 0,0 0 0 16,-2-2 0-16,-2-2 4 0,-2 3 3 0,-1-1 6 15,-5-3-1-15,-1 3 2 0,-2 0 4 0,0 1 0 16,-4 1 1-16,-4-1-7 0,-2 5-11 16,-2 0-18-16,-4 3-17 0,-5 2-11 0,3 3-6 15,-5 3 0-15,-1 1 0 0,2 2 0 0,-3 0 2 16,1 8 2-16,-2 1-1 0,1 2 6 16,5 1 3-16,-2 0-1 0,3 0-1 0,0 0-7 15,5 3-6-15,4 1 1 0,4 1 2 0,1-1 3 16,0 4 7-16,5-2 3 0,0 1 6 0,8-4 7 15,3 0 5-15,3-3 13 0,2-1 6 16,2-2 3-16,5-3-2 0,0-1-5 0,-1-4 1 16,4-1-3-16,0 0-3 0,4-6-2 0,0-3-6 15,-3-3-1-15,2-2 2 0,-3-4 0 16,-3 4 1-16,-1-4 4 0,-4 1-1 0,-2 2 5 16,-8 0 7-16,2 3 2 0,-9-2 3 0,-1 3-7 15,0 0-9-15,-1 1-11 0,-10 0-12 0,2 3-5 16,-5-1-11-16,-4 4-5 0,2 1-1 0,-7 2 3 15,2 1 5-15,-2 0 9 0,-2 6 3 0,-1 2 6 16,7 3 4-16,-3 2 1 0,5 3 2 0,2-1-6 16,1 1-7-16,3 0-2 0,3 1-1 15,6 1-10-15,2 4-6 0,0-1-57 16,11 3-143-16,0-4-197 0,-5-7-923 16</inkml:trace>
  <inkml:trace contextRef="#ctx0" brushRef="#br2" timeOffset="-182044">13278 12147 130 0,'0'0'74'0,"0"0"-47"0,0 0-18 0,0 0-9 15,0 0-3-15,0 0-1 0,0 0 4 0,0 0 3 16,0 0 5-16,0 0 6 0,0 0 5 0,0 0 2 15,-31 0-2-15,31 0-7 0,0 0-4 0,0 0-2 16,0 0 0-16,0 0 1 0,0 0 0 16,0 0-2-16,0 0 1 0,0 0-4 0,0 0 0 15,-3 0-2-15,3 0-2 0,0 0 0 0,0 0 0 16,-2 0 2-16,2 1 1 0,0 1 0 16,0-2 0-16,-1 0 1 0,0 1 1 0,-1-1 0 15,2 0 5-15,0 0 0 0,-1 0 4 0,1 0 1 16,-3 0 0-16,1 0 1 0,0 0-6 15,2-1-2-15,-1-2-3 0,-1 1-4 0,1 0 2 16,0 2-2-16,1-1-2 0,0-1-1 0,0 1-2 16,0-1-3-16,0 2-1 0,0-1 1 0,0-1 2 15,0 1 3-15,0-1 5 0,0-1 2 16,0 0 2-16,0 0 1 0,0 1 0 0,0 1-1 0,1-2-1 16,-1 1-1-16,0 1 3 0,0-1-2 15,0 1 2-15,0-2-1 0,0 3-2 16,0 0 3-16,0 0 0 0,0 0 3 0,0-2-3 0,0 2-3 15,0 0-5-15,0 0-6 0,0 0-2 16,0 0-5-16,1 0-3 0,-1 0 3 0,0 0 2 16,0 0 6-16,2 0 9 0,-2 0 4 0,1 0 5 15,-1 0 1-15,4 0-3 0,-1 0-2 0,0 0-5 16,-2 0-4-16,0 0-1 0,1 0-5 0,1 0 1 16,-2 0 1-16,3 2-1 0,-3 2 1 15,2-1 1-15,-2 0 0 0,4 2 3 16,-1 0 0-16,-3-2 0 0,2 0 2 0,-3 0-2 0,0-2 2 15,1 1 0-15,2-1 1 0,-3-1 5 16,0 0 8-16,3 0 9 0,-3 0 12 0,0 0 6 16,0 0 4-16,0 0-3 0,1 0-8 0,-1 0-15 15,0 0-14-15,1 0-7 0,-1 0-3 0,2 0 1 16,-2 0 0-16,0 0-11 0,0 0-8 0,0 0-10 16,0 0-11-16,0 0 7 0,0 0 7 15,1 0 10-15,-1 0 10 0,1 0 1 0,-1 0-2 16,0 0 0-16,2 2 0 0,-2-2 2 0,3 1 4 15,-3-1 2-15,0 0 4 0,0 0 5 16,0 0 4-16,0 0 3 0,0 0-6 0,0 0-1 16,2 0-6-16,-2 0-5 0,2-1 6 0,-2-1-3 15,0 2 2-15,0 0 0 0,0 0-8 0,0 0-2 16,0 0-6-16,1 0 0 0,-1 0 2 0,1 0-7 16,-1 0-316-16</inkml:trace>
  <inkml:trace contextRef="#ctx0" brushRef="#br2" timeOffset="-181515">13851 7122 144 0,'0'0'-144'0</inkml:trace>
  <inkml:trace contextRef="#ctx0" brushRef="#br2" timeOffset="-179056">13851 7122 0 0,'14'-11'411'0,"-14"10"-367"0,0 1-30 0,0 0-1 15,0 0 2-15,0 0-2 0,0 0-3 0,3 0-4 16,-3 0-3-16,1 0 4 0,-1 0 4 0,0 0 6 16,0 0 7-16,2 0 3 0,-2 0 5 0,0 0 6 15,0 0 4-15,0 0 7 0,0 0 4 0,0 0 4 16,0 0-2-16,0 0-6 0,0 0-13 15,-2 0-17-15,2 0-18 0,0 0-22 0,0 0-24 16,0 0-22-16,0 0-17 0,0 1 6 0,0 1 24 16,0 1 34-16,0 1 40 0,0 3 15 15,0 0 4-15,0 2-3 0,0 1-18 0,0 2-2 16,0 1-4-16,0 1-2 0,0 3 1 0,0-2-5 16,0 2 3-16,0-2-2 0,0 1-2 0,0 1-1 15,0 2-4-15,0-2-24 0,0 3 20 0,0 0 4 16,0 3 6-16,0 1 29 0,0 2-18 15,0 3-1-15,-4 0-6 0,3 2-3 0,-2 0-2 16,2 3 2-16,-1 1 5 0,2 0 2 0,0 1 0 16,0-3-2-16,0 0-2 0,0-5 2 15,2 1 4-15,-1-3-1 0,6-3-2 0,-4 0-2 0,1-1-2 16,-2-3 3-16,4 0 2 0,-3 2 0 16,-2-1 0-16,0-3-5 0,3 4 2 0,-1-4-1 15,-3 4-4-15,2-1 5 0,-2 3 35 16,0 1-8-16,0 1 1 0,0 0-3 0,0 2-35 0,0-2 6 15,-5 2-2-15,1-1 1 0,3 1 0 16,0 0 3-16,-2-1 2 0,-3 0 2 0,4 0 0 16,-1 0-5-16,-1-1-5 0,0 1-2 0,1-1 3 15,-1 0 2-15,1 1 1 0,-4-2 3 16,6 2-6-16,-3-3 0 0,-2 0 2 16,4 0 0-16,-2-2 2 0,-2 1 3 0,2 1-1 0,-1 2 17 15,-2 3-8-15,4 0 0 0,-4 1-7 0,3 2-17 16,-1-1 9-16,-1 4 2 0,2-3 4 15,0 5 2-15,-1-2-7 0,2 3-1 0,0-1-1 16,-1 2-4-16,-3-6 4 0,4 2-3 0,1-2 4 16,-2 2 7-16,-1-1-2 0,5 0 0 0,-1-1-1 15,-2 0-6-15,2-2 0 0,-2 2-2 16,3-2 9-16,0 3-3 0,0 0 1 0,0-1-1 16,0 0-8-16,0-3 0 0,3-1 0 0,-2-3 1 15,2 1 2-15,-2 2 3 0,-1-2-2 0,2 2 3 16,-2 1-4-16,3-2 2 0,-3 2 1 0,0-2-2 15,1 1 0-15,-1 0-1 0,3-3-2 0,-2 3 2 16,0-1-4-16,1 0 3 0,-1-2 0 16,1-1-3-16,0-1 4 0,1-2-2 0,-2 1 0 15,-1-1 3-15,2 0-4 0,-1 2 0 0,0-3 3 16,-1 1-4-16,2 0 5 0,-2 1 2 16,0-1-5-16,0 3 4 0,0-1-5 0,0-2-2 15,0 2 4-15,0-2 0 0,0 4 6 0,0-1-4 16,0 2-1-16,0 0 1 0,-3 1-2 0,-1-3 0 15,-3 2 4-15,4-3-1 0,-2 3-3 16,-1-3 0-16,4 1-3 0,-4-1 6 0,1 1-3 16,2-2 2-16,-2 0 1 0,1 2-2 0,1-5 1 15,-1 0-4-15,0-2 0 0,1-2 0 16,0 2 1-16,0-1 2 0,-1-2 3 0,0 2-3 16,3-1-1-16,-3-1 0 0,0 1-2 0,0-2 3 15,2 0 2-15,-1-1-6 0,-1 1 0 0,0-2 1 16,3 3-1-16,-3 1 5 0,0 2-2 0,0 3 3 15,1 0-3-15,-1 2 0 0,0-1 0 16,0 1-3-16,1-1 0 0,0-1 3 0,-1-2-2 16,1-1-1-16,3-2 2 0,0 0-4 0,0-3 1 15,0 2 2-15,0-2 0 0,0 2 2 0,0-1-1 16,0 1 1-16,0-1-4 0,0 0 1 0,0-3 2 16,0 3-3-16,0-2-1 0,0 2 1 15,0-1 0-15,0 2 1 0,0 2 3 0,0-1-1 16,0 0 0-16,0 1-1 0,0 1 0 0,-1 0 4 15,1 2-1-15,0 1 0 0,-1 0 0 16,1-1-3-16,0-4 3 0,0 0-1 0,0-1-2 16,0-4 0-16,0 0-2 0,0-3 3 0,0-1-1 15,0 0 0-15,0-2-1 0,0-1 0 0,0 2 0 16,0-2 1-16,-2 0 2 0,2 0-2 0,0 2 2 16,0-3-2-16,0 4 1 0,0-2 0 15,0-2-1-15,0 4 0 0,0 0-1 0,0-1 3 16,0 1 0-16,0-2 1 0,0 2-1 15,0-1-1-15,0 0 1 0,0-1-2 0,0-1 2 16,0 0 0-16,-1-2 0 0,1 1 1 0,0-2 0 0,0 1 5 16,0-1 4-16,0 0 1 0,0 0 2 15,0 0-4-15,0 0-3 0,0 2-7 0,-1-2-7 16,1 1 0-16,-3 1-1 0,3-1 0 0,-3 2 7 16,2 2 3-16,1 1 11 0,-3 3 1 15,2-1 0-15,-2 3-2 0,-3 0-9 0,5-1 1 16,0-1-4-16,-1 0-1 0,1-1 1 0,0-2 3 15,1-2 4-15,-3-2 4 0,3 0 14 0,0-2 11 16,0 0 16-16,0 0 10 0,-2 0-1 16,2 0-1-16,0 0-5 0,0 0-4 0,0 0-5 15,0 0-10-15,0 0-9 0,0 0-16 0,0 0-15 16,0 0-15-16,-2 0-14 0,2 0-12 16,0 0-8-16,0 1-11 0,-2 1 11 0,2-1 16 15,-1 5 15-15,-2-3 22 0,-1 4 5 0,-1-1 0 16,3 2 4-16,0-2-3 0,-2 0-2 0,2-4-2 15,2-1 4-15,0 0 9 0,0-1 10 0,0 0 11 16,0 0 7-16,0 0 2 0,0 0 4 16,0 0 2-16,0 0-2 0,0 0-9 0,0 0-5 15,0 0-12-15,0 0-11 0,0 0-4 0,0 0-9 16,0 0-7-16,0 0-4 0,0 0-13 16,0 0-3-16,0 0-12 0,2 0-9 0,0 0 9 0,0 0 8 15,0 0 14-15,1 0 16 0,4 0 2 16,-2 0 4-16,5 0 1 0,1 0 1 0,-3 0 3 15,7 0 0-15,-1-2 1 0,3-3 0 0,0 1-4 16,2-2 0-16,0-1-3 0,-1 1-3 16,1 2 0-16,1-2 1 0,0 2 0 0,1-1 2 15,3 0 1-15,-3 1-3 0,3 1 2 0,-1 0-5 16,-3 1 2-16,1-1-1 0,-2 2 1 16,0-1 1-16,-1 1 0 0,-2-1-2 0,-1 0 0 15,-1 2-1-15,-5 0 2 0,2 0 1 0,-4 0-2 16,-1 0-1-16,-4 0-8 0,1 0-11 0,-3 0-7 15,0 4-6-15,0-3 5 0,0 2 10 0,0 0 13 16,-3 0 12-16,-1 2 10 0,-3 1 7 0,-1 3 5 16,-4 2 0-16,-6 1-6 0,-1 1 1 0,-4 0-7 15,-3-1-4-15,-4 2 2 16,0 0-8-16,-4-1-2 0,0 2 7 0,-3 3-4 16,-1-1-4-16,3 2 2 0,-3 0-10 0,1-1 3 15,2 1 0-15,2-1 0 0,3 0-1 0,4 0-1 16,3-1-3-16,6 0-3 0,4-2-4 0,2-1-1 15,0-1 0-15,8 1-4 0,0 0-1 0,3-2-4 16,0 0-1-16,0 0 5 0,6-1 4 0,3 0 6 16,4-1 2-16,0 0 3 0,4 0 8 15,5 0 2-15,1 2-19 0,3-4-3 0,1 1-7 16,3-1 0-16,-1 1 17 0,-3-1 1 0,0 1 2 16,-7 0-2-16,3 0 4 0,-7 0 1 15,-2 0-3-15,-2 1 0 0,-4 0-8 0,1 1 1 16,-5 1 0-16,-2-2 5 0,-1 3 18 0,0 2 12 15,-5-3 10-15,-5 4 0 0,-2 1-13 0,-3 2-6 16,-4 2-5-16,-3 2 0 0,-4 1 0 0,-1 2-3 16,0 2-4-16,-1-3-1 0,2 0-2 15,3-1 1-15,5-1-2 0,3-1-2 0,2 0-1 16,3 1-2-16,2-2 0 0,2 2 0 0,2-1 2 16,2 3-3-16,2 0-1 0,0 1-4 0,0 1 2 15,8 2-3-15,3-1-4 0,1 4-2 0,3 4-24 16,0 0 1-16,3 2 6 0,0 1 7 15,-1 1 22-15,1-1-1 0,0-1 4 0,-2 1 1 16,-1-5-2-16,-1 0 7 0,0-2-5 0,-4-3-2 16,-1-2 4-16,-1 0 4 0,-3-2 7 0,-1 2 6 15,-1 0 2-15,-3-1 3 0,0 4 3 16,0-2-4-16,0 3 1 0,-7 1-2 0,2-1-5 16,-1 5 3-16,-3 0-2 0,1 5-1 0,-1 2-2 15,1 3-4-15,1 5 3 0,1 4-5 16,1 2 0-16,0 4-1 0,1 0-3 0,3 3 0 15,1-2-1-15,0 1 1 0,0-1-4 0,0 2 5 16,2 0 0-16,5 0-1 0,-1 0 3 0,2-1-4 16,-3-1 0-16,5 1 0 0,-3-2 1 15,1 0 3-15,-3-4-3 0,2 1 0 0,-4-3 1 16,1-2 1-16,-4-3 4 0,0-1 7 0,0 0 4 16,0-1 6-16,-6 4 2 0,-2 3-2 0,1-1 2 15,-2 5-5-15,3 0-1 0,-2 3-3 0,3 0-5 16,-2 2 3-16,6 0-4 0,-1 1 3 0,2 0 0 15,0 1-2-15,0-2-1 16,0-3-1-16,3 0 0 0,4-2 0 0,-2 2 0 0,2 0 0 16,-1 0-7-16,-1 2 5 0,3 3 4 0,-2 0 3 15,2-1 8-15,-3-1-2 0,2-2-2 16,-1-1 1-16,0-4-5 0,-3 0 0 0,1-7-1 16,0-3 6-16,0-4 10 0,2-1 0 0,1-2-2 15,-2 2-6-15,2-1-10 0,-3-4 6 0,4-2 2 16,-4-2 2-16,2 0 3 0,2-2-8 15,0 0-6-15,0-2 0 0,1-2-5 0,-4-3 3 16,2-1 7-16,-3-2-1 0,0-3 2 0,0 0-6 16,-2-3-5-16,-2-5-2 0,0-3-3 15,0 1-2-15,0-2-14 0,0-1-33 0,-6 1-76 16,-2 0-161-16,1 0-324 0,2-3-879 0</inkml:trace>
  <inkml:trace contextRef="#ctx0" brushRef="#br2" timeOffset="-176834">2693 8067 329 0,'0'0'44'0,"0"0"-15"0,0 0 23 16,0 0 24-16,0 0 11 0,0 0-8 0,0 0-32 15,0 0-35-15,0 0-30 0,0 0-24 0,0 0 11 16,0 0 18-16,0 0 22 0,0 3 24 15,-1 1-6-15,-1 1-8 0,2 0-4 0,0 1-5 16,0 1 0-16,0-1 1 0,0 0-2 0,0-2 4 16,0 3 0-16,2-3-1 0,2 1 4 15,0-2 2-15,-1 0 4 0,-1 2 7 0,5-4 4 16,-1 2 5-16,-2-2 5 0,3-1 8 0,-3 0 4 16,4 0 5-16,-3 0 3 0,4-2 2 0,-5-4 4 15,4-2-3-15,-4-1-6 0,-1-1-7 16,3 0-8-16,-3-1 0 0,-1 0-2 0,-1 0-2 15,-1-2-1-15,0 2-5 0,0-2-5 0,0 0-4 16,-1 1-6-16,-4 3-7 0,-3-3-2 0,4 3-7 16,-4 2-5-16,4-2-5 0,-6 5-5 15,5 0-7-15,-3 0-8 0,2 3-12 0,-2 1-15 16,3 0-3-16,-5 0-2 0,2 6 10 0,0 1 15 16,-3 3 6-16,0-1 11 0,4 2 5 15,-3 1 1-15,5-2 3 0,-2 1 0 0,6-1-1 16,-1 0 4-16,2-1 6 0,0 0 4 0,0 1 6 15,0-2 0-15,3-1 0 0,4 2 4 0,-2-2-4 16,1-1 6-16,2-1 5 0,2 0 2 0,-4-2 6 16,5 0 1-16,0-3-1 0,-1 0 4 0,-3 0-2 15,4 0 8-15,-2 0 2 0,-3-5-1 16,5-1 0-16,-7 1-5 0,4-2 3 0,-5 1-3 16,-2-1-4-16,0-1 0 0,-1 3-8 0,0-2-3 15,0-3-3-15,-1 2-12 0,-3 0-5 0,-6 0-8 16,2 0-11-16,0 0-3 0,-3 2-6 15,3 2-5-15,0-1-5 0,-2 4-12 0,-1-1-19 16,6 2-43-16,-5 0-75 0,7 3-68 0,1 3-80 16,2 2 24-16,0-3 37 0,0-1-226 0</inkml:trace>
  <inkml:trace contextRef="#ctx0" brushRef="#br2" timeOffset="-176001">2796 7196 490 0,'0'0'90'0,"0"0"38"16,0 0 11-16,0 0-17 0,0 0-22 0,0 0-43 16,0 0-33-16,0 0-20 0,0 0-13 0,0 0-2 15,0 0 1-15,0 0 9 0,0 0 10 0,-25-13 10 16,25 13 5-16,0 0 0 0,0 0-2 16,0 0-7-16,0 0-3 0,0 0-2 0,0 0 1 15,0 0 8-15,0 0 14 0,1-2 23 0,-1 1 26 16,2-1 28-16,-2-1-8 0,2-2-24 15,2 0-30-15,-1-4-41 0,-1-2 1 0,2-1 4 16,0-1 11-16,-3 0 0 0,-1-1-2 0,0 1 0 16,0 0-11-16,-3 0-2 0,-3-1-2 0,1 1-6 15,-4 1-7-15,1 1-6 0,-2 1-7 16,-2 0-11-16,-2 2 0 0,-1 2 3 0,-1 3-2 16,-3 0 10-16,4 1 1 0,-3 2 2 0,-1 0 4 15,4 0 4-15,-2 3-3 0,2 2-1 0,3-1-3 16,1 1-5-16,0-2-4 0,7 3-2 15,-1-4-5-15,2 2 2 0,3-2 8 0,0 0 8 16,0 4 11-16,7 0 6 0,-3-2 5 0,5 2 7 16,0-2 3-16,0 3 1 0,3-4 3 0,2 4 4 15,0-1 2-15,6-3 1 0,-2-1 2 16,0 0-3-16,4-2-1 0,-6 0 1 0,2 0 2 16,-2-5-1-16,-2-3 9 0,-6 4 5 0,2-3 7 15,-6 1 3-15,2-3 0 0,-3 1-9 0,-3-1-13 16,0 1-8-16,0 0-12 0,0 0-8 0,-1-1-5 15,-7 2-10-15,4-3-14 0,-7 3-4 16,4 1 1-16,-5 0 4 0,-1 2 15 0,1 0 13 16,0 1 4-16,1 2 8 0,4-1-2 0,-1 2-10 15,5 0-13-15,2 0-18 0,1 0-22 0,0 0-17 16,0 0-4-16,0 0 4 0,1 2 13 16,2-1 25-16,6 2 18 0,-2-1 16 0,5 0 10 15,5-1-13-15,2 1-35 0,3-2-66 0,4 0-80 16,1 0-85-16,4-2-25 0,-9-1 35 0,-5 0-343 15</inkml:trace>
  <inkml:trace contextRef="#ctx0" brushRef="#br2" timeOffset="-175076">2518 5847 367 0,'0'0'11'15,"0"0"-2"-15,0 0-5 0,0 0-6 0,0 0-5 0,0 0 3 16,0 0 2-16,0 0 9 0,0 0 9 0,0 0 14 16,0 0 21-16,0 0 25 0,0 0 23 15,51-8 16-15,-46 4-2 0,1 3-14 0,-4-1-18 16,4 2-27-16,-1-1-22 0,0 1-17 16,3 0-12-16,-3 0-5 0,6 0 0 0,-3 0 2 15,-1 0 1-15,5 0 0 0,-2 0 5 0,-3 0-1 16,4 0 2-16,-2 1 1 0,-2-1 2 0,4 0 7 15,-3 0 8-15,-2 0 6 0,3-1 6 0,-3-4 3 16,2 2 6-16,-4-1 4 0,3-1 4 16,-4 0 10-16,-1 1 5 0,-2-3 3 0,0-1-4 15,2-3-16-15,-2 2-10 0,0 1-13 0,0-1-9 16,0 2-2-16,-3 0-8 0,-1-2-11 16,-4 1-11-16,4 1-9 0,-6-3 0 0,2 2 11 15,-2 2 12-15,1 0 6 0,-4 0-3 16,2 1-1-16,3 2-6 0,-1 0-1 0,-1 1-5 15,5 2-11-15,-4 0-9 0,7 0-15 0,-1 0-6 16,0 4 2-16,-2-1 4 0,3 0 10 0,2 0 7 0,0 1 4 16,0 1 5-16,0 1 3 0,0-1 4 15,2 1 6-15,3 0 4 0,1 0 8 0,-1 0 4 16,3 0 1-16,3 0 5 0,0 0-1 0,0 0 1 16,0 0 4-16,4 0-1 0,-1-1-3 0,-1-2 0 15,4 0-3-15,-4 0-1 0,1-3 4 16,-2 0 4-16,-1 0 3 0,-2 0 9 0,1-3 7 15,-5-1 9-15,3-1 5 0,-6-1 3 0,0 0-7 16,-1-1-11-16,-1 0-11 0,0 0-10 16,0-2-7-16,0-1-8 0,-4 1-14 0,-5 0-14 15,-4 0-9-15,0 1-1 0,-2 0 5 0,-7 2 8 16,0 3 7-16,-3 1 6 0,-2 0 3 0,1 2-1 16,0 0 2-16,0 2 2 0,7 2-1 15,-1 3-3-15,5 0-7 0,1-1-8 16,6 0-6-16,2 0-7 0,4 0-1 0,0-1 2 0,2 2-3 15,0-1 9-15,4-2 8 0,6 5 6 0,2-5 17 16,2 0 5-16,3 1 3 0,7 0-12 16,3-2-40-16,3-1-67 0,7-2-92 0,-2 0-110 15,-5 0 1-15,-10 0-480 0</inkml:trace>
  <inkml:trace contextRef="#ctx0" brushRef="#br2" timeOffset="-173944">1030 5107 449 0,'0'0'207'0,"0"0"-135"0,0 0 7 0,0 0-19 15,0 0-63-15,0 0-43 0,0 0-7 16,0 0 15-16,0 0 31 0,0 0 20 0,0 0-1 15,0 0-2-15,0 0-1 0,0 0 10 0,19 5 10 16,-19 6 8-16,1 0 9 0,-1 8-2 16,0 4-7-16,0 3-7 0,-2 4-5 0,-5 7 7 15,3 5 0-15,-6 6-1 0,3 6-3 0,-2 4-12 16,-2 1-7-16,5 1 1 0,-2 0 2 0,6-1-1 16,0-9 4-16,2-3-3 0,0-8-6 0,2-9-6 15,0-9-10-15,5-4-6 0,-3-8-3 0,-2-3 12 16,0-4 50-16,-2-2 70 0,0 0 66 15,0 0 6-15,0-2-51 0,0-4-79 0,0-1-84 16,0-4-44-16,0 0-40 0,-2-2-44 0,0-3-41 16,-6 0-36-16,3-1-11 0,-5-3 26 0,2 2 56 15,-4-5 65-15,-2 2 57 0,-4 1 31 16,3 0 6-16,0-3 2 0,0 2 1 0,0-1 0 16,1-1 0-16,2 0 3 0,1 0 0 0,6-1 3 15,-2-1-1-15,6 1 2 0,1-2 1 0,0 2 4 16,0 0 7-16,1-2 47 0,7 1-10 15,-2 1 37-15,3-2 48 0,2 2-44 0,-3-2 38 16,5 0-7-16,-1 2-27 0,1-2 22 0,1 2-13 16,0-1-3-16,-2 4-15 0,0 1-11 15,2 3-5-15,-3 1-29 0,-2 4-19 0,0 4-22 16,2 1-20-16,0 4-11 0,1 0-9 0,0 0-1 16,2 3 7-16,-2 0 7 0,2 0 12 0,-1 6 7 15,1 2 2-15,1 1-3 0,1 2-7 16,-1 1-5-16,2 2 1 0,2 2 2 0,-3-2 6 15,-1 1 2-15,-1 2 0 0,0 0 1 0,-2-1-3 16,2-3 0-16,-3 2 0 0,-2 0-2 0,-3 1 0 16,2-2 1-16,-6 2 3 0,0-2 5 0,-2 2 7 15,0 3 5-15,0-1 5 0,-3 2 4 0,-6 1 1 16,-1 2-2-16,2 1-3 0,-5 0 2 16,0 1-4-16,-2-1 0 0,-3-1 7 0,3-2-3 15,0-1 2-15,1-8-1 0,5-1-9 0,3-4-3 16,2-5 1-16,0-1 8 0,4 2 12 15,0-3 5-15,0 0-3 0,0 0-6 0,0 0-12 16,0 0-12-16,0 0-12 0,0 0-18 0,0 0-18 16,4 0-7-16,-2 2 6 0,0 2 17 0,1-2 16 15,4 4 11-15,-2-1 8 0,5 3-4 16,-2-1 6-16,4 2-1 0,1 1-2 0,0 1 6 16,2 0-6-16,4 0 2 0,-2 1 1 0,-1-1-4 15,5 0 5-15,-4-2 2 0,0 2 3 16,3-2 12-16,-2 1-4 0,4-1-1 0,-4-3-10 15,-3 2-17-15,4-4-5 0,-6-1-3 0,-3 0-4 16,1 0-6-16,0-2-16 0,-7 2-19 16,4-1-24-16,-5 1-34 0,0 2-23 0,2 1-43 0,-5 1-42 15,0 3 3-15,0-3 34 0,0-1-310 0</inkml:trace>
  <inkml:trace contextRef="#ctx0" brushRef="#br2" timeOffset="-173463">1643 5907 289 0,'0'0'39'16,"0"0"-39"-16,0 0 4 0,0 0 3 15,0 0 5-15,0 0 14 0,0 0 25 0,0 0 23 16,0 0 26-16,0 0 4 0,0 0-7 0,0 0-12 16,0 0-19-16,0 0-11 0,128 31-12 15,-113-34-12-15,0-1-7 0,-1 1-9 0,1 2-2 0,0-2-4 16,-3 1 1-16,2-1 3 0,0 0 1 16,-1 0 1-16,1-2 3 0,0 1 1 0,-1-2 5 15,1-1 6-15,0 0 2 0,-2 0 6 0,0-2 8 16,-4-1 4-16,-1 3 2 0,-4-3-3 15,2 0-5-15,-5-1-14 0,0-3-21 0,0 1-12 16,-6-4-21-16,-1 2-9 0,-5 0 4 16,-3-1-3-16,-6 3 4 0,2-1 6 0,-4 4 7 0,-3-1 13 15,-2 3 13-15,1 0 12 0,-2 5 8 0,4 2-1 16,-1 1-5-16,1 0-7 0,6 6-5 16,-3 3-5-16,8 0 1 0,1 4-7 0,0-1-8 15,8 2-2-15,-3 0-5 0,6-1 7 0,2 1 7 16,0-1 8-16,3 3 8 0,9-5 11 15,3 2 6-15,9-1 2 0,3-1-4 0,6-4-18 16,4 1-34-16,9-2-63 0,0 0-100 0,8-1-150 16,-13-2-61-16,-14 0-350 0</inkml:trace>
  <inkml:trace contextRef="#ctx0" brushRef="#br2" timeOffset="-171021">9927 3705 319 0,'0'0'23'0,"0"0"2"0,0 0-9 16,0 0-6-16,0 0-1 0,0 0-1 0,0 0 2 0,0 0 6 16,0 0 6-16,0 0 5 0,0 0 7 15,10 133 5-15,-3-119 9 0,6 0 15 0,6-2 11 16,-1-4 3-16,5-2 2 0,-2-3-2 0,5-1-10 16,1-2-2-16,0 0-6 0,5-6-8 15,-2-5 0-15,0-3-4 0,-1-3-3 0,1-2-1 16,1-2 1-16,-4-4 3 0,-2 1 9 0,-6 0 3 15,-4 1 10-15,-4 0 9 0,-3 6-6 0,-5-3-5 16,-3 3-21-16,0 1-27 0,-10-1-19 16,-3 2-22-16,-2 1-10 0,-10 0-3 0,-1 4 2 15,-4 0 15-15,-5 4 1 0,-1 4-3 0,-5 2-4 16,-5 0-9-16,3 7 7 0,-2 4 8 0,-1 1 3 16,3 3 12-16,3 2 2 0,8 2 3 0,-1-2 7 15,7 3-7-15,7-4-4 0,3 5-3 0,4-2-10 16,2 1 4-16,9 0 1 0,1-1 5 15,0-2 16-15,5 2-2 0,10-4 11 0,3-1 6 16,1-2-3-16,7-3 10 0,3-2 3 0,8-2-6 16,2-3 7-16,3-2-12 0,6 0-7 0,-3-3-3 15,3-5-12-15,-1-4 1 0,-4-2-1 16,2-1-1-16,-4-3 4 0,-7-1 5 0,-1 2 5 16,-11 0 10-16,-3 1 10 0,-7 3 6 0,-6 0 8 15,-6 2-10-15,0 0-22 0,0-1-25 16,-7-1-27-16,-8 1-4 0,-4 0 4 0,-4 1 7 15,-5 3 12-15,-2 0 5 0,-1 2 6 16,-5 3 1-16,4 1 0 0,-2 2 0 0,2 0-8 16,-1 5 0-16,6 2-4 0,7 3-1 0,-1 0-5 15,7 2-3-15,8 0-4 0,-1 1-4 0,7-1 0 16,0 2-2-16,8 0-8 0,6 0-8 0,3 1-7 16,9-1-9-16,10-1-34 0,3-3-61 15,8-1-98-15,6-2-28 0,-13-1-43 0,-10-5-84 0</inkml:trace>
  <inkml:trace contextRef="#ctx0" brushRef="#br2" timeOffset="-169948">9414 2279 330 0,'0'0'96'15,"0"0"43"-15,0 0 26 0,0 0-14 0,0 0-17 16,0 0-17-16,0 0-3 0,0 0 4 15,0 0-4-15,0 0-8 0,0 0-5 0,0 0-9 16,0 0-11-16,0 0-11 0,-4-58-22 0,4 58-18 16,0 0-29-16,0 0-32 0,0 0-38 15,0 3-34-15,0 2 10 0,0 2 24 0,0 4 38 16,0 4 40-16,0 6 6 0,-3 5 1 0,0 6 0 16,-1 6-6-16,-4 4-2 0,1 10 0 0,-2 0-2 15,-4 6 4-15,2 4-2 0,5 0 1 16,-4-4 4-16,3-3-9 0,2-6-1 0,3-7-2 15,0-7-11-15,2-6 0 0,0-6-1 0,0-9-1 16,0-1 9-16,0-7 5 0,0-3 21 0,0-1 22 16,0-2 19-16,0 0 11 0,0 0-10 0,0 0-24 15,0 0-23-15,0 0-34 0,0-5-42 0,0 1-48 16,0-5-44-16,0 1-48 0,0-5-52 16,0-3-21-16,0-2-8 0,0-2 58 0,0-2 81 15,0-3 69-15,0-2 50 0,-5-3-6 0,1-3-9 16,0-1-38-16,-1-1-42 0,-2 0 116 0,-3-1 0 15,4-1 0-15,-7 0 52 0,1 1 76 16,0 2-66-16,-1-1-19 0,0 3 20 0,3 1 61 16,3 3 53-16,-4 3 29 0,7-1 0 0,-2 4-25 15,3 1-29-15,0 1-23 0,2 4-20 16,1 2-22-16,0 3-10 0,0 0-11 0,1 2-14 16,3 1-23-16,6 1-23 0,2-1-16 0,2 2-10 15,3 0 5-15,7 1 4 0,2 3 4 0,2-1 5 16,2 1-3-16,7 2-2 0,-1 0-3 15,1 0 0-15,1 2 3 0,1 3 0 0,0 1 1 16,-4 3-1-16,-1-1-4 0,-4 3 0 0,2 0-5 16,-10-1-7-16,-1 1-5 0,-6-1-6 0,-2 2-2 15,-8 0 2-15,2-2 7 0,-7 2 14 0,0 0 21 16,-10 3 23-16,-3 0 16 0,-4 2 5 16,-7 2-8-16,-6 5-8 0,-6 0-13 0,-2 2-7 15,0 1-5-15,0 1-8 0,-1-1 2 0,1 2-3 16,1-2-1-16,9 0-1 0,0-4-3 0,5-3-2 15,7-1-3-15,5-4-4 0,7-3-5 0,1-2-3 16,3 2 6-16,0-4 4 0,4 3 8 16,6-2 9-16,3 1 4 0,4 0 7 0,6 0 3 15,4 1 0-15,3 1-3 0,0-1-1 16,7 0-3-16,0-1-3 0,-4 1-4 0,4-1-4 16,-7 1-7-16,1-1 2 0,-2 2-3 0,-9-2-3 15,2 1-2-15,-7 0-9 0,-4-3-5 0,-4 2 2 16,0-1 1-16,-5-1 6 0,-2-1 6 15,0-1 2-15,0 0 4 0,0-1 7 0,0 0 0 16,0-1 4-16,-2 2-3 0,-7 0-23 0,5 0-46 16,-4 0-71-16,3 2-91 0,-6-1-98 0,4 1 5 15,1-3-28-15,5 0-20 0</inkml:trace>
  <inkml:trace contextRef="#ctx0" brushRef="#br2" timeOffset="-169540">9912 2961 1663 0,'0'0'-172'0,"0"0"8"16,0 0 7-16,0 0 89 0,0 0 87 15,0 0-9-15,0 0-19 0,0 0-20 0,0 0-14 16,0 0 4-16,0 0 17 0,0 0 19 0,0 0 23 15,153 116 21-15,-139-116 19 0,-1 0 12 16,-2-5 1-16,2 0-14 0,-1 0-15 0,-3 0-20 16,-2 1-11-16,4-1-2 0,-3 1-2 0,-2-1 1 15,-2-1-3-15,3 0-9 0,-4-3 0 0,-3 1-7 16,0-1-6-16,0 0-5 0,-2-3-8 0,-7-1-8 16,0 0 4-16,-4-1-2 0,-8 1 9 15,4 1 11-15,-7-1 8 0,1 1 16 0,3 1 5 16,-4 2 13-16,0 2 17 0,5 1 5 15,-5 1 3-15,9 3-7 0,0 2-23 0,2 0-13 0,1 5-14 16,1 3-16-16,2 2 0 0,4 2-4 16,1 2 8-16,0 2 13 0,1 0 5 0,3 1 9 15,0 0 1-15,8-1-4 0,3 0-18 0,6-3-17 16,2-1-25-16,7-1-47 0,10 0-63 0,1-5-91 16,-8-1 1-16,-11-3-325 0</inkml:trace>
  <inkml:trace contextRef="#ctx0" brushRef="#br2" timeOffset="-166376">8981 1707 147 0,'0'0'6'0,"0"0"0"16,0 0 1-16,0 0-1 0,0 0 1 0,0 0 2 15,0 0 10-15,0 0 14 0,0 0 29 0,0 0 28 16,0 0 19-16,0 0 15 0,80-88-6 16,-80 82-11-16,3-1-15 0,-3 1-16 0,2 0-12 15,-1 0-10-15,0 0-3 0,-1 0-4 0,0-1-1 16,0 1 2-16,0-2-1 0,2 1 6 16,-2-3 1-16,0 2 4 0,0 1 2 0,0-2 1 15,0 0-1-15,-2 2-4 0,1 0 1 0,-5 0-2 16,1 0-8-16,1 1-9 0,-4 2-13 0,4 1-18 15,-6 0-10-15,1 1-10 0,-1 2-11 0,-4 0-1 16,-5 0 3-16,1 3 0 0,-5 4 3 16,4 3 6-16,-4-1 2 0,4 1 6 0,-3 1 3 15,-3-2 0-15,9 0 2 0,1-2 3 0,1-1 0 16,3 0 0-16,3-3-5 0,3 0-3 16,2-1-10-16,2-1-9 0,1 1-13 0,0-2-12 0,0 1-1 15,0 1 6-15,1-1 17 0,3 2 11 16,6 0 9-16,-2 0 7 0,3-2 3 0,5 1 5 15,3-2 5-15,2 0-1 0,1 0 0 0,4-2 2 16,1-2-5-16,2 0-3 0,-1-1 0 16,6 1-3-16,-5-1 1 0,1 0-1 0,0 1-2 15,-3 1 1-15,-1-2 0 0,-4 3-2 0,3 1 0 16,-6-1 2-16,3 2-2 0,-7 0 2 0,-2 0 1 16,0 0-4-16,-1 0-4 0,-5 0-5 15,0 3-7-15,-6 1-5 0,2 0 4 0,-1-1 2 16,-2 2 6-16,0-1 13 0,0 3 10 0,0 0 11 15,-4 3 7-15,0 1 3 0,-7 3-6 0,0 0-3 16,-1 1-8-16,-3 2-3 0,0-1 2 0,-3 1-5 16,-3-2 1-16,5 1 0 0,-1-1-3 15,0-2 7-15,1-1 0 0,2-2 3 0,1-1-1 16,3 0 0-16,2-1-4 0,-3-1-4 0,7 0-5 16,-4 1-5-16,5 1-4 0,-3 0 0 15,2 1 2-15,3 2-3 0,0 0 1 0,1-1 0 16,-2 0-3-16,2 0 3 0,0-2 1 0,0 1 2 15,0-3 0-15,2-1-1 0,0 1 3 0,2-1 2 16,2-2 1-16,-5 1 3 0,5-2-2 16,1-1-1-16,-5 4 1 0,7-4 0 0,-5 0 1 15,4 1 0-15,-4 0-2 0,3 0 0 0,0 0-4 16,2 0-4-16,-2 0-9 0,4 2-11 0,-2-4-14 16,1 2-16-16,-2-1-16 0,3-1-16 15,0 1-19-15,-4-1-16 0,4-1-23 0,-2 2-35 16,-3-2-49-16,3 0-24 0,-6 0 38 0,3 0 37 15,-4 0-76-15</inkml:trace>
  <inkml:trace contextRef="#ctx0" brushRef="#br2" timeOffset="-166145">8935 1756 1071 0,'0'0'128'0,"0"0"33"0,0 0 27 16,0 0-32-16,0 0-53 0,0 0-64 0,0 0-39 16,0 0-2-16,0 0 11 0,0 0 1 0,0 0-4 15,0 0-4-15,161-86-2 0,-137 86-2 16,-5 0-2-16,5 0-2 0,-3 2-11 0,-1 2-14 16,4 3-25-16,1-1-52 0,-2 0-67 0,3 2-110 15,1 2-67-15,-6-2 22 0,-6-3-175 0</inkml:trace>
  <inkml:trace contextRef="#ctx0" brushRef="#br2" timeOffset="-165855">9584 1590 1300 0,'0'0'-15'0,"0"0"-31"0,0 0-43 16,0 0-5-16,0 0 12 0,0 0 36 0,0 0 45 16,0 0 17-16,0 0 7 0,0 0 10 0,0 0 14 15,0 0 3-15,0 0 15 0,0 0 2 16,110-2-9-16,-91-1-6 0,0-2-23 0,1 1-15 16,5-1-10-16,-6 3-6 0,4-3-2 0,1 4-12 15,-5-1-15-15,1 1-17 0,-2 1-15 0,-3 0-13 16,0 0-13-16,-3 0-27 0,-2 0-30 15,-6 3-23-15,-3 3 5 0,-1 1 37 0,0 2 43 16,-3-1-141-16,1-2 200 0</inkml:trace>
  <inkml:trace contextRef="#ctx0" brushRef="#br2" timeOffset="-165672">9619 1822 1170 0,'0'0'348'0,"0"0"-188"0,0 0-11 15,0 0-70-15,0 0-62 0,0 0-48 0,0 0-13 16,0 0 23-16,0 0 13 0,0 0 7 0,0 0-6 16,0 0-10-16,170-27-29 0,-149 31-35 0,2-1-35 15,-5 2-31-15,1 1-44 0,-3 0-64 16,-2 2-21-16,-3 0 28 0,-6-4-186 0</inkml:trace>
  <inkml:trace contextRef="#ctx0" brushRef="#br2" timeOffset="-165288">10137 1819 1971 0,'0'0'-182'0,"0"0"-12"0,0 0 13 0,0 0 67 15,0 0 117-15,0 0 17 0,0 0-11 0,0 0-14 16,0 0-9-16,0 0-4 0,0 0 4 15,0 0 17-15,153 99 19 0,-131-99 15 0,-1 0 12 16,2-6 5-16,-1 0-8 0,-4-2-2 0,-1 2-10 16,4-1-14-16,-5-1-7 0,1 1-9 0,-2-1-4 15,2-1 2-15,-4 1 5 0,-4-2 3 0,2 0 2 16,0-2-8-16,-7 1-8 0,3-2-8 0,-6-1-14 16,-1 1-10-16,0-3-14 0,-8-1-14 15,0 3-5-15,-6-4-6 0,-6 4 3 0,-5-2-2 16,-1 4 5-16,-4 0 15 0,0 2 11 0,-4 2 32 15,4 3 33-15,1 1 22 0,3 4 20 16,0 0-6-16,9 0-18 0,-4 9-24 0,6 3-23 16,2 4-3-16,3 3-4 0,5 5 7 0,0 4 13 15,5 5-17-15,0 3-40 0,7 4-82 16,11 0-110 0,-2-10-38-16,-3-10-195 0</inkml:trace>
  <inkml:trace contextRef="#ctx0" brushRef="#br2" timeOffset="-163186">4407 5841 376 0,'0'0'7'0,"0"0"-6"0,0 0-1 15,0 0 0-15,0 0-4 0,0 0-21 0,0 0-330 16</inkml:trace>
  <inkml:trace contextRef="#ctx0" brushRef="#br2" timeOffset="-158080">4278 6355 0 0,'0'0'260'0,"0"0"-209"0,0 0-27 0,0 0-14 16,0 0-5-16,0 0-2 0,-39 156-1 15,35-136 2-15,2-3-2 0,0 3 1 0,-1-1 0 16,-1 1-1-16,1 0 2 0,-1-1-1 0,0 1 1 15,1 1 0-15,-1 1-2 0,1-2 1 16,-2 4-1-16,1-3 0 0,1 1 2 0,0-3 3 16,-4-1 0-16,6 2 2 0,-2-2 3 0,1 0-3 15,-2 1-2-15,-1 2-1 0,4-3 1 0,-2 0-2 16,-1 1 1-16,3 1 2 0,-2-3 1 0,3 3-1 16,0 2 0-16,0-4 0 0,0 0 2 15,0-1-5-15,0 1 3 0,0 1-3 0,0-3 3 16,0 2 2-16,0-1 4 0,0 2 4 0,0-1 7 15,0 0-5-15,0 0 0 0,0-3-1 16,0 2-15-16,0-2 7 0,0 0 4 0,0 2-2 16,0 0 5-16,0 0-1 0,0 2-8 0,0 0 0 15,0 3 4-15,0-1 0 0,-1 2-3 0,1 0 1 16,-2 1-7-16,2-4 1 0,-1 3 3 16,1 0-1-16,-1 1-5 0,-1 1-4 0,0 3-2 15,0-3-1-15,-1 1 7 0,3 0 1 0,-1-2-3 16,-2 1 0-16,2 0-3 0,-3-3-1 15,0 3 0-15,4-3 0 0,-2 0-2 16,1-1 7-16,-2 3-3 0,1-1-2 0,-1-1 6 0,0 1-4 16,2 0 4-16,-2-1 3 0,2 3 0 0,-2 1-1 15,2-1-2-15,-4 2 1 0,5 2-3 0,-1-2-2 16,0 0-19-16,1 1-3 0,-2 0-1 16,1-2 4-16,1-2 17 0,-3-1 3 0,3-1 1 15,0-2-3-15,0-3 0 0,-1 2 1 0,1-2 0 16,-3-2 0-16,3 0 2 0,-1 0-1 0,1 2 3 15,-2 0 0-15,2 3 0 0,-1 0 1 0,1 4-9 16,0 2 1-16,0-3 0 0,0 2-2 16,0 0 7-16,0-5 0 0,0 2 0 0,0-1-3 15,0-1-2-15,0 1 0 0,-1 0 2 0,-1-2-1 16,0 1 4-16,0-2-1 0,0 2 0 16,0 0-3-16,-1 0-9 0,2-1 0 0,-3 1 0 15,0 0 2-15,3-2 9 0,-2-2 2 0,-1 3 2 16,-2 1 1-16,4 0 1 0,-4 0 0 0,1 2 2 15,2 1 0-15,-4 1-2 0,3 0 0 16,0 2-3-16,-2 3 0 0,2 1-1 0,3 4-1 16,-2-2 1-16,2-2-2 0,-2-1-3 0,2-3-4 15,1-1-3-15,0-2-17 0,0-1 2 0,0 1 6 16,-3-3 1-16,3-1 18 0,0 1 4 0,-1 0-3 16,-2 0 1-16,2-1 0 0,-4 3 1 15,1-1 3-15,4 0 2 0,-2 2 7 0,-1-1 3 16,-1-2-1-16,0 2 4 0,2 1-2 0,-2 1 1 15,-3 2-1-15,3 3-4 0,-3 2-2 0,2 3-4 16,-2-2 1-16,0 3-1 0,1 0-5 0,1-1-34 16,4 1-4-16,0-4-2 0,1-2 1 15,0-4 32-15,0-4 0 0,0-1 0 0,2-2-3 16,-2-2 1-16,3 0 2 0,-3-1 1 0,2 0 12 16,-2 2 10-16,0-1 0 0,0 1 3 15,0 2-7-15,0 1-8 0,0 0-2 0,0 2-3 16,-2 4-1-16,-1 3-5 0,3 4-2 0,-1 4 2 15,0 2 3-15,-2 0 3 0,-1 0 2 0,3-1-2 16,-2 0-16-16,1-3 0 0,1-3 0 16,1-2 1-16,0-4 14 0,0-3 2 0,1-3 1 15,1-2 3-15,-2-2 5 0,0 2 3 0,0-3 4 16,3 2 1-16,-3-3 0 0,0 3-4 0,0 0-3 16,0 0-5-16,0 1-3 0,0 0-8 0,0 2 0 15,0 1 2-15,0 2 2 0,0 2 8 16,0-2 3-16,-3 3 1 0,1 5 3 0,0 0-2 15,-2 1-13-15,-1 6-3 0,4-7-4 0,0 1-1 16,1-1 12-16,-2-3-1 0,2 0-2 0,0-3 2 16,0 0-2-16,0-3 0 0,0-4-1 15,0-3 0-15,0-3 0 0,0 0 4 0,-1-1 1 16,1 0 9-16,0-1-9 0,-1 0 12 0,-2 3 15 16,2-1 1-16,-2 0 13 0,1 2-12 0,1 0-18 15,-2 0-3-15,-1 3-4 0,3 2 0 16,-3 1 3-16,1 1-6 0,0 2-1 0,-1 3-1 15,0 1-1-15,3 3-13 0,-2 3-3 0,-1 0 13 16,0-1 3-16,4-2 13 0,-3-3 2 16,2-2-16-16,1-4-1 0,0-1 7 0,0-2 8 15,0-3 8-15,0 0 6 0,0-1 1 0,0 0 0 16,0 0-2-16,0-1-1 0,0 0-2 0,1-2-3 16,-1 1 1-16,0-1 0 0,2 2-9 15,-2-1-1-15,0 0 5 0,0 0-1 0,0 1 8 16,0 1 1-16,-2 3-8 0,-1 2 1 0,-1 1-4 15,0 3-1-15,3 4-4 0,-2 1-6 0,-1 2-1 16,0-2-18-16,3 1 3 0,-1 0 3 0,1-2 3 16,-1 0 14-16,2-2-2 0,-1 0-5 0,1-2-3 15,0 0 1-15,0-1 1 0,0-5-1 16,0 2 2-16,0-4 0 0,0 1 0 0,0-2 2 16,1 1-1-16,1-3 3 0,-1 1 5 0,-1-2 2 15,2 1 4-15,-2-1-6 0,0 4-7 16,0-1 5-16,1 1 0 0,2 0 3 0,-3 1 4 15,1 1-9-15,2 3-2 0,-3 2 2 0,1 2-4 16,0 3 2-16,1 1-2 0,-1 2 0 0,-1 2-19 16,0 1-3-16,0 1 1 0,0-3-3 15,0-5 22-15,0 1 0 0,0-4 1 0,0-4 2 16,0-2-5-16,0-2 2 0,0-1 0 0,0 0-1 16,0-4 6-16,0 0 1 0,-1 0 3 0,1-3 1 15,-2 0-2-15,2-3-1 0,0 1-3 0,0-2-3 16,0 1 0-16,-1 3-2 0,1-1 1 15,0 1-1-15,0-1-1 0,0 1 0 0,0 0-2 16,0 0 1-16,0 2 0 0,-1 1 2 0,1-1 2 16,0 0 0-16,-3 0-2 0,3 1 1 0,-1 0-3 15,1 0 0-15,-3 1 1 0,2 1 1 0,1 1 2 16,-3-2-2-16,1 5 1 0,-2-3-2 16,0 3 0-16,3-2-1 0,0 0-47 0,-2 3 10 15,-1-2 14-15,0-2 3 0,1 2 45 0,0-1-8 16,-2 0-10-16,1-1 2 0,0 1 3 15,-2-1-2-15,3 0 3 0,-1 1-4 0,1 2-1 16,-2-3-1-16,4 3-4 0,-2-1-15 0,0 0 7 16,0 0 5-16,2-1 2 0,-2 1 14 15,2-1-6-15,1 0-4 0,-1 0-1 0,-1 0 0 16,2-1 0-16,-1 1 0 0,1-2 0 0,-1 1-1 16,-2 1 0-16,-1 1 0 0,2 0-1 0,2 1-1 15,-1-3 2-15,0 2-1 0,-1-3 1 16,2 3 0-16,-1-4-1 0,-2 2-1 0,2-2 1 15,-2 3-7-15,3 0 6 0,-1 0 5 0,1-1 0 16,0-2 7-16,-2-1-7 0,2 0-5 0,0-1 0 16,0 0-4-16,0-3 3 0,0 2 2 0,0-2-1 15,0 0 6-15,0-1-1 0,0 1-1 16,0-1 2-16,0-2-2 0,0 0 0 0,0-1 3 16,0-2 2-16,0 2 8 0,0-2 5 0,0 0 7 15,0 0-2-15,0 0 1 0,0 0-2 0,0 0-1 16,0 0-2-16,0 0-3 0,0 0-5 0,0 0-5 15,0 0-3-15,0 0-7 0,0 0-4 16,0 0-5-16,0 0-5 0,0 0-3 0,0 0 0 16,0 0 4-16,0 0 3 0,0 0 5 0,0 0 3 15,0 0 5-15,0 0 3 0,0 0 7 16,0 0 8-16,0 0 9 0,0 0 16 0,0 0 17 16,0 0 19-16,0 0 15 0,0-2 10 0,0-1-19 15,0-1-31-15,-1-4-29 0,0-2-23 16,-3-3 3-16,2 1 13 0,-2-3 3 0,3 1 0 15,-2 0 0-15,-1-1 1 0,0 5 5 0,4-1-4 16,-2 3-2-16,1 2-12 0,1 0-7 0,0 3-3 16,0 0-6-16,0 1-1 0,0 2-1 0,0-2-3 15,0-1 4-15,0 1 0 0,0-2 1 0,0 0 5 16,0 0-1-16,0 0 1 0,0-1 1 16,0-1 1-16,0 0 0 0,0-1 0 0,0 0-2 15,0-1 1-15,0 0-3 0,0 2 2 16,0-4 2-16,0 1-3 0,0 1 2 0,0-1-1 15,0 0-3-15,0 2 3 0,0-1-2 0,0 0 0 16,0 2 1-16,0 0-2 0,0 2 4 0,0 1-3 16,-1-2-1-16,1 1 0 0,0 0-4 0,-2-3 2 15,2 1 2-15,-1-1 0 0,-2 0 2 16,0-1-1-16,2-1-1 0,1 0 0 0,-1 0 0 16,-1 0 0-16,0-2 2 0,-1 1 0 0,2-1 0 15,-2 0 1-15,1 0 0 0,2 0-1 0,-1-2 0 16,0 1-1-16,-1-2-1 0,1 0-3 15,-2 0-3-15,3 1 4 0,-1-2 2 0,1 1 6 16,-3 2 3-16,3 1-3 0,0-3-7 0,0 2-7 16,0-4-11-16,0-1-1 0,0-1 0 0,4-1 6 15,-1 0 13-15,0 1 5 0,-2 1 2 0,-1 1 0 16,1 3-3-16,-1 0 0 0,0 0 1 16,0-1-1-16,0 1 1 0,0 1-3 0,0-3 0 15,2-2-2-15,-2 0-1 0,3-1 0 0,-2-2 3 16,-1 0-1-16,3-1 3 0,-3-1-1 15,0 3-2-15,0-1 4 0,0-1-4 0,0 3 3 0,0 0 2 16,0-1-3-16,0 1 2 0,0 2 0 16,0-1-2-16,0 1 0 0,0-1 1 0,0 2 0 15,0 0 0-15,0-1 1 0,0 2 0 0,0 0-1 16,0 0-2-16,0 1 1 0,0 1 0 16,0-2-1-16,0 2 4 0,0-2-2 0,0 0 0 15,0 3 1-15,0-3-2 0,0 0 0 0,0-1 1 16,-3 2 0-16,3-1 1 0,0-1 3 0,-1 2 1 15,-2-2 5-15,1-1 2 0,1 2-2 16,1-2-9-16,-1 0-8 0,-1-1-3 0,2 0 0 16,-1-1 4-16,-2 1 2 0,3-1 1 0,-1-1 2 15,1 1 0-15,-3 0-2 0,3 0 1 16,0-1 1-16,0 0-2 0,0 2 4 0,0 0-1 16,0-1-1-16,0 1 1 0,0-1-1 0,0 0-1 15,0-2 1-15,0 0 0 0,0 1 0 0,0-2 2 16,0-4-1-16,0 1 1 0,0-2-1 0,0-1-2 15,0 1 2-15,0-1-3 0,0 1 4 0,0 2-1 16,-1 1-2-16,1-3 2 0,0 3-2 16,-2-2-1-16,2 3 0 0,0-1 0 0,-1-2 2 15,1 2-1-15,0 0 0 0,0 1 1 0,0 0 1 16,-1-2 0-16,1 0 1 0,0-1-1 0,-2-1 2 16,2-1-1-16,-2-3-2 0,0-3 1 15,-1 0 0-15,2-4 1 0,0 3 4 0,-2 3-2 16,-1 1 0-16,-2 3 2 0,5 0-2 0,-2 4 1 15,-1-2-2-15,0 4-4 0,4-2-1 16,-1 0-3-16,-1 0 0 0,1 1-1 0,1-1 1 16,0-2 4-16,0 1-3 0,0 0 5 0,0-2 0 15,0-1-2-15,0-1 4 0,0 1-1 0,0-1 0 16,0 0 1-16,0 0 0 0,0-1-4 16,0-1 3-16,0-3-4 0,0-5-1 0,0 2 2 15,0-2 2-15,-3 2 0 0,-2 4 3 0,2 1-4 16,0 3-2-16,-2 2 4 0,1 0-6 0,1 3 2 15,-2 0-2-15,1 0-6 0,2-1-2 0,1 1 2 16,-2-1 0-16,-1 2 7 0,0 0 2 16,3 2 1-16,-1 0-1 0,-1 1-2 0,2-3 2 15,-3 2-1-15,1 0 3 0,1-2 2 0,0 1-3 16,2-1-2-16,-1 0 1 0,-1-1-2 0,0-2 2 16,-1 0 4-16,2 0-4 0,1-1 4 0,-3-2-2 15,0-1-3-15,2-2 2 0,-6 3-1 16,6-2 1-16,-3 5 2 0,-5 2-1 0,7 0 3 15,-4 3-1-15,1-2 1 0,1 2-3 0,-2-2-2 16,2 3 0-16,-1-1-3 0,-2 0 4 16,4 0 0-16,0 1-2 0,-4-3 2 0,6 1-1 15,-3-1-1-15,1-1 4 0,-2-2-4 0,2-2 2 16,0 1 0-16,-2 0 1 0,1-1 2 16,0 3 0-16,-2 1-3 0,2-4 2 0,-1 2 0 15,-2-3 2-15,4 2-1 0,-1 0 1 0,-3-1-2 16,6 0 0-16,-3 0 0 0,0-1-2 0,0 1 0 15,2-2 0-15,-1 3-2 0,-2 0 4 0,1 2-1 16,2 2 0-16,0 0 2 0,-2 0-2 16,2 1 0-16,-2 1-1 0,3 2-1 0,-2 0 2 15,-1-2 1-15,0 2 0 0,3-2 3 0,-2 0-3 16,-3 0-2-16,2 2 1 0,3-1-5 0,-2-1 5 16,2 1-2-16,-3-2 0 0,1 2 3 0,2-3-2 15,-2 1 1-15,2-3 0 0,-2 1-4 16,-3-3 4-16,5 3 1 0,-2 0 2 15,0 0 3-15,1 2-7 0,-2 2 2 0,2-1 0 0,1 0-4 16,0-1 5-16,-2-1-2 0,-1-1-1 0,1 0 2 16,2 1-4-16,1 1 1 0,-2-1 0 15,1 1 0-15,0-2 2 0,-1-1 0 16,-1-2-3-16,2-1 2 0,-3-1-1 0,4 3 2 0,-3-1 2 16,2 1-2-16,-3 1 1 0,1 1-1 15,0 0 0-15,2 0 3 0,0 2-1 0,-5 0 3 16,2 1 1-16,1-2-1 0,-1-1-1 0,-3-2-2 15,5 1-2-15,-4 1 2 0,1 0 2 0,-1 2-1 16,-1-1 3-16,2 3-1 0,-3-1-2 0,2 0-1 16,-3-2-2-16,3 0-4 0,-2 1 3 15,0 2-3-15,1-3 2 0,0 2 4 0,2-1-6 16,-2-1 0-16,2 1 3 0,0 0-2 0,-3-3 6 16,5-1-2-16,-1-2-1 0,-2 2 3 0,4-6-5 15,-2 1 1-15,0 2-1 0,0-4-5 0,4-1 5 16,-3 0-1-16,0 2 5 0,-1 0 5 15,2-1-8-15,-1 2 7 0,0-1-5 0,-1 1-1 16,-1-3 8-16,2 2 1 0,-3 1 2 0,1 1 1 16,2 0-4-16,0 3-1 0,-2-1 0 15,2 0-2-15,2-1 0 0,0-3-2 0,-2 4 1 16,-3 1 4-16,5 2 3 0,0 0 2 0,-2 2 2 16,0-1-3-16,-2 1 1 0,2-2-1 0,0-3-3 15,1-1 1-15,-4 2 2 0,5 0 0 16,-3 3 1-16,-2 2-4 0,2 0-2 0,1 1-3 15,-2 2-3-15,1-1 1 0,1 1-1 0,0 3 0 16,-4-2-1-16,5 1-1 0,-1-3-1 16,-2 1 3-16,-1 0-2 0,3 0 2 0,-2 1-2 15,1-2-3-15,0 2 2 0,-2 0 1 0,2-2 0 16,0 2 2-16,-1-1 0 0,0 0-3 16,0 2 4-16,-2-1-1 0,6 0 1 0,-2 0 1 0,-2 2-1 15,1 0 0-15,2 1 0 0,-1 1-3 0,1-2 1 16,-4 1-1-16,4-2 1 0,0 1 3 15,-2 0-3-15,-3 0 1 0,5 1 1 0,-3 0-4 16,-1 2 2-16,1 0-1 0,-3-1 0 0,6 2 4 16,-3 0 0-16,-1 0-1 0,3 2-2 0,-1 0-3 15,-3 0 2-15,4 0 1 0,-1-1 1 16,-3 0 1-16,6 2-1 0,-3-2 2 0,0-1-2 16,0 0-1-16,1-2 1 0,0-1-1 0,-4-1 1 15,6 1 3-15,-3 0-2 0,-3-1 0 16,4 3-1-16,2-1-1 0,-2-2 2 0,-1 1-1 15,0 0 1-15,3 3 0 0,1 0-3 0,-2 4 1 16,1 0-1-16,-2 1-1 0,1 1 2 0,-3 3-1 16,4-4 0-16,1 3 1 0,-1 0-4 15,-1 2 1-15,1 1 0 0,1-2-2 0,-1-1 4 16,-2 1 1-16,0-1-1 0,3 2-1 0,-1 1-6 16,1 0-6-16,0 0-3 0,0 0-3 0,0 0-2 15,0 0 2-15,0 0 1 0,0 0-1 16,0 0 1-16,0 0-5 0,0 0-3 0,0 0-4 15,0 0-12-15,0 0-6 0,0 0-7 0,0 0-13 16,0 0-6-16,0 0 1 0,1 0 5 0,2 0 15 16,0 0 13-16,-3 1 6 0,1 1 5 0,-1-2 3 15,1 1 8-15,-1-1 10 0,0 0 8 16,0 0 9-16,0 0 1 0,0 0 4 0,0 0-1 16,0 0-4-16,0 0 3 0,0 0-5 0,0 0 1 15,0 0-2-15,0 0-5 0,0 0-4 16,0 0-9-16,0 2-13 0,0-2-17 0,0 2-6 15,0 1 6-15,0 0 10 0,0 0 15 0,0 4 9 16,0-1 1-16,0-2 1 0,0 5 3 0,0-2-1 16,0 3-3-16,3-2 1 0,-2 1 0 15,4 1 1-15,-1 0 4 0,0 3 0 0,-2-3 2 16,7-3-1-16,-5 3-1 0,4-3 1 0,-4-1-2 16,6 1 2-16,-2-1 2 0,0 0-2 0,3-2 0 15,-3 0 2-15,2-2 1 0,2 0 3 0,-3 0 2 16,0-2-2-16,0 0 2 0,-2 0 4 15,-1 0 6-15,-4 0 10 0,4-2 5 0,-4-2 3 16,1-3-5-16,-3 1-9 0,2 0-7 0,-2-3-1 16,0 0-8-16,0-2-1 0,0-1-6 15,0-3-6-15,-5 3-1 0,-4-1-6 0,2 3-3 16,-4-3-3-16,-3 3 1 0,1 0 9 0,-5 0 2 16,0 0 6-16,2 0 5 0,-6 3-3 0,4 1 1 15,-2 0-3-15,1 1 5 0,-2 3-16 0,2 2-3 16,0 0-9-16,-1 0-15 0,0 8 12 0,0 1 0 15,4 4 3-15,-1 0 3 0,2 0 3 16,3 3 5-16,1 2 1 0,1-1-1 0,5 3-2 16,1-4 0-16,0 0 1 0,4-3 4 0,0-1 3 15,1-2 2-15,7-1 3 0,-2 0 5 16,5-1 5-16,0-3 6 0,2 3 4 0,2-3 3 16,2-1 3-16,5 1 2 0,1-4 0 0,-4 3-3 15,5-4 0-15,-2 0-3 0,0 0-1 16,1 0 0-16,-4-5 1 0,5-1-2 0,-5 0-2 15,0-2-1-15,-4 1-3 0,-1-2 3 0,-4-1 3 16,-4 1 3-16,2 1 3 0,-4-4-6 0,-4 3 1 16,0-2-8-16,0 1-9 0,0-3-6 0,-7-1-12 15,-2 2-10-15,-2 1-2 0,-4 1-3 0,-1 0 4 16,-6 4 6-16,0 0 6 0,-1 2 7 16,-2 2 11-16,0 1 8 0,1 1 2 0,5 0 0 15,-3 3-5-15,7 1-11 0,0 3-5 16,3 2-9-16,3-1-7 0,4 3-1 0,1-1-1 15,4 3 3-15,0 2 2 0,0-2 0 0,7 1-7 16,6-2 5-16,8 1-6 0,3-1-10 0,1-1-32 16,5 0-77-16,1 0-128 0,-5-3-66 0,-11-2-646 0</inkml:trace>
  <inkml:trace contextRef="#ctx0" brushRef="#br2" timeOffset="-156061">9696 13647 303 0,'0'0'66'0,"0"0"-52"16,0 0-4-16,0 0-4 0,0 0 4 0,0 0 2 16,0 0 7-16,0 0 6 0,0 0-2 15,0 0-3-15,0 0-7 0,0 0-10 0,3-18 3 16,-3 18-1-16,0 0 3 0,0 0 6 0,0 0-1 15,0 0-1-15,0 0-4 0,0 0-5 16,0 0-1-16,0 0-4 0,0 0 1 0,0 0 0 16,0 0 1-16,0 0 3 0,0 0 6 0,0 0 7 15,0 0 9-15,0 0 11 0,0 0 10 0,0-2 7 16,0 2-15-16,0-1-18 0,0-2-22 0,0 0-24 16,0 1-4-16,0-2-9 0,0 2-3 0,0-3-5 15,0 2-4-15,-1-1 1 0,-2-2 2 16,2 2 10-16,1-2 11 0,-4-1 9 0,4 1 8 15,0 0 2-15,0 0 3 0,0 0-1 0,0 0 0 16,0 1 2-16,4 1 0 0,-2-1 2 0,0 2 2 16,-1 0 2-16,2 0-2 0,0 1 0 15,-1 1 0-15,1 1 1 0,-2 0-2 0,1 0 2 16,1 0-2-16,-1 0-1 0,1 0 2 0,-2 0-2 16,-1 0 0-16,2 0 0 0,-1 1-3 15,-1 1 1-15,1-2 0 0,-1 0-1 0,0 3 7 16,0-3 0-16,0 0 1 0,0 1 4 0,-2-1-5 15,-1 2 1-15,-2-2-2 0,2 1 0 0,1-1 3 16,0 2-4-16,0-1 0 0,-3-1 0 16,4 2-4-16,-1 0 3 0,1-1 0 0,1-1-1 15,-2 2 1-15,1-2-8 0,1 1-9 0,0-1-52 16,0 0-199-16</inkml:trace>
  <inkml:trace contextRef="#ctx0" brushRef="#br2" timeOffset="-154193">9646 13436 247 0,'0'0'79'0,"0"0"-63"16,0 0-14-16,0 0-6 0,0 0-3 0,0 0-1 16,0 0 3-16,0 0 4 0,0 0 8 0,0 0 8 15,0 0 1-15,0 0 2 0,0 0-6 0,0 0-4 16,26-18 0-16,-23 15-1 0,-2 0 3 15,4-1 2-15,-2 1-1 0,-1 2-1 0,-2-1-5 16,2 2-5-16,4-1-3 0,-4-1-3 0,1 1 0 16,3-1 2-16,0 2 0 0,-1 0 1 0,3 0 1 15,-6 0-1-15,7 0 3 0,-5 0-1 16,-2 0 2-16,3 0 2 0,-1 0 0 0,-2-1 6 16,-2-2 1-16,3 3 3 0,-1-2 1 0,2-2 0 15,-3 2 1-15,-1 0-1 0,1-1-2 16,-1 2-1-16,0-2-4 0,0 1 2 0,0 1 3 15,0-1 4-15,0 2 0 0,0 0-6 0,0 0-7 16,0 0-8-16,0 0-7 0,0 0-6 0,0 0-4 16,0 0-5-16,0 0 0 0,0 0 9 15,0 0 11-15,-1 0 11 0,-6 2 7 0,4 1 2 16,-3-2 1-16,-1 2-1 0,0-2 5 0,0 1 0 16,-2-2-2-16,2 2-2 0,-3-2-5 15,1 1-4-15,2 0 1 0,-4 2-2 0,1-2 3 0,3 1 6 16,-1-2 7-16,4 0 16 0,-4 0 10 15,5 0 8-15,2 3 5 0,0-3-3 0,-1 0-5 16,2 0-5-16,0 0-2 0,0 0 8 0,0 0 11 16,0 0 8-16,0 0 3 0,0 1-6 0,0-1-12 15,0 0-11-15,0 0-10 0,0 0-10 0,0 0-6 16,0 0-6-16,0 0 1 0,0 0-3 16,0 2-1-16,0-2-2 0,0 0-7 0,2 0 1 15,0 0 3-15,1 0 7 0,5 0 8 0,0 0 6 16,2 0-2-16,4 0-5 0,5 0-3 15,-2 0-5-15,1 0 1 0,7 0-5 0,1 0-1 16,0 0-2-16,0 0-2 0,1 0 2 0,2 0 0 16,-1 0 0-16,5 0-2 0,0 1-2 15,2 1 0-15,-3-1 0 0,2 2 2 0,-3-1-1 16,-1 1 3-16,3 0-3 0,-3-1 1 0,-3 1-2 16,1 0 0-16,-2-2 0 0,-2 2-1 0,-5-1 1 15,2 1 0-15,-6 0-2 0,-3-1 1 0,-6 1-1 16,3-2 0-16,-6 0 6 0,-2-1 0 15,1 2 4-15,-1-2 3 0,-1 0 5 0,0 0 5 16,0 1 3-16,0-1 0 0,0 0-4 0,-1 0-6 16,-1 0-6-16,2 0-3 0,-1 0-6 0,1 0-3 15,-4 0 1-15,-4 2-1 0,2-1 0 0,-6 2 2 16,-3 3-2-16,-7 0 2 0,4 2 0 16,-5 1 1-16,-2 1-3 0,1 2 2 0,2 2-2 15,-5 0 1-15,-1 3 3 0,-3 3 1 0,1 2-1 16,-3-2-1-16,-2 2-1 0,-4-1-2 0,1-1 4 15,3 0 2-15,-2 0-4 0,-1-2 2 16,3-2 0-16,0 1-2 0,-1-2 3 0,5 1-1 16,1-2-2-16,-1-1 0 0,6 0 0 0,3-3 0 15,-1 3-1-15,8-2-1 0,1-2-1 16,2-1-1-16,1-2-1 0,7-2-1 0,-1 1-2 16,0-2-2-16,5-2-2 0,-1 1-1 0,1-1 0 15,0 1 2-15,0-1 2 0,0 3 4 16,6-3 6-16,-1 2 7 0,5 3 7 0,-2-4 2 15,5 2 2-15,7 0-2 0,-1 0-3 0,5-2 0 16,1 4-3-16,1-2-3 0,0 1 0 0,1 0-3 16,-2 1 1-16,-1 1-1 0,-1-1-5 15,2 0-3-15,-7 2 2 0,1-1 3 0,-3 3 5 0,-1-3 3 16,-1 2 0-16,0 1-2 0,-2-3-2 16,-3 0 2-16,-3-1-3 0,3 0-1 0,-6-4 6 15,-2 0-3-15,1 0 10 0,-2-1 12 0,0-1 9 16,0 1 12-16,0-1 4 0,0 0-1 0,-2 0-3 15,1 0-4-15,-2 0-12 0,-5 0-10 16,1 0-13-16,-5 2-7 0,-2-2-2 0,-5 1 0 16,3 1 3-16,1 1-4 0,-3 0-1 0,-1 0 1 15,4-1-6-15,0 1 1 0,3 1-4 0,-1-1-5 16,7 2-1-16,-4 1-7 0,0 2 0 16,6-1 0-16,-4 2-3 0,4 0 4 0,0 3 3 15,-1 0 2-15,2-1 4 0,3 3-1 0,0-1 2 16,0 1 5-16,0-2 3 0,0 1 3 15,0 0-2-15,1-3-1 0,6-1 0 0,-4-1 1 16,-1-1 2-16,1-1 2 0,3-3 1 0,-5 0-2 16,-1 0 1-16,0-3 1 0,0 2-1 0,0-2 2 15,0 0-2-15,0 0-3 0,0 1-2 0,0 0-4 16,0 1 3-16,0 1 2 0,-1 2 2 16,-2 1 11-16,-1 2-6 0,2 1 1 0,0 1-2 15,-4 2-6-15,1 3 1 0,2 4 0 0,-5 1-1 16,5 3-2-16,-1 5-1 0,-3 2 2 0,5-2 3 15,2 1 0-15,0-2 1 0,0 0-2 0,0-6 0 16,0-3 2-16,0-4 0 0,1 0 2 16,2-1 2-16,2-1-3 0,-4-1 9 0,2-2-1 15,-3-1-3-15,2 2 3 0,-2-2-8 0,1 1 0 16,-1 1 3-16,0 1-1 0,0 3 3 16,0 1 2-16,0 3 1 0,-1 2-2 0,-1 1-1 15,1 3 4-15,-3 1 0 0,-2 1-2 0,4-2-1 16,-1 0-7-16,0-1-1 0,-2-2 2 0,2 1 0 15,1-1-2-15,1-2 3 0,1 3-2 16,0-1 0-16,0 2 5 0,0 1-5 0,1-1 4 16,1 3-1-16,1-4-4 0,3 0 5 0,-1 0-4 15,-3-1 2-15,6 1 3 0,-3 3-4 16,4 0 4-16,-3-2-2 0,3 2-1 0,-5 1 6 16,4 1-5-16,-4 4 5 0,5-1-3 0,-7 3-4 15,7 0 4-15,-7 0 4 0,1 0 2 0,-3 2 7 16,1 0-6-16,1 1-6 0,-2 1-2 0,0-2-3 15,0-3 6-15,0-3 1 0,0 0-1 0,0-3 5 16,0-2-3-16,0-1-2 0,0-2 2 16,0-1-4-16,0-1 5 0,0 0 6 15,0 3-2-15,-2-1 5 0,1-1-6 0,0 1-5 16,-2 0 1-16,2 1-3 0,-5-1 2 0,3 1 0 0,3 3-2 16,-2-1 0-16,-2 1-3 0,1-3-2 15,1 2 1-15,2-1-5 0,0-1 3 0,0-2 3 16,0-4-1-16,0-1 2 0,0-6-2 0,0-2-1 15,0-6 21-15,2-1 31 0,1 0 27 16,-1-4-3-16,0-6-32 0,-1-7-79 0,2-6-69 16,6-11-46-16,-2-7-45 0,5-8-33 0,1-4-61 15,-1-5-84-15,-1 12-39 0,-8 16-573 0</inkml:trace>
  <inkml:trace contextRef="#ctx0" brushRef="#br2" timeOffset="-146452">9926 13787 309 0,'0'0'34'0,"0"0"-28"0,0 0-3 16,0 0 0-16,0 0-2 0,0 0 0 15,0 0 1-15,0 0-2 0,0 0 2 0,0 0 0 16,0 0-2-16,0 0 4 0,-79 28-1 0,77-27 2 15,0-1 9-15,0 0 7 0,-3 1 14 0,3-1 7 16,2 0 1-16,-1 0-3 0,1 0-10 16,0 0-9-16,0 0-8 0,0 0-9 0,0 0-7 15,0 0-4-15,0 0-3 0,0 0 0 0,0 0 1 16,0 0 6-16,1 0 6 0,2-1 4 16,4-3 8-16,-4 2 1 0,1-2 5 0,3 2 1 0,-5-3-3 15,8 2-3-15,-6-3-8 0,7 2-2 0,-6-1 0 16,5 0 1-16,1 1-2 0,0-1-1 15,-3 1 1-15,6-3 0 0,-1 1 3 0,6-1 4 16,-2 0 2-16,-2-1 0 0,7-1-1 0,-3 0-4 16,4-4 2-16,2 1 2 0,-4-2 2 15,4 0 5-15,1-2 2 0,0 1 1 0,-2-3 1 16,2 4-2-16,0 1 1 0,2-1-5 0,-2 1-5 16,-5 1-2-16,4 0-6 0,0 0-2 0,-1 3-1 15,-3 0-2-15,2 0 1 0,1-1 0 16,-5 3-2-16,5-2 2 0,-1 1-2 0,-4 0 2 15,6 1 2-15,-4 0-3 0,-1-1 4 0,3-1-2 16,-4-1 0-16,4 1-1 0,-5-1 1 16,5 0 0-16,-5 1 0 0,5-1 0 0,-5 0 0 15,5-1 0-15,-3 0-1 0,0 2 1 0,1-1 0 16,-1 1-2-16,3-1 1 0,-5 3-3 0,5-3 0 16,-6 1 1-16,5-1 0 0,-4 2 0 15,4 0 2-15,-4 1-1 0,4-1 1 0,-5-2 2 0,0 4 1 16,5-5 2-16,-3 0 1 0,4 0-1 15,4-3-1-15,-1 2-2 0,1-1-2 0,2-1 0 16,4-1-2-16,-2 0 1 0,-1 1 1 0,4-2-3 16,-2 2 4-16,5-3 2 0,0 2 1 0,-2-2 5 15,5 2-3-15,1-2 0 0,4 0-1 16,-4 0-4-16,1 0-1 0,0 2 1 0,1-1 0 16,2 1 3-16,0-1-3 0,0 1 1 15,1 0 0-15,-1 0 1 0,-2-1 1 0,-1 1 2 16,6 0 2-16,-6 0 3 0,-1 0-1 0,0-1 4 15,0 0-1-15,-1 2 0 0,-1-2 0 0,2 1-2 16,-1-3-1-16,1 3-1 0,-2 0-3 0,2 0-1 16,-1 0-2-16,-2 1-3 0,0 0-1 15,1 0 2-15,-1 2 1 0,1-4 3 0,0 2-1 16,0 0 0-16,-1 0-1 0,2 1-1 0,-3-1 1 16,-2 1-1-16,1-1 1 0,4 0 2 0,-4-1-2 15,0 2 1-15,1-1-1 0,-2 1-2 16,-3 0 2-16,2-1 1 0,-3-2-1 0,2 2 3 15,0-2-4-15,-1 1 0 0,1 0 0 0,-1 2-1 16,3-3 1-16,-2 1-2 0,4 1 1 0,-4-3 0 16,2 1 1-16,1-1-1 0,-4 0 2 15,7 0 1-15,-4 1-3 0,-2-1 0 0,4 2-2 16,-3-2 0-16,1 2 1 0,1 0 0 0,-1 0-1 16,4-1 4-16,-1 0-4 0,0-1 1 0,0 2 0 15,-1 0-1-15,1-1 0 0,1 3-1 0,-3-3 2 16,4 2-1-16,-2 0 0 0,-1-2 1 15,1 3-1-15,1-4-1 0,-2 4 2 0,-2-3-2 16,2-1 2-16,-2 0 1 0,0-1 0 0,0-1 1 16,3-1-2-16,-1 0 1 0,-1-1 1 15,3 1-1-15,-3 0 1 0,1 0 4 0,-2 1-4 16,5 1 1-16,-3-1 1 0,2 2-7 0,-1 0 5 16,1 0-3-16,-3-2 1 0,3 2 2 0,0-1-2 15,-2 2 2-15,3-3-1 0,1 1-2 0,2-1 1 16,-2 2 0-16,-1-4 0 0,1 2 2 15,-1-1-1-15,1 2 1 0,-2 0 1 0,2-1-5 16,-1 0 2-16,1 0 0 0,-2 0-1 0,1 0 1 16,-2-1-1-16,4 1 1 0,-1 0 0 0,0 2-1 15,2-1 0-15,-4 2 0 0,1-1-2 0,-1 0 2 16,1 0 1-16,-3 1 0 0,1 1 0 16,2-1 0-16,-3 0-1 0,1-1 1 15,0 0-1-15,-4 2 0 0,-1-1 1 0,4-1 0 16,-4 0 0-16,3 1 1 0,-1-1 0 0,0 0-1 0,2-2-1 15,-4 2-1-15,2-3 1 0,-5 1-1 16,3 1 2-16,0-1 0 0,1 3 0 0,-1-1 1 16,0 1-1-16,1-1 1 0,-4 1 1 0,1-1 0 15,2 0 0-15,-4 0 2 0,2 1-2 16,0-1-1-16,-2 0 0 0,0 0-3 0,3 2 1 16,0-1 0-16,-1 0-1 0,5 1 0 0,-5-1-1 15,3 3-1-15,-4-3-1 0,3 2 0 16,0 0 1-16,-2 2 1 0,5-2 3 0,-2 0 3 15,-1 1-2-15,-2-2 4 0,2 2-1 0,-2-2-3 16,-2-1 3-16,2 2-4 0,1-1 0 0,-2-2 0 16,3 3 0-16,-1-2-1 0,-3 3 1 15,-2 0-2-15,-1 2 0 0,2-1 0 0,-4 1-1 16,-2-1 3-16,0 2-3 0,2 2 2 0,-2-1 0 16,0-2 0-16,3 0 1 0,1 0 0 0,1-3 0 15,0 3 1-15,1-1-1 0,0-1-1 0,0 0 2 16,-1 0-4-16,2 1 0 0,-5-2 2 0,2 3-2 15,0-3 3-15,1 2 0 0,-1-1-2 16,0 1 2-16,0-1 0 0,-1 1 0 16,-3-3 2-16,1 2 1 0,0-1 7 0,-1 0-2 15,-2 0-1-15,2-2-1 0,-4 1-5 0,-2-1 1 0,6 1 2 16,-5 0 0-16,4 0 1 0,-3 0-4 16,5 0 0-16,-4-1 3 0,5 0-3 0,-2-1 2 15,-2 0-2-15,5 0-4 0,-4 2 4 0,3-3-3 16,0 1-1-16,2-1-2 0,-1 1 3 15,1 1-1-15,1 1-1 0,-1-2 1 0,1 0-2 16,-1 1 1-16,0 2 2 0,-1 0 1 0,-1 1-2 16,1-2 0-16,1 3 1 0,-2 1 2 0,1-2 1 15,1 1-2-15,-1 1-3 0,5-3 0 0,-3 2 1 16,0-1 2-16,0 1 2 0,-1 0 1 0,-1-1-4 16,-3 1 1-16,2 1 0 0,0 0-4 15,-4 1 6-15,3 0-2 0,2 1 1 0,-1-2-1 16,-2 2-2-16,4-1 0 0,-1 1 2 0,-1 0-2 15,0 2 2-15,-5-1-1 0,1 1-1 0,-2 0 2 16,-2 0 0-16,3 1 0 0,-2-2 1 16,-1 2-8-16,1 0 4 0,3 0 0 0,-3-1 0 15,0 2 3-15,4-1-2 0,-4 1-2 0,5-1 0 16,-4 2 1-16,4-3 1 0,-4 4 2 16,-2-3 0-16,3 3 2 0,-4-3 1 0,0 1-1 15,0 2 0-15,-1-1-1 0,-2 1-2 0,-2 0 1 16,-3-1 0-16,-1 3 0 0,-1-1 2 0,-4 0 1 15,2 1 2-15,-3-1 2 0,4 2-8 16,-4 0-14-16,0 0-39 0,0 0-75 0,0 0-88 16,0 0-58-16,1 0 15 0,-1 0 64 15,0 2-268-15</inkml:trace>
  <inkml:trace contextRef="#ctx0" brushRef="#br2" timeOffset="-142572">16709 11053 274 0,'0'0'11'16,"0"0"0"-16,0 0 4 0,0 0 7 0,0 0 8 15,0 0 6-15,0 0 1 0,0 0 2 0,0 0-1 16,0 0-3-16,0 0 6 0,0 0-2 16,-9-45-6-16,9 43-2 0,-3 0-2 0,3-1 7 15,0 2 8-15,0 1 1 0,0-2 3 0,0 2-2 16,0 0-1-16,0 0-5 0,0 0-14 0,0 0-20 15,0 0-17-15,0 0-10 0,0 0-8 0,0 0-3 16,0 0-3-16,0 0 4 0,0 0 10 16,0 0 10-16,3 0 14 0,-2 0 5 0,2 0 1 15,0 2 7-15,-2-2 11 0,0 0 4 0,1 1 10 16,0-1 11-16,-2 0 8 0,2 0 7 0,-2 0 0 16,0 0-11-16,0 0-16 0,0 0-18 0,0 0-14 15,0 0-6-15,0 0-9 0,0 0-3 16,0 0-5-16,0 0-3 0,0 0-5 0,0 0-1 15,0 0 2-15,0 0 2 0,0 0 8 0,0 0 6 16,0 0 4-16,0 0 5 0,0 0-1 0,0 0 0 16,0 2 0-16,0-2 0 0,0 0-3 15,0 0 3-15,0 0-2 0,0 0 0 0,1 0 0 16,-1 0-2-16,0 1-1 0,0-1 1 0,0 0-2 16,0 0 3-16,0 0 1 0,0 0 2 15,0 0 1-15,0 0-1 0,2 2 0 0,-2-2-1 16,0 0 1-16,2 0 0 0,-2 0 3 0,0 0 3 15,0 0 3-15,0 0 4 0,0 0 2 16,0 0 1-16,0 0 2 0,0 0-1 0,0 0 4 16,0 0 1-16,0 0-2 0,0 0 0 0,0 0-3 15,0 0 0-15,0 0-1 0,0 0-3 0,0 0-7 16,0 2-3-16,0-2-3 0,0 0-2 0,0 0 0 16,0 0-2-16,0 0 0 0,0 0 0 0,0 0-4 15,0 0 1-15,0 0-2 0,0 0-1 16,0 0 3-16,0 0 0 0,0 0 5 0,0 0 2 15,0 0 1-15,0 0-1 0,0 0 0 0,0 0 0 16,0 0-2-16,0 0 2 0,0 0 1 0,0 2 2 16,0-2 2-16,0 0 3 0,0 0 1 15,0 0-1-15,0 0 0 0,0 0-4 0,0 0-3 16,0 0 0-16,0 1-2 0,0-1 2 0,0 0 0 16,0 0 2-16,0 0-1 0,0 0-2 0,0 0 0 15,0 0-3-15,0 0-1 0,0 0-3 16,0 0-2-16,0 1-3 0,0-1 9 0,0 0 5 15,2 0 2-15,-1 2 5 0,0 1-7 0,3 0-3 16,2-1 0-16,-3 3 0 0,2-1-1 16,1 2 2-16,0 3 0 0,1-2-1 0,0 1 2 15,0 0-2-15,2 3 4 0,1 0 1 0,0 1 0 16,2 2 0-16,-1-1-5 0,-2 3-1 0,4-3-1 16,-1 2-3-16,3-1-2 0,0 1-1 0,3 1 0 15,-2-1 4-15,7 0 6 0,0 2 0 16,2-2 2-16,4 0-2 0,4 2-3 0,1-3 1 15,4 4-9-15,0-1-2 0,4 1 6 16,1-1 2-16,2-1 12 0,-3 3-1 0,6 0-3 16,0 3-3-16,4-1-3 0,0 2 4 0,2 0-3 0,-1 1-2 15,3 2 1-15,3-1-1 0,3 3 0 16,0-2 4-16,1 0 0 0,1-1 2 0,3 1 6 16,3 1 6-16,-2-4 5 0,3 3 3 0,-1 1 6 15,-1-1 0-15,4 2-2 0,-1 1 0 16,2 0-6-16,1 1-9 0,3 0 17 0,-2 3-3 15,8 0-3-15,-4-1 8 0,2 3-16 0,0-2-4 16,0 4-2-16,-2-1-5 0,2 1-1 0,3-1-2 16,-2 3-1-16,2-3 3 0,0 0-5 15,5 2 3-15,0 1 2 0,3-1 0 0,-5-2 2 16,5 0 0-16,0-2-1 0,3-1 0 0,-2 2-3 16,4-2-1-16,-1 1 1 0,0 0-1 0,0 1 1 15,4 0 0-15,-3 1-1 0,5 1-1 16,-5 1 1-16,-2-2 0 0,-1 2-1 0,5-3 1 15,-3 1 3-15,1-2-3 0,5-1-2 0,0-2 2 16,-3-3-5-16,5-3 5 0,-4 0 1 0,-2-5-1 16,-4 0 5-16,-3-4-5 0,-2-1 2 0,-3-1 1 15,-3-2 1-15,0-2 10 0,-6-1 7 16,-2 0 4-16,-6-1 5 0,-3-2-1 0,-7 0-5 16,-5-1-3-16,-5 0-7 0,-6-1-1 0,-10 1-7 15,-1-2 0-15,-13 0 0 0,2 0-5 16,-10-1-1-16,-6-1-2 0,1-1 0 0,-7 2 2 15,0-2 5-15,0 0 2 0,-3 0-8 0,-1 0-15 16,3 0-29-16,-4 0-49 0,-3 2-63 0,3 3-79 16,-5 2-101-16,-2 3-108 0,4-1 9 15,2-3-204-15</inkml:trace>
  <inkml:trace contextRef="#ctx0" brushRef="#br2" timeOffset="-141829">24021 13671 337 0,'0'0'-30'0,"0"0"4"0,0 0 8 0,0 0 8 16,0 0 25-16,0 0 20 0,0 0 28 0,0 0 26 15,0 0 20-15,0 0 18 0,0 0 15 0,0 0-1 16,0 0 2-1,0 0-3-15,14 35-31 0,-14-31-18 0,0 0-29 0,1 4-31 0,1 3-2 16,4 0-10-16,0 4-4 0,-1 2 0 0,4 3-7 16,0 1 1-16,-1 2-2 0,2 0-2 0,4-3-3 15,-1-2-9-15,4-4 3 0,0-4 5 0,2-1 7 16,5-5 13-16,2-4 4 16,2 0 1-16,2-10 3 0,2-3-4 0,3-6-4 15,3 0-2-15,-1-3-5 0,0-1-2 0,-1-3 2 0,3 1 2 16,-5-1 2-16,-4 1 0 0,-1-5 0 15,-6 1 3-15,-2-1 5 0,-8-3 14 0,-2 1 11 16,-8-3-1-16,-3-2 1 0,-4 2-14 0,-10-1-11 16,-6-1-2-16,-6 3-10 0,-4-2-6 0,-6 6-4 15,-3 3-11-15,-9 4 2 0,4 6-2 0,-6 4-5 16,-3 10-1-16,-1 3 0 0,0 0 3 16,0 11 3-16,1 8 2 0,4 4 0 0,1 1-1 15,2 8-2-15,5 1-2 0,8 2-3 0,4 0 1 16,6 1-1-16,8 3-2 0,4-5-6 0,11 0-9 15,7-5 5-15,9-2-2 0,10-4-1 16,6-2-3-16,7-1-25 0,11-2-33 0,1-4-63 16,4 0-75-16,4-4-113 0,-14-2-13 0,-14-4-392 0</inkml:trace>
  <inkml:trace contextRef="#ctx0" brushRef="#br2" timeOffset="-141193">24757 13263 1520 0,'0'0'-95'15,"0"0"36"-15,0 0-1 0,0 0 32 0,0 0 74 16,0 0-1-16,0 0-4 0,0 0 5 0,0 0-2 15,10 183 5-15,-10-143-3 0,0 1-9 0,-3 3-5 16,-4-1-11-16,0-2-5 0,3-5-6 0,3-5-6 16,0-7-4-16,1-4-3 0,0-5-1 15,0-3 3-15,2-3-3 0,0-1-3 0,0-3-6 16,0-3-10-16,-1-2 2 0,2 0 11 0,-2 0 23 16,-1 0 27-16,2 0 26 0,-2-1-12 15,1-5-42-15,3-5-28 0,-4-2-25 0,5-6 4 16,-2-4 26-16,3-1 15 0,-4-2-1 0,3-2 5 15,-3-3 0-15,0-3 3 0,-2 1 8 16,0-1 3-16,0 4 11 0,0 2 4 0,0 6 10 16,0 4 8-16,0 6-1 0,0 4-4 0,0 5-26 15,0 2-58-15,0 1-50 0,4 0 1 0,3 7 23 16,-2 6 47-16,7 1 45 0,-1 6 4 16,3 5-4-16,4 2 1 0,2 8-4 0,3 0-9 15,5 1 0-15,2 0-5 0,2-2-2 0,5-3-4 16,2-3-5-16,1-3 0 0,4-4-8 0,-1-4 3 15,2-1-2-15,-2-6 2 0,1 0 7 0,-3-5-3 16,-1-3 2-16,-6-2 1 0,-4 0 6 0,-2-8 4 16,0-3 9-16,-6-3 8 0,-3-2 5 15,0-2 7-15,-7-4 3 0,-4-2 4 16,-2 1-2-16,-5-3-3 0,-1-3-4 0,-7-2-8 0,-5-5 0 16,-3 0 0-16,-6-1-3 0,-3 1-2 0,-2 1-11 15,-3 2-7-15,1 1-6 0,-4 3-5 16,2 2 1-16,1 5-5 0,4 4-2 0,1 5-3 15,4 3-6-15,5 3-7 0,3 1-15 0,5 6-29 16,3 0-36-16,2 0-19 0,2 10-12 16,2 6 0-16,4 1-18 0,5 6-54 0,4 3-80 15,6 0-97-15,-5-6 25 0,-3-6-316 0</inkml:trace>
  <inkml:trace contextRef="#ctx0" brushRef="#br2" timeOffset="-140599">26119 13360 2134 0,'0'0'-14'15,"0"0"-27"-15,0 0-28 0,0 0-21 0,0 0 20 16,0 0 59-16,0 0 16 0,0 0 8 0,0 0 6 16,0 0 5-16,-26 170-7 0,20-124-7 0,-2-2 1 15,-3 4 0-15,4-6 6 0,-1 0 1 16,4-5-9-16,1-4-9 0,3-6-4 0,0-2-3 15,0-6-3-15,3-4 1 0,1-1-1 0,-1-4-1 16,-1-4 1-16,1 0-5 0,1-5 0 0,-4-1 16 16,2 0 21-16,0 0 20 0,2-4-5 15,2-3-33-15,2-5-32 0,3-6-38 0,3-3-16 16,-1-3-4-16,2-3-7 0,-1-3-9 0,-2-2-4 16,-2-1-10-16,-3-2 1 0,-3-1 16 15,-4-6 28-15,0 0 38 0,-8-2 30 0,-3 0 34 16,-3-2 28-16,-4 0 29 0,2 3 35 0,-6-2 29 15,2 6 16-15,-4 1-6 0,4 3-13 0,-1 4-25 16,2 7-24-16,3 4-7 0,0 5-24 0,5 4-16 16,1 4-19-16,6 4-34 0,4 1-41 15,0 2-55-15,1 0-2 0,6 8 14 0,5 2 31 16,-1 4 47-16,6 4 2 0,-1 5-3 16,9 2 1-16,2 1-13 0,2 2-8 0,9 1-5 15,2 1-2-15,3 1 6 0,4 1 2 0,-1-3 4 0,2 0 5 16,-3-2 4-16,-3 0 4 0,-2 1 3 15,-2-1-1-15,-4-1 1 0,-5 2 3 0,-5-5-1 16,-4 2-1-16,-5-4 0 0,-4-1 2 0,-10-2 14 16,-1 1 21-16,-7-3 20 0,-13 1 11 15,-6-1 1-15,-13 1-7 0,-3 0-11 0,-11-1-3 16,-7-2-2-16,-6-1 0 0,-2-3 8 16,-6-1 6-16,-1-1 2 0,0-2-5 0,-3 0-11 0,4 1-17 15,5-1-9-15,5-1-8 0,6 1-6 16,12 0-3-16,6 1-10 0,10-3-22 0,10 2-48 15,12 0-78-15,6 0-71 0,2-2-55 0,15 2-57 16,6 0-57-16,1-3 54 0,-6-1-261 0</inkml:trace>
  <inkml:trace contextRef="#ctx0" brushRef="#br2" timeOffset="-140003">27204 13303 2481 0,'0'0'-3'16,"0"0"-6"-16,0 0-54 0,0 0-51 15,0 0 14-15,0 0 26 0,0 0 40 0,0 0 38 16,0 0 7-16,0 0 8 0,0 0 7 0,0 0 1 16,-67 189 5-16,44-147 0 0,-3 2-4 15,-1 2-1-15,-2 1-8 0,-5-2-7 0,1 2-2 16,0-4-3-16,2-4-4 0,6-7-1 0,5-7 1 15,3-8 3-15,9-6 9 0,6-6 17 0,-1-4 16 16,3-1 10-16,0 0 1 0,0 0-10 0,0 0-15 16,3-1-16-16,-1-4-26 0,6-3-24 15,1-7-16-15,7-3-1 0,5-6 12 0,4-5 17 16,4-3 10-16,4-3 2 0,0-1 3 0,-3-1 0 16,1-1-6-16,1-2 2 0,-4-1-3 0,0 2 2 15,-3 1 10-15,1 4 1 0,-8 6 5 0,0 5 4 16,-4 4-2-16,-3 7 11 0,-5 3 3 15,-3 4 2-15,1 2-4 0,-4 3-23 0,2 0-34 16,-1 0-5-16,2 6 2 0,-1 5 18 0,1 3 28 16,5 6 2-16,-2 4 3 0,5 5-6 0,0 4-2 15,-2 5-1-15,5 2-6 0,-1-2 2 0,4 0-2 16,-1-3-10-16,3-3-5 0,2-2-10 16,5-2-1-16,-2-2 3 0,1-6-2 0,0 0 5 15,-2-1-1-15,1-4 0 0,-2-3 8 0,-1-2 6 16,0-2 7-16,-4-3 10 0,-3-1 7 15,-4-4 14-15,-5 0 25 0,-1 0 34 0,-4 0 20 16,0-3-11-16,-6-3-25 0,-7-3-25 0,-1-2-22 16,-11 1 2-16,-3-2 1 0,-7 0-11 0,-8 2-3 15,-4 1 0-15,-9 5-3 0,-2 0 4 16,-1 4-5-16,-4 0-3 0,7 0-5 0,3 4-3 16,8 0-11-16,9 2-35 0,9 2-68 0,7 3-90 15,7-1-155-15,6 4-209 0,7-2-306 16,0-5 291-16</inkml:trace>
  <inkml:trace contextRef="#ctx0" brushRef="#br2" timeOffset="-138911">24558 14487 1923 0,'0'0'-76'0,"0"0"20"0,0 0 0 16,0 0 3-16,0 0 40 0,0 0 20 0,-30 158-2 15,35-116-3-15,1 4 0 0,1 1 0 0,-2 2-2 16,0-1 2-16,-2 0-2 0,1-3 0 16,0-2-2-16,1-7-6 0,0-7-13 0,2-9-14 15,-3-7-8-15,3-7 9 0,-3-2 34 0,-3-4 65 16,-1 0 69-16,0 0 28 0,0-1-27 16,0-8-53-16,-3-4-58 0,-2-4-29 0,0-3 8 15,-1-4 1-15,-1-3 0 0,0-4 3 0,-4-2 2 16,1-1 1-16,-3-1 2 0,0 0 4 0,-4 0 7 15,2 1 4-15,-3-1 2 0,3 1-4 16,-2 0-11-16,0 3-5 0,4 2-6 0,0 0-4 16,4 6 0-16,6 4-4 0,3 4-6 0,0 5-20 15,7-1-18-15,9 3-6 0,5-1 4 16,7 1 16-16,7 1 19 0,4 3 5 0,4 2 6 16,3 2 0-16,2 0-5 0,0 8 0 0,-2 6-7 15,-4 2-2-15,1 4-3 0,-8 3-4 0,-2 2-2 16,-4 0-6-16,-6 1-5 0,-7-1 1 0,-5-3 4 15,-8 1 10-15,-3-3 19 0,-7-1 14 0,-9 0 24 16,-8-3 16-16,-3 1 9 0,-4-1 4 16,-3-2 0-16,-2 0-8 0,1-3-2 0,-2 0-7 15,3-3-11-15,3 2-6 0,3-4-8 0,9 0-8 16,1-2-7-16,10-1-13 0,2 0-21 0,6 0-19 16,0 2-2-16,8 1 8 0,5 2 23 15,3 1 17-15,6 0 9 0,5 2 0 0,3 0-1 16,6-3 4-16,1 1-5 0,4 1 3 15,4-3-2-15,1 3-5 0,-5-1 1 0,0 0-4 16,-5 2-2-16,-6-3-1 0,-6 1-1 0,-7-1-3 16,-5 1 1-16,-4-1-1 0,-2 0 2 0,-5-1 8 15,-1-1 3-15,0 4 4 0,0-3-7 0,0 0-15 16,0 1-43-16,0 0-79 0,0-1-89 16,0-1-126-16,4 1-71 0,0-3 22 0,0-1-92 0</inkml:trace>
  <inkml:trace contextRef="#ctx0" brushRef="#br2" timeOffset="-138704">25396 14832 2031 0,'0'0'-43'0,"0"0"35"16,0 0 29-16,0 0 18 0,0 0 10 15,0 0-11-15,-45 157-17 0,45-119-5 0,0-4-8 16,0 0-8-16,6-4-13 0,2-5-16 0,4-8-8 15,3-6-2-15,2-3-5 0,2-5-12 0,1-3-49 16,-1 0-87-16,3-8-127 0,-6 4-100 16,-3-3-500-16</inkml:trace>
  <inkml:trace contextRef="#ctx0" brushRef="#br2" timeOffset="-138546">25403 14384 2364 0,'0'0'68'0,"0"0"-11"0,0 0-21 0,0 0-106 16,0 0-45-16,0 0-26 0,0 0-43 15,0 0 6-15,0 0-64 0,0 0-80 0,0 0-59 16,154-19 52-16,-122 22-31 0,-12-2 157 0</inkml:trace>
  <inkml:trace contextRef="#ctx0" brushRef="#br2" timeOffset="-137462">26026 14123 1769 0,'0'0'168'0,"0"0"-80"0,0 0-25 15,0 0-44-15,0 0-22 0,0 0 7 0,0 0 1 16,0 0 9-16,0 0 7 0,-114 173 1 0,110-120 2 16,2 7-3-16,0 6-2 0,-1 5-1 15,2 5-1-15,0 3-1 0,1 3-5 0,0 2-3 16,0 4-3-16,2 1-4 0,4 3-2 0,2-2-3 15,3-3-3-15,3-1 0 0,3-8-5 0,-2-5-6 16,6-8-3-16,-1-7-10 0,2-4-1 0,-3-8-1 16,2-7-2-16,-3-6 4 0,-5-6-30 0,1-8 2 15,-7-8 17-15,-2-5 59 0,-3-4 92 16,-2-2 26-16,-6-2-11 0,-3-7-47 0,-8-3-59 16,-3-3-18-16,-1-2 4 0,-6-4-4 15,-3-2 3-15,-6 1-5 0,-2-2-7 0,-6 0-2 16,-2-1-5-16,0 2-2 0,-1 0 4 0,3 1 2 15,-2 1 9-15,1 3 2 0,5 3 5 0,6-2 3 16,6 7 0-16,6-2 2 0,5 5-1 0,8 3-4 16,2 1-9-16,6 1-16 0,1 2-26 15,0 0-18-15,8-1 8 0,5 1 14 0,4-1 30 16,9-5 18-16,8-1 3 0,7-4-2 0,11-6-5 16,6-4-5-16,7-5-6 0,7-5-7 0,6-2-9 15,2-3-14-15,1-4-15 0,0-4-19 16,-8 0-14-16,-3 0-6 0,-9-3 5 0,-5 2 19 15,-8-2 18-15,-7 0 11 0,-5-1 6 0,-6-2-1 16,-10 1 4-16,-5-1 12 0,-7 0 17 0,-6-1 19 16,-2 2 19-16,-10-4 17 0,-5 3 11 15,-4 4 1-15,-6 1 7 0,2 7 3 0,-3 5 0 16,4 5 0-16,-1 7-11 0,7 6-13 0,-1 3-13 16,6 5-17-16,-1 6-14 0,4 1-19 0,3 1-4 15,-5 10 6-15,7 8 11 0,-4 3 19 16,2 9 12-16,4 7 8 0,-1 7 7 0,2 9-1 15,0 3-6-15,2 5-7 0,4 3-8 0,4-2-4 16,2 3-4-16,2-2-4 0,0 1-5 0,-1-4-8 16,5-5 2-16,0-4-4 0,-1-6 0 0,8-9-3 15,-4-4-2-15,0-8 3 0,4-7 1 16,-5-4 6-16,1-3 3 0,-1-3 3 0,0-4 2 16,-4-2 4-16,2-2-1 0,-1 0-2 0,0-8-6 15,3-3-10-15,-1-2-12 0,1-3-9 16,-1-4-18-16,-3-1-15 0,-1-5-15 0,1-3-22 15,-5-1-12-15,-1-2 1 0,-3-2 20 0,-5 1 31 16,-2 3 35-16,-1 1 29 0,-7 3 18 0,-2 5 26 16,1 4 23-16,1 6 12 0,-3 4-9 15,7 2-26-15,-2 5-49 0,3 0-27 0,2 3-6 16,0 10 8-16,1 3 26 0,0 5 14 0,0 5 1 16,0 3-4-16,0 3-5 0,8 3-2 0,4-2-2 15,2 1-4-15,5-2-1 0,3-1-8 16,0-1-8-16,4-6-4 0,1-4-9 0,-1-2-5 15,1-8-1-15,-1-4-2 0,0-2 2 0,0-4 5 16,0 0 6-16,-3-10 7 0,-1-3 12 0,1-2 2 16,-4-5 4-16,-2-1-1 0,-1-6-4 0,-5 2 3 15,0-2-1-15,-4-2-2 0,-7 0-2 16,0 0-5-16,0-1 3 0,-8 1 5 0,-5-2 8 16,-3 4 8-16,-1 0 9 0,-3 4 5 0,-1 3 9 15,1 5-5-15,1 4-8 0,4 3-9 0,3 4-15 16,-1 2-17-16,8 2-28 0,2 0-8 15,0 8 1-15,3 3 9 0,0 4 25 16,6 3 3-16,5 2-5 0,2 3-7 0,7 1-10 0,1 1-11 16,7-1-17-16,3-2-35 0,0 3-10 15,6-4-10-15,2 0-17 0,-3 1 2 0,0-4-18 16,1 1-10-16,-2-2 13 0,-3 0 35 0,-2-1 34 16,-4 2 35-16,-3-3 26 0,-8-3 14 0,-3 0 10 15,-8-3 21-15,-4 1 53 0,0 0 38 0,-9-4 28 16,-6 1 11-16,-6-1-27 0,-3 0-20 15,-5-2-22-15,-2 0-31 0,-1-1-26 0,2 1-26 16,3-1-37-16,0 0-50 0,1-3-81 0,2 0-65 16,9 0 15-16,7 0-137 0</inkml:trace>
  <inkml:trace contextRef="#ctx0" brushRef="#br2" timeOffset="-137112">27717 14958 1473 0,'0'0'15'0,"0"0"-24"16,0 0-2-16,0 0 9 0,0 0 13 15,0 0 15-15,0 0 6 0,0 0 22 0,0 0 7 16,0 0 5-16,0 0-10 0,0 0-11 0,0 0-10 16,0 0-27-16,-66 10-59 0,66-10-79 0,9 0-7 15,-1 0 13-15,6 4 44 0,2 0 63 0,5 2-10 16,3 0-13-16,4 1-6 0,4 3 2 15,3 1 8-15,1 1 12 0,-3 0 7 0,4 2 3 16,-7 1 0-16,0 0-2 0,-2 2-3 0,-8-1 2 16,-1 1 2-16,-4-1 8 0,-5-1 14 0,-2-2 23 15,-7 1 32-15,-1-2 41 0,-5 0 35 0,-6 4 9 16,-11-2-12-16,-5 0-25 0,-3 0-29 16,-10 1-16-16,-5-1-3 0,-1-4-9 0,-4 2-8 15,5-5-10-15,3 0-10 0,4-4-7 0,4 1-7 16,2-1-18-16,9-3-36 0,4 0-50 0,5 0-86 15,5 0-143-15,6 0-129 0,2 0-566 0</inkml:trace>
  <inkml:trace contextRef="#ctx0" brushRef="#br2" timeOffset="-136695">28187 15217 1858 0,'0'0'483'0,"0"0"-479"0,0 0-36 15,0 0-5-15,0 0 12 0,0 0 37 0,0 0 8 16,0 0-5-16,0 0 0 0,0 0 0 0,0 0 5 16,0 0 7-16,0 0 4 0,0 0 3 0,174 35-1 15,-154-41-8-15,2-5-4 0,4-1-7 16,0-2-2-16,0-2 0 0,1 0-1 0,-1-2 4 16,-1-4-4-16,-2 0 0 0,-1 2 1 0,-3-3-5 15,-3 0 3-15,-5 1 1 0,-5-1-3 16,-5 1 1-16,-1 1-16 0,-12 0-13 0,-3 4-7 15,-10 0-10-15,-2 4 1 0,-5 5 0 0,-6 3 2 16,-3 5 9-16,-4 2 6 0,0 8 9 0,3 6 6 16,1 1 0-16,2 1 3 0,11 3 0 0,2 0 2 15,9 4 1-15,7 0-4 0,5 3 0 0,5-2-2 16,3 0-3-16,9-1 9 0,6-1 4 16,7-5 4-16,2-1 7 0,7-3-1 0,2-1 0 15,3-4-2-15,2-3-6 0,6-1 1 0,-4-3-2 16,0-3 1-16,3 0 2 0,-2 0-4 15,-3 0-1-15,-2 0 0 0,-3-3-2 0,-2 0-1 16,-5 2-1-16,-1-1-7 0,-3 2-14 16,0 0-28-16,-10 6-62 0,-2 6-92 0,-5 2-107 0,-8 3-132 15,0-4-51-15,0-3-414 0</inkml:trace>
  <inkml:trace contextRef="#ctx0" brushRef="#br2" timeOffset="-135613">24222 15769 1483 0,'0'0'-70'0,"0"0"29"0,0 0 18 15,0 0 69-15,0 0 10 0,0 0-4 0,0 0-17 16,0 0 0-16,86 175-7 0,-75-138-3 0,-2 3-2 15,-2 3-4-15,-1-1-1 0,-2 2-1 0,-3 0 0 16,-1 0-3-16,0-3-1 0,0-3-4 0,0-2-4 16,0-6 1-16,0-1 0 0,0-5-2 15,0-2 0-15,0-6-2 0,0-4-1 0,0-2 2 16,0-4 1-16,-1-2 4 0,1-4 8 0,0 0 12 16,-2 0 18-16,2 0-5 0,-2-4-30 15,-2 0-34-15,-2-2-42 0,-2-5-25 0,0 3 8 16,-3-3 4-16,-3-1 8 0,-1 1 16 0,-4-1 9 15,0 0 6-15,-6 1 19 0,2 1 4 0,-3 3 5 16,-1 3 14-16,-2 3 4 0,-1 1 8 16,0 0 4-16,-3 8 2 0,3 2 10 0,2 5 11 15,2-2 12-15,3 3 11 0,5 0-6 0,4 3-6 16,5 0 0-16,4 1-1 0,4 1 0 16,1 1 4-16,3-1 0 0,8 2-5 0,5-2-5 15,5 0-7-15,5-1-6 0,5-1-5 0,3-4-8 16,8-3 8-16,1-3-1 0,2-5 0 0,4 0 5 15,-1-4-14-15,2 0-7 0,1-4-7 0,-5-2-2 16,1-3-6-16,-6 0 1 0,-4-2 6 0,-5 0 0 16,-4 0 12-16,-5 0-1 0,-7 0-1 15,-2 2 3-15,-5-1-4 0,-5 3 1 0,2-3-1 16,-2 1-6-16,-4-1 1 0,0 3-1 0,0-1-2 16,0 1 6-16,0 1 0 0,-4 1 5 0,1 0 10 15,0 2 8-15,1 2 6 0,0 1-4 16,1 0-15-16,1 0-14 0,0 0-19 0,0 0-16 15,0 1-11-15,0 2 6 0,3 2 14 0,-1 3 13 16,3 0 15-16,3 1-2 0,0-1-5 16,2 4 0-16,3-2 2 0,1-2-1 0,4 0 1 15,-2-1-1-15,0-4 2 0,5-2 3 0,-2-1 4 16,0 0 4-16,0-6 1 0,0-3-1 0,0-3 0 16,-2 0-3-16,-2-2-2 0,1-1-5 15,-2-2-7-15,-2 0-2 0,-4 1-5 0,-2-2-8 16,-3-2-7-16,-3 1-11 0,0 0-13 0,-6-1-7 15,-5 0-7-15,-7 2-3 0,1 3 7 0,-5 3 4 16,-1 3 13-16,-5 4 9 0,0 4 9 0,-1 1 9 16,-1 2 3-16,-2 9 11 0,4 3 4 15,-1 2 6-15,7 3 4 0,3-1-1 0,4 0 1 16,4 2-4-16,6-2 3 0,1 4 0 0,4-3 0 16,4-1 4-16,4 1 3 0,6-4 3 0,3-1 2 15,2-2-2-15,5-1 4 0,2-4 1 16,1-3 0-16,4-1 1 0,1-3-2 0,2 0-5 15,-3-1-1-15,2-5-3 0,-3-1-1 0,0-2 2 16,-5 1-1-16,-2 2 0 0,-4 0-2 0,-5 1-4 16,-6 2-2-16,-3 0-4 0,1 1-1 15,-3 1-5-15,-1 1-4 0,-2 0-2 0,3 0-2 16,-2 0 1-16,3 1 1 0,-1 3 0 0,1 0-1 16,3 2-2-16,0 0-8 0,1 1-15 15,3 0-23-15,-1 1-32 0,3-1-40 0,5-3-55 16,0 0-74-16,1-2-96 0,5-2-106 0,-3 0 38 15,-6 0-175-15</inkml:trace>
  <inkml:trace contextRef="#ctx0" brushRef="#br2" timeOffset="-134703">25243 15741 1687 0,'0'0'84'0,"0"0"25"16,0 0-35-16,0 0-89 0,0 0-23 0,0 0 6 15,0 0 18-15,0 0 56 0,0 0 10 16,0 0 10-16,0 0 3 0,0 0 2 0,0 0 3 16,63 160-5-16,-55-119-3 0,-2 6-17 0,-2 2-16 15,0 4-14-15,-3 2-6 0,1 1 1 16,-2 0 5-16,0 0-4 0,0-2-3 0,4-6-4 15,1-5-6-15,2-6 2 0,3-5-5 0,2-12 1 16,2-3 0-16,1-5-2 0,1-5 1 0,0-3 1 16,2-2 2-16,-1-2 2 0,3-4-4 15,0-6-3-15,5-4-4 0,2-6-8 0,-1-1-5 16,3-5-9-16,-2-3-11 0,-1 1-5 0,-1-5-11 16,-5 0-5-16,1-3-6 0,-8-2-20 0,2-2-13 15,-2-1-13-15,-2-2-3 0,-7-2 24 0,0 0 25 16,-4-3 24-16,0 1 26 0,-4 1 9 15,-4 2 14-15,-3 2 22 0,0 5 27 0,-6 6 39 16,4 7 38-16,-2 5 12 0,1 6-7 0,3 7-29 16,3 3-47-16,2 3-38 0,4 2-20 15,-2 7-3-15,1 9 11 0,1 2 18 0,2 9 15 16,0 5 5-16,0 5 1 0,0 4 4 0,2 5-11 16,7 4-3-16,2 3-10 0,3 1-8 0,0 2-2 15,3 0-4-15,-2-4-4 0,6-2-2 0,-1-4-5 16,2-4-3-16,3-8-2 0,-1-1-5 15,1-8-4-15,1-4-5 0,0-5-11 0,0-4-12 16,-4-2-7-16,-2-5-11 0,3-1-4 16,-2-5-11-16,-1-1-8 0,-3 0-6 0,2-1 1 15,-4-6 8-15,1-2 14 0,-5 0 21 0,-1-2 23 16,-3 1 20-16,-1-3 19 0,0 2 16 0,-5 2 13 16,2 1 21-16,0 2 15 0,-3-1 7 0,1 6-4 15,-1-1-27-15,0 2-33 0,0 0-31 16,0 0-27-16,3 2 9 0,1 4 13 0,-3 0 15 15,6 3 22-15,0 1-5 0,1 1-4 0,3 2 1 16,1-2-6-16,2 0-2 0,0-1 2 0,2-3-2 16,2 0 3-16,1-2 2 0,1-3-2 0,1 0 3 15,-1-2 4-15,1 0 3 0,-2-3 4 16,1-4 0-16,1-3 1 0,-1-2-3 0,1-1-3 16,-1-2-1-16,-1-2-5 0,-4 1 3 0,-1-1 0 15,-3-1-4-15,-4 1-7 0,-4 0-13 0,-3 1-16 16,0-1-12-16,-10 1-19 0,-4 1-13 15,-3 3-6-15,-5 3-1 0,-6 3 7 0,1 3 17 16,-3 3 15-16,-1 1 15 0,-3 9 17 0,-5 4 9 16,2 5 7-16,6 1 5 0,0 1 3 0,5 0 1 15,5 4 1-15,6-2-2 0,8-1-4 16,3-1-1-16,4 2-4 16,6 0-2-16,6-3 2 0,8-2-1 0,2-2 5 0,10-3 5 0,2-3 4 15,7-2 2-15,4-2-7 0,1-1-7 0,2-2-6 16,5-2-4-16,1-1 3 0,-1 0-1 0,1-1 5 15,1-2-2-15,1-3-3 0,-1 1-1 16,2 0-7-16,-2 2-10 0,-6 3-36 0,1 0-59 16,-7 0-79-16,-4 0-135 0,-10 5-253 0,-9-2-639 15</inkml:trace>
  <inkml:trace contextRef="#ctx0" brushRef="#br2" timeOffset="-133476">7710 14535 1978 0,'0'0'89'0,"0"0"20"0,0 0-20 16,0 0-45-16,0 0-48 0,0 0-55 0,0 0-10 16,0 0 23-16,0 0 39 0,0 0 41 0,0 0 7 15,0 0 4-15,2-24 0 0,4 24 6 16,1 0 1-16,1-1 2 0,1-4-2 16,4-3-7-16,2-2-8 0,3-4-3 0,1-3-7 0,0-3-4 15,1-2-2-15,-3-4-7 0,0 0-1 0,-2-1 2 16,0-1 2-16,-5 3 5 0,-3 1 0 0,0 2-1 15,-2 2-5-15,-4 3-2 0,1 4-7 16,-2 0-2-16,1 4-3 0,-1 3-2 0,0 2-2 16,0 0-3-16,0 4-8 0,0 0-12 0,0 0-21 15,0 0-27-15,-1 0-21 0,-1 6 15 16,2 1 27-16,-1 5 33 0,-3 3 30 0,3 6 4 16,-5 4-5-16,5 4-1 0,-5 4-2 0,2 1-5 15,2-1 1-15,0 1-3 0,1-3-2 0,1 0 0 16,0-2-6-16,0-3-1 0,0-3-1 15,0 1 1-15,0-2 1 0,1 1-1 0,2-3-1 16,1 0-4-16,0-4-4 0,-1 0-3 0,-2-1-4 16,2 0-5-16,1-1-4 0,0 0-4 0,-3-2-3 15,-1 1 4-15,0 0 4 0,0-1 10 16,-2-1 12-16,-8 2 6 0,-1 1 8 0,0-2 5 16,-5 1 1-16,-2-1 8 0,-5 1 1 0,-3-3-3 15,-1 1 1-15,-1-2-7 0,0 0 2 0,0-1-2 16,0-2-4-16,2 2 1 0,0-2-6 0,3-1 0 15,6 0 0-15,4-2-2 0,2 0 2 16,8-1-3-16,2-1-8 0,1-1-14 16,0 0-19-16,1 2 10 0,4 0 20 0,4 0 26 15,-1 3 33-15,3 0 0 0,7-2-8 0,-1-1-2 0,8 2-9 16,2-3-3-16,6-1-3 0,2 0-6 16,4 0-1-16,-4-1-1 0,-1-4-7 0,-2 1 1 15,-4-1-3-15,-4 0-3 0,-3 1 1 0,-6 2-5 16,-2-1-11-16,-5 3-23 0,-4 0-37 15,-3 0-58-15,-1 0-72 0,0 0-65 0,-5 0-25 16,-3 3-101-16,1 1 32 0,1-2-236 0</inkml:trace>
  <inkml:trace contextRef="#ctx0" brushRef="#br2" timeOffset="-132963">8122 13842 1778 0,'0'0'-44'0,"0"0"102"0,0 0-13 16,0 0-7-16,0 0 1 0,0 0-13 16,0 0-9-16,0 0 5 0,0 0 2 0,0 0 2 15,-130-155-4-15,106 151 12 0,-4 4-8 0,0 0-6 16,-9 4 1-16,-4 9-18 0,-1 7 6 0,-10 6 2 15,-1 6-1-15,-2 6 2 0,-1 6-2 16,-6 4-3-16,4 8 1 0,-2 4-2 0,1 4-5 16,6 6 3-16,6 3-2 0,6 8 0 0,6 2 1 15,8 4-4-15,3 0 8 0,15-1-3 0,6-5-2 16,7-7 3-16,15-5-7 0,10-8 4 0,9-6 6 16,6-9 8-16,8-4 3 0,4-6 5 15,8-4-5-15,0-3-2 0,3-5 2 0,3-5-2 16,-1 1 6-16,8-10-3 0,-1-3-3 0,1-5-8 15,2-2-12-15,0-9-5 0,0-6 4 0,-4-8 2 16,-2-6 15-16,-6-6 6 0,-10-3 4 16,-5-4 8-16,-10-2 6 0,-5-4 8 0,-11 0-1 15,-11-3-3-15,-3 1-13 0,-10-1-10 0,-2-4-6 16,-14-2-8-16,-4-4-1 0,-12-6-5 16,-4 1-4-16,-11-1-3 0,-6 0 4 0,-10 3-2 15,-3 3-5-15,-9 7-5 0,-2 4-6 0,-4 7-2 16,-1 8-4-16,-1 7-3 0,0 12-6 0,6 9-10 15,-1 7-7-15,8 17-5 0,6 15-5 16,2 9-21-16,8 14-65 0,9 12-126 0,6 12-190 16,15-13-68-16,11-20-282 0</inkml:trace>
  <inkml:trace contextRef="#ctx0" brushRef="#br2" timeOffset="-131129">28000 16329 446 0,'0'0'142'0,"0"0"32"16,0 0-20-16,0 0-53 0,0 0-48 0,0 0-35 15,0 0-13-15,0 0 8 0,0 0 13 16,0 0 9-16,0 0 10 0,0 0 9 0,113-88 12 16,-99 79 10-16,0 0-3 0,1 1-4 0,-2-2-7 15,-3 1-5-15,-2 0-1 0,2 1-5 0,-6 1 7 16,-3 1-6-16,-1 0 0 0,0 3-11 16,-1-4-20-16,-3 3-20 0,-6-4-20 0,-3 2-10 15,-2 1-5-15,-7-1 2 0,3 4 3 0,-7 2 8 16,-2 0 8-16,-3 0 10 0,-2 2 6 15,2 4 3-15,-1 3 6 0,1 1-4 0,5-1-2 16,4 0-1-16,4 1-10 0,7 3 0 0,3-1-1 16,4 0 0-16,4 2 2 0,0 1 3 0,8 0 1 15,6 0 3-15,5 1 2 0,4 1 1 16,3-3-5-16,6 1-5 0,0 2-5 0,3-3-11 0,0 0 0 16,2-1 2-16,-6 1 0 0,3-2 8 15,-6 0 3-15,-5 3-2 0,-4-5 3 16,-5 2-3-16,-3-2 2 0,-9 1 12 0,-2-1 15 15,0 0 19-15,-2-1 13 0,-11-1 5 0,0 0-3 0,-6 0-9 16,-2-5-4-16,-2 2-4 0,1-2-3 16,-1-2-5-16,-2-1-3 0,-2 0-9 0,2 0-4 15,6 0-2-15,-3 0-2 0,7-1 0 0,5-2-7 16,4 0-14-16,2 0-20 0,4 1-25 16,0-2-48-16,4 0-55 0,6-1-9 0,5-1 6 15,5-3 39-15,6-1 61 0,3-2 22 0,5 0 13 16,0 0-3-16,4 1 3 0,2 1 2 0,1-1 3 15,0 2 21-15,-3 1 8 0,0-1 13 16,-8 1 9-16,2 1 18 0,-9 1 15 0,0 0 15 16,-8 1 15-16,-1 2 13 0,-7 1 18 0,-3 1 16 15,-4 1 14-15,0 0-3 0,0 0-15 0,-2 0-29 16,-2 0-37-16,0 0-36 0,3 3-31 16,-1 0-20-16,-3 2-6 0,-2 1 4 0,-1 4 8 15,0 3 10-15,-3 3 2 0,1 3 3 0,5 0-3 16,-1 1-3-16,2 2-2 0,4-6-3 0,0 2-2 15,4-6 2-15,5 1-5 0,3-2-3 16,1-2-6-16,1-2-4 0,5-1 4 0,2-2 1 16,2-3 2-16,-3-1 7 0,5 0 4 0,1-4 2 15,1-2 5-15,-2-2 1 0,-1-3 2 0,-4-1 3 16,-1-2-1-16,0-1-3 0,-4-2-5 0,-3-2-8 16,0-3-7-16,-5 1-8 0,-1-2-6 15,-4 2-1-15,-2 1 5 0,0 0 11 0,-1 4 11 16,-6 0 16-16,2 5 11 0,-2 2 3 0,1 5-3 15,4 2-18-15,-1 2-33 0,-3 0-11 16,4 5 4-16,-1 4 15 0,0 3 33 0,-2 4 16 16,3 0 4-16,1 4-1 0,1 0-4 0,0 3-6 15,3 1-5-15,6-1-4 0,1 0-1 0,4-1-12 16,2-5-13-16,0-2-14 0,6-2-15 16,0-5-10-16,0-3-11 0,2-1-18 0,-4-4-18 15,1 0-32-15,-3 0-31 0,5-1-54 0,-6-3-70 16,3-2 0-16,-9 1 25 0,-4 2-52 0</inkml:trace>
  <inkml:trace contextRef="#ctx0" brushRef="#br2" timeOffset="-130609">29237 16176 2318 0,'0'0'0'0,"0"0"-31"0,0 0-12 15,0 0-11-15,0 0 40 0,0 0 32 0,0 0 2 16,0 0 6-16,0 0 6 0,48 155 7 16,-48-120 2-16,-1 3 0 0,-8 5-6 0,4 4-10 15,-5 0-8-15,-2 3-7 0,0-1-2 0,-2 4-1 16,-1 2 2-16,2 1-3 0,0 2-3 16,4-1-2-16,2-1-5 0,1-6-9 0,6-5-6 15,0-5-11-15,0-7-9 0,7-6-10 0,-1-8-10 16,0-7 5-16,-1-4 11 0,-1-5 29 0,-2-3 31 15,0 0 31-15,-2 0 8 0,0-6-15 0,0-5-20 16,0-4-33-16,1-4-11 0,1-2-3 16,-2-8-5-16,0 0 2 0,0-5-11 0,0 0-3 15,-2-4 5-15,-5-5 6 0,2-2 19 0,-6-3 11 16,5-2 29-16,-3-1-9 0,-2 0-3 0,6 0 2 16,-4 0-12-16,7 2 21 0,2-2 11 0,0 8 8 15,0 0-6-15,9 9-9 0,3 5-13 16,2 6-21-16,4 5-19 0,6 5-13 0,5 3-9 15,1 4 5 1,8 5 1-16,1 1 6 0,-1 0 9 0,0 7 2 0,-2 3 9 0,0 0-4 0,0 1-1 16,-7 1 11-16,-5 1 0 0,-5 1 6 15,-5 1 2-15,-3-1-4 0,-8-1 5 0,-3 0 14 16,0-1 16-16,-14 2 9 0,-2 0 1 0,-12 2-4 16,-7 1-14-16,-5 2-5 0,-2-4-2 15,-6-3-2-15,-1-3 2 0,-2-4 1 0,6-2-2 16,-2-3-1-16,7 0-6 0,9 0-21 0,5 0-55 15,4-2-118-15,14 2-252 0,-1 0-106 16,9 0-563-16</inkml:trace>
  <inkml:trace contextRef="#ctx0" brushRef="#br2" timeOffset="-129946">30784 16106 1510 0,'0'0'269'0,"0"0"10"15,0 0-46-15,0 0-71 0,0 0-61 0,0 0-44 16,0 0-40-16,0 0-21 0,0 0-8 0,0 0-3 16,0 0 4-16,0 0 7 0,0 0 13 15,0 0 16-15,-13-41 9 0,28 38 6 0,5-1-4 16,6-3-11-16,7-2-10 0,0-2-7 0,2-2-6 16,-4-1 0-16,0 1-3 0,-4-4-3 0,-1 0 2 15,-3-2-1-15,-7 2 3 0,-1-3 3 0,-4 0-1 16,0 0-2-16,-8-1 1 0,0 1-4 15,-3 2-1-15,0 1-3 0,-3 1-5 0,-4 3-2 16,-2 3-6-16,-2 2-7 0,0 2-4 0,3 4-10 16,-3 2-7-16,0 2 0 0,-2 10 4 0,0 4 12 15,0 5 9-15,0 3 7 0,2 7 4 16,3 3 1-16,0 6 3 0,1 2-4 0,0 6 0 16,1 2-7-16,0 3-6 0,3 2-8 0,-3 2-15 15,0-2-25-15,1-2-23 0,-3-6-20 16,7-5-8-16,-2-9 20 0,2-7 29 0,-1-8 33 15,-3-7 37-15,4-5 49 0,-5-3 27 0,-3-1 18 16,-4-2 2-16,-2 0-23 0,-1 0-10 0,-6 0 5 16,6-3-5-16,-6-4-5 0,5 1-15 15,2-3-22-15,0 2-4 16,3 1 3-16,1-1 6 0,4 3 7 0,2 0 8 0,4 0-3 0,1 3-3 16,0 0-2-16,0-1-6 0,6 1-14 0,1-1-8 15,7-1-6-15,2-2 2 0,7 1 13 0,5-3 6 16,0 3 0-16,8-1-3 0,-3 2-7 15,4 0 1-15,-3 2-3 0,-2 1-1 0,-3 0-1 16,0 0-7-16,-5 0-14 0,-2 0-20 0,-4 0-37 16,-6 0-50-16,-1 0-76 0,-5 4-108 15,0 1-137-15,-3-1-31 0,-1-1-339 0</inkml:trace>
  <inkml:trace contextRef="#ctx0" brushRef="#br2" timeOffset="-129482">31100 15372 476 0,'0'0'208'0,"0"0"15"15,0 0-42-15,-190 15-35 0,135 4-22 0,-1 7-2 16,-5 8-6-16,-5 4-14 0,3 3-26 0,-2 3-24 16,-1 4-16-16,2 6-13 0,0 4 2 15,8 5 5-15,3 10 1 0,6-3-7 0,5 5-3 0,9-1-5 16,7 4-1-16,11 0 2 0,6-1 0 16,9 1 1-16,7-4-2 0,10-7-2 0,12-5-3 15,9-8 3-15,10-9 3 0,5-3-1 0,7-9 0 16,7-6-4-16,7-4-6 0,1-6-7 0,7-4-8 15,4-3-10-15,-3-7-7 0,1-3-2 16,-4 0 0-16,2-13 4 0,-1-7 8 0,-1-6 6 16,2-8 5-16,-4-7 8 0,-8-8 4 0,-5-4 9 15,-9-6 9-15,-5-7 10 0,-13-6 15 16,-11-6 5-16,-9-6 7 0,-7-6-3 0,-11-6-9 16,0 0-2-16,-19-4-8 0,-15 0-8 0,-9 5-9 15,-14 5-19-15,-11 5-14 0,-13 9-12 0,-8 10-14 16,-8 16-10-16,-6 15-15 0,-7 18-32 15,-7 17-72-15,-6 25-137 0,-11 25-210 0,36-4-136 16,27-9-21-16</inkml:trace>
  <inkml:trace contextRef="#ctx0" brushRef="#br2" timeOffset="-119151">10357 12802 257 0,'0'0'7'0,"0"0"1"0,0 0-4 15,0 0-1-15,0 0 1 0,0 0 1 0,0 0 8 16,0 0 14-16,0 0 15 0,0 0 23 0,0 0 17 16,0 0 19-16,-13-36 20 0,11 32 10 15,0 0 5-15,0 1-8 0,-1 0-17 0,-1 0-16 16,3 0-14-16,1 0-10 0,0 0-15 0,-1 1-16 16,-1 0-13-16,2 2-16 0,-1-1-5 0,1 1-3 15,0 0-1-15,0-2-1 0,-1 2 2 16,1-1-2-16,-5-1 2 0,3-1 0 0,0 0 3 15,0-1-1-15,-5-1 1 0,3-1 1 0,-2-1 2 16,-1 1 3-16,1 2 7 0,-3-2 4 0,0 0 6 16,2 0 2-16,-3 0 2 0,0 0-2 15,3 0-7-15,-4 0-3 0,0 1-7 0,-3 0-2 16,3 1-2-16,3-1 1 0,-4 2-4 0,-1 0-1 16,1-2 3-16,0 2 1 0,-2 0-1 15,-1-1 0-15,-1 1 0 0,-3 2-3 0,4-2 5 16,-3 1 6-16,-1 1 3 0,4-2 8 0,0 1 2 0,1-1-8 15,0 2-4-15,4-1-10 0,1 0-5 16,0 2-4-16,-2 0-5 0,5 0-1 0,-3 0-6 16,-2 0-2-16,4 0 4 0,-4 2-1 0,-1 3 5 15,0 1 5-15,-3 0 0 0,0-1 7 16,0 1 0-16,-5 2-1 0,4-2 1 0,1 2-1 16,-1 0 0-16,-3 0 1 0,2-1-3 0,2 1 3 15,-4-1-2-15,0 1 2 0,3-1 2 16,-6 1 1-16,4-1 3 0,-1 4 2 0,0-3 0 15,2 1 4-15,-3 1-2 0,2-2-1 16,0 1 1-16,-2 0-6 0,5 2-1 0,-2-2-3 0,0 0-3 16,0 2 0-16,2-2 0 0,2-1 1 15,-1 0 1-15,0 1 0 0,2 1-1 0,-2 0 2 16,2 2-2-16,0-2 5 0,-2-1 4 0,3 2 1 16,0-3 0-16,-2 1 0 0,0 1-3 0,0-1-1 15,-1 0 4-15,0 2-2 0,-2 0-1 0,0 1 0 16,-1 0-4-16,2 1 2 0,-1 0-1 0,-5 1-2 15,6-1 1-15,0 0-2 0,0 0-1 16,0-1 0-16,0 0-2 0,2 1 0 0,-1-3-1 16,3 3 0-16,-1-3 1 0,-1 1 1 0,3 4 1 15,-3-3-1-15,5 2-1 0,-2 0 0 16,1-3 0-16,3 2-1 0,-2-2 1 0,4 1 0 16,-4 1 0-16,4 1 1 0,-6-1-2 0,5 3 0 15,-5-1-2-15,3 2 0 0,1-1 1 0,3 2 1 16,-4-1 0-16,4 0 0 0,2 0 0 15,1-2 1-15,0 2-2 0,0-2 1 0,0 2 1 16,0-2-1-16,0 1 1 0,0 0 1 0,0 1 0 16,0 0 1-16,0 0-1 0,0 2 1 15,1-3-1-15,1 3-1 0,-1-2 0 0,2 0-1 16,1 0 0-16,-3-1 2 0,1 4-1 0,0-4 0 16,1 2 1-16,-2-1-3 0,2 0 1 0,-1-2-1 15,-1 2 1-15,0-2 4 0,1 0 0 16,3 1 0-16,-2-3-1 0,0 0-5 0,-2 1 3 15,0 0 0-15,1 0-1 0,3 0 4 0,-2 0-4 16,-2 0 1-16,1 0-1 0,0 0-1 0,4-2 1 16,-3 1 3-16,-1-1 1 0,4 1 3 0,1-1-2 15,-3 0-3-15,4-1 0 0,-5 1-2 16,5-2 3-16,-4 0-2 0,3-1 4 16,0 1 0-16,-2-3 0 0,2 2 3 0,0 0 0 0,-1 0 0 15,5 0-2-15,-5 1-2 0,5 0-1 0,-2 1 0 16,-2-2-1-16,4 2 1 0,-1-2-1 0,-4 1-1 15,4-1 1-15,1 2 1 0,-4-1 0 16,4 0 3-16,0-1 0 0,0 0 1 0,-2-3 1 16,-1 2 0-16,5-3 2 0,-2 1-1 15,-2 1-1-15,1-1 1 0,1-2-2 0,-1 2-1 16,1-1 1-16,-2 0-1 0,3 1-2 0,-1-2 2 16,2 1-2-16,-2 0 0 0,0-1 0 0,0 1-1 15,0 1 0-15,1-2 0 0,2 2-1 0,0-1 0 16,-1 1 0-16,4 0-1 0,-1 0 1 15,-1 0 1-15,0 0 2 0,-1-3-1 0,0 2-1 16,-2-2 3-16,1 1-1 0,1-3 5 0,1 2-3 16,2 0-1-16,3-2 0 0,-4 1-2 15,6-1 1-15,-3-1 1 0,5 2-1 0,-5-2 0 0,5 0-2 16,-5 0 1-16,2 0 1 0,1 0 1 16,-5 0 2-16,1-5 3 0,3 1 1 0,-4 1 1 15,7-2-3-15,-7 0-4 0,5 1 4 16,-3-2-3-16,3 1 1 0,-3-3 1 0,5 2-4 15,-1 0-1-15,-4 0-1 0,5 1-1 0,-2 2 0 16,-3-2-2-16,1 2 2 0,-1-2 0 0,-3 1-1 16,5 0 1-16,-5 0 0 0,0 1-1 0,-1 0-1 15,4 0 0-15,-1 0 1 0,-3-2 0 0,2 3 0 16,2-4 0-16,-2 2 2 0,-2-1 3 16,7-1-1-16,-5 0 4 0,6-1-1 0,-5-1-1 15,3-1 1-15,-3 0-2 0,-3-2 3 0,3-1-1 16,-2 0 1-16,1 0 3 0,-2-1-2 15,-2-3-1-15,2 0 0 0,-1 1-6 0,1 0 5 16,-3 0 0-16,1 0 1 0,-1 1 6 0,-2 0-7 16,-4-1 1-16,5 2 0 0,-1-4-2 0,-3 1 0 15,2-1 0-15,2-3-4 0,-4 0 0 0,3-2-1 16,1 1 0-16,-6 0 0 0,5 3-2 16,-2-1 2-16,-3 1-1 0,3 0 0 0,-2 1 0 15,2-1-2-15,-3-1 0 0,5 2 1 0,-4-2-2 16,2 1 2-16,-3 1 0 0,3 1-1 0,-2-1 1 15,2 2 0-15,-3-2 0 0,4 1 1 16,-7 2-1-16,7-2 0 0,-4-1 3 0,-2 1-2 16,4 0 3-16,-3-1-1 0,-2-2-4 0,7 1 1 15,-7-2-3-15,5 2 3 0,-4 0 0 0,0-2 0 16,-2 1 3-16,2 2-2 0,1-2-2 16,-3-2 0-16,1 4-4 0,-1-3 4 0,-1-1 3 15,1 1 0-15,-1 2 3 0,0 0-3 0,0-1 0 16,0 3 0-16,0-3 2 0,0 3 4 0,0-2 0 15,-2 1 2-15,-1-2-2 0,-3 2 0 16,4-2-2-16,-4-2-2 0,-1-1 2 0,2 0-2 16,-5-3 0-16,-2 2 1 0,-2-1 0 0,1-2 1 15,-4 1 0-15,-6 0-5 0,-3-1-3 0,-1-1-7 16,-6 3-6-16,-8-1-1 0,-8 5-11 16,-8 6-7-16,-16 8-19 0,-10 6-52 0,-14 19-77 15,18 1-290-15,22-3-1134 0</inkml:trace>
  <inkml:trace contextRef="#ctx0" brushRef="#br2" timeOffset="-113976">4510 5722 0 0,'0'0'142'0,"0"0"-142"0,0 0 0 16,0 0 2-16,0 0 0 0,0 0-1 15,0 0 0-15,0 0-2 0,0 0 0 0,0 0-1 16,0 0 1-16,0 0 2 0,-31-16 1 0,28 13 0 15,3-1 2-15,-1 1 8 0,0-2 16 0,-2 2 13 16,2 0 9-16,-4 0-1 0,3 0-14 0,2 0-15 16,0 1-12-16,-2-1-8 0,2 2-2 15,0 1-2-15,0 0 2 0,-1 0 6 0,1 0 7 16,0 0 15-16,-1 0 14 0,1 0 10 16,0 0 9-16,-2 0 1 0,2 0-4 0,-1 1-15 15,1 2-25-15,-3 0-19 0,2 2-13 0,-2 2-1 16,0 4 9-16,1 2 5 0,-3 2 8 0,1-1 3 15,0 3 1-15,0-1-3 0,-1 1-2 0,3-1-1 16,-2-1 4-16,0 3 1 0,0-1 3 0,1 0 6 16,1-2-1-16,-5 2 7 0,5-2 3 15,0 1 7-15,-4 0 6 0,2 1 4 0,0 1-4 16,-3-1-6-16,0 1-9 16,2 0-10-16,-1 0-4 0,0 1-4 15,0 1-2-15,2-3 2 0,-1 2-1 0,1 1 2 0,-1-3 0 0,1 1-1 16,0 0 2-16,3 0-1 0,-2 1 1 0,0 0-1 15,-1 1-1-15,2 0-1 0,0 0-1 0,-1-1-1 16,-1 0-3-16,2 1 0 0,-1-2-3 0,3 1 6 16,-1 0-5-16,-1 1 2 0,-1-2 4 15,1 1-5-15,0 1 0 0,1 0 1 0,-2 0-5 16,3-1 7-16,0 1-1 0,0 0 1 0,0-1 0 16,-1 0-2-16,1 2 1 0,0 1 0 15,-1-1-4-15,1 0 4 0,-2 2 1 0,1-1 2 16,-2 1 3-16,0 1-5 0,1-1-1 0,0-4-2 15,1 2 0-15,1-5 2 0,-1 5 1 0,-1-3-1 16,-1 0 2-16,2 1-3 0,-2-1 0 16,2 0 6-16,1 0-6 0,-1 2 5 0,-1-1-2 15,1 0-5-15,0-1 4 0,-2 2-3 0,1 0 2 16,0 1 0-16,2-1-1 0,-2 1 0 0,1 1 1 16,-2-2 0-16,2 1 3 0,-3-1 0 0,1-1 1 15,2-1-2-15,-2 1 1 0,2-1-2 16,-4 1-3-16,4-2 2 0,-2 3 2 0,2-1 1 15,-2-1 1-15,2 0 2 0,-3-1 0 0,0 1 1 16,1 0 4-16,0 2-1 0,-1 0 1 0,0 0 1 16,1-2-4-16,1 3 1 0,-2 0-1 15,-1 2-6-15,4 1 1 0,-2 2-4 0,-1 3-1 16,0 0 0-16,3 2 1 0,-2-1 2 0,0 0 0 16,-1 1-1-16,0-1 0 0,0 2 2 0,-1 0-1 15,0-2 1-15,-1 3 5 0,0-3-1 0,1 1 5 16,-4-2 1-16,1 1-2 0,3-1-1 15,-3-1-2-15,1-2-1 0,0 0-2 0,2 1-2 16,-2-2-1-16,1 0 6 0,1 1 6 0,-2-1 2 16,4 1 6-16,0-1-4 0,-1 1-5 0,0 1 1 15,3-1-7-15,0 2-1 0,1 0-3 16,0 2-5-16,0 2 0 0,0-1-1 0,0 5-2 16,0-2-5-16,0 2-3 0,1-3 0 0,-1-1 0 15,1-3 7-15,2-2 4 0,-3 0 5 0,0-5 4 16,1-1 1-16,-1 0 1 0,0-1 2 15,0 0-2-15,0 2 3 0,0-3-2 0,0 2-1 16,0 0-1-16,0 2-4 0,0 0-2 0,0 0-2 16,0 1-2-16,0 1 0 0,0-1-4 15,-1 3 2-15,-3 1 1 0,3 0 5 0,-1 3-2 16,-1-1 1-16,-3 2 1 0,4 0-2 0,0 0 2 16,-1 2-1-16,-4-2-1 0,6-1 1 0,-2 0 0 15,0-1 1-15,0-1 1 0,-1-3-1 16,3 0 1-16,-2-2 0 0,2-2 1 0,-3-1-1 15,0-1 2-15,2-2-1 0,0 0 2 0,0-1 0 16,-5-1 2-16,6 1 3 0,-2 0-1 16,1 1 2-16,-1 0 0 0,-3 1-6 0,5 1 1 0,-2 1-4 15,-1 0-4-15,3 2 4 0,-3-1-3 16,4 3 1-16,-2 0 2 0,1 0-3 0,0 1 2 16,1 0-1-16,-2-1 2 0,2 2 4 0,0-1-1 15,0-1 0-15,-2 0-1 0,2-1-3 0,-2-2 4 16,-1 0 1-16,2-2 3 0,-2-2 6 0,-2 0-2 15,1-1 3-15,1 0 3 0,-2 0 1 16,-1 0 11-16,3 0 3 0,-3 2-3 0,1 1 3 16,-3 0-14-16,3 2-4 0,-1 2-4 0,-2 1-8 15,4 2-1-15,-4-1-5 0,4 0 2 16,-2 0 2-16,1 3-1 0,1-4 1 0,0 1-2 16,0 0-3-16,1 2 0 0,0-3 0 0,-1 3 0 15,0-1 7-15,4-1-2 0,-3 0-1 0,2-2 2 16,-3 0-6-16,2 1 3 0,-2-2-1 15,4-2-2-15,-2 2 4 0,-1-1 2 0,0-2 0 16,-1 3 3-16,3 0-3 0,-1 1 0 0,0 1-1 16,-3 1-1-16,4-1 2 0,-2 3-3 0,2 2-1 15,0 0 1-15,-1 1-3 0,1-1 2 16,-1 2 0-16,-3 2 0 0,4 1 1 0,1 1-1 0,-3-1-1 16,2 0 0-16,-1-2-2 0,-1 0 2 15,-1-5 2-15,3 0 0 0,0-2 3 0,-2-1-2 16,2 1-1-16,-4-3 1 0,3 0-3 15,0 0 2-15,1 0 0 0,0-1-1 0,-1 3 0 16,1-2 0-16,-2 0-4 0,3-1 2 0,0 2-3 16,0 0 3-16,0-1 0 0,0 2-2 0,0-1 1 15,0 0-3-15,0 2-1 0,0 1 1 0,3-4 2 16,-3 3 3-16,1-3 3 0,-1 1 0 16,0-1 3-16,0 0-1 0,0-2 0 0,0 1 1 15,-1-1-1-15,-3 1 0 0,0-3-1 0,2 2 1 16,0 1 0-16,0-2-1 0,-2 1-1 15,0 0 1-15,4-2-2 0,-3 0-1 0,1-1 2 16,-1 2-1-16,-1 2 2 0,4-2 0 0,-2 3-1 16,1 0 0-16,0 2 0 0,-1-1-2 0,1 0 1 15,-2 1-1-15,0 1 1 0,3-3-2 0,-1 4 2 16,1-2 0-16,0 0-1 0,-1 0-1 16,-1-3 0-16,2 1 2 0,-1 0 2 0,0 2 3 15,-2 2 2-15,2 2 0 0,1-3 4 0,-3 1-1 16,1 1 6-16,2-2 7 0,-2 0 2 0,0-2 3 15,1-1-3-15,-2 0-6 0,3 2-4 16,0-2-7-16,0 2-5 0,0 3-2 0,0-1-3 16,3 0 2-16,0 2 0 0,-1 1-1 0,4 0 0 15,-1 1 0-15,-2 1 0 0,5 1-7 0,-2 1 0 16,2 1 6-16,-4 0 5 0,4-3 9 16,-5 1 2-16,0-2-7 0,-2-3-1 0,3 0 4 15,-1-2 4-15,0-2 1 0,-2 0 1 0,0-3-3 16,1-1-3-16,0-1 2 0,0-1-4 0,1 1-2 15,-3-3 1-15,1-1-4 0,-1-1 6 16,0-2 1-16,0 0 1 0,0-1 1 0,0-2-4 16,0 0-1-16,0 0-1 0,0-1-1 0,-1-1 1 15,-2 0-2-15,1-1-1 0,0 0 1 16,0-1-5-16,2 1-2 0,-1 0-2 0,0 0-4 16,-2 1 2-16,0 0-4 0,-1 4-6 0,3-1 0 15,-2 2-10-15,0 2-4 0,-4 1 1 0,5 0-7 16,-5 0 0-16,3-1-6 0,-2 0-8 0,-2-2-10 15,4-2-45-15,-6-2-72 0,6-2-137 0,-5-3-169 16,5-3 17-16,-2 0-205 0</inkml:trace>
  <inkml:trace contextRef="#ctx0" brushRef="#br2" timeOffset="-102941">4434 4757 1091 0,'0'0'-32'0,"0"0"-5"0,0 0 16 16,0 0 5-16,0 0 9 0,0 0-22 0,0 0-23 15,0 0-18-15,0 0-3 0,0 0 24 16,0 0 24-16,0 0 44 0,104-132 49 0,-99 122 54 16,-2 3 50-16,1 1 32 0,-4 1 8 0,1 0-26 15,-1 0-38-15,0 2-45 0,0-2-41 16,0 1-28-16,0-1-15 0,-4 1-10 0,0 0-7 15,2-1-6-15,-5 0-8 0,0 2-9 0,-1 0-2 16,-3 0-4-16,-3 1 1 0,-1 2 5 0,-3 0 4 16,-2 0 13-16,-2 2 7 0,-3 4 2 0,-1 3 3 15,2 1-4-15,-2 1-1 0,1 0 0 0,5 1 2 16,-1-1 7-16,4-3 0 0,2 4 1 0,1-5-5 16,2 3-9-16,2-2-6 15,3-1-6-15,1 1-3 0,0-3 4 0,3 3-1 0,-1-2-2 16,3 3 0-16,1 0-4 0,0 0 3 0,0 4 4 15,0-1 6-15,4 0 2 0,1 0 0 16,1-1 0-16,1 1 1 0,0-3 4 0,1 2 5 16,0-3 6-16,0-1 5 0,2-3 3 0,-1 1 3 15,1-3-4-15,-2 2-11 0,4-3-1 0,-2 2-10 16,-1 0-2-16,4 2 1 0,-2 0-2 16,2 1 1-16,0 2 1 0,-1 2 1 0,0 1 1 15,2 2 0-15,2 3 0 0,-2-1 0 0,-2 2 1 16,2 0 0-16,-2-1 0 0,-1-1-3 15,-3 1 4-15,0-3 0 0,-2-4 1 0,-2 1 5 16,-1-5 1-16,-2 1 9 0,-1-3 10 0,0 2 13 16,0-3 21-16,0 2 4 0,-3-2-6 0,-2 4 2 15,-3 0-19-15,-5 0-7 0,0 2-3 16,-4-1-18-16,-3 3-1 0,1-2 1 0,-3 0 4 16,0 1 7-16,2 0 2 0,-5 0 5 0,3-1 6 15,0-2 3-15,-1 0-3 0,0 2-4 0,1-2-10 16,-1-1-7-16,2 0-6 0,2-3 0 0,3 1 1 15,2-2-7-15,3-1 4 0,3 0-6 0,4 0-11 16,1 0-18-16,3 0-48 0,0-4-74 16,3-2-43-16,9-4-48 0,2-6-35 0,10-1-38 15,2-3-86-15,-4 4 0 0,-5 5-202 0</inkml:trace>
  <inkml:trace contextRef="#ctx0" brushRef="#br2" timeOffset="-102387">3968 4260 1460 0,'0'0'24'15,"0"0"-50"-15,0 0 17 0,0 0 8 16,0 0 0-16,0 0-12 0,0 0-27 0,0 0-14 16,0 0 3-16,0 0 16 0,0 0 17 0,0 0 23 15,0 0 25-15,0 0 25 0,-83 25 26 0,82-9 17 16,-1 5 6-16,1 7-7 0,1 3-12 16,0 6-16-16,0 7-9 0,0 5-13 0,3 6-15 15,-1 2-12-15,1 3-10 0,1 4-1 0,-2 1 0 16,-2 2-1-16,0-1 4 0,0-1-2 0,-6-1 1 15,1-4 2-15,1 0-6 0,-5-4 3 0,4-3 16 16,-3-3 7-16,2-2 9 0,-2-1 0 0,3-4-11 16,-2-4-1-16,1-5-4 0,1-6-4 15,2-7-3-15,0-2-7 0,3-7-4 0,0-4-2 16,0-3-12-16,0-3-13 0,0-2-19 16,0 0-23-16,2 0-10 0,2 0-14 0,3-6-25 15,1-4-52-15,6-7-113 0,2-6-165 0,-2 3-17 16,-8 5-234-16</inkml:trace>
  <inkml:trace contextRef="#ctx0" brushRef="#br2" timeOffset="-101850">4050 4150 2696 0,'0'0'-47'0,"0"0"-31"16,0 0-9-16,0 0-62 0,0 0-9 0,0 0 33 15,0 0 22-15,0 0 66 0,0 0 31 0,0 0 0 16,0 0 3-16,0 0 5 0,0 0 10 0,129-34 5 16,-110 28 8-16,1-2 8 0,4 0 4 15,-3-1 2-15,7 1-9 0,0 2-10 0,5 1-10 16,5-1-5-16,-1 0-5 0,3 1 0 0,-1 2-2 15,1 1-1-15,-3 1-3 0,1 1 0 16,-4 0 3-16,0 0-1 0,-2 3 2 0,-5 1 6 0,-1 3-3 16,-4-1 3-16,-3-1 2 0,-1 3-2 15,-5-1 5-15,-3 1 5 0,-2 0 0 0,-2 1 8 16,-1 0 0-16,-4 0 8 0,-1 4 6 0,0-2 4 16,-6 4 4-16,-1 4-4 0,-4 1-5 15,0 1-3-15,-3 5-8 0,1 2-5 0,-4 3-3 16,6 3-7-16,-4 2 0 0,2 4-2 0,2 4 4 15,0 2 3-15,1 7 1 0,1 3-3 16,0 6-7-16,5 6-5 0,4 6-2 0,0 4 0 16,0 2 1-16,3 4 3 0,4 2-2 0,0 1 0 15,2-2-1-15,0-4-3 0,-1-8 3 0,-1-11 2 16,-1-12 1-16,0-12 6 0,-1-10-1 0,-2-9 2 16,1-5 3-16,-1-6 1 0,-3-4-1 0,1-1 1 15,-1-3 6-15,0 2 9 0,0-2 4 0,0 0 3 16,0 0-24-16,0 0-44 15,0-3-63-15,0-3-136 0,4-4-265 0,-1 1-175 16,0 2-590-16</inkml:trace>
  <inkml:trace contextRef="#ctx0" brushRef="#br2" timeOffset="-100869">2329 4700 1728 0,'0'0'123'0,"0"0"-5"15,0 0 5-15,0 0-34 0,0 0-56 0,0 0-70 16,0 0-67-16,0 0-42 0,0 0-23 16,0 0 49-16,0 0 61 0,0 0 68 0,0 0 47 15,0 0-1-15,-28 74-4 0,25-42-4 0,-2 3 9 16,0 3 1-16,-1 5-4 0,-2 3-11 0,2 5-13 15,-2 4-8-15,3 4-4 0,-3 5-4 16,-2 1 2-16,5 1-1 0,-6 1-2 0,2-2-2 16,1-2 9-16,-3-5 5 0,3-3-1 0,0-5 1 15,-2-4-15-15,6-8-5 0,-3-3-1 16,5-9-4-16,2-5 2 0,0-4-1 0,0-3-2 16,0-6-2-16,0 0-8 0,0-3-9 15,0-4-29-15,0 1-28 0,1-2-22 0,0 0-21 16,6 0-25-16,-3-3-40 0,6-5-96 0,-2-4-107 15,-1 2 26-15,-3 2-125 0</inkml:trace>
  <inkml:trace contextRef="#ctx0" brushRef="#br2" timeOffset="-100293">2114 4779 1699 0,'0'0'707'0,"0"0"-686"16,0 0 9-16,0 0 3 0,0 0-32 0,0 0-42 15,0 0-42-15,0 0-10 0,0 0 23 0,0 0 34 16,0 0 21-16,0 0 6 0,0 0 1 16,66-95 3-16,-51 87 10 0,5 2 5 0,-1 0 6 15,2-2 5-15,-2 2 0 0,7 1-5 0,0-1-2 16,2 1-4-16,3 2-4 0,5 0-1 0,4 2-3 15,1-1-2-15,0 2 0 0,-2 0 0 16,2 0 0-16,-1 0 0 0,-3 3 2 0,-2 0-1 16,0-1 1-16,-5 1-1 0,0 0-1 0,0 0-1 15,-4 1 0-15,-5 1 1 0,3 0 2 0,-5 3 0 16,0-2 1-16,-3 2-3 0,-1 3-1 0,2 0 0 16,-1 0-2-16,-2 4 3 0,-3 0 3 15,0 3-1-15,1 0 4 0,-1 2 1 0,-2 0-1 16,-3-1 0-16,1 0-1 0,-5-4-2 0,1-3 2 15,-2-2 0-15,1-2 1 0,-2 0 3 0,0-1 3 16,0 1 6-16,0 1 6 0,0 0 5 16,0 2 5-16,0 3 1 0,0-1-1 0,-2 5-1 15,0 1-3-15,-2 4-4 0,-3 1-2 0,3 3-5 16,-4 3-1-16,3 3-1 0,0 7-2 16,0 2 5-16,0 5-5 0,-1 3 0 0,3 6 1 15,-3 2-1-15,-2 7 0 0,4 1-2 0,-4 4-5 16,2 2-3-16,-2 5 0 0,4-4-1 0,-1-5 1 15,1-11-4-15,0-12-1 0,2-11-3 16,-1-10-3-16,3-9 0 0,0-7-3 0,0-4 0 16,0-4 3-16,0 0-8 0,0 0-9 0,0-2-17 15,0-2-28-15,0-2-28 0,3-6-36 0,3-6-52 16,2-5-100-16,-1-7-188 0,4 5-72 16,-6 7-391-16</inkml:trace>
  <inkml:trace contextRef="#ctx0" brushRef="#br2" timeOffset="-90857">3280 3810 0 0,'0'0'4'0,"0"0"0"0,0 0 2 0,0 0 3 16,0 0-3-16,0 0 2 0,0 0-1 15,0 0 6-15,0 0 11 0,0 0 24 0,0 0 29 16,0 0 31-16,-48-51 37 0,44 48 31 0,3-1 31 15,-2 1-1-15,2 0-18 0,-3 0-21 0,0 2-29 16,2-1-9-16,1 1-10 0,0-1-12 0,-1 1-11 16,1 1-15-16,1-2-16 0,0 2-16 15,0 0-23-15,0 0-14 0,0 0-7 0,0 0-11 16,0-2-5-16,0 2-4 0,1 0-15 0,1 0-5 16,0 0 5-16,4 0 6 0,2 0 18 0,4 0 10 15,3 0-2-15,3 0 2 0,4 0-8 16,2 0 4-16,4 0 0 0,0-1 1 0,1-2 1 15,7 1-18-15,-5-1 3 0,5 2 0 0,-5-2-1 16,4 1 17-16,-5-1-5 0,2 2-1 0,-1-1 3 16,-2 2-4-16,-2 0 0 0,1 0 0 15,-4 0-3-15,-1 2 3 0,-1 1 1 0,-1 0 0 16,-5 1 2-16,-1-1-4 0,-1 0 0 0,-3 0-4 16,-4 1-7-16,-1-3 3 0,-3 1-5 0,-2-1 0 15,-1-1 0-15,0 0-7 0,0 2-7 16,0-2-13-16,0 0-27 0,-1 0-58 0,-3 0-103 15,-1-2-94-15,-2-2-48 0,-3-3 49 0,2 1 85 16,2 3 155-16</inkml:trace>
  <inkml:trace contextRef="#ctx0" brushRef="#br2" timeOffset="-90527">3956 3466 1634 0,'0'0'9'0,"0"0"-56"0,0 0-35 16,0 0-7-16,0 0 25 0,0 0 24 0,0 0 29 16,0 0 7-16,0 0-11 0,0 0-5 0,0 0-11 15,0 0-1-15,0 0 5 0,118 102 7 16,-105-91 11-16,1 0 7 0,1-2 6 0,-1 0 5 16,-1-2 1-16,1 2 3 0,0-1 0 0,-4 1-1 15,3 0-1-15,-2-3-2 0,-3 2-1 0,0-2 4 16,-1 2 5-16,-4-2 10 0,-1 0 17 15,-2 0-1-15,0 1 18 0,0 1 25 0,-5 0 0 16,-5 1 13-16,-3 2-13 0,-2 2-26 0,-7 0-12 16,1 1-6-16,-3 2-1 0,-4 1-9 0,1-1-6 15,0 1-9-15,-1-2-13 0,3 0-1 0,0 1-13 16,0-2-18-16,4-2-23 0,1-1-53 0,0-1-87 16,2-3-152-16,5-1-120 0,6-1-36 15,0-3 115-15</inkml:trace>
  <inkml:trace contextRef="#ctx0" brushRef="#br2" timeOffset="-89988">3336 3464 1212 0,'0'0'102'15,"0"0"-74"-15,0 0 22 0,0 0 3 16,0 0-22-16,0 0-28 0,0 0-36 0,0 0-16 0,0 0 1 16,0 0 13-16,0 0 16 0,0 0 17 15,0 0 17-15,0 0 15 0,-24-28 13 0,21 30 3 16,2 1 14-16,-2 0 16 0,-3 7-2 0,0 4 3 15,-5 4-18-15,-3 5-17 0,-1 2-6 0,-3 3-4 16,-2 0-1-16,3-3-5 0,-2 3-4 16,0-5-3-16,4 0-1 0,0-4 0 15,1-4 2-15,3-4 9 0,1-2-1 0,4-4 1 0,-2-1-6 16,5 0-14-16,0-4-6 0,2 3-6 16,1-3-3-16,0 0-7 0,0 0-22 0,0 0-35 15,1 0-45-15,4-3-12 0,0 1 20 0,3-3 30 16,6-1 41-16,4-1 7 0,2-3-13 0,1-2-12 15,4 0-8-15,0 0-3 0,1 1 6 16,1 1 6-16,-2 1 6 0,-1 1 12 0,-3 3 1 16,-2 2 2-16,-4 0 5 0,-3 3 12 0,-1 0 23 15,-5 0 37-15,2 0 39 0,-3 3 29 16,0 3 19-16,0-4-4 0,-2 2-12 0,-1 3-24 16,5 0-22-16,-3 1-23 0,2 1-19 0,1 3-16 15,-1 0-9-15,3 0-11 0,2 4-25 0,0-1-80 16,1 0-141-16,3 1-194 0,-3-3-28 15,-5-6-85-15</inkml:trace>
  <inkml:trace contextRef="#ctx0" brushRef="#br0" timeOffset="-17501">10555 12835 2629 0,'0'0'20'0,"0"0"-23"0,0 0-35 0,0 0-36 0,0 0-23 15,0 0 0-15,0 0 5 0,0 0 25 16,0 0 42-16,0 0 35 0,0 0-595 0,0 0 347 15,-30-34 81-15,11 24-42 0,1-8 637 0,-6 3-298 16,-2-2-61-16,0 3 69 0,-3 1-9 16,1 2-34-16,-2 3-24 0,-6-1-41 0,5 3-25 15,-8 3-10-15,1 1-8 0,0 2-10 0,-3 0 1 16,-1 0-1-16,-2 2 4 0,-5 3 4 0,4-1 3 16,-4 2 5-16,4 0 4 0,-5-1 12 0,8 1 3 15,-2-1 8-15,2 0 4 0,5 1-6 16,0 0-8-16,7 1-15 0,2-4-8 0,2 4-6 15,2-1-6-15,1 1 6 0,4-1-5 0,-3 1-4 16,6 1 7-16,-2 1 2 0,-2-2 18 16,3 2-2-16,-2 2-11 0,-1 2 2 0,-1-1-18 15,2 3 2-15,-1 3 8 0,1 0-12 0,2 2 9 16,-1 3-1-16,2 3 0 0,0 3 10 0,2 1 0 16,-7 5 1-16,2 0-3 0,3 3-11 0,-3 0-12 15,0 0-4-15,2 1-3 0,0-5 5 16,-1 0 10-16,3-4 7 0,1 1 8 0,-1-5 4 15,2 4 0-15,0-4 2 0,1 1-3 0,4-1-5 16,1-2 3-16,1-3-6 0,2 1 3 0,2-2 2 16,2-2-2-16,0 0 3 0,0-1 2 0,0-1-1 15,0 0 2-15,1-1 2 0,3 0 3 16,0-1 2-16,0-2-4 0,-2 0-1 0,3 0-2 16,1-1 3-16,-2-2 4 0,4 1 5 0,-4-2 0 15,3 1 0-15,-3-1-1 0,-1 0-1 16,5-2-3-16,-5 0 0 0,2 0-1 0,0-1-3 15,-2-1 1-15,-1-1-1 0,2 0 4 0,-3-2 1 16,-1-1 9-16,3 2 11 0,-3-2 8 0,0 0 11 16,0 0 2-16,0 0 1 0,0 0-7 15,0 0-10-15,0 1-8 0,0-1-13 0,0 0-7 16,0 0-2-16,0 0-3 0,0 0 2 0,0 0 4 16,0 0 0-16,0 0-6 0,0 0-26 0,0 0-43 15,0 0-70-15,0 0-69 0,0 0-65 0,0 0-123 16,0 4 12-16,0-2-350 0</inkml:trace>
  <inkml:trace contextRef="#ctx0" brushRef="#br0" timeOffset="-16618">9049 13627 1199 0,'0'0'21'0,"0"0"2"0,0 0-27 0,0 0-47 0,0 0-16 15,0 0 1-15,0 0 9 0,0 0 23 16,0 0 18-16,0 0 7 0,0 0 8 0,0 0 11 16,0 0 17-16,0 0 24 0,-170 165 25 0,156-143 15 15,-1 0 4-15,1-3-8 0,2 3-11 16,1-1-17-16,6 4-8 0,-4 2-5 0,7 3-12 16,0 3-5-16,2 3-6 0,0 0-12 0,0 1 0 15,4 3-5-15,9 0-5 0,-1-4 6 0,2-3-2 16,2 0 3-16,6-6 6 0,-3 3-3 15,4-5-4-15,5-1 0 0,-3 2-7 0,3-5-3 16,-1-2 10-16,0-1 9 0,2-2 17 0,-2 0 4 16,6-3 2-16,-4 1-8 0,1 1-3 0,3-2 3 15,1 1-3-15,3-1 2 0,-3-1-3 0,5 2-7 16,2-2 0-16,6 0-1 0,-4-2-3 16,4-1 6-16,1-4 1 0,2-2 3 0,-1-3 2 15,-1-1 2-15,4-9-4 0,-1-4 0 0,-4-6-2 16,5-5-1-16,0-1-1 0,-1-7 0 0,-6-3-4 15,2-4-4-15,-3 0 2 0,-2-3-5 16,-2-1 1-16,0 1 0 0,-5-1-4 0,-3-1-1 16,-4-4-7-16,-2-1-11 0,-1 1 1 15,-2-1-1-15,-4 1 0 0,-4 1 6 0,0-1-8 0,2 2-4 16,-7-1 2-16,3 1 6 0,-2 4 6 16,1 0 8-16,-1 2-1 0,-4 1-1 0,2 4 3 15,-1-3-5-15,-2 3 2 0,-2 4 4 0,3 1-3 16,-4 3 3-16,-2 2 4 0,-1 2-2 15,0 2 7-15,0-1 0 0,-6 0-8 0,-3 0-5 16,-3-2-10-16,-6 0-7 0,-4 1 2 0,-3-2-5 16,-2 0 4-16,-3 3-5 0,-4 0 0 0,-3-1 2 15,-7 2-1-15,-2 2 3 0,-5-1 2 0,-2 2-3 16,0 2-2-16,-2 1 1 0,-1 4-3 16,-1 1-1-16,1 5-1 0,-3 3-2 0,5 1-14 15,0 2-9-15,4 2-24 0,1 9-49 0,0 3-77 16,5 6-130-16,3 3-102 0,12-1 34 0,9-7-229 0</inkml:trace>
  <inkml:trace contextRef="#ctx0" brushRef="#br0" timeOffset="-13711">9576 13836 259 0,'0'0'71'15,"0"0"27"-15,0 0 11 0,0 0-27 0,0 0-54 16,0 0-45-16,0 0-23 0,0 0 2 0,0 0 23 15,0 0 23-15,0 0 22 0,-20 0 21 0,24 0 16 16,-1 0 17-16,-1 0 13 0,7 0 4 16,-1 0-4-16,3 0-9 0,5-3-13 0,3-3-16 15,-1 0-16-15,5-2-14 0,2 0-9 0,-2-1-3 16,3-2-2-16,1 0-2 0,3-2 0 16,-2 0-2-16,0-3-1 0,1 2 0 0,0-1-3 0,2 2 0 15,2-2 1-15,-5 0 0 0,7 0 1 16,-4 0 2-16,-1-1 3 0,4 1 2 0,-2-1-1 15,3-1-2-15,-4 2-2 0,8-2-2 0,-5 1 0 16,0-1-2-16,3-1 2 0,-4 1-2 0,4 1 2 16,-1-2-2-16,-1 2-1 0,3 0-1 15,0 1-4-15,0-1 2 0,0 1 1 0,-5-1 0 16,4 2 2-16,-4 1 1 0,2 0 6 16,-3-1 7-16,5 0 4 0,-1 0 2 0,-3 3-2 15,4-3-5-15,0 3-2 0,-4-1-4 0,5-1-5 16,-1 3-1-16,-3-4 0 0,4 2 1 0,3-2 3 15,0-2 1-15,0 0-4 0,6-1 3 0,-6 1-3 16,1-1-3-16,0 0 2 0,-1 2-5 16,6-1 3-16,-4 1 0 0,1-2 1 0,-3 0 1 15,1-2-2-15,-1 3 1 0,3-2 0 0,-2 1 2 16,1 0 0-16,-2-1 0 0,-1 1-1 16,1 2-1-16,-1-2-1 0,0 2 1 0,-1-1 1 15,1 0-1-15,1 1 0 0,0 0 0 0,0-1 0 16,0 2-2-16,-2-2 0 0,1 1 2 0,1-1 0 15,-2 1 3-15,2 2 0 0,-1-2-5 0,-2 1 5 16,0-1 0-16,-5-1 5 0,5 2 2 0,-1-2-5 16,-4-1-5-16,5 0-2 0,-2 2-1 15,-3-1 0-15,3 1 2 0,-4-1 2 0,3 2 0 16,-5-1-1-16,6 0 0 0,-5 0 0 0,5 0 0 16,-3 1 0-16,3 0 0 0,-1 1-1 0,0-1-2 15,1 2 0-15,-5-2-1 0,5 2 0 16,-4-2 1-16,5 2 3 0,0-3-3 0,-3 1 3 15,3 2-2-15,0-2-3 0,-4 3 1 0,1-3 0 16,-3 1 2-16,2 0-2 0,0 0 0 0,-3 0 1 16,1 1-1-16,2 0-2 0,-3 1 4 15,1-1-3-15,2-1 1 0,-3 3 0 0,3-3-1 16,-2 3 3-16,-2-2-3 0,5 0 2 0,-2 0-1 16,-1-2 0-16,3-1 2 0,-4 3-4 0,6-2 2 15,-5 0 2-15,3 1-3 0,-2-1 4 0,-1 2-3 16,3-2 0-16,-4 2 3 0,4 0-4 15,-2-1 4-15,-4 3 0 0,2-2-2 0,2 0 4 16,-3-1-1-16,-1 0 2 0,1 0 2 0,1 1-1 16,-1-1 3-16,2 1 1 0,-2-1-1 15,-1 0 1-15,2 0-2 0,-1-1-2 0,-2 3 2 16,2-1-3-16,-2-2-1 0,1 2 0 0,0-2-1 16,0 1 0-16,0 2 0 0,0-1 0 0,2-2 3 15,-6 1-1-15,5 1-1 0,-2-2-1 16,-2 3-4-16,1-1 0 0,0 1 1 0,-2 0 1 15,1 0 0-15,-1 1-1 0,2-1 2 0,2 1-2 16,-2-1 1-16,1-1 2 0,-2 1-5 0,2 2 1 16,-4-2 0-16,2 0 0 0,-1 3-1 15,-1-1 0-15,2-2 1 0,-2 2-2 0,2-1 3 16,-2 0 0-16,2-1-1 0,0 0 3 0,1 1-3 16,-2-2-1-16,0 1 1 0,2 0-3 0,-3 1 2 15,2-1 0-15,1 0-1 0,-3 0 4 0,3 1-4 16,1-3 0-16,1 2 1 0,-1-1-4 15,-1-1 4-15,1 3 0 0,1 0-2 0,-3-1 5 16,3 1-4-16,-2-2 0 0,1 2 3 0,0-1-4 16,1 0 2-16,2-1 1 0,-2 2-3 0,4-3 4 15,-2 3-1-15,1-3-2 0,-3 1 2 0,0-2-4 16,2 4 2-16,-1-5 2 0,2 3-2 16,-2-2 0-16,1-1 2 0,3 3-2 15,-2-3 3-15,3 2-1 0,-1-2 0 0,-4 1-1 16,1 3-1-16,-1-3-1 0,-1 0 3 0,2 0 0 15,-2 2 0-15,-1 0-4 0,2 0 3 0,-4 0 0 16,3-1-1-16,-1 1 3 0,-1 1-3 0,1-1 0 16,1 1 2-16,-2 0 0 0,1-1 0 15,0 2-2-15,1 0 0 0,-1-1 2 0,0 0 0 16,3 1 2-16,-3-1 3 0,1-2-1 0,-1 0 3 16,-1-1-2-16,-3 2-1 0,3 0-4 0,-1 0-1 15,-1 0-1-15,0 1 1 0,-3-1 2 0,4 1 0 16,0-2 0-16,-2 2 0 0,1 1 0 15,-2-3-2-15,4 1 2 0,-1 1-2 16,-3-1 3-16,-1 1-6 0,4 0 0 0,-2-3 0 0,2 2-3 16,-1-3 6-16,2 4-1 0,2-1 0 0,2-2 2 15,-3 0-1-15,3 1 0 0,-1 0 0 0,-2 1-2 16,-1 1 2-16,0 0 0 0,-3 0-1 16,3 0-1-16,-1-1 2 0,1 2-1 0,1-3 2 15,3 3 1-15,-3-2-1 0,1 1-1 0,-1 0-2 16,2 0 3-16,-2 0-2 0,-1 0 2 0,-2 0 0 15,0 1 3-15,0-1-3 0,1-2 0 16,-3 3 4-16,-1-3-3 0,3 2 2 0,-4 2 0 16,2-4-2-16,1 3 0 0,-1-3-1 0,0 3-1 15,2-3-2-15,-2 3 2 0,-1 0-3 16,2-1 4-16,-4 0-2 0,4 0-2 0,-1 0 4 16,-1 2-3-16,2 1 1 0,-5-1 2 0,5-1-1 15,-5 1 1-15,5 1-1 0,-5-2-1 0,2 2 1 16,-2-1-2-16,4 1 2 0,-5 0-1 15,0 2 0-15,3-4 3 0,-2 1-1 0,4 2 1 16,-4-3 0-16,1 0-3 0,1 3 2 0,-3-2-1 16,3 2 0-16,-2 0 1 0,-3 0-1 0,5-3 2 15,-3 2-2-15,-2 0 0 0,1 1 2 0,3-1-6 16,-1-1 4-16,-3 1 0 0,5 0-2 16,-2-2 3-16,-1 0-2 0,3 0-1 0,-2 1 2 15,-2 2-3-15,3-3 4 0,-2 3-1 0,-2-1-2 16,4 0 3-16,1-2-3 0,2 3 3 0,-3-3 0 15,6 0-2-15,-2 2 4 0,-4 0 3 16,-4 1-1-16,3-3 1 0,1 3 1 0,-1-5-1 16,5 1 4-16,0-1-3 0,-1 0-3 0,1 1-2 15,2 1-2-15,-2-2 1 0,-4 0 0 0,4 2 0 16,-2-3 1-16,1 2-2 0,-2-1 2 16,1 0-1-16,-5 0-3 0,6 1 2 0,-4 0-2 15,5 0 1-15,-4 1 2 0,4-3-3 0,0 3 3 16,-3 0-3-16,4-1 0 0,-6 0 1 15,5 0 0-15,-2 1 0 0,-4-1 1 0,0 2-1 16,0 0 1-16,0 3-2 0,-1-2 0 0,-2 2 1 16,1 0-2-16,-1 0 4 0,-2 0-2 0,2 0 2 15,-2 0 2-15,1-2-3 0,1 4 3 16,0-2-4-16,1-2 0 0,-2 2 3 0,1-2-4 16,-2 1 3-16,1 1 0 0,-1-1-3 0,0 3 3 15,-1-1-2-15,-3-1 0 0,5 0 3 0,-1 1-4 16,0-2 4-16,1 0-1 0,-1 1-2 0,1-1 4 15,-2 1-7-15,-2 2 5 0,2-2-3 0,-3 1-1 16,-3-1 5-16,2 0-6 16,-3 4 5-16,0-2 3 0,2 3 1 0,-4 0 3 15,0-1 3-15,-2 0-2 0,1 2 1 0,-1-1 0 0,0 1 0 16,0 0 4-16,0 0-2 0,0 0 1 16,0 0-1-16,0-1-3 0,0 1-3 0,0 0-4 15,-1 0-4-15,-1 0-1 0,2-2-7 0,-1 2-5 16,1 0-12-16,-1 0-14 0,1-1-12 0,0 1-24 15,0 0-37-15,0-1-58 0,0 1-98 16,0 0-144-16,0 0-123 0,0 0 39 0,0 0 26 16,0 0 99-16</inkml:trace>
  <inkml:trace contextRef="#ctx0" brushRef="#br0" timeOffset="-12239">20866 8645 237 0,'0'0'31'0,"0"0"29"16,0 0 47-16,0 0 48 0,0 0 31 15,0 0 7-15,0 0-10 0,0 0-16 0,0 0-16 16,0 0-19-16,0 0-17 0,0 0-18 0,0 0-21 15,0 0-10-15,76-81-11 0,-69 70-13 16,4 0-7-16,-1-2-10 0,-4-1-9 0,7 0-7 16,-4 0 1-16,-2 1 6 0,3-2 3 0,-1 0 7 15,-3 1 4-15,2 0-4 0,-4 0-4 0,3-1-2 16,-5 0-7-16,1 0-4 0,-1 1 2 16,-2-1-1-16,0 0 1 0,0 1 0 0,-3 0-7 15,-1 0-2-15,-3 2-4 0,0 1-1 0,-2 0 0 16,-2 0-4-16,-2 2-2 0,0 2-4 0,-1-3 7 15,-2 2-4-15,-5 2-5 0,3 1-4 16,-5 2-15-16,1 1 6 0,-1 2 6 0,-1 0 5 16,-2 0 18-16,1 5 4 0,3-1-1 0,-1 2-4 15,-2 0-12-15,5 1-7 0,-2 0-1 0,3 2 5 16,-2 0 4-16,4 2 2 0,-4 0 0 16,6 0 0-16,0 1-4 0,0 2 2 0,0 0 5 0,2 1 4 15,-1 1 6-15,0-1 0 0,2 0-2 16,0 2 1-16,1 1 4 0,-2 0 3 0,2 2 0 15,5 1-3-15,-4 4-2 0,2-3-3 0,1 3 4 16,-2-3-1-16,4 1-3 0,-3 0 0 16,6-1 0-16,0-2 1 0,-1 2 1 0,2-1 1 15,0-1-2-15,1 1 1 0,0-3-1 0,0 1 2 16,0-1 2-16,0-2 0 0,0-1 0 16,0 1 0-16,1-1-3 0,0-2 0 0,2-2-1 15,0 2 2-15,4-3 1 0,-3 3 1 0,-1-3 3 16,2 1 1-16,-1 0 2 0,0-2 3 0,4 3 0 15,-2-2-1-15,5 1 0 0,-2 0-2 0,-2 0 0 16,4-2 1-16,1-1 2 0,-1 1-2 0,2-1-3 16,-1-2-1-16,0 1-3 0,2-1 6 15,1 1 2-15,-2-2 2 0,1 1-3 0,1-1-6 16,-1-1 3-16,1-1-6 0,-2 2 2 0,1-2 2 16,0-1-6-16,-1 3 6 0,1-4-1 15,0 3-2-15,-2-3 0 0,2 1-5 0,-5-1-5 16,-2 1 2-16,1-2 0 0,-5 0 4 0,4 0 8 15,-4 0 5-15,1 0 4 0,-2 0 4 0,5 0 0 16,0-2 5-16,4-2 2 0,3-4-3 0,1 1-2 16,2-2-10-16,0 0-4 0,-2-4-4 15,0 1-1-15,1 0 2 0,5-4-1 0,-5 0-1 16,0-1-1-16,5-3-6 0,-5 1 1 0,-1 2-2 16,0-3 1-16,-1 2 2 0,4-1-2 15,-9 5 2-15,4-3 7 0,-2 2-3 0,-1 1 0 16,1 0-2-16,-4 0-7 0,4-1 2 0,0 2 1 15,-5-3 3-15,3 2 5 0,-5 1 3 0,4 0 3 16,-5 0-1-16,0-1-8 0,-2-1-6 16,5 0-3-16,-6-1-4 0,0-1 2 0,0-3-2 15,0 0 0-15,-6-1 1 0,2-1 1 0,-1-1 0 16,-4 1 0-16,-1-1 0 0,1 2-2 0,-3 1 3 16,0 2-4-16,-2 1 0 0,-1 0-3 15,1 4-2-15,-5-1 0 0,4 2-5 0,-1 2 3 16,-5 0-1-16,2 2-3 0,-5 1 3 0,1 2-2 15,-1 0 4-15,-2 2 3 0,-1 2-1 0,-4 1 1 16,2 0 1-16,0 1-1 0,1 6 3 0,0 0-1 16,2 1-7-16,2 0 7 0,2 0 6 15,1 0 1-15,4 1 5 0,-4 0 0 0,3 1-11 16,-2 0 2-16,4 1 2 0,1 0-2 0,0-1 1 16,1 2 1-16,3-4 3 0,-1 2 1 0,2 2 2 15,5-2-2-15,-5 1-6 0,6 2 0 16,-4 1 1-16,5 2 2 0,-1 3 6 0,-3 1 2 15,4 0 0-15,2 2 3 0,0 0-4 0,-1 2 0 16,2 0 0-16,0 2-4 0,0 2 4 0,0-1-2 16,2 2 2-16,0-1 3 0,4 1-2 15,2-1 2-15,0-3-2 0,0 0-1 0,3-4-2 16,2-1 1-16,0-2 0 0,1 1 4 0,1-4 3 16,0-1 2-16,3-2 3 0,-3-2 0 0,0-2 1 15,0-4 4-15,0 0-1 0,0 0 4 16,4-4 5-16,-3 0-2 0,1 0 6 0,3 0-1 15,-2-4-5-15,-3 0 5 0,6-3-7 0,-4-3 1 16,0 0-3-16,3-2-6 0,-1-2 0 0,-2 0-3 16,2-1-3-16,-3-1-1 0,-2 1 0 0,-1 2 0 15,0-2 8-15,-4 1-3 0,-1 2 0 16,3-1-6-16,-2-1-5 0,-4-1-1 16,3-1-4-16,-2 0-3 0,-4-1 2 0,3 0-3 0,-4 0 1 15,-1 0-1-15,0 0-1 0,0-1 4 16,-6 1-3-16,2 0-1 0,-4-2 4 0,3 3-5 15,-6-2 4-15,4 1 5 0,-4 0-7 0,1 2 6 16,4-2-2-16,-3 3 1 0,0 2-2 16,2 0-5-16,-2 3-1 0,-2 0 0 0,2 0 2 15,1 3 5-15,-3-2 0 0,6 4-4 0,-5 0-4 16,5 1-5-16,-5 1-2 0,1-2 7 0,2 3-2 16,-1-2 3-16,-3 1-2 0,4 1-7 0,-4 1-6 15,-1 0-4-15,-2 1 2 0,0 5 2 0,1 3 0 16,-4 3-48-16,-6 9-144 0,-4 3-243 15,8-3-155-15,1-6-467 0</inkml:trace>
  <inkml:trace contextRef="#ctx0" brushRef="#br0" timeOffset="-9507">21341 8054 312 0,'0'0'-1'0,"0"0"1"16,0 0 0-16,0 0 0 0,0 0 2 0,0 0 0 16,0 0 4-16,0 0 1 0,0 0 3 0,0 0 1 15,0 0 0-15,0 0 3 0,4-82 1 0,-11 77 9 16,6 1 8-16,-3-1 7 0,-3 2 4 0,4 1 1 16,-2-3-5-16,-2 3 3 0,3-2 4 15,-4-1 3-15,2 1 5 0,-2-1-2 0,4 0-3 16,-6-1-3-16,5 2-4 0,-5-2-6 15,5 1-7-15,-3-1-2 0,-2 0 6 0,5-1 1 16,-5 2-4-16,3-1-7 0,-2 0-16 0,-2 0-4 16,0 4 1-16,1-2 4 0,-2 0 13 0,0 0-7 15,-3 2-4-15,-4-1-6 0,2 2-17 0,-2 1 11 16,-1 0 7-16,-1 0 18 0,-1 0 13 16,0 0-2-16,3 0-2 0,-4 1-12 0,5 2-9 15,-5-1 0-15,4-1 1 0,-3 2 3 0,3-1-3 16,-1 2-1-16,-1-2-3 0,-1 0-2 15,0 4-2-15,5-2-1 0,-1-1-1 0,-3 2-4 16,6 0 1-16,-2 2-2 0,-4 2-4 0,3 0 7 16,-5 3-2-16,5 2 3 0,-5 0 4 0,1 2 6 15,1 2 3-15,-3-1-2 0,2 2-3 16,3-3-6-16,0 2-6 0,-1-2 5 0,5 1 4 16,-2-2-3-16,-2 0 9 0,4 1-5 0,0 0 0 15,-1-2-1-15,2 1-2 0,-2 0 4 0,2 0-1 16,-1 0 0-16,-1 1-1 0,2 1-1 0,-1-1 7 15,0 1-1-15,3 2 0 0,-2-2-2 0,0 3-3 16,1 0 2-16,0 1 2 0,1 3-3 16,0-2-3-16,4 1-2 0,-2 3-6 0,-1-1 1 15,7 0 3-15,-4 1 0 0,4-2 2 16,0-1 1-16,-2 0-1 0,4-1 2 0,2 1 1 16,-2 2-2-16,2-3 2 0,0 1-4 0,0-1 1 15,2-1 4-15,2 1-3 0,4-2 4 0,-4 2 0 16,4-2-2-16,-2 0 3 0,5 2-5 0,-3-1 1 15,-3 0 2-15,5 1-3 0,-5-1 3 16,5 0-4-16,-5 1 0 0,5 2 2 0,-1 2 0 16,-3 1 1-16,5-2-4 0,-2 1 1 0,-3-1 0 15,3 0 2-15,-2-2 0 0,3 0-1 16,-1-3 3-16,-2 2 2 0,4-4 0 0,0 0 0 16,-3 0 1-16,0-2-3 0,5-1 3 0,-4 0 1 15,-1-3 3-15,7 0 1 0,-5 1 5 0,4-3 3 16,-2 1-2-16,2-1 4 0,1-1 0 0,1 2-1 15,0-3 3-15,1 1-3 0,-2-3-1 16,7 0-1-16,-5-3-3 0,1 2 0 16,5-2-1-16,-1-2-4 0,-1 3 2 0,3-3-3 0,1-1 4 15,1 0-5-15,1 0 0 0,0 0 6 0,-1 0 0 16,0 0 3-16,0-1-1 0,-5-4-11 0,2 2 0 16,0-3 0-16,-2 0 0 0,3-2 8 15,1-1-6-15,-5 1 4 0,5 0 1 0,-1-1-6 16,0 1 7-16,-5-3 2 0,5 2 1 0,-2-4 6 15,-3 1-4-15,4-2 1 0,-3 0 0 16,4-5-7-16,-2 2 5 0,-2-6-6 0,5 1 0 16,-2-4 7-16,-2-2-5 0,3 1-1 0,-2-6-2 15,-3 0-6-15,2-3 5 0,-4-2-2 0,-2 0-2 16,-1-2-1-16,1 0-5 0,3-1-1 16,-9 1 2-16,2 1 2 0,2 0-2 0,-5 3-7 15,-1-1 4-15,1 3 4 0,-4 0 1 0,3 0 10 16,-4 0-7-16,-1-1-5 0,-2-3-5 0,0-1-13 15,0-1 8-15,-2 0 5 0,-8 2 6 16,-1 0 8-16,-1-2-8 0,-3-2-3 0,0-2-3 16,-8 0-2-16,1-2-4 0,-4 0 0 0,-7 2-1 15,3 2 0-15,-1-1 4 0,-6 4-5 0,5 4-6 16,-3 3-6-16,-3 4-7 0,3 9-23 0,-3 7-28 16,-4 8-35-16,-6 4-66 0,-2 19-90 0,-6 11-97 15,-5 16-51-15,-4 15 64 0,13-10-189 16,15-13 270-16</inkml:trace>
  <inkml:trace contextRef="#ctx0" brushRef="#br0" timeOffset="-3775">4165 14553 372 0,'0'0'68'16,"0"0"-15"-16,0 0-40 0,0 0-29 0,0 0-13 15,0 0 22-15,0 0 38 0,0 0 14 0,0 0 10 16,0 0 14-16,0 0 19 0,0 0 21 16,38 3 15-16,-35-3-1 0,4 0-5 0,-3-6-17 15,1 2-16-15,1-1-15 0,-2-3-16 0,1 3-4 16,1-3 1-16,-3 1 0 0,-1-3 6 0,-2 1-2 16,0 0-8-16,0-2-4 0,0-1-9 15,0 0-7-15,-5 0-6 0,-5-2-9 0,4 0-7 16,-7 1-15-16,0 0-8 0,-5 2-3 0,0-1-4 15,-4-1 9-15,0 1 7 0,-2 1 6 16,-2 0 8-16,-1 2 2 0,-1 2-1 16,0 1 1-16,-1 2-2 0,-1-1-2 0,-1 3-1 0,2 2-4 15,-5 0-5-15,1 2-5 0,-1 6-3 0,1 2 1 16,2 0-1-16,-1 3 6 0,2 0 2 0,3 1 2 16,0 3 1-16,-1-1-2 0,2 4-4 0,-1 2 1 15,2-1-1-15,5-2 1 0,-3 3 0 16,0-2-1-16,3 0 2 0,-1-1 7 15,4 2-1-15,1-2 9 0,2 0 3 0,0-3 5 16,4 1 22-16,0-4-4 0,5-1-10 0,-1-1-12 0,2-1-13 16,3 3 7-16,1 2 12 0,0 2 4 15,1 0 0-15,9 2 1 0,-1 1-2 0,3 0 6 16,6-2 3-16,1 0 0 0,7-3 4 0,1 1 1 16,8-5-1-16,-3-2-1 0,8-3-4 15,1-2-3-15,-1-2-4 0,1-2-5 0,-1 0 2 16,7-3-2-16,-3-5 0 0,-1 0 1 0,1-4-2 15,0 0 0-15,-6 0 0 0,-3-4 0 0,4 2 1 16,-4-5-3-16,-2 2 2 0,1-4 0 0,-5 0 0 16,-2 1 3-16,-1 2-1 0,-4-1 2 15,-3 2 3-15,-3 1 1 0,-2-2 2 0,-4 1 1 16,-5 1 2-16,-1-1-4 0,-4-1-7 0,0-1-9 16,-1-2-8-16,-7-2-9 0,-6-1-3 0,-3-3-1 15,-3-2 0-15,-5 0 4 0,-2 2-1 0,-2 1 2 16,-2 1-2-16,-3 4 2 0,-2 1 1 15,2 2-4-15,-3 2 0 0,5 4-5 0,-5 4-4 16,0 2 0-16,3 3-2 0,-3 3-1 0,-1 0-1 16,5 3-3-16,-1 6 1 0,2 5-2 15,-2 0 1-15,6 5 2 0,0 1 1 0,1 2 3 16,0 2 0-16,2 3-1 0,7-2 0 0,-1 1-6 16,3-1-3-16,4 1-3 0,6-4 4 0,-2 0 10 15,6-2 12-15,2 0 7 0,0-1 3 16,0-1-2-16,7-1 2 0,0-1 3 0,5-1 2 15,1 2 8-15,2-3 0 0,0 0-3 0,7-4 7 16,-2 1-2-16,3-2 2 0,5-1 7 16,-2-4-7-16,1-1 5 0,4-3 1 0,2 0 0 15,1 0 2-15,2-7-6 0,-1-3-4 16,-2 0 0-16,1-3-2 0,-3 0 3 0,-3 0 3 0,-1-3 1 16,-1 1 1-16,-3-2 0 0,-5 1 1 0,0-1-1 15,-5-2 2-15,-3 3 3 0,0-1 2 0,-8 2 0 16,-2 0-3-16,0-1-10 0,-4-1-11 15,-5 3-11-15,-5-2-7 0,-1 4-8 0,-4 1-2 16,0 4-2-16,-5 2-5 0,0 5 0 16,-1 0-5-16,-5 3-1 0,-1 8 4 0,-1 4-1 0,-3 4 6 15,2 1 2-15,-1 4 0 0,4 0 5 16,3 0 0-16,2 1 2 0,3-1 0 0,5 0-1 16,3-1 5-16,2-2 3 0,6-1-1 15,-1-5-2-15,6-3-5 0,1-1 1 0,0-2 12 16,8-3 9-16,-1 1 15 0,4-4 9 0,0 0 2 15,1-2 6-15,3-1-2 0,2 0 0 0,3-1 0 16,-1-7-4-16,6-3-4 0,1-3-4 0,1 0-5 16,2-3-2-16,-2 0-5 0,0-1-2 15,1-1-1-15,-3 2-2 0,0-3 0 0,-3 2 1 16,0-1-2-16,-4 3 1 0,-5 2 8 0,-1 3 2 16,-5 3 6-16,-4 2 5 0,-2 2 0 15,-1 2-2-15,0 0-14 0,-1 1-17 0,-3-1-17 16,-6 2-11-16,1 0-2 0,-5 0 2 0,-4 5 3 15,-3 6 5-15,-5 1 8 0,-6 5 5 0,1-1 3 16,-5 4 5-16,4 0-2 0,-4 0 2 0,9-4-1 16,1 1 1-16,8-2 0 0,0-5-7 0,9-1-2 15,1-5-6-15,5 1-11 0,3-4-2 0,0-1-3 16,0 1 17-16,1-1 26 0,5 0 19 16,3 0 23-16,3 0 2 0,6-4-5 0,5-6-2 15,5-3-13-15,3-2-12 0,5-5-4 16,3-2-11-16,-1-1 1 0,1-2 0 0,-4 3-3 15,-2 0 5-15,-4 4-3 0,-5 3 1 0,-7 2 7 16,-4 6-1-16,-5 3 6 0,-3 1-1 0,-5 3-8 16,0 0-3-16,-5 0-4 0,-4 6 0 15,-7 4 0-15,-6 4-2 0,-8 9 1 0,-7 4-3 16,-6 3-6-16,-4 6-7 0,-3 1-28 0,0 2-51 16,-2 6-107-16,7 2-194 0,10-11-148 0,13-12-767 0</inkml:trace>
  <inkml:trace contextRef="#ctx0" brushRef="#br0" timeOffset="-872">20503 3324 0 0,'0'0'147'16,"0"0"-119"-16,0 0-20 0,0 0-3 0,0 0 1 16,0 0-1-16,0 0 0 0,0 0 3 15,0 0 2-15,0 0 7 0,0 0 8 0,0 0 5 16,1-63 7-16,-3 63 4 0,-3-1 6 0,-1-1-3 16,3 2-3-16,-5-2-2 0,5 2-7 15,-1 0 3-15,-2-1 6 0,4 1 0 0,0 0 3 16,1 0-1-16,1 0-4 0,-1 0-13 0,1 0-26 15,0 0-40-15,0 0-41 0,0 0-16 16,0 0 20-16,1 0 30 0,0 0 35 0,2 0 20 16,3 1-6-16,-5 3-2 0,2-3-2 0,-2 1 1 15,-1-1 2-15,0 1 1 0,0-1 12 0,0-1 18 16,0 0 19-16,0 2 19 0,0-2 8 0,0 1-11 16,0 2-15-16,0 0-25 0,0 1-13 0,0 2-8 15,0-1-10-15,0 1 2 0,0 1-3 16,0 0-3-16,0 1 5 0,0 2-4 15,0-2 2-15,0 2-4 0,0 1 0 0,0 2-1 0,3-3-4 16,2 1 1-16,-2 1 1 0,0 0 3 0,-2 1 7 16,6 1 6-16,-4 2 0 0,-1-1 4 15,5 2-5-15,-3 0-2 0,-1 2 1 0,0 1-3 16,4-2 0-16,-5 2 0 0,2 1 1 0,5 1 1 16,-7-2 1-16,5 3 0 0,-3 2 0 0,-1 0-1 15,4 0 0-15,-3 1-1 0,-1 0 2 16,3-2 0-16,-1 1 3 0,-3-2 1 0,4-1-1 15,-4 1 0-15,0 0 2 0,-1-1 2 0,1 3-2 16,-2-1 2-16,0 0-5 0,1 5 4 16,-1-4-1-16,0 3 1 0,0 2-1 0,0 0-1 15,0 2 2-15,1 2 0 0,5-1-4 0,-4 2 0 16,1 1-6-16,4 1-1 0,-2 3 4 0,5-1-1 16,-3 3 3-16,4 1-2 0,1 1 4 15,-1-2-9-15,0 0 1 0,-3-2 17 0,3-3-4 16,-1-4 9-16,-4-3-2 0,4-6-19 0,-2-5-4 15,-2 0 0-15,-2-4 1 0,3-1 6 0,-5-2 5 16,0 3 1-16,0-4 7 0,2 2 2 0,-2 1 5 16,-1 1 6-16,-1 2-1 0,2 1 0 0,-1 2-4 15,-1 2-4-15,1 0-9 0,1 2 1 16,-1 3-3-16,5-1 2 0,-5 2 2 0,2 1 2 16,-3 1 0-16,2 1-4 0,4-2-1 0,-5 2-4 15,1-1 5-15,-1-3-2 0,0 1 4 16,-1-3 2-16,0 1 6 0,0-2 15 0,0 1 3 15,0-1 5-15,0-3 1 0,0 2-12 0,-1-2 1 16,0 2-4-16,-2 2-4 0,1 1 2 0,-3 1-4 16,4 2-2-16,1-2-3 0,-2 2-7 15,1 0-1-15,0 0-1 0,1 3 0 0,0-1 1 16,0 6 0-16,0-1-1 0,0 3 0 0,0 1-1 16,0 3 2-16,0 1 0 0,2 2 3 0,0 0 1 15,0-3-3-15,4 2-5 0,-5-4-1 0,2-3 2 16,-2-3 3-16,-1-2 5 0,0-3 2 15,0-5 0-15,0-1 7 0,0 1 7 0,0-4 10 16,0 3 4-16,0 1 2 0,0-1-11 0,0 3-7 16,0 1-5-16,-1-1-6 0,1 1-1 0,0-1-4 15,0 3-3-15,0 1-6 0,0 0 2 0,0 3 2 16,0 2 1-16,1 1 3 0,1-1-9 16,3 1 5-16,-4-1 1 0,1 3-1 0,-1-1 13 15,-1 3-8-15,0-2 1 0,0 2 1 0,0 0 1 16,0 1 3-16,0-2 2 0,0 0-1 15,0-1 2-15,0 0-4 0,0-3-3 0,0 1-3 16,0-6-7-16,0-2 0 0,0-2-2 0,0-1 0 16,0-4 2-16,0 1 2 0,2-2 3 15,-2 3 0-15,1 1-3 0,-1-1 4 0,0 2-6 16,3 1 0-16,1 3 3 0,-2-1-5 0,0 3 4 16,-1 0 0-16,1 2-3 0,4-1-3 0,-2 2-2 15,1 0 0-15,1 3 1 0,-1-1 8 0,-1 1-1 16,2-2-2-16,-3 1 2 0,0-3-3 15,2 0 3-15,-2-3 4 0,-3-1 3 0,0-4 4 16,0-3 2-16,0-2-3 0,0-1-1 0,-1-1-1 16,-2-1-2-16,-2 1 0 0,3-3 0 0,-1 3-2 15,2-3-1-15,-4 0-4 0,3 1-1 0,2-4-3 16,-1 2 1-16,0-1 1 0,1-2-7 16,0 0 4-16,0-1-4 0,0 0-6 0,0-3-6 15,0-4-27-15,-2 1-38 0,2-3-62 0,0-2-132 16,0-2-176-16,0-4-90 0,0 1-524 0</inkml:trace>
  <inkml:trace contextRef="#ctx0" brushRef="#br0" timeOffset="3551">20351 1170 0 0,'0'0'58'0,"0"0"-37"0,0 0-19 0,0 0-2 16,0 0 1-16,0 0 1 0,7-157 2 0,-7 135 3 15,1-1-1-15,-1 3 7 0,0 3 37 16,0 4 36-16,0-1 23 0,0 5 33 0,0 1 0 15,0 2 3-15,-1 1 8 0,1 4-18 0,0 1-28 16,0 0-45-16,0 0-43 0,0 0-40 16,0 0-27-16,0 0-21 0,0 0-7 0,0 3 11 15,0 2 18-15,0 2 22 0,0 3 26 0,3 3 5 16,2 2-2-16,-2 3 27 0,-2 2-5 0,3 5 1 16,0 2 4-16,-1 4-27 0,0 0 0 15,-3 3-6-15,3 2 8 0,2-2-2 0,-2 4 4 16,-1-2 3-16,0-1-8 0,5 0 3 0,-5-3-3 15,1-3 0-15,-2-3 0 0,4-3-2 16,-3-2-3-16,1-1 1 0,0-1 4 0,-3-5 4 16,1 0 5-16,0-4-3 0,4 1-4 0,-5-5-3 15,1-2 0-15,-1 0 4 0,1-4 6 0,-1 1 6 16,0-1-2-16,0 0-12 0,0 0-15 0,0 0-8 16,0 0-10-16,0-3-17 0,0-1-32 0,0-2-54 15,-1-5-51-15,-5 1-9 0,4-3 29 16,-4-2 52-16,-2 0 61 0,3-2 35 0,-6 1 9 15,0-1 7-15,-3 0 3 0,2 3 6 0,-3 2 13 16,-2 1 13-16,-3 3 3 0,4 1 9 0,1-2 34 16,1 5 17-16,0 1 22 0,3 1 9 15,0 2-30-15,6 0-29 0,-3 0-31 0,5 0-37 16,-1 2-26-16,-2 4-5 0,4 4 8 0,2 0 18 16,0 3 15-16,0 2 4 0,0 0 7 15,0 2 0-15,7 2 4 0,-2-2 5 0,3 3 2 16,-2-1 2-16,3-1-3 0,-2 2-1 0,4-4 0 15,-1 0-1-15,-1-2 2 0,-1-3 1 0,5 0-2 16,-1-2 3-16,0 1-3 0,-1-3-3 16,-4-1-6-16,2 0-7 0,-3-1-3 0,2-1-2 15,-5 1-2-15,4-2-1 0,-3-1 1 0,-1-1 2 16,-2 1 4-16,4-2 10 0,-2 0 7 0,-2 0 8 16,1 0 7-16,1 0-1 0,2 0 1 15,0-2-1-15,1-2-1 0,2-4-1 0,2 0-8 16,-4-2-12-16,7-3-21 0,-1-1-11 0,0-2-17 15,2-2-5-15,0-1-5 0,-1 1-14 0,1-1-2 16,-2 3-25-16,-2 3-38 0,-5 2-62 0,5 0-125 16,-7 5-66-16,-2 1 33 0,0 2-113 0</inkml:trace>
  <inkml:trace contextRef="#ctx0" brushRef="#br0" timeOffset="4724">20032 297 0 0,'0'0'60'0,"0"0"-46"0,0 0-9 0,0 0-1 16,0 0 1-16,0 0-1 0,0 0 0 16,0 0-1-16,0 0 2 0,0 0 1 0,0 0 6 15,0 0 8-15,0 0 17 0,0 0 10 0,-22-72 8 16,20 68 1-16,1 2-11 0,0 0 5 15,-1 0-12-15,1 1-11 0,1 1-14 0,-3-2-23 16,3 2-4-16,0-1-1 0,0 1 2 0,0 0 2 16,0 0 1-16,0 0 2 0,0 0 5 0,0 0 3 15,0 0 7-15,0 0 11 0,0 0 13 16,-3 0 16-16,3 0 19 0,0 0 13 0,0 0 7 16,0 0 0-16,0 0-6 0,0 0-11 0,0 0-11 15,0 0-15-15,0 0-18 0,0 0-21 16,0 0-16-16,0 0-10 0,0 0-7 0,0 0-3 15,0 0-4-15,0 0 3 0,0 0 5 0,0 0 10 16,0 0 6-16,0 0 3 0,0 0 0 0,0 0-5 16,0 0 5-16,3 0 8 0,1 0 6 0,0 0 10 15,-1 0-1-15,7 0-1 0,-4 0-1 0,4 0-4 16,2 0-5-16,2 0 6 0,1 0 6 16,4 0-4-16,-1 0 6 0,-3 0-8 0,5 0-5 15,-3 0-1-15,-1 0-5 0,0 0-3 0,4 0-9 16,-5 0-1-16,0 0 0 0,-3 0-4 15,0 0 1-15,-1 3-7 0,-3 0-4 0,3 0 1 16,-1 2-2-16,-5 1 4 0,5-2 0 0,-7 2 0 16,5 0 7-16,-6 0 7 0,1 3 14 0,-3 0 16 15,0 2 8-15,0 1 8 0,0 4-2 16,-4-2-1-16,-5 5 2 0,0 1-2 0,1 1-2 16,-5-1-5-16,0 2-6 0,0 0 5 0,-2 0 3 15,0-2-4-15,-5 2 5 0,4-2 2 0,0-1-7 16,-5 1 7-16,5 1-4 0,-1-5-1 15,-3 2 7-15,4 0-1 0,-1-3 1 0,2 0-4 16,1-1-3-16,4-4-3 0,-1-2-7 0,7 1 3 16,-3-3-10-16,5 1-9 0,1-1-6 15,1 1-10-15,0 1 7 0,1 0 6 0,6-1 6 16,-3 1 8-16,3-1-2 0,0 1 0 0,2-1 0 16,-2-1 6-16,4 2-2 0,1-3 3 0,1 2 0 15,-1-4-1-15,0 1 6 0,2-1 0 0,0 1 5 16,1-1-4-16,0 0-3 0,0 0-2 0,-2-3-7 15,2 2-1-15,-1-2-3 0,0 0-2 0,-3 0-1 16,1 2-1-16,-3-2 0 0,-3 0-1 16,2 0-1-16,-5 0-2 0,-2 0-1 15,1 0-2-15,-2 0 0 0,0 0-6 0,0 0-11 0,0 0-20 16,0 0-29-16,0 0-26 0,0 0-31 16,0-2-67-16,0-3-59 0,0 2 1 0,0 0-213 0</inkml:trace>
  <inkml:trace contextRef="#ctx0" brushRef="#br0" timeOffset="5041">19967 451 1918 0,'0'0'115'0,"0"0"-55"0,0 0 13 16,0 0-16-16,0 0-58 0,0 0-79 0,0 0-71 15,0 0 12-15,0 0 42 0,0 0 59 0,0 0 58 16,0 0-2-16,0 0-7 0,0 0-6 16,95 2-4-16,-71 1 1 0,1 1 2 0,1-2 0 15,-5 0 4-15,4 0 4 0,1 0-1 0,0-1 0 16,0 0 1-16,1-1-3 0,1 0 6 0,-3 0 0 16,0 0 0-16,-6 0-3 0,4-1-9 15,-6-2-2-15,-2-1-8 0,-2 1-4 0,0 0-6 16,-2 0-17-16,-5-1-17 0,0 3-27 0,-3 1-25 15,-3 0-22-15,0 0-16 0,0 0-28 16,0 0-79-16,-3 0-36 0,-3 0 27 0,4 0-124 0</inkml:trace>
  <inkml:trace contextRef="#ctx0" brushRef="#br0" timeOffset="5875">20339 119 341 0,'0'0'79'0,"0"0"-17"16,0 0 13-16,0 0-9 0,0 0-15 0,0 0-33 15,0 0-15-15,0 0-1 0,0 0 4 0,0 0 3 16,0 0 11-16,0 0 31 0,0 0 23 0,-22-92 34 16,18 87 23-16,-4 1-4 0,5 0-4 15,-5 2-25-15,4-2-28 0,-6 3-23 0,5-1-23 16,-6 1-15-16,0 1-16 0,3 0-13 0,-6 0-12 15,0 0-7-15,-4 6 0 0,2 2 10 0,-3 1 12 16,-3-1 11-16,-1 3 16 0,2 0 28 16,-3 1 8-16,-1 1-5 0,1 0-7 0,2 2-26 15,-1 2-5-15,-2 2 2 0,0 5 2 0,5-2 5 16,-3 3 0-16,0 2-5 16,2 0-6-16,-2 5-7 0,5 0-8 0,-4 1 1 0,7-1 0 15,-1 2-6-15,2 0 10 0,3 0 9 0,0 3 11 16,3-1 10-16,3 1-1 0,1 1-3 0,0-3-9 15,4 1-2-15,0-2-5 0,0 1-1 0,5-3 2 16,3-1 0-16,2 0 11 0,2-2-2 16,3-2 2-16,4 1 2 0,0-2-8 0,3-2 5 15,-1 0 0-15,3 1-2 0,3-1 2 0,-1-3-3 16,2-1-1-16,5 0 2 0,1-4 3 0,4 0 2 16,0-3 1-16,2-2 7 0,1-2 3 15,0-1 3-15,1-4 4 0,0-1-5 0,3-3-4 16,-1 0-3-16,-2 0-2 0,-2-1 1 0,-2-5 0 15,-4-3 3-15,3-2 1 0,-5-1-5 0,3-1 4 16,-6-3-1-16,1 0 1 0,-2-3 7 0,-3 1-3 16,0-2 1-16,-4 1 6 0,-3-3-2 15,-1 1 3-15,0-1 5 0,-7 0-5 0,0-1 7 16,-1 3 0-16,-5-3-2 0,-2-1 0 0,-1-1-7 16,-1-2-7-16,0 0-3 0,0-4-12 15,0 0-5-15,0-2-4 0,-3 0-5 0,-6-2 4 16,2-1-6-16,-6-2-4 0,-2-3-2 0,-5-1 0 15,2 0 2-15,-5 1 10 0,1 0 7 0,-4 1-2 16,-7 1 2-16,3-1 1 0,-6 4-4 16,1 1 6-16,-4 6-2 0,-1 3-7 0,1 3 0 15,-4 4-4-15,-2 2-2 0,3 4-3 0,0 6-8 16,-2 2-4-16,2 4-8 0,-5 1-24 0,3 10-32 16,1 12-73-16,-5 9-124 0,6 14-200 15,6-6-78-15,17-8-496 0</inkml:trace>
  <inkml:trace contextRef="#ctx0" brushRef="#br0" timeOffset="7245">22816 3336 840 0,'0'0'50'15,"0"0"4"-15,0 0 13 0,0 0-10 16,0 0-1-16,0 0-4 0,0 0-11 0,0 0 0 16,0 0-12-16,0 0-15 0,0 0-16 0,0 0-10 15,-54-1 5-15,55 1 11 0,-1-2 19 0,1 2 20 16,-1 0 11-16,3 0 10 0,-3 0 5 16,3 0-3-16,-3 0-1 0,0 0-8 0,0 0-6 15,1 0-4-15,-1 0-8 0,0 0-7 0,2 0-9 16,-2 0-9-16,1 0 3 0,0 0 4 0,6 0 5 15,-3 0 4-15,2 2-7 0,3-2-4 16,1 0 0-16,-1 0-2 0,2 0 5 0,2 0 1 16,0 0-3-16,1-4 0 0,2 2-3 0,1-2-3 15,-1-2-1-15,0 1 3 0,5-1-3 0,-2 0-4 16,-3 1-3-16,6-1-6 0,-1 0-1 16,1 0 3-16,1 2-1 0,1-2 3 0,1 1-2 15,2 1-1-15,2-1 0 0,0 0-1 0,-1 4 4 16,1-2 1-16,0 3 4 0,1 0 8 0,2 0 6 15,0 0 12-15,5 1 5 0,1 2-1 0,0 3-2 16,0 1-9-16,5-1-2 16,-2 0-6-16,4 1 1 0,-3 1-5 0,7 1-3 0,-1-1-3 15,3 1-1-15,2-3 0 0,0 2-1 0,0-3-1 16,2-3-5-16,-2 0-2 0,-1-2 0 16,-3 0-2-16,-5 0 4 0,-3 0 0 0,-3 0 2 15,-6 0 1-15,-1 0-2 0,-4 0 0 0,-5-2 0 16,0 1-3-16,-4 0 2 0,-5 1 2 0,0 0-2 15,-4 0 5-15,-3 0-2 0,-2 0-1 0,0 0 2 16,-4 0 3-16,0 0 9 0,0 0 10 16,0 0 8-16,0 0 4 0,-2 0-4 0,2 0 0 15,-2 0-6-15,2 0-8 0,-2 0-10 0,0 0-15 16,2 0-16-16,-3 0-24 0,-1-2-30 0,-4 0-38 16,-2 0-33-16,-2-2-31 0,-1-2-32 0,0-2-63 15,-2-1-144-15,-3-2-103 0,4 2 46 16,5 2-63-16</inkml:trace>
  <inkml:trace contextRef="#ctx0" brushRef="#br0" timeOffset="7670">23889 2883 1911 0,'0'0'89'0,"0"0"24"0,0 0-2 16,0 0-44-16,0 0-36 0,0 0-64 0,0 0-47 15,0 0 11-15,0 0 17 0,0 0 38 0,0 0 37 16,0 0-6-16,0 0 0 0,116-13 2 16,-82 18 9-16,3 1 7 0,4 2-2 0,7 0-3 15,-3 4-8-15,3 1-8 0,-2 1-2 0,2 3-3 16,-2 0-4-16,5 3 1 0,-1 2-4 0,-3-2-2 16,3-1-5-16,-3-1-8 0,-1-1 1 0,-2-1 1 15,-3-1 1-15,1-1 5 0,-6-2-2 16,-5 1-2-16,-4-1 0 0,-4 2-4 0,-3-1-4 15,-7 1 2-15,-2 1 5 0,-4 1 16 0,-4 0 11 16,-3 3 13-16,0-2-30 0,-4 5-6 0,-7 1 6 16,-6 3 8-16,-6 1 35 0,-4 3 10 15,-7 4-9-15,-5 0-6 0,1-2-2 0,-10 3-2 16,6-2 9-16,-4 1 5 0,1-4 1 0,-1 0 1 16,4-1-9-16,3-4-4 0,3-1 6 15,5-6-3-15,3-1-4 0,5-4-5 0,4-2-21 16,4-3-9-16,7-2-4 0,0-3-9 0,8-3-19 15,0 0-39-15,0 0-63 0,0 0-38 0,9 0-20 16,3 0-31-16,6 0-47 0,4-5-146 0,-4 2-96 16,-6-1-403-16</inkml:trace>
  <inkml:trace contextRef="#ctx0" brushRef="#br0" timeOffset="8878">28190 4111 1694 0,'0'0'360'16,"0"0"-362"-16,0 0-37 0,0 0-11 0,0 0-11 15,0 0 24-15,0 0 18 0,0 0 20 0,0 0 14 16,0 0 12-16,0 0 14 0,0 0 9 15,0 0 15-15,0 0 12 0,162-92 4 0,-144 90 4 16,-3 1-12-16,0 1-14 0,2 0-21 0,2 0-16 16,-3 0 4-16,1 3 2 0,2 4 5 0,0-3-1 15,4 4-17-15,-4-1-6 0,6 1-1 0,1 3-3 16,0-3 1-16,2 1-3 0,1-2-1 16,0 1-2-16,1-2-7 0,-3 0-5 0,-1-3-5 15,-4 0-2-15,1-2 2 0,-7 1 1 0,-2-2 1 16,0 0 1-16,-6 0 2 0,-4 0 6 0,-4 0 12 15,0 1 13-15,0 1 9 0,0 0 11 16,0 1-2-16,-4 0-6 0,-4 0-7 0,-1 3-34 16,-4 2-7-16,-6 2 1 0,-2 3 5 15,-6 7 29-15,-3 2 8 0,-2 4-1 0,-3 1 3 16,2 4-9-16,-2 2-7 0,6 0 1 0,0 3 0 16,2 0 5-16,1 1 10 0,0 0-6 0,6 2-3 15,1 0-4-15,4 1-7 0,1 1-1 0,3 4-1 16,7-1 4-16,-3 0-1 0,7 0-4 15,0-4-2-15,3-3-6 0,5-4-6 0,3-2 0 16,3-6-2-16,-1 1 0 0,2-3 1 0,4-3 2 16,2-1 0-16,-1 0 0 0,1-2-6 15,3-2-1-15,-2-1-1 0,1 0-1 0,3-1-2 16,2-3-4-16,-2-2-8 0,1-1-6 0,-1-1-7 16,0-1-5-16,-2-1-16 0,-3 0-23 0,1-2-42 15,-6-2-64-15,2 2-64 0,-2-2-84 0,-4 0-92 16,-2 0-18-16,-3 0 81 0,-4 0 101 0</inkml:trace>
  <inkml:trace contextRef="#ctx0" brushRef="#br0" timeOffset="9098">28152 4657 3212 0,'0'0'53'0,"0"0"-19"0,0 0-4 16,0 0-23-16,0 0-7 0,0 0 0 0,0 0 3 15,183 4-4-15,-111-4 5 0,13 0-4 16,4 0-21-16,9-4-25 0,4-5-56 0,6-1-86 16,3-3-206-16,-28 3-420 0,-28 3-817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2:00:23.8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  <inkml:brush xml:id="br1">
      <inkml:brushProperty name="width" value="0.05" units="cm"/>
      <inkml:brushProperty name="height" value="0.05" units="cm"/>
      <inkml:brushProperty name="fitToCurve" value="1"/>
    </inkml:brush>
    <inkml:brush xml:id="br2">
      <inkml:brushProperty name="width" value="0.05" units="cm"/>
      <inkml:brushProperty name="height" value="0.05" units="cm"/>
      <inkml:brushProperty name="color" value="#CC0066"/>
      <inkml:brushProperty name="fitToCurve" value="1"/>
    </inkml:brush>
    <inkml:brush xml:id="br3">
      <inkml:brushProperty name="width" value="0.05" units="cm"/>
      <inkml:brushProperty name="height" value="0.05" units="cm"/>
      <inkml:brushProperty name="color" value="#33CCFF"/>
      <inkml:brushProperty name="fitToCurve" value="1"/>
    </inkml:brush>
    <inkml:brush xml:id="br4">
      <inkml:brushProperty name="width" value="0.05" units="cm"/>
      <inkml:brushProperty name="height" value="0.05" units="cm"/>
      <inkml:brushProperty name="color" value="#5B2D90"/>
      <inkml:brushProperty name="fitToCurve" value="1"/>
    </inkml:brush>
  </inkml:definitions>
  <inkml:trace contextRef="#ctx0" brushRef="#br0">27574 1462 1921 0,'0'0'668'0,"0"0"-710"0,0 0 20 0,0 0 25 15,0 0-23-15,0 0-34 0,0 0-57 0,0 0-19 16,0 0 23-16,0 0 38 0,0 0 59 0,0 0 35 16,0 0 13-16,0 0 7 0,49-52 3 15,-30 46-1-15,2 0-7 0,5 0-6 0,1 0-10 16,0 0-9-16,6 0-8 0,1 1-6 0,0-1-2 15,-1 2-1-15,1 1 2 0,-1 0-3 0,-6 1 1 16,0 2-5-16,-6 0-1 0,-2 0-4 16,-4 2-3-16,-3 3 2 0,-1-1 8 0,-7 3 14 15,2 4 15-15,-2 1 9 0,-3 4 5 0,-1 3-2 16,-1 5-7-16,-10 7 2 0,-3 4-6 16,-5 5-7-16,-3 5-1 0,-6 4-4 0,-5 4 1 0,-1 2 4 15,-4 1 3-15,-2 4 1 0,0-3 4 0,2 3 1 16,1-2-1-16,3 2-3 0,0-1-5 15,1 1-6-15,5-3-3 0,0 2-6 0,2-6 0 16,3-5 0-16,8-5-1 0,1-7-2 0,9-4-4 16,2-6-4-16,3-6-2 0,2 1 0 0,6-4 2 15,5-2 4-15,2 0 3 0,6-3 5 16,-2 1 1-16,7-3 1 0,1 1 0 0,5-5-3 16,1 0-3-16,1 0-3 0,0-3-7 0,3-3-2 15,-5 0-17-15,4 0-14 0,-7 0-17 16,-2-5-18-16,-1 1-21 0,-6-2-41 0,-2 2-58 15,-6-1-99-15,-6 0-175 0,-1 1-42 0,-2 1-293 0</inkml:trace>
  <inkml:trace contextRef="#ctx0" brushRef="#br0" timeOffset="231">27257 2110 3173 0,'0'0'7'16,"0"0"-32"-16,0 0-6 0,0 0-20 0,0 0 6 16,0 0 14-16,0 0 9 0,0 0 22 0,0 0 3 15,194-10-1-15,-135 13-2 0,-1-2 0 16,4-1-4-16,-2 0 0 0,0 0 0 0,-1 0-5 16,-7 0-2-16,-7 0-12 0,-4-1-22 0,-6-1-24 15,-6 2-38-15,-9 0-65 0,-2 0-114 0,-7 4-199 16,-6 1-144-16,-2-2-503 0</inkml:trace>
  <inkml:trace contextRef="#ctx0" brushRef="#br1" timeOffset="-34739">4992 416 2344 0,'0'0'-9'0,"0"0"14"16,0 0-2-16,0 0-63 0,0 0-40 16,0 0-1-16,0 0 18 0,0 0 62 0,0 0 36 15,0 0 0-15,28 155-1 0,-15-98 1 0,-1 10 3 16,1 9 5-16,-2 6 0 0,-2 7-4 0,-1 2-8 16,1 1-9-16,-5 0-10 0,-1-2-11 0,3-7-16 15,-5-4-15-15,0-12-1 0,-1-9 0 0,0-14 10 16,0-14 2-16,0-13-8 0,2-9 10 15,-1-8 12-15,-1 0-1 0,1-5-26 0,-1-9-86 16,3-9-231-16,-3 4-54 0,0 2-299 0</inkml:trace>
  <inkml:trace contextRef="#ctx0" brushRef="#br1" timeOffset="-34282">4884 502 2516 0,'0'0'20'0,"0"0"-11"0,0 0 0 0,0 0-16 16,0 0-4-16,0 0-6 0,0 0 0 15,0 0 2-15,0 0-6 0,188-122-4 0,-135 106-9 16,2 1-6-16,1 1-5 0,4 5 4 0,-5 1 7 16,-1 3 13-16,-2 5 12 0,0 0 10 0,-1 4 9 15,-2 5 5-15,0 2 3 0,-3 2 5 0,5 3-1 16,1 1 3-16,0 0 1 0,2 1-1 15,5-4-1-15,0 0-4 0,2-2-3 16,6-3-5-16,-1-1-2 0,0-2 0 0,3-1 2 16,-1-2 0-16,-1-3-4 0,0 0-2 0,0 0-5 0,-2 0 0 15,-3 0 0-15,-1 0 0 0,-6 0 1 16,-2 1 0-16,-2 2 0 0,-8 0-2 0,1 3 0 16,-4 1 0-16,-5 1 4 0,-6 3 3 0,-3 3 1 15,-3 0 7-15,-5 2 4 0,-1 4 4 0,-3 4 6 16,-3 4-2-16,-3 5-3 0,-5 7-2 15,-3 4-3-15,0 7-1 0,0 6-1 0,-8 5-3 16,-2 3-4-16,-4 2-4 0,-1 3-6 0,-1-2 1 16,-2-1-3-16,3 2-10 0,0-5 0 15,-1-3 0-15,-1-5 0 0,2-6 7 0,2-7-1 16,1-6-9-16,3-6-3 0,1-6-10 0,5-6-14 16,1-3-22-16,2-6-33 0,0-1-45 0,0-1-67 15,1-2-98-15,3-3-153 0,0-1-60 16,0-1-303-16</inkml:trace>
  <inkml:trace contextRef="#ctx0" brushRef="#br1" timeOffset="-33942">6181 840 2434 0,'0'0'-10'0,"0"0"-31"15,0 0 25-15,0 0 8 0,0 0-37 16,0 0-47-16,0 0-44 0,0 0-10 0,0 0 25 16,0 0 52-16,0 0 41 0,0 0 27 0,-168 102 26 15,145-75 33-15,-7 6 33 0,-2 2 24 16,-5 3 15-16,1 5-8 0,-7 3-21 0,2 4-22 15,-1 4-23-15,-2 9-17 0,-4 4-12 0,3 0-11 16,-4 1-6-16,6 0-7 0,-1-5-4 0,4-3-2 16,5-6-9-16,5-9-8 0,4-6-12 0,4-13-20 15,8-5-27-15,7-10-57 0,3-6-102 16,4-5-190-16,0-4-121 0,7-4 28 0,-4 2-1 0</inkml:trace>
  <inkml:trace contextRef="#ctx0" brushRef="#br1" timeOffset="-33311">5322 929 133 0,'0'0'7'0,"0"0"-40"15,0 0 25-15,0 0 12 0,0 0-12 0,0 0-4 16,0 0-3-16,0 0-1 0,0 0 11 0,0 0 17 16,0 0 23-16,0 0 24 0,0 0 25 15,0 0 11-15,93-153 5 0,-88 144-5 0,4-1-17 16,-5 4-17-16,0 2-19 0,3 1-12 0,-5 0-11 15,1-1-6-15,1 2-1 0,0 1-6 0,-2 1 1 16,-2-1 8-16,1 1 18 0,-1 0 38 16,0 0 42-16,0 0 25 0,0-2 15 0,-1 2-40 15,-2-4-51-15,-3 0-33 0,2-2-29 0,-3 1 11 16,-1-2 12-16,-1 3 1 0,-4 0-2 16,0 1 2-16,-1 0 3 0,-1 1 3 0,-1 2-1 15,-5 0-4-15,3 2-1 0,-2 4 10 0,-1 0 13 16,-2 3 4-16,4 2-4 0,-3-1-14 0,5 2-17 15,-4 0-10-15,6 2-8 0,5-1-6 16,4-2-11-16,3 1-6 0,3 2 1 0,0 0 1 16,5 1 4-16,9 1-2 0,5-1 0 0,0 0-3 15,7 0-3-15,0-1-2 0,3-2-4 16,1 0-4-16,4-2-6 0,-4 0 1 0,6-1 6 16,-6-1 4-16,-2-1 11 0,1-1 5 0,-4 2 4 15,-1-2 4-15,-8 0 4 0,-2 2 5 0,-3-2 12 16,-7 1 20-16,2 2 30 0,-6-1 28 0,0 4 14 15,-6 2 6-15,-2 5-20 0,-7 0-21 16,-4 5-19-16,0-1-19 0,-6 4-5 0,-1 1-8 16,-1 0-3-16,0-5 1 0,-1 2-4 0,2-4-9 15,3-3-15-15,1-3-21 0,5-1-30 0,4-8-38 16,8-3-69-16,2 0-150 0,3-3-175 0,0 0 30 16,1-3-111-16</inkml:trace>
  <inkml:trace contextRef="#ctx0" brushRef="#br1" timeOffset="-32705">5962 1338 1492 0,'0'0'99'0,"0"0"-155"16,0 0 23-16,0 0 16 0,0 0-37 0,0 0-9 16,0 0-15-16,0 0 27 0,0 0 61 0,0 0 58 15,0 0 44-15,0 0 27 0,0 0 1 0,-12-44-22 16,15 46-30-16,0 2-8 0,-1 4-1 0,0 1 1 16,4 5-6-16,0 2-22 0,-2 4-20 0,3 2-15 15,-4 5-2-15,1-1-9 0,0-2-10 16,-1 0-8-16,-2-2-6 0,-1-7-3 0,0-3 1 15,0-6 3-15,0-2 10 0,0-4 10 0,0 0 10 16,0 0 8-16,0 0-6 0,0-5-23 16,0-4-27-16,-1-2-9 0,-2-6-8 0,-1-1 11 15,1-5 15-15,2-3-5 0,1-1 4 0,0-3-1 16,0-3 2-16,0 3 4 0,6-3 2 16,0 3 3-16,-1 4 2 0,2-1 4 0,0 7 2 15,1 1 3-15,3 5-2 0,0 2-5 0,-1 3-1 16,3 3-1-16,4 1 3 0,-1 4 6 0,0 1-2 15,6 0-2-15,-3 4-5 0,3 5-8 0,-4 5-5 16,-3 0-6-16,1 1-8 0,-3 2-5 16,-4 4 1-16,-1-1 1 0,-3-1 10 0,-5 0 19 15,0 1 22-15,-3-2 28 0,-8 1 23 0,-1-2 18 16,-5 0 8-16,-6 2 3 0,1-1-2 0,-2-1-2 16,-6-1-3-16,-1-1-1 0,4 2-4 0,-2-3-6 15,4-1-4-15,3 2-4 0,4-5-7 16,3-3-6-16,1 1-15 0,6-3-18 0,4-2-16 15,4 0-26-15,0 0-9 0,1 2-3 0,10 2 2 16,4 2 13-16,3 1-1 0,5 3-8 0,7-3-12 16,4 0-29-16,5-3-45 0,4-1-82 15,2-1-110-15,5-3-146 0,-14-2-8 0,-10 1-168 0</inkml:trace>
  <inkml:trace contextRef="#ctx0" brushRef="#br1" timeOffset="-31491">6012 2179 807 0,'0'0'299'0,"0"0"-353"0,0 0 31 16,0 0 36-16,0 0-12 0,0 0-28 0,0 0-56 16,0 0-34-16,0 0-24 0,0 0 4 15,0 0 36-15,0 0 30 0,0 0 38 0,0 0 33 16,-46-50 28-16,46 50 18 0,0 0 27 0,0 2 25 16,2 4 10-16,2 0 4 0,0 5-7 0,4 3-14 15,0 5-15-15,-2 5-11 0,5 7-15 16,-4 5-13-16,1 5-10 0,-1 5-3 0,-1 4-2 15,0 4-5-15,-2 3-2 0,-1 1 2 0,-3 6-2 16,0 6 1-16,0-1 8 0,0 6 1 0,-3 1 8 16,-4 0 11-16,3 3 0 0,-1 2-6 15,1-1-5-15,2 3 1 0,-1-3-3 0,1-1 3 16,-5-1-3-16,6-1-9 0,-2 1-9 0,-3 1-1 16,1-1-3-16,2 2-1 0,-2-4 6 0,1 2 1 15,0 0 8-15,-5 1 1 0,7 1-10 0,-5 2 0 16,1 1-6-16,-2 3-1 0,1-1 9 15,-4 0-7-15,6-1-1 0,-5 0-1 0,5-2-7 16,-2-2 6-16,2 1-4 0,0-3 1 0,3 0 7 16,0-3-1-16,2 1 2 0,0-3-2 15,0 2-13-15,0 1-1 0,0-2 2 0,0 0 5 16,0 0 16-16,2-4-2 0,0 1-2 0,3 2-7 16,-4-1-9-16,0 7 6 0,1-2 0 0,-1 2 4 15,-1 2 7-15,0 0-9 16,0-1-1-16,1 0 3 0,2-1 2 0,-3 1 8 0,0-3 3 15,0 4-10-15,0-2-4 0,0 0-1 0,-4-2-1 16,3-1 4-16,-2-3-3 0,0 0-6 16,-4 0-9-16,5 2-1 0,-4-5 5 0,1 3 1 0,2-5 8 15,-2 1 1-15,0-1-4 0,4-2 0 0,-2 1 3 16,2 1 0-16,0 2 5 0,-2-2 0 16,3-1-5-16,0 0-2 0,0 1-2 0,0 0 2 15,0-1 3-15,4-1-1 0,0 0-3 16,-3-1-13-16,6 0 1 0,-3-1 1 0,-1-1-1 15,1-4 8-15,0-3-3 0,-2-3 1 0,-2-3 1 16,0-1-4-16,0-2 0 0,0 1 5 0,0-3 0 16,-6 0 8-16,1-2 4 0,1-2-3 0,-6-2-1 15,6-3 1-15,-6-1-2 0,5-1 1 16,-3-4 0-16,2-1 0 0,-1-4 0 0,2 1-5 16,-3-4 0-16,4-2-2 0,-2-3-2 0,2-1-1 15,3-2-1-15,-2-4-4 0,2-1-9 0,-2-5-18 16,3-1-30-16,0-2-67 0,0-1-109 15,0 0-64-15,3 0-79 0,1-4-15 0,-1 0-172 16,1-1 564-16</inkml:trace>
  <inkml:trace contextRef="#ctx0" brushRef="#br1" timeOffset="-30500">5917 4244 1163 0,'0'0'-59'0,"0"0"-71"16,0 0 12-16,0 0-4 0,0 0 16 0,0 0 48 15,0 0 13-15,0 0 33 0,0 0 35 0,0 0 38 16,0 0 19-16,0 0 9 0,14 19 7 0,-14-11 8 16,0 2 2-16,0 2 15 0,0 2 2 15,-3 6-16-15,-6 0-19 0,2 2-21 0,-4 4-18 16,-3 2-11-16,-3 0-5 0,-3 4-1 0,1-2 3 15,-4 4 8-15,-1-2 7 0,-4 0 4 0,2-1-4 16,3-3-5-16,1 0-15 0,-1-5-9 0,3 0-2 16,0-4-6-16,5-4-1 0,2-2-2 0,0-4-4 15,8-2-1-15,-2-7-8 0,7 2-19 16,0-2-29-16,0 0-39 0,4-2-28 0,2-4 2 16,-1-3 22-16,6-6 32 0,3-5 22 15,5-6 0-15,3-6-9 0,1-6-4 0,4 0 7 16,2-6-3-16,1-2 19 0,5-1 13 0,0 0 8 15,0 1 19-15,-1-3 3 0,-4 2 19 0,0 5 27 16,-2 4 17-16,-5 6 22 0,-7 8 18 0,-1 7-4 16,-2 5 4-16,-5 8-15 0,-6 2-23 15,0 2-10-15,-1 0-13 0,-1 0-9 0,2 5 5 16,3 2 11-16,0 5 9 0,8 6 7 0,-1 8-11 16,3 4-25-16,0 9-16 0,6 3-12 0,-4 6-5 15,4 2-2-15,1 1-3 0,4 3-10 0,-2 0-20 16,2-1-35-16,1-1-50 0,2-2-42 0,0-7-77 15,1 0-122-15,1-7-170 0,-9-9-366 16,-7-10 592-16</inkml:trace>
  <inkml:trace contextRef="#ctx0" brushRef="#br1" timeOffset="-29830">5396 7923 2762 0,'0'0'-31'0,"0"0"-23"0,0 0 0 0,0 0-30 16,0 0-3-16,0 0 13 0,0 0 10 0,0 0 32 15,0 0 20-15,0 0 19 0,0 0 10 0,0 0 7 16,0 0 8-16,33-8 13 0,-28 14 7 15,6 5-6-15,0 1 2 0,2 5-1 0,1 5-5 16,3 1 5-16,-2 8-8 0,6 4-7 0,-2 5-14 16,6 5-3-16,-2 2-2 0,-2 3-10 0,2-1 3 15,-5 0 2-15,4-5-4 0,-6-3 3 0,-1-8-2 16,-1-5-5-16,-2-7 2 0,-3-9-2 16,-4-4 2-16,1-5 4 0,-4-3 2 0,-1 0 7 15,-1 0 0-15,3 0 2 0,-2-1 3 0,6-5-4 16,0-6 2-16,5-4-7 0,3-8-7 0,7-7-1 15,3-5-2-15,3-6-1 0,2-3 0 0,6-5-3 16,1-1-3-16,-2 4-3 0,6 1-6 16,-3 3-10-16,1 7-18 0,-4 2-25 0,-2 5-50 15,-4 5-89-15,-2 4-202 0,-5 7-253 0,-10 6-738 16</inkml:trace>
  <inkml:trace contextRef="#ctx0" brushRef="#br1" timeOffset="-18982">3085 2106 2426 0,'0'0'-26'0,"0"0"9"16,0 0 17-16,0 0-26 0,0 0-50 15,0 0-59-15,0 0-6 0,0 0 24 0,0 0 42 16,0 0 57-16,0 0 2 0,0 0-1 0,108-47 5 16,-72 41-1-16,-2 0 4 0,3 0 5 15,4 1 2-15,-2-1 1 0,1 1 0 0,1 1-4 16,1 1-1-16,5 1-2 0,-4 0-4 0,0 2 7 15,4 0-3-15,0 0 2 0,3 0 6 0,1 0-4 16,-1 2 6-16,4-2 1 0,4 2-1 16,1 1 4-16,3-2 2 0,0-1 3 0,4 0 7 15,2 0 1-15,3 0 1 0,0 0-3 0,-1 0-2 16,6 0-3-16,-2 3 2 0,4-1-2 0,1 0-3 16,3-1-1-16,-1 1-3 0,2-1 0 0,4 1 1 15,-3-1 5-15,-1 1-4 0,3-1 4 0,-3-1-1 16,0 2-2-16,-1-2 6 0,0 0 5 15,4 0-4-15,-4 1 7 0,0 2-5 0,0-1-5 16,-1 1 2-16,-2 0-8 0,-1-1 1 0,-5 1-1 16,5 0 1-16,-1-1 3 0,-4 0 1 15,4-2-1-15,-3 0-2 0,1 0-3 0,0 0-1 16,0 0 0-16,1 0-2 0,-2-1 3 0,0-2-4 16,-3 0 1-16,-4 0-1 0,2 0 0 0,-4 1 1 15,-3 1-1-15,-3-1 1 0,0 0-3 16,0 1 2-16,-3-1-1 0,-3 2 1 0,-3 0-1 15,-2 0 0-15,0 0 2 0,-3 0 0 0,1 0 2 16,-3 3 7-16,-2 1 6 0,0 0 9 16,-3 2 5-16,0 0-1 0,-2 1-4 0,3 0-11 0,-3 1-2 15,2-1-4-15,-1-1-1 0,1 2 2 16,2-1-4-16,-6 1 0 0,1 0-4 0,2-4-3 16,-3 1 4-16,-1-2 0 0,-2-1 1 0,-1-2 1 15,-2 0 2-15,-5 0 1 0,-1 0 3 16,-6 0 0-16,-1-2 2 0,-2 0 0 0,-3-1 1 15,-3 2 4-15,0-1 4 0,-6 2 7 0,1 0 7 16,1 0 0-16,-3-1-4 0,1 1-6 0,-1 0-10 16,0 0-7-16,0 0-4 0,0 0-8 15,0 0-3-15,1 0-3 0,1 0-4 16,2 0-1-16,-4 0 0 0,5 0-4 0,-1 0 1 0,3 1 4 16,3 2 0-16,-1-1 6 0,5 1 3 0,0-1 2 15,3 1 4-15,2 0-3 0,2 0 0 0,1 0-1 16,0 0-1-16,2-2 2 0,2 1 1 15,-3 0 0-15,6-1 3 0,-2 1-1 0,1-2-1 16,0 0 1-16,5 0-3 0,0 0 6 0,2 0-2 16,1 0 0-16,2 0 4 0,2-7-6 15,-1 1-1-15,2-1-1 0,0-3-3 0,4 1 2 16,2-2 0-16,-2 2 0 0,3-1 0 0,-5 1-12 16,4-1 5-16,-1 3 1 0,1 1 2 0,0 0 12 15,-4 0-2-15,0 1-3 0,-4 0 1 0,-3 2-4 16,-1 2 0-16,-4 1-2 0,-4 0-4 15,-2 0 2-15,-6 0-8 0,0 4-6 0,-5 1-17 16,-3 2-46-16,-5 1-64 0,-1 3-118 0,-3-2-259 16,0-1-603-16</inkml:trace>
  <inkml:trace contextRef="#ctx0" brushRef="#br1" timeOffset="-18098">2725 10440 2029 0,'0'0'-52'0,"0"0"-19"0,0 0 29 0,0 0 5 15,0 0 14-15,0 0 15 0,0 0-2 0,0 0 9 16,0 0 7-16,0 0 1 0,0 0-1 16,175-60 0-16,-137 60-3 0,3 2 3 0,3 4-1 15,3 0-1-15,-2-1 2 0,6 1-3 0,2-1 9 16,-1 0 8-16,3-2 4 0,-1 0 10 0,1 0-3 15,6-3-1-15,-1 0-1 0,6 0-6 0,1 0 0 16,4-5-2-16,4 0-3 0,3-4 2 16,4-1-2-16,1 2 4 0,9-3 1 0,2 0-5 15,1 0 9-15,1 1-2 0,6-1-2 0,-3 2 6 16,4 0-14-16,4 3-5 0,1 0-2 0,2 0-4 16,1 1 1-16,5 0-1 0,-1 1 1 15,1-1 0-15,0 1-3 0,-4-2-1 0,5 1 0 16,-2 0-3-16,0 1 2 0,-5 0 2 0,1 1 1 15,-1-2 0-15,-6 3 0 0,0-2-3 0,0 1 2 16,-3 1 1-16,0 2 4 0,-4 0 1 16,4 0 8-16,-6 0 4 0,0 0 0 0,-2 5 2 15,-3 0-9-15,0 0-3 0,-1-1 1 0,-5 0 0 16,-1 0 4-16,-2 2 3 0,-3 1 1 16,0 0 4-16,-6 2 1 0,-1-1 4 0,-4 0-3 15,-3 0-2-15,-2-1-3 0,-4-2-7 0,-4-1 0 16,-1 0-5-16,-8-1-1 0,0 0 3 0,-4-3-5 15,-3 0-1-15,-5 0-3 0,-6 0-11 0,-1 0-8 16,-8 0-18-16,0-4-33 0,-5 0-39 16,-2-1-92-16,-3-2-174 0,-2 1-247 0,-3 1-718 0</inkml:trace>
  <inkml:trace contextRef="#ctx0" brushRef="#br0" timeOffset="-9061">11447 2118 66 0,'0'0'7'0,"0"0"9"0,0 0 11 0,0 0 3 15,0 0 1-15,0 0-3 0,0 0-5 16,0 0 6-16,0 0 14 0,0 0 16 0,0 0 28 16,0 0 14-16,-20-28 4 0,19 28-10 0,1 0-24 15,-2 0-23-15,2 0-24 0,0 0-26 0,0 0-1 16,-1 4 1-16,1 2 4 0,0 3 14 0,-2 4-3 15,2 0 1-15,-1 3 1 0,1 1 3 0,-1 2 2 16,-2 2-1-16,0 4-1 0,3 0-1 16,-1 4-6-16,1 3 3 0,-2 2 0 0,1 1-1 15,1 0 4-15,-1 1-4 0,-1 1 2 0,2-3-4 16,0 2-4-16,0 0-2 0,0-1-2 0,0 2-2 16,0-4-2-16,0 1 1 0,0-1-2 15,0 0 6-15,2 1-1 0,-1-1 0 0,2 1 4 16,1-1-4-16,1 2 5 0,-3-5-1 0,1 4-5 15,3-2 2-15,-3-2-6 0,0 1 3 0,0-3 2 16,3 2-7-16,-3-1 1 0,0-2-2 16,1 0 0-16,0 2 9 0,-3-5 1 0,1 1 2 15,-2-2-4-15,1-2 0 0,-1 0-3 0,0 0 4 16,1-4 1-16,-1 3-5 0,0 0 3 0,0 0-11 16,3 0 3-16,-1 2 0 0,0 1-4 15,0 1 9-15,-1 0-3 0,-1 1 3 0,1 2 3 16,-1 2-8-16,0 2-3 0,2-3 2 0,-2 3-4 15,1-3 9-15,-1 0 2 0,0 0-2 0,0 2 2 16,0 0 0-16,3 3 1 0,1 0 2 0,-3 1-1 16,1 2 1-16,-2-3-1 0,0 0-1 15,1 1 1-15,-1-2-3 0,0 3 0 0,1 0 3 16,-1-2-2-16,0 1-1 0,0-1-4 0,0-2 2 16,0-1 4-16,-2-3 0 0,0 3 5 0,1-3 0 15,-3 3 1-15,0 0 3 0,2 1 5 16,1 3-4-16,0-1-3 0,-3 4 0 0,2-3-3 15,-2 3 5-15,3-1 1 0,-2-1-5 0,-1 0-2 16,0 0-3-16,1 1-2 0,2 0 2 16,-2-2 0-16,-2 2 1 0,3-1-1 0,-1 0-1 15,3 1 2-15,-2-1-2 0,-2 2-2 0,1-3-6 16,3 3-1-16,-1-4 2 0,1 1 5 0,-2-4 8 16,1 1-5-16,1-2-2 0,-2-1-2 15,1 1 1-15,0 2 4 0,-2-1 3 0,0 3-4 16,2-2 1-16,-1 3-1 0,1-1 2 0,0 1 0 15,-3-1 2-15,2 2-3 0,0-1-4 0,-1-3 6 16,3 3-8-16,-2-2-17 0,2 1 2 16,-1-3-3-16,1-1 8 0,-1 1 18 0,-2-5 0 15,-1 1 1-15,3 0-4 0,-1 0 1 0,-1 1 1 16,2 1-4-16,-3-3 5 0,0 3-1 0,3-2-1 16,-2 2 2-16,-1-1-4 0,0-1 1 0,1 4-1 15,2-3-2-15,-2 2 1 0,0 0-2 16,-1-1-1-16,3 0 2 0,-1 1 0 0,2-2 4 15,0 2 1-15,-1 0-4 0,1 1 2 0,-2 1-1 16,2-1 3-16,-2 1-1 0,2-1 1 0,-2-1-3 16,0 2 1-16,0-1 1 0,1 0-8 15,0-1-7-15,-1 0 0 0,1-2 1 0,-2 3 10 16,2-5 5-16,-2 3 3 0,0-1 1 0,2 3-2 16,0 1 1-16,-4-1-3 0,0 1-6 15,4-4-4-15,-2 0-1 0,-3 0 4 0,2-2 4 16,3 2 4-16,-2-1-1 0,-4 1-1 0,5 0 0 15,0 0-3-15,0-2 0 0,-3 0-2 0,0 0 2 16,4-3 2-16,-2-1-1 0,-1-1 0 0,1-3-3 16,0-2-2-16,2 0-1 0,0-2-1 15,-1-4 1-15,0 0-6 0,2-3-4 0,0 0-6 16,0-1-5-16,0-1-2 0,0 0-1 0,0-1 0 16,0-1 4-16,0 0 1 0,0 1 5 0,0-2 2 15,0 1 1-15,0 1 2 0,0 0-2 16,0 0 5-16,2-2-1 0,-2 2 1 0,2 0 5 15,-2 1 6-15,1 0 10 0,-1 2 17 0,0 2-4 16,3 1 7-16,-2 2 6 0,2 2-3 0,-2 2 11 16,2-1-6-16,-2 3-10 0,1 0-7 15,-2-1-8-15,0 1-4 0,0 0-3 0,0 0-2 16,0 0 4-16,1-1 1 0,-1 1 6 0,0 1 7 16,1 1-12-16,-1 1 0 0,2 0-2 0,0 2-2 15,1-1 10-15,-3 0-2 0,2 1-5 16,-2 1-4-16,0-3-1 0,0 2-3 0,0-4 0 15,0 1 0-15,0 1 0 0,1-1 1 0,-1-2 1 16,0 1-1-16,1 0-4 0,-1-1 0 0,0 2-3 16,0-2 1-16,2 3 2 0,-1 0-2 15,0 1 1-15,2-1-5 0,0 2-7 0,-2-1-6 16,-1-2-4-16,0 0 2 0,0 2 0 0,0-1 6 16,0-2 4-16,0 2-2 0,0-1 11 0,0 3 5 15,-1-1 0-15,-2 2 5 0,-2-1-2 16,3 2 2-16,0-1-2 0,-5 2-1 0,3 0 0 15,1 0 0-15,-4 0 1 0,4 1 2 0,1-1 1 16,-2-2-1-16,-2 2 1 0,5-2-3 0,-1 2 2 16,0 1-3-16,-1-1-3 0,3 5-5 0,-1 0-4 15,1-1 4-15,0-1 2 0,-3 1 5 16,3-3 4-16,0 1-3 0,-2-4-1 0,2 4 4 16,-1-1-3-16,1-1-2 0,0 1 0 0,0-1 0 15,0-1 0-15,-1 2 1 0,1 0-1 0,0-4-2 16,0 4-1-16,0-4 0 0,0-1 0 15,0-3-1-15,0 0 3 0,0-1 0 0,0 0 5 16,1-2 1-16,-1 1-2 0,1-2 1 0,1-1-4 16,1-3-1-16,-2 1-1 0,2-3-2 15,-2-3-4-15,0 0-7 0,1-1-10 0,-2-4-4 16,1 2-5-16,3-2 3 0,-2 1 5 0,2-1 5 16,-3 3 2-16,2-2 4 0,1-1 2 0,1 1 4 15,-3 1 5-15,2 0 2 0,3-2 0 0,-5 1 0 16,2-1 0-16,5 1-3 0,-5 1 2 15,4-1 0-15,-4 1 4 0,6-1 6 0,-5 1 7 16,5-1 8-16,-2 2 11 0,0 1 7 0,4-1 5 16,1 0 1-16,0 1-6 0,2 1-10 0,0-2-10 15,6 0-9-15,-4 0-7 0,7 0-3 16,-5-1 0-16,4-2-2 0,3 0 2 0,1 0-1 16,1 0-1-16,0-3-2 0,4-2-1 0,-1 0-1 15,-1 1 0-15,0-1-2 0,3 1 3 0,-3-1 0 16,-3 2 0-16,1 1 0 0,-1 1-1 15,-1 1-2-15,1 0 3 0,-2 1-1 0,-1 4 0 16,-5 1 0-16,3 2 2 0,-5 1 4 0,-2 0 2 16,-3 3 4-16,2 0 3 0,-5 0-19 0,-3 2 6 15,0-2 19-15,-4-1 14 0,-2-2 34 16,-2 1 1-16,-6 0-24 0,-4-1-24 0,-2 0-23 16,-1-1-17-16,-8 2-11 0,-2-3-10 0,-5 0-6 15,-1 0-1-15,-6 2 0 0,-2-2 11 16,-2 2 11-16,-3 0 12 0,-7 2 13 0,-1 3 8 15,-1 0 10-15,-1 3 12 0,-4 5 21 0,0 2 14 16,-1 2 12-16,2 4 8 0,-2 3-2 0,0 1-1 16,3 3 3-16,1 2-3 0,1 1-2 0,1-1-1 15,1 0-7-15,5 0-9 0,4-3-9 16,6-1-13-16,3-4-12 0,4-3-8 0,1-3-3 16,7-3 0-16,7-5-4 0,3-4-2 0,2-4-10 15,7-3-24-15,3-4-31 0,2 2-8 0,9 1 7 16,5-1 20-16,7 1 26 0,2-1 3 15,4-1-6-15,1-3-4 0,5 0 2 0,-1 0 4 16,9-6 4-16,0-3 5 0,1-1-1 0,4 2 0 16,-2-3-4-16,2-1-6 0,-2 0-6 0,1 0-5 15,-1 0 0-15,-5 1-2 0,0-1 4 16,-1 4-1-16,-7 0 0 0,-2 4 3 0,-8-1 3 16,-2 3 6-16,-8 2 4 0,1 0 7 0,-4 0 17 15,-8 5 33-15,0 3 31 0,-2 2 14 0,0 4-25 16,-3 3-13-16,-7 3-7 0,1 2-2 15,-5 3 17-15,-2 4-16 0,-2 1-22 0,-5 2-15 16,4-1-4-16,-6 2 2 0,0-1 6 0,5-2 8 16,0 1-5-16,5 1 4 0,-1 0 1 0,6 2-8 15,-1 2 3-15,7 0-1 0,2 4-20 16,2 2 4-16,0-2-5 0,0 1-3 0,4-1 12 16,6-3-6-16,-5 3-5 0,6-1-1 0,2 0-3 15,0-2 2-15,1 0-2 0,1 2-2 0,7 1-45 16,-5-1 1-16,3 1 10 0,-1-3 5 15,-4-4 48-15,-2-1 6 0,-3-3-2 0,-3 1 1 16,1 1 3-16,-4 2 3 0,4 3 8 0,-4 4 6 16,2 3 3-16,-2 2-11 0,0 1-11 0,-3 4 4 15,6 2 1-15,-4 2 14 0,-2 1 8 0,-1 1-12 16,0 0-10-16,2 1-11 0,-1-1-4 16,0 0-5-16,5 3-18 0,-3-2 7 0,-2-4 2 15,2-1 7-15,1 0 21 0,-2-2-6 0,0 1-4 16,-1 2-4-16,1-2-4 0,0 2 2 15,2 2-1-15,0 0 2 0,-2 3-1 0,-1-1 1 16,2 3 3-16,0 2-3 0,1-1 0 0,-3 0 2 16,0-1-12-16,1 0 4 0,1-1 5 0,1-1-1 15,0 2 15-15,-1 0 3 0,-1 0-5 0,5 1-1 16,-4-2-1-16,4 0-6 0,-2-2 3 0,-1 2-1 16,3-3 0-16,-3 0 5 0,3 1-1 15,0 0 6-15,0-1-10 0,-1-1 2 0,5-1 2 16,-2 3-1-16,-1-1 17 0,3 2-4 0,-3 3-2 15,-1 2 1-15,2-1-6 0,-3 1-1 0,2-2-1 16,-4-2-2-16,4-2-1 0,-4-2-3 16,-1-4-5-16,5-2 1 0,-5-4-8 0,1-4 3 15,1-2-5-15,0-6-9 0,-4-4-16 0,2-4-33 16,-1-9-60-16,-2-6-173 0,3-3-444 16,-3-6-836-16</inkml:trace>
  <inkml:trace contextRef="#ctx0" brushRef="#br0" timeOffset="-7064">10608 15651 0 0,'0'0'46'0,"0"0"22"0,0 0 54 15,0 0 72-15,0 0 64 0,0 0 30 0,0 0-10 16,0 0-25-16,0 0-23 0,0 0-20 0,0 0-43 16,0 0-33-16,53-148-36 0,-53 145-34 15,0 1-33-15,0 2-30 0,0 0-19 0,0 0-11 16,0 0-13-16,0 0-11 0,0 0-10 0,0 0-16 15,0 0-4-15,0 4 19 0,0 4 20 16,0 4 26-16,0 7 22 0,0 7 5 0,-3 9-2 16,2 8 2-16,-5 7 1 0,1 8-3 0,1 5-2 15,-3 8-2-15,3-1-3 0,2 3 3 0,-2-1 4 16,3-2 3-16,1-4-2 0,0-3-3 16,0-3-5-16,0-4 0 0,5-4 4 0,0-1 10 15,4-6-1-15,-1-4 0 0,2-3-1 0,1-3-7 16,2-3 3-16,0-5 5 0,0-3-3 0,2-4 4 15,0-4 6-15,-1-7 4 0,2-2 8 16,-1-7 8-16,3 0-2 0,-3 0-2 0,8-7-8 16,-3-6-16-16,6-5-21 0,2-3-37 0,4-3-40 15,2-4-55-15,3-2-67 0,-6 1-90 0,3-3-158 16,-11 9-4-16,-9 8-208 0</inkml:trace>
  <inkml:trace contextRef="#ctx0" brushRef="#br0" timeOffset="-6882">10579 16062 2797 0,'0'0'101'0,"0"0"-89"0,0 0 0 0,0 0-12 15,0 0-18-15,0 0 14 0,0 0 4 0,160-39 1 16,-100 42-4-16,3 5-21 0,3 1-65 0,3 7-119 15,-19-4-348-15,-13-3-1009 0</inkml:trace>
  <inkml:trace contextRef="#ctx0" brushRef="#br0" timeOffset="1523">13718 15281 2136 0,'0'0'180'0,"0"0"-8"16,0 0-17-16,0 0-25 0,0 0-38 0,0 0-44 16,0 0-34-16,0 0-41 0,0 0-29 15,0 0-20-15,0 0 1 0,0 0 26 0,-67-100 20 0,63 111 16 16,-3 2 4-16,2 9-7 0,-5 8-2 15,-1 8 1-15,4 8 2 0,-2 8 9 16,-1 9 6-16,5 10 7 0,1 8 3 0,-2 8 4 0,4 7-1 16,2 8-2-16,0-2-7 0,0 2-6 15,0-5-3-15,0-1 3 0,0-8-3 0,0-6 2 16,0-2 4-16,1-10-6 0,6-2 6 0,-2-10-2 16,6-4 0-16,-1-11-1 0,-1-7-2 0,5-9-5 15,5-5-7-15,-3-5 11 0,2-6 1 16,5-1 5-16,1-5 2 0,2 0-17 0,1-4-23 15,4-3-23-15,-1 0-24 0,7-2-30 0,-1-7-54 16,-4-3-73-16,7-6-149 0,-8-4-147 0,-6 1-50 16,-9 7 297-16</inkml:trace>
  <inkml:trace contextRef="#ctx0" brushRef="#br0" timeOffset="1749">13378 16290 3368 0,'0'0'-6'16,"0"0"-10"-16,0 0-40 0,0 0-42 0,0 0 4 15,0 0 28-15,0 0 37 0,165-25 20 0,-109 13-18 16,8-5-27-16,3-2-56 0,2-1-107 15,-2 2-231-15,-16 4-276 0,-19 4-690 0</inkml:trace>
  <inkml:trace contextRef="#ctx0" brushRef="#br0" timeOffset="-2856">15419 1956 90 0,'0'0'-13'0,"0"0"0"0,0 0 11 0,0 0 2 0,0 0 4 16,0 0 1-16,0 0 1 0,0 0 7 0,0 0 6 16,0 0 5-16,0 0 8 0,0 0 15 15,-4-43 20-15,4 43 15 0,0 0 12 0,0 0-5 16,0 0-11-16,0 0-15 0,0 0-16 0,0 0-15 16,0 0-13-16,0 0-16 0,0 0-11 0,0 0-8 15,0 0-6-15,0 0-2 0,0 0 3 16,0 0 2-16,0 0 10 0,0 2 6 15,0-1 9-15,0 3 19 0,0 1 12 0,0 1 13 16,0 2 4-16,0 4-5 0,0 2-7 0,0 3-3 16,0 3-2-16,0 0-1 0,0 7 1 0,0 0 4 15,0 3 2-15,0 4-3 0,0 1-8 0,0 2-6 16,0 2-11-16,0 2-6 0,0 1 3 0,0 3-3 16,0 0 0-16,0 1 0 0,0 3-4 15,0-3 1-15,0 5 1 0,0 1 3 0,0 1 0 16,0 1 0-16,0 3 5 0,0-1 6 0,0 3 0 15,0 2 4-15,0 3-6 0,0-1-4 0,0 0-2 16,0 4-6-16,0 1 2 16,0-1 10-16,0 1-2 0,0-2 1 0,0-2 1 0,0 0-20 15,0 0 4-15,0-2 6 0,0 0 3 0,0 2 15 16,0-2 2-16,0-2-3 0,0 1 1 0,0 0-5 16,0-2 0-16,0 1 3 0,3 0 6 0,-3 0-5 15,0-1-6-15,0-3-5 0,0 4-11 0,0-4 2 16,0 0-15-16,0 1 1 0,0-1-2 15,0-3 5-15,-3-2 16 0,-1-3-2 0,3 1 0 16,-1-1-5-16,1 0 0 0,0 1 6 0,-1 3-2 16,0 0 0-16,2 0-1 0,-3-1-6 15,2-2 3-15,-1 0-1 0,2 0-1 0,-1 0 3 16,-1 0-1-16,1 0 1 0,0-2-6 0,-2 0 1 16,0-1 7-16,2 2-1 0,1-3 7 15,-1 1-2-15,1 0-6 16,-2 1 0-16,1-3 0 0,-1 1-2 0,1 3 3 0,-4-3-1 0,3 5-1 15,1-2 3-15,-2 0-4 0,0 0 2 0,-3 0-2 16,4-2-2-16,-2 0 4 0,-3 0 1 16,5-1 0-16,-3 2 4 0,-1 0-5 0,4 3-4 15,-2 2 1-15,0-1-2 0,-1 2 4 0,2 0 4 16,-5 0-1-16,5 1 0 0,-2 0-3 0,-2 0 0 16,3 1 0-16,-2 2-5 0,1-2 1 0,1-2-3 15,-3-1-3-15,4 2 2 0,-1-2-7 16,-4-1-4-16,5 1-9 0,-2 3-3 0,-1-5-2 15,5 3-6-15,-3-1-5 0,-2-1-6 0,3 2 1 16,1-2-14-16,-1 3 15 0,-4-2 12 0,6 5 8 16,-3-1 30-16,-3 2-3 0,3 1-2 0,0 0 0 15,-3 2 1-15,4 0 0 0,-2 3 0 16,1-2-9-16,1 2 8 0,-4 0 7 0,2-1 9 16,-1-3 16-16,-2 2 0 0,-3-1-1 0,4 1 1 15,-4 1 1-15,0 0 11 0,0 0-1 16,3-1-22-16,-3 1-1 0,0-4-6 0,0 1 1 15,3-1 22-15,-1-3-8 0,-1-1-7 0,3-2-6 16,-1-1-8-16,3 0-1 0,-2-2-4 16,3-2 0-16,-2 0 0 0,2-3-1 15,0 2 1-15,1-1 0 0,-2 2-1 0,3 1 1 0,0-2-2 16,0 0 1-16,0 1-1 0,-2-1 0 0,2 1-2 16,1 1-2-16,1 0 0 0,0-1-2 0,-2 3 3 15,2 0 2-15,0-1 9 0,0 3 12 16,0-2-3-16,0 0 1 0,0 3-8 0,2 1-7 15,1 2 4-15,1 1 1 0,-2 2 1 0,1-3 1 16,-2-1 1-16,-1 0-1 0,2 1 0 0,-1-1-4 16,-1 0 1-16,4-3 1 0,-2 3 1 15,-2-3 2-15,1 0-2 0,0-1 0 0,2-1-2 16,-3 1-3-16,1-3 2 0,2 1-5 0,0-2-1 16,-2 3-2-16,-1-4-4 0,2 0-1 0,-1-1 1 15,-1-2-2-15,0-1 3 0,0 0 1 0,0-2 1 16,0 1 1-16,0-2-1 0,0 2 6 15,0 0-2-15,0-1 1 0,0 3 1 0,0 2-3 16,0-3 2-16,0 3 0 0,0-3-1 0,0 3 1 16,0 1-1-16,0 2 1 0,0 1 3 15,0 3-1-15,0-1 1 0,1 2-12 0,5 4 1 16,1 0-2-16,-5 0 11 0,3-3 17 0,-3-6 1 16,0 1 3-16,-2-5-9 0,1 1-9 0,-1-1-6 15,1-1-4-15,-1 2 2 0,2-1 3 0,-2 0 3 16,1-1-1-16,0 1 0 0,4 3 0 0,-3-3 2 15,0 1 8-15,0-4 11 0,-2-2 4 16,3-1-5-16,1 1-13 0,-1 1-13 0,-2 2-6 16,2 4 2-16,-2-2 6 0,1-2 2 0,2 0 4 15,-3-3-5-15,1-1 1 0,-1 0-2 0,0-5-1 16,1 3 1-16,-2-6-1 0,1 0-1 16,-1-4 2-16,3-1-3 0,-3-2 1 0,0-3-2 15,0 1-3-15,0-2 2 0,0-2-2 0,0-2-2 16,0-1 5-16,-3 1 0 0,3-2-3 15,-1 3 3-15,1-1-5 0,-2 5 0 0,0 2 2 16,-1 1-5-16,-1 3 5 0,1 0 0 0,2-1 7 16,-2 2 5-16,0 3-2 0,-2 0 1 0,3 0-4 15,0-1 2-15,0 0 1 0,0-1-1 16,-3-1 3-16,5-1-1 0,-1-2-3 0,0-1 4 16,1-2-6-16,0-3-2 0,-2-2 9 0,2-4-4 15,-1 0 5-15,1-1-7 0,-1-3-5 16,1-2 1-16,-2 2-3 0,0-3 1 0,-1-2-3 15,1-1-11-15,1-1 0 0,-2 0 3 0,2-2-3 16,-3 2-9-16,1-2-5 0,2 0 1 0,-1 0 10 16,1 1 12-16,-2 2 14 0,-4 0 0 0,3 2-1 15,0-2 4-15,-3 0-4 0,5 0-7 0,-1 0-5 16,-4-1-9-16,6-1-7 0,-3 1-13 16,0 0-11-16,-2-2-8 0,1 0-15 0,-5 0-3 15,-2-2-8-15,-2-4-7 0,-1-3-3 16,-1-3-9-16,-6 0 9 0,3-7 4 0,-4-1 18 0,-3-4 13 15,0-3-15-15,-3-1-9 0,0 1-29 16,1 0-1-16,-5 1 21 0,6 4 27 0,2 3 37 16,5 4 23-16,-2 2 18 0,7 5 26 0,1 1 42 15,2 5 51-15,8 1 42 0,-5 1 28 16,8 0-9-16,0 3-13 0,-1 4-18 0,2 0-27 16,0 0-23-16,0 2-40 0,0 4-36 0,4 1-19 15,7 2-9-15,2 5 7 0,2 2 6 0,1 1 6 16,6 4 5-16,1-2-1 0,-2 2-1 15,5 1 1-15,-1 1-2 0,1 0-4 0,0 2 4 16,-1 0-3-16,-2 0-1 0,-1-1 4 0,3 2-4 16,-2 0-1-16,-4 2 2 0,4-1 0 15,-2 3 4-15,2 2 2 0,-4 0-2 0,1 1-4 0,-5-3 0 16,-1 3-3-16,0-7-4 0,-2 0 3 16,-2-5-8-16,-4-5-4 0,3-6-5 0,-7-8-17 15,5-6-22-15,-1-3-25 0,2-4-21 0,0-12-10 16,8-13 6-16,1-13 14 0,-1-16 7 15,-1-18-3-15,0-15-25 0,0-14-44 0,8-7-50 16,5-11-73-16,7-3-77 0,8-3-134 0,-12 32-22 16,-5 30-192-16</inkml:trace>
  <inkml:trace contextRef="#ctx0" brushRef="#br0" timeOffset="-1047">15621 2002 1103 0,'0'0'25'0,"0"0"57"16,0 0 57-16,0 0 15 0,0 0-33 15,0 0-66-15,0 0-65 0,0 0-18 0,0 0 0 16,0 0 0-16,0 0 14 0,0 0 4 0,-117-41 11 16,109 39 12-16,0-1 12 0,-3 0 21 0,5-1 23 15,-1 1 31-15,2 0 24 0,-2 2 9 16,6 0 0-16,-2-1-21 0,2 1-21 0,1 1-22 16,0 0-25-16,0 0-18 0,0 0-21 0,0 0-16 15,0 0-12-15,0 0-11 0,0-1-11 0,0 1-4 16,1 0-4-16,0 0-3 0,1 0 15 0,2 0 14 15,1 0 17-15,4 0 17 0,-1 0 1 0,5 1 0 16,2 0-3-16,6-1-1 0,-3 2 1 16,6 0 8-16,1 0 1 0,2 1 0 0,0 0 0 15,3 0-8-15,1 0-3 0,5 1-3 0,1 0 1 16,3-1-2-16,1 1 3 0,3 0 1 16,-2 0-3-16,6 0 1 0,-3 1-1 0,4 0-3 15,-4 0 3-15,7-1-3 0,-2-1-1 0,1 0 2 16,1-3-4-16,-2 0 2 0,3 0-1 15,1 0-2-15,-1 0 6 0,0 0 0 0,0 0 2 16,-1-1 3-16,3-1-3 0,0 1 0 0,-1 1 3 16,1-2-4-16,-2 2 3 0,2-1-2 0,-2 1-3 15,3 0 2-15,0 0-4 0,0 0-3 16,1 0-12-16,-1-2-7 0,3 2-4 0,2-3-3 16,-1 0 9-16,5 0 7 0,-1-2 3 0,1-1 5 15,2 2 4-15,0-4-4 0,0 2 5 0,1 0 4 16,-1-2-1-16,2 1 6 0,-3 1 1 0,4 0 1 15,-2 0 6-15,2-1-4 0,1 3 1 0,3-2-1 16,-2 1-2-16,3-1 3 0,0 1 1 16,3 2-4-16,-1-2-1 0,2 1-7 0,-3-1 4 15,2-1-1-15,-1 2-3 0,0-2 8 0,4 0-2 16,-5 0 1-16,4-2 5 0,0 1 1 0,-1-1-6 16,2-1-2-16,-5 1-6 0,4-1-1 15,-3 2 3-15,-1-2 1 0,-1 0 2 0,2-1 0 16,-1 1-2-16,-1-2-1 0,4 1 0 0,-4 0-2 15,0 0 2-15,3 2 0 0,-3-4 2 16,-1 2 0-16,2-1-1 0,-5 0 0 0,-3 2 0 16,1 0-4-16,-2 0 1 0,-3 0-1 0,1 0 1 15,-3 2 3-15,-1 1 0 0,2-1-1 0,-4 1 1 16,5 0-2-16,-5-1 2 16,2 3 3-16,-4-1 2 0,2 1 5 0,0 1-4 0,-3-1 1 15,-2 1 1-15,0 0-4 0,0 1 7 0,0-1 1 16,-1 0 0-16,-1 1 6 0,1-1-3 0,0-1 2 15,-1 0 3-15,3-2-3 0,-1 0 5 0,2 1 3 16,-1-1-2-16,5 0 5 0,-5-1-6 16,-1 1-3-16,1 2 0 0,-2-1-7 0,0 3 1 15,1-4-3-15,-2 3-4 0,-3 0 3 0,3 0-5 16,1 2-1-16,-1 1 2 0,1-2-4 0,2 2 3 16,-1-1 0-16,1-1-1 0,1 1 2 15,5-3 3-15,-2 1 0 0,4 0-1 0,0-1-3 16,-3-1-3-16,2-1 1 0,-1 0-2 0,4-1 2 15,-3-1 2-15,-1-1-2 0,3-2 3 0,0 0-2 16,0 2-3-16,-3-3 1 0,4 0 1 16,1 2-1-16,-2 0 2 0,-4 1 0 0,4 0 1 15,-5 0 1-15,4 0-2 0,-1 2-2 0,-3 1-3 16,-3 0-1-16,-1 2 3 0,1 0 0 16,0-1 3-16,-7 1 2 0,4 2-2 0,-1 0-1 15,-3-2-2-15,-2 2-2 0,4 2 3 0,-1 0 0 16,-4-3 1-16,5 3 4 0,-8-1-5 0,5 1 1 15,-4-2-1-15,-3 1-4 0,4-1 3 16,-3 2 2-16,0-1-1 0,-2 1 2 0,1 0-2 16,-3 0 0-16,-4 0 1 0,6 0-1 0,-3 0 0 15,1 0 1-15,-2 0-3 0,0 0 1 0,0 0 0 16,-3 0-1-16,4 1 0 0,-1 2-1 0,-3 0-2 16,5 2 3-16,-1-1 0 0,-1-2 1 0,-1 0 1 15,-2 2-1-15,3-2 1 0,-1 2 0 16,1-3-2-16,0 2 1 0,1-1-1 15,2-1 1-15,-4 1 1 0,2-2-1 0,1 1-2 0,-1 1-1 16,-2-2-3-16,2 0 2 0,4 0 3 16,-2 0 2-16,0 0 1 0,-1 0-2 0,2 0 1 15,-3 0 0-15,1 0 3 0,2 0 2 0,1 0-2 16,-2 0 2-16,2 0-2 0,0 0 1 0,-3 0 0 16,3 0-2-16,-5 0 1 0,1 1 0 15,-3 2-1-15,0-3 1 0,0 2-2 0,-1 2-2 16,1-3 0-16,-5 0-1 0,1 1 2 0,-6-2-1 15,1 0 1-15,-2 3 1 0,0-3-2 0,-2 0 0 16,-1 0 1-16,-1 0-2 0,-4 0 3 0,-1 0-1 16,-2 0 0-16,1-3-1 0,-5 1-2 15,0 0-6-15,3-1-4 0,-6 0-9 0,4-1-10 16,-7-1-13-16,5-1-21 0,-1 1-35 0,0-1-79 16,-1-4-129-16,1 0-271 0,-3 0-64 0,-1 4-304 15</inkml:trace>
  <inkml:trace contextRef="#ctx0" brushRef="#br0" timeOffset="-706">28152 888 3152 0,'0'0'12'0,"0"0"-30"0,0 0-7 0,0 0-27 16,0 0-44-16,0 0-28 0,0 0 12 0,0 0 28 15,0 0 46-15,0 0 42 0,0 0-8 0,0 0 2 16,0 0 3-16,103 51-8 0,-82-39 6 16,3 0-1-16,3 0-1 0,0 3 7 0,2 1-2 15,2 1 0-15,-1 3-1 0,0 2-7 0,3 2 3 16,-3 2-3-16,0-2-1 0,-1 1 2 0,-6-1-3 16,-4-1-2-16,-2 0 1 0,-8-2 12 15,-2-2 16-15,-6 1 24 0,-1-3 18 0,-4 2 11 0,-7-2-10 16,-5 3-10-16,-7 3-4 0,-6 4-12 15,-5 2 1-15,-6 4 0 0,-5-1-13 0,-3 1-5 16,1 1-11-16,-1 0-5 0,0 1-6 0,3-1-16 16,4 0-24-16,8 0-63 0,6-2-119 15,7-3-256-15,7-8-258 0,6-7-725 0</inkml:trace>
  <inkml:trace contextRef="#ctx0" brushRef="#br0" timeOffset="3015">15557 1904 119 0,'0'0'3'16,"0"0"-3"-16,0 0-1 0,0 0-1 0,0 0-4 0,0 0-2 15,0 0-3-15,0 0-1 0,0 0-7 16,0 0-36-16,0 0 47 0</inkml:trace>
  <inkml:trace contextRef="#ctx0" brushRef="#br0" timeOffset="3409">15557 1904 91 0</inkml:trace>
  <inkml:trace contextRef="#ctx0" brushRef="#br0" timeOffset="3822">15557 1904 91 0,'-64'-81'0'0,"61"68"1"0,1-3 2 0,-4 3-1 16,1 1-2-16,3 1-1 0,-2-1-3 0,-3 1-2 16,3 3 1-16,-1-2-1 0,-1 2 4 0,1 2 2 15,-3 1 2-15,2 1 4 0,-2 3 2 0,-1-1 1 16,3 2-2-16,-5 0-2 0,3 0-2 0,1 3-2 15,-2 2 2-15,5 3-3 0,-3 0 0 16,3 4-1-16,0 1-3 0,1 2 4 0,-3 1-1 16,5 0 1-16,-2 2 4 0,2-1-1 0,1 0 2 15,-2 0-1-15,2-1 0 0,0-2 2 0,0 0 1 16,0-4 20-16,0 1 26 0,3 0 18 0,0-2 17 16,-2-1-7-16,5 0-16 0,-3 0-9 0,1-1-11 15,2-2 3-15,1 1 1 16,1-3 1-16,-1 0-2 0,4 0-3 0,1-3-2 0,-1 0-1 15,2 0 2-15,-1-1-3 0,2-6-3 0,-1-1-6 16,1-1-6-16,0-4-2 0,-1 1-8 16,0-1-3-16,-3-1-3 0,-1-1-3 0,0 1 6 15,-5 1 4-15,2 2 3 0,-3 0 8 0,-3 1-2 16,0 0-2-16,-7 2-11 0,0 2-18 0,-4 0-12 16,-4 2-4-16,-6 1 5 0,4 1 13 15,-7 0 15-15,1 2 16 0,-3 0 22 0,-4 5 10 16,2 4 6-16,0 2-1 0,0 1-9 0,2 1-4 15,1 0-12-15,9 0-13 0,1 1-9 0,5 0-16 16,6 0-15-16,4-1-8 0,1-1 0 16,12 2 2-16,3 0 10 0,10-2-7 0,3 1-27 15,6-4-39-15,5-3-63 0,3-5-77 0,4-1-108 16,-12 0 11-16,-7-1-202 0</inkml:trace>
  <inkml:trace contextRef="#ctx0" brushRef="#br0" timeOffset="4412">14922 411 1447 0,'0'0'77'0,"0"0"3"16,0 0-14-16,0 0-58 0,0 0-81 16,0 0-19-16,0 0 5 0,0 0 48 0,0 0 67 15,0 0 11-15,0 0 3 0,0 0-6 0,2 161-4 16,0-121 2-16,1 4 4 0,4 4 4 0,-3 5-4 16,-2 7-3-16,-1-1-4 0,2 2-7 15,-1-2-2-15,-2-4-4 0,3-8-8 0,-2-7-6 16,1-8-1-16,5-7-7 0,-6-6 1 0,0-7 7 15,1-3-6-15,-2-6 4 0,1 0 11 0,-1-3 7 16,0 0 12-16,0 0-4 0,0-3-43 0,0-3-85 16,-4-3-103-16,-4-5-144 0,2-4-77 0,-2 5 57 15,7 2-130-15</inkml:trace>
  <inkml:trace contextRef="#ctx0" brushRef="#br0" timeOffset="4823">14720 525 852 0,'0'0'241'0,"0"0"27"16,0 0-31-16,0 0-53 0,0 0-49 0,0 0-65 16,0 0-58-16,0 0-27 0,0 0 10 15,0 0 7-15,0 0 14 0,0 0 5 0,0 0-5 16,181-120 4-16,-140 112-14 0,-1 2-5 0,1 3 0 16,-2 3-3-16,-1 0-3 0,-3 2-2 0,-3 7-8 15,-5 2-6-15,-1 1-2 0,-5-1-8 0,-4 5 3 16,-4 1 4-16,-8 1 5 0,-1 0 12 15,-4 3 9-15,-3 1 8 0,-9 0 9 0,-3 1 3 16,-3 2 8-16,-5 1 1 0,-4-1 0 0,-2 1 5 16,0-1-7-16,-2-3 1 0,0-2 1 0,3 0-1 15,4-4 11-15,3-4 4 0,2-1 1 0,6-2-6 16,4-3-17-16,1 2-19 0,7-2-12 16,1 4-6-16,0-1 6 0,0 3 8 0,4 3 10 15,7 5 10-15,1 0-4 0,2 4-2 0,1 1-2 16,5 3-6-16,-1-3 1 0,5 2-3 15,-3-1-2-15,1-2-2 0,4 0-2 0,-3-2 1 16,-3-1-1-16,1 0-4 0,-4-1-5 0,-2-3-8 16,-2 0-8-16,0-4-6 0,-2 0-19 0,-7-2-16 15,4-2-23-15,-4-1-45 0,0 0-47 16,0-1-60-16,0 1-101 0,-2-2-55 16,-1-2 51-16,2-1-128 0</inkml:trace>
  <inkml:trace contextRef="#ctx0" brushRef="#br0" timeOffset="5161">15441 1176 1793 0,'0'0'695'0,"0"0"-770"0,0 0-2 0,0 0 29 16,0 0 41-16,0 0 25 0,0 0 3 0,0 0-7 15,0 0-5-15,0 0 0 0,0 0 2 0,0 0-7 16,150 167-1-16,-129-153-3 0,2-2 2 15,-2-5 3-15,0-2 2 0,-4-3 4 0,2-2 0 16,-3 0 1-16,-2 0 2 0,-2-3 2 0,1-4-1 16,-1-2 0-16,-4-2-2 0,4-4-5 0,1 0-3 15,-5-1-4-15,-3-4-1 0,-3 1-1 16,-2 0-3-16,0-4-5 0,-3 0-2 0,-9 1-6 16,-2-4 3-16,-5 1-1 0,-4-2-5 0,-5 1 10 15,-4 0 1-15,-1 4 10 0,-4 2 22 0,4 3 6 16,-4 3 12-16,9 5 3 0,0 3-12 15,4 6-11-15,6 0-27 0,3 4-27 0,1 10-20 16,2 4-15-16,4 10 9 0,5 4 12 0,3 12-4 16,0 4-31-16,8 9-87 0,9 3-164 0,-4-11-185 15,-6-16-649-15</inkml:trace>
  <inkml:trace contextRef="#ctx0" brushRef="#br0" timeOffset="7946">15464 2088 203 0,'0'0'17'16,"0"0"16"-16,0 0 10 0,0 0-2 0,0 0-11 16,0 0-17-16,0 0-13 0,0 0-1 0,0 0 3 15,0 0 0-15,0 0 8 0,0 0 21 16,0 0 40-16,-56-126 41 0,55 117 41 0,-2-1 14 16,-2 4-7-16,4-2-12 0,-1 2-12 0,2 1-9 15,-1 2-13-15,1 1-24 0,-2 2-37 0,2 0-34 16,0 0-27-16,0 0-19 0,-1 0-18 15,1 0-10-15,0 0-12 0,0 2 11 0,0 4 33 16,0 2 37-16,0 2 34 0,0 4 16 0,0 4 0 16,3 3-7-16,-2 6-9 0,-1 7-8 0,2 1-12 15,2 3-5-15,-2 4-4 0,1 1-3 0,-2 3 3 16,1 1-4-16,1 0-2 0,2-2 0 0,-2-2-8 16,0-6-1-16,5 1-2 0,-4-3-3 15,-1 0 3-15,3-1 0 0,-3-1 8 0,0 2 7 16,-2-2 7-16,5 2 5 0,-4-2-2 0,0 3 1 15,0 0-2-15,0 1-1 0,3 5-3 16,-3 2-7-16,-1-1-4 0,0 1-4 16,1 2-1-16,-2 0 2 0,1 3-3 0,3 0 2 0,-1 2-3 15,-2 3 7-15,1-1 3 0,-1-1 2 0,0 0-3 16,-1-2-11-16,3-4 0 0,0-1-3 16,1-3 1-16,-1-3 4 0,-2-3-3 0,6-1 2 15,-3-2-2-15,-1 1 2 0,5 2 2 0,-3 0-9 16,2 0-2-16,-1 2-1 0,2-2 0 15,-3 1 9-15,1 1 2 0,1 2-2 0,-2 0-4 0,1 5 2 16,-2-1 0-16,0 6 3 0,0-1 2 0,-3 1-2 16,1 2 0-16,-2 2-5 0,0 1 1 15,0-2-1-15,0 1 1 0,0-3 6 16,-2-2-3-16,1 0 1 0,-1-2 1 0,0-2-8 0,-1-1-1 16,3 0 3-16,-1-1 3 0,1-2 7 0,0 2 2 15,-2-1-3-15,1 1-4 0,1 1-3 16,0-1 2-16,0 4-1 0,0-2 2 0,0 3 3 15,0 0-3-15,-1 2 2 0,1 4 0 16,-2 0-4-16,-1 1 3 0,-1 2 1 0,3 0 0 16,-3 1 2-16,-4-2-18 0,4-1 3 0,-5 1 1 15,4-6 2-15,-5-1 19 0,4-2-4 0,-4 0 3 16,-1-3 2-16,0 0 1 0,4-3 1 16,-2 1 0-16,1 0-3 0,2 2 3 0,-2 0 2 15,1 1-4-15,0 2-1 0,0-1-6 0,-2 1-5 16,3-1-1-16,-2 0-6 0,4 1 8 0,-4 2 4 15,5 1-1-15,-2 3 9 0,-2-1-11 0,4 1-1 16,-1 1 0-16,-3-3-5 0,5-3 2 16,-1 0-1-16,-1-5 1 0,0 1-1 0,2-2 2 15,1-2-2-15,-2 1 2 0,2-2 0 0,-3-1 0 16,2 0 5-16,1 0-4 0,1-5 0 0,-1 4-2 16,-1-1-2-16,1 3 7 0,-3 0 0 15,1-1 4-15,0 2-5 0,2-2-4 0,0 0-2 16,-2 2-1-16,-3 2 5 0,4 1-2 15,0 1 5-15,1 1-3 0,-2-2-1 0,0-1-1 16,1-1-17-16,2-4 4 0,-2-2 4 0,2-3 2 16,-1-3 18-16,-2-3-5 0,1-2-5 0,-1-1 3 15,-1-1-12-15,4-3 3 0,-2-1 3 0,1 2-3 16,-2 0 9-16,2 0-5 0,-5 0-1 0,5 2-3 16,0-1-4-16,-3 0 1 0,-2-1 0 15,3 0-1-15,1 0 3 0,-1-1 0 0,-4 2 2 16,4 0 5-16,-1-1-1 0,-4-3 3 0,5 0 0 15,-2-2-2-15,1 3 2 0,-2-5-3 0,-1 2 0 16,5-1-1-16,-2-2-2 0,-2 1 0 16,3-1 0-16,3 2-2 0,-2-1 2 0,0 0-1 15,1 3-3-15,0-2 4 0,1-4-3 0,0 1 1 16,0-2-2-16,0-2-3 0,0 1 0 0,0 0-5 16,0-2 2-16,0 1 3 0,0 3 3 15,2-1 4-15,1 0 4 0,-2 0-2 0,1 0 0 16,3 0-3-16,-1 0-1 0,-1-1-3 0,1 0 4 15,0 1 1-15,0-2 1 0,-2 0 3 0,2 1-3 16,1-2 0-16,-2 2 1 0,-2-2-1 0,1 0 2 16,3 0-1-16,-2-1 0 0,-2 1 0 15,1-1-3-15,-2-1 2 0,0-1 4 0,0 0 0 16,0 0 2-16,0-1-2 0,0 0 0 0,0-2 1 16,0 0-1-16,0 0 2 0,0 1-5 0,0-1-5 15,-3 3-2-15,-2-1-5 0,-1 0-1 16,1 3 1-16,-4-4-3 0,1 2 5 0,1 0 3 15,-4-1 5-15,6 1 6 0,-3-2 0 0,0 2 2 16,1-1 0-16,-4-2-5 0,4 2 0 0,-4-2-2 16,0 0-5-16,-1 0 4 0,0 0 0 15,-1 1-1-15,2-1 6 0,-2 0-2 0,2 0 4 16,-1 0 2-16,1 0 1 0,0 2 6 0,5-2-2 16,-2 0 0-16,3 1 2 0,-1-1-5 0,3 0 2 15,2 0-4-15,1 0-3 0,-1 0-4 0,1 0-2 16,0 0-1-16,0 0 1 0,0 0 3 15,0 0 1-15,0 0-5 0,1 0-4 0,0 0-3 16,1 0 4-16,5 0 12 0,-2 0 9 0,5 2 7 16,1 2-1-16,2-4-6 0,1 3-4 0,2 0-4 15,1 1-1-15,-1-4-3 0,6 4-1 16,-4-2-1-16,6 2-1 0,-1-1-3 0,3 0 4 16,0-1-4-16,2 1 2 0,-1 0 2 0,2-1-4 15,-1 1 3-15,0-2 0 0,-1 5-3 16,0-2 2-16,-1 2-2 0,0 2-2 0,-1 0 0 15,-1 2-4-15,-2 4 0 0,1 2-4 0,-1 1-2 16,-4 2 2-16,-3-1 1 0,-1 1 7 0,-4-2 2 16,-5 0 3-16,0 0 8 0,-5 0 6 15,0-2 3-15,-8 5 4 0,-4-2-5 0,-2 0-6 16,-4 0-6-16,-4 1-9 0,-5-1-7 0,-2 0-6 16,-2 1-3-16,-5-3 1 0,-2 2 2 15,-4-1 4-15,-2 0 7 0,-4 1 0 0,-1 0 0 16,0 2 1-16,-1 2 2 0,-2 0 6 0,4 3 5 15,-3-1 7-15,1 3 6 0,6 1 4 0,-4-1 5 16,13-1 3-16,-1 0-4 0,6-3-2 0,4-3-4 16,3-3-3-16,8-1 1 0,1-4-6 0,4-1-5 15,5-3-4-15,3-2-11 0,2 1-5 0,0 0-3 16,5 3 2-16,7 2 6 0,3 1 5 16,0 3-2-16,6-2-3 0,-1 0-6 15,5-1-2-15,1-3-1 0,1-2 1 16,1-2 2-16,2 0-3 0,5-2-1 0,-5-2-1 0,3-1-3 15,-4 1 2-15,-2-1 0 0,-1 1 1 0,-3 0 4 16,-1 1-1-16,-4 0-2 0,-2 1 0 0,-8 1-2 16,3 0 6-16,-5-2 9 0,-1 1 11 15,-2 2 16-15,-3 0 9 0,0 5 6 0,0 1 0 16,-3 3-10-16,-6 2-6 0,2 1-7 0,-4 1-6 16,-3-1 4-16,-1 1-5 0,-4 3 1 0,3-2 0 15,-1 1-3-15,-3-1 2 0,3-2-2 16,2-1-1-16,0-2-2 0,0 0-4 0,2-3-2 15,2-1-1-15,0 1 0 0,5-6 1 0,0-2-3 16,4 0-8-16,1-1-6 0,1-1-11 0,0 3-3 16,0 1 3-16,0 3 7 0,0 2 9 15,0 1 9-15,1 4 5 0,2-1 1 0,2 0 1 16,-2 2-2-16,0 0 0 0,0 4 2 0,3-2-1 16,-2 6 0-16,-1 0-1 0,4 4 1 0,-3 5 1 15,0 1 2-15,2 2-3 0,-4 2 4 0,1 1-5 16,3 0-1-16,-5 0 3 0,0 0-3 15,-1-2 6-15,0-2 6 0,0-1-2 0,0-2-12 16,0 0 0-16,0 0 6 0,0-3 2 0,0-2 14 16,0 2-2-16,0 1-8 0,0 1-5 0,0 0-2 15,0 0-2-15,0-1 1 0,0 0 2 16,0 0-3-16,0 2 1 0,0-1 1 0,0 1 0 16,0 2-2-16,3 5 1 0,-2-2-18 0,4 1-2 15,0 1 8-15,-2-3 3 0,-2 1 19 0,0-2 3 16,4-2 0-16,-4 2-2 0,-1 1-2 15,1 0 2-15,-1 1-6 0,2 2 1 0,-1 0 1 16,0 3-20-16,1 1 8 0,3 1 6 0,-2 1-3 16,-2-2 20-16,1-2-10 0,-2 2-6 0,1-5 2 15,-1 4-1-15,0 0 0 0,0 0 4 0,0 1-18 16,1 2 7-16,-1-1 3 0,0 3 3 16,2 1 17-16,-2-2-3 0,0 0-6 15,0-3-2-15,-3-3-3 0,2-1-2 0,-3-2 3 0,-2 0-3 16,3-2 4-16,1 2-1 0,-1-3-2 0,2 2 6 15,-4-2-5-15,4-1 0 0,0-1-1 16,1 0-17-16,0-1 12 0,0 2 7 0,0-1 6 16,0 5 14-16,0 0-9 0,1 0-8 0,0 2-4 15,5 1-4-15,-5-2 2 0,2 3 3 0,-2-2-11 16,2 2-7-16,3 0 7 0,-4-1 3 16,1 0 13-16,-2-2 11 0,-1-2-7 0,0 1-5 15,0-1-1-15,0 2 1 0,0-1 6 0,0 0 2 16,0 2 4-16,0-3-8 0,0 3 3 15,0-3-1-15,0-1-11 0,0-1 3 0,0 0-1 16,0 0 1-16,2 0 11 0,3-3-6 0,-2 0-3 16,0-1-8-16,3-5-6 0,-1-1 3 15,-3-3-6-15,2-6-5 0,2 1-7 0,-5-6-21 16,1-4-24-16,0-3-46 0,1-4-94 0,3-1-130 16,-5-5-290-16,0 0-790 0</inkml:trace>
  <inkml:trace contextRef="#ctx0" brushRef="#br0" timeOffset="9617">15515 9023 407 0,'0'0'89'0,"0"0"24"0,0 0-3 16,0 0-24-16,0 0-19 0,0 0-15 0,0 0 1 15,0 0 7-15,0 0-7 0,0 0-4 0,0 0-5 16,0 0-6-16,-1-86 3 0,-10 80 0 0,-3-1-3 16,-2 1-2-16,-6 0-2 0,-5 1-3 0,-2-1-4 15,-5 1-4-15,-3 2-2 0,-3-2-5 16,-6 3-5-16,2-3-2 0,-8 2-1 0,0-1-2 16,-2-3 3-16,-2 1 0 0,-6 0-3 0,-1 0 3 15,-2-2-4-15,-3 1 1 0,-2-3 9 0,-6 3 11 16,-2-2 11-16,-4 0 8 0,-4 1 2 15,-4 2-5-15,-5 0-5 0,-1 0-8 0,-6 2-1 16,-3 0-8-16,-1 3 0 0,2 0-2 0,-4 1-5 16,-4 0 6-16,2 0 1 0,-6 2 1 15,2 4 1-15,-5 0 18 0,2 2-3 0,1 1-3 16,-4 4-8-16,1 0-22 0,-1 4-3 0,1 3-2 16,2 0 9-16,3 2 3 0,0 2 2 0,4 6 1 15,2 0 5-15,6 5-1 0,-2 1-1 0,1 5-2 16,-1 2-6-16,5 0-3 0,-2-1 3 15,2 3 1-15,3-2 0 0,2 6 4 0,1 1-3 16,0 3-1-16,6 3 0 0,-2 4-6 0,3 1-4 16,1 1 0-16,5 4-1 0,3 0 2 0,4 3 1 15,4 1-1-15,4-1-2 0,10 1-3 16,2-2 0-16,11-1-1 0,3-2-1 0,5 1 4 16,4-1-1-16,7 0 1 0,3 0 0 0,2 1-2 15,3-2 0-15,7-2-1 0,-1-1-2 0,8-2 5 16,1-4-3-16,10 0 4 0,3-5 5 0,8-3 1 15,3-3 12-15,8-3 5 0,6-4 7 16,7-1 6-16,4-2-1 16,11-3 4-16,6 0-3 0,5-2-2 0,8-2-4 0,8 1-7 0,6-4-3 15,3 2-1-15,3-3-6 0,8-1-1 16,1-4-2-16,2 0-4 0,8-2 0 0,2-1 1 16,2-2-2-16,5 0 3 0,0-2-1 0,1 1 0 15,6-1-1-15,1-1 0 0,4 0 0 0,3-1 2 16,6-3-1-16,-1-2 2 0,-1 0-1 15,7-1 0-15,-1-1 0 0,3-1-1 0,-2-1-2 16,6 0 1-16,-5-3-1 0,3-4 1 0,1-2-1 16,2-5-2-16,-6-1 2 0,5-3 0 0,-8-2 2 15,4-6 0-15,-8-1-1 0,-1-2-3 16,-4-5 2-16,2-2 3 0,-8-2 1 0,-2-3 7 16,-4-2-7-16,-7-4 3 0,-6-2 0 0,-6-4-4 15,-8-1 8-15,-4-5-1 0,-12-7 4 0,-8 2 2 16,-6-5-1-16,-12-2 3 0,-9 0-3 0,-4-2-5 15,-9-2 5-15,-7-2-8 0,-6-3 6 16,-4 1-1-16,-9-1-8 0,-7-3 0 0,-6 3-7 16,0-4-2-16,-14 3 3 0,-4-1-4 15,-6-1-2-15,-5 4 0 0,-7 3-7 0,-6 0 0 0,-10 5-2 16,-9 1-2-16,-12 1 3 0,-7 0-2 16,-14 3 1-16,-16 0-3 0,-11 7 0 0,-16 5 1 15,-18 7 0-15,-19 11 0 0,-15 10-3 0,-23 14-8 16,-16 12-37-16,-18 11-61 0,-22 24-136 0,62-5-253 15,62-4-1010-15</inkml:trace>
  <inkml:trace contextRef="#ctx0" brushRef="#br1" timeOffset="76630">13129 8228 1315 0,'0'0'-21'0,"0"0"4"0,0 0-2 0,0 0-1 16,0 0-22-16,0 0-34 0,0 0-13 0,0 0 5 15,-175-16 0-15,151 22 9 0,-2 1-1 0,-3 1 11 16,-4-2 25-16,3-1 28 0,0 1 24 15,-4-2 19-15,2-2 19 0,1 1 16 0,-3-1 7 16,-3-1 0-16,4 1-3 0,-4 1-12 0,-1-1-12 16,3 1-13-16,-4 0-14 0,0 1-10 0,-1 3-3 15,1 0 0-15,-4 1-5 0,1 1-1 16,-3 0 0-16,3 0 0 0,-1 2 2 0,-2 0-1 16,-3 0 2-16,-2 2-1 0,4 1 0 0,-5-3 0 15,0 3-1-15,4 0 3 0,-5 0 1 0,-1 1-3 16,-2 1-1-16,0 1-3 0,-3 1-2 15,2 2 1-15,0 1 0 0,0-1 1 0,-2 3-1 16,0 0 3-16,3 1-7 0,0-1 3 0,2 1 6 16,-2 2 0-16,2-3 1 0,0 2 1 0,-2-3-6 15,2 1 0-15,1 0 6 0,0-3 3 0,3 4 10 16,-3-1 6-16,2-2 4 0,2 2-3 0,2 0 4 16,-4 0-7-16,5 0-3 0,-4 4 3 15,4 0-12-15,0 2 1 0,-3 1-2 0,6-1-1 16,-2 2 0-16,-2-1 4 0,4 2-4 0,2-3-1 15,-1 1-1-15,7 1-1 0,0-2 1 16,1-2-2-16,3 0 0 0,3 1-3 0,-1-4-1 16,5 2-2-16,0 0 0 0,0 1-3 0,-1 1-3 15,7 2 6-15,0-1-5 0,-2 3 2 16,5-2 4-16,4 1-12 0,-1-2 11 0,0-2 6 16,1 2 2-16,5-1 12 0,-3 3-9 0,3 0 5 15,-1 0 6-15,1 5 10 0,4-2 6 0,-4 7-7 16,1-3-4-16,2 5-9 0,-1 1-4 15,2 1-2-15,0 3-4 0,1 0 0 0,-3 2 0 16,3 3 2-16,0-4-4 0,0 4-9 0,0 1 16 16,3-2 4-16,-1 2 4 0,1-1 10 0,-1-2-13 15,2-1-10-15,1-2-2 0,-2 1-11 16,2 0-2-16,2 0 7 0,0 1-1 0,1 0 6 16,4-3-5-16,-1 3-7 0,3-4 3 0,1 1 5 15,0 0 5-15,8-1 3 0,-1-2 5 0,5 0 6 16,3 2 6-16,1-2 13 0,3 0 5 0,1-2-5 15,3 0 2-15,3-3-13 0,3 1-7 0,5-4 2 16,0 2-7-16,1-1 4 0,5-1 0 16,3 2 5-16,-1-1-1 0,10-2-2 0,-1 1 6 15,2-1-2-15,3-1 1 0,5-3 3 0,5 1-4 16,1-2-6-16,0 0 0 0,5-3-5 16,-1-1-1-16,6-5-1 0,1 1 2 0,1-2-1 15,3-4-5-15,0-2 3 0,5-1-3 0,2-2-2 16,-3 0 3-16,4-2-2 0,2 0 0 15,-1-2 1-15,2-1-1 0,1 0-1 0,7-2 1 16,-1-1 3-16,5-2-1 0,0-1 1 0,0 0 0 16,2-1-1-16,-2-6 0 0,4-2 0 0,2 0 0 15,-2-2-3-15,3-2 3 0,-1-2-2 0,-2-3 1 16,0-1 1-16,1-2-2 0,-1-5 4 16,-1-1-2-16,1 0 1 0,2-6 1 0,-2 2 0 15,-3-4 1-15,-2 0-2 0,-4-3 2 0,1-3 2 16,-4-2 1-16,0-2 1 0,-3-1 1 0,-4-1-2 15,-4 0-1-15,-2-2-1 0,-4-3 2 0,-5-4-1 16,-1-2 1-16,-3-3-3 0,0-3-4 16,-3 0-9-16,-2-4-3 0,-3 0-4 0,-5-2 3 15,-3-2 1-15,-4-2-1 0,-5 1 4 0,-5 0 1 16,-8 2 2-16,-4-4 5 0,-6 1-4 0,-5-3 6 16,-6-3 1-16,-1-4 3 0,-10-1 2 15,-1-2-3-15,-5 0-6 0,-8-2 3 0,-2-1-3 16,-1 1 7-16,-11-1 7 0,-5-5 7 0,-8 1-1 15,-4-2-8-15,-8-3-2 0,-3 0-7 16,-3 3 3-16,-9 0-4 0,-3 3-1 0,-9 4-11 16,-6 6-6-16,-5 3 1 0,-11 6-6 0,-7 3 3 15,-6 5-3-15,-9 2 0 0,-8 10-3 16,-6 3-6-16,-12 6 2 0,-6 7-1 0,-9 3 3 16,-7 7 6-16,-5 8-5 0,-5 4-1 0,-8 9-2 15,-9 7 1-15,-5 0 5 0,-9 13 0 0,-8 11-4 16,-2 8-8-16,-16 11-32 0,-5 10-36 0,-9 11-63 15,-9 11-139-15,-9 13-155 0,62-20 7 0,61-17-401 16</inkml:trace>
  <inkml:trace contextRef="#ctx0" brushRef="#br1" timeOffset="81411">15562 2212 73 0,'0'0'58'0,"0"0"-43"16,0 0-9-16,0 0-2 0,0 0-1 15,0 0-2-15,0 0 1 0,0 0 0 0,0 0 1 16,0 0 2-16,0 0 4 0,0 0-2 0,-1-33 3 16,-1 30 9-16,2 0 18 0,0-1 3 15,-1 1-1-15,1 0 2 0,0 0-13 0,-3 2 2 16,3-2 8-16,-1 1 2 0,1 1 6 0,-1 1 4 15,1-2 0-15,0 1 2 0,0-2-3 0,0 1 24 16,-3 0 13-16,1 0 11 0,1 2 12 0,0-1-12 16,-1 0-3-16,0 1-3 0,2-2-4 15,-2 2-8-15,2 0-12 0,0 0-19 0,0 0-24 16,0 0-17-16,0 0-19 0,0 0-14 16,0 0-6-16,0 0-5 0,0 0 0 0,0 0-1 0,0 0-2 15,0 0-3-15,0 0-1 0,0 0-2 16,0 0 5-16,0 0 6 0,2 0 8 0,-2 0 14 15,2 0 11-15,1 0 10 0,0 0 1 0,0 0-5 16,-1 2-1-16,2 0-5 0,0 0-1 0,1 1-3 16,1 1-1-16,0-1 3 0,1 0 8 0,-1 0 5 15,4 1 2-15,0-1-1 0,-1 2-1 16,2 0-2-16,0-1 2 0,1 1 3 0,1 0 2 16,-1-1 2-16,2-2-2 0,-1 3-3 0,1-2-3 15,2 2-3-15,1-2-3 0,-1 0 0 16,3 2-3-16,-1-3-2 0,-2 3 2 0,5 0-1 15,-4-1 2-15,3 1 2 0,-1 0-2 0,-3-2 2 16,3 1-2-16,0 1 0 0,-4-1-4 16,0 1-2-16,3-1-1 0,-3 2-1 0,3 0 3 15,-3 0-1-15,3 0 2 0,-1 4-2 0,0-3 3 16,-1 3 2-16,2-3 1 0,-2 2 4 0,2 0-1 16,0 2 1-16,0-1-1 0,-1 1-3 15,-2 1 0-15,3-1-4 0,-3 0 3 0,3-1 3 0,-3 2-1 16,0 1 2-16,3 0 0 0,1-3-2 15,-3 2 1-15,3 0 0 0,0 0 0 0,0-2 2 16,3 3-2-16,-3-3-2 0,2 3 0 0,-5-3-2 16,3 0 0-16,-1 0 0 0,-1 0 2 0,0 0 4 15,0 0 3-15,0 3 1 0,0-3 2 16,2 2 0-16,-1 0 3 0,1 1-2 0,-1-1 1 16,1 0-4-16,1 0-4 0,-1 1 0 0,5-2 1 15,-5 2 4-15,4 0 3 0,0-2 5 0,2 1 0 16,-1 1 1-16,-1-2-3 0,2 1-4 15,2 1 2-15,-1 1-2 0,2-1 2 0,-1 4-1 16,0-4-1-16,3 4 1 0,2-3 1 16,-1 3 1-16,-1-3-1 0,1 0-4 0,2 2-1 15,-3 1-3-15,6 0-2 0,-5-1-4 0,6 1 3 16,-1 1 1-16,-2 0-1 0,4 0 3 0,-4 2 1 16,2 0 3-16,2 1-3 0,-3-1 0 0,4 1-4 15,-3 2-3-15,3-1 0 0,0 1 3 0,-1-1-2 16,-1 1-1-16,2-1 2 0,-3 3-3 15,3-2 0-15,0 1 0 0,4-1 0 0,-4 2 0 16,2-2 1-16,-3 2-1 0,2-2-1 0,1 2 3 16,-1 0-1-16,0-2 4 0,3 1-1 0,1-2 1 15,-2 2 0-15,2-1-4 0,-4-2 0 0,3 1 1 16,-4 0 0-16,5 0 0 0,0 3 3 16,2-2-3-16,-3 2 3 0,4-2-3 0,-3 2 0 15,2-2 3-15,1-1-2 0,1 1 3 0,-1 0 1 16,4 0-2-16,-2 0-1 0,-1 1 0 15,4-3-2-15,-3 2 0 0,0 2 0 0,3-2 1 16,-3 0-2-16,-4 4 2 0,4-3-1 0,-4 0 1 16,6 1 2-16,-5-2-3 0,4 3 0 0,-1-1-3 15,-3-2 1-15,2 1 0 0,-2 0 0 16,5 1 4-16,-1-1 0 0,0 2 7 0,1-1-1 16,3 1 0-16,0-3 1 0,5 2 2 0,-2 0 7 15,-1 0-1-15,0 0-1 0,3-2-6 0,-3 3-6 16,1 2 2-16,-2-3-7 0,1 3 0 15,3 1 6-15,-2-2-4 0,-1-1 7 0,4 2 1 16,-3-3-8-16,1 1 2 0,2 1-1 0,-1-2 0 16,-2 1 0-16,4-1-2 0,-3 1 0 0,2 2 0 15,-4-1-1-15,0 1 1 0,0 1 1 0,-2 1-1 16,1 1 0-16,0-2 4 0,-1 2-3 16,5 1 0-16,-3-2 4 0,0 3-6 0,0 1 0 15,4 0 2-15,-3 1-2 0,1-1 4 0,2 1 0 16,-3-1-1-16,-1 3-2 0,1-2-2 0,2 3-1 15,-4 0 2-15,-1 2-1 0,1-3-1 16,0 3 2-16,-2-1 1 0,1-3 0 0,4 1 5 16,1 2-2-16,-3 1-1 0,1 0 0 0,4 0-1 15,-2 2 0-15,4-1 0 0,-2 2 1 16,1 0 0-16,-1 0-2 0,-1 0 2 0,3 1-1 16,-1 1-2-16,-1-2 3 0,-1 3-3 0,1 0 2 15,2 1 1-15,0 3 0 0,1-1-1 16,0 1 3-16,2-2-4 15,0 3 3-15,0-3 0 0,-1 4 2 0,2-1 3 0,-1 1-1 0,0 3 2 16,1 0-2-16,-2 0-1 0,2 2-2 0,0-1-2 16,3 3-2-16,-3-2 4 0,2 1-1 0,2 0 0 15,-1 1 2-15,1 1-5 0,1-3 0 16,-1 1-2-16,2-2 3 0,-1 1 2 0,2-1-2 16,-3-2 3-16,1 3-4 0,1-1-1 0,2 0 0 15,-2 0 2-15,3 1 0 0,1-2-1 0,0 0 2 16,1 2 0-16,1 1-2 0,-3 0 1 0,-1-3-1 15,3 2-2-15,1-2 1 0,-5-2 0 0,1-2 1 16,5 0 1-16,-4-1 3 0,5-1-1 16,-1-1-3-16,1-2 2 0,-1 3-2 0,1-3 0 15,-1-1 3-15,0 2-2 0,0-1 0 0,-3-1 0 16,2 1-4-16,0-2-7 0,0 1 9 16,2 0 1-16,-1 0 8 0,2 0 7 0,0-1-6 15,3-1 3 1,-3-1-3-16,1-2 0 0,-1 1 1 0,-2-2-3 0,2 1 10 0,-1-1-2 15,0 0-2-15,0-1 3 0,0 3-10 0,0-4-6 16,-2 1 3-16,1-2-4 0,-2 1-1 0,-4-1 5 16,2 0 1-16,-2-2 1 0,-2 0-2 0,-2 0 1 15,-2-4-1-15,-1 1-2 0,0-1 2 0,-3-1-1 16,-2 1-1-16,-2-1 2 0,-4-1 0 16,-3-3 0-16,-4-2 0 0,-4-2-1 0,-4 1 0 15,-1-4-3-15,-5 0 1 0,-5-1-3 0,-2 1-1 16,-6-5-4-16,-6 0-8 0,-5 1-4 15,-6-2-12-15,2 0-5 0,-7 2 0 0,0 1 2 16,-5 1 4-16,-8 1-10 0,-3 3-31 0,-10 3-57 16,-3 1-117-16,-9 2-155 0,8-7-10 0,7-2-269 0</inkml:trace>
  <inkml:trace contextRef="#ctx0" brushRef="#br1" timeOffset="82716">14679 10393 659 0,'0'0'154'0,"0"0"25"0,0 0 6 16,0 0-24-16,0 0-45 0,0 0-59 15,0 0-66-15,0 0-53 0,0 0-36 0,0 0 10 16,0 0 42-16,0 0 53 0,-24-25 31 0,38 17-1 16,2 2-4-16,1-6-1 0,3-1 3 0,4-2 1 15,0-3 2-15,5 0 1 0,1-1 2 16,3-2 2-16,-2 1 3 0,5-2-1 0,-2-1-6 15,3 0-6-15,1-3-4 0,0 0-4 0,3 1 3 16,3-3-1-16,-1 0 0 0,5 0 0 0,1-3-4 16,3 1-3-16,6-2-5 0,0-2-3 15,2-3 1-15,6 1-1 0,1-3 0 0,4-4-1 16,1-1-4-16,6 0 0 0,1-1-5 0,3-2 2 16,3 1 0-16,2-1-1 0,2-2 3 15,4 2 0-15,1-2-3 0,2-1 2 0,-1 0-1 16,2 0 0-16,0-2 1 0,1 6-2 0,-1-3 0 15,3 0-1-15,-2 3 2 0,3-4 1 0,0 1-1 16,0-4 0-16,-1-3 0 0,2-3-1 16,-1 2 0-16,2-1-1 0,1 2-1 0,-2-1-1 15,3 3 1-15,-2-1-2 0,2 1 3 0,-3 0-2 16,2 1 3-16,-4 1-1 0,2 0-2 0,-2 2 1 16,3-1 0-16,3 0 1 0,-4 1 0 0,0-1 1 15,4-3-2-15,-8 1 0 0,6-2 0 0,-7 2 0 16,5 0-2-16,-5 1 1 0,-1 2 0 15,-1 0 0-15,-1 0 0 0,2 3-2 0,-7 1 2 16,1 1-2-16,-6 0 2 0,0 1 3 0,0 3-4 16,-7 0 1-16,2 1-1 0,0 1-2 15,-1 1 1-15,-1 0 3 0,-4-1-2 0,4 0 4 16,-6 0-1-16,2-1-1 0,-4 2-1 0,-6 3-2 16,1 1 2-16,-3 4-3 0,-5 0 2 0,-1 3 3 15,-3 1-3-15,-2 1 2 0,-2 1-2 0,0 3 1 16,-3 2 1-16,-4-2 1 0,-2 3 0 15,2 1-2-15,-2 2 0 0,-4-2 2 0,-2 2-1 16,-3 2 4-16,-3-3-1 0,-1 4 0 0,-1 0 1 16,-5 1 0-16,-2 1 0 0,-3-1 1 0,-1 2 1 15,-1 1 1-15,2-1-1 0,-2 1 1 0,0 1-1 16,0-1-5-16,-1 0 2 0,0 2-3 16,-1-1-2-16,1 1 4 0,-1-2-1 0,0 2 0 15,3 0 1-15,-2-2-2 0,2 1 2 0,-1-2 1 16,1 5 0-16,-2-5 0 0,1 5-1 15,-2 0-3-15,-6 1 1 0,5 0-2 0,-8 0 0 16,5 1 2-16,-3 1-1 0,-2-2 0 0,-1 3-2 16,-1 0-3-16,0 0-1 0,0 0-3 0,0 0 3 15,0 0-4-15,0 0-10 0,0 0-13 16,0 0-19-16,-1 0-22 0,1 0-34 0,-2 0-55 16,1 0-56-16,0 0-41 0,-6 3-62 0,1 3 25 15,-2-2 65-15,5 0-205 0</inkml:trace>
  <inkml:trace contextRef="#ctx0" brushRef="#br1" timeOffset="83339">22920 6064 2225 0,'0'0'-12'0,"0"0"-7"0,0 0-55 15,0 0-118-15,0 0 5 0,0 0 21 16,0 0 57-16,0 0 116 0,0 0 5 0,0 0-1 16,0 0 4-16,0 0-5 0,0 0-7 0,0 0-5 15,51 144 0-15,-42-133-2 0,2-2 10 16,2-3 6-16,0-1 7 0,1-2 13 0,0-3 7 16,-1 0 9-16,4-3 7 0,-1-5 4 0,0-1 1 15,-1-4-3-15,1-1-7 0,1-3-3 0,1-1-5 16,-3-2 0-16,0-1-1 0,-1-4-4 15,-2-2 0-15,-1 4 0 0,-3 0 3 0,-1-3-3 16,-4 2-4-16,-3 1-12 0,0 0-14 0,-3 0-9 16,-8 3-11-16,-1 0-15 0,-3 0-1 0,-4 1-6 15,-5 3 5-15,0 1 6 0,-4 2-1 0,0 3-3 16,-5 5-5-16,-1 3 0 0,-3 2 3 0,3 7 5 16,-3 5 4-16,0 3 2 0,6 4 0 15,-1 3 1-15,2 3-2 0,4 2 1 0,5 5-2 16,-1 1 0-16,5 2 1 0,5 3-10 0,2-5 8 15,9 4 0-15,1-4 6 0,0 0 17 16,12-3-1-16,3-3 2 0,0-2 4 0,9-4-2 16,-4-2 14-16,3-5 8 0,3-1 1 0,3-6 9 15,5-2-3-15,-3-4 1 0,5-1 7 0,-3-3 0 16,4-6 1-16,-5-3-1 0,0-2 0 16,-4-1-1-16,-3-2 8 0,-6-2 0 0,-1 0 2 15,-6 1-2-15,-4-1-11 0,-6 0-7 0,-2-1-20 16,0 2-15-16,-2-3-9 0,-6 1-3 15,-1 1 4-15,-4 0 4 0,-2 2-1 0,-1 4-4 16,-2 0-2-16,2 3 0 0,-3 2 1 0,1 3 2 16,0 2 3-16,2 2-4 0,1 1-10 0,4 0-13 15,0 4-13-15,1 5-10 0,6 1-2 16,-1 4 7-16,5 2 14 0,0 1 13 0,0 3 8 16,8 3-19-16,4-2-61 0,6 0-97 0,7 3-174 15,-4-10-23-15,-7-3-437 0</inkml:trace>
  <inkml:trace contextRef="#ctx0" brushRef="#br1" timeOffset="84532">23189 1578 0 0,'0'0'128'0,"0"0"-68"16,0 0-26-16,0 0-16 0,0 0 11 0,0 0 33 15,0 0 55-15,0 0 41 0,0 0 24 0,0 0-11 16,0 0-58-16,0 0-63 0,0 0-70 0,0 0-63 16,2-68-27-16,-2 68-16 0,0 0 25 15,0 0 4-15,0 0 25 0,0 2 33 0,0-2 9 16,0 1 39-16,0 0 36 0,0 2 54 0,0 1 39 15,-2 2 28-15,-2 3-13 0,0 1-45 0,-1 3-34 16,1 5-28-16,-5 1-11 0,4 2-4 16,-2 6-7-16,2-1-7 0,-3 8-3 0,3 0-4 15,-3 3 2-15,4 4 5 0,-3 4-3 0,2-2-1 16,-1 2-3-16,0-1-4 0,4 0-3 0,1-1-1 16,1 1 3-16,0-3-2 0,0 1 5 0,3 0 7 15,5-3 1-15,-3 2 5 0,5-2-2 0,-2 3 1 16,2-1-3-16,-1 2-5 0,-1 0-1 15,0 0-2-15,1 1 3 0,-4 3 10 0,3 2-2 16,-4 1-5-16,2 5 3 0,-2-1-6 0,-1 5 3 16,-2 0 5-16,-1 0-2 0,0 5 3 15,0 1-1-15,0 3-3 0,-3 3-2 0,1-1-3 16,2 1-6-16,0-2 1 0,0 2-1 0,0-3-2 16,2 1 4-16,2-2-4 0,3-2 5 15,-1-1 0-15,-1-3 3 0,1 0 2 0,-2-1-5 16,4-1-3-16,-4 2-3 0,1-2-4 0,2-3 1 15,-4-2 1-15,4 1-1 0,-4 3 3 0,-2-2 11 16,-1 3 6-16,0 2 2 0,0 0-3 0,0-1-5 16,0-1-9-16,-3-6-1 0,-2-2 5 15,1-6-7-15,1-5 2 0,0-3-1 0,0-6-5 16,2-7 3-16,-2-4-5 0,2-5 0 0,1-4 4 16,0-3-1-16,0-6 10 0,0-2 16 0,0 0 21 15,0 0 27-15,0 0 17 0,-1 0 4 16,1 0-5-16,0 0-20 0,-2 0-23 0,1-1-27 15,1 0-42-15,-1-1-17 0,-2-3-37 0,-1-3-75 16,0-4-83-16,-6-3-163 0,3-2-96 0,-4-2 38 16,-1-1 98-16,1 5 123 0,3 5 54 0</inkml:trace>
  <inkml:trace contextRef="#ctx0" brushRef="#br1" timeOffset="84898">22959 4977 140 0,'0'0'55'0,"0"0"-25"15,0 0 28-15,0 0 35 0,0 0 18 16,0 0-10-16,0 0-36 0,0 0-49 0,0 0-30 15,0 0-13-15,0 0 16 0,0 0 41 0,0 0 46 16,0 0 40-16,-25 9 21 0,33 2-3 16,-1 2-14-16,5 4-18 0,1 3-18 0,0 0-20 15,2 6-12-15,7 0 1 0,-3 3-7 0,3 2-4 16,-1 1-9-16,3 1-10 0,1-1-4 0,-1 1 3 16,1 0-3-16,0-2-4 0,2-2-4 0,1 1-2 15,-3-2 0-15,1-4 4 0,-1-1 1 0,-1-3 6 16,-2-2 4-16,-3-4 5 0,2-2 5 15,-4-2 3-15,-2-1 4 0,-2-4 6 0,-1-2 10 16,-5-1 10-16,1-1 16 0,-5-1 19 0,4 0 14 16,-5-1-1-16,1-6-10 0,4-6-25 0,0-2-25 15,1-6-14-15,1-5-13 0,1-7-8 16,2-4-8-16,2-3-2 0,-2-3 1 0,0-2 3 16,-2 1 4-16,-3 0-6 0,1 0-13 0,-4 2-5 15,4 4-3-15,-5 2-8 0,0 6-8 0,-2 5-25 16,2 5-36-16,0 5-48 0,-1 1-76 15,2 1-141-15,6 2-240 0,-5 2-21 16,2 5-334-16</inkml:trace>
  <inkml:trace contextRef="#ctx0" brushRef="#br1" timeOffset="85749">22791 500 385 0,'0'0'185'0,"0"0"22"0,0 0 31 16,0 0-40-16,0 0-59 0,0 0-42 0,0 0-21 15,0 0-7-15,0 0-1 0,0 0-8 0,0 0-6 16,0 0-3-16,0 0 7 0,0 0 8 0,-49-137 10 15,46 133 6-15,3-1-6 0,0 4-8 16,0-1-18-16,0 0-31 0,0 2-44 0,0 0-55 16,0 0-64-16,3 0 7 0,1 4 30 0,2 2 46 15,4 1 64-15,2 2 7 0,3 0 6 16,6 0-4-16,-2-2-5 0,7 3 9 0,1-2-1 16,5-2 10-16,3-2 13 0,2-1-6 0,0-1-2 15,-3-2-5-15,4 0-4 0,-5 0-1 0,-2 0-3 16,-3-3-1-16,-9 0-2 0,0 0-2 15,-8 1-3-15,-3 1 7 0,-7 1 15 0,-1 0 18 16,0 0 10-16,0 0-9 0,-1 0-33 0,-4 0-40 16,-2 0-28-16,-7 3-10 0,-1 3 8 0,-11 5 20 15,-1 4 14-15,-9 3 10 0,-6 6 4 16,0 4 2-16,-5 3-3 0,-3 6 1 0,-1 2 0 16,-1 4-3-16,6 1 4 0,-2 0-5 0,7 2 2 15,4-2-3-15,6-1-9 0,6-6-4 0,10-3-5 16,3-4-2-16,9-1 6 0,2-2 9 0,1-1 10 15,4-1 12-15,8-2 10 0,3-2 9 0,7-1 8 16,3-3 8-16,2-2 1 0,4-4 2 16,5-1-4-16,2-4-5 0,0-2-4 0,6-2-6 15,-2-2 0-15,2 0-6 0,-2-2 1 0,1-2-5 16,-5-4-2-16,0 2 0 0,-4 1-4 16,-5-2-4-16,-4 3-9 0,-5-1-15 0,-6 2-23 15,-3-1-31-15,-6 4-28 0,-1-3-12 0,-4 2 1 16,-3-3-50-16,-5 2-103 0,-7-1-108 15,-5 0-22-15,5 0 74 0,1 2-61 0</inkml:trace>
  <inkml:trace contextRef="#ctx0" brushRef="#br1" timeOffset="85916">22452 991 1262 0,'0'0'258'0,"0"0"26"0,0 0-30 0,0 0-93 16,0 0-93-16,0 0-44 0,0 0-17 0,0 0 15 15,0 0 21-15,164-93 4 0,-101 81-12 0,5 0-11 16,7-1-10-16,3 4-7 0,7 3-6 16,1 3-15-16,2 3-50 0,-3 0-125 0,-21 6-274 15,-23 0-614-15</inkml:trace>
  <inkml:trace contextRef="#ctx0" brushRef="#br1" timeOffset="353835">10507 895 1178 0,'0'0'2'0,"0"0"-107"16,0 0 6-16,0 0 18 0,0 0 34 0,0 0 15 15,0 0 12-15,0 0 5 0,-67 155 4 0,67-118 3 16,0 1 1-16,0 3 3 0,0 2 3 0,4-1 2 15,-2 2 0-15,1-1 2 0,-2-3-5 0,3-1 2 16,3-6-10-16,-4-6-2 0,2-4-1 16,2-8-2-16,-4-3 2 0,3-2-2 0,-3-5 0 15,0-4 0-15,-2 0-3 0,1-1-23 0,2 0-43 16,-4 0-33-16,0 0-3 0,0-1 11 16,0-2 8-16,0 1 46 0</inkml:trace>
  <inkml:trace contextRef="#ctx0" brushRef="#br1" timeOffset="354188">9890 894 1705 0,'0'0'2'0,"0"0"15"16,0 0-11-16,0 0-48 0,0 0-34 0,0 0-17 15,0 0 10-15,0 0 47 0,0 0 32 0,0 0 11 16,0 0 2-16,0 0 2 0,171-72-1 16,-134 68 4-16,-3-1-1 0,4 0 4 0,3 2 1 15,5 0-2-15,-2 0-2 0,0 0-6 16,4 0-4-16,-5 0-2 0,6 2-2 0,-4-3-1 16,5 1 3-16,-5-1-1 0,-2-2 2 0,1 3-1 15,-7-2 0-15,-2 0 2 0,-6 1-1 0,-2 0 3 16,-2 1-3-16,-7 0-2 0,-1 0 0 0,-8 3-3 15,2 0-1-15,-9 0-4 0,0 0-4 16,-2 0-6-16,0 0-5 0,0 0-14 0,0 0-25 16,-2 0-17-16,0 0-53 0,-4 7-103 0,-3 2-68 15,-1-1-16-15,6-2-26 0</inkml:trace>
  <inkml:trace contextRef="#ctx0" brushRef="#br1" timeOffset="354639">10873 1110 1653 0,'0'0'481'0,"0"0"-627"16,0 0-23-16,0 0-9 0,0 0 50 0,0 0 78 15,0 0 38-15,0 0 0 0,0 0-4 16,0 0-8-16,0 0-7 0,18 153 3 0,-17-132-1 15,1-3 2-15,-2-4 7 0,1-2 7 16,-1-4 11-16,0-3 17 0,0-4 5 0,0-1 8 16,1 0 3-16,-1 0-3 0,4 0-4 0,-4 0-11 15,2 0-11-15,-2 0-4 0,1 0-7 0,1 0-4 16,-2 0-4-16,1 0 1 0,-1-1 5 16,0-2-4-16,0-2-1 0,1-3-2 0,2-2-4 15,2-3 7-15,-2-2 1 0,-1 0 2 0,0-5 4 16,4 0 3-16,-3 0 2 0,-2 0 4 0,0 1-3 15,-1-1-5-15,2 1 4 0,-1-1-1 16,-1 2 9-16,4 2 10 0,-3 3 7 0,-1 0 10 16,2 2-2-16,1 2 1 0,-2 1-5 0,2 0-7 15,3 0-4-15,-1 2-8 0,3-1 0 0,-3 1-1 16,7-1-3-16,1 2 1 0,0-1-4 16,1 0-5-16,1 0-3 0,-1 1-5 0,2 3-5 0,2-2-5 15,-2 2-5-15,-2 2-5 0,1 0-7 16,0 0-24-16,0 0-27 0,4 0-52 0,-3 0-59 15,0 0-30-15,0 2 18 0,-4-1 52 0,-2 2 17 0</inkml:trace>
  <inkml:trace contextRef="#ctx0" brushRef="#br1" timeOffset="355186">11245 1219 1179 0,'0'0'34'0,"0"0"-123"0,0 0 37 0,0 0 11 16,0 0 40-16,0 0 30 0,0 0-8 0,0 0-7 15,0 0 1-15,0 0-2 0,0 0 5 0,0 0 2 16,0 0 4-16,135 43 11 0,-118-45 2 0,-3-4 6 16,-2 0 0-16,2-2-7 0,-6 0-2 0,5 1-8 15,-1-2-9-15,0 0-3 0,-2-2-11 16,-3 1-7-16,2-3-7 0,-3 1-6 0,2-2 7 15,-6 3 2-15,0-2 8 0,-1 3 2 0,-1-3-11 16,0 1-11-16,-3 1-6 0,-2-1-5 0,-5 0 3 16,-2 2 7-16,1 1-6 0,-2 1 6 15,-1 3 1-15,0 2 5 0,-1 2 8 0,2 1-4 16,-1 1 2-16,0 7 0 0,1 3-3 0,0 2 3 16,-2 4 1-16,3-1-1 0,1 4 1 0,6 0 1 15,-4 1 0-15,7 2 6 0,2-1-2 16,0-2-2-16,0-4 1 0,4-2 0 0,4-4 6 15,2 0 7-15,-4-4 6 0,7-2 9 0,-2-1 6 16,0-3 2-16,-3 0 4 0,3 0 3 16,1 0-3-16,0-4-5 0,-1-2-3 0,0 1-8 15,-3-1-4-15,3 0-4 0,0 1-6 0,-4 1-1 16,1 0-2-16,-4 3-2 0,3-1-2 16,-4 2-5-16,-2 0-5 0,-1 0-1 0,2 0 9 15,-1 0 7-15,3 3 14 0,-1 2 8 0,-1 1 0 16,1 2-5-16,5 1-5 0,-4 3-8 0,6-2-7 15,-3 0-1-15,2 0-2 0,2 0-4 0,0-1-7 16,-3-3-18-16,5 0-25 0,-1-1-31 0,0-2-37 16,2-3-63-16,1 0-84 0,0 0-7 15,-3-5-37-15,-1 2 160 0</inkml:trace>
  <inkml:trace contextRef="#ctx0" brushRef="#br1" timeOffset="355587">11873 1102 2274 0,'0'0'20'0,"0"0"-63"16,0 0-34-16,0 0-73 0,0 0-7 0,0 0-3 16,0 0-12-16,0 0 1 0,0 0-48 15,0 0-15-15,0 0 24 0,0 0 65 0,0 0 83 16,0 0 64-16,101-64 60 0,-92 50 21 0,2 0 5 15,-1 4-22-15,-5 0-28 0,3 2-22 16,-5 0-12-16,1 4 0 0,0 1 0 0,-4 0 12 16,0 1 12-16,0 2-15 0,-4 0-25 0,0 0-24 0,-7 0-19 15,-1 0 17-15,-2 0 27 0,-2 8 16 0,-2 4 14 16,-5 0 7-16,0 8 4 0,1 1 4 16,-4 4-1-16,1-2 0 0,1 2 4 0,6 1-4 15,-2-1-2-15,4 2-6 0,3-4-14 0,7-4-10 16,0-2-6-16,6-2-3 0,0-3 5 15,1-2 13-15,10-3 13 0,-2-1 10 0,5 1 4 16,1-5 4-16,1-1-2 0,8-1-2 0,0 0-13 16,4-3-18-16,2-4-23 0,0-3-26 15,5-3-22-15,-2-2-25 0,2 1-31 0,-3 0-19 16,1 1-10-16,-6 1-8 0,0 0 0 0,-6 4 22 16,2 0 25-16,-9 4 19 0,-4 1 55 0</inkml:trace>
  <inkml:trace contextRef="#ctx0" brushRef="#br1" timeOffset="356133">12222 1120 556 0,'0'0'192'0,"0"0"-89"0,0 0 0 0,0 0-47 16,0 0-31-16,0 0-30 0,0 0-23 0,0 0-1 15,0 0 11-15,0 0 9 0,0 0 7 0,0 0 4 16,0 0 5-16,0 0 11 0,53-123 3 0,-51 120 7 15,-2 1-1-15,0 2-9 0,0 0-18 16,0 0-22-16,0 0-22 0,0 0-19 16,0 2 6-16,-2 2 18 0,1 2 24 0,-3 4 24 15,-4 2 6-15,2 2 0 0,-3 4-7 0,-2 0 6 16,-1 2 2-16,3 1 2 0,-3-2 3 0,1 1-3 16,0 0 0-16,2-4 5 0,5-1 7 0,1 0 8 15,1 0-4-15,1-1 0 0,1-2 10 0,0 0-4 16,0 0 5-16,4-1-3 0,0-1-13 15,5 0-5-15,-4 2-3 0,5-3-1 0,0 0 6 16,1-1 0-16,-1-3 6 0,4-1 0 0,3-1-2 16,0-2-16-16,-1-1-5 0,6 0-3 15,-4 0-13-15,4-6 3 0,-3-1-19 0,-3-4-12 0,5 1-6 16,-6-3 4-16,0 1 5 0,-3 0 7 16,-1 0 7-16,-4 0 2 0,2 0 10 0,-3-1 14 15,-2 1 7-15,-4 0 11 0,0 1 3 0,0 3 4 16,0 0 12-16,-4 2 13 0,0 4 11 15,1-2-8-15,0 4-16 0,-2 0-25 0,3 0-22 16,2 0-23-16,0 0-24 0,0 0-10 0,0 3 3 16,0 4 22-16,0 4 27 0,0 4 17 0,0 0 8 15,0 3-5-15,0 1-1 0,0 0-3 0,7 2-2 16,-1-4-4-16,3 0-7 0,-3-2-14 16,4-4-15-16,1-2-12 0,2-4-20 0,-1-4-20 15,2-1-36-15,-1 0-69 0,2-6-88 0,0-5-5 16,-2 1 30-16,-8 3 47 0</inkml:trace>
  <inkml:trace contextRef="#ctx0" brushRef="#br1" timeOffset="356286">12491 730 2136 0,'0'0'195'0,"0"0"-202"0,0 0-6 0,0 0-48 15,0 0-110-15,0 0-128 0,0 0-60 0,0 0-44 16,0 0 14-16,0 0 118 0,0 0 53 16,0 0 78-16</inkml:trace>
  <inkml:trace contextRef="#ctx0" brushRef="#br1" timeOffset="356803">12809 1246 2524 0,'0'0'27'15,"0"0"-50"-15,0 0-19 0,0 0-6 16,0 0 28-16,0 0 10 0,0 0 13 0,0 0-8 16,0 0-20-16,0 0-14 0,0 0-11 0,0 0 6 15,0 0 19-15,153 16 16 0,-139-27 18 16,-2-1 3-16,1-5-2 0,-4 5 0 0,-1-5-10 0,2 2-11 15,-3-2-15-15,-2-1-24 0,-4 1-11 16,1-1-14-16,-2 0 2 0,0 2 11 0,0 2 29 16,-3 0 27-16,-8 2-13 0,3 1-1 0,-8 3-51 15,-2 0-11-15,1 5 31 0,-6 3 12 0,3 0 42 16,-5 5 12-16,-1 7 11 0,0 4 7 16,2 1 1-16,-1 3-6 0,6 0 0 0,3 2-10 15,-2-2 1-15,10 2-2 0,0-2-17 16,3-3-2-16,4-2-9 0,1-3 3 0,0 0 9 0,4-3 6 15,3-1 9-15,3 0 7 0,2-4 1 16,1-1 7-16,5-1 1 0,1-2-1 0,0 0-2 16,5 0-8-16,-1-2-6 0,0-4-4 0,-1 0-5 15,3 0-1-15,-5 1-1 0,-1 1-1 0,-2 2 0 16,-4 1-1-16,-2 1 0 0,-4 0 1 16,0 0 9-16,-5 0 4 0,3 1 9 0,-1 4 0 15,-2 1 1-15,1 0-2 0,1 2-6 0,2 2 0 16,-2-2-8-16,4 1-4 0,-4 4-5 15,4-1-7-15,-2 1-7 0,1 1-17 0,-2 0-33 16,0-3-52-16,2 1-75 0,-4-1-101 0,4 0-138 16,-4-3-3-16,-2-4-225 0</inkml:trace>
  <inkml:trace contextRef="#ctx0" brushRef="#br1" timeOffset="357557">10963 1610 1225 0,'0'0'339'0,"0"0"-301"16,0 0-13-16,0 0-18 0,0 0-14 0,0 0-10 15,0 0-9-15,0 0-10 0,0 0-8 0,0 0 0 16,0 0-1-16,0 0 11 0,0 0 23 16,-69-13 20-16,70 12 22 0,-1-1 9 0,1-1-26 15,5-1-23-15,-3-2-22 0,-2 0-10 0,2 0 16 16,2 0 15-16,-2 0 11 0,-2 1 10 0,1 0 11 16,-2 4 20-16,0-1 10 0,0 2 8 15,0-1-17-15,0 1-31 0,-5 0-27 0,-3-1-25 16,3 1-4-16,-5 0 4 0,-2 0 4 0,-2 0 8 15,1 7 8-15,-1 1 5 0,-2 2 4 16,-1 3 5-16,-2-2 2 0,4 3 6 0,1-2-1 16,1 1-2-16,1-3-6 0,6-1-14 0,-1-1-9 15,6-2-11-15,1 0-1 0,0 0 14 0,1-2 19 16,9 1 17-16,1 1 13 0,1-1 5 16,3-1-5-16,1 1-1 0,6-2-3 0,0 0-6 15,4 0-2-15,3-1-4 0,3-1-4 0,0 1-1 16,-3-1-2-16,3 2 0 0,-4-1 1 0,-2 2-1 15,-7 0-4-15,1-1 2 0,-5 0-4 0,-3 1-2 16,-5 0-3-16,2 1-2 0,-5 1 9 16,-4-1 22-16,0 1 33 0,0 0 37 0,-4 0 13 15,-6 3 1-15,-4 0-25 0,-2 4-26 16,-7-1-16-16,-2 3-14 0,-2-2-2 0,-2 2 2 16,-2-4 4-16,-2 2 5 0,3-5 3 0,4 1 5 0,0-3 7 15,6-1 5-15,-1-2 2 0,7-3-3 16,1 2-11-16,6-2-7 0,0 0-11 0,3 0-10 15,3 0-10-15,1 0-22 0,0 0-48 0,0 0-75 16,2-4-55-16,4 0-15 0,6 0-22 16,3-4-19-16,8-3-34 0,2 0-1 0,-7 0 59 15,-5 3 29-15</inkml:trace>
  <inkml:trace contextRef="#ctx0" brushRef="#br1" timeOffset="357769">11228 1644 1312 0,'0'0'666'0,"0"0"-630"16,0 0-38-16,0 0-40 0,0 0 3 16,0 0 22-16,0 0 13 0,0 0 4 0,0 0 0 15,0 0 0-15,0 0-1 0,0 0-2 16,-29 156 3-16,34-133-2 0,3 1 0 0,-3-4-3 16,5-2-7-16,-1-5-6 0,-2-2-6 0,4-5-5 0,-1 0-12 15,-2-4-17-15,3-1-38 0,-2-1-38 16,2-1-53-16,-3-9-104 0,3-1-50 0,-1-1 15 15,-6 3-14-15</inkml:trace>
  <inkml:trace contextRef="#ctx0" brushRef="#br1" timeOffset="357934">11078 1454 2365 0,'0'0'43'0,"0"0"-32"15,0 0-52-15,0 0-80 0,0 0-27 0,0 0-1 16,0 0-16-16,0 0-15 0,0 0-75 16,0 0-87-16,0 0-33 0,0 0 70 0,0 0 99 15,0 0 74-15,138-4 132 0</inkml:trace>
  <inkml:trace contextRef="#ctx0" brushRef="#br1" timeOffset="359172">11574 1702 1645 0,'0'0'446'0,"0"0"-423"15,0 0-25-15,0 0-26 0,0 0 6 0,0 0 15 16,0 0 3-16,0 0 4 0,0 0 0 0,0 0-8 16,0 0-6-16,0 0-1 0,0 0 6 0,0 0 13 15,84-21 14-15,-82 18 9 0,-2 0-7 16,0-2-11-16,0 1-11 0,0 0-10 0,-2-3-1 15,1 1-3-15,-3-1-7 0,-4 1-8 0,2 0-8 16,-3 1-6-16,-4 0 2 0,0 2-1 16,-2 2 6-16,-3 1 11 0,-1 0 10 0,2 0 11 15,1 4 10-15,1 2 7 0,-1 2 2 0,6-2-4 16,0 2-10-16,0-2-13 0,7 2-15 0,-1-2-7 16,-2 2 5-16,6 0 7 0,0-1 15 15,0 1 9-15,6 2 3 0,-1-1 4 0,5 1 1 16,-2-2 0-16,4 1-1 0,6-2-5 0,-2 3-7 15,2-1-6-15,5-1-6 0,-4-1-5 0,5-1-1 16,-2 2 1-16,-5-2 3 0,-2 0 4 16,0-1 2-16,-2 1 1 0,-2 1 0 0,-6-2-6 0,2-2-2 15,-4 0 1-15,-3-2 11 0,0 1 25 16,0-1 28-16,0 2 35 0,-5 0 7 0,-4 1-13 16,-2 2-19-16,-3 0-30 0,-1 2-13 0,-4 0-1 15,-3 1-2-15,-4 1 2 0,0-3 5 16,0-1 1-16,6 0 4 0,-2-1 1 0,3-2-2 15,0 0 2-15,7 0-3 0,3-1-2 0,1-2-4 16,4 1-4-16,1-1-3 0,3 0-14 0,0 0-20 16,0 0-41-16,2 0-48 0,2-3-12 15,5-1 6-15,0-4 15 0,8-3 15 0,1-4-31 16,5-1-51-16,3-4-45 0,3-3-27 0,1 1 22 16,0 0 56-16,3-1 66 0,-5 1 56 0,-2 2 28 15,-1 0 7-15,-5 2 9 0,1 5 9 16,-6 0 7-16,-3 3 13 0,-5 4 43 0,1 3 61 15,-5 2 60-15,-3 1 48 0,0 0-2 0,0 0-36 16,0 0-52-16,0 3-53 0,0 2-10 0,0 2 5 16,0 2 4-16,0 6 10 0,0 0-28 15,0 2-27-15,0 2-15 0,0 0-15 0,0-1-9 16,0 1-3-16,0-1-4 0,0-4-3 16,0 1-2-16,3-5 3 0,5-2 4 0,-4-2 3 0,4 0 8 15,-2-2 0-15,1-1 3 0,-2-3 0 0,3 0-2 16,-2 0-4-16,5 0-6 0,-2-3-9 15,-1-3-8-15,5-2-18 0,-1-3-15 0,2-1-13 16,-1-1-11-16,1 0-4 0,0-2-1 0,-2 1-3 16,-1-1 14-16,0 1 17 0,-6 3 22 15,-1 0 23-15,3 0 12 0,-4 5 13 0,-2 0 6 16,1 2 13-16,-2 4 4 0,0 0 0 0,0 0-6 16,0 0-15-16,0 0-17 0,0 0-17 0,0 4 4 15,0 2 19-15,0 3 16 0,0 2 20 16,2 2-7-16,1 2-15 0,-2 2-10 0,1-2-12 15,0-1-1-15,0-3-3 0,-1 2-2 0,5-4 0 16,-4 0 6-16,1-2 0 0,0-1 5 0,4-1 1 16,-3-3 1-16,4 0 5 0,-3-2-7 15,5 0 1-15,1 0-11 0,-3-2-14 0,4-5-19 0,1-1-12 16,2-3-5-16,-2 1-3 0,4-3 8 16,-1 0-1-16,-2 1-3 0,-2-1 1 0,-4 3 6 15,2-1 11-15,-5 2 14 0,3 0 16 0,-6 3 10 16,1 2 9-16,-1 1 6 0,-2 2 1 15,0 1 0-15,0 0-7 0,0 0-11 0,0 0-13 16,0 1-16-16,0 4 10 0,0 1 21 0,0 3 21 16,0 4 17-16,0 2-7 0,3 0-16 0,-2 4-13 15,1-2-8-15,0 2-4 0,0 0-1 16,5-4-4-16,-3-2-2 0,0-1 0 0,4-5-1 16,-3-2 2-16,5-2 3 0,0 0-6 0,-4-3-3 15,5 0-4-15,3 0-14 0,0-5-39 16,-1-3 4-16,2-3-9 0,4-2-1 0,-4-2 26 15,2-1-18-15,-3 2 0 0,-2-1 12 0,1 3 10 16,-3-3 17-16,-5 2 18 0,4 0 16 0,-7 3 21 16,1 0 22-16,-3 4 24 0,0 3 17 15,0 1 10-15,0 2-7 0,0 0-23 0,0 0-28 0,0 0-24 16,0 0-20-16,0 0-16 0,0 0-4 16,-1 6 6-16,1 0 12 0,0 5 14 0,-2 2 6 15,2 2-3-15,0 0-4 0,0-2-3 0,0 3 0 16,2-3-2-16,1 2 3 0,5-4-1 15,-1 2 1-15,3-5-1 0,3 0-5 0,-1-2-12 16,0-3-18-16,2 0-28 0,1-3-61 0,0 0-31 16,-1 0-75-16,3-1-131 0,-6-3-39 0,-1 2-364 15</inkml:trace>
  <inkml:trace contextRef="#ctx0" brushRef="#br1" timeOffset="359358">12449 1520 2744 0,'0'0'14'16,"0"0"-25"-16,0 0-50 0,0 0-78 0,0 0-82 16,0 0-50-16,0 0-78 0,0 0-65 0,0 0-30 15,0 0 54-15,0 0 96 0,0 0 130 0</inkml:trace>
  <inkml:trace contextRef="#ctx0" brushRef="#br1" timeOffset="359745">12958 1740 2715 0,'0'0'39'0,"0"0"-89"15,0 0-31-15,0 0-36 0,0 0 9 0,0 0 9 16,0 0-13-16,0 0-4 0,0 0-27 0,0 0-3 16,0 0 44-16,0 0 48 0,0 0 56 0,0 0 42 15,56-50 10-15,-56 39 0 0,-1 0-9 0,-5 2-17 16,0-1-18-16,0 3-20 0,-2-1-23 16,0 2-20-16,-1 1-17 0,0 2-3 0,-5 2 9 15,1 1 22-15,-1 0 25 0,-2 4 23 0,-1 6 26 16,-3 1 16-16,3 0 15 0,1 4 5 0,0 2-6 15,2 2-10-15,3-1-17 0,0 1-10 16,1 2-7-16,8 0-1 0,-1-1-1 0,3 0 0 16,0 2-2-16,0-2 1 0,3-4-2 0,1-2 1 15,7-2 3-15,1-3 0 0,0-1 0 0,3-2 1 16,0 0-6-16,3-3-7 0,3 0-14 0,-4-3-17 16,7 0-24-16,-1 0-28 0,-4 0-28 15,4-1-33-15,-2-4-42 0,-2-1-78 0,-3 2-90 16,-1-1-1-16,-3 1 51 0,-6 2 44 0</inkml:trace>
  <inkml:trace contextRef="#ctx0" brushRef="#br1" timeOffset="360184">13193 1894 487 0,'0'0'390'16,"0"0"-93"-16,0 0-79 0,0 0-70 0,0 0-32 16,0 0-23-16,0 0-8 0,0 0-1 0,0 0-8 15,0 0-2-15,0 0-24 0,0 0-18 0,0 0-8 16,0 0-4-16,59 24 0 0,-51-24 1 0,1 1-2 15,4-1 1-15,-1 0-2 0,0 0-6 16,2-6-5-16,1-1-9 0,-1-2-9 0,-1-3-10 0,2-1-13 16,3-4-13-16,-3-2-11 0,-1 0-5 15,-3 2 2-15,-2-2-1 0,1 3 7 0,-6 0 7 16,-1 2 0-16,-3 0 9 0,0 0-6 16,-4 3-6-16,-5 2 5 0,0 1 1 0,-5 4 13 15,-1 1 7-15,-4 3 2 0,3 0 7 0,-8 7 11 16,4 4 16-16,-3 1 18 0,-2 4 10 0,5 0-2 15,-1-1-1-15,5 2-12 0,2 2-10 0,2-2-5 16,1-2-9-16,7 1-2 0,1-2-2 16,3 0 3-16,0-3 4 0,3-2 9 0,5-2 20 15,3 1 12-15,5-2 6 0,3-1-1 0,2-1-10 16,2-3-7-16,4-1-4 0,1 0-3 16,2 0-2-16,-3-5-3 0,2 1-3 0,-1 1-2 15,-2-1 0-15,0 2 1 0,-5-1 1 0,2 3 0 16,-5 0-1-16,1 0-8 0,-1 0-5 0,-5 3 5 15,0 1 5-15,-1 1 4 0,-1-1-1 16,-3 2-10-16,3 0-7 0,0 1-2 0,-3 1-4 16,2 1-10-16,-1 0-17 0,1 2-58 0,-3-1-109 15,-1 2-201-15,0-3-117 0,-5-3-412 0</inkml:trace>
  <inkml:trace contextRef="#ctx0" brushRef="#br1" timeOffset="361988">892 10761 488 0,'0'0'125'0,"0"0"-50"0,0 0 7 0,0 0-21 16,0 0-43-16,0 0-27 0,0 0-38 0,0 0-9 15,0 0 16-15,0 0 29 0,0 0 41 0,0 0 31 16,-18 23 12-16,11-8 6 0,3 2-8 0,0 2-12 16,-4 5-6-16,4-1-7 0,-4 0-5 15,3 3-9-15,-1 1-7 0,2-1-10 0,2 2-8 16,-1-2-3-16,2 3-3 0,1-2 0 0,0-4-3 16,0-2-6-16,0-2-2 0,0-6-4 15,4-3-2-15,-1-3 6 0,5-3 4 0,-4-1 7 16,4 0 10-16,-1-1 4 0,4 1 5 0,0-2 4 15,1 2 0-15,2-1-1 0,0 0-2 16,1-1-1-16,0-1-1 0,0 0-4 0,1 0-3 16,2 0-3-16,-3 0-6 0,0 0-1 0,-1 0-5 15,-4-1-4-15,-1-3-5 0,0 3-8 0,-1-1-9 16,-3 2-8-16,-4-1-10 0,2 1-6 16,-3 0 3-16,0 0-1 0,0 0 4 0,0 0 4 15,0 0-36-15,-2 0-89 0,1-2-58 0,-2 1 0 16,0 1-113-16</inkml:trace>
  <inkml:trace contextRef="#ctx0" brushRef="#br1" timeOffset="362195">901 10980 2210 0,'0'0'66'0,"0"0"-42"0,0 0-37 0,0 0-47 15,0 0-10-15,0 0 26 0,0 0 12 0,0 0 24 16,0 0-4-16,0 0-12 0,0 0-12 16,0 0-16-16,0 0-21 0,159-42-28 0,-141 37-31 15,-3 2-48-15,0 0-68 0,-2 0-67 0,-2 0-7 16,0 0 57-16,-8 3-48 0</inkml:trace>
  <inkml:trace contextRef="#ctx0" brushRef="#br1" timeOffset="362410">867 10741 2525 0,'0'0'5'0,"0"0"-47"0,0 0-45 0,0 0-21 0,0 0 28 15,0 0 22-15,0 0 19 0,0 0-30 16,0 0-44-16,0 0-30 0,0 0-25 0,182-47-9 15,-153 31 0-15,-2 0 8 0,0 1 14 0,0 0 4 16,-1 1-19-16,-1 3-17 0,0 2 22 0,-8 3-78 16,-4 2 214-16</inkml:trace>
  <inkml:trace contextRef="#ctx0" brushRef="#br1" timeOffset="362941">1454 10753 2184 0,'0'0'-33'16,"0"0"-90"-16,0 0-23 0,0 0 19 0,0 0 62 15,0 0 67-15,0 0 2 0,0 0-9 16,0 0-15-16,0 0-5 0,0 0 8 0,0 0 33 16,0 0 46-16,0 0 41 0,54-10 21 0,-54 10-29 15,-3 0-40-15,-5 0-40 0,4 0-29 0,-5 0-4 16,4 0-2-16,-6 1-3 0,1 2-3 15,2 0 4-15,-3 3 5 0,-1 1 11 0,1 0 6 16,4-1 4-16,-2 0 3 0,-2 1-3 0,7-3-1 16,-3 1-6-16,4-2-9 0,2 0-16 15,1 0-12-15,0-1-2 0,0 3 9 0,1 0 16 16,7 1 17-16,-1 1 7 0,4 3-1 0,3-1 2 16,2-1-3-16,5 1-1 0,-4-1 0 0,8 1-2 15,0-1 1-15,-1 3-4 0,2-3-3 16,-4 4-2-16,2 0-8 0,1 0 0 0,-6 1 0 15,3 0 3-15,-6 2 3 0,-1 0 1 0,-2-1-3 16,-4 0 2-16,-5-2 8 0,2 3 12 0,-6-3 15 16,0 1 17-16,-7-3 7 0,0 3 7 0,-4 0 0 15,-2-1-4-15,-2 0 1 0,-6 1-4 16,3-1-5-16,-3 0 0 0,1-3-5 0,-3 0-2 16,4-3 2-16,-3-1 0 0,-1-1 2 0,5-2-2 15,1-2-6-15,-4 0-2 0,7 0-10 0,-1-2-8 16,3-4-7-16,0 0-14 0,1 0-10 15,5-2-15-15,0 1-17 0,4-2-19 0,1-2-25 16,1-1-21-16,0 0-18 0,9-1-27 0,2-1-21 16,3 1-36-16,2 1-68 0,2 1-72 0,4 1 16 15,-6 2-22-15,-5 3 155 0</inkml:trace>
  <inkml:trace contextRef="#ctx0" brushRef="#br1" timeOffset="363186">1853 10828 2610 0,'0'0'74'16,"0"0"-150"-16,0 0-29 0,0 0 0 15,0 0 37-15,0 0 53 0,0 0 14 0,0 0 3 0,0 0 0 16,0 0 0-16,0 0-4 0,0 0 2 16,0 0 2-16,126 173-2 0,-114-139 2 0,0 2-6 15,-2 1-4-15,-5 1 5 0,-3-6-5 16,-1-5 5-16,-1-6-2 0,0-7-2 0,0-5 25 0,-3-5 18 15,1-4 9-15,-8 0-7 0,5 0-44 16,-5-7-48-16,-2-3-56 0,1 0-53 0,3-3-46 16,-5-4-41-16,2-1-30 0,-1-2-25 0,3-4-21 15,2 0 46-15,-2 8 68 0,7 2-14 0</inkml:trace>
  <inkml:trace contextRef="#ctx0" brushRef="#br1" timeOffset="363494">1868 10839 1178 0,'0'0'295'0,"0"0"-130"16,0 0-68-16,0 0-53 0,0 0-6 0,0 0 2 16,0 0-2-16,0 0-5 0,0 0-9 0,0 0-11 15,0 0-7-15,0 0-6 0,161-8-2 0,-135 12-3 16,0 1-2-16,-3 0 0 0,1 1-3 16,-1-2 4-16,-6 1 0 0,4 0 0 0,-7-2 0 15,-2-2 0-15,-7 2 0 0,4-3 3 16,-7 2 3-16,0-1 4 0,-2-1 6 0,0 1 13 0,0-1 7 15,-2 2 7-15,0 2 3 0,-7-1-8 0,4 0-10 16,-5 4-8-16,-2 0-11 0,-2 3 1 16,-1-1 1-16,-1 0 1 0,-6 2 5 0,6 1 0 15,-6-2 1-15,6-1 2 0,-2 0-3 0,-1-1 5 16,4-2-2-16,0 0-3 0,4-3-9 16,3 1-17-16,-1-4-15 0,5 0-14 0,-1 0-21 15,5 0-39-15,0 0-75 0,0-2-158 0,5-6-107 16,1-1 26-16,2 0 69 0,-4 3 101 0</inkml:trace>
  <inkml:trace contextRef="#ctx0" brushRef="#br1" timeOffset="363806">2351 10776 1611 0,'0'0'417'15,"0"0"-400"-15,0 0-32 0,0 0 16 0,0 0 31 16,0 0 10-16,0 0-16 0,0 0-11 0,58 171-10 15,-46-132-6-15,0 2-4 0,-3-1-4 0,-5 0 3 16,-3-7-1-16,0-3-9 0,-1-7 8 16,0-6 6-16,0-7 21 0,0-7 33 15,0 0 9-15,0-3 4 0,0 0-11 0,0 0-20 0,0 0-10 16,0 0-15-16,0 0-15 0,0 0-12 16,2 0-14-16,5-3 7 0,-3 2 9 0,5-1 12 15,1 2 13-15,3-3-2 0,1 0 0 0,4 0-2 16,-2 2-4-16,3-3 0 0,2 3-2 0,1-1-2 15,-3 2 0-15,3-1-5 0,-3 1-8 16,1-2-19-16,-3 1-30 0,-2-1-28 0,-3 1-23 16,-1-2-23-16,-6 1-21 0,2-1-23 0,-5 2-29 15,-2 0-111-15,0-1-17 0,0 1-307 0</inkml:trace>
  <inkml:trace contextRef="#ctx0" brushRef="#br1" timeOffset="364028">2336 11000 2825 0,'0'0'64'0,"0"0"-90"16,0 0-49-16,0 0 5 0,0 0 18 0,0 0 30 16,0 0 14-16,0 0-24 0,0 0-46 15,0 0-38-15,0 0-42 0,175-16-13 0,-157 7 6 16,0-3-9-16,-5 2-14 0,-2-2-50 0,0 1-72 15,-5-1-30-15,-1 6 47 0,-2-1-80 0</inkml:trace>
  <inkml:trace contextRef="#ctx0" brushRef="#br1" timeOffset="364709">2365 10810 2413 0,'0'0'263'16,"0"0"-284"-16,0 0-30 0,0 0-3 0,0 0 17 0,0 0 32 16,0 0-12-16,176-60-27 0,-133 48-60 15,0-1-56-15,1 1-56 0,-4 1-32 0,-6 2-3 16,0 4 30-16,-5 3 39 0,-6 2 37 0,-4 0 40 16,-6 4 14-16,1 3 19 0,-3 1 21 0,-3 3 17 15,0-2 12-15,1 1 11 0,-4-1 8 16,2 2 5-16,-3-2 14 0,-1 1 20 0,4 2 20 15,-3-2 34-15,-2 3 30 0,3-2 21 0,-1 1 10 16,0 1-8-16,-3 1-15 0,6 1-16 16,-3 1-20-16,-1 2-18 0,5 2-18 0,-4 2-22 15,0-1-14-15,2 3-8 0,-4-1-5 0,1 1-4 16,0-1-1-16,0-1 2 0,-3-5 2 16,0 0 7-16,0-6 17 0,0-3 30 0,-3-5 30 15,-1-2 22-15,4-1-1 0,-4 0-20 0,-2 0-34 16,2 0-31-16,-4-4-23 0,2-6-16 0,-2 1-12 15,1-5-5-15,-4-2-3 0,7-1 4 16,-5-3 8-16,5 0 3 0,-2-3-8 0,2 0 3 16,4 0 0-16,0 2-1 0,0 1 13 0,0 1-8 15,10 2-8-15,1 3 1 0,0-1 0 0,5-1 7 16,2 2 12-16,1 1 5 0,3 3 5 0,1-1-2 16,1 2-1-16,-2-1 0 0,3 4-6 0,-1 2 0 15,-3 1 0-15,-1 1 1 0,-5 0-1 16,0 2-10-16,-2 0-14 0,-4 0-22 15,-5 2-11-15,-2 1 9 0,-2-1 25 0,0-1 38 16,0 2 28-16,-2 0 39 0,-3 4 6 0,-5 5-10 16,-2 0-4-16,-3 4-41 0,-3 1-12 0,-4 0-8 15,1 1-2-15,1-5 7 0,0 1 1 0,2-3 5 16,5-3-4-16,-1 1-3 0,6-3-5 0,1-1-8 16,4-1-5-16,2-1-8 0,1 3 1 15,0 2 7-15,5 1 3 0,6 4 8 0,1 4 3 16,4 2 0-16,0 2 1 0,7 5-2 0,-1-2-1 15,1 0-3-15,2 1-4 0,-1-5 0 0,0-4-3 16,-5-2-1-16,-4-5 2 0,-2-2 3 0,1-2-9 16,-2-2-16-16,-2 0 2 0,-5-3 6 15,1 0 8-15,-4 0 20 0,-2 0-15 0,0 0-24 16,0-3-61-16,0-5-121 0,0-4-201 16,2 1-76-16,-2 3-399 0</inkml:trace>
  <inkml:trace contextRef="#ctx0" brushRef="#br1" timeOffset="364937">3549 10706 2664 0,'0'0'31'0,"0"0"-79"0,0 0-20 0,0 0 12 16,0 0 35-16,0 0 17 0,0 0 8 0,0 0-2 15,0 0-7-15,0 0-5 0,0 0-4 16,52 176-4-16,-51-148 4 0,-1-2 6 0,0 1 8 15,0-2 8-15,0-5-1 0,-1-1-2 0,-1-4-6 16,2-3-9-16,-1-1-15 0,1-5-35 16,0 0-42-16,0-3-62 0,0-1-77 0,0 0-72 15,1-2-85-15,2 0-20 0,1 0 78 0,0 0-43 0</inkml:trace>
  <inkml:trace contextRef="#ctx0" brushRef="#br1" timeOffset="365510">3881 10759 2179 0,'0'0'573'0,"0"0"-604"16,0 0-51-16,0 0 8 0,0 0 19 0,0 0 30 16,0 0 19-16,0 0-3 0,0 0-5 0,38 157-3 15,-33-129 1-15,1-1 5 0,-1-3 7 16,-2-2 0-16,-3-4 5 0,1-5-1 0,2-4 3 15,0-2 4-15,-2-6 2 0,2-1-3 0,-2 0-6 16,1-3-12-16,-2-5-14 0,2-2-12 0,3-7-10 16,-3-2 1-16,1-6 2 0,3 0 6 15,-1-5 6-15,-2 1 7 0,2 2 2 0,-1-3 7 16,0 4 1-16,-2 3-1 0,5 2-1 0,-2 4-1 16,-1 3 2-16,2 6-4 0,-2 0 1 0,0 3 5 15,3 2 4-15,-2 2 15 0,5 1 13 16,-1 0 12-16,1 0 12 0,2 6 9 0,2 3 7 15,2 3-4-15,0 1-9 0,1 4-12 0,2 0-12 16,1 0-9-16,-2-2-5 0,1 0-4 16,-2-3-2-16,-2-2-9 0,1-6-9 0,-2-1-6 0,1-3-4 15,-2-1 2-15,1-7 0 0,0-4-7 0,1-5-13 16,-2-2-9-16,-2-1-20 0,2-5-7 16,-1 0-14-16,-1 0-23 0,-2-3-11 0,0 3-13 15,-1 1 13-15,-3 1 35 0,1 3 41 16,-4 5 36-16,0 3 30 0,2 2 18 0,-1 5 11 15,-3 4 6-15,1 1-8 0,-1 0-15 0,1 1 20 16,1 5 40-16,-1 6 40 0,5 0 32 0,-1 9-7 16,0 5-23-16,4 4-27 0,-3 7-26 0,3 1-22 15,0 4-25-15,-3 2-13 0,3 2-6 16,-2 0-5-16,3 1-20 0,-1-5-3 0,-2-5 1 16,1-7 3-16,-5-8 15 0,2-8-4 0,-1-6-2 15,-2-3 0-15,-1-5 5 0,-1 0-11 16,2 0-36-16,-2-3-61 0,2-1-82 0,2-6-140 15,1-2-126-15,-3 1 40 0,1 2-126 0</inkml:trace>
  <inkml:trace contextRef="#ctx0" brushRef="#br1" timeOffset="365836">4894 10705 2065 0,'0'0'67'0,"0"0"-66"0,0 0-9 15,0 0 12-15,0 0 28 0,0 0 1 0,0 0-20 16,0 0-12-16,0 0-1 0,0 0 5 0,0 0 9 16,0 0 16-16,0 0 15 0,53 135 15 0,-53-115 7 15,-3 2-8-15,2-2-15 0,-3 2-16 16,0-1-6-16,0-1-1 0,4-2 3 0,-2-1-3 16,2 0-7-16,0-3-3 0,0-1 2 0,5 2 0 15,3-3-1-15,0 2-2 0,3-2 0 0,2 1-1 16,5 0 2-16,0-3-1 0,1 0 0 15,3-4-2-15,1-2 0 0,-1-2-2 0,1 0-5 16,3-2-1-16,-3 0-4 0,-2-4-1 0,-1 0-3 16,-1-2 0-16,-2 0-4 0,1-1-7 15,-5 1-7-15,0 2-13 0,-4 1-13 0,-2-2-16 16,-3 3-20-16,-3 0-27 0,-1 1-36 0,0-2-43 16,-1 3-139-16,-3 0-191 0,0-2-538 0</inkml:trace>
  <inkml:trace contextRef="#ctx0" brushRef="#br1" timeOffset="366040">4921 10848 2217 0,'0'0'692'0,"0"0"-676"0,0 0-65 0,0 0-28 15,0 0 9-15,0 0 21 0,0 0 4 0,0 0 1 16,0 0-28-16,0 0-16 0,0 0-11 15,157-22-9-15,-135 16 10 0,-4 2 7 0,-3 0 1 16,-3 1-27-16,-2 1-70 0,-3 1-118 0,-1-3-136 16,-3 3 31-16,-2-1-109 0</inkml:trace>
  <inkml:trace contextRef="#ctx0" brushRef="#br1" timeOffset="366248">4931 10697 2878 0,'0'0'24'0,"0"0"-72"0,0 0-22 0,0 0 0 0,0 0 27 16,0 0 8-16,0 0-45 0,161-9-61 0,-123 5-77 16,-5 2-51-16,0 0-24 0,-5 2-21 15,-3 0 9-15,-3-2 22 0,-2 2 38 0,-2-2 53 16,-3-1 63-16,0-2 46 0,-4 0 10 0,-3 3 62 0</inkml:trace>
  <inkml:trace contextRef="#ctx0" brushRef="#br1" timeOffset="366762">5523 10582 189 0,'0'0'238'0,"0"0"15"0,0 0 6 16,0 0-25-16,0 0-32 0,0 0-33 0,0 0-37 16,0 0-35-16,0 0-22 0,0 0-17 0,62 167-15 15,-59-137-10-15,-1 3-9 0,-2 3-3 0,0 1-4 16,0-4-3-16,-4 2-1 0,-3-5-11 15,2-5 2-15,-2-7 21 0,2-7 29 0,5-4 41 0,-2-4 15 16,2-3-5-16,0 0-22 0,0 0-28 16,0 0-17-16,0-5-25 0,0 0-37 0,0-3-34 15,0-7-29-15,0 1-9 0,0-6 17 0,0-1 18 16,0-2 19-16,0-1 6 0,0 0-12 0,0 1-12 16,0-2-5-16,0 4 7 0,0 1 21 15,0 3 28-15,0 4 15 0,0 3 11 0,0 6 2 16,0 1-5-16,0 3-11 0,0 0-7 0,0 0 1 15,2 1 25-15,2 4 27 0,1 3 27 0,2 2 14 16,3 4-9-16,0 5-12 0,3 1-14 16,-1 5-10-16,3 3-6 0,0 2-10 15,0 2-9-15,1-2-10 0,4-3-8 0,-4-2 0 0,-1-7-1 16,1-1 3-16,-2-7 6 0,0-4 4 16,-3-3 5-16,1-1 4 0,-1-2-2 0,-2 0 2 15,2 0-1-15,2-6-2 0,-4-2 1 0,3-3-5 16,-1-2-4-16,-1-4-13 0,1-2-7 0,-2-3 2 15,-2-1-1-15,1 1 7 0,-3-3 1 0,-1 1-6 16,-4 0-4-16,0-1-3 0,0-2-4 16,-6 6-5-16,-5-2-5 0,3 3-1 0,-4 3 3 15,2 2 5-15,-2 3 8 0,-2 1 4 16,2 4 1-16,0 1-3 0,2 2-2 0,1 2-7 0,0 1-8 16,4 1-13-16,-2 0-20 0,4 0-18 15,-1 5-15-15,2 3-6 0,0 1-4 0,-1 2-14 16,3-1-49-16,0 3-88 0,3-2-148 15,1-3-18-15,0-2-234 0</inkml:trace>
  <inkml:trace contextRef="#ctx0" brushRef="#br1" timeOffset="367487">6175 10598 2579 0,'0'0'57'0,"0"0"-73"0,0 0-20 0,0 0 16 15,0 0 23-15,0 0 3 0,0 0-2 0,46 174-1 16,-39-139-2-16,1 4-2 0,0 0-1 16,-2 0-8-16,-1-2 2 0,-2-4 3 0,1-6 6 15,-4-6 12-15,0-7 2 0,0-5 4 16,0-4-1-16,0-4 4 0,0-1 6 0,0 0-2 16,0 0-2-16,0 0-1 0,0 0-10 0,-1-4-24 0,-3-2-30 15,-3-5-34-15,1-2-19 0,-2-4 3 16,3-5 11-16,-5 1 9 0,3-3-14 0,0-1-23 15,-5-1-34-15,1 0-48 0,-2 1-41 0,-1-1-43 16,-1 2-13-16,0 2 42 0,-1 2 69 0,0 4 120 16,3 2 101-16,-1 4 56 0,6 1 66 15,-3 4 44-15,8 0 25 0,-1 2 33 0,4 2-21 16,0 1-50-16,0 0-42 0,0 0-48 0,0 0-27 16,2-2-21-16,0 2-15 0,2 0 4 15,6-1 0-15,0-2 5 0,3 3 0 0,5-2-12 16,4-2-7-16,2 2-9 0,2 0-10 0,3-1-7 15,1 0-7-15,3 0-3 0,0-1-2 0,-1 0-3 16,2 2-3-16,-2-1-3 0,-3 2-4 16,-1-2-1-16,-2 2-1 0,-1 0 1 0,-6 1 1 15,-1 0-2-15,-2 0-2 0,-2 0-2 0,-2 2-3 16,-4 3-2-16,-1 1 0 0,0 2 3 16,-2 1 8-16,-2 3 9 0,2 0 10 0,1 5 7 15,-5-1 7-15,5 3 5 0,-4 1 3 0,3 1 0 16,-3 0-3-16,5 1-2 0,-1 1-5 0,2 0-2 15,1 1-4-15,2 0-3 0,0-1 2 0,1-2-2 16,2-1-1-16,-2-3 3 0,-1-2-3 16,2-3 4-16,-1-2 0 0,0-2 2 0,2-2 1 15,1-3-1-15,0 0-2 0,1-3-5 0,-2 0-13 16,0 0-4-16,-2 0 3 0,2-1 3 0,-5-5 10 16,2 0 1-16,-3-4-8 0,5 0 0 0,-7-2-5 15,3-3-2-15,-1-1-2 0,-3-2-2 16,1-3-7-16,-5-2-7 0,-1-1-13 0,-1-3-18 15,-8-1-39-15,-4-1-12 0,-6 2 2 0,-2 0 4 16,-6 3 40-16,0 5 18 0,-3 4 20 16,-2 5 28-16,1 6 19 0,1 4 13 0,1 1 9 15,0 10-8-15,3 4-1 0,5 3-5 0,-3 4-6 16,8 2-3-16,2 2-9 0,2 3-8 0,1 3-3 16,6 0-11-16,2 3-25 0,2-1-63 0,1-1-134 15,0-9-272-15,0-6-690 0</inkml:trace>
  <inkml:trace contextRef="#ctx0" brushRef="#br1" timeOffset="368306">1390 11877 1213 0,'0'0'94'16,"0"0"-135"-16,0 0-32 0,0 0-27 15,0 0 1-15,0 0 47 0,0 0 34 0,0 0 42 16,0 0 19-16,0 0 15 0,0 0 15 0,0 0 2 16,0 0 0-16,0 0-9 0,115-88-9 0,-101 79-12 15,1 0-12-15,-2-2-9 0,2-1-10 16,-2-2-9-16,0 0-4 0,1 1-9 0,-1-2-4 16,-2-1-9-16,-1 0-13 0,-3 0-4 0,-4 2-12 15,1 1 2-15,-4 3 0 0,0 0-5 16,-7 5-6-16,-5-1-5 0,-1 0 6 0,-3 6 10 15,-2 0 14-15,-4 0 9 0,-4 6 11 0,-1 4 9 16,0 2 6-16,-1 5 4 0,-2-1 2 16,2 4 0-16,0 1 2 0,4-2 3 0,1-1 2 0,5-2 7 15,-1 0 9-15,9-4 2 0,1-4-14 0,4-1-26 16,5-5-16-16,0 2 2 0,6-2 13 16,6 0 23-16,2 1 10 0,4-2-1 0,3 0-2 15,4-1-5-15,2 0-1 0,3 0-2 0,2 0-2 16,5 0-2-16,-3-1-1 0,-1 1-3 0,-3 0-1 15,1 0-2-15,-5 0-3 0,-7 6-1 16,3 2-1-16,-7 1 18 0,-3 1 12 0,-6 2 17 16,1 3 13-16,-6 0 4 0,-1 3 8 0,-6 2 2 15,0 0 2-15,-7 1-9 0,-7 1-8 16,2 1-5-16,-6-1-5 0,-1-3-6 0,2-2 4 16,-7-2-2-16,6-4-1 0,-1-3 15 0,0-4 3 15,2-1 6-15,5-3 7 0,-2 0-17 0,3-3-8 16,3-4-19-16,1-4-16 0,-1 0-9 15,3-3-14-15,6-2-13 0,-3 0-17 0,5-2-23 16,1-1-22-16,2 0-22 0,0 1-17 0,5 0-14 16,5 1-28-16,6 2-58 0,0 1-68 15,7 2-56-15,-6 3 45 0,-5 3-108 0</inkml:trace>
  <inkml:trace contextRef="#ctx0" brushRef="#br1" timeOffset="368529">1961 11631 1962 0,'0'0'641'0,"0"0"-588"0,0 0-66 0,0 0-33 15,0 0-23-15,0 0 16 0,0 0 12 0,0 0 11 16,0 0 21-16,0 0 9 0,0 0-3 16,0 0 0-16,0 0-4 0,29 118 4 0,-29-93-2 15,0-1 2-15,0 0 3 0,0-2-2 0,0-4 0 16,-2-2-6-16,1-2-10 0,1-3-23 15,0-3-39-15,0-3-56 0,0-1-72 0,0-3-94 16,3-1-108-16,-1 0-15 0,5 0 45 0,-4-3 21 0</inkml:trace>
  <inkml:trace contextRef="#ctx0" brushRef="#br1" timeOffset="368696">1915 11386 2671 0,'0'0'34'16,"0"0"-42"-16,0 0-27 0,0 0-70 0,0 0-89 15,0 0-66-15,0 0-92 0,0 0-84 0,0 0-19 16,0 0 72-16,0 0-94 0</inkml:trace>
  <inkml:trace contextRef="#ctx0" brushRef="#br1" timeOffset="369235">2585 11680 2523 0,'0'0'155'0,"0"0"-190"0,0 0-33 0,0 0-27 15,0 0 12-15,0 0 36 0,0 0 6 0,0 0 13 16,0 0-20-16,0 0-28 0,0 0-11 0,0 0 18 15,0 0 38-15,0 0 43 0,60-22 27 0,-60 14 2 16,0 1-15-16,-8-2-18 0,4-1-17 16,-4 0-15-16,2-1-9 0,-5 2-11 0,-1 3-6 15,-2 0-4-15,-1 4-2 0,-3-1 10 0,-2 3 9 16,-2 0 13-16,0 3 12 0,-2 4 7 0,-1 3 11 16,6 3 14-16,-4-1 11 0,6 2 10 15,4-3-2-15,0 3-13 0,3-3-22 0,5-1-20 16,1-2-9-16,2 1 3 0,2-1 5 0,0 1 12 15,9-1 4-15,1 1 3 0,2-2 7 16,3 2 2-16,3-1 3 0,4-3 0 0,-2 1-8 16,5-3-2-16,-1 2-4 0,2-2-6 0,-5 0 0 15,3 0-2-15,-1 1-2 0,-5-1 3 0,3 3-1 16,-6-2-3-16,-3 2-1 0,-2-2-3 16,-2 0 3-16,-5 1 5 0,2-1 11 0,-5 1 20 15,0 0 21-15,0-1 22 0,0 2 10 0,-8 2-3 16,0 1-13-16,-3 1-18 0,-3 3-13 15,-2-1-5-15,-2 2-2 0,-1 0 0 0,-3-2 5 0,-1-2-1 16,2-1 4-16,-2-2 3 0,1 0-4 16,2-2-1-16,-2-2-10 0,5-3-8 0,4 0-9 15,0 0-12-15,8 0-10 0,-2 0-18 0,6-2-23 16,1-1-49-16,0-3-81 0,1-2-45 0,9-3-26 16,2 0 0-16,3-5 37 0,6 3-10 15,0-4-22-15,3 1 44 0,-8 5 28 0,-2 3 42 0</inkml:trace>
  <inkml:trace contextRef="#ctx0" brushRef="#br1" timeOffset="369429">2783 11652 1296 0,'0'0'579'0,"0"0"-401"16,0 0-122-16,0 0-51 0,0 0-21 0,0 0 21 16,0 0 14-16,0 0 12 0,0 0 10 15,0 0-11-15,0 0-9 0,0 0-7 0,0 0-5 16,72 163 0-16,-64-137-3 0,1 0 0 0,-4-2 1 15,1-3-4-15,-1-1-2 0,-2-5-3 16,-3-6-6-16,1-2-4 0,-1-5-13 0,2 0-18 16,-2-2-32-16,0 0-57 0,0-4-122 0,0-3-250 15,-2 1-211-15,1 2 185 0</inkml:trace>
  <inkml:trace contextRef="#ctx0" brushRef="#br1" timeOffset="370304">2866 11808 1625 0,'0'0'578'0,"0"0"-462"15,0 0-80-15,0 0-22 0,0 0-14 0,0 0 7 16,0 0-7-16,0 0-8 0,0 0-4 16,0 0 0-16,0 0 3 0,0 0 7 0,0 0 5 15,0 0 3-15,7-7 4 0,-3 4-2 0,2-3-1 16,2-1-2-16,4-2-5 0,2-4-3 0,-1 1-5 16,1-4-5-16,1 3 0 0,0 1 0 15,3 1 2-15,-4 1 7 0,-1 3 1 0,-5 1 3 16,3 2-6-16,0 2-5 0,-5 1-6 0,2 1-2 15,-1 0 5-15,0 4 7 0,-3 5 12 0,2 1 6 16,-1 2 2-16,0 3 2 0,0 1-4 16,-2 6-2-16,0-1-3 0,2-1-2 0,-2 0 1 15,-2-1-3-15,1-3 2 0,-2-2-4 0,1-6-1 16,1-1 2-16,0-4 2 0,1-3 3 0,-3 0 6 16,0 0-4-16,1 0-4 0,-1 0-5 0,2 0-4 15,0 0 6-15,3 0 4 0,0-2 4 16,-1-1-5-16,6-2-12 0,-2-3-15 0,1 2-20 15,4-5-18-15,0-2-14 0,1-2-12 0,0 1 0 16,-1-2 4-16,0 0-1 0,0-3-1 16,-2-3 11-16,2 2 13 0,-4-3 23 0,3 0 24 15,-1 0 13-15,0 4 16 0,3-1 7 0,-3 5 7 16,0 3 10-16,-4 3 2 0,2 5 4 0,-5 1-2 16,3 2-8-16,-2 1 4 0,0 0 5 15,0 1 8-15,-1 6 10 0,4 2-1 0,-4 1-4 16,5 2-4-16,-4 3-9 0,3 2-9 0,-2 1-7 15,2 0-10-15,-3 1-7 0,4-1-4 0,-4-1-4 16,-1-4-2-16,3-1-2 0,-4-2 0 0,1-3 0 16,0-2 1-16,-3-2 1 0,1-3 2 15,-2 2-6-15,1-2-2 0,-1 0-6 0,0 0-7 16,1 0-3-16,2 0-6 0,1 2-13 0,-1-2-14 16,0 1-15-16,-2 0-16 0,3-1-9 0,3 0-17 15,-4 0-9-15,5 0-13 0,-4 0-14 16,0 0-12-16,3-2-20 0,-4-3-10 0,5-5-2 15,-4 1 14-15,5-5 42 0,-3-1 38 0,5 0 42 16,-4-2 34-16,1 0 18 0,3-2 43 0,-4 2 71 16,1 4 66-16,0 2 49 0,-3 2 10 15,1 4-22-15,-1 0-26 0,-2 4-32 0,-2 1-27 16,6 0-34-16,-4 0-24 0,0 1-3 0,5 4 5 16,-3 3 4-16,2-1-5 0,-1 4-17 15,2 2-14-15,-1 1-13 0,0 1-10 0,-2 1-6 16,3-1-6-16,-2-1-5 0,2 0-1 0,-3 2-1 15,4-4-3-15,-5 0-2 0,1-2-4 0,1-3-11 16,-4-2-20-16,0-1-27 0,4-3-32 0,-3 1-35 16,0-1-47-16,1-1-62 0,1 0-99 0,0 0-47 15,-4 0 35-15,3 0-17 0</inkml:trace>
  <inkml:trace contextRef="#ctx0" brushRef="#br1" timeOffset="370486">3683 11270 3054 0,'0'0'-50'0,"0"0"-54"0,0 0-58 0,0 0-98 15,0 0-95-15,0 0-255 0,0 0-13 16,0 0-267-16</inkml:trace>
  <inkml:trace contextRef="#ctx0" brushRef="#br1" timeOffset="371121">4207 11760 2469 0,'0'0'81'0,"0"0"-30"15,0 0-45-15,0 0-33 0,0 0 5 16,0 0-3-16,0 0-4 0,0 0-11 0,0 0-17 16,0 0 7-16,0 0 10 0,0 0 26 0,0 0 22 15,0 0 11-15,89-59 8 0,-89 48-6 16,0-1-8-16,0 0-11 0,0-2-15 0,-6 2-8 16,1 0-12-16,-6 0-19 0,4 3-24 0,-5-1-15 15,-2 3-11-15,-4 4 11 0,-1 2 26 16,-5 1 24-16,1 0 27 0,-1 7 18 0,0 3 20 15,1 4 14-15,3 3 7 0,0 1 8 0,6-1-10 16,1 2-9-16,4-3-12 0,4 2-13 0,2 0 4 16,3 4-4-16,2 0 2 0,4-2 0 15,4 1-9-15,6 1-4 0,2-2-5 0,0-4-11 16,5 1-12-16,2-5-18 0,-1-3-29 0,6-3-40 16,-1-4-54-16,0-2-68 0,-1 0-90 0,0-3-39 15,-1-5 54-15,2 1 81 0,-5-1 116 0,1 0 87 16,-5 1 20-16,-1 2 14 0,-4 0 15 15,-1 4 40-15,-2-1 70 0,-2 2 65 0,-5 0 61 16,4 0 26-16,-4 2-16 0,2 1-22 0,-2 3-36 16,4 0-35-16,-4 0-44 0,6 4-49 0,-3-2-31 15,3 1-21-15,0-1-8 0,0 0 3 0,0-2 2 16,-2-1-1-16,0-2 1 0,3-1 7 16,-1-2 3-16,1 0 3 0,2 0-4 0,-2-4-4 15,-1-2-4-15,1-1-2 0,0-4-5 0,-1-1-3 16,2 0-5-16,-4-4-7 0,-3 2 0 15,2-2-2-15,-5 1-3 0,-2-2 3 0,-1-1-5 16,0 0 0-16,-3-2-4 0,-6 0-3 0,-5-2 5 16,0 3 4-16,1 1 9 0,-4 2 20 0,1 4 2 15,0 5-2-15,-2 0-13 0,4 7-27 16,-2 0-14-16,1 2-11 0,-3 10-2 0,0 4 6 16,1 5 4-16,-3 3 8 0,3 8 2 0,0 2-1 15,0 2-7-15,3 2-20 0,3 5-38 0,0 1-78 16,4 2-180-16,3-12-180 0,1-11-591 0</inkml:trace>
  <inkml:trace contextRef="#ctx0" brushRef="#br1" timeOffset="372639">1129 12281 515 0,'0'0'270'0,"0"0"-68"0,0 0-16 16,0 0-38-16,0 0-48 0,0 0-31 16,0 0-42-16,0 0-23 0,0 0-12 0,0 0-8 15,0 0-8-15,0 0-6 0,0 0-1 0,-11-10 19 16,11 15 22-16,0 4 27 0,0 5 21 0,0 4-4 15,0 4-5-15,-1 6-13 0,1 5-10 16,0 2-5-16,-1 3-4 0,-1 4-6 0,1 3-4 0,-3-1-6 16,1-1-6-16,2 0 2 0,-2-9 1 15,0-3 0-15,-3-7 3 0,4-6-2 0,-2-4 2 16,-1-6 8-16,2-2 6 0,3-5 11 0,0 2 3 16,0-3-5-16,0 0-6 0,0 0-16 0,0 0-15 15,0 0-7-15,0 0-11 0,0-3-12 16,0 0-8-16,-1 0-12 0,-1-1 1 0,-5-1 20 15,5 0 13-15,-3 1 12 0,-3-1 4 0,1-1-11 16,-3 1-6-16,-3 1 1 0,0-1 5 16,-2 3 7-16,-6-1 11 0,3 0 6 0,-1 1 5 15,-3 1 5-15,-2 1 4 0,3 0 3 0,-5 0 7 16,0 0 8-16,0 4 7 0,1 2 10 0,0 1 9 16,6 1 3-16,-3 0-12 0,7 1-13 15,1 0-16-15,3 3-16 0,2-2-1 0,5-1-3 16,2 2-1-16,2-1 1 0,0 2 6 0,2 2 6 15,7 1 6-15,4 1 0 0,2 1 0 16,2 1 1-16,7-4-3 0,2 0 0 0,1-3-4 16,3-1-4-16,0-4-10 0,4-1-8 0,-4-5-14 15,4 0-19-15,-4 0-14 0,-1-5-8 0,-3-3 1 16,-3-3 16-16,-4 0 18 0,-2-1 20 16,0 1 14-16,-8 3 11 0,1-2 11 0,-5 2 7 15,1 0 3-15,-3 4 7 0,-3 1 1 0,0 0 0 16,0 3-3-16,0-1-5 0,0 1-7 0,0 0-5 15,0 0-10-15,0 0-3 0,0 0-13 0,0 0-4 16,0 0-2-16,0 0-5 0,1 3 1 0,1 1 17 16,5-3 18-16,-3 5 18 0,5 2 17 15,2 1-5-15,-1 3-11 0,8-2-9 0,-2 2-7 16,0 0-6-16,5 0-5 0,-2-5 0 0,-4 1-5 16,7-3 1-16,-7-4 6 0,0 1 5 0,-2-2 3 15,3 0 1-15,-3-3-6 0,-1-3-6 16,2-4-1-16,-2 0 0 0,-1 0-4 0,0-3-6 15,-4 0-4-15,3-3-8 0,-5-2-11 0,5 2-4 16,-8-3-5-16,5 1-7 0,-4 1-2 16,-2 1-12-16,-1 2-4 0,0 0-7 0,-4 0-2 15,-4 2 0-15,-4 0-2 0,-1 2 4 0,-2 0-1 16,2 4 15-16,-5 2 11 0,-1 1 8 0,1 3 12 16,3 0 4-16,0 7 7 0,1 4 6 15,1 1 9-15,-1 3 8 0,2 2 3 0,1 1 5 16,0-1 1-16,7-1 0 0,0-2 2 0,0 0-4 15,4-2 0-15,0 1 2 0,5-3 4 0,1-1 4 16,6 0 7-16,0 0-2 0,2-1 1 0,1-2 2 16,5-1-2-16,-1-4 2 0,5-1-7 15,2 0-1-15,2 0-7 0,2-1-3 0,-1-6-3 16,4 3-5-16,-5-2-6 0,1 0-4 0,-2-1-3 16,-1 3-1-16,-1 1 1 0,-5 0-2 0,4 1-2 15,-1 1 0-15,-5 1-5 0,5 0-4 16,-5 0-6-16,-2 0-19 0,3 3-37 0,-5 1-66 15,-2 1-92-15,-4 1-147 0,2-1-121 0,-7-2-504 0</inkml:trace>
  <inkml:trace contextRef="#ctx0" brushRef="#br1" timeOffset="373604">2634 12577 1691 0,'0'0'134'0,"0"0"-197"0,0 0 24 0,0 0 47 16,0 0 19-16,0 0 14 0,0 0-3 0,0 0-3 15,0 0 1-15,0 0 0 0,154-44 13 16,-144 32 18-16,0 4 17 0,-5-1 15 0,2-1-1 15,-4 1-15-15,-2 0-16 0,-1 1-24 0,0 0-15 16,0-1-11-16,0-1-12 0,0 3-1 0,0-2-8 16,-6 1-8-16,-2 0-9 0,-3 2-20 15,-2 0-8-15,-4 2-2 0,1 0 0 0,-7 3 3 16,4 1 3-16,-3 0-1 0,-3 7 7 0,2 3 3 16,1 2 8-16,-1 3 10 0,1 2 3 0,3 0 9 15,0-1 3-15,0 3 1 0,5-2 4 16,4-1-6-16,2-1 1 0,3-1-3 0,2-2-1 15,3 2 3-15,0-2 3 0,8 1 3 0,3 0 8 16,0 0 0-16,7 0-2 0,0 4-1 16,5-5-8-16,1 2-1 0,2-4 0 0,3 2-5 0,0 0 5 15,-1 1-5-15,2-1-2 0,2 2-1 16,-5-1-12-16,-5 1-34 0,0-1 1 0,-7 1 4 16,-4-2 11-16,-6 1 37 0,1-2 11 0,-6-3 14 15,0 3 13-15,-7-1 17 0,0 1-13 0,-5 2-5 16,-7 0-2-16,1-3-10 0,-8 3 7 0,0 0-6 15,-1-3-6-15,-2 4 1 0,0-2 6 16,1 1 6-16,0-1 4 0,0-3 1 0,3 1-4 16,1-3-6-16,0 2-5 0,7-5-1 0,-1 0-3 15,7-2 2-15,3-2-2 0,2 0-3 16,2 0-11-16,4 0-24 0,0 0-34 0,6-2-32 16,-2-2-6-16,7 0 18 0,1-5 31 0,4 2 32 15,2-4 16-15,5-3 3 0,5 2-1 16,-2-4-2-16,1 2 0 0,1-2-3 0,5 3 0 15,-1-1-2-15,-2 1-1 0,4-1 1 0,-4 2 0 16,-3 1 4-16,-4-1 2 0,-3 4 1 0,-3 2 4 16,0 0 8-16,-8 2 5 0,-1 1 8 15,1 0 2-15,-5 3-1 0,-3 0-8 0,0 0-3 0,1 0-5 16,1 3 2-16,1 0 7 0,-3 2 4 16,2 4-1-16,-1-1-4 0,5 3-7 0,-3 1-2 15,-1 2-5-15,4 0-5 0,-3 0 0 0,0 3-4 16,2-3 1-16,-2 1 1 0,0-2 0 0,1-3 1 15,-2 0-1-15,2-2 0 0,0-3-1 16,-1-2-1-16,-3-2 1 0,3 1 1 0,2-2 1 16,-4 0-1-16,4 0-7 0,2-2-6 0,0-4-12 15,-1-2-11-15,5-5-6 0,1 0-8 0,-1-4-1 16,0-2-1-16,2-1-2 0,-2 1 12 16,0-1 7-16,-2 2 12 0,-2 2 18 0,2 2 8 15,-5 1 11-15,2 4 13 0,-4 2 5 0,-1 2 10 16,-2 3 2-16,2 2-4 0,-2 0 1 15,0 0-11-15,0 0-7 0,0 0-8 0,0 2-8 16,0 3 8-16,1 2 8 0,5 1 6 0,-4 3 4 16,1-1-15-16,1 3-8 0,2 1-7 15,-2 0-5-15,3 0 1 0,-2 0-3 0,0-4-6 16,1 0-3-16,-2-2-15 0,3 0-20 0,-3-4-29 16,-1 0-44-16,3-1-57 0,-1-2-88 0,0-1-140 15,2 2-87-15,-4-2-414 0</inkml:trace>
  <inkml:trace contextRef="#ctx0" brushRef="#br1" timeOffset="374766">3516 12657 2707 0,'0'0'8'0,"0"0"-23"0,0 0-21 15,0 0 0-15,0 0 5 0,0 0-4 16,0 0-1-16,0 0 2 0,0 0 9 0,45 155 15 16,-39-128 7-16,-2 3 12 0,-3 6 3 0,1 4-1 15,-2 4 15-15,0 3 3 0,0 4 6 0,-2 2 1 16,-1 2-15-16,-3 2-11 0,3 0-5 16,-1 2-4-16,-3-3-1 0,4-2 0 0,-4-4 0 15,3-7-2-15,-4-5-2 0,3-4 1 0,1-11-3 16,-1-7-1-16,1-7-1 0,3-3 1 0,1-5-4 15,0-1-4-15,0 0-5 0,0 0-10 16,0 0-8-16,0-1-8 0,0-2-2 0,0-4-32 16,0-3-44-16,0-7-27 0,0-6-14 0,0-8 37 15,0-1 50-15,1-4 33 0,-1-2 13 0,0-2-10 16,0 1-14-16,0-3-24 0,0-1-22 0,0-1-9 16,0-1 14-16,3 1 30 0,3 3 38 15,2 0 32-15,3 4 18 0,2 4 9 0,6 1 4 16,1 4 4-16,1 5-4 0,0 3-4 0,3 3-3 15,2 2 3-15,-1 4 9 0,0 4 14 16,-5 4 12-16,2 1 4 0,-6 2 3 0,-1 0-4 16,-2 6-2-16,-1 2 2 0,-5 0-5 0,0 2-1 15,-5-1-2-15,2 0-7 0,-4 0-3 0,0 0-3 16,0 1-4-16,0-4 2 0,-5 2 3 16,1-4 0-16,-6 2 0 0,5-3-9 0,-3 0-11 15,-1 1-4-15,3-4-9 0,-1 0-7 0,1 0-7 16,1 0-19-16,-1 0-11 0,5-1-12 15,1-2-13-15,0-1-18 0,0 1-50 0,0-2-41 16,0-1-15-16,10 1 9 0,-2-2 50 0,4 4 52 16,2-2 28-16,1 3 22 0,1-1 14 0,2 2 13 15,-3 1 21-15,5 0 7 0,-3 0 3 0,-1 0 2 16,2 0-6-16,0 0 10 0,-2-2 12 0,-1-4 11 16,-1 0 8-16,2-2-1 0,-5 1-1 15,1-3-4-15,2-1-5 0,-3-1-8 0,-3-2-12 16,3-2-12-16,-1 0-13 0,-1-1-11 0,1-3-8 15,-2 0-6-15,1 1-2 0,0-1-1 0,-3 0 0 16,-2 2 0-16,1 2 4 0,-3 0 4 16,-2 4 5-16,0 1 4 0,0 2-2 0,-4 3 1 15,-1 2-6-15,-2 3-12 0,0 1-13 0,-4 0-8 16,4 7 4-16,-2 5 12 0,-2 0 14 16,4 2 11-16,-3 2 4 0,0 3 4 0,5 0-1 15,-3 1 0-15,7 0-1 0,1 3-1 0,0-3-1 16,0 0-5-16,9-3 0 0,0-1-5 0,0-4-2 15,4-4-3-15,0-4-6 0,1-4-1 0,-1 0-8 16,2-4-12-16,5-6-15 0,-5 0-20 16,1-4-16-16,-1-2-11 0,-1 0-7 0,-1-5-6 15,4 2 0-15,-4 2 9 0,-3-2 13 0,2 2 21 16,-6 2 26-16,-1 3 12 0,-3 2 23 16,-2 2 31-16,0 3 22 0,0 1 36 0,-6 2 6 0,1 1-13 15,2 1-19-15,-3 0-26 0,2 0-18 16,3 0-8-16,-2 0-8 0,2 0-8 0,-1 0-5 15,2 1-10-15,0 1 0 0,0 1 3 0,0 0 4 16,3 0 9-16,0 2 4 0,5-1-1 0,-1 0 1 16,4-1-7-16,-2-1-4 0,4-1-5 15,0-1-1-15,1 0 3 0,0-1-4 0,-1-2 2 16,-2 0 1-16,2-1 5 0,-4 1 5 0,2 0 5 16,-5 0 4-16,-2 3 1 0,-2-2 1 15,-2 2 2-15,0 0 7 0,0 0 12 0,0 0 12 16,0 5 15-16,0 1 16 0,-2 4-2 0,-5 4-7 15,4 4-16-15,-4 4-24 0,2 1-11 16,-1 3-5-16,2 1-3 0,1-1 3 0,3-1 0 16,0 1 0-16,5-1 0 0,3 2-4 0,3-3-6 15,0-2-4-15,0-2-12 0,2-6-12 0,1-3-7 16,1-6-6-16,0-4 0 0,0-1-6 0,0-4-10 16,0-6-15-16,-1-4-19 0,3-1-8 15,0-6-1-15,-1 0-4 0,0-4-6 0,5-5-16 16,-3 0-46-16,-1-4-63 0,0-2-51 0,1-1 21 15,-5-4 59-15,0-2 89 0,-5 10 61 0,-3 9 56 16</inkml:trace>
  <inkml:trace contextRef="#ctx0" brushRef="#br1" timeOffset="375291">4811 12226 157 0,'0'0'310'0,"0"0"43"0,0 0 15 16,0 0-23-16,0 0-110 0,0 0-103 16,0 0-65-16,0 0-42 0,0 0-21 0,0 0 20 0,0 0 33 15,0 0 30-15,0 0 24 0,17 14-13 16,-8 22-23-16,-1 7-17 0,0 5-15 0,1 7-7 15,1 4-7-15,-2 5-14 0,3 2-8 0,0 5-2 16,-1-1-5-16,-2 0 2 0,0 0 0 16,-1-1-3-16,0 1 1 0,-2-1-2 0,1-2 3 15,-4-2 0-15,0-2 0 0,-2-3 1 0,0-3-2 16,-2-5-2-16,-6-2-1 0,0-8-3 0,-3-4-9 16,-1-6 2-16,-2-6 2 0,-1-6 0 15,1-5 10-15,-1-2-1 0,-2 0-6 0,-2-3-18 16,-2-2-6-16,-1 0-3 0,-1-5-6 0,-3-3 7 15,7 0-7-15,-3-6-16 0,3-7 0 0,1-2 2 16,2-2 10-16,2-2 22 0,5-1 17 0,0-3 17 16,4 3 8-16,2 2 0 0,3-1-6 0,0 3-6 15,0 3-4-15,8 1-4 0,1 2 0 16,0 2 6-16,5-2-2 0,2-1 5 0,3 0-1 16,-1 0-5-16,5-1 0 0,2 1-4 0,-2-4 1 15,3-2 2-15,-1-2-3 0,3-2-1 16,-3-2-7-16,2-2-12 0,-1-3-8 0,-1-1-7 15,-3-2-1-15,-1 3 2 0,0-3 6 0,-5 1 10 16,-1 3 11-16,-1-1 11 0,-3 3 10 0,-3 2 10 16,0 3 8-16,-4 3 11 0,0 4 10 15,-1 4 2-15,-1 4-2 0,-2 2-5 0,1 3-9 16,-1 0-10-16,0 0-7 0,0 0-8 0,0 1-8 16,0 4 9-16,5 1 13 0,2 2 11 0,0 5 10 15,4 1-7-15,0 3-10 0,5 2-10 16,-1-2-6-16,2 0-7 0,-2-2-6 0,1-3-6 15,0-2-12-15,-2-3-15 0,1-4-23 0,0-3-30 16,2 0-44-16,-5-9-62 0,-1-5-124 0,-3-3-222 16,1 2 18-16,-4 4-220 0</inkml:trace>
  <inkml:trace contextRef="#ctx0" brushRef="#br1" timeOffset="375449">5172 12547 2703 0,'0'0'52'0,"0"0"-93"16,0 0-47-16,0 0-45 0,0 0-51 15,0 0-75-15,0 0-110 0,0 0-100 0,0 0-24 16,0 0 112-16,0 0 43 0,0 0 338 0</inkml:trace>
  <inkml:trace contextRef="#ctx0" brushRef="#br1" timeOffset="375925">5566 12699 2370 0,'0'0'138'0,"0"0"-148"0,0 0-62 16,0 0-30-16,0 0-18 0,0 0-38 16,0 0-54-16,0 0-33 0,0 0 0 0,0 0 72 15,0 0 104-15,0 0 114 0,0 0 66 0,0 0 6 16,38-19-15-16,-48 16-45 0,4-1-34 15,-4 2-24-15,-2 1-30 0,-1 1-21 0,0 0-9 16,-2 6 5-16,0 4 19 0,-3 3 28 0,-3 1 29 16,2 6 38-16,0-4 33 0,0 7 26 0,5-4 15 15,1 2-4-15,3 2-22 0,5-2-25 16,2 4-26-16,3 1-20 0,0-1-11 0,3 1-11 16,4-1-8-16,4-3-6 0,-1-5-6 0,4-5-4 15,0-4-1-15,1-3 6 0,0-5 3 0,3 0 1 16,-2-3-6-16,2-5-14 0,-2-3-14 15,3-1-5-15,-2-3-18 0,2 0-19 0,0-1-14 16,-4-2-19-16,1 1-1 0,-2 1 9 0,-2 1 26 16,-1 1 34-16,-1 2 46 0,-4 4 44 0,0 2 27 15,-2 4 17-15,-3 2 17 0,-1 0 9 16,0 0 4-16,0 0-11 0,3 0-23 0,-3 3-17 16,3 4-8-16,2 2-1 0,1 0 6 0,2 3-10 15,0 1-9-15,2 0-12 0,-1 2-12 0,2 0-8 16,3-3-3-16,-2-2-6 0,-1-1 0 15,1-1-2-15,-1-4-1 0,3-2-1 0,-4-1-14 16,0-1-17-16,-1 0-24 0,3-6-37 0,-5-1-51 16,1-4-75-16,3-1-132 0,-4-4-203 0,0 2-264 15,-5 5 471-15</inkml:trace>
  <inkml:trace contextRef="#ctx0" brushRef="#br1" timeOffset="376068">5790 12468 2014 0,'0'0'886'0,"0"0"-918"0,0 0-106 15,0 0-106-15,0 0-156 0,0 0-172 0,0 0-33 16,0 0-304-16</inkml:trace>
  <inkml:trace contextRef="#ctx0" brushRef="#br1" timeOffset="376429">6061 12929 2918 0,'0'0'80'16,"0"0"-111"-16,0 0-23 0,0 0-2 16,0 0-6-16,0 0 3 0,0 0-30 0,0 0-17 15,0 0 8-15,0 0 31 0,0 0 39 0,0 0 34 16,160-3 21-16,-150-7 4 0,-2-1 0 15,1-1-10-15,-2-2-14 0,0 0-17 0,0-2-21 16,-2-1-18-16,2 1-3 0,-4-3-1 0,-2 4 10 16,-1 0 22-16,0 3 10 0,-1 0 23 0,-6 5 21 15,-1 4 12-15,0 0 12 0,-5 3 2 16,2 0-4-16,2 0 1 0,-2 6-5 0,1 4-7 16,0 2-4-16,1 2-5 0,3 0 2 0,-3 3 4 15,4 3 3-15,2 2 3 0,3 0-2 0,0-1-3 16,6 3-12-16,5-2-6 0,2-1-4 0,2-5 0 15,4 2 3-15,3-3 2 0,5-3-4 16,6-3-5-16,4-1-3 0,1-4-11 0,7-4-12 16,0 0-22-16,2-3-34 0,1-6-61 0,-1-3-137 15,-11 3-378-15,-10 0-961 0</inkml:trace>
  <inkml:trace contextRef="#ctx0" brushRef="#br1" timeOffset="380847">30423 1355 0 0,'0'0'14'15,"0"0"-1"-15,0 0-6 0,0 0-3 16,0 0-4-16,0 0 2 0,0 0-2 0,0 0 1 16,0 0 1-16,0 0-1 0,0 0 2 0,0 0 2 15,-60-65-1-15,59 61 3 0,0 2 1 0,-2-2 3 16,2 2 7-16,-4-1 11 0,3 0 21 15,0 3 21-15,1 0 17 0,1-3 29 0,-1 3 15 16,-2-1 7-16,2-1 17 0,-5 1-4 0,3-1 1 16,2-1 2-16,-2 2-9 0,-4-1-4 0,5-1-9 15,0 1-15-15,0-1-14 0,-4 2-21 16,3-2-9-16,3 1-16 0,-1 1-11 0,0 1-10 16,1-2-16-16,0 2-10 0,0 0-10 0,0 0-10 15,0 0-8-15,0 0-9 0,0 0-8 16,0 0-1-16,2 0 10 0,5 0 11 0,-1 0 12 15,7 0 6-15,2 0-2 0,6-1-3 0,1-1 3 16,2 1-1-16,4-3 0 0,0 3 5 0,4-2-6 16,-2 0 2-16,0 0 1 0,3 0-3 0,-2 0 4 15,0-1 0-15,8 2 0 0,-1-1 3 16,3-2 1-16,0 2 1 0,2-1-2 0,8-1-1 16,-1 1 2-16,4 0-4 0,0-2 0 0,2 0 1 15,-1 2-2-15,1-3 1 0,3 3-2 0,-2-1 2 16,-1 1 3-16,5-1-2 0,-2 0 1 0,4-1 1 15,-3 1 4-15,4-1 3 0,0 0 4 16,2-1 1-16,-5 1-3 0,5 0-3 0,-3 2 0 16,-5 1-1-16,2-2 0 0,-5 3 4 0,-3-4-1 15,-4 3-3-15,0-1-1 0,-5-1-4 16,0 1-3-16,-4-1 0 0,-1 2 0 0,-2-1-1 16,-5 1 0-16,-2 1-2 0,-2 1-1 0,-1 1 0 15,-3 0 0-15,-3 0 0 0,1 0-1 0,-3 0 0 16,0 0 0-16,0 3-1 0,-2 1 3 15,-1-1-4-15,-1 1 2 0,-1 0 0 0,1-2-1 16,-2 3 0-16,2-3 2 0,-2 1-1 0,-1 0 1 16,2-2 1-16,-1 1-3 0,-4-1 0 15,4 2-1-15,1-3-4 0,-4 0 0 0,-3 0-7 16,3 0-9-16,-6 0-11 0,1 0-15 0,-4 0-20 16,0 0-28-16,0 0-56 0,0-3-164 0,-5 2-235 15,2-1-597-15</inkml:trace>
  <inkml:trace contextRef="#ctx0" brushRef="#br1" timeOffset="381464">31169 257 557 0,'0'0'101'0,"0"0"20"15,0 0 18-15,0 0-42 0,0 0-26 16,0 0-15-16,0 0-12 0,0 0-4 0,0 0-16 16,0 0 4-16,0 0 25 0,0 0 29 0,0 0 18 15,0 0-2-15,-1 84-31 0,1-53-28 0,0 3-8 16,1 7-10-16,4-1-6 0,0 4-1 15,-3 2 3-15,7 1-1 0,-5 4-4 0,4-6-4 16,-4-1-8-16,4-3-4 0,-2-8-1 0,2-3-3 16,-3-4-2-16,5-6-4 0,-5-1 1 0,3-2-2 15,-2-3-11-15,2-2-10 0,-2-1-19 0,3 2-25 16,-1-1-30-16,-1-1-70 0,3 1-39 0,-4 0-78 16,5-5 1-16,-1-1 77 0,-6-3-45 0</inkml:trace>
  <inkml:trace contextRef="#ctx0" brushRef="#br1" timeOffset="381777">31151 369 121 0,'0'0'-29'0,"0"0"12"0,0 0 6 16,0 0-2-16,0 0-19 0,0 0 13 0</inkml:trace>
  <inkml:trace contextRef="#ctx0" brushRef="#br1" timeOffset="382435">31181 253 89 0,'0'0'10'16,"0"0"8"-16,0 0 9 0,0 0 4 0,0 0 21 16,0 0 42-16,0 0 33 0,0 0 37 0,0 0 8 15,0 0-14-15,0 0-1 0,0 0-18 0,0 0-2 16,0 0-13-16,-5-24-25 0,5 24-27 15,-2 0-33-15,2 0-31 0,-1 0-17 0,-3 1-3 16,1 4 11-16,2 4 19 0,-5 5 24 16,-3 4 8-16,-3 8 2 0,-2 3-1 0,-2 5-6 0,-5 1-5 15,2 9 3-15,-4-2-4 0,-3 4-3 16,0 4-5-16,-1 0-8 0,1-1-1 0,-2-1-6 16,6-2-3-16,1-3-2 0,-3-3 0 0,8-4-1 15,1-6 1-15,1-4 0 0,2-6-3 16,1-6-4-16,7-1-7 0,-3-3-4 0,4 0-6 15,3-3-6-15,0-1-8 0,0 1-13 0,0-3-16 16,0 5-21-16,9-6-22 0,-2 1-24 16,5-1-30-16,1-3-26 0,7 0-27 0,0 0-56 15,3-10-54-15,3-6 38 0,-8 3 19 0,-4 2 94 0</inkml:trace>
  <inkml:trace contextRef="#ctx0" brushRef="#br1" timeOffset="382815">31138 294 569 0,'0'0'-23'0,"0"0"13"0,0 0 5 0,0 0-4 16,0 0 23-16,0 0 46 0,0 0 55 0,0 0 45 16,0 0 12-16,0 0-13 0,0 0-27 0,0 0-35 15,0 0-25-15,0 0-12 0,45-58-7 0,-37 58 5 16,-4 3 1-16,6 4 3 0,0 6-1 15,1 2-5-15,-1 7-6 0,2 1-14 0,2 5-11 16,1 4-6-16,5 2 1 0,-1 7-1 0,6 3-2 16,2-1-5-16,2 4-2 0,7-2-3 15,-1-2 4-15,1-2-2 0,3-2-3 0,1-4 0 16,-1-3-1-16,0-6 4 0,-1-3 3 0,-4-3-3 16,1-2 0-16,-6-5 0 0,-2-1-3 0,-3-2 7 15,-9-4 0-15,-3 0-1 0,-2-4-2 16,-6 2-4-16,-3-2-2 0,0 1 5 0,-1-3 5 15,0 1 10-15,0-1 5 0,0 0-2 0,0 0-5 16,0 0-14-16,-4 2-12 0,-4-2-15 16,3 1-18-16,-5 1-21 0,-4-2-26 0,3 0-44 15,-1 0-69-15,-1 0-102 0,3-5-167 0,0-1 12 16,2 1-209-16</inkml:trace>
  <inkml:trace contextRef="#ctx0" brushRef="#br1" timeOffset="383472">30829 374 94 0,'0'0'66'0,"0"0"59"0,0 0 71 15,0 0 55-15,0 0 29 0,0 0-12 16,0 0-24-16,0 0-29 0,0 0-29 0,0 0-40 16,0 0-38-16,0 0-34 0,0 0-28 0,0 0-17 15,0-9-12-15,0 9-6 0,0 0-5 0,0 0-3 16,0 0-3-16,0 0-4 0,1 0-2 0,1 1 3 15,5 1 4-15,-1-1 4 0,7 0 5 16,0 1-4-16,2 0 2 0,7-2-1 0,1 0-1 16,1 0 2-16,7-2-1 0,0-2 1 0,4-1-2 15,0-3-1-15,3 2 0 0,2-2 0 16,-2 1-2-16,-1-1 1 0,-3 0-3 0,2 0-1 16,-5 4 3-16,3-1-3 0,-5 2 2 0,-3 0-1 15,-2 1-2-15,-4 1 1 0,-5 1-1 0,-2 0 0 16,-2 0-1-16,-8 0-3 0,2 0 2 15,-3 0 0-15,-2 0 1 0,0 0 3 0,0 0-2 16,0 0-4-16,0 0-2 0,0 0-8 0,0 0-4 16,-6 0-4-16,3 0-3 0,1 0-5 0,-5 0-7 15,3 0-16-15,-6 0-15 0,6 0-33 0,-1-2-30 16,-2-4-36-16,1 0-73 0,-2-3-88 16,1-1-55-16,-1 0 45 0,-4-1 87 0,6 3 51 15,0 5 201-15</inkml:trace>
  <inkml:trace contextRef="#ctx0" brushRef="#br1" timeOffset="384264">30787 92 52 0,'0'0'4'0,"0"0"-1"0,0 0 0 15,0 0 1-15,0 0 4 0,0 0 6 0,0 0 27 16,0 0 46-16,0 0 58 0,0 0 46 0,0 0 26 15,0 0-7-15,0 0-27 0,0 0-37 0,42-91-38 16,-42 91-38-16,0 0-34 0,-3 1-21 16,1 2-9-16,-5 3-1 0,3 3 13 0,-6 4 10 15,-2 4 2-15,0 4-2 0,-1 0-13 0,5 2-8 16,-3 0-4-16,2-4-2 0,6 0 4 0,0-3-5 16,2-2 1-16,1-1 2 0,0-2 1 15,0 0 5-15,0-2-1 0,0 0-2 0,0 1-1 16,1-1-2-16,2-2 3 0,-2 1 1 0,6 0-3 15,-4-5 3-15,-1 3-1 0,1-1-2 16,3 0-1-16,-4 0-4 0,1-4-2 0,-2 2-7 16,1-1-7-16,-1-2-8 0,3 1-6 0,-2-1-1 15,-1 0 4-15,0 0 9 0,-1 0 10 16,2 0 18-16,-1-3 5 0,-1-3-3 0,3-2-6 16,2-3-13-16,-2-1-3 0,0-2 3 0,-2-1 2 15,1-3 3-15,2 3 1 0,-3-1-1 0,-1-2-2 16,0-1 3-16,1 1 3 0,-1 1 8 15,0 2 13-15,0 3 10 0,0 0 10 0,0 2 1 16,0 1-7-16,0 2-7 0,2 1-8 0,-2 2 3 16,1-1 3-16,-1 3 1 0,0 1 1 0,1 1-13 15,-1 0-14-15,0 0-13 0,0 0-15 0,2 0 2 16,3 0 6-16,1 0 7 0,1 0 8 0,1 0 2 16,4 0-2-16,2 0 0 0,-1 0-1 15,6 0 2-15,-1 0 0 0,1 0 2 0,6 0 1 16,1 0-1-16,3-5 1 0,3 1-1 0,1-3 0 15,-3 3 0-15,6 1-1 0,-8 0 1 0,2 1-1 16,0 1 1-16,-2 1-1 0,-5 0-1 16,1 0-2-16,2 0-2 0,-1 1 0 0,0 3 1 15,-6-2 1-15,4 3 2 0,-7-4 2 0,5 2 0 16,-6-1 0-16,0-2 0 0,-3 2 2 16,0-2 2-16,-5 0 3 0,1 0 5 0,-5 0 2 15,0 0 5-15,1 0 11 0,-3 0 20 0,-1 0 17 16,0 0 16-16,0 0 6 0,0 0-7 0,0 0-8 15,0 0-10-15,0 0-14 0,-1 0-10 0,-3 1-12 16,2 0-13-16,2 1-11 0,-1 0-13 0,1 1-13 16,0 0 3-16,-3 5 2 0,1 2 7 15,-4 3 11-15,3 4-1 0,2 4 2 0,0 0 0 16,1 1-2-16,0 1 0 0,0 1-1 16,0-4 0-16,0-2-1 0,2-1-2 0,5-1 3 0,-3-4-4 15,-1-1-2-15,4-1-2 0,-4-1-16 16,-1-3-19-16,1 0-38 0,-1 1-59 0,3-1-80 15,-4 0-100-15,-1 1-151 0,0-1 23 0,0-2-226 16</inkml:trace>
  <inkml:trace contextRef="#ctx0" brushRef="#br1" timeOffset="385061">31247 532 73 0,'0'0'24'16,"0"0"-18"-16,0 0 11 0,0 0 20 0,0 0 30 15,0 0 27-15,0 0 17 0,0 0 7 0,0 0-9 16,0 0-7-16,0 0-12 0,0 0-19 0,0 0-19 16,0 0-4-16,30-20 6 0,-31 28 16 0,-2 2 19 15,-1 3-5-15,-6 4-13 0,-2 5-14 16,-5 2-13-16,-4 3-8 0,0 3-8 0,-6-4-3 15,-2 4-12-15,-4-4-1 0,5-2-2 0,-2-1-3 16,2-3-1-16,5-4-7 0,0-1-10 0,8-3-15 16,1-1-41-16,3-3-66 0,6-2-106 15,2-1-107-15,2-4 26 0,1 1 54 0,0-2 50 0</inkml:trace>
  <inkml:trace contextRef="#ctx0" brushRef="#br1" timeOffset="385329">30961 603 339 0,'0'0'136'16,"0"0"-121"-16,0 0 17 0,0 0 8 0,0 0 2 16,0 0 24-16,0 0 35 0,0 0 22 0,0 0-7 15,0 0-23-15,0 0-2 0,0 0 5 16,0 0 14-16,14-7 8 0,0 11-25 0,2 3-17 15,5 1-11-15,-2 3-9 0,7-1-10 0,0 3-15 16,1 1-8-16,0-2-9 0,-1 1-4 0,0 1-2 16,0 0-10-16,-5-1 0 0,3 0-3 15,-3 2-7-15,-2-2-14 0,-4 2-44 0,0 1-66 16,-2 1-94-16,0 0-157 0,-2-3-10 0,-9-3-276 16</inkml:trace>
  <inkml:trace contextRef="#ctx0" brushRef="#br1" timeOffset="388455">31236 1369 95 0,'0'0'15'0,"0"0"-16"0,0 0 0 16,0 0-1-16,0 0 3 0,0 0 0 0,0 0 1 15,0 0 2-15,0 0 2 0,0 0 4 16,0 0 4-16,0 0 7 0,0 0 4 0,33 121 6 16,-32-98 5-16,2 2-1 0,-2 3 1 0,-1 0-3 15,0 3-4-15,0-1 0 0,0 2-3 0,0-1-6 16,2-4 0-16,-1 2-6 0,3-1 6 16,-1-2 10-16,-2 4 1 0,0-3 1 0,2 1-4 15,3 0-9-15,-4 2 1 0,1 1-4 0,4 3-2 16,-3 0 1-16,-1 5-2 0,-1-1 7 0,4 5-5 15,-3-3-3-15,-1 2-4 0,0 3-6 16,3-3 2-16,-3-2-1 0,0 1 3 0,1-4-4 0,-3 3 3 16,1 0 2-16,1-7 7 0,2 3 8 15,-4-3 9-15,1 1 6 0,-1-4-6 0,0 5-6 16,0-1 1-16,0-1 5 0,0 0 6 16,0 0 15-16,0 0-3 0,0 0-11 0,0-1-4 15,0 0-5-15,0 1 7 0,0 1 10 0,0-1 2 16,0 4-10-16,0-3-15 0,0 3-8 0,0-1-4 15,0 0-6-15,0-5 7 0,0 0 1 0,2-2-2 16,-1-1 7-16,2 0-5 0,-2 1 0 16,5-1 0-16,-4-1-5 0,1-2 0 0,-2 1-1 15,6 1-1-15,-4-4 3 0,0 2-1 0,3 1 2 16,-1 1 1-16,-3 2-3 0,5 2-1 0,-3-1-1 16,-1 4 0-16,0-1 3 0,4 0 3 15,-5 4 3-15,0 1-5 0,0 3-3 0,2 3-4 16,-1 2-4-16,-1 1 9 0,-1 5-1 0,-1-2 1 15,1 2-1-15,5-2-7 0,-4 0 1 16,1-4-1-16,-1-4 0 0,0-5 2 0,4-6 2 16,-5-2 0-16,2-2 3 0,-2 1 6 0,1 3 4 15,3 0 1-15,-2 3 0 0,0 2-3 0,-1 1-2 16,4-1-1-16,-4-2-3 0,1 0-3 0,-1 2-2 16,4 1-2-16,0 5 3 0,-3 2-1 15,3 3-3-15,-2 2 1 0,-1 1 0 0,4 0-2 16,-3 0 1-16,-1 1-2 0,4 4 1 0,-3-2-2 15,-1 2-2-15,5-1 2 0,-6 1 3 0,7-4 1 16,-5-2 3-16,0-2-7 0,3-5-1 0,-3-2 2 16,-2-3 0-16,5-1 8 0,-4-1-3 15,4 3-3-15,-3 2 3 0,-1 3 0 0,-2 0 5 16,5 2 3-16,-4-3 0 0,2 0-1 0,-1 0-4 16,4 0-2-16,-3 1-1 0,3-1-8 15,-3 3 1-15,-1-2 3 0,-1 1-3 0,2-1 10 16,-2 3-2-16,-1 2-2 0,1-1 3 0,-2 4-6 15,1 2 2-15,-1 4 1 0,0 2 0 0,1 1 5 16,-1 3-3-16,0-3 2 0,0-4-2 16,0-3-7-16,0-4 2 0,0 2 1 0,2-4-2 15,-1 2 3-15,3-2-1 0,-1-2 0 0,0 1 2 16,-3-2 3-16,2 1 0 0,2 0 1 0,-1 0-3 16,0 1 0-16,-2 1 2 0,1-4 1 0,-1 3 2 15,3-3-2-15,-3 0-2 0,1 1 0 16,1 1-1-16,-2-1 7 0,-1 0-2 0,1 1-3 15,1 2-3-15,3 1-5 0,-4 0 2 0,2-2-1 16,-1 0 2-16,-2-3 1 0,0 3-2 0,1 0 3 16,-1-1-1-16,0 3 0 0,0-1 2 15,0-1 2-15,-1 1 0 0,-2-2 5 0,0 1-4 16,-2-1 2-16,2 3 2 0,3-1-3 0,-1 0 0 16,1 2-3-16,0-1 0 0,0-2-3 0,0 1-1 15,0-2 2-15,0-5-4 0,1 1 3 16,2-1 1-16,3-2-1 0,-3 3 3 0,0 0-5 15,4 1 1-15,-3 1 1 0,-1-1-2 0,3 1 2 16,-3 0 1-16,0 1-2 0,0-3 1 0,2 0-1 16,-2-2-3-16,-2 2 2 0,1-2-2 15,-1-1 1-15,3 3 0 0,-3-2-1 0,-1 1 0 16,0 0 0-16,0 2-3 0,0-3 2 0,0 1-1 16,0-3 0-16,0 4 2 0,-5-5-1 15,4 1 1-15,-2 0-1 0,0 2 3 0,-2-2 0 16,2 2 0-16,0-3 3 0,-1-2-2 0,-1 2 0 15,3-3 1-15,-1 0-2 0,2 1 1 0,-2-1-1 16,-1-2 1-16,4 0 0 0,0-1-1 0,0 0-1 16,0 1 0-16,0-1-3 0,6 1 0 15,-4-1 0-15,1 0-1 0,-1 1 1 0,3-1 1 16,-2 2-1-16,-1-2 0 0,0-2 2 0,-1 3 1 16,5-3 0-16,-5 3 1 0,0-3 1 0,-1 3 1 15,0 1-1-15,0 1 1 0,0 3-2 16,0-3 0-16,0 2-1 0,-1 0-1 0,-4 0 2 15,2-1 1-15,1 1 2 0,-2 2 3 0,-1-1 6 16,2-2-1-16,0 1 4 0,1-1-1 0,-4-3-2 16,4 2-3-16,0-2-4 0,-1 0-1 15,2 0 2-15,-4 0 1 0,2 0 3 0,3 1 1 16,-1-3-4-16,-1 1 2 0,2 0-7 0,0 2-2 16,-1-4 2-16,1 4-4 0,0-4 2 15,0 4-1-15,0 2 0 0,0 1 4 0,-2 1 0 0,2 1 0 16,-1-2 1-16,-3-1-1 0,1 2 2 15,3-2-3-15,-1 2 0 0,1 1-1 0,-1-3-1 16,1 4 1-16,0-1-2 0,0 2-1 0,0-1 4 16,0-2 2-16,0 1 0 0,0-1 2 15,0-1-3-15,0-2 0 0,2-2-2 0,1 2-2 16,4-3-4-16,-3 0 0 0,4 3 1 0,-2-5 2 16,0 3 4-16,-2-3 2 0,1 3-3 0,1 0 1 15,-3 0 0-15,0 3-2 0,0 0 2 0,2 3-1 16,-2-4 2-16,-2 3-1 0,-1-3 2 15,2 0 1-15,-2 0-3 0,1-2 1 0,-1 1-3 16,0-1 0-16,0 2 1 0,4-1 0 0,-4 1 0 16,0 1 0-16,0-1-1 0,0 0 0 15,0 1 0-15,0 0-2 0,1-1 2 0,2 1-1 16,0 0 2-16,-2 0 3 0,6 0 0 0,-4-1 0 16,-1 1 0-16,0-1-4 0,5 1 1 0,-5 0-2 15,1 3-2-15,-2-1 4 0,5-1 0 0,-3 0 1 16,-1-1 4-16,0 0 1 0,5-1 0 15,-5-1 6-15,2-2-3 0,-1 0-1 0,3 2-4 16,-2-3-3-16,-3 0 1 0,5 0-3 0,-4 1 2 16,1-2 0-16,-2 1-1 0,2-2 3 0,3 2 3 15,-2 0-3-15,-2 0 0 0,5-2-3 0,-4 1-3 16,0-1 4-16,-1-3-1 0,4 1 2 16,-2-2 4-16,-3-1-5 0,2-1 0 0,3 0-2 15,-2 1-5-15,-3-1 3 0,2 1 2 0,2-1 0 16,-2 0 5-16,-2 4-3 0,6-1 0 15,-4 0 2-15,0-1-1 0,-1 0 5 0,5-1 1 16,-3 0 0-16,-1-1 3 0,2 1-5 0,0-3-4 16,-4 2-2-16,0-1-6 0,2 0 3 0,1-2 1 15,-3 2-1-15,1-1 9 0,-1 3-1 16,-1-2 0-16,2 3 3 0,-2-3-5 0,0 0 5 16,0 0 1-16,0-1-7 0,0-1 1 0,0-2-2 15,1 3-3-15,-1-1 9 0,3 1-5 16,1-3 4-16,-3 2 2 0,2-1 2 0,-2 0 4 15,1 1-2-15,-2-4-2 0,1 2-2 0,0 0-3 16,-1-1-1-16,4 1 1 0,-2 0-3 0,-1-1 3 16,0 0 0-16,1 1-2 0,-2-1 1 0,0 0 4 15,1 0-5-15,-1 0 1 0,0 2-2 16,2-2-2-16,-2 2 3 0,4-1 3 0,-4 0 1 16,0-1-7-16,0 1 5 0,0 3-1 0,0-1-3 15,0-4 10-15,0 1-6 0,0-1-2 0,0-4 2 16,0 3-10-16,0-4 6 0,0 0-1 0,0-1-2 15,1-2 4-15,0 0-4 0,-1-2 0 16,2 1-1-16,-2-1-4 0,1-1 2 0,-1 0 2 16,0 0-5-16,0-1 0 0,1-2-7 0,-1 0-18 15,0 0-22-15,0 0-41 0,0-2-17 0,0-7-27 16,-2-4-79-16,-8-5-188 0,6-1-210 16,-3 7-516-16</inkml:trace>
  <inkml:trace contextRef="#ctx0" brushRef="#br1" timeOffset="391165">21379 16000 1567 0,'0'0'-19'0,"0"0"37"0,0 0 10 0,0 0-5 16,0 0 0-16,0 0 6 0,0 0 17 15,0 0 36-15,0 0 29 0,0 0 25 0,0 0-1 16,0 0-19-16,-26-73-26 0,25 73-30 0,1 0-27 15,0 0-24-15,0 0-25 0,0 0-24 0,0 5-1 16,0 4 8-16,1 7 19 0,6 6 21 16,-2 11 5-16,3 3-2 0,-1 7-2 0,5 4-6 15,1 8 6-15,0 2-1 0,4 2-2 0,2 7 4 16,0 1-4-16,3 5 0 0,2-1 2 0,-3-2-3 16,5-3-1-16,0 0-1 0,-2-8-3 15,2-5-1-15,0-5-3 0,0-8-2 0,2-10-4 16,-7-7 4-16,3-7 3 0,-8-7 10 0,-2-6 16 15,-3-3 11-15,0 0 19 0,-7-2 9 0,2-8-7 16,0-6 0-16,2-5-9 0,-2-6-10 0,3-7 1 16,-3-4-10-16,2-1-8 0,-4-2-3 15,3 0-2-15,-3 0 2 0,-3 1-5 0,1 2-1 16,0-3-5-16,2 0-3 0,-1-1-2 0,0-4-4 16,4 2 2-16,-2-1-3 0,3 3-3 15,0 0 1-15,5 2-8 0,0 1-5 0,1 5 0 16,5 0-10-16,-1 3 2 0,0 0-7 0,2 6-7 15,-2 1-6-15,2 6-20 0,-3 3-33 0,-2 4-55 16,-2 3-79-16,-2 4-92 0,-5 1-107 16,3 3-31-16,-5 0 77 0,2 0-60 0</inkml:trace>
  <inkml:trace contextRef="#ctx0" brushRef="#br1" timeOffset="391793">22649 16146 2255 0,'0'0'-44'0,"0"0"-113"0,0 0-12 0,0 0-9 15,0 0 44-15,0 0 101 0,0 0 15 16,0 0 10-16,0 0 5 0,0 0 11 0,0 0 8 15,165-73 10-15,-149 59 7 0,5-1 4 0,-3-1 0 16,-3 2-5-16,4-3 1 0,-6-1-7 16,-2 2 1-16,-3 1 8 0,1 2 6 0,-7 2 7 15,-2 2-8-15,0 1-24 0,-8 2-39 0,-5 0-31 16,-4 3-14-16,-9 3 3 0,-1 0 17 0,-6 0 13 16,-4 9 7-16,-2 5 4 0,-5 3 1 0,-2 0 2 15,0 5 6-15,-1 1 6 0,3 0 4 16,4-1 10-16,8 0 5 0,-1-2-1 0,11-2-2 15,2-3-6-15,7-2-6 0,8 0-4 0,3-4 6 16,2 3 4-16,6-3 12 0,6 0 5 0,6 2-6 16,6-2-2-16,8 2-16 0,3-2-10 0,8 0-5 15,9 0-8-15,1 0 6 0,1 1 5 16,7 0 8-16,-3 2 10 0,0 0 0 0,3 3 1 16,-4-1 2-16,-2 3-2 0,-3 4 9 0,-3 1 10 15,-5 1 10-15,-5 7 13 0,-5 0 11 0,-3 2 7 16,-11 3 6-16,-4 1 1 0,-7 0 6 15,-8-3 5-15,-1 0 2 0,-6 0 9 0,-11-5 0 16,-2-1 4-16,-7-6 7 0,0-2-13 0,-4-6-9 16,0-3 0-16,-4-4-9 0,-3-3 4 15,0-3-3-15,-4 0-20 0,-4 0-13 0,2-8-15 16,0-1-4-16,0-3-3 0,2-1-7 0,5-4 7 16,-1 2-5-16,4-4-3 0,-1 2 0 15,5 0-8-15,3-3-2 0,2 1-1 0,6 1-7 16,1-1-1-16,2 2-8 0,5 1-9 0,1 1-10 15,8 2-15-15,1-2-25 0,0 1-28 0,12-2-35 16,2 3-44-16,9-1-55 0,4 3-68 16,5 4-112-16,6 1-86 0,-9 3 46 0,-7 1-53 0</inkml:trace>
  <inkml:trace contextRef="#ctx0" brushRef="#br1" timeOffset="392087">23699 15947 2812 0,'0'0'-56'0,"0"0"-31"0,0 0-7 16,0 0 5-16,0 0 42 0,0 0 54 0,0 0 16 16,0 0 13-16,0 0 8 0,0 0 19 0,56 191-4 15,-49-147 1-15,-5 4-10 0,2 0-20 16,3 3-6-16,-1 5-16 0,2 1-1 0,-3 1 0 15,3 0-5-15,-2-2 0 0,4-3-1 0,-5-3-3 16,5-5 1-16,-4-5-1 0,0-4-3 0,-2-9-3 16,-1-7-8-16,1-8-6 0,-3-6 4 0,-1-5 5 15,1-1 10-15,-1 0 1 0,0-6-35 0,0-4-73 16,0-6-127-16,-2-4-185 0,-2-6-217 16,1 2-64-16,2 9 81 0</inkml:trace>
  <inkml:trace contextRef="#ctx0" brushRef="#br1" timeOffset="392398">23722 15876 2851 0,'0'0'-12'0,"0"0"-13"16,0 0-16-16,0 0-12 0,0 0 10 0,0 0 17 15,0 0 8-15,184-25 2 0,-137 33-2 0,-4 2 7 16,1 0 3-16,-4 0 3 0,-3 0 6 15,-2 1-2-15,-2 0 3 0,-3 0 4 0,0-1 2 16,-3 2 5-16,-4 0 2 0,-1 1 0 0,-4 2-1 16,-4-1-2-16,-2 2-5 0,-4-1-1 15,-5 4 0-15,-3 0 3 0,0 1 13 0,-4 0 2 0,-11 3 6 16,-7 1 1-16,-5-1-12 0,-9 0 0 16,-4-2-7-16,-3 0 5 0,-5-1 0 0,-1-5-1 15,-3-1 2-15,1-6-13 0,0-4 9 0,1-2-2 16,1-2-4-16,7 0 11 0,1-6-20 15,1-4-15-15,3 0-42 0,5-3-95 0,3-2-205 16,9 4-352-16,6 1-842 0</inkml:trace>
  <inkml:trace contextRef="#ctx0" brushRef="#br0" timeOffset="396110">31311 3019 644 0,'0'0'37'16,"0"0"-36"-16,0 0-32 0,0 0 0 0,0 0 15 15,0 0 18-15,0 0 6 0,0 0 4 16,0 0 21-16,0 0 17 0,0 0 7 0,0 0 4 15,16 0-11-15,-13 0-11 0,5 0 0 0,-2 0 1 16,3-2 0-16,1-1-3 0,-3-2-3 0,4 0-3 16,-3-2 0-16,-1-1 5 0,2-1 3 0,-3 0 0 15,3-2 6-15,-5-1-2 0,3 2-3 16,-4-4 6-16,-3 3-2 0,1 3 6 0,-1-4 6 16,0 3-12-16,-2 0-12 0,-8-1-22 0,2 0-16 15,-4 0-3-15,-2-1-11 0,-5 2 6 0,4-1-1 16,-4 4 0-16,-3 3 3 0,-3 2 1 0,5 1 0 15,-4 0 1-15,1 7-5 0,6 4-4 16,-5 3-5-16,5 0-10 0,4 3-2 0,-1-1-4 16,7 5 1-16,0-2 11 0,6 4 10 0,1-1 10 15,1 0 11-15,10 0 2 0,3-4 3 0,1 1 2 16,3-3 3-16,5-2 2 0,0-1-9 16,2-6-7-16,-2 0-13 0,7-2-17 0,-7-4-8 15,3 1 5-15,0-2 2 0,0 0 13 0,-4-5 12 16,-4-2 0-16,-3 0 10 0,-3-1 18 15,-4-1 22-15,-4 1 18 0,-2 2 9 0,-2-2-3 16,0 1-12-16,-6 0-15 0,-2-2-6 0,-4 2-6 16,3 0-4-16,-3 0 5 0,-2-2 1 15,1 3-2-15,-5 0 2 0,4 0-3 0,1 3-12 16,5-2-6-16,-1 4-19 0,4-1-28 0,-1 2-45 16,5 0-49-16,1 0-24 0,0 6 9 0,0 4 24 15,1 2 10-15,6 4-74 0,-1-5-46 16,-5-2-343-16</inkml:trace>
  <inkml:trace contextRef="#ctx0" brushRef="#br0" timeOffset="396752">31461 4113 1843 0,'0'0'100'0,"0"0"9"16,0 0-13-16,0 0-67 0,0 0-27 0,0 0-15 15,0 0-34-15,0 0-8 0,0 0 9 0,0 0 14 16,0 0 23-16,0 0 9 0,0 0 0 0,0 0 4 15,-20 37 6-15,24-26 2 0,0 3-2 16,5-2-9-16,1 0-23 0,-3-5-6 0,4 0-4 16,0-2 4-16,-4-2 19 0,3 0 6 0,-1-1 10 15,-4-2 2-15,3 0-5 0,-2 0 10 0,-3 0 9 16,5-2 12-16,-6-3 15 0,5 1-1 0,-4-2-3 16,0 0-5-16,-2-4-14 0,-1-2-17 15,0 0-12-15,0-1-5 0,-3-1-3 0,-6 0 3 16,3 2 3-16,-5 0-3 0,-1 2 7 0,-2 1-2 15,-2 1-31-15,0 1-17 0,-5 1-25 16,3 3-14-16,-3 3 5 0,2 0-5 0,-3 9 0 16,3 4 10-16,-2 1 15 0,2 5 28 0,-2 2 22 15,6 5 18-15,2 4 10 0,1 3-6 0,-1 0-2 16,9 3 0-16,0 1-3 0,4 2 6 16,0-1 3-16,5-1-5 0,8-7-1 0,2-4-7 15,1-4 0-15,7-8 0 0,2-2 6 0,2-5 0 16,3-4-7-16,0-3-15 0,4 0-42 0,-3 0-14 15,3-3 0-15,-7-4 8 0,-5-3 23 0,1 0 6 16,-8 0-4-16,-1-3 13 0,-3 0 26 16,-9 1 21-16,0 0 20 0,-2 0 2 0,-3-2 1 15,-2 2-4-15,-6-2-3 0,-3 2 10 0,-2 0 5 16,-5 2 17-16,-3-1 5 0,2 0-6 16,-6 2-11-16,2 1-25 0,2 1-15 0,1 4-24 15,4 0-18-15,-1 3-29 0,11 0-37 0,-1 0-27 16,2 10-31-16,7 4-40 0,1 3-85 0,0-4-5 15,0-2-266-15</inkml:trace>
  <inkml:trace contextRef="#ctx0" brushRef="#br0" timeOffset="397459">31489 5219 1184 0,'0'0'534'0,"0"0"-636"16,0 0-22-16,0 0-9 0,0 0 34 15,0 0 59-15,0 0 59 0,0 0 35 0,0 0 14 16,0 0 6-16,0 0-4 0,0 0-1 0,0 0 3 16,0 0-5-16,38 65-5 0,-26-57-13 15,0-1-15-15,1-1-8 0,0 0-2 0,1-2-2 16,1 0-1-16,1-1-2 0,-1-2-1 0,0 1-7 15,3-2-2-15,-4 0-7 0,-2 0-6 16,-4 0-9-16,2-5-10 0,-5 2-9 0,2 0-9 16,-3-2-6-16,-2 1-2 0,-1-1-4 0,-1-1-1 15,0 1 8-15,0-3 6 0,-4 0 13 0,-6 1 6 16,3 0-4-16,-6 1-7 0,-1 0-5 16,-5 1 7-16,3-1 1 0,-3 2 10 0,-3 0 12 0,4-1-5 15,-4 3 12-15,4 0 10 0,-4 2 8 16,5 0 10-16,-5 7-2 0,7 1-5 0,0 3-8 15,1 1-8-15,2 6 3 0,6-1 7 0,-2 5 5 16,4 1 2-16,3 0-5 0,1-1-4 0,0 1-4 16,3 0-1-16,7-3 2 0,3 1 0 15,2-6 3-15,1-2 5 0,2-4 2 0,5-3 0 16,-5-3-3-16,4-3-6 0,-6 0-6 0,6 0-7 16,-4-4-6-16,2-3 3 0,-3-2-2 0,-1-1 4 15,-2-2 6-15,-3 2 6 0,-7-2 10 16,2-1 12-16,-6 1 2 0,0-1 5 0,-1 2-4 15,-7-2-3-15,-4 1 1 0,1 3-1 0,-3-1-7 16,-1 1-7-16,1 2-5 0,-1 2-11 16,0 0-8-16,2 4-12 0,0 1-27 0,2 0-23 15,1 6-20-15,4 4-6 0,-2 5 14 0,5 2 13 16,2 6-3-16,1 3-47 0,0 4-107 0,0-5-113 16,1-8-452-16</inkml:trace>
  <inkml:trace contextRef="#ctx0" brushRef="#br0" timeOffset="397968">31564 6481 1741 0,'0'0'-17'0,"0"0"-53"0,0 0 10 0,0 0 41 15,0 0 12-15,0 0 16 0,0 0 4 16,0 0 8-16,0 0 3 0,0 0 9 0,0 0 12 15,0 0 9-15,0 0 7 0,0 0 2 0,102 141-4 16,-80-141-5-16,-4 0-9 0,5-3-8 0,-5-5-2 16,3-3-8-16,-4-2-5 0,3-1-4 0,-3-5-8 15,-2-1-4-15,-3 0-2 0,-2-1-4 16,-6-2-4-16,-3 0 2 0,-1 2 1 0,0 1 2 16,-3 2 2-16,-6-1-5 0,-4 4 1 0,1 0-7 15,-3 1-3-15,-1 4-6 0,-3-1-10 0,-3 5 0 16,-3 1 1-16,1 3 0 0,0 2 2 15,0 0-2-15,1 7-7 0,-1 4 3 0,7 4 0 16,-5 3 4-16,5 3 11 0,4 4 2 0,-1 2 9 16,7 0 2-16,0 2 4 0,7 0 4 15,0 0-5-15,0-1 2 0,11-1-1 0,2 0-6 16,2-2 1-16,1-3-20 0,7 0-34 0,1-4-47 16,-1 1-101-16,10-3-150 0,-9-6-39 0,-8-4-332 0</inkml:trace>
  <inkml:trace contextRef="#ctx0" brushRef="#br0" timeOffset="398687">31581 8146 201 0,'0'0'37'0,"0"0"19"0,0 0 15 0,0 0 3 0,0 0 16 15,0 0 6-15,0 0-15 0,0 0-2 16,0 0 0-16,156 162-1 0,-148-153 14 0,3-1 2 16,-3-2-7-16,-2-2-6 0,-3 0-6 0,3-3-6 15,-2 1-6-15,-2-2 4 0,3 0 12 0,-1 0 13 16,-1-3 3-16,4-5-10 0,-2-3-21 16,4-1-23-16,-3-7-20 0,4-1-11 0,-5-1-5 15,4-1-5-15,-5-1-7 0,1 3-8 0,-3 0-3 16,-2 0-8-16,0-1 5 0,0 0 9 15,-9 4 5-15,3-2 2 0,-5 2-5 0,-3 2-9 16,0 3-6-16,-5 2-5 0,3 2-5 0,-2 3 0 16,-4 4-2-16,6 1 4 0,-2 3 4 15,-2 8 5-15,5 2 7 0,-2 4 10 0,2 1 12 16,2 3 8-16,2 2 2 0,1 0-2 0,5 1-3 16,-2-1-1-16,7-3-3 0,0 0 0 0,0-4-2 15,9-2-1-15,1-2 4 0,4-3-3 0,1-3 4 16,0-3-13-16,2-1-21 0,2-2-23 15,1 0-39-15,-4-5-29 0,4-1-26 0,-3-3-21 16,-4 0 6-16,0 0 18 0,-8-2 43 0,3 3 49 16,-5-2 38-16,-3 2 18 0,0 2-10 0,0 2-51 15,-5 0-80-15,-4 4-21 0,4 0-97 0,-3 0 128 16</inkml:trace>
  <inkml:trace contextRef="#ctx0" brushRef="#br0" timeOffset="399303">31696 9329 1914 0,'0'0'322'0,"0"0"-202"0,0 0-6 15,0 0-28-15,0 0-62 0,0 0-9 0,0 0-11 16,0 0-4-16,0 0 2 0,0 0 3 0,0 0 6 16,0 0 4-16,0 0-4 0,-26-28-4 15,26 26-6-15,0 2-10 0,1 0-5 0,2-3-6 16,-1-2-2-16,6-1 1 0,-3-3-1 0,5-2-4 15,-3-1-8-15,4-2-9 0,-1-2-6 16,0 3-2-16,-4 1-2 0,-4 0 4 0,4-1 7 16,-6 0 10-16,0 0 5 0,0 3 4 0,-7-5-7 15,0 4-5-15,-5 0-1 0,-2 2-2 0,-5 2 3 16,3 2-1-16,-4 3 1 0,0 2 1 16,2 0 3-16,-2 8 5 0,5 3 0 0,-2 3 4 15,2 3 6-15,2 3 3 0,2 0 6 0,-2 3 5 16,8 0 1-16,-2 3 8 0,6-2 3 15,1-1-2-15,0-3-1 0,1-2-2 0,10-3-1 0,-1-2 7 16,2-3 7-16,-2-3 10 0,3-2 4 16,-1-4 1-16,2-1 2 0,0 0 1 0,-1-1-1 15,5-5 2-15,-3-1-5 0,0-1-3 0,0-1-4 16,-1 0-3-16,-3 1 8 0,-6-1 5 0,2 0 11 16,-4 3 5-16,-3 0 0 0,0-2-5 15,0-2-10-15,-3 3-5 0,-5-3-4 0,4 1-4 16,-6 1-6-16,-1 0-7 0,4 4-12 0,-2-1-11 15,-1 2-13-15,5 3-22 0,1 0-27 0,-3 0-29 16,6 3-14-16,-2 5 3 0,0 4 16 16,-1 3 2-16,4 5-46 0,0 0-96 0,0 4-138 15,4-6-10-15,-1-5-278 0</inkml:trace>
  <inkml:trace contextRef="#ctx0" brushRef="#br0" timeOffset="399919">31864 11144 1197 0,'0'0'328'16,"0"0"-450"-16,0 0 36 0,0 0 72 0,0 0 34 16,0 0 45-16,0 0 28 0,0 0 24 15,0 0 16-15,0 0-4 0,0 0-8 0,0 0-16 16,0 0-16-16,0 0-16 0,154-115-10 0,-144 86-12 15,1 0-15-15,0 0-10 0,-6-1-11 16,5 0-6-16,-9 2-1 0,0 2-1 0,-1 2 3 16,-1 0 2-16,-10 5 1 0,3 1-1 0,-6 3-6 15,1 0-5-15,-6 4-8 0,2 2-6 0,-2 2-2 16,-1 3-11-16,2 4-7 0,-3 0-10 0,6 0-9 16,0 8 0-16,0 2 7 0,2 4 12 0,-1 5 14 15,2 0 12-15,1 3 5 0,-2 3 1 16,8 1 1-16,-2 1 1 0,4 1 0 0,3 0 0 15,0 0-1-15,0-3 2 0,9-2-2 0,-4 1 0 16,7-6-2-16,1-3-4 0,-1-5-1 0,2 0-5 16,-2-7-3-16,2-2-5 0,-2-1-7 15,0 0-3-15,-4-3-1 0,3-3 7 0,-3 1 12 16,-3-2 23-16,-4 1 15 0,-1 2 18 0,0-3 10 16,0 1-5-16,-3 2-5 0,-6-2-14 15,2-1-12-15,-5 3-5 0,-1 2-7 0,0-1-4 16,-1 3-6-16,2 0-11 0,-1 5-5 0,1 3-14 15,0 2-8-15,6 3-1 0,-2 0 2 0,4 5 8 16,3 4 8-16,1 1-9 0,0 3-37 16,5 2-76-16,9 4-176 0,-2-9-139 0,-4-6-529 0</inkml:trace>
  <inkml:trace contextRef="#ctx0" brushRef="#br0" timeOffset="400560">31549 12776 1950 0,'0'0'5'0,"0"0"-85"0,0 0 11 0,0 0 11 16,0 0 54-16,0 0 29 0,0 0 3 0,0 0-1 15,0 0-1-15,0 0 1 0,0 0 3 16,0 0 3-16,0 0 1 0,0 0-3 0,107-13-5 15,-100 6-2-15,0 0-7 0,-1 1-1 0,-4-4-5 16,5 1-5-16,-5 0-5 0,-2-2-4 0,0 3-3 16,0-3 3-16,-5 0 0 0,-3 2 4 15,-3 1 2-15,0 1 1 0,3 2 4 0,-3 0-5 16,0 4 3-16,0-1 0 0,5 2-5 0,-3 0-10 16,5 2-10-16,-4 2-4 0,5 3 3 0,-1 0 12 15,-1 4 6-15,2 0 1 0,3 3-2 0,0 0 3 16,0 2 0-16,1 0 2 0,6-2 1 15,-1 2-3-15,3-2-1 0,1 2-1 0,-2-3 2 16,4 1-3-16,2-3-2 0,1-3-4 0,0 0-13 16,3-2-4-16,-5-4-4 0,1-1-7 15,-6-1-2-15,3 0 2 0,-3 0 15 0,-3-1 29 16,-4-1 30-16,-1-4 30 0,0 3 4 0,0-2-5 16,-3-1-8-16,-5 2-16 0,1-2-12 0,-2 0-9 15,-4 2-4-15,5 1-1 0,-4-1-1 0,1 4 0 16,0 0-4-16,0 0-13 0,4 0-3 15,-1 0-10-15,4 4-12 0,1 0 2 0,-2 1-1 16,3 1 5-16,2 2 7 0,0 2-5 0,0 0-3 16,0 4-12-16,7 3-42 0,0 0-69 0,4 1-143 15,1 2-183-15,-1-4 0 0,-5-8-151 0</inkml:trace>
  <inkml:trace contextRef="#ctx0" brushRef="#br0" timeOffset="400998">31951 14471 1349 0,'0'0'50'0,"0"0"-48"15,0 0 15-15,0 0 1 0,0 0-1 0,0 0 4 16,0 0 7-16,0 0 8 0,0 0 5 0,0 0 10 16,0 0 15-16,0 0 13 0,0 0 11 0,74 75 2 15,-64-86-6-15,-5-3-17 0,5-2-18 0,-8-2-19 16,5-1-15-16,-4-2-7 0,-3 3-3 16,0 0 3-16,-1 1 4 0,-9 2 1 0,-2 1 5 15,-6 1 2-15,-4 3-1 0,2 1-8 0,-5 3 3 16,1 1 7-16,-1 5 9 0,-1 0 12 15,6 4-4-15,-2 6-13 0,3 0-13 0,-2 5-7 16,6 0-2-16,1 6-5 0,2-1 2 0,0 1-1 16,6 2-2-16,0 1 3 0,3 2 1 0,3 0 2 15,0 1 4-15,0-4-2 0,4 0 3 16,7-2-2-16,1-2 1 0,2-3 0 0,2-2-4 16,5-2 1-16,-4-2-5 0,8-6-7 0,-2 0-9 15,-1-4-29-15,4 0-41 0,1-1-58 0,-1-5-109 16,2-1-232-16,-7-2-108 0,-8 3-415 0</inkml:trace>
  <inkml:trace contextRef="#ctx0" brushRef="#br0" timeOffset="402075">31243 1404 1770 0,'0'0'-32'0,"0"0"-38"0,0 0-27 16,0 0 11-16,0 0 41 0,0 0 48 0,0 0 18 16,0 0 9-16,0 0-1 0,0 0-4 0,0 0-5 15,0 0-5-15,-15 59-5 0,15-54-3 16,0-3 4-16,0-2-2 0,0 1 6 0,0-1 7 15,2 0 2-15,1 0 12 0,-1 0 5 0,3 0 3 16,-1 0 3-16,0-3-10 0,4-3-9 16,-3 0-12-16,3-3-19 0,-3 0-10 0,2-2-7 0,-2-2-5 15,-2 3 5-15,3-5 1 0,-5 1 5 16,-1 0 0-16,0 0 1 0,-1 0 6 0,-8-1 3 16,4 5 17-16,-6-2-11 0,-1 3-19 0,-5 2-4 15,-3-1-17-15,1 2 12 0,-4 2 29 0,-3 2 10 16,1 2 17-16,-1 0 9 0,4 6-10 15,-2 3-4-15,0 3-5 0,5 3 8 0,0-2 0 16,6 2 1-16,4 0-8 0,1 2-15 0,7-1-7 16,1 0-3-16,0 1 1 0,8-4 9 15,0 3 3-15,6-3 4 0,5-1 2 0,-1-1-1 16,-1-2 2-16,7-1-3 0,-1-4 0 0,-1-1 0 16,1-3-2-16,0 0 1 0,-4 0-3 0,2-6-6 15,-5-1-5-15,-2-1-5 0,-2-1 0 16,-6 0 5-16,2-2 5 0,-5 1-1 0,-3-1-2 15,0-1-5-15,-2-1 1 0,-9 1 4 0,-1-2-2 16,-2-1 11-16,-2 3-3 0,-1 0-2 16,-4 1-1-16,2 4-16 0,-5 0-15 0,5 1-16 0,-1 2-14 15,6 2-20-15,0 2-62 0,9 0-124 16,-2 6-166-16,6 0 2 0,1-2-188 0</inkml:trace>
  <inkml:trace contextRef="#ctx0" brushRef="#br0" timeOffset="403474">30078 1331 582 0,'0'0'184'0,"0"0"-136"0,0 0-51 15,0 0-40-15,0 0 10 0,0 0 43 0,0 0 42 16,0 0 42-16,0 0 6 0,0 0-10 16,0 0-19-16,0 0-12 0,0 0 0 0,0 0-2 15,-40 169-4-15,36-139-14 0,0 6-5 0,0 3-6 16,3 4-6-16,-2 5 3 0,0-1-3 0,-2 4-4 16,2-1 0-16,2-4-3 0,-1-4-2 15,1-6-1-15,1-6-4 0,0-8-1 0,0-8-4 16,0-5 3-16,0-7 18 0,0 0 27 0,0-2 35 15,0 0 24-15,0 0 5 0,0 0-7 16,0 0-19-16,0 0 3 0,0-4-25 0,0-2-32 16,0-3-26-16,0-4-38 0,-5 0-7 0,2-2 0 15,-1-2 4-15,-3-2-2 0,4-1-1 16,-2-2 0-16,-3 1-3 0,3-3-6 0,-3 1 0 16,1-2-8-16,-1 3-5 0,-3-1 8 0,3 1 2 15,-3 1 9-15,0-1 16 0,-1 0 11 0,-2-2 10 16,2 3 10-16,2-2 3 0,1 1-5 0,1 1 4 15,0 3 10-15,2 0 6 0,3 2 18 16,2 3 3-16,1 1-6 0,0 1-13 0,1 2-19 16,3 0-10-16,7 1-8 0,3 0-1 0,0 3-2 15,5-1 0-15,1 1 1 0,3 2 1 0,-2 2 6 16,4-1 2-16,2 2 1 0,-1 0 2 16,1 0-4-16,-1 0 0 0,-1 2-1 0,-6 1-3 15,3 1 3-15,-7 0-3 0,-3 1 0 0,-5-1 0 16,0-1-6-16,-6 0-1 0,0 1 3 0,-1-3 10 15,0 2 21-15,0 0 25 0,-1 3 16 0,-3 1 6 16,-6 0-7-16,-1 2-16 0,-1 1-17 16,-3 1-9-16,0 1-6 0,-1 0-8 0,1-2 1 15,1-1-6-15,3 2-4 0,1-2-5 0,8 1-4 16,-2 1-1-16,1 1-2 0,3 2 4 16,0-2 0-16,0 2 2 0,5 0 5 0,4-1 3 15,0 1 5-15,5 0 2 0,2-1 1 0,2 1 2 16,0-1 1-16,-2-2 1 0,3 1-1 0,-1-3-3 15,-4 2-4-15,-1-3 0 0,1 1-2 0,0-2 0 16,-4-1 1-16,0 0-2 0,-5 1 1 0,-2-3-2 16,3-1 0-16,-4 2 0 0,0-2-2 15,-2-2-1-15,1 3-2 0,-1-1-3 0,0-1-6 16,0 0-5-16,0 0-12 0,0 1-27 0,0 0-49 16,-1 0-72-16,-2 1-110 0,2 1-154 15,-2-2 16-15,3-1-219 0</inkml:trace>
  <inkml:trace contextRef="#ctx0" brushRef="#br0" timeOffset="403855">30373 1794 1457 0,'0'0'-12'15,"0"0"-92"-15,0 0 34 0,0 0 74 0,0 0 46 16,0 0 33-16,0 0 21 0,0 0 15 0,0 0-4 15,0 0-9-15,0 0-16 0,0 0-12 0,0 0-2 16,0 0-9-16,42 110 0 0,-31-105-8 16,-1-2-11-16,-2 0-6 0,3-1-1 0,0-1 0 15,0-1 0-15,-2 0 1 0,1 0-2 0,2 0-4 16,0-5-3-16,-1-1-3 0,2 1-5 0,-5-1 0 16,3-3-5-16,0-1-3 0,-4 1-1 15,1-1-2-15,-1-1 0 0,-5-1 0 0,1 0 0 16,-3 1-4-16,0-1-2 0,0 1-5 0,-3-1-9 15,-6 1-6-15,-2-1-4 0,-3 1-6 0,0 3-3 16,-1-1-4-16,-1 1-2 0,-3 3 3 0,0 4 5 16,1 1 6-16,-1 0 5 0,3 0 2 15,2 7-4-15,0 2-1 0,2 1-4 0,1 1-3 16,7 4-2-16,1 1-1 0,2 2-2 16,1 1-5-16,3 3-20 0,9 1-55 0,3-2-124 15,3 0-241-15,1-6-258 0,-7-5-132 0</inkml:trace>
  <inkml:trace contextRef="#ctx0" brushRef="#br0" timeOffset="407431">32184 474 0 0,'0'0'0'0,"0"0"0"0,0 0 10 15,0 0 6-15,0 0 8 0,0 0 20 16,0 0 26-16,0 0 20 0,0 0 17 0,0 0 6 16,0 0-6-16,0 0 6 0,-33-159 5 0,33 150 7 15,0 1 13-15,0 0 0 0,0 0 0 0,0 0-6 16,0 4-6-16,0-1-7 0,0 3-15 16,0 0-11-16,0 2-18 0,0-2-9 0,0 2-6 15,0 0-11-15,0 0-6 0,0 0-13 0,-3 0-22 16,3 0-14-16,0 2-24 0,0 1-17 15,0 2 1-15,0 2 11 0,0 4 20 0,0 4 22 16,0 5 8-16,0 4 3 0,3 2-6 0,1 4-3 16,-1 2-3-16,-2 1-3 0,2 2 2 0,4 1-2 15,-5 2 1-15,0 1 1 0,0 1-3 16,4-3-2-16,-2 1 3 0,-1-3-4 0,3-2-1 16,0-6 2-16,-3-3-4 0,3-5 1 0,-1-6-1 15,-3-2 0-15,5-2 1 0,-3-4-3 0,0-1 2 16,0-1-4-16,-1-2-4 0,-1-1-5 0,-1 0-6 15,-1 2-4-15,0-2-1 0,0 0-12 0,0 0-7 16,0 0-16-16,0 0-20 0,-1 0-27 16,-5 0-61-16,-1 0-110 0,2-3-96 0,-3-1 5 15,2 1 68-15,-1 0 129 0</inkml:trace>
  <inkml:trace contextRef="#ctx0" brushRef="#br0" timeOffset="407923">32147 278 1870 0,'0'0'-7'15,"0"0"4"-15,0 0 1 0,0 0-9 16,0 0 3-16,0 0 23 0,0 0 11 0,0 0 20 16,0 0 6-16,0 0-10 0,0 0-11 0,0 0-20 15,0 0-14-15,0 0-9 0,1-5-2 0,7 5 6 16,-2 0 8-16,5 0 6 0,2 0 2 0,4 0-3 15,6 0-2-15,-1 0 0 0,0-1-3 0,2-4 1 16,2-1-2-16,0 0 2 0,0-2 0 16,0 0-2-16,1-1-1 0,-1 2-2 0,0-2-3 15,-1 1 5-15,-5 1 0 0,1 2 4 0,-5 0 1 16,-2 2 0-16,-3 0-1 0,-6 2 2 0,2 1-1 16,-4 0-1-16,-2 0 3 0,-1 0-1 15,1 0 7-15,-1 2 6 0,2 3 7 0,-1 5 3 16,6 0 1-16,-3 3-3 0,4 3-5 0,-4 3 1 15,0 2-3-15,5 3 1 0,-4 2-1 16,5 5-2-16,-1 1 1 0,-2 5-5 0,5 2-3 16,-1 4 0-16,-1 1-3 0,-3 2-2 0,4 1 0 15,-3-2-1-15,-1-1-1 0,-1-2 3 0,0-4-2 16,-5-6 0-16,6-5 0 0,-4-5-2 16,-1-6 10-16,0-4 6 0,-1-3 5 0,5-1 8 15,-6-3-4-15,1-2-3 0,-1 1-5 0,0-4-9 16,0 0-1-16,0 0-3 0,0 0-1 0,1 0-2 15,-1 0-7-15,2 0-12 0,-2 0-18 16,0 0-28-16,0 0-38 0,1-3-45 0,1-1-47 16,-1-2-84-16,6-2-179 0,-5 0-47 0,0 4-263 15</inkml:trace>
  <inkml:trace contextRef="#ctx0" brushRef="#br0" timeOffset="408570">32439 506 842 0,'0'0'303'0,"0"0"-350"0,0 0-18 0,0 0-9 16,0 0 15-16,0 0 46 0,0 0 49 16,0 0 28-16,0 0 12 0,0 0-5 0,0 0-14 15,0 0-10-15,0 0-8 0,18-32-10 0,-12 27-10 16,0 0-6-16,1 1-8 0,-3 1-5 0,-3 1-6 16,6-2-2-16,-6 3 0 0,2-1 4 15,-3 1 3-15,1 1 4 0,-1 0 10 0,0 0 13 16,0 0 16-16,0 0 15 0,0 0 14 0,-1 0 8 15,-3 0-14-15,-3 0-24 0,2 0-30 0,-5 0-18 16,-1 1 9-16,-2 2 18 0,-1 1 19 0,0-2 12 16,1 2 4-16,0 1-5 0,0 1-21 15,2 0-18-15,5-1-17 0,-2 1-12 0,5-1 1 16,2-2-7-16,0 1-7 0,1 1-1 0,0 1 2 16,0 2 7-16,2-1 4 0,9 2-3 15,-1-2 0-15,4 1-6 0,1 0-4 0,1 0-4 16,2-1-5-16,4 1-3 0,-5-2 2 0,6 0 7 15,-5 2 7-15,3-3 9 0,-5 1 7 16,0 1 7-16,2-1 3 0,-7 1 4 0,-1-1 2 16,-1 2 0-16,-3 0 3 0,-1 0 2 0,-3-1 7 15,-1 2 13-15,-1 0 12 0,0 2 14 0,0 1 9 16,-1 0-4-16,-8 4-6 0,3-3-7 16,-7 1-5-16,1 1 8 0,-4-1 3 0,-4-1 2 15,5 1-2-15,-2-4 1 0,-4-2 2 0,6 0 1 16,-1-2 3-16,1-2-8 0,0-1-4 0,-3-2-5 15,3 2-4-15,1-3-2 0,1 0-2 0,0 0-2 16,1 0-2-16,4 0-4 0,-3 0-8 0,1-4-6 16,5 1-8-16,-2 0-8 0,6 0-22 15,1 0-42-15,0 0-76 0,0 0-170 0,1 0-209 16,7 1-89-16,-5-1-365 0</inkml:trace>
  <inkml:trace contextRef="#ctx0" brushRef="#br2" timeOffset="425476">16989 2066 198 0,'0'0'75'0,"0"0"-70"0,0 0-2 16,0 0-10-16,0 0-8 0,0 0-4 0,0 0-5 0,0 0 2 15,0 0 7-15,0 0 8 0,0 0 9 0,0 0 9 16,-19-6 7-16,19 6 8 0,0 1 10 15,0-1 2-15,0 0-5 0,0 3 5 0,0 0 15 16,0 3 2-16,0 2 10 0,0 3-4 0,0 1-21 16,4 3-2-16,-3 3-3 0,5 5-2 15,-2 3-8-15,0 3-5 0,1 3-6 0,-2 0-10 16,3 7 5-16,-4-1 0 0,2-1 2 0,2 1-2 16,-5-4-5-16,5-4-1 0,-4-1-4 0,3-6 4 15,-3-3-1-15,0-6-2 0,2 0 2 16,-3-6-2-16,-1 2 1 0,3-3 1 0,-3-4 4 15,0 0 2-15,0 0 4 0,0-2 1 0,0 2 0 16,0 0-2-16,0 1-3 0,0 0 0 0,0-2-5 16,0 0-4-16,0 1-2 0,0 2-1 15,0-2-1-15,0 1 2 0,0 1 0 0,0-2-4 16,0 2 2-16,0-2-1 0,0 1 1 0,0-2 1 16,-3 2 3-16,3-2-3 0,-1 0 0 0,1 2 2 15,-2-2-4-15,2-2 2 0,0 0 5 0,0 0 4 16,0 0 10-16,0 0 5 0,0 0 1 0,0 0 1 15,0 0-3-15,0 0-4 0,-2 0-9 16,2 0-12-16,-2 0-15 0,2 0-19 16,-1 0-20-16,0 0-19 0,1 3-7 0,-5 0 10 15,3 1 19-15,-4 3 26 0,4 0 18 0,-4-1 2 0,1 4 5 16,1 1-3-16,1-3-1 0,-1 1 0 16,2-1-1-16,1-2-3 0,1 0-8 0,0-1-10 15,0-2-8-15,0-3-1 0,0 0 7 16,0 3 12-16,1-3 10 0,1 0 6 0,-2 0 5 15,2 0 2-15,-2 0 6 0,0 0 0 0,2 0 1 16,-2 0 0-16,0 0-6 0,1 0 1 0,-1 0-5 16,0 0-2-16,0 0 1 0,0 0 0 0,0 0 4 15,0 0 1-15,0 0 0 0,0 0-2 16,0 0-8-16,0 0-4 0,-1 0-3 0,-1 0-1 16,0 0 5-16,0 0 1 0,2 0 5 0,-1 0 5 15,1 0 4-15,0 0 4 0,0 0 3 0,0 0-6 16,0 0-1-16,0 0-5 0,0 0-3 15,0 0 2-15,0 0 2 0,0 0 0 0,0 0 1 16,0 0-2-16,0 0-5 0,0 0-1 0,0 0-5 16,0 0 4-16,0 0 0 0,0 0 2 0,0 0 2 15,0 0 2-15,0 0 5 0,0 0 8 16,0 0 8-16,0 0 11 0,0 0 9 0,0 0 7 16,0 0 7-16,0 0 5 0,0 0-2 0,-1 0-10 15,-4 0-16-15,4 1-14 0,-4-1-8 0,3 1 2 16,-2 1 1-16,1-1 1 0,-1 2-1 15,2-1 2-15,0-1 0 0,-2 2-2 0,0 0 2 16,3-3-5-16,-1 2-3 0,1-1-4 0,1-1-3 16,0 3 0-16,0-3 5 0,0 0 8 0,0 0 11 15,0 0 12-15,0 0 13 0,0 0 9 0,0 0 10 16,0 0 3-16,0 0-1 0,0 0-4 16,0 0-8-16,0 0-8 0,0 0-4 0,0 0-4 15,0 0-5-15,0 0-9 0,0 0-4 0,0 0-11 16,0 0-2-16,0 0-3 0,0 0-5 0,0 0 2 15,0 0-3-15,0 0 2 0,0 0 3 16,0 0-1-16,0 0 0 0,0 0-3 0,0 0-4 16,0 0-7-16,0 0-5 0,0 0-9 0,0 0-7 15,1 0-10-15,-1 0-3 0,0 0 2 16,0 0 11-16,2 0 15 0,-1 0 17 0,-1 0 12 16,4 0 0-16,-2 0 0 0,0 0-7 0,0 0-3 15,-2 1-1-15,1-1 1 0,0 0 0 0,-1 0 2 16,2 0 1-16,0 1 0 0,0-1-1 15,-1 0-1-15,3 0-2 0,-2 2-2 0,2-2 0 16,-2 0 0-16,3 3 0 0,-3-3 3 0,5 0-2 16,0 1 1-16,3-1 0 0,-5 0-1 0,5 2-2 15,2-2 0-15,-4 1-2 0,2-1-1 0,1 2 1 16,1-1 0-16,-4-1 3 0,2 0 4 16,0 2-2-16,3-2 3 0,-4 0-2 0,2 0-3 15,2 0 1-15,-4 0-3 0,2 1 0 0,-3-1 0 16,0 0 2-16,2 2-1 0,-6-2-1 15,3 2-2-15,-3-2-1 0,-1 1 1 0,-1 1 2 0,-2-2 0 16,2 1 1-16,-2-1 5 0,0 0 6 16,0 0 9-16,0 2 7 0,0-2 2 0,0 1 0 15,-2 1 1-15,-3 1-6 0,1 1-6 16,-4 3-3-16,-1 0-9 0,-1-1 1 0,-1 1 3 16,-2 1-2-16,0 1-1 0,-1 0 0 0,2-2-2 0,-2-1-1 15,3 0-1-15,3 2 0 0,1-4-1 16,0-1-3-16,2 0-1 0,4 0-2 15,-4-1-5-15,5-1-3 0,-1-1-6 0,1 1-6 0,0-1-7 16,0 0-10-16,0 2 1 0,0-2 14 16,4 3 15-16,-1-2 19 0,2 4 10 0,2-2 0 15,1 2 0-15,3 1-1 0,0 0 0 0,3-1-4 16,1 1-2-16,1 0-3 0,1 0-3 16,-2 0 1-16,1-1-3 0,0 0 0 0,-1 1 2 15,0 0-2-15,-1-3 1 0,-2 2-1 0,1-1-6 16,-4 0 2-16,2-1 1 0,-4 0-3 0,0 0 1 15,-6 0-4-15,3-2 1 0,-2 1 4 16,-1 0 5-16,-1-2 15 0,0 1 21 0,0-1 21 16,0 0 16-16,0 0 6 0,-1 2-7 0,-6-1-19 15,0 1-25-15,-5 1-13 0,-3 1-11 0,-4 1-3 16,-1 1 6-16,-1-1-3 0,-4 0-4 16,2 1 3-16,-3 0-4 0,1 1 4 0,2-3 2 15,3 1-2-15,1-1 2 0,-1 0-4 0,5 1-1 16,2-3-4-16,2 1-4 0,3 0-4 0,2 0-4 15,1-1-5-15,3-1-7 0,1-1-6 0,1 2-18 16,0-2-19-16,0 1 11 0,0 3 15 16,1-1 24-16,5 3 27 0,-1-2 1 0,-1 2 0 15,6-2 2-15,-3 3 2 0,1-1 3 0,3-2-4 16,-2 2-1-16,4-1-5 0,-4 0-7 0,2-1 0 16,-3-2-3-16,1-1 0 0,0 1 3 15,-5-1-4-15,2 2 0 0,-2-3 2 0,-4 1 1 16,0-1 13-16,0 0 13 0,0 0 12 0,0 0 12 15,0 0-4-15,0 0-7 0,0 1-9 16,0-1-14-16,-2 0-8 0,0 0-7 0,-1 0-6 16,-1 0 0-16,1 0-1 0,-1 0-2 0,-1 0 1 15,2 0-5-15,-4 0 4 0,2 0 0 0,2 0 0 16,-1 0 3-16,1 2-7 0,-1 0-7 16,3 0-5-16,-4 2-13 0,3-2 0 0,0 1 2 15,0 1 5-15,-1 2 13 0,3 1 2 0,-2 1 4 16,0-1 2-16,0 1 0 0,1 1 4 0,-2 0 0 15,2 2 2-15,0 0 6 0,-1 3-1 0,2 1 2 16,0 3 2-16,0 0 1 0,-1 3-3 16,1 3-2-16,-3 4 1 0,3 1-2 0,0 1 0 15,0 4 0-15,0-1 0 0,-1-1-3 0,1 0 4 16,-2 0-7-16,0 1 3 0,0 1 5 0,1 0-4 16,0 5 7-16,1-3-1 0,-5 1-7 0,3 0 4 15,-1-1-1-15,0 3-4 0,2 1 5 16,0-1-1-16,-2 2-1 0,3 0 3 0,-2 2 0 15,2-2-2-15,0-1-4 0,0 2-1 0,0-1 3 16,0-2 0-16,0 1 2 0,0 4-1 0,0-2-2 16,5 1 4-16,-3 1 0 0,0 1 0 15,2 0 2-15,1 0-4 0,-3 6 2 0,2-6 1 16,0 3-5-16,1-4 6 0,-3 0-1 0,3 0-3 16,0 1 3-16,-2 0-7 0,1-3 0 15,-1-1 3-15,1 0-1 0,-2-3 3 0,-1-1 0 16,0-1 1-16,-1 1 0 0,3-1 5 0,-3 2-3 15,0-1 2-15,0 1 0 0,0 0 2 0,0 0 3 16,0 1-1-16,1 3-3 0,2 0-5 0,0 1-2 16,-2-2 0-16,-1 0 2 0,2-2 2 15,-1 0 2-15,3 0-4 0,-3 1 3 16,3 0 0-16,-2-1 2 0,-2 1 0 0,1 0-3 0,-1 0 0 16,2 0 1-16,0 2 1 0,1 0 1 0,0 1 0 15,-2 1-4-15,-1-1 6 0,0-1-2 16,0 0 1-16,0-3-1 0,0-2-10 0,0 2 6 15,0-3 2-15,0 0-1 0,-1 1-1 0,-2-5 2 16,2 2-4-16,-1-3 5 0,0 4 6 0,0-3-3 16,2 2 0-16,0 1-5 0,0 2-3 15,0-2-1-15,0 1 2 0,0-2 1 0,0-2 3 16,0-1 0-16,0-1-4 0,0 1-1 0,0-2 3 16,0 1-2-16,0 0 2 0,0-4 1 0,0 1 0 15,0 2 0-15,0-3-5 0,0 1-1 16,0-1 0-16,0 2 3 0,0 0 7 0,0-1 0 15,0 2 0-15,0 0-2 0,0 1-4 0,0 1-2 16,2-2 0-16,0 1 2 0,0-2 1 16,-1 0 4-16,2 1-2 0,-2 0-4 0,0 3-4 15,5 2-3-15,-1-3 0 0,-2 0 7 0,0-4 3 16,0-3-1-16,-2-1 1 0,0-1-2 0,-1-3-2 16,0-1 1-16,3-1 1 0,-3-1-4 0,0-4 3 15,0 0 0-15,0 0-1 0,0-2 2 0,0 3-3 16,0-1 4-16,0-1-1 0,0 2-1 15,0-2 4-15,0-1-5 0,0 3 2 0,0-1-1 16,0-1-4-16,0 0 6 0,0-2-3 0,0 1 2 16,0-1 5-16,0 2-3 0,0 1 2 15,-3-1-3-15,2 1-6 0,0 2 3 0,-2-2-2 16,0-1 2-16,2 2 3 0,1-1-5 0,-2-1 1 16,0 0-2-16,2-1-2 0,-2-1 5 0,2 0-4 15,-1-3 1-15,1 0 0 0,0 1 1 16,-3-3 0-16,3 4 1 0,0-2 0 0,-1 0-1 15,1 0 2-15,0 0-2 0,0-2 0 0,0 2-3 16,0 1-3-16,0-1 1 0,0 0 0 16,0 0 4-16,0 0 1 0,0 2 1 0,0-4-2 0,0 3 0 15,0-1-1-15,0-2 0 0,0-1 2 16,0 0-6-16,1 0-5 0,-1-3-3 0,0 2-9 16,0-2 1-16,0 0 1 0,0 0 2 0,3 0 7 15,-3 0 2-15,0 0 5 0,0 0 1 0,0 0 3 16,0 0 3-16,0 0 0 0,0 0 2 15,0 1 4-15,0 2 1 0,0 0 0 0,1 1 3 16,-1 1-5-16,2 1-1 0,-2-1 2 0,2 1-5 16,0-1 7-16,-2 1-3 0,0-2 1 0,0 1 0 15,0-2-1-15,0 2 0 0,1-4-2 16,-1 3 1-16,0-4 0 0,0 2-1 0,0-2-1 16,0 1-1-16,0-1-4 0,0 0 1 0,1 0-2 15,-1 0-3-15,0 0-1 0,0 0-3 16,0 0-1-16,0 0 2 0,2 0-3 0,-2 0 6 15,0 0 2-15,0 0 0 0,0 0 3 0,0 0-2 16,0 3 4-16,0-1 4 0,0 2 4 0,0 0 5 16,3 0-2-16,-3 1 1 0,0 1-2 15,0-1-1-15,0-1 2 0,0 1-4 0,0-1 0 16,0 0-4-16,0 2-1 0,0-3-4 0,0 0-1 16,0 0-2-16,0-2-1 0,0 1-2 0,0-2 1 15,0 1-3-15,0-1-3 0,0 0 2 0,0 0-4 16,1 0 5-16,-1 0 2 0,0 0 4 0,0 0 4 15,0 0 1-15,0 0 0 0,0 0-2 16,0 0-2-16,0 0-2 0,0 0-2 0,0 0-5 16,0 0-1-16,0 0-5 0,1 0-7 0,2 0 9 15,-2 0 4-15,-1 0 11 0,6 2 13 16,-3-1-2-16,2 0 1 0,3 0-3 0,0-1-1 16,3 0-1-16,2 0-2 0,2 0 3 0,0 0-5 15,2 0 0-15,4-2 1 0,-2-1-9 0,2-1 1 16,0-1-2-16,0 1-3 0,3 0 6 15,-3 0 2-15,1-1 1 0,1 2 3 0,-5-1-5 16,1 1-7-16,-3-1-7 0,-1 3 2 0,-2 0 3 16,-3 1 9-16,0 0 10 0,-2 0-1 15,-5 0-2-15,2 0-4 0,-2 0 4 0,-3 0 15 0,0 1 21 16,0 0 26-16,0 4 20 0,-5 3-4 16,-2 2-10-16,-5 3-14 0,-1 0-26 0,-2 2-11 15,-4 2-11-15,-1 0-3 0,-6 1-2 0,0-1 1 16,-2 2 2-16,1 0 3 0,1 0 3 0,3-2 5 15,0 2 1-15,1-3 2 0,3 1 0 0,2-3-5 16,2 1-2-16,2-1-6 0,3-1-4 16,3-2-7-16,-1 1-7 0,3-2-8 0,5 1-9 15,-2-2-4-15,2 2-1 0,0-2 7 0,3 1 4 16,7 0 6-16,-5-1 3 0,5 0-1 16,3 0 4-16,0-1-3 0,-2 0 2 0,4-2 0 15,0-2 1-15,-2 2 4 0,4-3 0 0,-1 2 0 16,0 0-3-16,1-1-8 0,-2 1-3 15,0 0-8-15,-2-2-2 0,1 1-6 0,-2 2 0 16,1-2 3-16,-6 2 0 0,-1 0 7 0,-3 2 14 16,-2 1 16-16,-1 2 16 0,0 1 3 0,-1 1 0 15,-3 4 1-15,-7 2 1 0,-3 1 6 16,1 1 0-16,-1 2-12 0,-1 0-14 0,-4 3-5 16,1-1 0-16,2 3 5 0,-6 0 6 0,4 3 2 15,0 0-3-15,-1 2-3 0,3-1-9 0,2-2-4 16,-1 2 5-16,3-2 5 0,0 7 11 0,5 0-6 15,0 3-4-15,7 4-3 0,0 2-5 16,0-2 4-16,0-2 3 0,0-3-12 0,6-1-9 16,0-2-3-16,-2 1 8 0,6-3 0 0,-6-3 11 15,6 1-1-15,-2 2-14 0,0-1 6 0,3 5 3 16,-1 1 8-16,0-1 8 0,-1 2-2 0,2 0-12 16,-3 1-5-16,-1 3 4 0,4 0 3 15,-7 2 5-15,2-1 1 0,-1-1 0 0,-3 2-1 16,1-1 4-16,-2 5-8 0,-1-4-4 0,0 7 5 15,0-5-3-15,0 0 7 0,0 1 0 16,-1-2-22-16,-3-3-1 0,1 1 0 0,-1-1 3 16,0-2 19-16,0 2 3 0,3 2-9 0,-4 1-5 15,1 2 1-15,3-1 2 0,-2 3 11 0,2-4 6 16,-3-1-7-16,0 4 0 0,1-2-12 16,3 0-5-16,0 3 7 0,0-3 1 0,0 2 12 15,0-2 0-15,0 0-1 0,0 0-4 0,0-1-4 16,3 3-12-16,2-3 0 0,-1 2 3 15,0-1 2-15,5 4 11 0,-5-6-5 0,2 2-4 0,0-2-4 16,1-1-33-16,0 0-14 0,-1-1 2 16,1 0 4-16,3-1 37 0,-5 2 15 0,5-1-2 15,-2 2-3-15,-1-2-9 0,0 0-4 0,-2 0-5 16,1 0 1-16,-4-2 2 0,2 0 6 0,-2-1 9 16,-2 2 2-16,0-1 4 0,0 2 9 15,0 4 4-15,-3 0 9 0,-2 3 6 0,0-1-1 16,3-1-2-16,-4 1-8 0,1 0-3 0,2-3-2 15,-1 5 2-15,0-4 7 0,1 0 7 0,2 0 3 16,-3-1-10-16,1-2 6 0,0 1 3 16,1 0 0-16,-1-3 16 0,-1-4-13 0,-2 1-11 15,5 0-6-15,-5-1-7 0,4 2 4 0,-2-1 4 16,2 2-9-16,1-2 1 0,-1 0-4 16,2 1 3-16,0 0 14 0,0-1 1 0,0 3 0 15,0 0-2-15,2-3-10 0,-1 1-4 0,1-3 2 16,2 2 3-16,-2-1 5 0,4-2 20 0,-3 3-14 15,2-3-7-15,1 2-15 0,0 0-16 16,0-3 13-16,1 0 6 0,-1-3 12 0,-1 2-5 16,3-1-4-16,-6-2-13 0,4 2 2 0,-1-4 2 15,-3-2 10-15,-2-4 9 0,0-4-8 0,0-3-10 16,0-5-26-16,0-4-28 0,0-7-58 16,-2-1-138-16,-3-8-47 0,-2-11-52 0,-4-11-129 0,4 5 84 15,1 3-194-15</inkml:trace>
  <inkml:trace contextRef="#ctx0" brushRef="#br2" timeOffset="428797">18849 1929 264 0,'0'0'112'0,"0"0"-27"0,0 0-28 15,0 0-6-15,0 0-12 0,0 0-29 16,0 0-24-16,0 0-9 0,0 0 9 0,0 0 16 16,0 0 5-16,0 0 8 0,-2-20 6 0,2 17 10 15,4 0 20-15,-2 0 7 0,-1 0 5 0,1 2-6 16,-1-3-11-16,3 2-11 0,0 0-16 15,-1 1-16-15,-2-1-10 0,2 2-2 0,4 0 2 16,-5 3 18-16,1 5 13 0,1 2 22 0,2 2 17 16,-5 5-3-16,5 2-3 0,-1 4-20 0,-2 4-14 15,-2 3-9-15,3 3-2 0,-2 5 0 16,-2 2 0-16,0 3 1 0,0 1-2 0,0 1-1 16,0 4-2-16,0 0-1 0,-2-1 2 0,-2 0 2 15,3-3 2-15,-2-2-20 0,-1-5-3 0,0-2 3 16,2-3 3-16,2 0 32 0,-1 0 11 15,1-1 14-15,0 2-4 0,0-1-4 0,0 2-9 16,0 0 0-16,0 3 3 0,0 0-8 0,0 2-1 16,0 0-13-16,0 4-6 0,0 2-1 0,0-1 0 15,0 4 0-15,0-5-1 0,-1 2 15 0,1-3-7 16,-2-4-1-16,1-1-6 0,-2-5-27 16,3-2 6-16,0-3-3 0,0-3 2 0,0-3 13 15,0-4-2-15,0-1 3 0,0-4-1 0,0-3-1 16,0 0 3-16,0-1-2 0,0-3 1 15,0 0-2-15,0 1-2 0,0-4 1 0,0 0 5 16,0 0 1-16,0-1 0 0,0-1 0 0,0 0-2 16,0 3 0-16,0-1 1 0,0-1 2 0,0 3-2 15,0-2-2-15,-1 1-1 0,1 1-3 16,0 1-2-16,-3 0 1 0,2 1 3 0,-1 1 1 16,2 2 4-16,-1-1 1 0,0 0 0 0,-1-3 0 15,0 4-2-15,-1-2 1 0,2-2-1 0,-1-1 0 16,1-1-2-16,1 0 0 0,0 0-2 15,0-1 0-15,0 0-1 0,0 0-1 0,0 1 1 0,0 1 0 16,0 0 2-16,0-3-1 0,0 2-1 16,0-1 1-16,0-2-1 0,0 1 2 0,0 1-1 15,0-2-2-15,0 1 1 0,0-1-2 0,0 0-1 16,0-1-2-16,0 0-1 0,0 2 2 16,0-2 2-16,0 0 1 0,0 0 2 0,0 0 1 15,0 0 0-15,0 0-1 0,0 0-3 0,0 0 2 16,0 0 1-16,0 0-1 0,0 0 4 0,0 0-4 15,0 0-3-15,0 0-5 0,0 0-9 16,0 0-12-16,1 0 7 0,2 0 9 0,2 0 19 16,-1 0 19-16,2 0 2 0,2 0-4 0,2 0-9 15,1 0-5-15,1 0-5 0,4-3 1 0,1-1 1 16,-1-1 0-16,6 1-1 0,-4-2-2 16,5 0 0-16,-1 0-2 0,0 1-3 0,3-1 1 15,-1 2-4-15,-4 0 0 0,5 1 0 0,1 2 0 16,-2-1-2-16,-2 2 1 0,1 0 0 0,1 0-3 15,-4 2-1-15,1 4 3 0,-4 0 5 16,2 3 5-16,-5 1 2 0,-4 1 2 0,-2 1 2 0,-3 0 4 16,1 1 0-16,-5-2-1 0,-1-1 3 15,0 0 1-15,0-4 11 0,0 1 9 0,-3-1 8 16,-6 0 11-16,1 0-1 0,-6 0-4 16,-5 2-10-16,-2 0-16 0,-2 2-7 0,-4-1-9 15,0 1-5-15,-6 0-2 0,4-3-2 0,-1 3 4 16,1-3 2-16,2 1 0 0,1 0 1 0,3-1-4 15,1-1-2-15,3 2-1 0,1-1-3 0,2 1-1 16,3-1-2-16,4 0-7 0,1-4-3 16,5 3-11-16,0-2-12 0,3-1-5 0,0 2-1 15,0 0 16-15,3-1 19 0,4 4 16 0,1 0 18 16,4-1 0-16,2 0 4 0,1 2-2 16,3-1-8-16,2-2-3 0,-1 3-10 0,2-4-1 15,-1 1-3-15,1-1 0 0,-2 1 1 0,-1-1-3 16,-3-1-3-16,-2 2-2 0,-2 0-5 15,-5 0-2-15,-1 0 2 0,1 2 6 0,-5-1 10 16,-1 4 7-16,0 1 6 0,-1 1 1 0,-9 1 5 16,-1 3 6-16,-4 3 0 0,-4 0 0 0,-6 2-6 15,-1 4-3-15,-2-4-22 0,-1 0 0 0,-2 0 5 16,1-5 4-16,2-2 17 0,2-3-2 16,9-2-2-16,0-4-2 0,4 1-6 0,3-4-1 15,6 0-5-15,1-2-7 0,2 1-4 0,1-2-10 16,0 1-20-16,0-1-23 0,0 2-10 0,0-1 12 15,1 4 20-15,5 3 27 0,-2-1 16 0,5 3-1 16,0 0 1-16,0-1-1 0,3 2-4 16,1-1 0-16,-1 0-1 0,2-1-2 0,-2 0 1 15,-1-1-3-15,-4-2 0 0,1-2 0 0,-7 0-1 16,2-1 1-16,-3-1 2 0,0-1 2 0,0-1 7 16,0 2 3-16,0 1 6 0,0 0 5 15,-1 0-5-15,-1 3 0 0,-2 0-7 0,-3 4-3 16,2 0 1-16,-5 3-3 0,3 0-1 0,-1 4-2 15,-1 1-5-15,2 2 2 0,-3 1-4 16,6 0 0-16,-4 1 1 0,4 1 0 0,-3 2 1 16,4 3-1-16,1 1 0 0,-2 1 0 0,2 1-2 15,-1-1 1-15,3-2 0 0,0-4 3 0,0-3-1 16,0-1 2-16,0-2 4 0,0-3-2 16,0 2 2-16,0 0 2 0,5-1-4 0,-3 3 5 15,0 0 1-15,-2 2-3 0,1 2 1 0,-1 4-3 16,0-1-13-16,1 4 12 0,-1 1 2 0,0 4 4 15,0 2 12-15,0 3-14 0,0 1-1 0,0 8-3 16,0 0 0-16,0 4 3 0,0 6-11 0,0 4-8 16,0 0 1-16,0 5-1 0,0-3 8 15,0 2-2-15,0-5-3 0,0-3-3 0,0-6 4 16,0-6 7-16,0-6 4 0,0-3-1 0,0-2 3 16,0-4 10-16,0-1 10 0,3-2 9 15,1-1-1-15,-1 3-9 0,0 1-7 0,-2 1 1 16,0 5 1-16,1-3-1 0,1 2-3 0,-1-2-8 15,0 0-4-15,-1 1 1 0,0 1-1 0,1 1-2 16,-1 3 0-16,3 3 0 0,-1 3 14 16,-2 4 9-16,-1 0-16 0,0 2-12 0,2-1-12 15,-2 0-7-15,0-6 18 0,0 1 4 0,0-7 6 16,0-1-1-16,1-6 2 0,-1 5 3 16,5-2-11-16,1 1 3 0,-2-2-2 0,4-3 0 15,-4-6 7-15,-1-8-5 0,1-3 2 0,0-3 4 16,-1-2-2-16,-2-1 4 0,1-2-1 0,3 0-5 15,-2-2 1-15,-2-2-1 0,-1 0 0 0,2-1 1 16,-2-1-2-16,1-1 2 0,-1 2 2 0,0-2 0 16,0 0 2-16,0 0 0 0,0 0-1 0,0 0 2 15,0 0-2-15,0 0-2 0,0 0-2 16,0 1-6-16,0-1-2 0,0 0-3 0,0 0 3 16,0 3 4-16,0-1 2 0,0 2 7 0,0-2-2 15,0 2 0-15,0-3 3 0,0 2-1 16,0-3 5-16,0 0 1 0,0 3 4 0,0-3 3 15,0 0-2-15,0 0 0 0,0 0-3 0,0 0 0 16,0 0-1-16,0 0-2 0,0 0-1 16,0 0 1-16,0 0-2 0,0 0 2 0,0 0-4 15,0 0-2-15,0 0 0 0,0-3-6 0,0 3 2 16,0 0-5-16,0 0-5 0,0-2 1 0,0 1-3 16,0-2-2-16,0 1-1 0,0 0-9 15,0 2-8-15,1 0-4 0,2 0 1 0,0 0 8 16,0 0 15-16,-1-3 17 0,4 0 9 0,1 3 12 15,5-4-4-15,0 4 2 0,2-2 0 16,1 2-5-16,3 0-1 0,3 0-7 0,-3 0-4 16,5 0 0-16,1 0-2 0,-5 0 1 0,5 2 0 15,1-1-3-15,-3 2 1 0,1-3-4 0,0 2 1 16,-1-2 4-16,-3 0-6 0,-4 1 2 0,-1 2-1 16,-3-3-1-16,-7 0 6 0,0 0 3 0,-1 0 11 15,-3 2 13-15,0-2 10 0,0 2 9 16,-6 1-1-16,2-2-13 0,-7 1-13 0,2 1-18 15,-9 1-15-15,0 4-2 0,-6 3-1 0,-2 1 3 16,-3 4 3-16,-1 4 5 0,-3 2 2 16,3 0 5-16,-3 3 4 0,2-1 3 0,1 1-3 15,3 2 2-15,1-1-4 0,0-1-3 0,4 0-2 16,3 0-6-16,5-4-2 0,4-2-9 0,6-1-6 16,3-1-5-16,1-1 1 0,0-2 2 15,5 2 4-15,6-4 8 0,3-2 4 0,4 1-1 16,1-3 0-16,3-2-3 0,0-1-3 0,4 0 4 15,-2 0 2-15,2-2-2 0,-3 1 1 0,0 1 1 16,3 1 0-16,-2 0-1 0,-8 0-1 16,2 3-4-16,-7-2 4 0,-2 0 5 0,1 4 9 15,-6 1 14-15,-4 3 10 0,0 4-9 0,0 2-4 16,-7 1 0-16,-2 4-1 0,-5 5 12 0,-4 1 1 16,-1 3-10-16,-3 4-7 0,-4 1-3 15,4 3-4-15,-2-1 3 0,-2 1 1 0,4-1 4 16,2-1 4-16,-1 0-4 0,2 1-6 0,5 3-7 15,1-1 3-15,0-1 4 0,5-1 2 0,3 2 1 16,2 0-8-16,3 5-13 0,0 7 0 16,4 8 1-16,8 8 3 0,2 1 10 0,1 0 3 15,0-4-1-15,1 1 1 0,2 3-22 0,-1 4-7 16,-1 1 3-16,3 3 3 0,-3 3 20 0,-1-1 10 16,-1 1-7-16,-2 0-3 0,1 4-5 0,-1 2-6 15,-4-1 4-15,0 3 2 0,-1-1 7 16,0 0 5-16,-4-1-1 0,2 2-1 0,-3-3-1 15,-1-1-4-15,-1 0 6 0,0 1 2 0,0 0-1 16,0 1 6-16,-6 0-7 0,1-1 1 16,1-1 3-16,-3-2-3 0,3 0 1 0,-1 2-3 15,-2 1-2-15,4 2 1 0,-4 2-1 0,3-1 2 16,0 4 3-16,-4-1 2 0,4-1 0 0,-6 3 0 16,6-4 1-16,-4-2 4 0,2-2 4 0,-2-3-14 15,4-3-1-15,-4-4-3 0,4 1 7 16,-2-3 23-16,1-4 1 0,2 0 1 0,2-1-15 15,-1 0-6-15,2-2 0 0,0-1-1 16,0-2 10-16,3 0-3 0,0 0-15 0,2-2 0 0,2 0-4 16,-4 1 3-16,4 1 9 0,-3 0-4 0,-4 0-13 15,3 1 0-15,-3-1 1 0,0 0 9 16,0 0 14-16,0-3 1 0,-5-3-4 0,-4-4-7 16,3-2-2-16,-3-3-3 0,-2-2 3 0,4-4 4 15,-4-2-3-15,-1-3 1 0,1-3-3 16,0-2-4-16,1-3-6 0,0-6-5 0,-3-4-6 15,4-6-13-15,3-5-13 0,-3-8-43 0,5-4-55 16,-2-12-24-16,1-14-7 0,5-15-17 0,0-14-69 16,0-13-261-16,5 10-103 0,1 17-140 0</inkml:trace>
  <inkml:trace contextRef="#ctx0" brushRef="#br2" timeOffset="432287">20794 1954 885 0,'0'0'-75'0,"0"0"-36"0,0 0 16 15,0 0 30-15,0 0 32 0,0 0 16 0,0 0 2 16,0 0 8-16,0 0 7 0,0 0 18 0,0 0 26 16,0 0 30-16,0 0 33 0,-32 45 19 0,32-45 7 15,0 0 1-15,0 0-4 0,0 0-8 16,0 0-19-16,0 0-30 0,0 0-34 0,0-3-28 16,0 0-18-16,0-2-3 0,1 1 14 0,0-1 14 15,-1 0 21-15,4 2 19 0,-4 0 17 0,0 1 5 16,0 0 3-16,0 1-15 0,0 1-16 15,0 0-16-15,0-1-14 0,0 1-7 0,0 0-7 16,0 0-7-16,0 0-6 0,0 0-9 0,0 0-9 16,0 0-11-16,0 0-14 0,0 0-22 0,0 2 6 15,2 2 22-15,-2 5 27 0,1 4 33 0,1 4 8 16,-2 3-4-16,1 3-8 0,-1 7-1 16,0 0-2-16,1 6-3 0,1 3 0 0,3 3-3 15,-2 3 3-15,-2 5 2 0,1-1-6 0,0 3 5 16,4 2-6-16,-5 5-2 0,2 2 2 15,-2-1-3-15,-1 5 6 0,0-2 3 0,0 6 8 16,0 1 7-16,-1 1-1 0,-2 2-3 0,0 0-3 16,-2 2-3-16,2-1-2 0,-1 3-2 0,-1-2-2 15,2-1-3-15,0 1-1 0,-4-2 0 16,5-1 0-16,0-1 0 0,0-3 1 0,-1-1 2 16,-3-2 3-16,5-2 8 0,1 1 1 0,-1 1 1 15,-1-4-2-15,0-3-12 0,0-6-4 16,2-4-2-16,0-9-1 0,0-6 0 0,0-6 1 15,2-3 2-15,0-5 0 0,1-4-1 0,4-3 0 16,-4-2-3-16,-1-4 2 0,0-2 2 0,-1-1 1 16,0-1 0-16,3-2 3 0,-2 1 5 0,-2-1 9 15,0 0 10-15,0 0 5 0,0 0 1 0,0 0-9 16,0 0-9-16,0 0-5 0,0 0-4 16,0 0-1-16,0 0-2 0,0 0-5 0,-2 0-1 15,2 0-3-15,-4 0-2 0,4 0 1 0,0 0 1 16,0 0 2-16,-1 0 3 0,1 0-1 0,0 0-1 15,0 0 1-15,0 0-5 0,0 0-2 16,0 0-2-16,0 0-6 0,0 0-3 0,0 0-8 16,0 0-6-16,0 0 1 0,0 0-3 0,0 0 4 15,0 0 5-15,0 0 2 0,1 0 3 16,-1 0-5-16,4 0-7 0,-4 0 9 0,2 0 3 16,1 3 12-16,-2 0 9 0,3 0-3 0,4 1 6 15,2 1 0-15,-5 1 1 0,8 0 3 0,-3 1-4 16,3-1-1-16,0 1-3 0,1 1 2 0,2 0-3 15,-1 1-1-15,6-1 2 0,-3 2-4 0,-1-1 2 16,4 0 0-16,-3 2 1 0,-2-2 0 16,3-1-1-16,-4 1 4 0,-1-2 2 0,-3-3 3 15,-3-1-2-15,0 1 3 0,-5-1-2 0,0-1 2 16,-3-2 12-16,0 0 8 0,0 1 9 0,0-1 4 16,-3 0-1-16,0 0-18 0,-8 3-11 15,0 0-13-15,-4 1-14 0,-2 6 2 0,-7-1 1 16,-3 6 1-16,-2-2 7 0,-2 3-5 0,-3 1 3 15,1-1-1-15,0 1 4 0,5-1 2 0,-1-2 1 16,4 0 3-16,1-2 2 0,6 0 0 16,2-4-1-16,2-1-2 0,4-2-8 0,5 1-8 15,-2-2-10-15,7-2-8 0,0 2-1 0,0-2 2 16,0 5 10-16,1-1 12 0,9 0 7 16,1 3 9-16,1 0 6 0,5 0-2 0,-1 0 2 15,9-1-7-15,-1 1-4 0,2-2-2 0,0 2 3 16,1-1-1-16,-3 0 1 0,2 1-5 0,-2 0-4 15,1 1-7-15,-8 1-2 0,1 2-2 16,-4-3 1-16,-7 3 6 0,1-2 9 0,-4-1 11 16,-3 0 6-16,-1 1 9 0,0-1 5 0,-2 2-1 15,-9 1 1-15,4-1 1 0,-7 1 1 0,-4 0-1 16,2-1-3-16,-3 2-9 0,-3-1-10 0,3 2-4 16,-3-2-6-16,4-1 1 0,1 0 2 0,2-3-4 15,6 1 1-15,1-2-8 0,0-4-8 16,5 0-12-16,2 3-10 0,1-4 3 15,0 7 4-15,0-1 12 0,0 1 12 0,4 4 1 16,6 0 3-16,-2 2 2 0,-1-2-2 0,4 2 3 16,-1 1 2-16,3-1 3 0,-1 1 2 0,-2 1-3 15,2 0-3-15,-1 1-1 0,0-1-2 0,-7 2 2 16,1-1 6-16,-3 4-2 0,-2 3 4 16,0 0 5-16,-9-1 4 0,-3 3 5 0,4-2-3 15,-8 2-5-15,1 0-5 0,1 3-3 0,-1-1 0 16,-1-1-2-16,1-1-2 0,-5 0-2 0,5-2-7 15,3-3-2-15,3-4-4 0,-1-2-8 16,2-4-10-16,4-4-11 0,2-3-7 0,1-3 1 16,1-1 3-16,0-1 1 0,0-1 0 0,0 0-2 15,0 0 21-15,1 2 13 0,2-1 19 0,0 2 14 16,4 0-2-16,-3 0-1 0,4 0-3 16,-3 0 0-16,2 1-5 0,0-1-4 0,0 2 0 0,0 1-4 15,-1 0-3-15,0 0-1 0,-2 1-4 0,4 0 3 16,-5 2-2-16,4-2 4 0,-3 0 1 15,-3 3 0-15,2-2 9 0,4 0-7 0,-4 2 0 16,-2 0 0-16,0-1-4 0,5-1 3 16,-5-1-1-16,0 1-2 0,-1-1 5 0,2 2-3 15,-2 3 4-15,1-2 2 0,1 3-3 0,-2 1 3 16,1 2-1-16,0 3 0 0,-1 1 5 0,4 3-3 16,-4 0-3-16,2-1-2 0,-2 1 0 15,1-2 5-15,-1 3 1 0,0-4-2 0,1 2-2 16,-1-1-3-16,0 0 4 0,0-1 5 0,0 1-2 15,0-2 1-15,0-3-2 0,0-3-1 0,0-6 1 16,0-1-3-16,0-3 2 0,0-3 1 16,0 2 2-16,2-2 4 0,-2 0 2 0,0 0-3 15,0 0-1-15,0 0-5 0,0 0-2 0,0 0-6 16,0 0-1-16,0 0-3 0,0 0-3 16,0 1 5-16,0 3 4 0,0 0 5 0,1 0 1 15,-1 1 0-15,0 1-2 0,0 0 1 0,2 0-3 16,-1-1 2-16,-1 1-4 0,0-2 0 0,4-1 3 15,-4 1-4-15,0-2 2 0,1-2 4 16,-1 0 1-16,0 0 8 0,2 0 5 0,-2 0 5 16,0 0 2-16,0 0-2 0,0 0-1 0,0 0-3 0,0 0-2 15,0 0-2-15,0 0-2 16,0 0-2-16,0 0-3 0,0 0 1 0,0 0-1 0,0 0-1 16,0 0-2-16,0 0-3 0,0 0-2 0,0 0-2 15,0 2-3-15,0-2-4 0,0 0-1 16,0 2-5-16,0-2 0 0,0 1 1 0,0 2 4 15,0 2 6-15,0 0 4 0,0 1 2 0,0 0 1 16,0 2-4-16,0 0 0 0,0 3 0 16,0-2-1-16,0 2 3 0,1-1-2 0,-1 1 3 15,0 1-2-15,2 0-2 0,-2-2 2 0,0 0 0 16,0-1 0-16,0-3 3 0,0-1-2 0,0-2 5 16,0-1 5-16,0-2 6 0,1 0 9 15,-1 0 4-15,0 0 3 0,0 0-2 0,0 0-8 16,0 0-9-16,0 0-23 0,0 0 0 0,0 0 2 15,0 0 4-15,0 0 17 0,0 0-6 0,0 0-7 16,0 0-5-16,0 0-5 0,0 0 0 16,0 0-1-16,0 0-3 0,0 0 0 0,0 0-3 15,0 0-1-15,0 0-2 0,0 0-1 0,0 0 1 16,0 0 6-16,0 0 8 0,0 0 5 0,0 0 7 16,0 0 4-16,0 0 5 0,0 0 3 15,0 0 2-15,0 0-4 0,0 0-5 0,0-2-9 16,0 0-9-16,0 1-4 0,1-2-2 0,-1-2-5 15,0 1 4-15,0-1 1 0,2 0 4 0,-2 2 2 16,0 0 5-16,0 0-2 0,4 2-2 16,-4 1-5-16,0 0-7 0,0 0-8 0,1 0-9 15,0 0-16-15,1-2 3 0,1 0 7 0,5 1 10 16,-3 0 15-16,6 1 5 0,-1 0 1 0,2-2 5 16,-2 2 5-16,3 0-1 0,4 0 1 15,-4 0-3-15,1 0-1 0,0 0 0 0,-1 0 1 16,-3 0 2-16,2 0-2 0,0 0 2 0,1 2 0 15,-2 0 3-15,-2 0 3 0,-3 1-3 0,2-2-2 16,-4 1-5-16,-1 0-6 0,-2-1 1 16,-1 0 2-16,0 1 8 0,0 0 13 0,0 1 14 0,-4 2 9 15,-6 1 2-15,-2 3-7 0,-2 2-12 16,-2 0-13-16,-9 5-6 0,-1 1 0 0,-2 2-1 16,-1 2 5-16,-4 2 5 0,-1 2 3 0,3-1 12 15,-3 0 2-15,2 4 5 0,-2-4-1 0,5 2-8 16,2-2-5-16,1-3-5 0,6 2-11 15,-1-4-2-15,8-2-2 0,2-3-4 0,5-3-1 16,2-2-13-16,4 0-8 0,0-3 3 0,4 4 6 16,8-1 21-16,3 3 11 0,6-1 1 0,2 0-2 15,6 0-3-15,6-2 0 0,2 1-3 16,-3-3-3-16,6 0 3 0,0-1-8 0,0 0 0 16,0 1 1-16,0 0-2 0,-3-1 2 0,-7 2-2 15,-3-2-2-15,-4 2-5 0,-7-2-1 0,-3 0 2 16,-5 2 5-16,-4-2 10 0,-4 0 16 15,0 2 14-15,0 2-1 0,-4 2-7 0,-6 4-7 16,-3 4-5-16,-4 2 6 0,-6 5 6 0,-4 3-8 16,-3 1-8-16,-4 3-7 0,2-3-8 15,-3 2 3-15,6 0 2 0,0-1 3 0,5-1 7 16,-2 1-6-16,8-4-3 0,-2 0-4 0,5-3-11 16,1 0 5-16,7-1-6 0,0 0-1 0,5-1 3 15,2-1-3-15,0-3 4 0,9 1-3 0,1 3 3 16,9 5-1-16,-1 2-7 0,8 7-3 0,-1-1 0 15,1-1-6-15,0-6 3 0,-5-4 5 16,2-3-1-16,-2-1 6 0,-4-1 9 0,-3 1 7 16,0 4 10-16,-5 2 0 0,-3 2-4 0,-2 3 3 15,0 1 4-15,-4 0 8 0,-4 3 4 16,-2 0-5-16,-5 2-9 0,-1 3-7 0,0 5-1 16,2 7 1-16,-3 4 0 0,-5 7 2 0,3 4-1 15,1-4 0-15,-1-1 1 0,0-2-2 0,1-2-6 16,2 1-2-16,1 2-2 0,4 2 0 15,1-2 4-15,4 2 1 0,-1 0 1 0,3 2 0 16,0 0 0-16,0 3 0 0,0 0 1 0,2 0-4 16,1-1 2-16,3 0-1 0,-2-2 0 15,-1 1 7-15,7 3-6 0,-6-1 2 0,5 2-1 16,-4-1-4-16,4 2 2 0,-5 1 3 0,6 0-3 16,-6 1 6-16,5 2-13 0,-5 2-13 0,5-1 3 15,-5-1-3-15,5-1 12 0,-3 1 10 0,3 0-5 16,1 0 5-16,-3 1-3 0,4 3 7 15,-2-3 3-15,-2 0-1 0,4 3 1 0,0-4-2 16,0 2-3-16,-3-4 1 0,3-1-4 0,0 1-1 16,1 0 2-16,0-3-5 0,1 0 5 0,-4 1 1 15,8 1 4-15,-8-2 8 0,4 2-2 0,-1 1-2 16,0 0-6-16,0-5-3 0,1 0 2 16,-2-2 3-16,-5-4 0 0,5 2-3 0,-1-3-7 15,-3 0-1-15,2 2-11 0,-5 1-12 0,5 2 6 16,-5-2 20-16,-2 0 33 0,3-3 22 15,-5-1-1-15,0 3-13 0,0-1-11 0,-9 7 0 16,4-3 10-16,-5 2-1 0,-2-3-9 0,-2 0-5 16,1 0-2-16,-2-1-6 0,0 2 6 0,0 1 0 15,1-1 0-15,0-1 1 0,1-2 2 16,0 1-3-16,1-3-7 0,0-1-4 0,0 0-1 16,-1 0 2-16,1-3 3 0,0-4-2 0,5-4-3 15,-3-4-8-15,1-6 2 0,5-1-3 0,-5-4 0 16,7-1 1-16,-2-7-7 0,2-8-5 0,1-4-14 15,1-7-30-15,0-6-58 0,3-2-58 16,2-10-85-16,7-15-89 0,2-10-160 0,-2 1-133 16,-5 9-431-16</inkml:trace>
  <inkml:trace contextRef="#ctx0" brushRef="#br2" timeOffset="435540">22869 1491 155 0,'0'0'152'0,"0"0"-19"0,0 0-17 16,0 0-38-16,0 0-46 0,0 0-35 0,0 0-28 15,0 0-12-15,0 0 1 0,0 0 14 0,0 0 19 16,0 0 23-16,-6-23 20 0,6 23 16 0,0 0 12 16,0 0-1-16,0 0-7 0,0 0-16 15,0 0-13-15,0 0 1 0,3 3 9 0,0 2 14 16,3 4 6-16,-2 0-7 0,1 4-11 0,1 0-9 16,-2 4-4-16,2 1-1 0,-1 2 1 15,-1 4 7-15,-2 2 10 0,3 2 1 0,-1 3 3 16,-2 3-4-16,-1 2-2 0,3 5 0 0,-1 6 0 15,-2 2-10-15,1 4-11 0,-2 3-3 0,0 4-10 16,0-1 2-16,0 5 3 0,0 0-6 16,-3 6-1-16,-2-2 0 0,2 2-1 0,-1 2 2 15,-3 1 0-15,4-2 0 0,-1 0 2 0,0-1-4 16,0-3-11-16,4-2 7 0,0-5-2 0,0-2 2 16,0 0 9-16,0-2 3 0,0 3 3 15,4-2 1-15,0-1 8 0,-3 3-8 0,1 1 13 16,-1 0 4-16,-1 3-7 0,0 1 5 0,0 2-20 15,0 3-5-15,-1 2 5 0,-2 2 4 0,-4 1 2 16,4 2 0-16,-1 1-7 0,-2 2-8 0,1-2-10 16,1-2 8-16,-2-2-1 0,4-1 0 15,-1-5 11-15,2-2-10 0,1-4-1 0,0-4-1 16,0-1 0-16,0-7 3 0,0-2 4 0,0-3 1 16,1-3 4-16,1 0-2 0,1-2 1 0,-3-1-2 15,1-2-2-15,2 1 7 0,-3-1 1 16,0 1-3-16,2 1 1 0,-2 0-3 0,0 3 0 15,0 1 3-15,0 4 0 0,0-1 1 0,0 1-2 16,0 0-4-16,0 2 1 0,0 0-5 16,-2 0-2-16,-1 0 5 0,2-6-4 0,-1-3 5 15,1-6 1-15,1-3-5 0,0-9 5 0,0-3-2 16,0-5-1-16,0-3 3 0,0-3-3 16,0-4 1-16,0 3 2 0,1-2 0 0,1-1 1 15,-2 1 0-15,1-1-1 0,2-1 4 0,-3-1-1 0,2 2 0 16,0-2 1-16,-2-1-6 0,0 1 2 15,1-1-3-15,-1 0-4 0,0 0 1 0,0 0-5 16,0 0 2-16,0 0 1 0,0 0-6 0,0 0 3 16,0 0-2-16,0 0 3 0,0 0 3 0,0 0 2 15,0 0 5-15,0 0 3 0,0 0 3 16,0 0 8-16,0 0 1 0,0 0 3 0,0 0 0 16,0 0-9-16,0 0-3 0,0 0-7 0,0 0-3 15,0 0-2-15,0 0-3 0,0 0-2 16,0 0-3-16,0 0-4 0,0 0 0 0,0 0-2 15,0 0 0-15,0 0-1 0,0 0-3 0,0 0-4 16,1 0-6-16,-1-1-6 0,2 1-4 0,-1 0-4 16,3 0 17-16,2 0 13 0,-2 0 13 15,7-1 11-15,0 1-9 0,1-3-2 0,2 2 1 16,2-1 0-16,0-2 6 0,8 1 1 0,-1-3 0 16,1-1 3-16,6 1-5 0,-1-2 0 15,3-1-1-15,-1-1-1 0,4 1 2 0,1 0-3 16,-1 1 0-16,2 1 0 0,0 1 1 0,0 0 4 15,-4 3 1-15,1 1-2 0,-3 2-3 0,-2 0-6 16,1 0 0-16,-3 2-4 0,-2 4-1 0,1 0 2 16,-4 0-8-16,-5 0 3 0,1 1-1 15,-4 1-2-15,-5 0 0 0,0 0-2 0,-5-2 0 16,-3 1 12-16,-1 0 12 0,0-1 19 16,0 1 9-16,-1 0 6 0,-7 2-1 0,-2-2-5 0,-4 3-7 15,-6 1-11-15,1-2-17 0,-6 1-17 0,-5 0-12 16,-4 2-15-16,1 0-6 0,-5 2 6 15,-3 1 6-15,-4 1 15 0,-1 0 12 0,-6 2 6 16,1 1 2-16,-5-1 0 0,3 1 2 0,-3 0-1 16,3 4 4-16,-2-2-1 0,2 2 1 15,1 0 2-15,7-2-2 0,1 0-1 0,2-1 3 16,6-2 4-16,2 1 2 0,5-3 5 0,9-1-5 16,0-1-3-16,7-2-6 0,1 1-10 0,8-3-2 15,2 3-4-15,2 0 0 0,0 0 8 16,6 4 8-16,6 0 5 0,3-1 4 0,6 3-4 15,-4-2-7-15,8 0-6 0,1-1-6 0,0-1-1 16,0-3-3-16,0-1-35 0,-4-2 2 0,2-2 13 16,-1-3 7-16,-5-1 40 0,3-3 5 0,-6 2-11 15,-3-2 2-15,-5 0-5 0,1 0 1 16,-5 0 6-16,-3 0 9 0,0 0 13 16,0 0 9-16,0 0 4 0,0 0-2 0,0 1-7 0,0-1-7 15,-2 2-5-15,1-1-7 0,0-1-3 16,-1 0-5-16,-3 2-6 0,3-2-6 0,-2 0-4 15,-1 0-3-15,1 0 0 0,2 0 2 0,0 0 5 16,0 0-1-16,1 0 2 0,1 0 0 0,0 0-5 16,0 0-4-16,0 0-6 0,0 0-8 0,0 0-4 15,0 0-4-15,0 0 2 0,0 0-1 16,0 0-2-16,0 0-1 0,0 1-5 0,0 1 11 16,0 1 22-16,0 3 14 0,0 1 17 0,0 2 1 15,0 4-7-15,1 0-5 0,1 2-6 16,-2 4-4-16,0 0-3 0,1 4 0 0,-1 2 3 15,0 0 6-15,0 5 1 0,0 0 3 0,0 2-2 16,0 2-2-16,-1 0-1 0,-1 5-3 0,-2-2 2 16,0 3-1-16,4 2-2 0,-1 1 0 0,-1 4-3 15,2 6-4-15,2 6 3 0,6 9 5 0,0 3 5 16,3 2 4-16,0-4-3 0,-5-1-5 16,4-3-10-16,0 4-7 0,-2-2 4 15,2 2-4-15,2 0 11 0,-1 0 1 0,0-3-2 16,-4-2 6-16,5 4-4 0,-1-2 3 0,-2 2 0 15,-2 4-1-15,3-1 0 0,-5 1 1 0,4-1 1 16,-5 2-1-16,0 0 0 0,-2 2-2 0,-2-2-1 16,0-2-2-16,0-3-7 0,0-2 0 0,-6-3-2 15,3-4 3-15,-1 0 4 0,-3-1 2 16,4 0 4-16,0 1 3 0,-1 0 7 0,0 0 3 16,4 3-2-16,-1-2-4 0,1 3-5 15,0 0-3-15,0 3 3 0,3-1-20 0,5 2-5 0,0 0 3 16,0-3 6-16,2-2 20 0,-3 1 6 15,4-3 0-15,-2 0 1 0,-3 1 2 0,3-3-4 16,-2 4-3-16,1-5-9 0,-2 3 2 0,2 1 3 16,-3-1 6-16,3 4-9 0,-2-5-2 15,1 0-2-15,1-3-3 0,-3-3 13 0,1-2 4 0,2 0 5 16,0-1-4-16,-1 0-2 0,1 1 12 16,-2-2 18-16,3 2 16 0,-5 4 6 0,5-1-12 15,-5 1-23-15,4 0-11 0,-5 0-12 0,-1-4-9 16,-2 0-3-16,4 0-5 0,1-1 7 15,-3 0 1-15,1 1 0 0,-3-3-2 0,4 2-11 16,-1-1 6-16,-3-2 10 0,0 2 10 0,0-2 20 16,0 2 2-16,-3 1-5 0,-1 0-4 0,0 1-15 15,-2 0-2-15,1-2 1 0,1-3 2 0,-3 1 10 16,4-4-3-16,1-1-2 0,-4-2-1 16,2-1 3-16,3 1 2 0,-3-4 1 0,-2 0 1 15,3 1-1-15,-1-3-1 0,-3 0-4 0,6-1-2 16,-2 1-8-16,1-1 1 0,-2-1 2 0,-1 3 12 15,4-2 9-15,-2 5-1 0,1 1-4 16,-4 0-8-16,5 1-8 0,-1-1 3 0,0-1-7 16,-1 2-2-16,-4-2 5 0,6 0-1 0,-2 0 8 15,-2 0 0-15,0-1-1 0,3-1-7 16,-4 1-6-16,2-3 1 0,1 0-1 0,-1-3 3 16,-1-1 6-16,2-4-3 0,0 3-7 0,1-5 2 15,-4 0-2-15,5-1 2 0,-2-3 7 0,0 1-2 16,-1-3-5-16,0-4-8 0,3-4-11 0,-2-4-15 15,0-3-17-15,1-3-28 0,-1 0-60 0,2-7-46 16,-1-6-41-16,-1-12-74 0,-3-10-203 16,3 6-90-16,2 5-296 0</inkml:trace>
  <inkml:trace contextRef="#ctx0" brushRef="#br2" timeOffset="438583">25576 1182 674 0,'0'0'32'16,"0"0"-7"-16,0 0 1 0,0 0 1 0,0 0-6 15,0 0-22-15,0 0-32 0,0 0-25 0,0 0-8 16,0 0 9-16,0 0 17 0,0 0 19 0,-5-44 11 16,5 44 20-16,0 3 25 0,0 2 28 15,0 2 22-15,0 4 6 0,0 4-4 0,0 4-10 16,0 2-17-16,0 6-19 0,0 5-20 0,0 4-14 15,-2 3 0-15,1 5 0 0,1 5 7 16,-3 5 7-16,3 1 1 0,0 6-3 0,0 4-3 16,3 3-5-16,-2 0 4 0,3 5 2 0,-1 0 11 15,3 0 1-15,-1 1-1 0,3 4 4 0,-1 3-6 16,0 3-6-16,3 3 0 0,-1 4-2 16,1 4 0-16,2 2-3 0,0 9 0 0,2 3-4 15,-3 2 0-15,0 4 4 0,1 3 4 0,-1 4 31 16,-2 3-10-16,4 2-2 0,-6 1-6 15,1 0-32-15,4 0 10 0,-2-2-1 0,2 4 2 16,2-2 2-16,1 4-3 0,-2-3 1 0,4 1-7 16,-5-1-4-16,3-4-4 0,-1-3-5 0,1-5-1 15,-3-4-4-15,0-4 4 0,-2-7 1 0,-3-3 1 16,2-5 2-16,-2-6 2 0,-3-1 1 16,0-4 8-16,2-3 4 0,-4-3-3 0,2-2 6 15,-4-5-7-15,2-5-3 0,-2-2 4 0,0-3-4 16,0-2 5-16,0-2 10 0,0 2-6 0,1-2 1 15,-1-9-3-15,3-1-12 0,-3-6 8 0,1-3 4 16,-1 0 1-16,2-4 2 0,-2 1-4 16,0-2 0-16,1 0 2 0,-1-1 2 0,3 0 3 15,-2 1-3-15,-1-2 0 0,1 2-5 0,4-2-3 16,-3 1 5-16,2 0-3 0,-2-3-3 16,0 3 1-16,3-2-4 0,0 1 3 0,-4-1 3 15,5 1 4-15,-2 3 6 0,0 0 3 0,2 0-1 16,-2 4-2-16,1-1-6 0,1 0 0 0,-1-3-3 15,2-3-1-15,-2-3 1 0,-2-1 0 0,1-3-1 16,-1-1 0-16,1-4-1 0,-3 0-3 16,1-3 1-16,-1-5 0 0,2 2 0 0,0-4 4 15,-2 0-1-15,2-2 0 0,-3-1 0 16,1-1 0-16,0 0-3 0,-1-1-1 0,2-2 1 16,0 1-1-16,-2-1 0 0,0-1-2 0,2 0-3 15,-2 0-1-15,0 0 2 0,1 0 2 0,-1 0 4 16,0 0 1-16,0 0-15 0,0 0 1 0,0 0-1 15,0 0-3-15,0-1 10 0,0-1-2 0,2 2-6 16,-2 0-1-16,0 0 0 0,0 0 1 16,0 0 1-16,0 0 9 0,0 0 6 0,0 0 1 15,0 0 3-15,0 0-3 0,0 0-1 0,0 0 1 16,0 0-3-16,0 0 3 0,0 0-5 0,0 0-6 16,0 0 1-16,0 0-10 0,0 2-3 15,0-1-4-15,0 2 2 0,0 0 10 0,0 2 7 16,0 1 10-16,2 0 4 0,0 3-3 0,-1-2 1 15,3 1-4-15,-3-2-4 0,2 3-1 16,0-6-1-16,-3 1-1 0,1-1 3 0,1 0-4 16,0-2 0-16,0 1 0 0,-2 1-2 0,1-2 0 15,0 1 0-15,2-1 1 0,-1 3 0 0,0-2 0 16,2 3 2-16,-1 0 1 0,1 1 2 16,2 0 0-16,-2 1 2 0,0 2 7 0,1 0 3 15,-1 2 2-15,1 0 1 0,0 0-2 0,-1-2-3 16,-1 2 4-16,0-4 1 0,1 2-1 0,-2-2-3 15,1 0-5-15,-2-1-3 0,-1-3-2 0,0 0 4 16,0-2 0-16,0-1 0 0,0 0 0 0,0 0-8 16,0 0-2-16,0 0-6 0,0 0-1 15,0 0 4-15,0 0 1 0,0 0 2 0,0 0-3 16,0 0-5-16,0 0-4 0,0 0 0 0,0 0 0 16,0 0 2-16,0 0 0 0,0 0 4 15,0 2 3-15,0 0 1 0,0-1 4 0,0 2-2 16,0-1 2-16,0 1 2 0,0-2-1 0,0-1 2 15,0 2 2-15,0-2 2 0,0 0 5 0,0 0 0 16,0 0 4-16,0 0-1 0,0 0-2 16,0 0 3-16,0 0-4 0,0 0 1 0,0 0 1 15,0 0-2-15,0 0 5 0,0 0 0 0,0 0 1 16,0 0 3-16,0 0-2 0,0 0 1 0,0 0 0 16,0 0-2-16,0 0-4 0,0 0-6 15,0 1-5-15,0-1-6 0,0 0-1 0,0 0-2 0,0 0 1 16,0 0 1-16,0 0 3 0,0 0 0 15,0 0 0-15,0 0 2 0,0 0 2 0,0 0 2 16,0 0 3-16,0 0-1 0,0 0-1 0,0 0-3 16,0 0-4-16,0 0-1 0,0-1-2 0,0-1 2 15,0 1 1-15,0 1-2 0,2-2 2 16,2 2-1-16,-3-1 1 0,2 1 2 0,1-2-8 16,4 2 5-16,3-3 0 0,3 0 2 0,2 0 13 15,3 0 0-15,3 0 3 0,-1 1 0 16,2 1-8-16,3 1-5 0,-3 0-2 0,-1 0-5 15,3 0 4-15,-1 0-1 0,-3 1-4 0,-2 2 0 16,-3 0-4-16,-1 0 1 0,-3 2-5 16,1-2-5-16,-6 2-7 0,-2-2-6 0,-4 1 4 15,1 3 9-15,-2-1 16 0,0 1 16 0,-2 3 8 16,-4 3 2-16,-5 0-7 0,-4 3-12 0,-7 1-15 16,-6-1-15-16,-3 2-7 0,-4 1 1 15,-6-1 7-15,-3 2 8 0,-3-4 11 0,0 3 13 0,-1 0 14 16,1-2 15-16,4 2 6 0,-1-2-4 15,3 2-9-15,3-2-8 0,5 2-10 0,3 0-3 16,3-1-1-16,4-1-4 0,5-4 1 0,5-1-6 16,5-1-4-16,3-2-5 0,3-1-2 0,2 1 12 15,3 1 6-15,8-1 8 0,4 5 5 16,4 2-4-16,7-2-3 0,1 1-5 0,4-4-8 16,3 2-2-16,1-1-2 0,3 0 2 0,6 5 3 15,3 2-11-15,-1 7 0 0,2 7-2 0,-2-3 2 16,-5 0-1-16,-7-7-6 0,-5-3-1 15,-4 0-8-15,-4 0 7 0,-6-3 8 0,-1 2 5 16,-7-2 12-16,1 2 15 0,-7 0 2 0,-1 2 7 16,0 0 1-16,-6 1-2 0,-5 0 8 15,-3 1-2-15,-2 0-3 0,-3 2-7 0,-1-2-9 16,0-1-2-16,-2-1-3 0,2-1-2 0,0-4 4 16,3-2-4-16,3-3-1 0,5-3 0 15,2-2-7-15,0-3-5 0,4 0-6 0,2-3-11 16,1 2-12-16,0-2-16 0,0 1-8 0,1 2 10 15,5 3 11-15,0 0 19 0,3 6 13 0,0 0 1 16,-1 1 2-16,2 0 1 0,-1 0-2 0,1 1 2 16,0 3 1-16,-4 2 5 0,1 2 6 0,-3 3 4 15,0 2 4-15,-2 2 3 0,-2 2 4 16,0 2 0-16,-6 4-4 0,2 5-4 0,-7 0-2 16,3 4-2-16,-1 2 6 0,-1 2 3 0,-1 8-6 15,2 1-2-15,-4 1-6 0,1 0 2 16,0 0 0-16,-2 3-3 0,0 2 1 0,-1-1-6 15,3 3 0-15,1-1-1 0,-1 3-2 0,5 1 1 16,0 2 0-16,4 2 3 0,2-1 3 0,0-3-2 16,1-1 3-16,0-6-2 0,0 0 0 0,0 1 2 15,0 2-2-15,1 2-2 0,3 2 2 16,-2 1 0-16,3 3-1 0,2 3 6 0,-4-2 0 16,3 2 3-16,0-1 1 0,-1-1 0 0,1-1 5 15,-2-1 7-15,1-3 13 0,1 3 7 16,-1 1 4-16,-1 1-3 0,0 2-6 0,-1 5-11 15,1 0-7-15,2 5-7 0,-2-5-2 0,1 1 12 16,1-3 12-16,-1-3 4 0,1-3 1 0,-5-1-13 16,5 2-8-16,-4 2-4 0,4 4-3 0,-4-2 3 15,3 1 3-15,0-1 6 0,-4-1 2 16,2-1-1-16,0 0-10 0,-2-1-3 0,-1-1-3 16,0-4-1-16,0 1 1 0,-1-7 0 0,-3-1-2 15,1-1-1-15,-2-2 0 0,-1-1-2 16,1-1 2-16,1-2-2 0,-2-1-2 0,-1 0-2 15,0 0-2-15,3 0-2 0,-3-6 3 0,5-2 3 16,-2-10-5-16,-2-3 0 0,3-8-6 0,2-3 0 16,-2-4-5-16,1-4-7 0,0-6-9 0,0-4-23 15,-1-5-27-15,3 0-41 0,-6-3-43 16,0-11-36-16,0-10-55 0,-4-11-125 0,4 4-326 16,0 7-782-16</inkml:trace>
  <inkml:trace contextRef="#ctx0" brushRef="#br2" timeOffset="440969">28054 8383 796 0,'0'0'145'0,"0"0"-123"16,0 0-91-16,0 0-84 0,0 0-17 16,0 0 37-16,0 0 48 0,0 0 51 0,0 0 32 15,0 0 10-15,0 0 22 0,0 0 24 0,-30 87 15 16,18-68 4-16,0 6-4 0,-2-1-7 15,1 5-14-15,-2 4-12 0,1 0-14 0,-3 3-5 16,0-1 0-16,0-2 3 0,2 0 2 0,2-7-4 16,2 0-8-16,4-4-7 0,-3-8-6 0,8-1-6 15,-2-6 0-15,2-2 15 0,2-3 44 0,0-2 50 16,0 0 40-16,0 0-19 0,0-3-56 16,0-5-59-16,0-3-44 0,0-3 0 0,0 0 7 15,3-5-11-15,2-1-19 0,1-1-11 0,1-3-1 16,-3-2 14-16,3-1 26 0,-3-3 20 15,0 0 22-15,-2 2 19 0,-2-3 11 0,3 5 4 16,-3-1-5-16,0 0-3 0,2 2-13 0,-1-2 1 16,2 1-2-16,1 1 6 0,3 3 11 15,-2 2 7-15,2 4 4 0,0 1-4 0,1 6-1 16,-3-3-17-16,4 5-16 0,0 1-16 0,1 3-13 16,2-1 0-16,3 4 3 0,4 0 7 0,-1 2 6 15,5 4 2-15,2 3 3 0,-2 4 0 0,1 0-5 16,1 2 0-16,1 2-5 0,-1 3 5 15,-1 0 0-15,-5 4 0 0,2 1 2 0,-5-3-7 16,-1 2-1-16,-1 1-4 0,-2 0 4 0,-1-1 4 16,-7-1-1-16,2 4 11 0,-6-2 5 0,0 2 14 15,0-2 20-15,-9 1 4 0,-3 0 9 16,-3-1-6-16,-8 0-12 0,-3 1 3 0,-4-2-5 16,-10-1-2-16,-1-3 3 0,-2 0-6 0,-1-4 1 15,0-2 0-15,3-3 6 0,2-2 12 0,2-5 13 16,1-2 6-16,4-2 4 0,1 0 0 0,8 0-8 15,3-6 10-15,2-1-4 0,4-1 4 16,6 1-4-16,-3-2-18 0,9-1-11 0,-3-2-29 16,4-1-26-16,1-1-21 0,0-1-27 0,4-2-8 15,2 1-6-15,6-1-1 0,2 2 4 16,3-1-23-16,4 4-25 0,-1 1-39 0,6 1-60 16,0 4-75-16,1 3-102 0,-6 2 12 0,-7 1-306 0</inkml:trace>
  <inkml:trace contextRef="#ctx0" brushRef="#br2" timeOffset="441373">28307 9041 2524 0,'0'0'-140'0,"0"0"2"0,0 0 10 0,0 0 44 16,0 0 56-16,0 0 23 0,0 0-17 0,0 0-22 15,-11 169-22-15,14-143 5 0,2-6 12 16,-1-5 14-16,5-3 20 0,-5-3 12 0,5-4 24 16,-5-3 30-16,6-2 14 0,-2 0 9 0,3 0-10 15,3 0-22-15,3-5-12 0,3-1-16 0,6-3-9 16,-1-1-7-16,3-2-11 0,0-2-8 16,0-1-7-16,-2-3 7 0,0 0 12 0,-6-4 5 15,-1 1 7-15,-5-4 0 0,-2-2-4 0,-2 0 1 16,-3 0 1-16,-2-2-1 0,-4 0-1 15,-1 2-5-15,0-1-3 0,-6 4-8 0,-3 3-1 16,0 1-2-16,-6 4-4 0,-3 6 2 0,2 3-9 16,-9 2-7-16,-1 3-1 0,2 2-1 0,-6 5 13 15,1 6-1-15,2 3 3 0,-1 5 3 0,4 3-7 16,5 1 13-16,-2 3 8 0,7 0 2 0,6 1 5 16,3-1-4-16,3 1-16 0,2-5-25 15,0-1-34-15,11-1-34 0,2-1-49 0,0-3-58 16,4-2-42-16,-2-6 25 0,-4-2-164 0</inkml:trace>
  <inkml:trace contextRef="#ctx0" brushRef="#br2" timeOffset="442013">28819 8992 2304 0,'0'0'-70'15,"0"0"-81"-15,0 0-75 0,0 0 0 0,0 0 46 16,0 0 91-16,0 0 70 0,0 0 1 16,0 0 1-16,0 0 5 0,0 0 10 0,0 0 15 15,0 0 15-15,-78 164 14 0,63-143 7 0,2 2-8 16,-1-4-12-16,4 4-9 0,4-5-10 0,-1-1 2 16,3-2-1-16,2-4-4 0,2-1 0 15,0-4-4-15,0-1 3 0,2-2 5 0,2 0 8 16,-2-3 10-16,1 2 14 0,0-2 7 0,5 0 4 15,-2 0-11-15,5 0-19 0,1-2-24 0,1-1-23 16,2-2-23-16,0 2-18 0,1-1-11 0,0-2-15 16,0 3-14-16,-2-4 15 0,-3 2 9 15,1-3 27-15,-4 1 36 0,3-3 12 0,-5 3 19 16,1-1 7-16,-3 2 12 0,-4 1 10 0,1 1 5 16,-1 2 7-16,0 2-13 0,0 0-28 15,0 0-31-15,0 0-34 0,0 0 9 0,0 3 34 16,-1 3 38-16,-2 5 35 0,-3 1 2 0,1 5-14 15,1-1-19-15,-3 4-5 0,4 3-10 16,1 0-2-16,0 1-1 0,2 1-2 0,0-1 2 16,2 0 1-16,3-1-3 0,6-3-4 0,0-1 0 15,1-3 1-15,2-2-2 0,1-2 5 0,0-1 4 16,0-4-4-16,5-1 10 0,-2-5 4 16,-1-1-2-16,4 0 6 0,-3-1-7 0,4-5-4 15,-4-4-10-15,4 0-4 0,-6 0-7 0,0-3-9 16,-2 0 1-16,-2-4-4 0,1 1 4 0,-5-3 5 15,-4 1 7-15,-3-3 3 0,-1-1 4 0,0 1-4 16,-1-2 1-16,-6 1 5 0,-1 0 9 0,-3 1 11 16,-1 1 3-16,-2 0 1 0,0 0-5 15,1 4-8-15,-1-1-2 0,2 4-9 0,4 2-4 16,-1 2-3-16,3 3-4 0,0 2 2 0,5 1 0 16,-1 0 0-16,2 3-3 0,0-1-14 0,0 1-13 15,0 0-21-15,2-2-21 0,-1 2-20 16,0-1-47-16,4-1-53 0,0-1-64 0,0 1-83 15,5 1-23-15,-3-1 57 0,-2 2-149 0</inkml:trace>
  <inkml:trace contextRef="#ctx0" brushRef="#br2" timeOffset="442724">29337 9374 193 0,'0'0'33'16,"0"0"-27"-16,0 0 6 0,0 0 14 0,0 0 10 15,0 0 4-15,0 0-10 0,0 0-15 0,0 0-8 16,0 0 10-16,0 0 20 0,0 0 32 0,0 0 43 16,0 0 34-16,13 43 0 0,-22-31-6 15,1 4-35-15,-5 1-47 0,-2 3-13 0,-1 2-22 16,1 1-9-16,-3-1-1 0,2-1-9 0,2-1 1 16,3-3-1-16,3-5-2 0,5-4 1 15,3-5 5-15,0-2 13 0,0-1 21 0,0 0 16 0,0 0 17 16,2 0 4-16,0 0-6 0,6-1-7 15,1-4-19-15,4-3-18 0,4-2-16 16,0 0-15-16,0-3-8 0,3 1-1 0,-2-2-7 16,-3 0 7-16,0-1 0 0,-1 2 4 0,-2-2 8 0,-1 2 0 15,0 1 4-15,-3 0 1 0,-1-1 3 16,-3 3 0-16,4 0 2 0,-5 4 3 16,-2 1 4-16,-1 3-11 0,2 2-23 0,-2 0-40 0,0 0-29 15,0 0 16-15,0 7 31 0,2 0 44 0,-2 2 35 16,3 5 1-16,-2 2-5 0,2 4-6 15,-1 0-8-15,3 3-5 0,2 1-5 0,0 1 0 16,0 0 1-16,5-2 0 0,0 0 1 0,2-3-1 16,1-4-1-16,-2 0 0 0,4-3 0 15,2-5-1-15,-4 1 2 0,0-3 5 0,0-1 1 16,-1-2 3-16,-1 0 4 0,1-3-3 0,1 0 4 16,-1 0 2-16,-1 0 0 0,0-4 5 0,-1-3 2 15,-3 1-1-15,-3-1 2 0,2-1-9 16,-4-3-10-16,-1-1-9 0,2-3-3 0,-2-5 0 15,-3-1 4-15,0-4-2 0,0 2 0 0,0-4-2 16,0 3 1-16,0-2-3 0,-1 3-3 0,-3-1-1 16,0 3 0-16,2 1 0 0,-1 2 0 0,2 4-6 15,1 2-6-15,0 2-12 0,0 3-16 16,0 4-32-16,1-1-76 0,4 4-46 16,4 0-44-16,1 0-35 0,3 4-23 0,1 4-40 0,-3-4 39 15,-3 1-199-15</inkml:trace>
  <inkml:trace contextRef="#ctx0" brushRef="#br2" timeOffset="443346">30082 9531 2154 0,'0'0'-88'0,"0"0"-90"0,0 0-1 16,0 0 25-16,0 0 59 0,0 0 76 15,0 0-17-15,0 0-8 0,0 0 3 0,0 0 33 16,0 0 31-16,0 0 30 0,0 0 16 0,0 0 1 16,85 44-9-16,-80-47-25 0,6-2-18 15,-5 1-14-15,5 1-6 0,-3-2 4 0,-3 2 5 16,2 0 12-16,-4 0 22 0,-3 0 13 0,0-3 0 16,0 4-15-16,-3-2-30 0,-5 0-25 0,-2 1-15 15,-1 0-8-15,-6 3 6 0,-1 0 3 0,-8 1 9 16,-3 6 10-16,-6 5 12 0,2 2 6 0,-3 3 0 15,-2 5 0-15,7 1-4 0,-5 2 3 16,8 4 5-16,0 3 5 0,2 0-1 0,2-1-4 16,7 0-6-16,7-1-5 0,7-4-3 0,3 0 3 15,1-4 5-15,11-5 3 0,2 0 6 16,2-1 2-16,5-4 1 0,-1 0 4 16,4 0-9-16,3-3 7 0,0-1-3 0,-1-1-4 0,3-2 3 15,0 1-12-15,2-3-14 0,-4 0-6 0,-1-1-3 16,-4-2-1-16,1 0 8 0,-8 0 8 15,-1 0 12-15,-3-2 19 0,-4-1 19 0,-3 0 16 16,-4-2 1-16,0 1-15 0,0-4-23 0,-4 1-25 16,-2-4-11-16,-5 1-3 0,-1-1 3 15,-2-1 6-15,-2-1 6 0,-2 1 8 0,-4 0 7 16,5 1 9-16,-1 1 3 0,2 2 0 0,5 1-7 16,1 2-8-16,2 1-5 0,6 0-4 0,1 3-1 15,1 1-11-15,0 0-18 0,0 0-22 16,3 0-24-16,0 0 7 0,5 0 24 0,1 0 31 15,2 0 32-15,6 0 10 0,2 0-5 0,5 0-9 16,4 1-7-16,-2 1-7 0,0 0-10 0,-5 2-1 16,1-1-3-16,-1 2-11 0,-5-2-16 0,-2 2-23 15,-2-2-32-15,-5 1-47 0,2 0-68 0,-6 2-84 16,3 0-55-16,-6 2 30 0,0-3-105 16,0-1 341-16</inkml:trace>
  <inkml:trace contextRef="#ctx0" brushRef="#br2" timeOffset="443688">30297 10049 2045 0,'0'0'58'0,"0"0"-146"0,0 0 8 0,0 0 36 16,0 0 41-16,0 0 42 0,0 0-19 16,0 0-11-16,0 0 1 0,0 0-14 0,0 0 2 15,0 0 9-15,-14 162 4 0,14-155 9 16,0-3 3-16,0 1 4 0,5-4 4 0,-1 3 5 15,-1-3 6-15,7 0 4 0,-1-1 1 0,-1 0-3 16,9 0-7-16,-1-1-14 0,2-6-9 0,4-2-11 16,-3-3-9-16,-3-1 0 0,5-2-6 0,-3 0 3 15,-5-2 7-15,1 1 6 0,-2-3-2 0,-1 1-2 16,-5-4-9-16,2 3-5 0,-6-2 2 0,-2-1 5 16,0 1 2-16,0 0-3 0,-5 0-1 15,-6 1-4-15,-3-1 2 0,-2 7 3 0,-4 0-5 16,3 3-4-16,-6 5-7 0,5 2-9 0,-5 4-2 15,-2 4 0-15,5 7 0 0,-3 6 6 16,5 2 7-16,-4 6 9 0,7 4 0 0,1 0-30 16,4 1-42-16,5 1-46 0,5-4-52 0,0-2-64 15,6-3-70-15,10-4-12 0,-5-6 41 0,0-4-66 16</inkml:trace>
  <inkml:trace contextRef="#ctx0" brushRef="#br2" timeOffset="443965">30718 10014 634 0,'0'0'148'0,"0"0"-255"0,0 0-1 16,0 0 17-16,0 0 46 0,0 0 81 15,0 0 27-15,0 0 29 0,0 0 51 0,0 0 37 16,0 0 16-16,0 0-6 0,0 0-31 0,-21 72-42 15,7-54-39-15,-5 5-30 0,-3 1-22 0,3 2-10 16,-4 3-2-16,-1 1 1 0,5 0-3 16,-4-2-5-16,5-4-18 0,-1 0-18 0,8-8-19 15,4-4-13-15,5-3 2 0,0-4-6 0,-2-1-13 16,4 0-38-16,0-3-54 0,0 2-87 16,6 0-45-16,-4-1-89 0,0 0 155 0</inkml:trace>
  <inkml:trace contextRef="#ctx0" brushRef="#br2" timeOffset="444592">30905 10194 1083 0,'0'0'-18'0,"0"0"2"0,0 0 39 0,0 0 40 16,0 0 15-16,0 0-9 0,0 0 12 16,0 0 14-16,0 0-6 0,0 0-5 0,0 0-24 15,-159 166-23-15,136-147-10 0,3-2-15 0,0-1-1 16,5-4 0-16,3-2-3 0,1-3 5 0,8 0-10 16,0-3-5-16,2-1-3 0,1-3-6 15,0 0 3-15,0 0 3 0,0 0-3 0,0 0 1 16,1 0-26-16,2-1-22 0,7-3-28 0,-5 0-38 15,7-2 0-15,-1 0-14 0,1-2-21 0,-1 1-2 16,-4-2-4-16,4 0 17 0,-7 0 34 16,6-4 32-16,-6 1 26 0,4 0 20 0,-4-1 22 15,3 0 22-15,-3 1 22 0,-3 2 44 0,2 2 60 16,1 3 58-16,-4 2 25 0,2 1-26 0,-2 2-64 16,0 0-80-16,0 0-54 0,0 2-3 15,0 4 22-15,0 4 25 0,0 1 25 0,0 6-3 16,0 2-14-16,-6 3-7 0,5 3-15 0,-1 0-9 15,2 4-2-15,0 0 0 0,0 1 0 0,2 1 1 16,7-3-3-16,4-3 2 0,2 0 4 0,0-5 1 16,7-4 6-16,-2-2 1 0,5-4 2 15,1 0 2-15,0-3 2 0,2-1-1 0,0-2-2 16,2-3-6-16,2-1-4 0,-2 0-1 0,-1 0-1 16,-3-5 1-16,1-1 7 0,-3-1-1 0,-7-3 5 15,2-2 5-15,-5-1 0 0,-7-2 4 16,0-4-7-16,-5-1-10 0,-2-2-7 0,0-2-10 15,-2 1-1-15,-7-2 0 0,0-2 1 0,1 2 3 16,-5 1-5-16,1 2-4 0,0 2-7 16,1 3-7-16,-3 1-2 0,7 5-7 0,-2 2-5 15,1 0-16-15,5 5-24 0,0 1-39 0,2 2-72 16,1 1-61-16,0 0-19 0,0 6-17 0,0 1-18 16,1 4 31-16,2-2-5 0,-3-4-14 0</inkml:trace>
  <inkml:trace contextRef="#ctx0" brushRef="#br2" timeOffset="445271">31269 10778 82 0,'0'0'36'0,"0"0"-33"16,0 0 2-16,0 0 2 0,0 0 5 0,0 0 4 16,0 0 12-16,0 0 16 0,0 0 10 15,0 0 14-15,0 0 7 0,0 0 3 0,0 0-7 16,0 0-16-16,57-20-9 0,-57 17-19 0,-3 0-9 16,-4-2-6-16,3 2-4 0,-5 0 10 15,2 0 21-15,-3 1 19 0,-2 2 16 0,-1 0 13 16,-1 0 9-16,0 0 3 0,-1 0-3 0,-1 7-3 15,-3-1-13-15,2 0-12 0,2 3-8 0,-1 1-13 16,-5 2-6-16,4 4-3 0,-5 2-3 0,4 2 0 16,-4 5-2-16,4-2-8 0,1 5-9 15,-2-2-8-15,4 1-6 0,2-2 0 0,8-1-2 16,-3-4 0-16,6 3-2 0,2-4-1 0,0-2 4 16,2-4 0-16,4 3 7 0,0-5 2 0,2-1 0 15,-2 1 0-15,4-3-4 0,0 1-4 0,-2-1-10 16,5-3-11-16,-1 1-15 0,3-1-9 15,3-2-9-15,-2 0-11 0,0-2-3 0,-1 1-9 16,0 0-4-16,-1-2 17 0,-2 0 14 0,1 0 20 16,-2 0 25-16,-6 0 9 0,5-4 18 15,-8 1 16-15,4-1 10 0,-5 1 14 0,-1-2-7 16,0 0-25-16,0-1-12 0,-5-4-17 0,1 1-8 16,-6-2 8-16,2-1-1 0,-4 1 1 0,-3-4 4 15,-6 3 5-15,5-1 3 0,-6 0 5 16,5 0 7-16,1 2 7 0,1-1 10 0,3 5 7 15,2 0 8-15,5 3 2 0,-1 2-3 0,6 1-15 16,0 1-30-16,0 0-40 0,6 0-21 0,-1 0 14 16,6 1 34-16,3 2 42 0,2 2 23 0,7 0-7 15,3-1-17-15,2 2-11 0,2 0-9 16,0 1-5-16,4 1-7 0,-4 0-2 0,-3-1-3 16,0 0 0-16,-1-1 1 0,-1-2 0 0,-7-1 1 15,1 0-4-15,-4 1-2 0,-4-4 0 0,-4 3-8 16,-1-2-4-16,-4 1-27 0,-1-2-73 15,-1 0-84-15,0 4-101 0,-9 0-173 0,5-2-28 16,-5 1-177-16</inkml:trace>
  <inkml:trace contextRef="#ctx0" brushRef="#br2" timeOffset="446002">27537 9765 751 0,'0'0'157'0,"0"0"-28"0,0 0-23 0,0 0-47 16,0 0-32-16,0 0-1 0,0 0-1 16,0 0 13-16,0 0 6 0,0 0 8 0,0 0 7 15,0 0 19-15,0 0 12 0,0 0-1 16,-10 37-13-16,4-22-24 0,-3 4-19 0,-2 4-6 15,1 2-8-15,-1 2-5 0,-2 3-3 0,1 1-2 16,-3 2-1-16,-1 3 1 0,1-4-2 0,1-1 0 16,0-3-4-16,3-3-3 0,2-3-4 0,2-5 1 15,-1-2 0-15,2-5 1 0,1-1-4 0,2-3-2 16,-1-1-11-16,3-3-12 0,1-1-7 16,0-1-14-16,0 0-11 0,0 0-11 0,0 0-20 15,0-1-39-15,0-4-104 0,0-3-104 16,0-3 14-16,2 3 31 0,1 0 22 0</inkml:trace>
  <inkml:trace contextRef="#ctx0" brushRef="#br2" timeOffset="446370">27394 9750 1382 0,'0'0'113'0,"0"0"5"0,0 0-48 15,0 0-96-15,0 0-39 0,0 0-7 0,0 0 25 16,0 0 27-16,0 0 14 0,0 0 11 0,0 0 12 15,0 0 12-15,0 0 1 0,153 59-3 16,-133-43-3-16,-2 4-5 0,4-1-4 0,-5 2-2 16,2 0-4-16,-1 2-5 0,-3 1-2 0,-1-3 10 15,-2 1 3-15,0-1-2 0,-5-1-2 16,-1 0-10-16,-5 0 2 0,-1-3 12 0,0-1 7 16,-5 0 10-16,-4-5 7 0,-3 2 4 0,-3-1 1 15,-7 1 6-15,0-3-7 0,-6-1-5 0,-6 0-3 16,-6 0-9-16,0-3 2 0,-2 0 1 0,-3-3 1 15,4-2 1-15,0-1 2 0,4 0-1 0,2 0 2 16,6-1 3-16,2-5 3 0,2 0 5 16,5-2 7-16,3 3 1 0,6-3 0 0,3 0-3 15,0 1-7-15,5-2-11 0,3 1-19 0,0 0-19 16,0 1-24-16,3-1-30 0,8 0-17 0,3 1-11 16,5-2 0-16,3 3 6 0,4-1-18 15,-1 5-38-15,3 2-59 0,-1 0-102 0,-1 1-109 16,-7 5 1-16,-8-3-331 0</inkml:trace>
  <inkml:trace contextRef="#ctx0" brushRef="#br2" timeOffset="446644">27960 10095 2134 0,'0'0'-1'0,"0"0"-53"0,0 0-71 0,0 0-23 0,0 0 20 16,0 0 69-16,0 0 82 0,0 0 43 16,0 0 21-16,0 0 7 0,0 0 2 0,0 0-14 15,0 0-16-15,0 0-18 0,-57 161-13 0,45-131-8 16,-2 4-6-16,2 2-5 0,1 0-4 0,4-2-8 16,-3-2-17-16,8-1-20 0,-2-6-5 15,2-3-4-15,2-7-2 0,0-1 10 0,0-6-22 16,0-2-20-16,0-3-24 0,0 1-38 0,3-3-49 15,2-1-71-15,-2 0-79 0,4 0-2 0,-4 0-262 16</inkml:trace>
  <inkml:trace contextRef="#ctx0" brushRef="#br2" timeOffset="447301">28319 10217 1889 0,'0'0'-113'0,"0"0"0"0,0 0 63 15,0 0 68-15,0 0 24 0,0 0-8 0,0 0-3 16,0 0 6-16,0 0 3 0,-64 176 6 16,42-149-6-16,-1 2-6 0,-4 2-2 0,-3 2-11 0,-3 2-3 15,6 1-8-15,1 0-10 0,5-4-7 16,5-4-19-16,4-5-22 0,5-7-15 0,5-7-10 15,1-4 39-15,1-5 62 0,0 0 60 0,0 0 13 16,3-6-36-16,5-5-56 0,3-2-49 0,4-4-11 16,3-1-3-16,1-3-12 0,3-2-12 15,-5-1 5-15,7 0 4 0,-9-1 17 0,-2 2 11 16,0 1 0-16,-5-1 9 0,-1 2 8 0,-1 2 3 16,0 0 1-16,-1 0-6 0,2-1 5 15,-4 3 4-15,2 1 17 0,1 3 13 0,-2 2 8 16,3 1 12-16,-5 5-16 0,5 0-17 0,0 2-16 15,4 1-18-15,-1 2 4 0,2 0 10 0,2 0 9 16,-1 5-1-16,2 0 6 0,2 0 2 16,-2 3 4-16,0 1 6 0,0 1-2 0,0-1 4 15,0-1 1-15,-6 2-2 0,4-1 3 0,-7 0-6 16,0-1-1-16,-3 1 3 0,-2-1 5 16,-1-3 13-16,0 3 18 0,0-2 20 0,-7 0 17 15,-4 0 6-15,-5 2-13 0,-6-1-12 0,-3 1-19 16,-2 1-12-16,-2 1-3 0,1-1 1 0,-5 0 4 15,2 1 0-15,2-1-4 0,2-1-6 0,2 0-8 16,9-3-8-16,2 0-6 0,4-2-8 0,9-1-12 16,1-1-16-16,0 3 9 0,1-1 17 0,5 3 20 15,1 1 24-15,5 3 1 0,2 1 0 16,2 1-7-16,6 2-4 0,-4 2-8 0,3-3-7 16,-1 2-3-16,1 0-3 0,-6-1-3 0,2 0-3 15,-4 0-4-15,-2-1-3 0,0 1 0 16,-4-2 0-16,-1 2 3 0,-4-2 2 0,-2 2 0 15,0-2-2-15,0 1-7 0,0 3-10 0,0-2-24 16,-5 1-32-16,-1 1-41 0,2-2-53 16,-1 0-54-16,-1-4-84 0,5-2-27 0,1-2 52 15,0-3-108-15</inkml:trace>
  <inkml:trace contextRef="#ctx0" brushRef="#br2" timeOffset="447632">28777 10554 1962 0,'0'0'-60'0,"0"0"-42"0,0 0-3 0,0 0 38 16,0 0 23-16,0 0 39 0,0 0 9 0,0 0 5 16,0 0-5-16,-108 159 5 0,93-139 12 0,1 0 9 15,2 1 14-15,-2 4-7 0,1-2-3 0,0 6-10 16,0-4-9-16,3 1 1 0,7-3-8 15,2-3-10-15,1-4-1 0,0-5 3 0,4-2 9 16,4-1 8-16,-1-2 4 0,1-1 5 0,3-1 4 16,-1 0 4-16,2 2-3 0,2 1-5 15,1-1-11-15,3 1-8 0,-2-3 1 0,6 2-3 16,-4 3 2-16,-3-5 3 0,2 3-4 0,0-1-1 16,-2-2-3-16,-2 2-7 0,0-1-1 15,0-2-9-15,0 3-15 0,-4-4-25 0,1-1-36 16,1 2-37-16,-5 1-56 0,1-4-69 0,-4 4-112 15,-2-4 10-15,2 2-246 0</inkml:trace>
  <inkml:trace contextRef="#ctx0" brushRef="#br2" timeOffset="447840">28643 10774 2419 0,'0'0'-12'0,"0"0"-77"0,0 0-5 0,0 0-7 16,0 0 40-16,0 0 68 0,0 0-3 0,0 0 4 16,0 0 5-16,0 0 4 0,0 0 6 0,0 0 1 15,0 0-7-15,93 52-9 0,-80-49-30 16,2 0-45-16,3 0-68 0,0 2-98 0,-2-2-129 16,1-1-79-16,-5-1 51 0,-2 1-143 0</inkml:trace>
  <inkml:trace contextRef="#ctx0" brushRef="#br2" timeOffset="448052">28655 10506 2349 0,'0'0'82'0,"0"0"-31"0,0 0-33 0,0 0-45 0,0 0-25 16,0 0 20-16,0 0 15 0,0 0 12 0,0 0 1 15,0 0 2-15,0 0 0 0,167 4-1 16,-148 2 1-16,-3 2-2 0,5-1-5 0,-1 3-25 16,4 0-66-16,-3 4-105 0,1 1-193 0,-7-3-124 15,-4-3-560-15</inkml:trace>
  <inkml:trace contextRef="#ctx0" brushRef="#br2" timeOffset="448509">29309 10912 790 0,'0'0'-197'0,"0"0"-5"16,0 0 29-16,0 0 114 0,0 0 36 0,0 0 21 15,0 0 16-15,0 0 55 0,0 0 56 0,0 0 64 16,0 0 24-16,0 0-36 0,0 0-49 0,0 0-68 15,118-30-38-15,-110 28-18 0,-3-2-6 0,1 2 5 16,-5 0 9-16,1 2 11 0,-2-4 7 16,0 1-7-16,0 0-14 0,-5 0-19 0,-4-2-14 15,-3 2-1-15,-3 0 2 0,0 0 4 16,-7 1 3-16,1 1 4 0,-2 1 8 0,-4 0 18 16,2 0 24-16,-1 0 14 0,6 4 13 0,-5 2 2 15,1 2-6-15,3 4-1 0,1-2-3 0,2 3-3 16,1-2-2-16,8 4 4 0,-1-1 7 15,6-1-1-15,-3 4-1 0,6-2 2 0,1 3-5 16,0 1 4-16,1-1-1 0,8 1-10 0,-4 3-3 16,5-2-16-16,-1 1-9 0,-2-1-4 0,4 1-13 15,-1-1 3-15,-5 1-1 0,5 0-2 16,-5-5 1-16,5 2-1 0,-6-2-1 0,5-2-1 16,-5-3-3-16,6-2-1 0,-6-1-3 0,6-2-14 15,-4-2-18-15,3 2-29 0,3-2-30 0,1-4-34 16,3 3-47-16,4-3-68 0,-2 0-121 0,8-3-45 15,-10-1-137-15,-4 0 293 0</inkml:trace>
  <inkml:trace contextRef="#ctx0" brushRef="#br2" timeOffset="448804">29637 11014 724 0,'0'0'152'0,"0"0"-73"0,0 0-48 0,0 0 9 16,0 0 43-16,0 0 40 0,0 0 19 0,0 0 0 15,0 0-14-15,0 0-9 0,0 0-31 16,0 0-15-16,0 0-17 0,-40 144-12 0,31-119-2 16,-5 2-11-16,-4 2 0 0,3-2-2 0,-1 2-7 15,1-2-5-15,1-6-6 0,2 0-5 0,3-7-3 16,0-1-1-16,4-6-4 0,3-2 0 0,1-2-3 15,0-1-3-15,1-2-14 0,0 0-30 0,0 0-33 16,0 0-41-16,0 0-27 0,0 0-33 16,1 0-44-16,0-2-87 0,1-1-32 0,1 0 29 15,1 1-41-15</inkml:trace>
  <inkml:trace contextRef="#ctx0" brushRef="#br2" timeOffset="449073">29485 10869 2054 0,'0'0'108'0,"0"0"-5"0,0 0-16 0,0 0-84 16,0 0-73-16,0 0-10 0,0 0 13 16,0 0 55-16,0 0 55 0,0 0 15 0,0 0 0 15,0 0-5-15,0 0-9 0,0 0-13 0,100 33-8 16,-81-23-3-16,-1 3-9 0,5 1-2 0,-4-2-1 15,6 0-2-15,-1 0 5 0,-2-1-2 0,0-2-2 16,-1 0-3-16,-4-1-4 0,-2-2-4 16,0 0-6-16,-1 1-11 0,-2-1-22 0,1-1-43 15,-2 1-63-15,-6 2-83 0,3 0-134 0,-6 1-135 16,-2-3 7-16,0-1-121 0</inkml:trace>
  <inkml:trace contextRef="#ctx0" brushRef="#br2" timeOffset="450232">27704 10931 684 0,'0'0'245'15,"0"0"-8"-15,0 0-28 0,0 0-60 0,0 0-47 16,0 0-23-16,0 0-23 0,0 0-4 0,0 0-2 16,0 0 10-16,0 0 1 0,0 0-6 15,0 0-13-15,-3-33-24 0,1 33-26 0,0 4-1 16,-4 0-5-16,4 5 10 0,-8 1 17 0,2 7-2 16,-2 2 6-16,-5 4-2 0,-3 7 0 0,-1 0-3 15,-1 6-6-15,-1 2 1 0,1-1-4 16,1 1-3-16,-2-3 2 0,4-1-5 0,0-3-1 15,5-2-20-15,1-6-9 0,5-4 2 0,-2-8 2 16,7-1 18-16,0-7 18 0,1-2 13 16,0 1 14-16,0-2 11 0,0 0-6 0,1 0-18 15,4 0-17-15,2-2-10 0,1-2-9 0,5-3 0 16,4 0-3-16,-2-4-3 0,6-1 2 0,-1-1 3 16,1-3 3-16,-2 1 2 0,0-2-1 15,-1 0 5-15,-2 1 4 0,-2-2-3 0,-2-1 4 16,0 2 2-16,-1 1 3 0,-2 2 5 0,0 4 1 15,-3 0 1-15,-1 4 1 0,-4 2-2 0,1 4-6 16,-2 0-17-16,0 0-19 0,0 0-16 0,0 4 22 16,0 2 27-16,-3 5 26 0,-2 4 25 15,-1 3-8-15,-1 5-9 0,1 5-6 0,-4 2-7 16,2 4-2-16,0 0-6 0,2 3 0 0,-1-2-2 16,6-2-2-16,1-5 0 0,0-4-4 0,0-4 0 15,8-5 1-15,0-3 5 0,3-1 6 0,2-4 9 16,0-1 2-16,1-4 7 0,2-2 0 15,6 0-4-15,-3-3-6 0,7-6-6 0,-1-1-7 16,2-1-2-16,-2-3-1 0,-4 2 0 0,0-1 2 16,-6 0 1-16,-1-1 0 0,-3 1 2 15,-1-3-4-15,-4 1-3 0,2 0 2 0,-5-2-9 16,-3-1 1-16,0 2 1 0,0-3-5 0,-2 2 0 16,-7-2-2-16,1 2-6 0,0 0 1 15,-5 2-1-15,5 1 1 0,0 1 5 0,-2 2 1 16,6 2 8-16,-1 1 1 0,2 3-2 0,2 2 4 15,1 0-11-15,0 3-13 0,0-1-17 0,4 1-31 16,3-2-2-16,1 1 10 0,5-1 19 0,5 0 33 16,3 0 12-16,3 1 5 0,6-1 0 0,2 2-7 15,-1 0-2-15,2 0-5 0,0 0-2 0,-2 2 2 16,-4 1-6-16,-3 1-6 0,0 0-17 16,-5 2-34-16,-1 0-54 0,-4 2-85 0,-3 1-115 15,-3 2-137-15,-3-3 28 0,-1-2-233 0</inkml:trace>
  <inkml:trace contextRef="#ctx0" brushRef="#br2" timeOffset="450885">28576 11405 169 0,'0'0'93'0,"0"0"69"0,0 0 54 0,0 0 38 16,0 0 10-16,0 0-23 0,0 0-27 0,0 0-45 15,0 0-42-15,0 0-39 0,0 0-27 0,0 0-10 16,-115 159-21-16,92-133-8 0,-4-2-6 16,1 1-6-16,0-3 2 0,0 0 2 0,6-6-4 15,2-2 4-15,5-5-1 0,5-5 3 0,1-2 20 16,6-2 12-16,1 0 13 0,0 0-4 15,0 0-21-15,0 0-28 0,0-2-24 0,0-2-11 16,0-2-12-16,0-1-3 0,1-3 1 0,5 1-8 16,1-1-1-16,0-3 0 0,2-1-6 0,3 0-2 15,3-3-4-15,3 0-11 0,1-2-11 16,2 0-3-16,-1-1 0 0,3 2 13 0,-1 1 21 16,0 2 17-16,-1 2 22 0,-1 2 16 0,3 2 11 15,-4 3 9-15,3 2 6 0,-5 1 2 0,0 3 2 16,-3 0 7-16,1 4 1 0,-1 3 9 15,1 2 1-15,-4 2-4 0,1 1-3 0,-4 3-6 16,3 2-5-16,-7 1-10 0,2 3-11 0,-1 2-5 16,-3 0 1-16,-2 2 1 0,0-3 6 0,-2 3-3 15,-5-1-5-15,-1 0 0 0,-4 2-3 16,0-1 1-16,-2 1 0 0,-1-3-1 0,1 2-1 16,2-4-3-16,0-1 1 0,-1-5 2 0,5-4 3 15,1-3 10-15,1-6 11 0,1 0 20 0,3-2 23 16,2 0 9-16,-3 0-20 0,-4 0 0 15,4-4-6-15,-1-2-8 0,-5-2 13 0,2-3-18 16,0 0-16-16,-1-2-7 0,0-2-1 0,-3 0-4 16,-2-1-1-16,1 1-1 0,-1 0-5 0,-2 0-2 15,-2 0-5-15,-5-1-6 0,5 2-4 0,-8 2-5 16,4 3-1-16,1 2-3 0,1 2-6 16,4 2-11-16,1 0-28 0,6 3-46 0,-2 0-52 15,8 0-55-15,-2 6-39 0,2 1-35 0,2 2-62 16,0 1-17-16,6-3 41 15,-4-2-60-15</inkml:trace>
  <inkml:trace contextRef="#ctx0" brushRef="#br2" timeOffset="451315">28971 11649 1095 0,'0'0'68'0,"0"0"-56"0,0 0-29 0,0 0-37 0,0 0 2 16,0 0 48-16,0 0 57 0,0 0 72 16,0 0 37-16,0 0 7 0,0 0-17 0,0 0-29 15,0 0-38-15,-32 64-31 0,23-44-25 0,-4 3-14 16,2 1-3-16,-2 2-4 0,-4-1 1 16,4 2-3-16,-1-3-3 0,5-1 0 0,-1-5 0 15,3-3-3-15,3-5-2 0,3-2 0 0,1-5 1 16,0-1 4-16,0-1 5 0,0-1-1 0,0 1 5 15,4 1 10-15,1 0 4 0,-2-1-2 16,7 2-9-16,-5-1-13 0,6 1-7 0,0 0-2 16,-2-1-2-16,0 1 1 0,2-2 0 0,-5 1 2 15,3-2 5-15,-3 0 12 0,1 0 7 0,7-3 8 16,0-5-1-16,2-3-7 0,7-4-6 16,3-2-6-16,0-2 0 0,3-3-2 0,-1-3 0 15,7 0 2-15,-5-1-2 0,-2 1 3 0,0-3 3 16,-3 0 1-16,3 5 2 0,-6 0-1 0,-5 3-4 15,-2 3-5-15,0 2-11 0,-1 5-10 16,-2 0-11-16,1 6-16 0,-2 1-12 0,-2 3-18 16,-2 0-23-16,3 1-24 0,-2 5-39 0,0 4-68 15,-3 0-103-15,2 3-54 0,-4-2-45 0,1-3 89 16</inkml:trace>
  <inkml:trace contextRef="#ctx0" brushRef="#br2" timeOffset="451663">29834 11749 2194 0,'0'0'12'15,"0"0"-94"-15,0 0-26 0,0 0 15 0,0 0 43 16,0 0 40-16,0 0 22 0,0 0 2 16,0 0 3-16,0 0 9 0,-172 118 8 0,142-94 12 15,2-1 0-15,-2 4-11 0,0 0-6 0,1 6-19 16,2-2-8-16,0 0-5 0,4 0-6 15,4-5 4-15,-1 1 0 0,7-6 0 0,5-4 2 0,-1-1 8 16,7-4 6-16,2-2 13 0,0-1 9 16,0-1 9-16,6-2 9 0,3 2 5 0,3 2 1 15,0-3-5-15,3 1-9 0,0-1-11 0,6 0-6 16,-2 2-8-16,4-2-2 0,-1 1-4 0,-2-2-6 16,4 1-3-16,-7-1-1 0,-2-1-2 0,2-1 2 15,-1 1-3-15,-2 0 0 0,-3-2-1 16,0 0-3-16,0-2-2 0,-2 1-5 0,-3 0-10 15,2-2-15-15,-5 1-31 0,-2-1-46 0,-1 0-66 16,0 0-77-16,0 0-108 0,0 0-115 16,-1 0 46-16,1 0-176 0</inkml:trace>
  <inkml:trace contextRef="#ctx0" brushRef="#br2" timeOffset="451884">29457 12063 2754 0,'0'0'-4'0,"0"0"-49"0,0 0-6 15,0 0-2-15,0 0 19 0,0 0 44 0,0 0 0 16,0 0 0-16,0 0 0 0,0 0 7 0,0 0 4 16,157 34 3-16,-139-34 3 0,-1 2-8 0,5-2-4 15,-1 0-9-15,3 0-17 0,-1 0-31 16,-2 0-51-16,2 0-77 0,-4-2-105 0,-1-1-158 15,-6 1-90-15,-6-1-482 0</inkml:trace>
  <inkml:trace contextRef="#ctx0" brushRef="#br2" timeOffset="452047">29726 11825 2767 0,'0'0'41'0,"0"0"-18"0,0 0-14 0,0 0-20 15,0 0-1-15,190-3-2 0,-151 11-14 0,-1 1-23 16,-6-1-32-16,-4 1-32 0,0-1-34 16,-4-3-62-16,-2 1-144 0,-7-3-196 0,-8 1-709 0</inkml:trace>
  <inkml:trace contextRef="#ctx0" brushRef="#br2" timeOffset="452844">27869 7919 1473 0,'0'0'-22'0,"0"0"-110"16,0 0-79-16,0 0-35 0,0 0 56 0,0 0 83 16,0 0 72-16,0 0 44 0,0 0 2 0,0 0 21 15,0 0 25-15,0 0 20 0,-8 61 12 16,-1-50 7-16,5 2 0 0,-4 0-4 0,0 6-10 15,-2 2-14-15,-2 4-6 0,-2 5-7 0,-2 2-5 16,-4 4-1-16,2 4-14 0,-5 4-1 0,1 6 8 16,-2 2-3-16,-3 6 6 0,-3 5-6 15,-4 6-10-15,1 4-4 0,-2 0-5 0,-5 1-3 16,1-1 1-16,-1 2 0 0,-1 1-6 0,1-2-2 16,-1 2 1-16,0-1-8 0,0 1 3 0,-2-4-1 15,0-2-3-15,3-3 5 0,1-7 0 16,4-3 0-16,3-10 5 0,6-6 1 0,3-7 0 15,3-7-1-15,1-4-1 0,5-5 0 0,0-3-1 16,2-2 8-16,1 0 0 0,3-6-8 16,1 1-10-16,2-2-30 0,2-1-24 0,2-1-22 15,1 0-15-15,0 0-4 0,0-1-8 0,0 0-15 16,0-1-19-16,4 2-40 0,0-1-56 16,3 1-29-16,-1 2 30 0,0-1-174 0,-1-2 406 0</inkml:trace>
  <inkml:trace contextRef="#ctx0" brushRef="#br2" timeOffset="453623">26658 11044 962 0,'0'0'157'0,"0"0"-33"16,0 0-44-16,0 0-32 0,0 0-13 15,0 0 12-15,0 0-10 0,0 0-20 0,0 0 6 16,0 0 15-16,0 0 2 0,0 0 0 0,0 0-20 16,-2 7-23-16,2-5-8 0,0 1-1 0,0 2 12 15,2 2 13-15,-1 1 3 0,3 1 0 0,0 0-5 16,-1 1 2-16,4 3-1 0,-2-3-2 16,3 3 2-16,1-1-1 0,0 0-2 0,-1 2 4 15,1 1 1-15,3 0 0 0,0 0 6 0,2 2-1 16,-1 0 3-16,7-2 1 0,-1 5-2 15,-2-2 4-15,7 2 2 0,-1 2 5 0,3 0-4 16,1-1-3-16,-1 0-4 0,1-1-11 0,1 2-3 16,2-1 4-16,-3 1-3 0,2 3 0 15,-2 0-1-15,4 0-9 0,-1-1 4 0,2 1 0 16,-4-1 7-16,4-1 0 0,-3-2-4 0,-2 1-1 16,0-3-5-16,-2 1 2 0,1-1 1 0,-4-1 0 15,3-1 2-15,0-1-2 0,-3-1 3 16,1 2 1-16,2-2 3 0,-1-1 4 0,1-1 0 15,1 1 3-15,0-3 1 0,1 1-4 0,0-1-1 16,3-2-1-16,0-1-5 0,-1 2 1 0,4-2-2 16,-2-1-3-16,-2 1 0 0,-2 2-2 15,-1-3 0-15,-1 0 0 0,-7-1-1 0,2 0 0 0,-4 2-1 16,-2-2-3-16,0 1-1 0,-2 3 1 16,0-1-1-16,1 0-1 0,-4 0 1 0,3 0 0 15,-1 2 2-15,2 1 3 0,4 2 3 16,-2 1 4-16,5 2 1 0,0-1 1 0,2 1 2 0,2 0-1 15,4 0 5-15,-2-3 0 0,1 1-4 16,2-2 4-16,-1-1-3 0,6 2 1 0,-3-1 1 16,3-2 1-16,-2 0-1 0,3 1-1 0,-4-1 3 15,-2 0 0-15,-1 0-4 0,0 1-2 16,-4-2-8-16,2-2-2 0,-3 4 1 0,-4-2-6 16,1 1 3-16,-4-2-2 0,-4 2-4 0,-2-2-1 15,-2 1-27-15,-3 3-50 0,0-2-85 16,-4 4-121-16,-1-2-189 0,0-2-32 0,0-5-333 0</inkml:trace>
  <inkml:trace contextRef="#ctx0" brushRef="#br2" timeOffset="454261">28763 8031 1364 0,'0'0'369'0,"0"0"-500"0,0 0-48 0,0 0-57 16,0 0 6-16,0 0 59 0,0 0 88 0,0 0 83 15,0 0 11-15,0 0 3 0,0 0 9 0,0 0 6 16,0 0 2-16,0 0 7 0,104 91 6 0,-81-83 7 15,7 1 8-15,-1 1-3 0,1-1-9 16,5 1-12-16,-1 1-14 0,3 0-1 0,3 2-1 16,1 2-3-16,-1 2-3 0,0 3-10 0,1 3-4 15,0 1-3-15,0 5 1 0,3 3 3 0,1 1 0 16,-1 2 3-16,5 4 1 0,-4 0 0 16,7 3 4-16,0 1-1 0,1 4 0 0,2-1 1 15,-1-2-4-15,0-2 0 0,-1 1 3 0,0-4-2 16,0 2 4-16,1-4 1 0,-3 0-1 0,-3-3-2 15,3 0-1-15,-8-3-8 0,5-1 0 16,-4-2 2-16,-2-5 2 0,-2-2 5 0,-2-2-3 16,-8-2-4-16,2-1-3 0,-11-2-1 0,3-2 0 15,-8 1-2-15,3-4 3 0,-9-1 1 0,1 1-4 16,-5-1-3-16,-2-5-9 0,-2 1-3 16,-2 2 0-16,0-2 5 0,0 1 9 0,0-2 9 15,0 0 2-15,0 0-1 0,-3 0-18 0,2-1-35 16,-5-1-37-16,5 1-53 0,0-1-50 15,1 2-17-15,-2 0 27 0,2-1-176 0</inkml:trace>
  <inkml:trace contextRef="#ctx0" brushRef="#br2" timeOffset="458042">32264 1246 0 0,'0'0'0'0,"0"0"0"0,0 0 0 0,0 0 0 15,0 0 0-15,0 0 0 0,0 0 0 0,0 0 0 16,0 0 0-16,0 0 0 0,0 0 0 15,0 0 0-15,-18 14 0 0,13-11 0 0,4-1 0 16,-1-1 0-16,1 1 0 0,-1-2 0 0,2 1 0 16,0-1 3-16,0 0 1 0,0 0 1 0,0 0-1 15,0 0-1-15,0 0 1 0,0 0-2 16,0-1-1-16,0-1-1 0,0 2 0 0,0-1-1 16,0 1 0-16,0-2-1 0,0 1 1 0,0 1-2 15,0-2 1-15,0 2 0 0,0 0-3 0,0 0-2 16,0 0 5-16,0 0 2 0,0 0 0 15,0 0 0-15,0 0 0 0,0 0 0 0,0 0 0 16,0 0 0-16,0 0 0 0,0 0 0 0,0-1 0 16,0-3 0-16,2 1 0 0,-1 2 0 0,1-2 0 15,-1-2 1-15,0 2 6 0,3 0-3 0,-2 0-1 16,0 0-1-16,0-2-1 0,-1 1 0 0,1 2-1 16,-1 0 0-16,4 0 1 0,-3-2 1 15,-1 4-1-15,0-2 4 0,1 1 1 0,-2 1 3 16,0 0 8-16,0 0 5 0,0 0 5 0,0 0 1 15,0 0-5-15,0 0-4 0,0 0-6 16,0 0-4-16,0 0-5 0,0 0 0 0,0 0 9 16,0 1 12-16,0 3 14 0,0 1 10 0,-2 2 5 15,1 1 1-15,-2 1 0 0,-3 0-2 16,4 2-9-16,-2 1-11 0,-4 0-4 0,5 3-8 16,-4-2 1-16,0 2 6 0,-2 3 6 0,2 0 14 15,-2 2 8-15,-4 2-1 0,1 1-11 0,0 0-10 16,1 5-13-16,-6 2-9 0,2 0 5 0,-4 1 4 15,-3 4-1-15,-1 1 2 0,3 1-3 16,-4 1-5-16,5 2 1 0,-1-1 3 0,-1 4 5 16,1-2-2-16,2 0 0 0,-1-2-2 0,3-3-4 15,2-1 0-15,0-2 6 0,1-2 1 0,0-2 4 16,0 2 5-16,0-2 0 0,1-2 5 0,4 1 0 16,-3 0-3-16,0-5-1 0,0 2-6 15,4-4-2-15,-1-3-4 0,3-1-3 0,-3-2 2 16,2 2-3-16,-2-1 0 0,4 0-3 0,-3-1-5 15,4 0-2-15,-1-1-4 0,-3-1 0 16,5-3 2-16,0-3-1 0,1 1 1 0,-2-3 3 16,-1-1 3-16,3-1 2 0,-1 0 2 0,2 0-3 15,0-1-1-15,-1-1-3 0,1-1 1 0,0 0-2 16,0 2-2-16,0-2 1 0,-1 0-1 16,1 0 0-16,0 0 2 0,0 0-6 0,0 0-1 15,0 0-4-15,0 0-4 0,0 0-2 0,0 0-7 16,0 0-9-16,0 0-6 0,0 0-10 0,0 0-5 15,0-2-6-15,0 1-14 0,-2-2-40 0,2 0-58 16,-1-3-51-16,1-2-46 0,0-1-4 16,0-4 49-16,0 3 59 0,0 3 25 0</inkml:trace>
  <inkml:trace contextRef="#ctx0" brushRef="#br2" timeOffset="458422">31650 2342 49 0,'0'0'49'0,"0"0"-11"0,0 0 27 16,0 0 27-16,0 0 22 0,0 0 18 16,0 0 5-16,0 0-8 0,0 0-12 0,0 0-12 15,0 0-17-15,0 0-15 0,0 0-17 0,0 0-12 16,-43 36-9-16,39-24 0 0,-3 2 8 0,5 3-2 16,-1 0 4-16,-3 3-1 0,4 3-5 15,2 0 4-15,-3 3-1 0,2-2-4 0,1-1-6 16,0 0-5-16,0-3-3 0,0-2-2 0,0-2 1 15,0-2-1-15,0-3-5 0,0-1 3 16,0-2 0-16,0-2-2 0,0 0 5 0,0-1-8 16,0-2 0-16,0-1-1 0,1-2 0 0,-1 0 13 15,1 0 9-15,-1 0 7 0,2 0 3 0,-1-2-13 16,6-3-3-16,-3-1 5 0,8-4-5 0,1-6 4 16,3-1-13-16,6 0-15 0,-3-3-11 0,6 0-8 15,-1 1-4-15,-3 2-3 0,2 0-4 16,1 0 3-16,-4 3-5 0,3-1-7 0,-7 5-15 15,3 2-17-15,-4 0-26 0,-2 4-24 0,-7-2-28 16,3 6-38-16,-7-2-49 0,-2 2-65 0,0 0-31 16,0 0 28-16,0 5 55 0,-2-2 97 0</inkml:trace>
  <inkml:trace contextRef="#ctx0" brushRef="#br2" timeOffset="459581">32683 1106 0 0,'0'0'0'0,"0"0"0"15,0 0 0-15,0 0 5 0,0 0 35 0,0 0 44 16,0 0 33-16,0 0 24 0,0 0 8 0,0 0-24 16,0 0-20-16,0 0-22 0,0 0-27 15,4-20-19-15,-4 20-16 0,0 0-19 0,0 0-20 16,0 1-5-16,0 2 9 0,0 6 14 0,-4 0 16 15,3 5 2-15,0 0-5 0,-4 5-7 0,-1 2-3 16,3 1 1-16,-1 2-3 0,-3 3 5 16,3 6 2-16,-4 0-4 0,2 2 5 0,-3 1-7 15,3 2-2-15,-3 1 5 0,-2 2-10 0,1-1 9 16,1 2-3-16,-2-2-1 0,-2 2 2 0,1 0-11 16,0-3-12-16,-2 3 20 0,1 0 10 0,-1 2 25 15,0 0 25-15,-1 3-5 0,-3 0 0 0,-1 2-11 16,3 2-2-16,-2 2-3 0,-2 0-9 15,5 1-11-15,-2 3-7 0,1-4-3 0,-3-1 1 16,2-3 5-16,1-4 5 0,2-1-3 0,2-4 1 16,0-2 4-16,1-2-4 0,0 1 1 15,4-2 4-15,-2 3 9 0,-4 0 2 0,6 3-3 16,-5-1 0-16,0-1 9 0,-2 2 4 0,1-5-5 16,0-2-11-16,1-1-8 0,1-1 1 0,0 4 10 15,3-2 7-15,-3 5-5 0,0 0-8 0,-1 2-1 16,-2 2-9-16,2 2-6 0,0 1 0 15,-2 1-7-15,0-1 3 0,2-2 0 0,2-5-4 16,-2-1-1-16,1 0 5 0,0-2 0 0,-1 0 3 16,0 0 4-16,4-4-2 0,-5-2 6 0,2-2-7 15,0-3-2-15,5-3 2 0,-3-1-2 16,0-4 6-16,5-1 2 0,-4-3-6 0,5-1-3 16,-1 0-1-16,-3-2-6 0,4 0 4 0,2-6 0 15,-2 5 1-15,2-6 0 0,-1 4-3 0,-2-3 2 16,4 1-1-16,-1-3-1 0,-1 2-2 15,2-2-3-15,0 1-4 0,0-2-1 0,0-1-6 16,0 2-9-16,0-2-14 0,0 0-17 0,0 0-13 16,0 0-10-16,0 0-5 0,0 0-6 0,0 0-12 15,0-2-18-15,0-2-32 0,0 2-50 16,0-4-58-16,0-3-35 0,0-5 39 0,2 5 58 16,-2 0 114-16</inkml:trace>
  <inkml:trace contextRef="#ctx0" brushRef="#br2" timeOffset="459933">31710 3733 582 0,'0'0'87'0,"0"0"-44"16,0 0-7-16,0 0-26 0,0 0 5 16,0 0 29-16,0 0 18 0,0 0 11 0,0 0-5 15,0 0 0-15,0 0-2 0,0 0 4 0,0 0 2 16,0 0 0-16,5 39-4 0,-3-25 2 0,-2 7-5 15,0 2-4-15,0 3 1 0,0 3 0 16,0 1-5-16,0 3-2 0,-3 0-7 0,-1 0-8 16,-3-3-4-16,3 0-8 0,-3-2-2 0,4-2 1 15,1-1 0-15,-1-5 1 0,-3 3-1 0,4-6-8 16,2-3-5-16,0-2-4 0,0-3-7 16,0-3-5-16,0-1-4 0,0-2-2 0,0 0 0 15,2-2 3-15,5 1 3 0,-3-2 1 0,7 0 7 16,0 0 4-16,3-2-2 0,1-4-3 15,1-2-12-15,5-2-16 0,-2 0-12 0,-1-3-17 16,2 0-19-16,-4-3-12 0,5 2-16 0,-6 1-15 16,-1 3-28-16,-6-1-48 0,1 5-75 15,-2 0-86-15,-4 4 17 0,-2 0-98 0</inkml:trace>
  <inkml:trace contextRef="#ctx0" brushRef="#br2" timeOffset="461195">32803 1361 0 0,'0'0'0'0,"0"0"0"15,0 0 0-15,0 0 0 0,0 0 24 0,0 0 20 16,0 0 16-16,0 0 6 0,0 0-3 16,0 0-14-16,0 0-15 0,0 0-6 0,0 0-10 15,0 0 4-15,3-82 9 0,-3 77 9 0,0 0 7 16,0 1 10-16,0 1-4 0,0-2 1 15,0 2 4-15,0-2-3 0,0 2 6 0,0 0-6 0,0 0-10 16,4 2-13-16,-4-1-8 0,0 1-9 16,2-1-2-16,-2 0 0 0,0 1-2 0,1-1 5 15,-1 1 0-15,0-1 1 0,0 2 0 0,0 0 1 16,0 0-1-16,0 0-3 0,0 0 0 16,0 0-3-16,0 0-4 0,0 0-5 0,0 0-8 15,0 0-9-15,0 0-15 0,0 0-19 0,0 5 11 16,0 1 13-16,-1 5 22 0,-5 4 27 0,3 6 0 15,2 3-1-15,-3 6 2 0,-4 4-2 0,4 6 0 16,-4 5-3-16,2 8-4 0,-2 1-4 16,-4 7 1-16,3 4-5 0,-3 2 4 0,0 4 1 15,-2 3-5-15,2 0 1 0,0 1-6 0,-1 4 2 16,1-5 0-16,5 1-9 0,-1-4 1 16,2-2-1-16,0-2 0 0,2-2 12 0,-3 0-1 15,3-1-1-15,0 0 1 0,-3 1-2 0,3 1 3 16,-2-3-4-16,1 0 1 0,1-2 5 0,-3 1 4 15,3 0 3-15,-5 1 2 0,5 0-4 16,-1-4-7-16,-2 0 0 0,2-2 1 0,-4 2-6 16,1-3 4-16,3-4-4 0,-5 2-1 0,6-3 0 15,-5 0 3-15,3-2 5 0,-3 0 7 0,3-1 2 16,-2 1 0-16,-2 0-2 0,2 0-3 0,-3 2 4 16,0 1-4-16,3 1-4 0,-1-2 0 15,-1 3-8-15,3 2 2 0,-1 5 0 0,-3 4 0 16,4 3 4-16,-2 4-4 0,-2-2 1 0,5-3-3 15,-2-8-5-15,5-3 6 0,-1-3-3 0,-3-4 5 16,6 0-2-16,-3 0-4 0,-3-2 5 0,3-3-2 16,-5-1 4-16,3-6 5 0,-4-1-2 15,4-2 9-15,-1-2 1 0,0 0 5 0,0 0-5 16,2-3-8-16,-3-3 2 0,3-3-3 16,-3-2 3-16,5-4 1 0,-1-4-7 0,-2 0-3 15,3-1-2-15,0-3 0 0,-2 2 0 0,3-2 0 16,1 0 0-16,-2 1-2 0,2 3 0 0,-6 0-1 15,4-3 1-15,2 3 1 0,-3 1 3 0,-2-1 2 16,4 3 3-16,-2-1 1 0,-3 0 3 16,3 1-1-16,0 0 0 0,-3-2-4 0,4 1-3 15,-1-1-3-15,-3 0-1 0,6-3 1 0,-2 0-3 16,0 0 3-16,-2 1 1 0,3-1 0 16,0 1 2-16,-1-1-3 0,2-1 0 0,-5 0-2 15,5 0 0-15,-2-1 0 0,0 0 1 0,-2-1 0 0,3-2 3 16,1 0-4-16,1-4 1 15,0 2 0-15,0-1 0 0,0-1 2 0,0-2 1 0,0 1-1 16,0-1 0-16,0 0-7 0,0 0-10 0,-1 0-11 16,1 0-21-16,0 0-24 0,-2-3-52 15,2-1-61-15,-1-5-107 0,-2-1-90 0,-1-4 8 16,3 2 60-16,-1 4 148 0</inkml:trace>
  <inkml:trace contextRef="#ctx0" brushRef="#br2" timeOffset="461596">31814 5719 636 0,'0'0'54'0,"0"0"-25"16,0 0-4-16,0 0-5 0,0 0 18 0,0 0 47 16,0 0 39-16,0 0 32 0,0 0 13 0,0 0-11 15,0 0-16-15,0 0-22 0,0 0-18 16,0 0-8-16,23 178-16 0,-14-147-3 0,-5 2-11 15,5 0-15-15,-5 0-7 0,0 0-8 16,3 3-2-16,-3-5-1 0,-2 3 1 0,5-2-2 16,-3-2-5-16,-2-1-4 0,3-2-6 0,-2-2-6 15,0-5-1-15,-2-3 0 0,0-4-1 0,1-5-2 16,2-2-1-16,-3-3-6 0,-1-3 0 0,2 0 0 16,-1 0-3-16,0 0 0 0,1 0 4 0,6 0 2 15,-4-3 0-15,7-2-1 0,1-1-9 16,2-3-6-16,1-4 0 0,0-4-4 0,1-3 4 15,3-2-1-15,-4 1 0 0,-1-5 4 0,-2 3 3 16,-1 3 4-16,-4 0 5 0,1 1 0 0,-2 4 2 16,-5 3-1-16,5 2-1 0,-4 2-4 15,0 2-8-15,0 1-14 0,-2 1-21 0,2 0-22 16,-1 3-25-16,-1-1-28 0,0 2-44 0,4 0-43 16,-4 0-72-16,2 0-109 0,-1 0-10 0,0 0-158 15</inkml:trace>
  <inkml:trace contextRef="#ctx0" brushRef="#br2" timeOffset="464278">27918 12589 342 0,'0'0'-16'0,"0"0"-9"0,0 0 14 15,0 0 10-15,0 0 32 0,0 0 32 0,0 0 28 16,0 0 21-16,0 0 10 0,0 0 1 0,0 0-18 16,0 0-6-16,-11 90-8 0,11-73-16 15,-1 2 5-15,1 1-5 0,0 3-2 0,0 1-1 16,1 2-15-16,3 1-15 0,2 3-10 0,-2 0 0 15,4 1-4-15,-4 4-1 0,4-2-5 0,-4 1-5 16,2 1-4-16,-1-4-2 0,-2 1-4 16,1-2-3-16,-1 1-1 0,1-4 1 0,-4 0-2 15,1-2 1-15,-1 0 1 0,0-5-2 0,0 0 6 16,0-3-1-16,0-2 0 0,0-3 1 16,0-2 1-16,0-2 3 0,-1-2 1 0,1-3 3 15,0-1 4-15,0-2 3 0,0 0-1 0,0 0-5 16,0 0-20-16,0 0-26 0,0-5-48 0,0-1-76 15,0-2-75-15,0-3-108 0,0-3-51 16,0-4 57-16,0 4-100 0,1 3 430 0</inkml:trace>
  <inkml:trace contextRef="#ctx0" brushRef="#br2" timeOffset="464735">27764 12610 1525 0,'0'0'125'0,"0"0"-121"16,0 0 10-16,0 0-21 0,0 0-45 0,0 0-15 15,0 0-2-15,0 0 32 0,0 0 42 0,0 0 27 16,0 0 9-16,0 0 6 0,0 0 3 0,0 0-5 16,102-35 4-16,-84 47-8 0,2 2-6 15,3 2-6-15,1 4-11 0,2-1-6 0,-2 2-5 16,5 2-3-16,0 1 1 0,1 1 5 0,0 1 5 15,2-1-1-15,1 1-4 0,-4 0-7 0,0 0-5 16,-2 0 0-16,-3-2 2 0,1 0 0 0,-7 1 0 16,-1-2-4-16,-4-1-3 0,-4-2 0 15,1-1 4-15,-7-3 14 0,-3 0 12 0,0-2 13 16,-4 2 8-16,-6-1 0 0,-4 0 0 16,-2 3-4-16,-7 1-6 0,-3-1-8 0,-3 3-6 15,-5 0-3-15,-2-1-4 0,-5 2 0 0,-2-3 3 16,-1-1-1-16,3-2 2 0,0-1 2 0,2-4-2 15,2-1 2-15,-2-1-1 0,4-3 2 0,1 0 0 16,2-1-1-16,5-1 0 0,1-3-2 0,4 0-1 16,3-1 0-16,3 0 0 0,-1 0 3 15,7 0-4-15,-1 0-13 0,5-2-14 0,2-4-22 16,3 2-21-16,1-1-25 0,0-1-37 0,0 0-43 16,5-3-41-16,2 0-45 0,5 0-46 15,2 0-52-15,1-1-22 0,-3 4 60 0,-1 2-29 0</inkml:trace>
  <inkml:trace contextRef="#ctx0" brushRef="#br2" timeOffset="466147">28587 12842 99 0,'0'0'68'0,"0"0"2"0,0 0 29 0,0 0 29 16,0 0 10-16,0 0 4 0,0 0-20 0,0 0-36 16,0 0-37-16,0 0-20 0,0 0-15 0,0 0-5 15,0 0 8-15,-1-11 16 0,-1 17 21 0,2 2 16 16,-2 6 10-16,0-1-1 0,2 5 2 15,-3 4-2-15,2 3-3 0,1 6-9 0,-1 2-12 16,1 3-13-16,-2 3-12 0,1-1-7 0,-2-2-4 16,3 1-1-16,0-5-2 0,0-4-3 0,3-2-4 15,0-4 0-15,4-5-2 0,-2-1 2 16,-1-4 3-16,3-3 3 0,-3-1 7 0,-3-3 4 16,5-2 2-16,-2-2 0 0,-1 1-1 0,-2-1 5 15,3-1 8-15,0 0 8 0,-1 0 11 16,-2 0 0-16,5 0-1 0,-1-4-10 0,1-2-18 15,2-4-13-15,-1-2-12 0,1-3-14 0,3-3-2 16,-2-1-8-16,1-3-9 0,1-2-3 0,1-1-7 16,-1 0 12-16,-1-4 10 0,-2 3 12 0,1-1 11 15,-3 1 2-15,2 2-1 0,-4 0 0 0,0 1-3 16,0-1-1-16,-2 5 1 0,-2 1-3 16,1 4 0-16,-1 4 0 0,0 4-5 0,0 2-5 15,0 4-16-15,0 0-17 0,0 0-17 0,0 0-14 16,0 4 26-16,0 3 29 0,0 5 30 15,0 5 28-15,0 6-7 0,0 6-5 0,0 0-5 16,0 2-8-16,1 5-2 0,5-1-5 0,2 1-2 16,0 0 4-16,-1-2-5 0,4-3 5 0,3-4-2 15,-1-4 1-15,1-5 3 0,0-2-2 16,-2-3 0-16,0-3 0 0,1 0 2 0,-4-4 1 16,-1-2 3-16,3-1 4 0,0-1 3 0,-4-2 6 15,2 0 1-15,2 0 0 0,-2 0 0 0,-1-6-1 16,1 0-2-16,-3-2 2 0,2 0-4 15,-4-2-3-15,4 0-6 0,-4-4-9 0,-1-2-1 16,1-1-3-16,0-2-1 0,-2-2 4 0,-1-2-2 16,-1-1 0-16,0-1 1 0,0-1-4 0,0-1 0 15,-4 1-1-15,-4 0 3 0,2 1-4 16,-2-1-4-16,-3 1 3 0,6 1-2 0,-6 4 3 16,4 3 6-16,0 4-3 0,4 2-2 0,-2 5 2 15,2 3-3-15,3 3-1 0,0-3-6 0,0 3-14 16,3 0-11-16,2 0-2 0,0 0 5 0,5 0 17 15,3 3 14-15,2-2 9 0,1 2 5 0,9-1-4 16,-1 1-1-16,5 0-3 0,-2-2-1 16,2 1-1-16,2-1-1 0,-3-1 1 0,2 0 2 15,-7 0 2-15,-1 0 1 0,1 0 1 0,-7 0 1 16,-3-3-1-16,-1 0 1 0,-4 0 1 16,-1 0 3-16,-6 2 2 0,-1-1-1 0,0 1 1 15,0 1-1-15,0 0-6 0,0 0-5 0,-1 0-20 16,-2-4-21-16,2 2-24 0,-3-1-29 15,0 0-46-15,2 2-78 0,-5 1-141 0,1 0-215 16,2 0-29-16,-3 0-303 0</inkml:trace>
  <inkml:trace contextRef="#ctx0" brushRef="#br2" timeOffset="467703">32696 3590 0 0,'0'0'19'0,"0"0"-3"0,0 0 6 0,0 0 15 15,0 0 30-15,0 0 38 0,0 0 25 0,0 0 4 16,0 0-19-16,0 0-28 0,0 0-27 16,0 0-12-16,0 0-11 0,0 0-5 0,0 0-3 15,0 0-4-15,0 1-3 0,0-1-3 0,0 2-1 16,0 0-4-16,0-1-1 0,0 0 15 15,0 4 19-15,0 3 25 0,0 0 18 0,0 6 2 16,0 1-6-16,-3 5-8 0,1 2-9 0,-2 5-11 16,0 1-6-16,3 7-12 0,-3-1-1 15,0 5-3-15,0-2-7 0,2 2-4 0,0-2-7 16,-1 0-1-16,-1-2-3 0,2-2-2 0,2-5-2 16,0-1-2-16,0-7 0 0,0-4 5 0,0-2 3 15,0-3 0-15,0-1-1 0,0 0-3 16,0-3-3-16,2-1 0 0,2-1-1 0,-3-2-1 15,1-1-1-15,-1-1-1 0,0-1-2 0,1 0-3 16,-2 0-2-16,0 0-8 0,1 0-10 0,4 0-13 16,-3 0-11-16,1 0-7 0,-2 0-14 0,0 0-20 15,3-1-28-15,0-2-46 0,-1-2-58 16,0 0-91-16,1-1-64 0,0 0 49 0,-3 1 29 0</inkml:trace>
  <inkml:trace contextRef="#ctx0" brushRef="#br2" timeOffset="468111">32657 3641 971 0,'0'0'150'16,"0"0"-165"-16,0 0 10 0,0 0 21 0,0 0 14 15,0 0 27-15,0 0 8 0,0 0 2 16,0 0-3-16,0 0-11 0,0 0-2 0,0 0-5 15,0 0-4-15,0 0-2 0,129 20-7 0,-114-8 0 16,0 2-6-16,1 2-5 0,3 0 0 0,-2 2-8 16,-2 4 0-16,0-1 1 0,-3 0-1 15,0 2 9-15,-2-1 3 0,-3 1 7 0,2-1 1 16,-6 1-3-16,0-3-3 0,1 4-2 0,-4-1 5 16,0 0 5-16,-6-1 1 0,1 3 4 0,-6-3-2 15,-3 1-5-15,-1 0 0 0,-4 0 0 16,-1-2-2-16,-4 0-1 0,-3 1-4 0,0-1-8 15,-2-2 3-15,-2 0 0 0,-3-2 0 0,2-3 5 16,-1 0-6-16,5-2 1 0,3-6 2 0,7-2 3 16,5 0 11-16,2-2-1 0,4-2 4 0,0 0-9 15,7 0-11-15,0 0-11 0,0 0-17 0,0 0-15 16,0-2-22-16,0-2-33 0,4 0-59 16,3 0-29-16,4-1-17 0,3-1-18 0,2 1-16 15,0-1-94-15,6 0-124 0,-5 4-2 0,-6 0-123 16</inkml:trace>
  <inkml:trace contextRef="#ctx0" brushRef="#br2" timeOffset="469282">32915 4431 0 0,'0'0'0'16,"0"0"0"-16,0 0 0 0,0 0 0 0,0 0 76 15,0 0 85-15,0 0 79 0,0 0 25 0,0 0 1 16,0 0-28-16,0 0-57 0,0 0-24 0,0 0-26 15,0 0-38-15,-27-28-25 0,27 28-22 16,0 0-16-16,0 0-11 0,0 3-13 0,0 0-1 16,0 6 25-16,-3-1 10 0,1 7 12 0,-2 4 6 15,-3 2-18-15,4 5-2 0,-4 1-4 0,3 3-3 16,-1 4-2-16,-4-1-6 0,5 4-2 16,-4-1-8-16,5 2-9 0,-1-2 2 0,0-3-6 15,1-3-1-15,2-4 3 0,1-6-3 0,0-2 3 16,0-3 2-16,1-3-2 0,2-1 3 0,1-3-2 15,-2-4 1-15,-1-1 2 0,0-1-1 16,1-1 3-16,-2-1-1 0,4 0-2 0,-1 0 1 16,-1 0-2-16,0 0-2 0,-1 0-1 0,0 0-1 15,-1 0-4-15,5-3-1 0,-1 0-5 0,0-1-3 16,-2-3-3-16,5 0 1 0,-3-3-3 16,3-1-3-16,-1-3 0 0,-1-1-5 0,2-4 0 15,-3 1 2-15,4-1 1 0,-4-3 6 0,3 4 6 16,-3 1 4-16,0 1 2 0,3 4 3 0,-4 1-5 15,0 3-2-15,-2 3-4 0,2 2-11 16,-1 3-5-16,0 0-4 0,-1 0 8 0,2 0 15 16,-3 3 19-16,3 2 17 0,3 4 10 0,-1 3 3 15,1 1-3-15,0 4-5 0,-1 2 0 16,2 3-3-16,-4 1-4 0,4 2-5 0,-3-1-6 0,-1 1-4 16,-2-1-2-16,4 0-1 0,-3 1-1 0,0-2 2 15,1-4-2-15,-1-2-1 0,3-1 1 16,-4-7-2-16,2-1-2 0,-2-2 0 15,-1-3 0-15,2-3 4 0,1 0 6 0,-3 0 7 16,2 0 4-16,-2 0-1 0,0 0-3 0,2 0-4 16,-2 0-4-16,0-1-1 0,0-1 0 0,0 1-1 15,0-2-8-15,0 1-17 0,1-2-4 0,-1-4-7 16,1-1 0-16,1-4 9 0,-1-3-8 16,-1 1-3-16,1-1-14 0,2-1-16 0,0-2-16 15,-2 1-7-15,1-2 5 0,-1 2 18 0,0 0 26 16,1 3 14-16,-1-1 11 0,2 4 2 0,0 3-2 15,-1-3-2-15,0 1-2 0,0 1-2 16,3-1 1-16,-1-1-2 0,1-1 2 0,3 2 1 16,-1-5-2-16,4 3 8 0,1-3 3 0,-1 1 3 15,-3 2 6-15,2-3 0 0,0 3 4 16,-2-1 2-16,-1 0 2 0,-2 0 10 0,1 3 4 16,-4 0 7-16,0 0 2 0,-1 2-2 0,-1 1 1 15,0-2-7-15,0 0-1 0,0 2 1 0,0-1-2 16,-1-1 0-16,-1 3 2 0,1 1-8 0,0 1 1 15,-1 0-6-15,-1 2-4 0,3 2 2 0,-1-1-9 16,1 2 0-16,0 0-4 0,0 0-2 0,0 0 0 16,0-1 0-16,0 1 0 0,1 0 5 15,2 0 3-15,0-2 9 0,0 2 6 0,1 0-1 16,3-1 4-16,-5-1-5 0,6 2-5 16,-2 0-2-16,-2 0-6 0,1 0-3 0,0 0 0 15,1 0-1-15,-2 0-1 0,-1 0-1 0,4 0-1 16,-3 0-2-16,-1 0-4 0,5 0-10 0,-4 0-24 15,3 0-43-15,-3 0-67 0,0 0-95 16,3 0-144-16,-3 3-158 0,-1 0-204 0,0 0 599 0</inkml:trace>
  <inkml:trace contextRef="#ctx0" brushRef="#br3" timeOffset="480506">16448 8256 621 0,'0'0'171'0,"0"0"-156"16,0 0 24-16,0 0 7 0,0 0 8 0,0 0-17 15,0 0-52-15,0 0-14 0,0 0-7 0,0 0 7 16,0 0 43-16,0 0 27 0,-60-36 5 16,56 36-8-16,-3-1 1 0,0 1 2 0,-2 0-4 0,1 0 3 15,-2 0-24-15,-2 4-37 0,0 6-1 16,-2 0 0-16,-1 3-7 0,-2 3 12 0,2 4-2 15,-2 2 4-15,0 2 2 0,0-1 6 0,-1 4 5 16,-1-2-5-16,1 3 2 0,2 1-6 0,-2-2 2 16,3 2 4-16,1-2 6 0,2-1-1 15,0 2 0-15,3-5 3 0,3 2-2 0,0 1 1 16,3-2 5-16,3 0-1 0,0 1-4 0,0-1 7 16,7-1-4-16,1-2 7 0,5 2 6 0,-2-2-3 15,5 1 0-15,0-1-4 0,2-2-2 16,3 1 7-16,-1 0 1 0,2-1 0 0,1-3-3 15,0 1-3-15,3-2 2 0,0 1 2 0,3-3 0 16,2-3-2-16,3 1-13 0,-1-3-5 0,1-4-2 16,2-4 5-16,-3 0 10 0,1-1-1 15,-1-8-18-15,1-5-13 0,-2-2 5 0,3-3 6 16,-4-4 21-16,-1-2 7 0,-3-1-2 16,-1-3 1-16,-1-1 5 0,-6-1 5 0,-3-1 6 0,1-1 0 15,-4-3 2-15,-4-1 6 0,-1-1-3 16,-3 0-8-16,1-3 0 0,-6 1-6 0,0 3 4 15,0-1 7-15,-10 2-2 0,-1 1-10 0,-8 1-7 16,-1 2-13-16,-5 4-4 0,-4 1-3 0,-3 5 0 16,-1 4 8-16,-3 2 3 0,-1 6-1 15,-2 3-2-15,2 3 1 0,-1 4 4 0,1 0 14 16,-3 9 4-16,3 5-9 0,1 4-22 0,-1 5-26 16,1 6-12-16,5 6 0 0,1 3 10 0,4 5 2 15,4 2-4-15,-1 2-14 0,6-3-36 16,4 3-72-16,6 0-94 0,1-4-41 0,6-11 27 15,0-9-61-15</inkml:trace>
  <inkml:trace contextRef="#ctx0" brushRef="#br3" timeOffset="481318">16948 8183 959 0,'0'0'763'16,"0"0"-765"-16,0 0 1 0,0 0-11 15,0 0-35-15,0 0-44 0,0 0-38 0,0 0-24 16,0 0 0-16,0 0 27 0,0 0 46 0,0 0 44 16,0 0 48-16,0 0 50 0,-10 0 18 0,15 13 13 15,0 0 8-15,-1 4-14 0,6 1-18 0,-4 3-21 16,3 4-16-16,2 0-9 0,-3 6-3 15,1 1-4-15,2 1 0 0,2 3-2 0,-5-3 1 16,1-1-1-16,1-6-1 0,-2-4-4 16,-1-6 4-16,0-4-3 0,-2-6 0 0,-3 0 0 15,-1-4 5-15,2-1 28 0,-3-1 22 0,1 0 29 16,-1 0 12-16,0 0-20 0,0-3-36 0,0-6-42 16,0-2-37-16,0-3-12 0,-4-5 3 0,3-2 8 15,-1-4 10-15,1 1 11 0,-2-2 1 0,-1 0 6 16,0 2 4-16,1 0-2 0,-4-1 4 15,2 2-1-15,-2 2-2 0,0 0 5 0,2 4 0 16,-2 2 3-16,4 4-1 0,-1 2-1 0,3 5 1 16,-2 1-22-16,3 1-30 0,0 2-49 0,0 0-30 15,5 2 25-15,2 5 44 0,6 4 61 16,2 4 38-16,5 3-2 0,3 5-11 0,5 4-10 16,-1 2-11-16,4 4-6 0,1-2 5 0,3 0 5 15,-2-4 5-15,4-4-25 0,2-6-9 16,1-6-6-16,-3-6 0 0,0-5 27 0,-4 0 6 15,-5-4 6-15,1-5-2 0,-3 0 9 0,-2-6 16 16,-7 0 8-16,1-1 15 0,-5-1 2 0,-3-1-7 16,-1 1-5-16,-6 0 0 0,1 0-10 0,-2-2-7 15,-2 1-7-15,0-2-7 0,0-1 1 0,-7-1-5 16,0 1-2-16,-1-1 0 0,-5-1-6 16,0 0-2-16,-6-2-7 0,-1 3-3 0,0 0 0 15,-2 1 0-15,-4 0-2 0,0 1 3 0,0 0-1 16,0 4 1-16,0 1-1 0,-1 1-1 15,3 1-3-15,0 3 4 0,4 0 0 0,5 3-4 16,3 2 0-16,3 2-9 0,3 0-6 0,4 3-28 16,-1 0-59-16,3 0-95 0,0 0-53 15,5 5-42-15,1 4-42 0,3 6-19 0,0-2 38 0,-5-7-166 16</inkml:trace>
  <inkml:trace contextRef="#ctx0" brushRef="#br3" timeOffset="481997">17707 7826 2475 0,'0'0'-62'0,"0"0"-47"0,0 0-70 0,0 0-34 15,0 0 62-15,0 0 52 0,0 0 59 16,0 0 40-16,0 0-3 0,0 0 8 0,0 0 10 16,0 0-6-16,0 0-12 0,148 175 1 0,-131-148-5 15,-2 1 6-15,-1-4 13 0,0-3-1 0,-1 0 4 16,-2-6 12-16,-3-3 5 0,2 0-1 16,1-5 3-16,-4 1-6 0,1-4-1 0,-1-1 1 15,-2-1 4-15,-2-1 3 0,1-1 8 0,-4 0 9 16,1 0 3-16,-1 0-1 0,0 0-15 0,0-4-32 15,0-4-20-15,0-3-19 0,-4-6-9 16,0-2 3-16,-1-2-4 0,-3-1 1 0,-2-2 17 16,-1 1 5-16,-3 0-2 0,1 1 3 0,-5-4-5 15,2 1 7-15,-2 2 9 0,-3-1 8 16,2-3 1-16,-1 0-2 0,-1-1 2 0,1 2-7 16,-1-4 2-16,1 3-2 0,6 1 13 0,2 3 18 15,1 5 12-15,8 2 6 0,2 6-12 0,1 1-31 16,1 0-30-16,10 1-17 0,3-1-2 0,2 1 13 15,9 4 20-15,2-1 10 0,1 4 4 0,2 1-1 16,2 0-9-16,1 6 0 0,1 3-4 16,0 5-3-16,3 1 9 0,-3 1 1 0,0 4 3 15,-1 3 3-15,-1 2-5 0,-5 2-1 16,-4 1 2-16,-1 1 3 0,-3 1 2 0,-1-1 5 16,-6-1 4-16,-4-2 3 0,-2 1 5 0,-5-1 3 15,-1 3-2-15,-1-5 0 0,-10 3 7 0,-1-4-19 16,-3 0 53-16,-5-3 7 0,-1 2 5 0,-5-1 24 15,-3-2-41-15,-4 3-1 0,0-1-5 16,-5-4-5-16,4 2 1 0,-1-5-4 0,0 2-8 16,3-5-6-16,0-1-5 0,2-1-3 0,0-3-2 15,3-3-2-15,0 0-7 0,1-3-9 0,5 0-11 16,2 0-11-16,4 0-10 0,4 0-7 16,6-1-9-16,1-1-17 0,4 0-53 0,0 1-97 15,1-3-77-15,7 2-93 0,7-4-43 0,2 3 81 16,-1 0 71-16,-7 2 70 0</inkml:trace>
  <inkml:trace contextRef="#ctx0" brushRef="#br3" timeOffset="482713">18357 7432 2477 0,'0'0'-34'16,"0"0"-41"-16,0 0-42 0,0 0-97 16,0 0 37-16,0 0 42 0,0 0 38 0,0 0 97 15,0 0-2-15,0 0-2 0,0 0 2 0,0 0 0 16,64 157-1-16,-58-119 2 0,3 5-2 0,-5 2 7 15,5 4 5-15,-5-1 0 0,-3 2 4 0,3-5-3 16,0-1 2-16,-4-3-2 0,0-9 1 16,0-6 3-16,0-8-2 0,0-6 1 0,0-6 17 15,0-4 26-15,0-2 36 0,0 0 41 0,0 0 8 16,0 0-14-16,0-1-41 0,0-6-55 0,-2-5-48 16,-3-3-34-16,3-5-14 0,-1-2 9 15,2-5 11-15,-2-5 20 0,3 2 15 0,0-4 5 16,0 0 10-16,0-5 0 0,-1 2 1 0,-2-5 3 15,0 2-1-15,2 0-3 0,-2 1-1 0,-4-1-2 16,4 4 0-16,1-1 2 0,-4 4-1 16,1 0 1-16,3 4 3 0,-2 5 3 0,3 4 8 15,1 7 12-15,0 3 3 0,0 4-2 0,0 3-12 16,0 3-27-16,0 0-24 0,0 0-35 0,0 0-42 16,0 2-9-16,4 5 24 0,1 1 37 15,6 3 50-15,3 3 24 0,1 2-3 0,7 4-4 16,-4 3-3-16,6 3 2 0,1 1-1 0,1 2-2 15,1 2 4-15,2-4-3 0,-1 2-1 16,0-2-1-16,0-1-3 0,0-2 1 0,-1-2-1 16,-2-3 4-16,-1-2-2 0,-6-3-4 0,0-2 0 15,-3-1-3-15,-7-4-1 0,1-1 2 0,1 0-1 16,-6-1-2-16,-1-2-3 0,0 0 14 16,-3-2 27-16,0 1 18 0,0-2 18 0,0 1-12 15,-5 1-13-15,1-1-6 0,-7 2-10 0,-1 2 3 16,-3 0-12-16,-9 1-6 0,-2 2-8 0,-3-1 2 15,-2 2-1-15,-5 1 1 0,2 0 3 0,-2 0-2 16,-2 1 1-16,4-2-2 0,1 2-4 0,5-3 2 16,2-1-2-16,0 0-3 0,8 1-4 15,-3 0-16-15,5 1-17 0,2 0-24 0,5 0-48 16,3 1-65-16,2 0-97 0,4 1-141 0,0-1-56 16,7-2 63-16,-4-4-47 0</inkml:trace>
  <inkml:trace contextRef="#ctx0" brushRef="#br3" timeOffset="483632">19135 7107 1421 0,'0'0'442'15,"0"0"-438"-15,0 0-2 0,0 0-18 0,0 0-53 16,0 0-68-16,0 0-20 0,0 0 15 0,0 0 52 16,0 0 77-16,0 0 27 0,0 0 1 15,0 0 2-15,29 55 2 0,-17-33 6 0,1 2 8 16,2 4 2-16,-2 1 0 0,1 3-3 0,0 2-17 15,-2 3-2-15,2 0-2 0,-2-1-4 0,-1 0 5 16,-2-5-3-16,0-3-5 0,-1-4-1 0,-3-6-1 16,-2-4 0-16,4-5 0 0,-6-3 21 15,-1-4 30-15,0-2 15 0,0 0 9 0,0 0 2 16,0 0-34-16,0-3-38 0,-5-3-41 0,-1-2-55 16,1-1-17-16,-3-4-10 0,-1 2-3 0,3-4-11 15,-4-1-20-15,5-2-25 0,-5-2-31 0,2-1 4 16,0-2 23-16,-3-3 42 0,-2 1 51 15,4-5 33-15,-1 0 18 0,-1 0 14 0,-1-1 12 16,0-2 5-16,4 0 8 0,-2 1 21 0,0 1 21 16,4 2 59-16,0 3 81 0,5 5 38 15,1 2 10-15,0 4-37 0,0 2-82 0,9 2-58 16,-3 1-32-16,6 0-17 0,0 1 5 0,6 2 10 16,1 1 5-16,-1 1 4 0,1 0-12 15,0 5-10-15,-1 0-7 0,4 0-8 0,-3 6 0 16,3 2 3-16,-6 3 2 0,2 1 3 0,-2 2-4 15,-5 3-1-15,-1-1 2 0,-1 2 3 0,-5 2 16 16,1 3-2-16,-3 1 9 0,-2 1 3 0,0 0-6 16,-9 1 17-16,-2-1-1 0,-1-4 2 15,-2-2 11-15,-3 0 0 0,2-4 0 0,-4-3-3 16,2 1-7-16,2-5-7 0,2 1-5 0,4-4-1 16,3-3-1-16,-1 2-9 0,3-2-8 0,3-1-12 15,1 1-16-15,0-2-10 0,0 1-22 0,0-1-13 16,5 3 33-16,2 0 25 0,4 2 38 15,3 3 27-15,2 0-16 0,3 1-11 0,2-2-11 16,5 2-8-16,-2-2 0 0,0 3 0 0,1-3-1 16,-1 1-1-16,0 0-7 0,-5-2-3 0,1 0-6 15,-4 0-1-15,-4-1-3 0,0-1-2 16,-1-1 1-16,-5 3-3 0,1-3-2 0,-3 0 0 16,-3 0-7-16,1-1-8 0,-2-1-19 0,1 1-27 15,-1-1-23-15,0 1-32 0,0-1-33 16,0 1-66-16,0 1-94 0,-3-2-16 0,0 2 43 15,1-1 7-15,-4-2 265 0</inkml:trace>
  <inkml:trace contextRef="#ctx0" brushRef="#br3" timeOffset="483930">19564 6878 2536 0,'0'0'-10'0,"0"0"-62"16,0 0-35-16,0 0-84 0,0 0 28 0,0 0 41 15,0 0 33-15,0 0 91 0,0 0 11 16,0 0-3-16,0 0-2 0,0 0-6 0,96 160-10 16,-83-127-1-16,1 2 6 0,0 1 4 0,1 0 5 15,-2 0 4-15,1 0-2 0,0-3 6 0,-2 0-1 16,2-3 0-16,-2-3 0 0,0-4-2 15,-1-7 0-15,-4 0 0 0,3-6-2 0,-1 0-3 16,-5-4-14-16,2-3-23 0,-2-2-31 0,-3-1-49 16,2 0-52-16,-3 0-101 0,3-6-120 0,-1 2 17 15,-2-2-166-15</inkml:trace>
  <inkml:trace contextRef="#ctx0" brushRef="#br3" timeOffset="484634">19702 6091 2199 0,'0'0'1'0,"0"0"-12"16,0 0-14-16,0 0-46 0,0 0-67 0,0 0-72 15,0 0 0-15,0 0 28 0,0 0 59 0,0 0 67 16,0 0 10-16,0 0 14 0,0 0 15 16,-14 16 14-16,14-12 9 0,0-1 14 0,0 2 15 15,0-1 13-15,0 2 7 0,2 3-2 0,3 2-3 16,-2 3-12-16,1 4-11 0,4 0-15 16,-2 5-10-16,6 4-5 0,0-1 23 0,3 6 22 15,6 3 14-15,-2 4 6 0,4 3-21 0,-4 2-19 16,3 2-12-16,-4 2-2 0,4 2-5 0,-6 3 5 15,3 7-5-15,0-2-1 0,-4 1 2 16,-1-3-5-16,0-1 2 0,-1-5 0 0,-2-5-3 16,-3-4 4-16,1-7-1 0,2-3 1 0,-6-6 5 15,5 0 1-15,-1-4 7 0,-5-1 1 0,4-4-4 16,-2 0 2-16,-5-6-5 0,3-2 2 16,0-3 1-16,-4-2 0 0,2-2 9 0,-2-1 14 15,0 2 22-15,0-2 27 0,0 0 16 0,0 0 1 16,0 0-9-16,0 0-11 0,0 0-12 15,0 0-10-15,0-2-22 0,-3-1-15 0,0 0-14 0,-1-1-10 16,3 0 5-16,-2 1-3 0,0 2 1 16,1 1-1-16,-2-2-4 0,2 2 2 0,2-1-2 15,0 1 1-15,-1-2-1 0,-1 2-3 0,1-1-4 16,0-1 0-16,-3 2-1 0,2 0-2 0,1-1-4 16,0 1-13-16,-1 0-12 0,-1-2-14 15,2 0-10-15,-4 1-13 0,2-2-27 0,2 1-35 16,-2-2-49-16,-4 1-75 0,4-1-105 0,-1-2-41 15,-1 3 54-15,3-1-15 0</inkml:trace>
  <inkml:trace contextRef="#ctx0" brushRef="#br3" timeOffset="485217">19956 7052 418 0,'0'0'580'0,"0"0"-448"0,0 0-35 0,0 0-47 16,0 0-111-16,0 0-30 0,0 0-4 0,0 0 22 16,0 0 71-16,0 0 17 0,0 0-3 15,0 0 4-15,0 0 8 0,0 0 17 0,61 181 14 16,-47-140 14-16,0 4 1 0,1 3-13 0,1 0-16 15,1 3-21-15,3-1-11 0,-4 0-7 16,2 1 1-16,3 0-2 0,-4-1-1 0,3-2 1 16,-3-2 7-16,-2-3-4 0,-1-3 0 0,0-5-3 15,-5-2-6-15,-2-2 2 0,3-5 7 16,-6-4 6-16,4 0 7 0,-5-2 5 0,-2-6 6 0,0-2 3 16,5-2 5-16,-6-4 10 0,0-3 13 15,0-2 12-15,0 1 8 0,0-2 2 0,0 0-9 16,0 0-7-16,0 0-9 0,-6 0-10 0,4 0-16 15,-1 0-19-15,-5 0-20 0,2-2-19 0,-3-1-15 16,-1 0-4-16,2-1-3 0,-4-3-3 16,-1 4 5-16,0-6 0 0,0 3 3 0,1 0-2 15,0-1-15-15,1 1-17 0,0 0-17 0,-1 0-18 16,1-2-49-16,-2 2-54 0,1-3-38 0,1-1-29 16,4 0 59-16,-2 1-26 0,6 3 251 0</inkml:trace>
  <inkml:trace contextRef="#ctx0" brushRef="#br3" timeOffset="485608">19925 7299 819 0,'0'0'235'0,"0"0"-162"16,0 0 8-16,0 0 2 0,0 0-37 0,0 0-32 15,0 0-35-15,0 0-4 0,0 0 20 16,0 0 34-16,0 0 33 0,0 0 38 0,0 0 20 16,0 0 17-16,4-27 5 0,8 21-22 0,3-1-8 15,0-2-29-15,6 0-28 0,-4-3-15 16,7-3-15-16,0 2-5 0,-2-4-4 0,3 1-3 15,0-1-7-15,0 0-2 0,-6 0-4 0,4 3-2 16,-6-2 1-16,2 1-2 0,-4 3 2 16,-3-1 0-16,-5 3-2 0,3 3 1 0,-6 1 0 15,2 1 2-15,-3 2 1 0,-3 1-4 0,0 2-13 16,0 0-19-16,0 0-29 0,0 0-24 0,0 0-25 16,-1 0-39-16,-1 0-36 0,1 0-50 15,-4 5-100-15,3 1-50 0,0-1 49 0,-1-3-69 0</inkml:trace>
  <inkml:trace contextRef="#ctx0" brushRef="#br3" timeOffset="486505">20038 6172 1706 0,'0'0'73'0,"0"0"-35"0,0 0 17 0,0 0-7 16,0 0-34-16,0 0-71 0,0 0-122 15,0 0-1-15,0 0 24 0,0 0 64 0,0 0 100 16,0 0 7-16,0 0 8 0,0 0 3 0,48 79 13 16,-32-49 4-16,1 4 0 0,3 5-9 0,-2 4-11 15,-2 2-9-15,6 7-1 0,-4 1 2 16,4 3-5-16,-6 3 0 0,3 5-4 0,2-5 0 15,-5-1 1-15,6-6 1 0,-6-2-1 0,-1-11 0 16,-1-7 1-16,-3-10-1 0,1-5-2 0,-5-6 7 16,0-5-2-16,-3-3 6 0,4-2 8 0,-5 1 3 15,5-2 15-15,-3 0 9 0,2 0 6 16,0-4-3-16,4-4-14 0,-1-1-19 0,0-4-17 16,1 0-17-16,2-4-25 0,-1 0-2 0,0-2-11 15,2-3 11-15,-2 1 10 0,-1 0-1 0,-4-3 14 16,3 2-6-16,-8 1 13 0,4-1 5 15,-5 1-4-15,-1-1-4 0,0 0-7 0,-5 1-12 16,-1 1-10-16,-5 0-1 0,0 4 5 0,0 3 5 16,-4 3 11-16,2 1 9 0,-1 4 5 0,0 2 10 15,1 3 5-15,0 0 1 0,5 0 0 16,-1 8-4-16,-1 1-4 0,5 3 5 0,1 3 2 16,-3 4 8-16,7 3 7 0,-2 2-1 0,2 1 0 15,0 0-5-15,2-2 1 0,6 0 5 16,-1-1-2-16,5-2-1 0,0-1 3 0,2-2-3 15,1-3 7-15,0-4 6 0,4-2 7 0,-2-1-1 16,-1-2-2-16,4-4-3 0,-2 1-8 0,-1-2 2 16,2 0-1-16,-2 0 0 0,-2-6-4 0,2-2-6 15,1-1-11-15,-2-1-12 0,-1-1-14 0,0-1-9 16,-1-2-5-16,-2-1-2 0,2 0 5 16,-3 0 6-16,-6 0 2 0,3-3 6 0,-5 3 3 15,-3 0-2-15,0-1 11 0,0 0 5 0,-1 0 0 16,-9 0 6-16,3 3-6 0,-2-2-4 0,-5 4 2 15,2 2 2-15,-1 1 2 0,1 2 4 16,3 1-2-16,-1 2 0 0,-1 2-6 0,6 1-4 16,-2 0-5-16,5 0-5 0,2 0-5 0,0 0-18 15,0 0-32-15,0 0-12 0,9 0 16 16,-4 0 26-16,7 1 44 0,3 4 25 0,-1-1-2 16,8-2-2-16,-3-1-3 0,4 1-7 0,0-2-4 15,-1 0-4-15,3 0-5 0,1 1-2 0,-2 1-6 16,1 0-5-16,-6 1 0 0,3 1-2 15,-6 2 1-15,-2 0 5 0,-2 2 3 0,-1 3 7 16,-4-2 6-16,1 1 8 0,-5 1 9 0,-2 3 3 16,-1 0 8-16,0 1 3 0,-5 1-4 15,-5 1-6-15,-2 0-11 0,-2 1-1 0,1-1-8 0,-2-3-3 16,0 1 2-16,0-5-3 0,2-2 3 16,1-3 6-16,1-2-11 0,2-3-17 0,4 0-31 15,0 0-54-15,-2 0-74 0,6-6-110 16,-1-4-82-16,2-2 31 0,0 1 72 0,0 3 104 0</inkml:trace>
  <inkml:trace contextRef="#ctx0" brushRef="#br3" timeOffset="486831">21016 6473 1116 0,'0'0'266'15,"0"0"-51"-15,0 0-28 0,0 0-53 0,0 0-42 16,0 0-55-16,0 0-58 0,0 0-34 15,0 0-32-15,0 0-28 0,0 0 18 0,0 0 34 16,0 0 39-16,0 0 48 0,21-9 13 0,-6 9 8 16,3 1 4-16,5 1-2 0,1-1-7 0,-2 1-8 15,3 1-10-15,1 1-9 0,-1 0-6 16,0 0-9-16,-4 2 0 0,3 0-4 0,-3 1-3 16,-3 2-2-16,-1-1-3 0,-4 0 3 0,0 1 4 15,-4 2 2-15,-5-2 12 0,3 3 4 0,-6 2 7 16,-1 1 14-16,0-1 3 0,-6 1 8 0,-1-1 11 15,-7 0-1-15,-1 2 1 0,-5-1-5 0,2-1-12 16,-4 3-5-16,4-4-10 0,-2-2-4 16,3-1-6-16,1-2-10 0,2-4-8 0,2 1-22 15,1-2-24-15,6-1-32 0,-2-2-46 0,5 0-53 16,2-2-146-16,0-7-150 0,3 2 35 16,3 0-134-16</inkml:trace>
  <inkml:trace contextRef="#ctx0" brushRef="#br3" timeOffset="487316">21552 6453 1919 0,'0'0'280'0,"0"0"-252"16,0 0-76-16,0 0-39 0,0 0 18 16,0 0 32-16,0 0 24 0,0 0 37 0,0 0-6 15,0 0-8-15,0 0-2 0,0 0-3 0,0 0 2 16,0 0 8-16,37 77 13 0,-33-77 22 0,-1 0 15 15,6 0 2-15,0-4-7 0,-1-3-18 16,4-3-19-16,0-2-18 0,1-1-22 0,0-4-16 16,1-2-13-16,0-1-5 0,-2 0 10 0,-1 0 5 15,-4-2 10-15,1 1 13 0,-5 0 5 0,-2 1 2 16,-1 1-7-16,0-1-14 0,-3 1-12 0,-8 2-17 16,-1 1-1-16,-3 2 8 0,0 4 8 15,-4 2 21-15,-3 3 10 0,-2 4 12 0,3 1 8 16,-4 3 14-16,2 8 11 0,0-1 6 0,4 8-7 15,-3 1-12-15,6 1-10 0,1 0-9 0,2 2 11 16,2 1 0-16,6 1-1 0,0-3 0 16,3 1-11-16,2-4 3 0,0-3 7 0,11-2 1 15,-3 0 9-15,0-4 0 0,5 0 5 0,2-3 0 16,3 0 2-16,-1-4 1 0,0 0-4 16,6-2 0-16,-4 0-4 0,4-2-3 0,0-3-1 15,2 1-3-15,-5-1-3 0,5 1-2 0,-2-3-3 16,-4 3-1-16,3 1-2 0,-4 0-2 0,-3 1-2 15,0 2-6-15,-1 0 1 0,-3 0-7 16,0 0 0-16,-2 2 1 0,-2 1-1 0,2 1-1 16,-4 1-10-16,3 1-30 0,-4 2-45 0,3 0-69 15,-6 1-110-15,-1 3-207 0,0-4-14 0,0-1-235 16</inkml:trace>
  <inkml:trace contextRef="#ctx0" brushRef="#br3" timeOffset="494132">29285 8301 0 0,'0'0'0'0,"0"0"0"0,0 0 0 0,0 0 3 16,0 0 6-16,0 0-1 0,0 0-2 0,0 0 0 16,0 0 13-16,0 0 19 0,0 0 25 15,0 0 40-15,-11-31 35 0,11 26 23 0,3 2 19 16,2-1-5-16,-4 1-17 0,2-2-17 0,-3 3-13 16,3-2-13-16,-2 2-8 0,2 0-15 0,0 2-26 15,-3 0-24-15,1 0-20 0,2 0-10 16,-2 0-1-16,3 0 3 0,2 0 5 0,-4 0 0 15,5 0-1-15,0 2 5 0,1 0-2 0,-2 2 3 16,3-2-2-16,-2 2-2 0,3-2-3 0,2 3-1 16,0-1 3-16,1 0 0 0,2-1 3 15,0 0 0-15,0 0 1 0,8-2-2 0,-4-1 3 16,5 0-5-16,2 2-5 0,3-2 0 0,0 0-6 16,6 1 4-16,-3 1 6 0,5 0-5 0,-2-1-3 15,-4 1-8-15,5 1-5 0,-6-2 0 16,0 2 3-16,1-1 3 0,2-1-2 0,-4 2 2 15,4-1-2-15,-1 2 0 0,-2-3 2 0,5 2-2 16,-5-1 0-16,-2-1 2 0,0-1-2 0,-1 0 5 16,2 0 2-16,-1 0-2 0,2 0 3 15,-2 0-2-15,-1-3-1 0,0-1 1 0,2-2-2 16,-2 2 1-16,-1-1-2 0,0 1-3 0,-4-1 1 16,0-1-1-16,1 1 2 0,-4 1 1 0,4 0-4 15,-1 1 0-15,-1 0 0 0,-1 0-1 16,-1 2 2-16,4-2 0 0,-5 1 0 0,4 1 0 15,-4 0-2-15,2-1-2 0,-1 0 2 0,-2 2 1 16,3-1 3-16,-2 1 0 0,4-1 0 16,-4 1 3-16,5-2-3 0,1 1 1 0,-2-1-2 15,3-1 0-15,2 2 1 0,0-3-2 0,-1 1 1 16,2 0-2-16,-4 0 1 0,1 1 3 0,-5 0-2 16,5-2 0-16,-3 0-3 0,-4 1-3 0,3 0 3 15,-1 0-3-15,0 0 2 0,-2 1 0 16,-1-1-1-16,4 2 3 0,-3-1 1 0,2 0-4 15,-2-1 2-15,-2 2-3 0,3 1 2 0,-2-2 2 16,-1 2 0-16,5-1 4 0,-5-1 0 0,0 1-1 16,1-1-1-16,1 1-2 0,-2-1 0 0,2 0 1 15,1 1-1-15,0-2 2 0,-1 1-1 16,4 0 4-16,-5-1-4 0,4 1-3 0,-3 1 1 16,3 1-2-16,-3-2 4 0,3 1 1 0,-2-1-2 15,-3-1 2-15,5 2-3 0,-4-1 0 0,0 2-1 16,3-1-1-16,-2-1 1 0,2 0 0 15,-2 1 4-15,0 0-2 0,5-1-1 0,-1 2 0 16,-3 0-1-16,6 0 4 0,-8 0-2 0,5 0 0 16,-4 0-1-16,3 0-2 0,-5 0 2 0,-1-2-1 15,5 2 1-15,-2 0 0 0,-1-1 0 0,3-1-1 16,-2 1-1-16,-2-1 1 0,3 1-1 16,-1-1 3-16,-2 1-2 0,6 0 0 0,-4-1-1 15,0 0 0-15,1 0 1 0,-3-1-2 0,5 2-1 16,-3 1 0-16,-2-2 1 0,3 2 0 15,-1 0 2-15,-2 0-1 0,-1 0 3 0,3 0-4 16,-3 0 2-16,-1 0 3 0,1 0-2 0,-2 0 3 16,4 0-1-16,-4 0 0 0,2 0-3 0,4 0-4 15,-4 0 3-15,2 0 3 0,-2 0-2 16,0 0 4-16,1 0-8 0,2 0 0 0,0 0-1 16,-3 0 0-16,4 0 3 0,-3 0 2 0,-1 0-1 15,0 0 2-15,-1 0-2 0,4 0-1 0,-2 0 0 16,1 0-1-16,-2 0 1 0,0 0-3 15,-2 0 3-15,1 0 3 0,0 0-2 0,-1 0 7 16,1 0-4-16,-1 0-4 0,4 0 4 0,-3 0-2 16,-1 0 1-16,1 0 1 0,-2 0-2 15,-1 0-3-15,1 0 4 0,2 0-3 0,-2 0 2 16,2 0 2-16,-2 0-3 0,1 0 3 0,0 0-2 16,1 0-2-16,1 0 4 0,-1 0-3 0,-1 0 3 15,1 0-1-15,-1 0-2 0,-2 0 0 0,-4 0-2 16,3 0 4-16,-3 0 2 0,-2 0 1 0,-1 0 2 15,0 0 0-15,-2 0 1 0,-1 0 4 0,-1 0 8 16,0 0 4-16,0 0 10 0,0 0 3 16,0 0-4-16,0 0 2 0,0 0-11 0,0 0-2 15,0 0-8-15,0 0-2 0,0 0 4 0,0 0 1 16,0 0 5-16,0 0-1 0,0 0-1 16,0 0-4-16,0 0-1 0,0 0 1 0,0 0-6 15,0 0-5-15,-1 0-16 0,1 0-16 0,-2 0-24 16,2 0-39-16,-2 0-56 0,-3-4-109 15,4 2-313-15,0 1-407 0</inkml:trace>
  <inkml:trace contextRef="#ctx0" brushRef="#br3" timeOffset="497261">32668 1062 0 0,'0'0'0'0,"0"0"0"0,0 0 0 15,0 0 0-15,0 0 0 0,0 0 0 0,0 0 0 16,0 0 0-16,0 0 1 0,0 0 8 0,0 0 8 15,0 0 6-15,0 0 3 0,0 0 0 0,13-28-6 16,-13 28-8-16,0 0 0 0,0 0-2 16,0 0 0-16,0 0 1 0,0 0-1 0,0 0 0 15,0 0-2-15,0 0-2 0,0 0-3 0,0 0-1 16,0 0-4-16,0 0-2 0,0 0-7 16,0 0-5-16,0 0-10 0,0 0-10 0,0 0 3 0,0 0 4 15,0 0 9-15,0 0 13 0,0 1 4 16,0 2 3-16,0 0 2 0,0 2-1 0,0-1 1 15,0 3-2-15,0-4-1 0,0 5 2 0,0-2-1 16,0 3 0-16,0 1 1 0,-2 0-1 0,1 3 1 16,-3-1 0-16,0 1-1 0,2 2 1 15,0 2 0-15,-5 0 0 0,4 3 0 0,0-2 0 16,1 2 0-16,-4 1 2 0,3-1 0 0,3-1 0 16,-1 0 0-16,1-1-1 0,0-1 0 0,0-2-1 15,0 2 5-15,0-1 1 0,0-2 5 16,-1 3 4-16,1 1 1 0,-2 2 6 0,1 1 1 15,-1 2-5-15,-2 1-1 0,3 1-8 0,0-1-7 16,1-1-2-16,0 2 3 0,-2 0 1 16,2 2 4-16,-1 3 3 0,1-4-1 0,-1 3 0 15,1 2-3-15,0-1 6 0,-2 3-7 0,2-2 0 16,0 1-1-16,0-2-7 0,0 0 3 0,0-1 5 16,0-1 4-16,0 0 1 0,0-1 12 15,0 0-2-15,0-1 6 0,0 1 11 0,2-2 17 0,-2 1 5 16,0 2 6-16,0-2-19 0,0 4-15 15,0-2-9-15,-5 1 4 0,3 3 17 0,0 0-6 16,0 3 6-16,-1 1-5 0,2 1-5 0,-5 2-2 16,5 3-8-16,-2-1-10 0,0 5-3 0,2-1 4 15,1 3 6-15,-3 3 9 0,3 0 3 16,-3 3-2-16,2-2 0 0,1 2-1 0,-1 1 1 16,-2 1 1-16,2-2 2 0,-1-2-3 0,-2-3-6 15,3-4-2-15,-1-5-2 0,2-1 6 16,0-6 8-16,0-3 10 0,0-3 13 0,0 1 6 15,0-2-11-15,0 0-7 0,0 1-11 0,0 2-16 16,0 1 2-16,-1 3-4 0,0 0-8 0,-1 1 1 16,0 2-6-16,-4 2 3 0,5 4 6 15,-3 7 0-15,-3 3-1 0,4 4-2 0,-2 5-4 16,-2 1-1-16,1 4 1 0,-2-1-1 0,4 3 1 16,-4-2-1-16,5 0 3 0,-1-4-7 15,-1-5 1-15,3-5 1 0,1-5-1 0,1-6 8 16,0-3-3-16,0-4-2 0,0-4-5 0,0-3-4 15,1 3-2-15,1-5 3 0,2 3 0 0,-3-2 0 16,2-1 3-16,0 5 2 0,-2 1-2 16,0 4 0-16,3 3-4 0,-2 3-1 0,-2 1 2 15,0 0 2-15,0 2 1 0,0 2-2 0,-2 2 0 0,-3-2-4 16,4-1-2-16,-1 0-1 0,1 4-3 16,-2-4 0-16,2 2 0 0,-5-1-1 0,5-5 2 15,-1 1 4-15,1-6-2 0,1 1 7 0,-1-5-2 16,-1 0 2-16,1-3 1 0,1-3-3 15,-4 3 2-15,3-5 1 0,1 0 2 0,0 1 2 16,0 1-22-16,0 1-2 0,0-3-2 0,0 2-3 16,0-3 23-16,0 0-4 0,0-2-3 0,0 0-3 15,1 1-5-15,3-1 2 0,-1 2-1 16,-1 2-38-16,0 2-6 0,-1 2 0 0,1 2 6 16,-2 4 42-16,4-5 11 0,-4 4 3 0,0-4-1 15,1 1 1-15,-1-2-1 0,0 0 0 16,0-2 0-16,0 0 2 0,0 0-4 0,0 0 2 15,0-2-2-15,0-2-1 0,0 0-8 0,0-2-4 16,0-1 4-16,1-2 3 0,-1 2 12 0,2 1 2 16,-1 1-1-16,1-1-5 0,0 4-5 15,2-4 1-15,-1 1 1 0,-2 0 1 0,-1-3 8 16,2 1 0-16,-1-1 1 0,-1-1 4 0,2 0-2 16,0-1-2-16,1-1-2 0,-2 1-2 15,1-1 1-15,-1-2 1 0,-1-1-2 0,0 0 3 16,1 0-3-16,-1-1 2 0,0 0 1 0,0 0 1 0,2 0 0 15,-2 0 0-15,0 1 1 0,0-1 3 16,0 2-5-16,0 0-2 0,0 2-3 16,0-1 1-16,0 1 6 0,0-1 2 0,0-1 0 0,0 0-1 15,1 2-4-15,2-3-1 0,0 0-2 16,-2 0-2-16,-1 1 4 0,0-1-1 0,1 3 1 16,-1-1 1-16,0 1-8 0,2-2 2 0,-1 2-2 15,0-3 4-15,1 1 2 0,2 0 6 0,-1 1 11 16,-2 3 7-16,2 2 1 0,-3-2-6 15,2-1-10-15,5-1-7 0,-5-6 2 0,0-3-1 16,-2 1 0-16,0-3-4 0,0-2-3 0,2 0-1 16,-2 0-5-16,1-3 4 0,-1 1 0 0,0-1 0 15,0 2 5-15,0-2-2 0,0 1-1 16,0-1 2-16,0 2-3 0,0-2 7 0,0 0 2 16,0 0 0-16,0 0 0 0,0 0-5 0,0 2 1 15,0-1 0-15,0 1 6 0,0 0 7 0,0 1 1 16,0 0 3-16,4 3 0 0,-4-1-1 0,0 2-3 15,0 1-2-15,0-2-4 0,0 0-2 0,0-4-2 16,0 2 1-16,0-2-1 0,2 0 0 16,-2-2 3-16,0 0 5 0,0 0 8 0,0 0 8 15,0 0 6-15,0 0 6 0,0 0 2 0,0 0 1 16,1 0 5-16,-1 0-8 0,0 0-4 16,0 0-23-16,0-2-9 0,0 1 6 0,0 0 1 15,0 1 18-15,0-2-2 0,0 0-17 0,-1 0-9 16,-1-2-8-16,-3 2-2 0,3-2 8 15,1 2-2-15,0-1 4 0,-1 0-1 0,1 1-1 16,0-1 2-16,-4 2-4 0,5-1-1 0,-1 1 0 16,0-1-6-16,1 1 2 0,0-1-1 0,-2-1-7 15,0-1 3-15,-1-1-3 0,-3 1 6 16,5-2-1-16,-2 0-4 0,1 1 0 0,-1-3-3 16,-1 2 8-16,4-1 8 0,-2 4 1 0,0-4 2 15,0 3 0-15,1-1-4 0,-4 2 4 0,3-1-2 16,2 0 1-16,-3 0 1 0,2 0 0 0,-2-1 0 15,-2-1-2-15,4 2-1 0,-1-4-1 16,-1 2 0-16,2-2 0 0,-6 0 0 0,6-1-2 16,-3-1 2-16,1 2 0 0,-4-4-3 0,4 0 1 15,-1 0-4-15,-1-4 2 0,2 1-1 16,-1-1 0-16,-3-1 3 0,6-1 0 0,-3 2 2 16,0 1 2-16,0 0 2 0,0 0-4 0,-3 1-1 15,3-1 0-15,-2-1 0 0,-1 2 1 0,2-2-1 16,-3 3 1-16,4-3 1 0,-5 2-2 0,4 1 1 15,-3-2-6-15,1-2-3 0,-1 0-1 16,-3-1 1-16,4 0 2 0,-1-3-3 0,-3-1 1 16,4 0-1-16,-3-1 2 0,-2 0 2 0,1 0 5 15,2 0-1-15,-4 1-1 0,2 1 4 16,1 1-3-16,-3 0 4 0,6 1 1 0,-4 1-2 16,2 3 1-16,-3 1-1 0,5 1-3 0,-4-1 2 15,0 1-3-15,-1 0 2 0,-2 1 3 0,0-2 0 16,1-2 2-16,-2 2-1 0,0-3-3 0,0 2 4 15,1 2-4-15,2-2 0 0,-1 2 2 16,2-2-6-16,1 3 5 0,1-2-2 0,-2-2 2 16,2 1-1-16,-3 0-3 0,5 1 1 0,-3 1 4 15,1 1 7-15,5 1 0 0,-2 0 3 0,-1 2 0 16,-2 0-3-16,5-1 1 0,-6 2-1 0,6-1 0 16,-1 0 0-16,-2 1-4 0,5 2-2 15,-2-2-4-15,-1 2-1 0,2 0 0 0,2 1 1 16,-2-3-1-16,-4 3-2 0,4-3-2 0,2-1 0 15,-2 0 1-15,1 0 1 0,-4 0 4 0,5-1 2 16,-1 1 1-16,1 1 1 0,1 3 0 16,-1 3-2-16,1-1-2 0,0 3-4 0,0 0-6 15,-2 0-7-15,2 0-9 0,0 0-4 0,0 0-9 16,0 0-9-16,0 0-9 0,0 0-12 16,0 0 24-16,0 0 7 0,0 0-18 0,0 3 14 15,2-1-24-15,2 0-24 0,-2 3-9 0,7-2-26 16,-5 0-85-16,4-1-117 0,-4-1-61 15,4 1 5-15,-4-2 90 0,-1 0 203 0</inkml:trace>
  <inkml:trace contextRef="#ctx0" brushRef="#br3" timeOffset="498341">31992 7005 0 0,'0'0'0'0,"0"0"0"0,0 0 0 15,0 0 0-15,0 0 0 0,0 0 3 0,0 0 69 16,0 0 44-16,0 0 39 0,0 0 16 0,0 0 28 16,0 0-4-16,0 0-2 0,0-32 1 15,0 30-22-15,0 2-9 0,0 0-21 0,0 0-18 16,0 0-17-16,0 0-26 0,0 0-21 16,0 0-17-16,0 0-11 0,0 0-3 0,0 0-2 15,0 0-5-15,0 4-8 0,0-3-12 0,0 2-15 16,0 0-5-16,0 3 3 0,0 2 13 0,0 3 11 15,0 3 7-15,0 2 5 0,0 4-3 0,-4 3-2 16,4 0 0-16,-1 1-5 0,0 0-1 16,1 2 1-16,-2-2-3 0,1-1-3 0,-1-3 0 15,2-1-4-15,0-2 1 0,0-2-1 0,0 2 1 16,0-3 0-16,0 0-2 0,0 1 2 0,0-5 0 16,0 1 1-16,0-3 2 0,2-2-4 0,-1-3-3 15,-1-1-3-15,2-1-2 0,-2-1-1 16,0 0-7-16,0 0-2 0,1 0-8 0,-1 0-4 15,0-1-4-15,1-3 0 0,3 0 3 0,-2-2 4 16,0-3 7-16,0-4-5 0,1-4 0 16,3-2-1-16,-3-2-2 0,-2-4 7 0,-1 0-2 15,0-3-1-15,0-1 0 0,0 1-2 0,0-3-1 16,-4 1 2-16,-4 0-5 0,5 3 8 0,-1 2 0 16,-2 0 8-16,4 2 11 0,-1 5 1 15,1 5 4-15,-4 1 5 0,5 2-5 0,1 2 2 16,0 2 2-16,0 2-5 0,0-1 3 0,0 0 1 15,0 2-1-15,0-1 3 0,0 0-3 16,0 2 1-16,0-1 2 0,3 0 2 0,1 0 5 16,-2 0-2-16,0 1-1 0,1 2 2 0,-2-1-3 15,4 1 0-15,-1 0 1 0,-1 0-6 0,5 0 2 16,-4 0 2-16,6 0 3 0,-4 0 5 0,6 3 0 16,-3 2 3-16,2-1-3 0,-3 0 0 0,5 1 0 15,-1-1 1-15,2-1 5 0,-2 0-2 0,2-1-1 16,-2-1 0-16,0-1-2 0,1 0 0 15,-3 0-4-15,0 0-1 0,1-1-5 0,0-2-4 16,-6 1 2-16,3 1-5 0,-5-1 0 0,4 2 3 16,-6 0-3-16,-1 0 1 0,0 0 1 15,0 0-3-15,0 0-3 0,0 0-13 0,0 0-13 16,-1 0-22-16,-4 0-35 0,3 3-47 0,-1 0-102 16,-5 4-160-16,6-3-132 0,-3 1-375 0</inkml:trace>
  <inkml:trace contextRef="#ctx0" brushRef="#br3" timeOffset="502983">32584 7928 0 0,'0'0'0'0,"0"0"0"0,0 0 0 0,0 0 0 15,0 0 0-15,0 0 0 0,0 0 0 0,0 0 0 16,0 0 0-16,0 0 0 0,0 0 0 0,0 0 0 16,0 10 0-16,0-12 0 0,0-1 0 15,0 1 0-15,0 1 0 0,0-1 83 0,0 2 67 16,0 0 26-16,0 0 10 0,0 0-3 0,0 0-21 16,0 0-22-16,-2 0-31 0,2-1-28 15,0 1-21-15,-4 0-13 0,4 0-9 0,0-2-7 16,-1 2-7-16,1-1-13 0,0-2 2 0,-2 1 2 15,2 1 3-15,0-2 1 0,-1 1-1 0,0-3-6 16,-2 2-1-16,2-1-1 0,-5 1-1 16,5-1-4-16,-1-2-1 0,0 2 1 0,0-1-3 15,1-1 0-15,-5 1 2 0,5-1-3 0,0 2-1 16,-3-2 0-16,-2 0-4 0,5 2 3 0,-1-1-1 16,1 0 1-16,-2-1 2 0,-1 2-3 0,2-4-2 15,0 2-1-15,1-2-4 0,-1 0 1 16,1-2 1-16,0 0 2 0,-1 0 3 0,-2-5 0 15,3 0 0-15,0-1-1 0,-1-1 1 0,1 0 3 16,-2-2 1-16,-4 1 0 0,4 3-1 0,-1-5-1 16,-1 3 0-16,1 1 2 0,1 3 3 15,-4-1 6-15,6 2 1 0,-2 4 3 0,-1-1-2 16,-1-1-6-16,3 1-1 0,-2 1-4 0,1-2 0 16,-2 3-2-16,2-2 0 0,1-1-2 0,-1 0 0 15,-4-2-3-15,6 4 1 0,-2-3-1 16,-4 0 0-16,4 3 5 0,2-3 0 0,-2 0 2 15,0 0 1-15,-1 1-2 0,2-3 1 0,-1 0-4 16,0-2 0-16,-2 0 1 0,2-1 0 16,0 1 4-16,-2 2 4 0,1-1-2 0,2 0-3 15,0 0-2-15,-1 0-4 0,-4 1 0 0,6 0 3 16,-2-1 4-16,-4 1-3 0,4 0 4 0,1-2 0 16,-2 3-4-16,-2-2 5 0,3 0 1 0,1 1-2 15,-1 0 3-15,-3-1-2 0,5 3 1 0,-3-2 1 16,0 0-1-16,0 0 1 0,2 1-1 15,1 0 1-15,-2 0 3 0,-1 1-3 0,0-1-1 16,3 0-2-16,-2 0-1 0,-4-3 1 0,4 3 1 16,2-2 2-16,-3 0 4 0,-3 2 5 0,4-1 10 15,-2 1 0-15,-2 1-3 0,3-2-4 16,-4 1-7-16,5-2-1 0,-1 0 5 0,-3 2 2 16,4-1 1-16,1 1-1 0,-4-4-2 0,4 3 0 15,-1 0 0-15,0-1 4 0,-4 3 1 16,6-2 1-16,-3 1 2 0,1-1 0 0,-2-1-7 15,3 0-4-15,0 1-9 0,-1-1-4 0,-4-2 0 16,6 1 3-16,-2-2 3 0,0 0-3 0,-2 1 1 16,2-1-2-16,0-1-3 0,1 0 2 15,-5 0 1-15,5 0 2 0,-2-1 3 0,-1 3 2 16,2 1 1-16,0-1 0 0,-1 2 0 0,-1 1 3 16,3 0-1-16,-2 0 2 0,2 1 2 0,-5-2 0 15,5-1 0-15,-2-1-3 0,-3 2-1 0,5-3-1 16,-4 1-2-16,-1-3 4 0,2 2 0 0,-3-1 0 15,2 1 0-15,-1-1-2 0,2 1-1 16,-3 1-3-16,2 0-1 0,-2-4 1 0,3 2 2 16,-4 2 4-16,3-3-1 0,-3 2-2 0,-1-1 0 15,4 2 0-15,-2 1 0 0,1-1 3 0,-2 1 0 16,-2-1 0-16,5 0-3 0,-5-4-3 16,0-3 0-16,0-4-3 0,3 3 4 0,-3-4 2 15,0 4-5-15,0 3 4 0,6 1-4 0,-3 1-1 16,4 3 0-16,-5 0-3 0,5 2 2 15,0 0 2-15,-3 0-3 0,5 0 2 0,-2 3-2 16,-3-3-1-16,5-2 3 0,-2 4-2 0,-3-2 4 16,5-1 7-16,-4 2 0 0,-1-1 3 15,3 2-1-15,-2-1-8 0,3 1-1 0,-1 1-1 16,-3 3 3-16,4-1 5 0,2-2 0 0,-2 2 0 16,-5-3-4-16,5-1-5 0,-5-1-3 0,4-2-4 15,-2 1 3-15,0-4-3 0,1 1 3 0,-3-2 1 16,4-4-2-16,-5 1-1 0,5 1 0 15,-5 2-1-15,5 5 4 0,2 2 2 0,-4 4 0 0,3 0 2 16,2 0-3-16,-2 2 0 0,2-1 1 16,-5-1-2-16,4 1 0 0,2-1 0 0,-3 0 0 15,0 0 4-15,-2-1-1 0,2 1 2 0,0-1 1 16,1 1-2-16,-5 0 2 0,5-2-4 16,-2 0 2-16,-3-1-2 0,5 0-1 0,-2-1 4 15,-3 0-2-15,4 1 2 0,-2-2 0 0,-2 2-2 16,4-3 1-16,-1-2-3 0,-3-1 0 0,4-1-1 15,-1 2-4-15,-3-3 4 0,2 0 1 16,-3-2 3-16,2 2 0 0,-2 0-3 0,3 0 2 16,-4 3-1-16,5 4 0 0,-2 0 4 0,0 1-2 15,-1 0-2-15,3 0 2 0,0-1-2 16,-4-1-2-16,5 4 1 0,-5-3-4 0,5 0 3 16,0 4 1-16,1-2-2 0,-4 1 2 0,4 4-4 15,0-3 0-15,-1 1 2 0,1 1-5 0,-2-1 6 16,2 0-4-16,1 1-1 0,0-1 2 0,1 2-7 15,-2-2 0-15,2 3-2 0,0-1-2 0,0 1 3 16,0 0 1-16,0 2-1 0,0 2 2 16,0-1-2-16,0-1 1 0,0 2-4 0,0 1-22 15,0 0-3-15,0 0-9 0,-1 0-20 0,1 0-20 16,0 0-62-16,0 0-62 0,0 0-35 0,0 4-5 16,4 4 4-16,5 4-31 0,2 3-75 15,-2 6 8-15,0-5 43 0,-6-4 125 0</inkml:trace>
  <inkml:trace contextRef="#ctx0" brushRef="#br3" timeOffset="503715">31755 5676 0 0,'0'0'0'0,"0"0"0"0,0 0 0 0,0 0 0 15,0 0 14-15,0 0 83 0,0 0 44 0,0 0 20 16,0 0 14-16,0 0 2 0,0 0-21 16,0 0-7-16,0 0-15 0,0 0-22 0,-18-146-21 15,18 144-21-15,0 2-24 0,0 0-25 0,0 0-13 16,0 0-14-16,0 0-19 0,0 3-3 0,0 2 4 15,0 1 14-15,0 3 23 0,1 4 11 16,-1 2 3-16,0 4 1 0,0 6 7 0,-5 4 4 16,-1 2 1-16,-4 6-8 0,-1-2-13 0,2 0-7 15,-1-4-5-15,-1-7 1 0,5-3-2 0,-1-4 0 16,5-3-4-16,-1-6-1 0,-3 0-1 0,5-2-1 16,1-3 4-16,0 0 3 0,0-3 9 0,0 0 10 15,0 0 2-15,0 0 1 0,0 0-13 16,5-4-15-16,-2-2-5 0,1-2-5 0,4-2-4 15,-2-4 3-15,5-1-4 0,-2-4-2 0,-2 1 5 16,3 0-5-16,-5-2-1 0,2-1-4 16,-3-2-11-16,-1 0-2 0,2 0-16 0,0-3 3 15,-3 1 10-15,4-1 14 0,-5 1 21 0,0 3 12 16,-1 1 8-16,0-1 9 0,0 4 16 0,0 1 12 16,-2 3 21-16,-2 2 18 0,4 5 9 15,0 1 2-15,0 2-13 0,0 4-24 0,0 0-28 16,0 0-28-16,5 0-9 0,-1 0 2 0,4 4 14 15,1 0 19-15,3 2 0 0,7 1 0 16,-1 3-8-16,-2-1-10 0,7 0-2 0,-5 2-6 16,5-1-3-16,0 1 2 0,-3 0-3 0,3-1-2 15,-3 0-2-15,2-1-4 0,0 0-3 0,-3-2-13 16,-3 2-27-16,5 2-54 0,-6 0-95 0,-1 3-185 16,-5-2-222-16,-3-4-542 0</inkml:trace>
  <inkml:trace contextRef="#ctx0" brushRef="#br4" timeOffset="515336">10103 12473 927 0,'0'0'104'0,"0"0"-49"0,0 0-47 15,0 0-64-15,0 0-7 0,0 0 20 0,0 0 24 16,0 0 22-16,0 0 8 0,0 0 4 15,0 0-2-15,0 0 1 0,15-8 6 0,-15 11 12 16,0 1 14-16,-1 2 6 0,-2 3 2 0,-2 3-10 16,-5 2-14-16,-1 3-6 0,-3 1-5 0,-2 3 0 15,-6 0 11-15,-1 6 6 0,-4-3 9 0,-6 5 5 16,-1-2 3-16,-6 2 13 0,-4 0 8 0,1 1 6 16,-8 2-2-16,1 0-13 0,-6 1-15 15,1 3-12-15,-1 1-11 0,-1 2-5 0,-5 1-7 16,2 3-3-16,-4 3-5 0,-1-1-2 0,-1 4-1 15,0 0-3-15,6-3-2 0,-1 2-1 0,4-4-5 16,5-3-3-16,7-1-4 0,1-2-3 16,8-5-11-16,2-2-15 0,7-8-21 0,9-3-33 15,2-3-35-15,6-6-35 0,3-5-51 0,3-3-42 16,4-2-22-16,0-1 37 0,11 0 68 16,-4-4 73-16,0 1-95 0</inkml:trace>
  <inkml:trace contextRef="#ctx0" brushRef="#br4" timeOffset="515802">9534 12560 383 0,'0'0'-36'0,"0"0"13"15,0 0 15-15,0 0 10 0,0 0 26 0,0 0 38 16,0 0 37-16,0 0 40 0,0 0 36 0,0 0 15 16,151-122-6-16,-140 118-18 0,-7 1-29 15,4 0-34-15,-3 0-22 0,3 3-18 0,-4 0-9 16,5 0-4-16,-2 0-8 0,4 0-5 0,3 0-10 16,-1 0-5-16,4 0-3 0,3 0-4 15,-2 0-4-15,7 0-1 0,-1 0-4 0,2 0 0 16,1 0 0-16,1 0 1 0,-1 0 3 0,0 0 0 15,2 0 0-15,-3-3 0 0,-1-1-4 16,-5-1 2-16,2 3-1 0,-7-1-3 0,0 0 1 16,-3 0-7-16,1 1 1 0,-9 2 0 0,2 0-2 15,-4 0-1-15,-2 0-6 0,0 0-4 0,0 0-6 16,0 0-11-16,0 0-9 0,0 0-8 0,-2 3 9 16,1 5 15-16,0 0 17 0,-5 5 14 0,5 1-2 15,0 3-7-15,-1-1-1 0,1 1-2 0,1 1 1 16,0-1 1-16,0 0-2 0,3 1 1 15,-1 2 0-15,5 1 0 0,-3-3 0 0,-1 4 2 16,4 1-3-16,-5 0-1 0,0-1-6 0,-1 4-49 16,-1 3-88-16,0 3-143 0,0-8-173 15,-1-7-676-15</inkml:trace>
  <inkml:trace contextRef="#ctx0" brushRef="#br4" timeOffset="518727">103 13812 168 0,'0'0'26'0,"0"0"-11"0,0 0 11 16,0 0 11-16,0 0 14 0,0 0 25 0,0 0 50 15,0 0 14-15,0 0 10 0,0 0 5 0,0 0-32 16,0 0-5-16,0 0-21 0,0 0-33 0,-103-10-36 16,103 10-32-16,0 0-24 0,0 0-11 15,2 0 3-15,0 0 14 0,8 0 18 0,-3 4 13 16,4-1 4-16,4 0 10 0,5 0 5 0,-1 1 1 15,7-2 5-15,1 1-11 0,3-1-2 16,7-2 1-16,3 0-3 0,0 0-2 0,2 0-3 16,3 0-6-16,3 0-3 0,4 0-2 0,0-2 0 15,3 0 3-15,1 1 3 0,7-2 4 0,-3 3 2 16,6 0 1-16,1 0 1 0,1 0-3 16,4 0 4-16,-2 0-1 0,1 3 1 0,3 0 2 15,0-1-3-15,2-1 1 0,-1-1 1 0,3 2 1 16,3-2 2-16,0 0-3 0,4 0-2 0,-4 0-6 15,1-2-3-15,-2 2 1 0,-1-1 4 0,-2 1 1 16,3 0-3-16,0 0 0 0,0 0-7 16,-1 0 0-16,3 0 1 0,0 0 1 0,4 0-2 15,-3 1 2-15,-1 2-2 0,2-1 0 0,-1 3 0 16,0-2-3-16,-1 2 1 0,-1 1-2 0,1 0 0 16,0 0 4-16,1 2-4 0,2 0 1 15,-2 1-2-15,0-2-2 0,-1 3 4 0,-1-3 0 16,1-1-1-16,-2 0 3 0,1-4-2 15,-2 2-2-15,1-2 3 0,0-2-4 0,0 0 3 16,-1 0 2-16,2 0-2 0,-2 0 3 0,-2-6-1 16,-1 4 1-16,1-2 0 0,-6 0 1 0,4 1 2 15,-4 0 2-15,-3-1-1 0,3 1 3 0,-3 0-3 16,3 1-2-16,-3 0-1 0,2 1-5 16,0 1 2-16,-3-1 1 0,-2 1-2 0,1 0 3 15,-2-2-1-15,-1 0 0 0,1 1-1 0,-3-2-4 16,1 1 4-16,-1 1-1 0,-1-2 3 0,0 0 2 15,-1 1-3-15,1 0 0 0,-2-2-1 0,-1 3-1 16,2-2 1-16,-3 1 0 0,-3 1 1 16,0-2 1-16,2 1 2 0,-3-1-2 0,-2 1 1 15,2-1 1-15,1 0-1 0,0 0-1 0,-3 0 0 16,2 0-3-16,-2 2 2 0,1-3 1 0,-1 4-1 16,-3-2 3-16,2 1-4 0,-2-1-1 0,0 2-1 15,1-1 0-15,-2 1 1 0,-2 0 0 16,1 0 0-16,0 0 2 0,-4 0-3 0,1 0 1 15,2 0-1-15,1 0-3 0,-4 0 4 0,-1 0-1 16,-4 0 0-16,0 1 3 0,2 1-2 16,-1-2 0-16,-4 1 0 0,2-1-1 0,-3 0 0 15,2 0 2-15,-6 2 1 0,1-2 1 0,-2 0-1 16,-1 0-2-16,-1 0-3 0,-2 0 0 16,-1 2 1-16,1 0 2 0,-2-1-1 0,-1 1 4 15,-3-1-4-15,2 1-2 0,-2-2 2 0,-2 1-3 16,-1-1 4-16,1 2 0 0,-1-2 0 0,-2 0 1 15,0 0 0-15,1 1-2 0,-5-1 0 16,0 0 0-16,2 0 3 0,-8 0 1 0,4 0 2 16,-2 0 5-16,-1 0 3 0,-3 0 6 0,0 0 9 15,0 0 10-15,0 0 10 0,0 0 4 0,0 0 1 16,0 0-6-16,0 0-8 0,-2 0-9 16,1 0-9-16,-2 0-11 0,-1 0-12 0,3 0-9 0,-2 0-1 15,2 0-2-15,-3 0-3 0,2 0-6 16,-1 0-13-16,2 0-13 0,0 0-16 0,1 0 6 15,0 5 8-15,-2 1 17 0,0 3 21 0,-2 4 1 16,1 2 3-16,0 3 3 0,3 3 0 16,-1 5 2-16,-2 4 2 0,0 5-1 15,2 6 2-15,-2 8-7 0,3 1-3 0,0 6 1 0,0 6-2 16,0 2 7-16,0 2 2 0,3 4-3 0,1 3 2 16,0 0 2-16,2 1-1 0,0-3 1 15,-2 1 0-15,6 5-1 0,-2-1-1 0,0 1-1 16,2 2 0-16,-2 2 3 0,-1 1 0 0,-2-2 1 15,0 1 3-15,-3-2-2 0,0-2 0 0,-1-6 0 16,-1-3-1-16,0-2 2 0,0-4 1 16,-1-1-2-16,-2 0 0 0,-5-3-2 0,5 2 0 15,-4 2 2-15,0-5-1 0,3 1 0 0,-4-2 0 16,1-2 0-16,-1 2 1 0,1 0-1 16,-1-2-3-16,-2-2 3 0,5-1-4 0,-3-3 2 0,4 0 0 15,-3 1-1-15,4 0-10 0,2 0-4 16,1 4-2-16,0-2 0 0,-2 2 14 0,1 0 9 15,-2 0 1-15,2 1-3 0,1-1-6 0,0 1-12 16,0-1-6-16,0-3 6 0,0-1 4 0,1-2 5 16,3-1 4-16,-2-4-9 0,2 0-12 15,1-2 0-15,-2-2-1 0,-2-1 10 16,2-3 13-16,0-1-1 0,-2-4 1 0,2 1 1 0,0-2-5 16,-2-2 2-16,2-1 2 0,1 2 0 0,1-6 2 15,-3-1 7-15,-1-1-2 0,3-1 4 16,0 0 3-16,-2-4-6 0,-1 0 0 0,-1-4 4 15,1-1 11-15,-1-1 4 0,2-2 6 0,-2-1-4 16,0 0-10-16,0-1-2 0,0-1-6 16,0 0 0-16,0 1-2 0,0 1-3 0,0 1-1 15,0 0-1-15,-2 2-4 0,1-1 2 0,1 3-3 16,-1-1-2-16,-3 2-4 0,2-1-21 0,-1 2-34 16,2 3-60-16,0 1-109 0,1 2-167 0,-2-5-82 15,1-4-249-15</inkml:trace>
  <inkml:trace contextRef="#ctx0" brushRef="#br4" timeOffset="519890">729 14561 0 0,'0'0'83'0,"0"0"-32"15,0 0-13-15,0 0-8 0,0 0 18 16,0 0 37-16,0 0 28 0,0 0 24 0,0 0-9 16,0 0-20-16,0 0-19 0,0 0-20 0,99 9-16 15,-90-12-13-15,2 2-14 0,0-1-9 16,-4-2 1-16,4-1 0 0,0-1 9 0,-4 0 4 16,2-3 3-16,1-2 3 0,-5 1 2 0,3-2-3 15,-4-1-3-15,-2 1-4 0,-1 0 0 0,-1 1 4 16,0 0 1-16,0 3-4 0,-4-1-10 0,-6 1-9 15,2 2-18-15,-5 0-13 0,-6 3-6 0,1 1-1 16,-7 2 3-16,1 0 9 0,-4 2 4 16,1 5 0-16,0 4 6 0,-1 3 0 0,1 0 0 15,0 6 0-15,1-1-2 0,0 2-2 0,7 0 1 16,-3 4 1-16,6-2 1 0,2 0-1 0,3 2-3 16,5 0 3-16,0-5 0 0,6 2 3 15,0-2 4-15,1 0 4 0,9-1 6 0,2-1 5 16,3 1 5-16,1-5-4 0,7 2 1 0,2-4-1 15,1-1-2-15,3-2 1 0,-1-1-2 16,1-2-3-16,5-1-3 0,-2-2-4 0,3-2-6 16,-2-1-6-16,-3 0-9 0,3 0-8 0,-7-6-1 15,-5 1 3-15,3-2 9 0,-8-1 17 0,-2 0 13 16,-3 1 12-16,-2-1 16 0,-6 0 14 16,0 3 9-16,-2-1 12 0,-1 1 4 0,0 3 2 15,0 0-7-15,0 2-20 0,0 0-23 0,0 0-33 16,0 0-34-16,0 0-25 0,0 0-23 0,0 2 16 15,0 2 22-15,0 0 23 0,0 4 27 16,0 0-3-16,7-1-2 0,-3 0 6 0,5 1 3 16,-2-2 8-16,3 0 8 0,4 0-1 0,-2-3 0 15,3 1-4-15,1-3-6 0,5-1-2 0,-5 0-5 16,6 0-3-16,-4 0 0 0,5-3-4 0,-4-3-2 16,6 0-4-16,-2-4-8 0,-4 1-1 15,3-3-1-15,-6 0 0 0,-2-1 9 0,-1 0 2 16,-2-4 5-16,-1 1 6 0,-6-1 3 0,-4 1 0 15,0-1-3-15,-1 0-8 0,-9-2-6 0,-4 3-2 16,1-2-2-16,-5 2 0 0,-5 1-4 16,-3 4-5-16,-6 4 1 0,-2 3-1 0,2 4 4 15,-4 0 4-15,3 3 1 0,-2 5 5 0,6 5-5 16,2 5 0-16,2-1-5 0,2 4-3 16,8-4 2-16,3 3-4 0,6-2-2 0,4 0-5 15,2 0-3-15,0-1-2 0,6-3-8 0,9 0-6 16,6-4-13-16,3-2-33 0,4-4-60 0,5-4-89 15,3 0-30-15,-6 0 26 0,-9-4-146 0</inkml:trace>
  <inkml:trace contextRef="#ctx0" brushRef="#br4" timeOffset="520647">1547 14213 707 0,'0'0'28'0,"0"0"25"0,0 0 4 0,0 0-38 16,0 0-41-16,0 0-53 0,0 0-19 15,0 0 33-15,0 0 46 0,0 0 58 0,0 0 33 16,0 0 9-16,0 0 12 0,0 0 0 0,11 33-5 16,-5-8-9-16,5 2-18 0,-3 5-15 15,-3 3-13-15,5 6-10 0,-6 3-10 0,5 4-6 16,-5 2-6-16,1 2-1 0,1 1 2 0,-1-3 1 15,3-5-4-15,-4-1 2 0,4-10-4 0,-4-7-3 16,4-8-3-16,-2-7-2 0,2-6 18 16,-4-6 41-16,0 0 34 0,4-5 16 0,-2-7-10 15,5-3-36-15,0-5-28 0,1-4-20 0,2-4-14 16,2-4-5-16,-1-1-9 0,7-4-2 16,-6-2-1-16,2-2 1 0,1 4 6 0,-5-1 3 15,-3 4 6-15,-5 0 3 0,1 2 1 0,-4 0 5 16,-2 1 3-16,-1 1 2 0,0 1 4 0,-1 1 2 15,-6 2 2-15,2 3 1 0,-5 4 1 0,5 5 2 16,-5 3 3-16,5 3 1 0,-3 3 0 16,5 2-24-16,1 3-38 0,1 0-44 0,1 2-7 15,0 6 20-15,0 4 36 0,3 3 42 0,0 6 5 16,-2 4 0-16,6 8-1 0,-3 2-2 0,-1 5-2 16,6 4-3-16,-5 2-2 0,7 5 0 0,-1 1 1 15,-2-2 0-15,3 0-2 0,1-6-5 16,0-9-1-16,1-5-1 0,-1-7-1 0,-1-7 6 15,-3-3 0-15,3-2 3 0,-1-5 4 0,-5 1 0 16,5-2 6-16,-2-2 0 0,1-1 1 16,4-1 2-16,-1-1-5 0,2 0 0 0,1-3-6 15,2-3-6-15,1-3-4 0,-2 1-7 0,-2-1-2 16,1-1-1-16,0-1-3 0,-1-1 1 16,-2-1 3-16,0 0 1 0,1-3 9 0,-4 0 4 0,-3-2 2 15,2 2 4-15,-5-1-1 0,-2 1 4 16,-1-1 3-16,0 1-2 0,-5-1-6 0,-5 4-7 15,-2 2-12-15,-2 2-3 0,0 1-7 0,-1 6 9 16,0-2 6-16,0 4-3 0,-2 0 11 0,2 4-11 16,1 4 3-16,0 3 2 0,3 0-2 15,4 5-2-15,-2-1 3 0,8 2 4 0,-1 1 5 16,2-3 6-16,0 3 2 0,4-1 6 0,9 0 1 16,0-2 4-16,6-1-2 0,0-1-2 0,5-2 3 15,-1-2-3-15,6-2-5 0,1-4-15 16,-2 0-17-16,2-3-24 0,3 0-36 0,-3 0-46 15,-1 0-60-15,4 0-80 0,-2 0-7 0,-12-2 46 16,-3 1-136-16</inkml:trace>
  <inkml:trace contextRef="#ctx0" brushRef="#br4" timeOffset="521191">2443 14667 1291 0,'0'0'25'15,"0"0"-68"-15,0 0-33 0,0 0-13 0,0 0 51 16,0 0 53-16,0 0 1 0,0 0 4 0,0 0 6 16,0 0 10-16,0 0 12 0,0 0 9 15,0 0 2-15,0 0-1 0,139 31-11 0,-125-33-13 16,1-4-12-16,1 0-11 0,1 0-6 0,-4 0-7 16,1 0-1-16,-2 0 0 0,-1-3 3 0,-3 2 3 15,3-3 5-15,-7 1 5 0,5-3 2 0,-7 1 3 16,-2-1 2-16,0 2-7 0,0 0-14 15,-9 0-15-15,1 2-14 0,-6 0-5 0,-5 2 3 16,2 3 8-16,-3 0 3 0,1 3 7 0,-4 0 4 16,2 5 5-16,-2 2 3 0,5 6 2 15,-1 0-2-15,4 1 0 0,3 2-3 0,6 1-5 16,1 0-1-16,2 2-4 0,3-2 2 0,3 3 3 16,5-4 2-16,6 1 3 0,-1 0 6 0,4-4 1 15,6 0 2-15,-1-2 1 0,0 0 1 16,1 0-2-16,3-2-3 0,-2-1-3 0,1 0-2 15,-3 0-4-15,4 4-2 0,-2-1-4 0,2-1-3 16,-3 1 0-16,-3 2-2 0,1 1-1 0,-4 1 0 16,-2 1-1-16,-3 4 6 0,-2 1 2 0,-5 3 6 15,2 3 6-15,-6-1 2 0,-1 3 6 16,-1-1 5-16,-7-1 6 0,-5 0 8 0,-2-3 15 16,-2-4 24-16,-5-3 6 0,-4-3 13 0,-1-6 46 15,-2-4 4-15,-1-4 4 0,-4 0-5 0,2 0-53 16,-2-6-16-16,4-2-2 0,-1-2-2 15,1-4-5-15,1 0-9 0,4-2-11 0,5-1-13 16,-2 2-9-16,6-1-9 0,2 1-17 0,2 0-24 16,6 2-42-16,0-1-61 0,6 0-85 0,0-1-97 15,10 1-85-15,7 0-25 0,-4 2 85 16,-2 5-122-16</inkml:trace>
  <inkml:trace contextRef="#ctx0" brushRef="#br4" timeOffset="522878">3120 14670 1858 0,'0'0'167'0,"0"0"-186"0,0 0-22 0,0 0-20 16,0 0 21-16,0 0 23 0,0 0 8 0,0 0 6 16,0 0 7-16,0 0-2 0,0 0 2 0,0 0 5 15,0 0 14-15,-12 95 18 0,15-95 10 0,-1 0-3 16,0 0-21-16,2 0-3 0,1 0-2 0,3 0 8 15,3-3 9-15,3-3-12 0,0-2-15 16,1 0-13-16,0-3-11 0,1 0-7 0,-2-1-3 16,-3-1 0-16,0 1-3 0,0 0 2 0,-6 0 2 15,2-1 2-15,-4-1 1 0,-3-2 3 0,0 2-4 16,-5-3-3-16,-5 0-4 0,-3 2-9 16,-4 1-8-16,-4 3-5 0,-4 3 0 0,4 3 8 15,-8 2 14-15,4 3 18 0,-2 0 11 0,-2 1 6 16,5 8 1-16,1 5-3 0,-1 1-4 15,8 2-1-15,1 3 0 0,3-2-1 0,1 3 3 16,8-2-5-16,2-1 2 0,1-2 3 0,1 2 5 16,10-2 11-16,1-2 7 0,5-2 5 15,-1-2-2-15,7-2-4 0,-1-2-6 0,3-2-3 16,3-2-4-16,0-2-2 0,2 0-2 0,0-2-7 16,-2-4-6-16,0 0-5 0,-2 0-6 0,0-2 1 15,-6 3 0-15,-1-3 4 0,-4 2 4 0,-1 0 3 16,-2 1 5-16,-5 1 6 0,0 1 5 0,-4 2 6 15,-1 1 1-15,0 0 0 0,-2 0 3 0,0 0-3 16,0 0-5-16,0 0-14 0,0 0-17 16,0 1 5-16,0 2 11 0,0 3 13 0,4 2 15 15,-2-1-6-15,1 1-7 0,5 0 0 0,-2 2 1 16,3-1-2-16,2-2-1 0,-1 0 1 16,2-1-3-16,-1 0 4 0,5-1 0 0,1-4 0 15,-2-1 5-15,3 0-1 0,1-1 1 0,1-6-6 16,-2-2-10-16,2 0-6 0,-2-2-4 0,4-1-4 15,-6-1 2-15,4-3 2 0,-4 0 4 16,-2-1 0-16,-2 1-1 0,-5 3 4 0,4-2-3 16,-6 0 5-16,1-1 4 0,-5 2-3 0,0-2 2 15,-1 4-1-15,0 1-2 0,-1 2 4 16,-5 4 0-16,2 1 2 0,3 1 0 0,0 3-15 16,1-2-14-16,0 2-24 0,0 0-19 0,0 2 16 15,0 5 17-15,1 6 29 0,0 0 24 0,8 3-2 16,-5 1-5-16,7 2-4 0,0-2-1 15,1 0 7-15,1-4 1 0,2-1 1 0,0 0 3 16,1-6-4-16,-1-2 0 0,0-1 0 0,4-3-5 16,-4 0 0-16,1 0-3 0,-1 0-5 0,6-3-1 15,-4-1-9-15,0-2-5 0,5-3-9 0,-5 0-12 16,5 0-8-16,-4 0-10 0,4-1-3 0,-4-3 1 16,-3 1 6-16,-2-3 10 0,1 2 14 15,-2 2 11-15,-4-2 8 0,-2 3 6 0,-2-1 5 16,-1 3 4-16,-2 1 7 0,-1 2 3 0,0 2 3 15,0 1-3-15,0 2-13 0,0 0-16 16,0 0-27-16,0 0-9 0,0 3 13 0,0 5 20 16,0 1 23-16,0 4 13 0,0 3-7 0,3-2-7 15,-1 2-4-15,5 1-2 0,-1 0 4 0,3-1 4 16,-1-3-1-16,3-3 1 0,2 1-6 16,-1-3-2-16,0-2-3 0,-1-1-3 0,1-2 4 15,-1 0-3-15,3-3-3 0,2 0 4 0,-1 0-5 16,0 0-3-16,0-3-2 0,2-3-10 15,-2 2-6-15,-1-5-3 0,-1 3-8 0,0-2 1 16,-3-1 0-16,1 1 2 0,-1-1 11 0,-5-1 5 16,-1 1 8-16,1 0 10 0,-3 0 2 0,-2 1 8 15,0 0 3-15,0 0 3 0,0 2 7 0,-1 0-3 16,-3 6 4-16,2-2-5 0,1 2-11 0,-2 0-9 16,3 0-17-16,0 0-16 0,0 0 0 15,0 2 12-15,0 5 16 0,4 0 20 0,2 5 7 16,-2-2-4-16,6 0-1 0,-2 0-4 0,4-1-1 15,2 2-2-15,-1-4-2 0,1 2 0 0,4-3-1 16,-2-1-1-16,2-1 1 0,2-2 1 16,1-2-2-16,1 0 1 0,1 0-2 0,0 0 0 15,0 0-5-15,3-5-3 0,2-1-3 0,0 0-2 16,-3 0-2-16,2-3-2 0,-1 0-1 16,-1 0-2-16,-1 0-1 0,-5-2 0 0,3 0 0 15,-4-3 1-15,-4 0 4 0,-1 4 4 0,-2-3-2 16,-5 2 2-16,-1-1-3 0,-5-2-8 0,0 5-5 15,-4-3-14-15,-4 0-9 0,-4-1 3 0,-2 3 1 16,-2-1 11-16,-2 3 8 0,1 4 3 16,2 1 13-16,2 3 6 0,0 0 5 0,3 0 3 15,3 3-7-15,0 4-4 0,3 2 1 0,1 4 1 16,-1 1 9-16,4 3 7 0,0 1 8 0,0 1 7 16,5 3 0-16,2-2-1 0,3 3-3 0,2-3-8 15,2-1 0-15,1-2-1 0,2-6 0 16,4 0 3-16,-1-2 1 0,2-3-4 0,3 0-3 15,-1-2-5-15,0-2-7 0,2-2-5 0,1 0-6 16,-1 0-11-16,0-6-8 0,-3 0-10 16,3-3-7-16,-1 0-5 0,-4 0-4 0,1 0-8 15,-3-1-10-15,-1-1 0 0,-4-2 5 0,-3 1 13 16,-6 0 20-16,3 0 19 0,-4 0 16 0,-2 0 8 16,-2 1 4-16,0 2 5 0,0 0 4 15,-4 1 16-15,-2 3 18 0,2 1 11 0,3 3-4 16,-1 1-19-16,1 0-29 0,1 0-36 0,0 0-3 15,-1 4 8-15,1 3 18 0,0 6 26 0,0-1 4 16,0 3-1-16,0 2-5 0,0-1-4 16,1 1-1-16,3-3-3 0,4 0-2 0,-2-3 1 15,5-2-1-15,0-2-1 0,1-1-2 0,-1-3-7 16,1 0-3-16,0-1-5 0,1-2-3 16,0 0 1-16,1 0-7 0,1-5-7 0,0-1-9 15,-1-3-11-15,-1 0-1 0,2-1 2 0,-5-1 5 16,-2-2 16-16,-1 0 8 0,-2 0 11 0,-2 0 10 15,-3 3 0-15,3 0 8 0,-3 4 1 0,0 2-2 16,0 2 1-16,0 1-17 0,0 1-16 0,0 0-18 16,0 0-27-16,0 0 9 0,0 6 19 15,0 4 21-15,1 3 28 0,3 4 0 0,3-1-9 16,0 2-1-16,3 1-6 0,0 0-2 0,4-1 0 16,1 0-7-16,3-2-2 0,2-2-7 0,1-4-12 15,-1-4-10-15,2-1-34 0,0-4-67 16,3-1-103-16,-1 0-174 0,-6-1-18 0,-6-3-319 0</inkml:trace>
  <inkml:trace contextRef="#ctx0" brushRef="#br4" timeOffset="523189">6060 14032 1628 0,'0'0'338'0,"0"0"-386"0,0 0-53 16,0 0-5-16,0 0 15 0,0 0 63 16,0 0 52-16,0 0 5 0,0 0 7 0,0 0 8 0,0 0 9 15,0 0 8-15,0 0 1 0,0 0-3 16,49 157-11-16,-42-123-18 0,4 6-11 0,-4 1-13 16,0 1-9-16,-1 0 3 0,1 2 0 0,-3-5-2 15,3 1 5-15,-1-3-6 0,0-2-6 16,0-8-7-16,1 0-3 0,-2-7 2 0,2-7 1 15,-2-3-3-15,-3-4-6 0,3-2-4 0,-3-4 11 16,0 0 19-16,1 0 11 0,-3 0 0 0,1-6-26 16,1 0-47-16,-1-3-66 0,2 0-95 15,-3-3-139-15,0 1-25 0,0 2-337 0,0 3 702 0</inkml:trace>
  <inkml:trace contextRef="#ctx0" brushRef="#br4" timeOffset="523382">5955 14289 2075 0,'0'0'53'0,"0"0"-24"0,0 0-22 0,0 0-33 15,0 0-4-15,0 0 34 0,0 0-5 0,0 0-1 16,0 0-8-16,181-20-4 0,-153 27 1 0,-2-1 0 16,-2-2 7-16,-3 2 3 0,2-2 0 0,0 1-6 15,-1 0-22-15,4-2-49 0,-4 1-69 0,-2-1-104 16,2 2-112-16,-4 0-32 0,-3-1 45 15,-6-1-59-15</inkml:trace>
  <inkml:trace contextRef="#ctx0" brushRef="#br4" timeOffset="523724">6452 14558 974 0,'0'0'151'16,"0"0"-193"-16,0 0 68 0,0 0 42 0,0 0-3 15,0 0 1-15,0 0 8 0,0 0 17 0,0 0 26 16,0 0 14-16,0 0-3 0,0 0-8 16,0 0-23-16,161 155-14 0,-146-152-18 0,1-3-16 0,1 2-5 15,2-2-16-15,1 0-6 0,1 0-2 16,2-5-10-16,-2 1 3 0,-2-3 0 0,-3-2-3 16,2 0 6-16,-3 0-4 0,-2-2 5 0,0 0-1 15,-5-2-2-15,0 1 2 0,-4-2-13 0,-4-3-9 16,0-2-11-16,0-2-19 0,-7 1 7 15,-5-3 24-15,-3 7 0 0,-4-1 3 0,-1 4 13 16,-2-2-4-16,-4 6 7 0,0 3-1 0,-2 2-22 16,-2 4-18-16,6 0-3 0,1 8 8 0,6 3 0 15,1 1-3-15,6 1 0 0,3 4-6 16,3-1 2-16,3 4 3 0,1 1-7 0,4 1-7 16,6 1-43-16,3 0-78 0,6 1-147 0,-4-8-172 15,-4-6-631-15</inkml:trace>
  <inkml:trace contextRef="#ctx0" brushRef="#br4" timeOffset="525301">716 15353 168 0,'0'0'98'0,"0"0"-18"0,0 0 17 16,0 0-5-16,0 0-12 0,0 0-7 16,0 0-14-16,0 0-15 0,0 0-17 0,0 0-15 15,0 0-15-15,0 0-10 0,0 0-9 0,0 0 13 16,9-4 11-16,-5 2 18 0,0 1 10 16,5-1-8-16,-5-2-7 0,5 1-5 0,-5-2 1 15,3-1 5-15,-3 2 4 0,-1-2 11 0,2 1 14 16,-3 2 7-16,-1-2 6 0,-1 2-5 0,0 0-12 15,0-1-13-15,-3 1-13 0,-3-1-12 0,2 2-13 16,-5-2-9-16,3 2-7 0,-5 0 3 16,-2 0 2-16,-2 2 6 0,0 0 6 0,-2 0 1 15,-3 4 5-15,5 0-1 0,-6 4 1 0,4-1 3 16,-1 2 1-16,-2 1 1 0,4 0 2 0,2 1-4 16,0-1 0-16,2 2-1 0,0-2 0 15,6-1 1-15,-2-1-4 0,5-3-1 0,2 0-3 16,1 0-1-16,0-1 5 0,1-1 6 0,3 2 9 15,6 0 7-15,1-1 3 0,1 0-1 0,2-1-1 16,2 1-5-16,1 1-6 0,4 0-2 16,-1-2-7-16,4 2-3 0,1 1-3 0,1 0-2 15,0 3-2-15,0 1-2 0,1 1 3 0,1 3-1 16,1 2 2-16,-2 2 0 0,1 0 3 0,-1 1 3 16,-1 5 1-16,-1-2 4 0,-5 0-2 15,3-1 1-15,-2 0 0 0,-3-2-2 0,-3-2 2 16,-2-1 0-16,1-3 2 0,-6-3 2 0,-2-1 4 15,-4-3 8-15,2-1 31 0,-4-4 64 16,0-1 51-16,-5 2 17 0,-2-2-27 0,-4 1-58 16,-4-1-55-16,-4 2-12 0,0-2-1 0,-6 1 6 15,1-1 2-15,-4 0-4 0,0 0 2 0,0 0 1 16,-3-3-2-16,-3 0-2 0,5 0 1 0,-1-3-10 16,2 0 1-16,2 0 0 0,0-2-7 0,2 0 1 15,1 2-8-15,5 0-2 0,2 0-1 16,4 0-4-16,1 0 2 0,7 3-6 0,-2-1-14 15,6 2-39-15,0-1-73 0,7 2-23 0,0-1 2 16,11-1 17-16,-1 0 37 0,9 0-29 0,2-2-70 16,2 0-82-16,8 1-45 0,-11-1 42 15,-5 2-161-15</inkml:trace>
  <inkml:trace contextRef="#ctx0" brushRef="#br4" timeOffset="525527">1265 15483 1491 0,'0'0'287'0,"0"0"-292"0,0 0-16 0,0 0-22 15,0 0 7-15,0 0 14 0,0 0 8 0,0 0 12 16,0 0 3-16,0 0 5 0,0 0 2 0,0 0 4 16,0 0 1-16,-28 160 0 0,32-148-1 0,5 0 1 15,-4 0-4-15,5 0-1 0,-1-1-8 16,-1 0-10-16,6-1-16 0,-3 1-24 0,1-1-37 15,-1-1-50-15,-4 1-73 0,2-4-65 0,1 0-24 16,-6-3 47-16,-2-2-132 0</inkml:trace>
  <inkml:trace contextRef="#ctx0" brushRef="#br4" timeOffset="525705">1127 15255 1933 0,'0'0'153'0,"0"0"-132"16,0 0-34-16,0 0-125 0,0 0-34 0,0 0-11 15,0 0-23-15,0 0 39 0,0 0-59 0,0 0-45 16,0 0 24-16,0 0 63 0,0 0 78 0,0 0-88 0</inkml:trace>
  <inkml:trace contextRef="#ctx0" brushRef="#br4" timeOffset="527032">1818 15395 1379 0,'0'0'16'0,"0"0"-69"0,0 0 9 16,0 0 21-16,0 0 63 0,0 0 9 0,0 0-8 15,0 0-2-15,0 0-8 0,0 0 8 0,0 0 2 16,0 0 2-16,0 0-1 0,35 15-10 15,-34-15-4-15,2 0-2 0,0 0 3 0,4-2 3 16,-3-1-3-16,5-1-8 0,-5-2-5 0,5 1-6 16,-5-1-2-16,-2 2 1 0,4-2-3 15,-6 1-1-15,0-2-1 0,0 3-6 0,-6-1-16 16,2-1-20-16,-7 3-14 0,1 1-17 0,-4 0-4 16,-2 2 7-16,-2 0 8 0,-4 2 11 0,-3 5 19 15,6 0 13-15,-4 2 13 0,4 1 8 16,-3 1-1-16,6-1 1 0,-1 1-1 0,4-2-1 15,0 0 3-15,4-2-3 0,-1 1-3 0,7-2-4 16,2 0-10-16,1 0 0 0,0 1 5 0,1-1 6 16,9 1 8-16,1 2 3 0,-1-1 0 0,3-1 0 15,6-1-1-15,-1 0 0 0,4 2-2 0,-2-2-4 16,5-1-2-16,-2 1-6 0,2 2-3 16,-3-1-3-16,2 3-2 0,-1-2-1 0,-5 3 2 15,3 0 2-15,-6-1 1 0,0 1-1 0,-2-2 2 16,1 2 2-16,-3 0 1 0,-4-2 6 15,4 3-2-15,-7-2-1 0,4 1-3 0,-7-2-1 16,1-1-1-16,-2 0 6 0,0-4 15 0,0-1 27 16,-2 1 24-16,-3-1 7 0,-6 0-3 0,-3 1-16 15,-1-3-11-15,-4-1 1 0,3 0 2 16,-2 0-1-16,-5 0-1 0,4 0-3 0,-3-5-3 16,-3 1-6-16,6-2-4 0,-3 0-10 0,5 2-4 15,-3-2-2-15,5-1-4 0,2 1 1 16,0 0-2-16,7 1-2 0,-3 1-3 0,8 1-8 15,0 0-15-15,1 1-35 0,0 1-52 0,1-1-6 16,10 0 12-16,3 0 33 0,1 1 54 0,2 0 9 16,7 1 2-16,3 0-3 0,-1 0 0 0,4 0 0 15,1 0-2-15,-1 0 0 0,-1 1-1 16,-2-1-2-16,1 0-9 0,-1 0-7 0,-1 0-3 16,1-1 1-16,1-5 7 0,-3-3 11 0,3 0 5 15,-2-2 6-15,-2 1 2 0,-3-1 0 0,1-1 2 16,-7 1 3-16,0 1 6 0,-3-1 8 15,0 3 13-15,-6 1 11 0,1 2 21 0,-6 0 15 16,0 2 16-16,-1 1 10 0,0 1-5 0,0 1-10 16,0 0-15-16,0 0-14 0,0 0-12 0,-1 0-20 15,1 0-21-15,0 0-19 0,0 0-21 16,0 0-5-16,0 1 8 0,0 4 14 0,1 3 21 16,3 1 11-16,2 2 0 0,-2 1 2 0,4-2-10 15,-1 3 4-15,2-2-4 0,2-2-2 0,-4-1 6 16,3-2-4-16,1 1-1 0,1-1-1 15,-7-3-2-15,6 0 1 0,-2 0 3 0,-3-2 1 16,4 0 1-16,-2 1-4 0,2 0-1 0,2-2-6 16,0 0-6-16,2 0-3 0,0 0-11 0,-1-2-9 15,2-1-6-15,0-3-8 0,-1 1-4 16,4-4-6-16,-7-1-13 0,0 1-6 0,-1-2-5 16,3-1 0-16,-4 0 7 0,-2-1 8 0,3 0 18 15,-6 3 18-15,4 0 20 0,-4 4 16 0,0 1 7 16,-1 4 3-16,-3 1 3 0,0 0-5 15,0 0-6-15,0 0-1 0,1 0 25 0,1 3 24 16,0 1 21-16,4 5 12 0,-1 0-18 0,1 3-17 16,3 1-13-16,1-1-12 0,-2 1-7 0,6-1-7 15,1-2-1-15,1 0-1 0,1-4 2 16,-1 0 1-16,4-3-2 0,-2-1 0 0,0-1 0 16,2-1-4-16,-2 0-3 0,3-1-5 0,-4-4-5 15,1-1-2-15,3-4-9 0,-5 2-8 0,0-3-3 16,3-1-10-16,-4-2 1 0,-1 1-3 15,-2-3 0-15,-2 3 4 0,-2 0 5 0,-2 1 7 16,-2 1 10-16,-3 2 3 0,-1 1 6 0,0 0 5 16,0-1 3-16,0 2 10 0,-3 3 9 0,-2 1 6 15,4 1-3-15,-1 2-17 0,2 0-19 16,0 0-31-16,0 0-15 0,0 3 13 0,0 5 16 16,0 1 30-16,0 4 16 0,2-2-5 0,4 3-3 15,0 1-6-15,2 1-1 0,-1-1 4 0,5-1-2 16,-1-1 0-16,1-1 1 0,1-3-4 0,-1-3 3 15,2-1-2-15,-1-2-3 0,2-3-1 0,0 1-5 16,-1-1-4-16,1 0-6 0,-3 0-12 16,1 0-10-16,-1-1-11 0,-1-2-7 0,0-2 4 15,-2 3 6-15,2-2 12 0,-1 2 12 0,-5-2 10 16,3 1 3-16,-2 2 2 0,-2-1 1 0,1 1-1 16,-1 1 3-16,3 0 1 0,-1 0 3 15,-1 3 6-15,3 3 0 0,3 3 1 0,0 1-4 16,0 2-4-16,6 4-3 0,-2-2-1 0,1 5-5 15,3-3-11-15,3-1-31 0,0-5-55 16,1-4-78-16,-1-6-119 0,0 0-78 0,-10 0-433 0</inkml:trace>
  <inkml:trace contextRef="#ctx0" brushRef="#br4" timeOffset="527265">3318 15160 2352 0,'0'0'91'0,"0"0"4"0,0 0-26 16,0 0-52-16,0 0-46 0,0 0-42 15,0 0-26-15,0 0-8 0,0 0 1 0,0 0 6 16,0 0-14-16,0 0-34 0,0 0-40 0,0 0-76 15,70-14-96-15,-58 24-6 0,-2-1-328 0</inkml:trace>
  <inkml:trace contextRef="#ctx0" brushRef="#br4" timeOffset="528077">3803 15469 1664 0,'0'0'413'0,"0"0"-466"0,0 0-20 16,0 0-5-16,0 0 38 0,0 0 58 0,0 0-4 16,0 0-6-16,0 0-5 0,0 0 5 0,0 0 5 15,0 0 11-15,0 0 15 0,70 38 4 0,-68-38 2 16,2 0 0-16,0 0-10 0,2-1-4 16,2-3-9-16,4 0-11 0,1-3-8 0,-1-1-11 15,0-1-9-15,1-4-6 0,-4 3-7 0,-1-3-1 16,-1 1-1-16,-1 2 3 0,-4-1-2 0,-2 1 0 15,0-1-9-15,0 1-14 0,-2 0-17 0,-8-1-21 16,1 4-14-16,-2 1-6 0,-3 3 3 16,-5 2 18-16,4 1 24 0,-4 4 28 0,-2 5 24 15,5 1 20-15,-3 5 12 0,0 1 13 0,4 1 5 16,0 2 0-16,4 3-1 0,2-1-4 0,5 1-2 16,4 0 5-16,0 3-1 0,4-4 1 15,7 0-1-15,8-3-5 0,-1-1-1 0,1-3-1 16,5-5 1-16,0-3-2 0,1-3-4 0,2-2-5 15,-1-1-9-15,1 0-3 0,1-1-3 16,-1-3-6-16,-1-4-4 0,1-2-5 0,-2 0-12 16,-2 1 0-16,-1 0 3 0,-3-1 3 0,0 3 12 15,-3-1 2-15,-3 3 5 0,-2 2 2 0,-3 0 4 16,-1 1 3-16,-2 2 2 0,1 0 3 16,-4 0 6-16,1 5 10 0,1-1 18 0,2 2 17 15,-2 1 17-15,5 1-4 0,-2 1-14 0,3 2-23 16,-1-1-17-16,-1 0-9 0,2-1 0 0,-1-1 2 15,0-3-2-15,0 1 3 0,3-2-2 0,-1 2-1 16,-2-3 1-16,-1 0-2 0,4-3 2 0,-2 0-1 16,-2 0-1-16,1 0 2 0,2 0-3 15,0-3 3-15,-3-4 2 0,2 3-3 0,0-4 6 16,-5 1-2-16,2-2-3 0,-4-3-1 0,-2 1-8 16,-1-3-7-16,0 0-3 0,0-2-6 15,-7-1-12-15,-1-1-10 0,-4-2-7 0,-3 3-3 16,0 1 6-16,-3 2 9 0,0 2 10 0,2 3 4 15,-2 2 3-15,0 4-2 0,5 1-9 0,2 2-1 16,0 0-1-16,3 5 3 0,-3 5 6 0,6-1 6 16,-3 3 4-16,7 2 5 0,-2 1 3 15,3 0 2-15,0 1 5 0,0 2 4 0,2-3 5 16,4 0 1-16,3-3-3 0,2 1 0 16,-1-5-3-16,3 0 5 0,0-2 3 0,2-1-3 15,0 0 4-15,0-4-3 0,0 2-4 0,-1-1 1 16,4-1-5-16,-2-1 0 0,1 0 0 0,-1 0-2 15,2 0 0-15,0 0-3 0,-2 0-3 0,-1 0 0 16,1 0-4-16,2 2 1 0,-3-2-1 0,1 1-3 16,-1 2-2-16,3 0-3 0,0 1-5 15,0 2-12-15,1-1-23 0,1 1-57 0,2 2-91 16,-3-2-138-16,-2-1-132 0,-6-2-494 0</inkml:trace>
  <inkml:trace contextRef="#ctx0" brushRef="#br4" timeOffset="528751">5597 14870 2064 0,'0'0'22'16,"0"0"-18"-16,0 0-21 0,0 0-53 0,0 0-35 15,0 0 27-15,0 0 19 0,0 0 55 0,0 0 50 16,0 0 14-16,0 0 8 0,0 0-7 0,0 0-15 16,0 0-11-16,-5 107-16 0,11-79-6 0,0 6-4 15,3 0-7-15,1 7 0 0,-2-1-2 16,2 4-9-16,-3-1-13 0,-1 0 5 0,1-2 3 16,0-5 5-16,-3-2-11 0,3-7-10 0,-4-6 2 15,-1-6 0-15,0-5 26 0,-1-6 6 0,-1 0 3 16,0-4 10-16,0 0 6 0,0 0 1 15,-1 0-9-15,-3 0-15 0,-4 0-13 0,-1-2-10 16,-2-3-1-16,-2 1 5 0,-4-1 1 0,-2-1-7 16,-3-2 2-16,-1 0-7 0,-3 1 5 15,-2 1 6-15,-1 0-3 0,-2 2 4 0,-1-1 0 16,8 0 4-16,-2 2 9 0,5 0 5 0,6 1 4 16,4 2-3-16,3 0-7 0,5 0-12 15,3 0-26-15,0 0 5 0,0 4 13 0,6 3 21 16,2 3 36-16,1-1 15 0,4 6 7 0,0-2 2 15,4 1 2-15,2 0-6 0,3 1-14 0,1 0-9 16,-1 3-11-16,1-2-8 0,2-2-1 0,-5-1 0 16,2-3 5-16,-3-2 5 0,2-2 1 15,-2-2 2-15,0-3-4 0,0-1-2 0,0 0-2 16,-1 0-6-16,1-3 1 0,1-2-8 0,-2-3-8 16,1-2-3-16,-2 0-3 0,-4-3 3 0,-2 0 8 15,-4 0 3-15,0-1 6 0,-2 2 6 0,-5 1-2 16,2 2 5-16,-2-1 0 0,0 3 1 15,0 2 7-15,0 3-4 0,0 1-7 0,0 1-10 16,0 0-12-16,0 0-9 0,0 0-9 0,0 0-4 16,0 1 19-16,0 4 14 0,5 4 21 0,2 1 12 15,1 3-9-15,3 0-5 0,0 4-6 16,3-1-4-16,-1-1 0 0,5-1-3 0,-3-4-2 16,3-1 0-16,-3-1-5 0,3-3-4 0,-1-1-14 15,1-2-28-15,0-2-45 0,0 0-87 16,-2 0-135-16,0-5-172 0,-5 0-70 0,-3 2-20 0</inkml:trace>
  <inkml:trace contextRef="#ctx0" brushRef="#br4" timeOffset="528926">5779 15131 2494 0,'0'0'119'0,"0"0"6"16,0 0-32-16,0 0-62 0,0 0-45 15,0 0-43-15,0 0-24 0,0 0 2 0,0 0 12 16,0 0 10-16,0 0-16 0,0 0-44 0,0 0-69 16,0 0-112-16,42-14-188 0,-34 22-25 0,-4 0-325 0</inkml:trace>
  <inkml:trace contextRef="#ctx0" brushRef="#br4" timeOffset="530145">1101 16121 1226 0,'0'0'-74'0,"0"0"-42"16,0 0-16-16,0 0-4 0,0 0 58 0,0 0 37 0,0 0 0 15,0 0 0-15,0 0 0 0,0 0 5 16,0 0 7-16,0 0 8 0,0 0 14 0,0 0 28 16,83 73 27-16,-82-73 23 0,2-6 3 0,-2 0-13 15,5-3-15-15,-5 3-13 0,-1-4 1 0,0-1 6 16,0 2 2-16,0 1 5 0,-7 2-2 16,3 0-9-16,-5-1-10 0,2 1-14 0,-4 3-11 15,-1-1-4-15,-2 1-8 0,2 2-3 0,-2 1-1 16,1 0-1-16,-1 0 6 0,0 3 8 0,-1 2 1 15,2 1 8-15,-1-2 0 0,0 5 3 16,2 0 0-16,0-1 1 0,-1-1 2 0,7 3-2 16,-3-4 0-16,5 1 0 0,-1-5-8 0,3 2-6 15,2-1-1-15,0 0-7 0,0 1 6 16,2 1 8-16,7 1 7 0,1 3 7 0,2-5 1 16,3 2-3-16,3 3 0 0,4-5-11 0,0 3 0 15,8-1-3-15,-2 0-4 0,4 0 4 0,2 1-5 16,-1 1-3-16,4 1 1 0,-5 0-2 15,5 2 3-15,-7 1 5 0,3 0-2 0,-4 0 3 16,-2 2-2-16,-2-2-2 0,-5 0-2 0,1 1-1 16,-8-3-2-16,-5 0 2 0,2-3-1 0,-9-1 3 15,-1-2 29-15,0-2 47 0,-2 2 28 0,-11-2 14 16,0 2-14-16,-6 0-31 0,-5-1-12 16,-2 0-3-16,-1 0 2 0,-3 0-6 0,-3-2-4 15,3 1-2-15,-5 0-10 0,3-2-4 0,1 1-3 16,-1-1-8-16,5 0-2 0,1 0-6 0,6 0-5 15,-1 0 3-15,5-1-1 0,4-1 1 0,5 0 8 16,-1-1 1-16,8 2-2 0,-2-1-19 16,2 1-38-16,2-2-28 0,2 0-1 0,7 0 16 15,4-1 32-15,5-2 21 0,1 0 1 0,5 0-3 16,5-2-4-16,-1 1-1 0,1-5-2 16,5 3 4-16,-2 0 2 0,0 0 1 0,-4-1 1 15,4 1-1-15,-4 3 0 0,-1 1 3 0,-2-2 0 16,1 4 0-16,-2 2 0 0,-3-1-1 15,-4 2-1-15,3 0 0 0,-7 2 0 0,-2 2-1 16,0 3 2-16,-4-1-1 0,-3 1 5 0,3 2 6 16,-5 0 6-16,-1 0 5 0,4 0 0 0,-6 1 0 15,2 0-3-15,-2 0-2 0,2 0-4 16,4 0-1-16,-4 2-4 0,4-4 1 0,-2 0 1 16,3-2-1-16,-2 0-1 0,5-3 1 0,-5 0-1 15,5 1 2-15,2-3 1 0,0-1 0 0,2 0-1 16,0 0-1-16,4 0-1 0,-2-5 0 0,-2 1-1 15,1-4 2-15,-2 1-1 0,4-4-3 0,-5 2 1 16,-3-1-2-16,1 0 1 0,0-1 2 16,-7-1 0-16,4-2 4 0,-7 1-1 0,-1-3 2 15,0-1-3-15,0 1-2 0,-5-2 1 0,-6-1 3 16,-1 3 5-16,-3-2 6 0,0 2 5 0,-5 3 0 16,5-1-3-16,-1 5-7 0,0-1-12 15,-3 6-10-15,5 1-13 0,6 0-12 0,0 3-26 16,3 0-44-16,0 0-65 0,5 3-74 0,0 3-68 15,7 5-53-15,4-2 30 0,-4-1 64 16,2-2-61-16</inkml:trace>
  <inkml:trace contextRef="#ctx0" brushRef="#br4" timeOffset="531303">2252 16193 1121 0,'0'0'-67'0,"0"0"-3"16,0 0 21-16,0 0 21 0,0 0 21 0,0 0 27 16,0 0 19-16,0 0 19 0,-3 155 17 15,13-123 7-15,-4 3 9 0,3 5 2 0,0 2-9 16,-2 2-11-16,3 3-24 0,3-1-20 0,0 0-9 16,-1-1-11-16,1-1-7 0,1-1-2 15,-2-4-3-15,-5-8 2 0,3-7 2 0,-5-7-2 16,1-7 1-16,-5-4 11 0,0-5 33 0,-1 1 44 15,0-2 36-15,0 0 3 0,0 0-32 0,-1-6-49 16,-6-2-46-16,2-6-28 0,-5-3-7 16,5-5 0-16,-6 0 7 0,4-4 13 0,-3 0 4 15,0-3 0-15,-3 0-1 0,4 2-6 0,0-2-3 16,-1 1-5-16,-3-1-7 0,6 1-2 0,-1 0-2 16,1 3 4-16,2 3 4 0,5 3 0 0,0 2-6 15,0 4-14-15,3 0-8 0,6 3-4 0,2 2 8 16,1 0 15-16,3 2 15 0,2 4 8 15,2-2 8-15,3 2 5 0,4 2 1 0,1 0 4 16,0 0-2-16,-1 0 3 0,3 0 0 16,-2 0-1-16,1 0 1 0,-2 0-1 0,0 0 0 15,-2 0-1-15,-6 0 0 0,2 0 0 0,-3 0-2 16,-5 0 1-16,-2 0-1 0,-5 0-7 0,-4 0 7 16,-1 2 15-16,0-1 28 0,-1 2 24 0,-7-1-5 15,-3 2-13-15,-7-2-26 0,2 4-18 16,-9 1 2-16,3-1 2 0,-6 0-1 0,0 0 6 15,-2 0 1-15,3-4 7 0,1 1 5 0,4 0-1 16,-1-3 1-16,4 0 0 0,1 0 0 16,6 0 7-16,6 0 5 0,0 0 4 0,6 0-11 15,0 0-29-15,0 0-37 0,6-1-13 0,1-1 5 16,6 1 20-16,6-1 29 0,0 0 4 0,5-1-1 16,4 0-5-16,0 0 1 0,6-2-2 15,-1 1-3-15,3 1 0 0,-4-2-2 0,5 0 0 0,-5 1-1 16,3-2 0-16,-5-1-4 0,-2 1 0 15,-2-1 2-15,-3-1 1 0,-5 0 5 16,2-2 5-16,-5 0 0 0,-3-1 4 0,-2 0-2 16,-2 2-2-16,-5 0 0 0,2 2-1 0,-5 2 0 15,0-3-5-15,-7 1-10 0,2-2-2 0,-6 1-5 16,-1 2-4-16,-3 1 0 0,0 0-4 0,-3 2-1 16,0 2 4-16,5 1 3 0,-2 0 7 0,1 0 4 15,2 1-2-15,3 4-2 0,4 1-9 16,2 2 1-16,2 0 4 0,1 1 12 0,1 1 12 15,3 0 6-15,9 3 4 0,-1 1 1 0,2-2-2 16,1 0 3-16,2 0 0 0,2-5-1 16,-2-2 5-16,5 0-4 0,-3-2 1 0,4-3 0 15,-4 0-5-15,4 0 1 0,1-3-2 0,-4-5-7 16,5-1 0-16,-1 3-7 0,-1-4-1 0,-4 0 2 16,3 1-1-16,-5 0 3 0,-2-3 3 15,-4 4 2-15,-6 1 4 0,3-1 7 0,-6 1 1 16,-2 3-5-16,0-2-7 0,-2 0-17 0,-7-1-8 15,2 0-6-15,-4 1-1 0,-1 2 2 0,-2-1 1 16,0 2 4-16,1 2 2 0,0-1 3 0,3 2 3 16,4 0 2-16,-1 0-6 0,6 0-12 15,1 0-34-15,0 0-17 0,4 0 9 0,3 0 13 16,2 3 33-16,2 2 18 0,3-2-5 0,4 0 0 16,-1 0 1-16,7-2-6 0,-4-1-2 0,2 0-7 15,-3 0-4-15,0 0 3 0,-4-3 2 0,0-1 10 16,-1-1 7-16,-3 1 10 0,-2-1 19 15,-3 2 18-15,-5 2 20 0,1 0 18 0,0 1 1 16,-2 0 5-16,0 0-3 0,0 0-10 0,-4 0-11 16,3 0-27-16,-2 1-22 0,-2 4-20 15,-1 2-9-15,-2 3 6 0,1 4 1 0,-2 0 4 16,5 3 6-16,-2 1-8 0,2 0 0 0,4-1 0 16,0 1-5-16,3-2 1 0,4-2-6 0,2-1-5 15,-2-4 0-15,5-3-3 0,-1-3 5 16,1 0 7-16,1-3-11 0,0 0 0 0,1 0-17 15,0-5-31-15,1-2-39 0,1-2-62 0,2-2-94 16,1-3-87-16,-1-1-2 0,4-3 63 16,-6 3 89-16,-7 4 32 0</inkml:trace>
  <inkml:trace contextRef="#ctx0" brushRef="#br4" timeOffset="531888">3660 15873 653 0,'0'0'327'0,"0"0"-25"16,0 0-109-16,0 0-126 0,0 0-99 0,0 0-32 15,0 0 2-15,0 0 34 0,0 0 64 16,0 0 21-16,0 0 3 0,0 0-8 0,0 0 1 16,0 0 16-16,15 171 10 0,-10-131 5 15,-1 2-13-15,3 7-26 0,-3 1-15 0,-1 4-14 16,4 4-2-16,-3 6-4 0,-2-3-6 0,5 4-2 16,-4-7-2-16,0-2-2 0,-1-5 4 0,3-7-1 15,-3-4 2-15,1-4-3 0,-2-6 1 16,6-3-4-16,-3-3-4 0,-2-5-2 0,3-3-5 15,-1-4-5-15,-1-2-6 0,-2-1-16 0,3-4-26 16,-2-2-30-16,-2-2-18 0,3-1 11 0,-3 0 34 16,0 0 26-16,0 0-26 0,-5-4-98 15,0-4-104-15,-3-3-32 0,-2-2 40 0,-2-4 103 0,-2-1 99 16,-3-4 45-16,-1 3 14 0,-4-4 3 16,0 2 2-16,-3 0 4 0,0-4 6 0,-1 2 23 15,0 2 79-15,1-1 84 0,5 0 79 0,-2 4 61 16,7 2-22-16,1 2-54 0,2 7-52 0,8 1-73 15,-2 0-46-15,4 3-47 0,2 2-55 16,0-1-56-16,9 1-3 0,3-2 9 0,5-1 27 16,5 1 41-16,1-1-3 0,7-2 0 15,1-2-2-15,5-1 2 0,-3 0-3 0,6-3-3 16,1 0-4-16,-2-1-6 0,2-2-1 0,-5 1 0 16,1 0-1-16,-1-2 5 0,-4 1 4 0,-1 0 1 15,-2-1 7-15,-5 2 0 0,2 3 2 0,-10 0-1 16,0 3-2-16,-4 4 0 0,-6 2-2 15,-1 1 4-15,-3 1 10 0,-1 0 13 0,0 0 8 16,0 0 5-16,0 0-10 0,0 1-12 0,0 4 2 16,0 1 1-16,0 3 9 0,0 2 6 0,0 1-12 15,3 0-10-15,0 0-8 0,4-3-2 0,-2 1 4 16,3-1 2-16,-2-2 4 0,5 0 1 16,-2-2-3-16,1-2-2 0,1 0-1 0,1-1-4 15,2-2-4-15,-1 0-13 0,1 0-30 16,0 0-32-16,2-5-49 0,-1-2-98 0,0-2-143 15,-1-2-98-15,-7 3 28 0,1 2-110 0</inkml:trace>
  <inkml:trace contextRef="#ctx0" brushRef="#br4" timeOffset="532058">4090 16047 2278 0,'0'0'77'0,"0"0"3"0,0 0-25 0,0 0-57 15,0 0-51-15,0 0-86 0,0 0-18 16,0 0-2-16,0 0 14 0,0 0 46 0,0 0-26 16,0 0-39-16,0 0-59 0,0 0-74 0,45 4-18 15,-36 4-32-15,-1-2 82 0</inkml:trace>
  <inkml:trace contextRef="#ctx0" brushRef="#br4" timeOffset="532584">4565 16230 1956 0,'0'0'-20'15,"0"0"-34"-15,0 0-16 0,0 0 28 0,0 0 68 16,0 0 2-16,0 0-7 0,0 0-7 0,0 0-1 16,0 0 11-16,0 0 21 0,0 0 33 15,0 0 27-15,57 23 14 0,-57-23-6 0,0-1-39 16,3-5-37-16,-2-1-33 0,-1-2-27 0,0-1-5 15,0 1-5-15,0 1-13 0,-4-1-15 16,-4 2-15-16,0 0-10 0,-3 2 0 0,-1 0 1 16,-2 2-3-16,0 3-10 0,1 0-12 0,-1 0-3 15,-1 3 12-15,0 6 15 0,0 2 23 0,-1 2 26 16,1 3 15-16,1 1 17 0,2 0 8 16,3 3 5-16,3 3 2 0,3 0 8 0,3 1 10 15,0 2 17-15,0 2 7 0,11 0-2 0,0 2-6 16,1-4-9-16,3 2-4 0,1-4-13 15,-1-8 0-15,3-4-6 0,1-6 14 0,-2-6 24 16,0 0 4-16,2 0-2 0,-1-2-19 0,-1-5-21 16,2-3-17-16,-2-4-18 0,1-2-11 0,1 1-8 15,-2-2-5-15,-4 2 9 0,4 0 13 0,-6 0 12 16,-3 1 19-16,-4 3 20 0,-3 0 16 16,-1 5 25-16,0 2 17 0,0 0 9 0,0 2-1 0,-1 2-20 15,0 0-29-15,-1 0-33 0,1 0-29 16,0 0-7-16,1 6 12 0,0 1 25 0,0 4 22 15,0 4 10-15,1 2-5 0,3 3-13 0,1 1-9 16,4 1-3-16,2-1 1 0,1-2-7 16,0-3-4-16,3-4-4 0,-1-4-10 0,1-2 4 15,-2-5-7-15,3-1-19 0,-3 0-23 0,1-4-49 16,-2-6-89-16,2-3-158 0,-3 3-127 16,-6 2-544-16</inkml:trace>
  <inkml:trace contextRef="#ctx0" brushRef="#br4" timeOffset="532763">4622 15951 2383 0,'0'0'50'0,"0"0"-17"0,0 0-39 0,0 0-96 16,0 0-49-16,0 0 9 0,0 0 9 0,0 0 52 15,0 0 5-15,0 0-27 0,0 0-24 16,0 0-23-16,0 0-37 0,0 0-56 0,92 74-50 15,-79-63 30-15,-3-5-146 0</inkml:trace>
  <inkml:trace contextRef="#ctx0" brushRef="#br4" timeOffset="533134">5067 16360 1916 0,'0'0'92'0,"0"0"-99"16,0 0-10-16,0 0 19 0,0 0 43 0,0 0 1 15,0 0-11-15,0 0-5 0,0 0 0 16,0 0 4-16,0 0 14 0,0 0 4 0,0 0-2 16,0 0-2-16,157 29-10 0,-144-36-5 0,-1-1-3 15,2-1-11-15,-1-2-5 0,1-1-7 0,-3-1-1 16,-2 2 1-16,0-4-3 0,-5-1 1 0,-3-1-5 16,-1 0-5-16,0 1-2 0,-5-1-12 0,-5 0-4 15,-4-1-9-15,-1 3-15 0,-2 2-1 16,-4 0-1-16,2 4 4 0,-4 3 12 0,0 1 11 15,1 4 9-15,0 1 7 0,4 0 3 0,0 6 3 16,5 2-2-16,5 1-2 0,1 5 1 0,5-1 4 16,0 4 8-16,2 0 6 0,2 6 6 15,4-2 1-15,3 1 4 0,5 0 3 0,4-1 2 16,1-2 3-16,5-5-2 0,1 2-3 0,2-4-4 16,1 0-10-16,0-4-7 0,2 0-7 0,-1 2-8 15,2-4-11-15,-1 0-14 0,-1-2-25 16,0-2-42-16,-1 0-75 0,0 1-122 0,-2 0-170 15,-7-2-33-15,-7 1-357 0</inkml:trace>
  <inkml:trace contextRef="#ctx0" brushRef="#br4" timeOffset="533958">2808 16993 2088 0,'0'0'45'0,"0"0"-2"0,0 0-39 0,0 0-62 15,0 0-10-15,0 0 10 0,0 0 17 16,0 0 35-16,0 0 4 0,0 0 5 0,0 0 0 15,0 0 8-15,0 0 10 0,0 0 4 0,75 32 3 16,-58-32-9-16,1 0-9 0,4 0-2 0,-2 0-6 16,5-2 1-16,-2-1-5 0,2 0-3 0,-6-1 0 15,3 0-1-15,-6 1 1 0,-1 2 1 16,-4 0-3-16,-5 1 3 0,2 0-5 0,-6 0-3 16,-2 0-1-16,0 0-2 0,0 0 2 0,0 0 4 15,-2 1 4-15,-6 2 5 0,1 0 1 16,-4 0 1-16,-4 2-2 0,-2-3-2 0,-3 2 2 15,1-1 4-15,-3-1 5 0,0-2 5 0,3 0 5 16,-1 0 4-16,3 0 1 0,2 0-2 0,4-2-3 16,4 0-4-16,-1 1-6 0,7-1-5 0,-1 0-23 15,2 2-47-15,0-1-98 0,3 1-42 16,7 0-28-16,2 0-61 0,3 1-36 0,-3 1 21 16,-3 1-194-16</inkml:trace>
  <inkml:trace contextRef="#ctx0" brushRef="#br4" timeOffset="534424">2201 17432 562 0,'0'0'133'0,"0"0"-9"0,0 0-39 0,0 0-60 16,0 0-21-16,0 0-2 0,0 0 6 0,0 0 20 16,0 0 28-16,0 0 15 0,0 0 12 15,0 0 9-15,0 0-1 0,-20 156 1 0,28-128-7 16,-3 0-31-16,6 1-18 0,-1-1-15 0,-3 4-13 16,4 0 5-16,-2 2-8 0,-2 1-4 0,1-3-1 15,-5-2-6-15,0-3 1 0,-1-2-2 0,-2-1 0 16,0-3 2-16,-4-1-2 0,0-2-2 15,-7 1-2-15,-1-4 5 0,-2-2-12 0,1 0-9 16,-1-1-18-16,0-4-33 0,3-1-32 0,3-1-68 16,-1-3-100-16,-1 0-40 0,7-3 24 0,2 2 24 15</inkml:trace>
  <inkml:trace contextRef="#ctx0" brushRef="#br4" timeOffset="534811">1991 17442 1982 0,'0'0'48'15,"0"0"23"-15,0 0-15 0,0 0-49 16,0 0-76-16,0 0-13 0,0 0 7 0,0 0 30 16,0 0 54-16,0 0 5 0,0 0 1 0,0 0 5 15,0 0 1-15,188-56 0 0,-148 55 3 0,1 1-5 16,0 0-2-16,0 0-5 0,-2 0-5 0,2 4 0 15,-2 2-3-15,-7 2-3 0,0 1-2 16,-6 1-6-16,-6-1-1 0,-1 2 1 0,-5-1 3 16,-8 0 5-16,2 1 9 0,-7 1 9 0,-1 1 9 15,-1 4 5-15,-7-2 0 0,-6 3 0 0,-1-2-4 16,-8 1-3-16,1-1 0 0,-4-2-1 16,-1-4 0-16,-5-1 0 0,3-3-2 0,1-2-3 15,-1 1-4-15,2-3 0 0,2-2 1 0,-1 0-4 16,4 0-6-16,3 0-6 0,2-3-13 0,-3-4-5 15,7 1-14-15,2-1-16 0,4 0-18 16,0 1-23-16,3 1-20 0,4-1-47 0,0 0-101 16,1 3-53-16,10-2-23 0,3 1 1 0,7 4 77 15,-2 0 67-15,-3 0 51 0,-4 0-19 0</inkml:trace>
  <inkml:trace contextRef="#ctx0" brushRef="#br4" timeOffset="535175">2745 17766 1720 0,'0'0'75'15,"0"0"-55"-15,0 0-90 0,0 0-8 0,0 0 23 16,0 0 43-16,0 0 34 0,0 0-2 0,0 0-1 16,0 0 8-16,0 0 9 0,0 0 10 0,0 0 7 15,112 24-1-15,-95-24-5 0,-2 0-13 16,1 0-8-16,-1 0-7 0,6-5-9 0,-4-1 0 15,1-3-3-15,1-2-3 0,-1-2 4 0,-3-2-6 16,0 0-4-16,1-1 0 0,-3-1-8 16,-4 0 1-16,-1 0 2 0,-5-2-4 0,-1-1 6 15,-2 3-3-15,-3-5-4 0,-8 2-6 0,-4 0-13 16,-7 0-10-16,3 3 0 0,-7 1-2 16,-1 6 8-16,-2 2-1 0,-4 4 0 0,3 4 4 15,3 0-5-15,-2 0 7 0,0 9 9 0,5 1 6 16,1 2 10-16,6 5 5 0,4 2-1 0,0 0 0 15,9 3-2-15,3-3 1 0,1 1 0 16,4-3 0-16,8 4-4 0,3-4-8 0,9 1-21 16,1-6-57-16,7-1-107 0,3-4-135 0,-10-3-9 15,-6-1-178-15</inkml:trace>
  <inkml:trace contextRef="#ctx0" brushRef="#br4" timeOffset="535605">3258 17375 1384 0,'0'0'-73'0,"0"0"-18"0,0 0-4 16,0 0 14-16,0 0 33 0,0 0 28 0,0 0 19 16,0 0 18-16,0 0 16 0,0 0 20 15,0 0 20-15,0 0 6 0,0 0-5 0,0 0-14 16,115 50-20-16,-92-52-11 0,0-1-11 0,0 0-9 15,3 0-6-15,-2 0 0 0,0 0-5 0,-3 3-2 16,-1 0 2-16,-5 0-5 0,-1 0 1 16,-3 0-1-16,-4 6-8 0,2-1-5 0,-6 2-4 15,1 1 3-15,-4 3 14 0,0 2 20 0,-4 4 16 16,-4 4 13-16,-3 5-4 0,-6 1-5 0,0 4-10 16,-1-2-6-16,-5 1 3 0,4-2 0 0,-2-3 3 15,3 0 2-15,-1-2 2 0,3-3-5 16,4-3-5-16,5 0-6 0,-2-5-7 0,8 1 1 15,0-4 0-15,1-3-1 0,0-1-3 0,2 0 8 16,7 0 0-16,-2-2 6 0,3 1 9 0,4-2-1 16,1-1 2-16,6-1-2 0,-4 0-8 15,5 0-5-15,-1 0-11 0,3 0-12 0,-5-1-15 16,3-1-31-16,-1 1-38 0,-4-2-40 0,0 3-45 16,-1-2-47-16,-1 2-38 0,-2-1-29 0,-3-2 42 15,0 1 59-15,-7 0 70 0</inkml:trace>
  <inkml:trace contextRef="#ctx0" brushRef="#br4" timeOffset="535802">3358 17586 2364 0,'0'0'-183'0,"0"0"4"16,0 0 16-16,0 0 49 0,0 0 122 0,0 0 7 15,0 0-13-15,0 0-16 0,155 38-12 0,-123-38-7 16,-3 0-9-16,-2 0-20 0,0-8-52 16,0-4-74-16,2-5-133 0,4-1-28 0,-13 3-184 0,-3 2 465 15</inkml:trace>
  <inkml:trace contextRef="#ctx0" brushRef="#br4" timeOffset="536195">3732 17305 1503 0,'0'0'125'0,"0"0"-82"0,0 0-47 0,0 0-52 16,0 0 3-16,0 0 16 0,0 0 21 15,0 0 34-15,0 0 1 0,0 0 5 0,0 0 13 16,0 0 9-16,0 0 0 0,0 0-1 0,139 8-16 16,-116-8-9-16,-5 2-7 0,4-1-7 0,-4 2 0 15,-5-1-1-15,4 1-4 0,-6 0 0 16,1 2-5-16,-2 0-2 0,-6 1-2 0,2 1-2 15,-3 1 9-15,0 3 7 0,-3 2 4 0,0 1 10 16,0 9-7-16,-8 0-2 0,0 4-3 0,-5 2-6 16,1 4 2-16,-3 0-1 0,0-3 7 15,-3 0-1-15,2-3-1 0,1-2 2 0,1-1-4 16,5-4 5-16,0 1-1 0,1-4-5 0,5-4-2 16,2-1-3-16,1-1 0 0,0 1 4 0,1-4 2 15,6 1 7-15,1-1 3 0,3-2 1 0,2-1 2 16,2-1-2-16,0 0-1 0,0-2-1 15,1-2-5-15,2 0-5 0,0 0-2 0,-3 0-8 16,2 0-6-16,1 0-6 0,-3-2-10 0,0-2-5 16,-1 0-9-16,0-1-26 0,-1-1-32 15,-1-3-58-15,2 0-68 0,-2 2-90 0,1 0-63 16,-6 1 48-16,-1 4-48 0</inkml:trace>
  <inkml:trace contextRef="#ctx0" brushRef="#br4" timeOffset="536681">3923 17606 2091 0,'0'0'-105'0,"0"0"-4"0,0 0-5 0,0 0 25 16,0 0 85-16,0 0 9 0,0 0-5 0,0 0 3 15,0 0-1-15,0 0 5 0,176 28 5 0,-151-28 2 16,1 0-1-16,1 0-7 0,0 0-6 15,1 0-20-15,0 0-51 0,-2 0-91 0,3 0-113 16,0 0-94-16,-5 3 18 0,2 0 87 0,-1 1 112 16,-6-1 113-16,0 3 28 0,-4-2 6 0,-1 4 2 15,-2-2 2-15,-4 3 4 0,0-2 4 16,1-1 17-16,-4 4 47 0,0-3 54 0,2 3 38 16,-1 0 23-16,1 1-21 0,-1 1-35 0,4 1-28 15,1 3-21-15,1-4-16 0,0 2-12 16,1-2-7-16,-2-4-1 0,1 0 12 0,4-5 20 15,-5-3 25-15,2 0 18 0,-1 0 4 0,1 0-13 16,1-7-18-16,1-3-21 0,2-4-16 0,-4-1-12 16,1-1-7-16,-3 0-2 0,-3-1-4 15,2-1 2-15,-6-1 1 0,-4-1-1 0,0-2 0 16,-2-3 0-16,-7-1 2 0,-8-2 1 0,1-1 7 16,-7-1-5-16,-5-1-6 0,1 5-6 0,-3 4-15 15,-3 3-8-15,3 7-5 0,0 1-6 0,3 8-5 16,1 3 0-16,1 0-5 0,8 8-1 0,2 4-1 15,1 4-1-15,4 0 5 0,4 5 4 16,1 4 4-16,5 2 2 0,0 5 3 0,13 2-1 16,0 0-5-16,7 3-9 0,4-1-45 0,8 4-120 15,-8-10-292-15,-5-10-984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1-20T10:38:20.62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0 883 1436 0,'0'0'115'0,"0"0"-25"16,0 0-23-16,0 0-94 0,0 0-69 0,0 0 2 15,0 0 21-15,0 0 67 0,0 0 47 0,0 0 4 16,0 0 14-16,0 0 16 0,49 196-10 0,-42-148-14 16,-1 0-14-16,-2 0-22 0,0-8-2 0,0-4 0 15,-1-9 0-15,-1-9-2 0,0-4 5 16,-2-5 1-16,2-4 14 0,-2-4 34 0,2-1 33 15,-2 0 36-15,0 0 18 0,0 0-21 0,0-4-37 16,0-4-38-16,-4-4-38 0,4-5-16 16,-3-1-4-16,2-5-10 0,1-3-4 0,0-1-8 15,0 0 0-15,0-4 4 0,2 1 3 0,2-2 0 16,3 0-3-16,-3 1-1 0,5 2-4 0,-4 5 2 16,6 1 3-16,-2 5-5 0,1 4-10 15,0 6-10-15,3 2-10 0,0 4-1 0,0 2 8 16,1 2 11-16,2 8 14 0,3 3 18 0,-2 4 13 15,2 3 8-15,0 3 3 0,-1 3 0 16,2 0-2-16,-2 1 0 0,-3-2-11 0,-1-6-8 16,-1-2-7-16,-3-5-1 0,-3-3 14 0,-1-5 18 15,-3 1 14-15,3-3 12 0,1-1 7 0,-3-1 0 16,5 0-3-16,2 0-8 0,3-3-14 0,5-3-15 16,1-3-12-16,2-1-12 0,1-4-11 15,6 0-9-15,-2-1-12 0,1-1-7 0,-1 2-4 16,-1 0-2-16,-3 2 12 0,-4-1 16 0,-1 4 16 15,-6 1 14-15,-4 2 10 0,-2 2-1 0,-3 4-6 16,-3 0-7-16,0 0-17 0,0 0-22 0,0 3 6 16,0 4 24-16,0 3 28 0,2 3 34 15,1 3 6-15,1 1-12 0,0 3-12 16,0-1-5-16,3-1-6 0,-3-1-5 0,5-2-1 0,-4-3 0 16,2-1 1-16,0-1 5 0,2-3 9 15,2-1 7-15,0-3 8 0,1-2 2 0,6-1-6 16,0 0-8-16,4 0-12 0,1-4-13 0,4-2-7 15,3-3-7-15,2-2-9 0,-1-1-3 0,2-2-7 16,-3-1-3-16,0-3 0 0,-3 1-1 16,-5 0 6-16,-3 2 3 0,-1 1 9 0,-8 2 7 15,-1 1 7-15,-5 5 9 0,0 0 3 0,-4 5 2 16,0 1-3-16,0 0-10 0,0 0-12 0,0 0-22 16,0 1-7-16,2 5 9 0,0 7 12 0,0 2 24 15,3 4 10-15,1 4-3 0,0 2-3 0,5-2-2 16,3-2-2-16,0 0 2 0,2-4 2 15,3 0 2-15,2-4 2 0,3-1 0 0,2-1-1 16,2-6-4-16,0-5-1 0,2 0-4 0,-1-2-3 16,0-7-2-16,-3-4 1 0,1 0-3 0,-3-2 0 15,-2-3 0-15,0-4-2 0,-4 1 0 16,-4-2 0-16,-2 2 2 0,-4 1-2 0,-3 2 1 16,-2 3-2-16,0 4-3 0,-2 2-3 0,-1 3-2 15,0 1-1-15,0 2-1 0,0 1-4 16,0 2-7-16,0 0-13 0,0 0-21 0,0 0-2 15,0 5 11-15,0 3 16 0,0 4 27 0,2 3 14 16,0 3-1-16,1 3 1 0,4 1-3 16,0 1 0-16,1-2-1 0,4 0 1 0,2-1-1 15,5-1-2-15,2-5-8 0,2 0-18 0,3 0-35 16,4-6-52-16,1-2-81 0,2-3-123 0,1-1-154 16,-7-2 12-16,-9 0-542 0</inkml:trace>
  <inkml:trace contextRef="#ctx0" brushRef="#br0" timeOffset="463">2674 0 2361 0,'0'0'87'16,"0"0"-25"-16,0 0-78 0,0 0-47 15,0 0-4-15,0 0 14 0,0 0 53 0,0 0-2 16,0 0-3-16,0 0 3 0,138 186 5 0,-122-139 9 16,2 1 9-16,-5 3 4 0,0 0 0 15,-4 6 4-15,-1 2 0 0,3 5-6 0,-5 3-8 16,1 4-5-16,-5 1-5 0,2 2 2 0,1 1 0 16,-1-5-3-16,4-7-5 0,0-8-5 0,3-13-7 15,3-13-2-15,-1-6 3 0,1-11 2 16,-2-5 11-16,-6-4 12 0,-1-3 10 0,-4 0 14 15,-1 0 7-15,0 0-23 0,-5-6-22 0,-2-3-18 16,-4-4-15-16,2 0 4 0,-9-3-8 0,0 0-8 16,-8-1-9-16,-5 1-10 0,-7-2-2 15,-3 4-5-15,-6 0 2 0,2 0 13 0,-5 3 20 16,5 2 22-16,2 1 22 0,5 4 20 0,8 1 14 16,5 3-3-16,6 0-7 0,6 4-12 0,4 7-12 15,3 4 2-15,4 4 13 0,2 3 12 0,0 6 13 16,7 1 13-16,7-1 10 0,5 2-10 15,8-3-12-15,2-2-9 0,9 0-16 0,3-3-4 16,1-5-5-16,8 0-14 0,-3-4-26 0,0-3-33 16,-4-2-49-16,1 0-111 0,-7-4-210 0,-10-1-82 15,-9 0-745-15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8EE27-799A-4711-9AD4-E6D960443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AE27CA-A36E-4540-A81F-FB7FD2A7B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C87BB3-B3FB-4E66-B33D-56145030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2790-3907-4887-B7F2-AA4C5D57B645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7006A6-B31E-4F3B-9BCA-0869C6DA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122AB4-792C-42C8-927F-886BFD5B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19A9-05E2-4706-A92E-DCF348C25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14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059907-17A3-4CF3-9CC6-49E3514E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04696F-20A3-41C0-8E08-F3769A508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252C2A-D3A6-448E-803C-DEE2B256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2790-3907-4887-B7F2-AA4C5D57B645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369D10-3946-4771-833B-0124367A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D83119-0ED6-4A87-8E3C-3388B832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19A9-05E2-4706-A92E-DCF348C25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22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C35E6AF-0CD8-433B-B4C4-09255475F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722941-961D-429E-9862-05017F6F0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1CA9CB-006B-4567-A953-022C700D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2790-3907-4887-B7F2-AA4C5D57B645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F6E75B-F56C-4DC8-A9BE-38463EFD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B963B6-56DE-430A-AC18-D8BD406A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19A9-05E2-4706-A92E-DCF348C25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89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EEE71A-A12A-46EE-BBBA-A5BB4F62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F740F4-0A78-4471-8020-72F57379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6498CA-CB69-49FD-9E48-2B5A0F3D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2790-3907-4887-B7F2-AA4C5D57B645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18A2F6-CE59-4994-80A4-A25669C0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03E449-1257-4FB0-AAFE-253B47AD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19A9-05E2-4706-A92E-DCF348C25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96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7E338-1E9D-4CD4-8B10-27E490D1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F03063-6B62-4750-B5F9-90E2488EA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5124CF-0CC8-4064-9687-8E7834D3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2790-3907-4887-B7F2-AA4C5D57B645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D988ED-E51E-4CE3-B4D3-80FD9AED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F2FDD6-18B5-415E-BADD-CF4D5839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19A9-05E2-4706-A92E-DCF348C25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63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8C57C-9BBD-4581-B119-8B135BA7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C1E48E-A016-4FB8-B9B4-2D27BFF63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D20AA6-3379-4360-9B73-A7605B489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116C68-5604-41C8-8A67-8D564DBE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2790-3907-4887-B7F2-AA4C5D57B645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8EC1F6-5DE2-4F48-8D68-382400DD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3B72B2-8A73-48E9-A6A2-75CD7248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19A9-05E2-4706-A92E-DCF348C25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42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D159CF-895F-42F5-AA01-33E609E9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D8EE2B-BD14-44C4-8627-950472B9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B585D9-2335-4035-8247-88152C96F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0A1129-FB5C-480F-BF57-7890A95B8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360E3EF-54E7-4D63-AEAF-F65F5D6F8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EE65E87-1381-4885-86D5-0475DD10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2790-3907-4887-B7F2-AA4C5D57B645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ABDCDE-0B88-4632-9702-96DEB25B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61247CC-6E7E-4C62-B5B3-D663F86C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19A9-05E2-4706-A92E-DCF348C25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29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317E0-E6A2-40EC-996B-E662DAC1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11E962-1F83-49EF-B0AC-AD755AD4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2790-3907-4887-B7F2-AA4C5D57B645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874D36-D517-4621-9EEF-11316401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A9EBC12-394F-4867-8741-46B8827E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19A9-05E2-4706-A92E-DCF348C25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83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E33152A-DBCC-4C73-888E-0FD24EDA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2790-3907-4887-B7F2-AA4C5D57B645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7E6E92E-21AA-4BCB-A88B-49F8EABB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3C904C-FEAA-4823-938B-4C8B1B27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19A9-05E2-4706-A92E-DCF348C25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73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CCFFC1-C797-40DD-8319-1E6CEE9D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58EC9D-5410-4E5C-AEC5-DF3C83FD9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838F90-44F7-4953-AFA8-C001B1372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148AE8-64E6-40A1-A039-04179823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2790-3907-4887-B7F2-AA4C5D57B645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32CCED-D44E-43B9-B8CE-BFC83672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8C6B19-7B86-409B-AC83-5A6A14BB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19A9-05E2-4706-A92E-DCF348C25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33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89C6A0-45E9-4F23-A3B3-C5762638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7A4A9D8-A4EF-4151-9E37-1E4759164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A1075B-470D-4881-93E8-E769AADCD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2D6581-7E31-49D3-8661-524AAC0D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2790-3907-4887-B7F2-AA4C5D57B645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00CB76-D2E3-4CBF-8DA0-29EAAABF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D34C96-A926-47CC-8500-11787D57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19A9-05E2-4706-A92E-DCF348C25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52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AB5CCA6-17B4-4AF7-94F4-BAAD03F8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9DE305-9A26-4A38-8387-53083A26D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FB3775-50BA-4F97-9430-AB3F8F934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2790-3907-4887-B7F2-AA4C5D57B645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658AF4-6258-4913-B446-4DEC1314D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977370-C331-4767-8745-F0609B01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19A9-05E2-4706-A92E-DCF348C25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80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geol.it/N3100/geo-storage-technology-webinar-serie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7" Type="http://schemas.openxmlformats.org/officeDocument/2006/relationships/image" Target="../media/image84.emf"/><Relationship Id="rId2" Type="http://schemas.openxmlformats.org/officeDocument/2006/relationships/customXml" Target="../ink/ink8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4.xml"/><Relationship Id="rId5" Type="http://schemas.openxmlformats.org/officeDocument/2006/relationships/image" Target="../media/image83.emf"/><Relationship Id="rId4" Type="http://schemas.openxmlformats.org/officeDocument/2006/relationships/customXml" Target="../ink/ink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customXml" Target="../ink/ink8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customXml" Target="../ink/ink12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emf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" Type="http://schemas.openxmlformats.org/officeDocument/2006/relationships/image" Target="../media/image13.emf"/><Relationship Id="rId21" Type="http://schemas.openxmlformats.org/officeDocument/2006/relationships/image" Target="../media/image22.emf"/><Relationship Id="rId7" Type="http://schemas.openxmlformats.org/officeDocument/2006/relationships/image" Target="../media/image15.emf"/><Relationship Id="rId12" Type="http://schemas.openxmlformats.org/officeDocument/2006/relationships/customXml" Target="../ink/ink18.xml"/><Relationship Id="rId17" Type="http://schemas.openxmlformats.org/officeDocument/2006/relationships/image" Target="../media/image20.emf"/><Relationship Id="rId25" Type="http://schemas.openxmlformats.org/officeDocument/2006/relationships/image" Target="../media/image24.emf"/><Relationship Id="rId33" Type="http://schemas.openxmlformats.org/officeDocument/2006/relationships/image" Target="../media/image28.emf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.xml"/><Relationship Id="rId11" Type="http://schemas.openxmlformats.org/officeDocument/2006/relationships/image" Target="../media/image17.emf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23" Type="http://schemas.openxmlformats.org/officeDocument/2006/relationships/image" Target="../media/image23.emf"/><Relationship Id="rId28" Type="http://schemas.openxmlformats.org/officeDocument/2006/relationships/customXml" Target="../ink/ink26.xml"/><Relationship Id="rId10" Type="http://schemas.openxmlformats.org/officeDocument/2006/relationships/customXml" Target="../ink/ink17.xml"/><Relationship Id="rId19" Type="http://schemas.openxmlformats.org/officeDocument/2006/relationships/image" Target="../media/image21.emf"/><Relationship Id="rId31" Type="http://schemas.openxmlformats.org/officeDocument/2006/relationships/image" Target="../media/image27.emf"/><Relationship Id="rId4" Type="http://schemas.openxmlformats.org/officeDocument/2006/relationships/customXml" Target="../ink/ink14.xml"/><Relationship Id="rId9" Type="http://schemas.openxmlformats.org/officeDocument/2006/relationships/image" Target="../media/image16.emf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25.emf"/><Relationship Id="rId30" Type="http://schemas.openxmlformats.org/officeDocument/2006/relationships/customXml" Target="../ink/ink27.xml"/><Relationship Id="rId8" Type="http://schemas.openxmlformats.org/officeDocument/2006/relationships/customXml" Target="../ink/ink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12" Type="http://schemas.openxmlformats.org/officeDocument/2006/relationships/customXml" Target="../ink/ink34.xml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1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32.emf"/><Relationship Id="rId14" Type="http://schemas.openxmlformats.org/officeDocument/2006/relationships/customXml" Target="../ink/ink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41.emf"/><Relationship Id="rId18" Type="http://schemas.openxmlformats.org/officeDocument/2006/relationships/customXml" Target="../ink/ink44.xml"/><Relationship Id="rId26" Type="http://schemas.openxmlformats.org/officeDocument/2006/relationships/customXml" Target="../ink/ink48.xml"/><Relationship Id="rId3" Type="http://schemas.openxmlformats.org/officeDocument/2006/relationships/image" Target="../media/image36.emf"/><Relationship Id="rId21" Type="http://schemas.openxmlformats.org/officeDocument/2006/relationships/image" Target="../media/image45.emf"/><Relationship Id="rId7" Type="http://schemas.openxmlformats.org/officeDocument/2006/relationships/image" Target="../media/image38.emf"/><Relationship Id="rId12" Type="http://schemas.openxmlformats.org/officeDocument/2006/relationships/customXml" Target="../ink/ink41.xml"/><Relationship Id="rId17" Type="http://schemas.openxmlformats.org/officeDocument/2006/relationships/image" Target="../media/image43.emf"/><Relationship Id="rId25" Type="http://schemas.openxmlformats.org/officeDocument/2006/relationships/image" Target="../media/image47.emf"/><Relationship Id="rId2" Type="http://schemas.openxmlformats.org/officeDocument/2006/relationships/customXml" Target="../ink/ink36.xml"/><Relationship Id="rId16" Type="http://schemas.openxmlformats.org/officeDocument/2006/relationships/customXml" Target="../ink/ink43.xml"/><Relationship Id="rId20" Type="http://schemas.openxmlformats.org/officeDocument/2006/relationships/customXml" Target="../ink/ink45.xml"/><Relationship Id="rId29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8.xml"/><Relationship Id="rId11" Type="http://schemas.openxmlformats.org/officeDocument/2006/relationships/image" Target="../media/image40.emf"/><Relationship Id="rId24" Type="http://schemas.openxmlformats.org/officeDocument/2006/relationships/customXml" Target="../ink/ink47.xml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23" Type="http://schemas.openxmlformats.org/officeDocument/2006/relationships/image" Target="../media/image46.emf"/><Relationship Id="rId28" Type="http://schemas.openxmlformats.org/officeDocument/2006/relationships/customXml" Target="../ink/ink49.xml"/><Relationship Id="rId10" Type="http://schemas.openxmlformats.org/officeDocument/2006/relationships/customXml" Target="../ink/ink40.xml"/><Relationship Id="rId19" Type="http://schemas.openxmlformats.org/officeDocument/2006/relationships/image" Target="../media/image44.emf"/><Relationship Id="rId31" Type="http://schemas.openxmlformats.org/officeDocument/2006/relationships/image" Target="../media/image50.emf"/><Relationship Id="rId4" Type="http://schemas.openxmlformats.org/officeDocument/2006/relationships/customXml" Target="../ink/ink37.xml"/><Relationship Id="rId9" Type="http://schemas.openxmlformats.org/officeDocument/2006/relationships/image" Target="../media/image39.emf"/><Relationship Id="rId14" Type="http://schemas.openxmlformats.org/officeDocument/2006/relationships/customXml" Target="../ink/ink42.xml"/><Relationship Id="rId22" Type="http://schemas.openxmlformats.org/officeDocument/2006/relationships/customXml" Target="../ink/ink46.xml"/><Relationship Id="rId27" Type="http://schemas.openxmlformats.org/officeDocument/2006/relationships/image" Target="../media/image48.emf"/><Relationship Id="rId30" Type="http://schemas.openxmlformats.org/officeDocument/2006/relationships/customXml" Target="../ink/ink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56.emf"/><Relationship Id="rId18" Type="http://schemas.openxmlformats.org/officeDocument/2006/relationships/customXml" Target="../ink/ink59.xml"/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12" Type="http://schemas.openxmlformats.org/officeDocument/2006/relationships/customXml" Target="../ink/ink56.xml"/><Relationship Id="rId17" Type="http://schemas.openxmlformats.org/officeDocument/2006/relationships/image" Target="../media/image58.emf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3.xml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10" Type="http://schemas.openxmlformats.org/officeDocument/2006/relationships/customXml" Target="../ink/ink55.xml"/><Relationship Id="rId19" Type="http://schemas.openxmlformats.org/officeDocument/2006/relationships/image" Target="../media/image59.emf"/><Relationship Id="rId4" Type="http://schemas.openxmlformats.org/officeDocument/2006/relationships/customXml" Target="../ink/ink52.xml"/><Relationship Id="rId9" Type="http://schemas.openxmlformats.org/officeDocument/2006/relationships/image" Target="../media/image54.emf"/><Relationship Id="rId14" Type="http://schemas.openxmlformats.org/officeDocument/2006/relationships/customXml" Target="../ink/ink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emf"/><Relationship Id="rId18" Type="http://schemas.openxmlformats.org/officeDocument/2006/relationships/customXml" Target="../ink/ink69.xml"/><Relationship Id="rId26" Type="http://schemas.openxmlformats.org/officeDocument/2006/relationships/customXml" Target="../ink/ink73.xml"/><Relationship Id="rId39" Type="http://schemas.openxmlformats.org/officeDocument/2006/relationships/image" Target="../media/image79.emf"/><Relationship Id="rId21" Type="http://schemas.openxmlformats.org/officeDocument/2006/relationships/image" Target="../media/image70.emf"/><Relationship Id="rId34" Type="http://schemas.openxmlformats.org/officeDocument/2006/relationships/customXml" Target="../ink/ink77.xml"/><Relationship Id="rId7" Type="http://schemas.openxmlformats.org/officeDocument/2006/relationships/image" Target="../media/image63.emf"/><Relationship Id="rId2" Type="http://schemas.openxmlformats.org/officeDocument/2006/relationships/customXml" Target="../ink/ink61.xml"/><Relationship Id="rId16" Type="http://schemas.openxmlformats.org/officeDocument/2006/relationships/customXml" Target="../ink/ink68.xml"/><Relationship Id="rId20" Type="http://schemas.openxmlformats.org/officeDocument/2006/relationships/customXml" Target="../ink/ink70.xml"/><Relationship Id="rId29" Type="http://schemas.openxmlformats.org/officeDocument/2006/relationships/image" Target="../media/image74.emf"/><Relationship Id="rId41" Type="http://schemas.openxmlformats.org/officeDocument/2006/relationships/image" Target="../media/image8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3.xml"/><Relationship Id="rId11" Type="http://schemas.openxmlformats.org/officeDocument/2006/relationships/image" Target="../media/image65.emf"/><Relationship Id="rId24" Type="http://schemas.openxmlformats.org/officeDocument/2006/relationships/customXml" Target="../ink/ink72.xml"/><Relationship Id="rId32" Type="http://schemas.openxmlformats.org/officeDocument/2006/relationships/customXml" Target="../ink/ink76.xml"/><Relationship Id="rId37" Type="http://schemas.openxmlformats.org/officeDocument/2006/relationships/image" Target="../media/image78.emf"/><Relationship Id="rId40" Type="http://schemas.openxmlformats.org/officeDocument/2006/relationships/customXml" Target="../ink/ink80.xml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23" Type="http://schemas.openxmlformats.org/officeDocument/2006/relationships/image" Target="../media/image71.emf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10" Type="http://schemas.openxmlformats.org/officeDocument/2006/relationships/customXml" Target="../ink/ink65.xml"/><Relationship Id="rId19" Type="http://schemas.openxmlformats.org/officeDocument/2006/relationships/image" Target="../media/image69.emf"/><Relationship Id="rId31" Type="http://schemas.openxmlformats.org/officeDocument/2006/relationships/image" Target="../media/image75.emf"/><Relationship Id="rId4" Type="http://schemas.openxmlformats.org/officeDocument/2006/relationships/customXml" Target="../ink/ink62.xml"/><Relationship Id="rId9" Type="http://schemas.openxmlformats.org/officeDocument/2006/relationships/image" Target="../media/image64.emf"/><Relationship Id="rId14" Type="http://schemas.openxmlformats.org/officeDocument/2006/relationships/customXml" Target="../ink/ink67.xml"/><Relationship Id="rId22" Type="http://schemas.openxmlformats.org/officeDocument/2006/relationships/customXml" Target="../ink/ink71.xml"/><Relationship Id="rId27" Type="http://schemas.openxmlformats.org/officeDocument/2006/relationships/image" Target="../media/image73.emf"/><Relationship Id="rId30" Type="http://schemas.openxmlformats.org/officeDocument/2006/relationships/customXml" Target="../ink/ink75.xml"/><Relationship Id="rId35" Type="http://schemas.openxmlformats.org/officeDocument/2006/relationships/image" Target="../media/image77.emf"/><Relationship Id="rId8" Type="http://schemas.openxmlformats.org/officeDocument/2006/relationships/customXml" Target="../ink/ink64.xml"/><Relationship Id="rId3" Type="http://schemas.openxmlformats.org/officeDocument/2006/relationships/image" Target="../media/image61.emf"/><Relationship Id="rId12" Type="http://schemas.openxmlformats.org/officeDocument/2006/relationships/customXml" Target="../ink/ink66.xml"/><Relationship Id="rId17" Type="http://schemas.openxmlformats.org/officeDocument/2006/relationships/image" Target="../media/image68.emf"/><Relationship Id="rId25" Type="http://schemas.openxmlformats.org/officeDocument/2006/relationships/image" Target="../media/image72.emf"/><Relationship Id="rId33" Type="http://schemas.openxmlformats.org/officeDocument/2006/relationships/image" Target="../media/image76.emf"/><Relationship Id="rId38" Type="http://schemas.openxmlformats.org/officeDocument/2006/relationships/customXml" Target="../ink/ink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D82CD22-B0CC-414D-9616-455629A09B67}"/>
              </a:ext>
            </a:extLst>
          </p:cNvPr>
          <p:cNvSpPr/>
          <p:nvPr/>
        </p:nvSpPr>
        <p:spPr>
          <a:xfrm>
            <a:off x="1174459" y="167474"/>
            <a:ext cx="8841996" cy="571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000" dirty="0">
                <a:solidFill>
                  <a:srgbClr val="201F1E"/>
                </a:solidFill>
                <a:latin typeface="Calibri" panose="020F0502020204030204" pitchFamily="34" charset="0"/>
              </a:rPr>
              <a:t> </a:t>
            </a:r>
          </a:p>
          <a:p>
            <a:pPr fontAlgn="base"/>
            <a:r>
              <a:rPr lang="it-IT" sz="2000" u="sng" dirty="0">
                <a:solidFill>
                  <a:srgbClr val="954F72"/>
                </a:solidFill>
                <a:latin typeface="Calibri" panose="020F0502020204030204" pitchFamily="34" charset="0"/>
                <a:hlinkClick r:id="rId2"/>
              </a:rPr>
              <a:t>https://www.socgeol.it/N3100/geo-storage-technology-webinar-series.html</a:t>
            </a:r>
            <a:endParaRPr lang="it-IT" sz="20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fontAlgn="base"/>
            <a:r>
              <a:rPr lang="it-IT" sz="2000" dirty="0">
                <a:solidFill>
                  <a:srgbClr val="201F1E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lnSpc>
                <a:spcPts val="1800"/>
              </a:lnSpc>
              <a:spcAft>
                <a:spcPts val="750"/>
              </a:spcAft>
            </a:pP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Programma Geo -Storage Technologies webinar</a:t>
            </a:r>
            <a:endParaRPr lang="it-IT" sz="20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314325" indent="-228600" fontAlgn="base">
              <a:lnSpc>
                <a:spcPts val="1800"/>
              </a:lnSpc>
            </a:pPr>
            <a:r>
              <a:rPr lang="it-IT" sz="1600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it-IT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Suzanne </a:t>
            </a:r>
            <a:r>
              <a:rPr lang="it-IT" dirty="0" err="1">
                <a:solidFill>
                  <a:srgbClr val="333333"/>
                </a:solidFill>
                <a:latin typeface="Arial" panose="020B0604020202020204" pitchFamily="34" charset="0"/>
              </a:rPr>
              <a:t>Hangx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, 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Utrecht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University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: 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Using the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subsurface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for CO2 and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energy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storage: the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chemo-mechano-hydrological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impact of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fluid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injection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, 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21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January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, 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17-18 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(Rome time zone, GMT+1 )</a:t>
            </a:r>
            <a:endParaRPr lang="it-IT" sz="20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314325" indent="-228600" fontAlgn="base">
              <a:lnSpc>
                <a:spcPts val="1800"/>
              </a:lnSpc>
            </a:pPr>
            <a:r>
              <a:rPr lang="it-IT" sz="1600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it-IT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it-IT" dirty="0" err="1">
                <a:solidFill>
                  <a:srgbClr val="333333"/>
                </a:solidFill>
                <a:latin typeface="Arial" panose="020B0604020202020204" pitchFamily="34" charset="0"/>
              </a:rPr>
              <a:t>Romain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Arial" panose="020B0604020202020204" pitchFamily="34" charset="0"/>
              </a:rPr>
              <a:t>Chassagne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, 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Heriot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watts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University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: 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Dynamic Reservoir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Characterisation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workflow for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subsurface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problems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28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January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, 17-18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 (Rome time zone, GMT+1 )</a:t>
            </a:r>
            <a:endParaRPr lang="it-IT" sz="20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314325" indent="-228600" fontAlgn="base">
              <a:lnSpc>
                <a:spcPts val="1800"/>
              </a:lnSpc>
            </a:pPr>
            <a:r>
              <a:rPr lang="it-IT" sz="1600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it-IT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Juan Alcalde, 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Institute of Earth Sciences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Jaume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Almera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:  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Estimating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geological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CO2 storage security to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deliver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on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climate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mitigation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4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February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, 17-18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 (Rome time zone, GMT+1 )</a:t>
            </a:r>
            <a:endParaRPr lang="it-IT" sz="20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314325" indent="-228600" fontAlgn="base">
              <a:lnSpc>
                <a:spcPts val="1800"/>
              </a:lnSpc>
            </a:pPr>
            <a:r>
              <a:rPr lang="it-IT" sz="1600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it-IT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it-IT" dirty="0" err="1">
                <a:solidFill>
                  <a:srgbClr val="333333"/>
                </a:solidFill>
                <a:latin typeface="Arial" panose="020B0604020202020204" pitchFamily="34" charset="0"/>
              </a:rPr>
              <a:t>Niklas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Arial" panose="020B0604020202020204" pitchFamily="34" charset="0"/>
              </a:rPr>
              <a:t>Heinemann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, 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University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 of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Edinburgh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: 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Enabling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large-scale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hydrogen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storage in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porous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media – the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scientific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challenges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. 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11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February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, 17-18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 (Rome time zone, GMT+1 )</a:t>
            </a:r>
            <a:endParaRPr lang="it-IT" sz="20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314325" indent="-228600" fontAlgn="base">
              <a:lnSpc>
                <a:spcPts val="1800"/>
              </a:lnSpc>
            </a:pPr>
            <a:r>
              <a:rPr lang="it-IT" sz="1600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it-IT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Chiara Boschi, 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CNR-IGC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: 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CO2 capture and storage by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mineral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carbonation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18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February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, 17-18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 (Rome time zone, GMT+1 ).</a:t>
            </a:r>
            <a:endParaRPr lang="it-IT" sz="20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314325" indent="-228600" fontAlgn="base">
              <a:lnSpc>
                <a:spcPts val="1800"/>
              </a:lnSpc>
            </a:pPr>
            <a:r>
              <a:rPr lang="it-IT" sz="1600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it-IT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Philip </a:t>
            </a:r>
            <a:r>
              <a:rPr lang="it-IT" dirty="0" err="1">
                <a:solidFill>
                  <a:srgbClr val="333333"/>
                </a:solidFill>
                <a:latin typeface="Arial" panose="020B0604020202020204" pitchFamily="34" charset="0"/>
              </a:rPr>
              <a:t>Ringrose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. 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NUTN,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Norway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: 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CO2 Storage project design and </a:t>
            </a:r>
            <a:r>
              <a:rPr lang="it-IT" i="1" dirty="0" err="1">
                <a:solidFill>
                  <a:srgbClr val="333333"/>
                </a:solidFill>
                <a:latin typeface="Arial" panose="020B0604020202020204" pitchFamily="34" charset="0"/>
              </a:rPr>
              <a:t>strategy</a:t>
            </a:r>
            <a:r>
              <a:rPr lang="it-IT" i="1" dirty="0">
                <a:solidFill>
                  <a:srgbClr val="333333"/>
                </a:solidFill>
                <a:latin typeface="Arial" panose="020B0604020202020204" pitchFamily="34" charset="0"/>
              </a:rPr>
              <a:t> for global scale-up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, 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25 </a:t>
            </a:r>
            <a:r>
              <a:rPr lang="it-IT" b="1" dirty="0" err="1">
                <a:solidFill>
                  <a:srgbClr val="333333"/>
                </a:solidFill>
                <a:latin typeface="Arial" panose="020B0604020202020204" pitchFamily="34" charset="0"/>
              </a:rPr>
              <a:t>February</a:t>
            </a:r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, 17-18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.”</a:t>
            </a:r>
            <a:endParaRPr lang="it-IT" sz="20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fontAlgn="base"/>
            <a:r>
              <a:rPr lang="it-IT" sz="2000" dirty="0">
                <a:solidFill>
                  <a:srgbClr val="201F1E"/>
                </a:solidFill>
                <a:latin typeface="Calibri" panose="020F0502020204030204" pitchFamily="34" charset="0"/>
              </a:rPr>
              <a:t> </a:t>
            </a:r>
          </a:p>
          <a:p>
            <a:pPr fontAlgn="base"/>
            <a:br>
              <a:rPr lang="it-IT" sz="1200" dirty="0">
                <a:solidFill>
                  <a:srgbClr val="201F1E"/>
                </a:solidFill>
                <a:latin typeface="Verdana" panose="020B0604030504040204" pitchFamily="34" charset="0"/>
              </a:rPr>
            </a:br>
            <a:r>
              <a:rPr lang="it-IT" sz="1200" b="1" dirty="0">
                <a:solidFill>
                  <a:srgbClr val="201F1E"/>
                </a:solidFill>
                <a:latin typeface="Verdana" panose="020B0604030504040204" pitchFamily="34" charset="0"/>
              </a:rPr>
              <a:t>Eni</a:t>
            </a:r>
            <a:r>
              <a:rPr lang="it-IT" sz="1200" dirty="0">
                <a:solidFill>
                  <a:srgbClr val="201F1E"/>
                </a:solidFill>
                <a:latin typeface="Verdana" panose="020B0604030504040204" pitchFamily="34" charset="0"/>
              </a:rPr>
              <a:t> </a:t>
            </a:r>
            <a:r>
              <a:rPr lang="it-IT" sz="1200" dirty="0" err="1">
                <a:solidFill>
                  <a:srgbClr val="201F1E"/>
                </a:solidFill>
                <a:latin typeface="Verdana" panose="020B0604030504040204" pitchFamily="34" charset="0"/>
              </a:rPr>
              <a:t>SpA</a:t>
            </a:r>
            <a:endParaRPr lang="it-IT" sz="1200" b="0" i="0" dirty="0">
              <a:solidFill>
                <a:srgbClr val="201F1E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9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6" name="Input penna 335">
                <a:extLst>
                  <a:ext uri="{FF2B5EF4-FFF2-40B4-BE49-F238E27FC236}">
                    <a16:creationId xmlns:a16="http://schemas.microsoft.com/office/drawing/2014/main" id="{D5B3A3EA-F423-403E-9F9A-5F432FE2E22A}"/>
                  </a:ext>
                </a:extLst>
              </p14:cNvPr>
              <p14:cNvContentPartPr/>
              <p14:nvPr/>
            </p14:nvContentPartPr>
            <p14:xfrm>
              <a:off x="461560" y="84689"/>
              <a:ext cx="11684520" cy="6680160"/>
            </p14:xfrm>
          </p:contentPart>
        </mc:Choice>
        <mc:Fallback>
          <p:pic>
            <p:nvPicPr>
              <p:cNvPr id="336" name="Input penna 335">
                <a:extLst>
                  <a:ext uri="{FF2B5EF4-FFF2-40B4-BE49-F238E27FC236}">
                    <a16:creationId xmlns:a16="http://schemas.microsoft.com/office/drawing/2014/main" id="{D5B3A3EA-F423-403E-9F9A-5F432FE2E2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560" y="75689"/>
                <a:ext cx="11702160" cy="66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91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7" name="Input penna 296">
                <a:extLst>
                  <a:ext uri="{FF2B5EF4-FFF2-40B4-BE49-F238E27FC236}">
                    <a16:creationId xmlns:a16="http://schemas.microsoft.com/office/drawing/2014/main" id="{F87C973A-87DB-4A06-B0FD-E57731C2C7A5}"/>
                  </a:ext>
                </a:extLst>
              </p14:cNvPr>
              <p14:cNvContentPartPr/>
              <p14:nvPr/>
            </p14:nvContentPartPr>
            <p14:xfrm>
              <a:off x="1542280" y="1768769"/>
              <a:ext cx="333000" cy="3173400"/>
            </p14:xfrm>
          </p:contentPart>
        </mc:Choice>
        <mc:Fallback>
          <p:pic>
            <p:nvPicPr>
              <p:cNvPr id="297" name="Input penna 296">
                <a:extLst>
                  <a:ext uri="{FF2B5EF4-FFF2-40B4-BE49-F238E27FC236}">
                    <a16:creationId xmlns:a16="http://schemas.microsoft.com/office/drawing/2014/main" id="{F87C973A-87DB-4A06-B0FD-E57731C2C7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8280" y="1660769"/>
                <a:ext cx="440640" cy="33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8" name="Input penna 297">
                <a:extLst>
                  <a:ext uri="{FF2B5EF4-FFF2-40B4-BE49-F238E27FC236}">
                    <a16:creationId xmlns:a16="http://schemas.microsoft.com/office/drawing/2014/main" id="{023F12FB-C8CA-41A4-88B5-17025182D634}"/>
                  </a:ext>
                </a:extLst>
              </p14:cNvPr>
              <p14:cNvContentPartPr/>
              <p14:nvPr/>
            </p14:nvContentPartPr>
            <p14:xfrm>
              <a:off x="1188760" y="1773449"/>
              <a:ext cx="441000" cy="3156480"/>
            </p14:xfrm>
          </p:contentPart>
        </mc:Choice>
        <mc:Fallback>
          <p:pic>
            <p:nvPicPr>
              <p:cNvPr id="298" name="Input penna 297">
                <a:extLst>
                  <a:ext uri="{FF2B5EF4-FFF2-40B4-BE49-F238E27FC236}">
                    <a16:creationId xmlns:a16="http://schemas.microsoft.com/office/drawing/2014/main" id="{023F12FB-C8CA-41A4-88B5-17025182D6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760" y="1665449"/>
                <a:ext cx="548640" cy="33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6" name="Input penna 335">
                <a:extLst>
                  <a:ext uri="{FF2B5EF4-FFF2-40B4-BE49-F238E27FC236}">
                    <a16:creationId xmlns:a16="http://schemas.microsoft.com/office/drawing/2014/main" id="{E76D2FDC-E1B5-4A7F-8B78-CD66FF4C5968}"/>
                  </a:ext>
                </a:extLst>
              </p14:cNvPr>
              <p14:cNvContentPartPr/>
              <p14:nvPr/>
            </p14:nvContentPartPr>
            <p14:xfrm>
              <a:off x="164332" y="130158"/>
              <a:ext cx="11467440" cy="6727842"/>
            </p14:xfrm>
          </p:contentPart>
        </mc:Choice>
        <mc:Fallback>
          <p:pic>
            <p:nvPicPr>
              <p:cNvPr id="336" name="Input penna 335">
                <a:extLst>
                  <a:ext uri="{FF2B5EF4-FFF2-40B4-BE49-F238E27FC236}">
                    <a16:creationId xmlns:a16="http://schemas.microsoft.com/office/drawing/2014/main" id="{E76D2FDC-E1B5-4A7F-8B78-CD66FF4C59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332" y="121158"/>
                <a:ext cx="11485080" cy="67454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288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9" name="Input penna 288">
                <a:extLst>
                  <a:ext uri="{FF2B5EF4-FFF2-40B4-BE49-F238E27FC236}">
                    <a16:creationId xmlns:a16="http://schemas.microsoft.com/office/drawing/2014/main" id="{E0E6D3C8-6974-4EB2-8896-4C06D1E62E14}"/>
                  </a:ext>
                </a:extLst>
              </p14:cNvPr>
              <p14:cNvContentPartPr/>
              <p14:nvPr/>
            </p14:nvContentPartPr>
            <p14:xfrm>
              <a:off x="163840" y="73529"/>
              <a:ext cx="12006000" cy="6615720"/>
            </p14:xfrm>
          </p:contentPart>
        </mc:Choice>
        <mc:Fallback>
          <p:pic>
            <p:nvPicPr>
              <p:cNvPr id="289" name="Input penna 288">
                <a:extLst>
                  <a:ext uri="{FF2B5EF4-FFF2-40B4-BE49-F238E27FC236}">
                    <a16:creationId xmlns:a16="http://schemas.microsoft.com/office/drawing/2014/main" id="{E0E6D3C8-6974-4EB2-8896-4C06D1E62E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40" y="64529"/>
                <a:ext cx="12023640" cy="66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613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9911491C-71A3-475C-B27C-C30AFB436FC4}"/>
                  </a:ext>
                </a:extLst>
              </p14:cNvPr>
              <p14:cNvContentPartPr/>
              <p14:nvPr/>
            </p14:nvContentPartPr>
            <p14:xfrm>
              <a:off x="2432920" y="3045329"/>
              <a:ext cx="1191600" cy="2071800"/>
            </p14:xfrm>
          </p:contentPart>
        </mc:Choice>
        <mc:Fallback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9911491C-71A3-475C-B27C-C30AFB436F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8920" y="2937329"/>
                <a:ext cx="1299240" cy="22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4E6C484C-D093-4C09-ADDF-44EFAEE7FDDC}"/>
                  </a:ext>
                </a:extLst>
              </p14:cNvPr>
              <p14:cNvContentPartPr/>
              <p14:nvPr/>
            </p14:nvContentPartPr>
            <p14:xfrm>
              <a:off x="2683480" y="3143969"/>
              <a:ext cx="380520" cy="62064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4E6C484C-D093-4C09-ADDF-44EFAEE7FD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9480" y="3035969"/>
                <a:ext cx="488160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6237E81D-62F0-4CF0-BEAF-F149D006D067}"/>
                  </a:ext>
                </a:extLst>
              </p14:cNvPr>
              <p14:cNvContentPartPr/>
              <p14:nvPr/>
            </p14:nvContentPartPr>
            <p14:xfrm>
              <a:off x="2758360" y="3291569"/>
              <a:ext cx="589320" cy="802440"/>
            </p14:xfrm>
          </p:contentPart>
        </mc:Choice>
        <mc:Fallback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6237E81D-62F0-4CF0-BEAF-F149D006D0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4360" y="3183569"/>
                <a:ext cx="696960" cy="10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AA21F6A0-E54B-4857-87C9-DCE89653A294}"/>
                  </a:ext>
                </a:extLst>
              </p14:cNvPr>
              <p14:cNvContentPartPr/>
              <p14:nvPr/>
            </p14:nvContentPartPr>
            <p14:xfrm>
              <a:off x="2741800" y="3782609"/>
              <a:ext cx="615240" cy="792000"/>
            </p14:xfrm>
          </p:contentPart>
        </mc:Choice>
        <mc:Fallback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AA21F6A0-E54B-4857-87C9-DCE89653A2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7800" y="3674609"/>
                <a:ext cx="722880" cy="10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4B9A4B7E-6ED8-44C4-8E6D-27E6D243424A}"/>
                  </a:ext>
                </a:extLst>
              </p14:cNvPr>
              <p14:cNvContentPartPr/>
              <p14:nvPr/>
            </p14:nvContentPartPr>
            <p14:xfrm>
              <a:off x="2947000" y="4661009"/>
              <a:ext cx="317160" cy="35676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4B9A4B7E-6ED8-44C4-8E6D-27E6D24342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3000" y="4553009"/>
                <a:ext cx="42480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1" name="Input penna 160">
                <a:extLst>
                  <a:ext uri="{FF2B5EF4-FFF2-40B4-BE49-F238E27FC236}">
                    <a16:creationId xmlns:a16="http://schemas.microsoft.com/office/drawing/2014/main" id="{4D86525F-6735-4FF7-BF0C-9F928E5EDDEE}"/>
                  </a:ext>
                </a:extLst>
              </p14:cNvPr>
              <p14:cNvContentPartPr/>
              <p14:nvPr/>
            </p14:nvContentPartPr>
            <p14:xfrm>
              <a:off x="1510600" y="743489"/>
              <a:ext cx="9675720" cy="5930280"/>
            </p14:xfrm>
          </p:contentPart>
        </mc:Choice>
        <mc:Fallback>
          <p:pic>
            <p:nvPicPr>
              <p:cNvPr id="161" name="Input penna 160">
                <a:extLst>
                  <a:ext uri="{FF2B5EF4-FFF2-40B4-BE49-F238E27FC236}">
                    <a16:creationId xmlns:a16="http://schemas.microsoft.com/office/drawing/2014/main" id="{4D86525F-6735-4FF7-BF0C-9F928E5EDDE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01600" y="734489"/>
                <a:ext cx="9693360" cy="59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517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54C01F09-BB05-4618-B114-807083A46FF0}"/>
                  </a:ext>
                </a:extLst>
              </p14:cNvPr>
              <p14:cNvContentPartPr/>
              <p14:nvPr/>
            </p14:nvContentPartPr>
            <p14:xfrm>
              <a:off x="1780600" y="981089"/>
              <a:ext cx="9209880" cy="267012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54C01F09-BB05-4618-B114-807083A46F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1600" y="972089"/>
                <a:ext cx="9227520" cy="26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2EB022C-1B5E-485F-91DF-2CE9930BC948}"/>
                  </a:ext>
                </a:extLst>
              </p14:cNvPr>
              <p14:cNvContentPartPr/>
              <p14:nvPr/>
            </p14:nvContentPartPr>
            <p14:xfrm>
              <a:off x="7308040" y="3838769"/>
              <a:ext cx="977400" cy="52200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2EB022C-1B5E-485F-91DF-2CE9930BC9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99040" y="3829769"/>
                <a:ext cx="9950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826D4354-117E-4A86-B8A7-1A4EAA47549E}"/>
                  </a:ext>
                </a:extLst>
              </p14:cNvPr>
              <p14:cNvContentPartPr/>
              <p14:nvPr/>
            </p14:nvContentPartPr>
            <p14:xfrm>
              <a:off x="8783320" y="3843449"/>
              <a:ext cx="1085400" cy="50184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826D4354-117E-4A86-B8A7-1A4EAA4754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74320" y="3834449"/>
                <a:ext cx="110304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C2DDDDAE-7635-4C96-B0DE-2C6E6744EC4C}"/>
                  </a:ext>
                </a:extLst>
              </p14:cNvPr>
              <p14:cNvContentPartPr/>
              <p14:nvPr/>
            </p14:nvContentPartPr>
            <p14:xfrm>
              <a:off x="10305400" y="5291729"/>
              <a:ext cx="885600" cy="24084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C2DDDDAE-7635-4C96-B0DE-2C6E6744EC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96400" y="5282729"/>
                <a:ext cx="903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AA5EBA7D-B5B0-47A1-9DE0-4106369B5176}"/>
                  </a:ext>
                </a:extLst>
              </p14:cNvPr>
              <p14:cNvContentPartPr/>
              <p14:nvPr/>
            </p14:nvContentPartPr>
            <p14:xfrm>
              <a:off x="6710080" y="4521329"/>
              <a:ext cx="3331080" cy="1287360"/>
            </p14:xfrm>
          </p:contentPart>
        </mc:Choice>
        <mc:Fallback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AA5EBA7D-B5B0-47A1-9DE0-4106369B51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01080" y="4512329"/>
                <a:ext cx="3348720" cy="13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27F05B7B-82ED-42F4-B7EF-9695F47AC2EE}"/>
                  </a:ext>
                </a:extLst>
              </p14:cNvPr>
              <p14:cNvContentPartPr/>
              <p14:nvPr/>
            </p14:nvContentPartPr>
            <p14:xfrm>
              <a:off x="990040" y="4238369"/>
              <a:ext cx="551880" cy="307800"/>
            </p14:xfrm>
          </p:contentPart>
        </mc:Choice>
        <mc:Fallback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27F05B7B-82ED-42F4-B7EF-9695F47AC2E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1040" y="4229369"/>
                <a:ext cx="569520" cy="3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21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A94F0484-CFBA-4647-A09C-9A882B7C584A}"/>
                  </a:ext>
                </a:extLst>
              </p14:cNvPr>
              <p14:cNvContentPartPr/>
              <p14:nvPr/>
            </p14:nvContentPartPr>
            <p14:xfrm>
              <a:off x="1275160" y="1521809"/>
              <a:ext cx="874080" cy="161568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A94F0484-CFBA-4647-A09C-9A882B7C58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6160" y="1512809"/>
                <a:ext cx="891720" cy="16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58362A12-B2BD-4278-B51B-7DE80B2E2046}"/>
                  </a:ext>
                </a:extLst>
              </p14:cNvPr>
              <p14:cNvContentPartPr/>
              <p14:nvPr/>
            </p14:nvContentPartPr>
            <p14:xfrm>
              <a:off x="194440" y="3953609"/>
              <a:ext cx="5888520" cy="2219400"/>
            </p14:xfrm>
          </p:contentPart>
        </mc:Choice>
        <mc:Fallback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58362A12-B2BD-4278-B51B-7DE80B2E20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440" y="3944609"/>
                <a:ext cx="5906160" cy="22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2" name="Input penna 81">
                <a:extLst>
                  <a:ext uri="{FF2B5EF4-FFF2-40B4-BE49-F238E27FC236}">
                    <a16:creationId xmlns:a16="http://schemas.microsoft.com/office/drawing/2014/main" id="{FB0A9145-595F-45D9-B702-672942F49A53}"/>
                  </a:ext>
                </a:extLst>
              </p14:cNvPr>
              <p14:cNvContentPartPr/>
              <p14:nvPr/>
            </p14:nvContentPartPr>
            <p14:xfrm>
              <a:off x="2856640" y="238769"/>
              <a:ext cx="3522960" cy="3065400"/>
            </p14:xfrm>
          </p:contentPart>
        </mc:Choice>
        <mc:Fallback>
          <p:pic>
            <p:nvPicPr>
              <p:cNvPr id="82" name="Input penna 81">
                <a:extLst>
                  <a:ext uri="{FF2B5EF4-FFF2-40B4-BE49-F238E27FC236}">
                    <a16:creationId xmlns:a16="http://schemas.microsoft.com/office/drawing/2014/main" id="{FB0A9145-595F-45D9-B702-672942F49A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47640" y="229769"/>
                <a:ext cx="3540600" cy="30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1EE4D99B-8C90-466E-AFCA-1BF7FC822B05}"/>
                  </a:ext>
                </a:extLst>
              </p14:cNvPr>
              <p14:cNvContentPartPr/>
              <p14:nvPr/>
            </p14:nvContentPartPr>
            <p14:xfrm>
              <a:off x="6626920" y="2328209"/>
              <a:ext cx="587160" cy="156960"/>
            </p14:xfrm>
          </p:contentPart>
        </mc:Choice>
        <mc:Fallback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1EE4D99B-8C90-466E-AFCA-1BF7FC822B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7920" y="2319209"/>
                <a:ext cx="6048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98D5B112-B1A9-4134-B114-FCA50FC14E0D}"/>
                  </a:ext>
                </a:extLst>
              </p14:cNvPr>
              <p14:cNvContentPartPr/>
              <p14:nvPr/>
            </p14:nvContentPartPr>
            <p14:xfrm>
              <a:off x="7697920" y="2225969"/>
              <a:ext cx="766800" cy="268920"/>
            </p14:xfrm>
          </p:contentPart>
        </mc:Choice>
        <mc:Fallback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98D5B112-B1A9-4134-B114-FCA50FC14E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88920" y="2216969"/>
                <a:ext cx="7844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9" name="Input penna 88">
                <a:extLst>
                  <a:ext uri="{FF2B5EF4-FFF2-40B4-BE49-F238E27FC236}">
                    <a16:creationId xmlns:a16="http://schemas.microsoft.com/office/drawing/2014/main" id="{1A19B40D-28B6-4B5F-824A-C8AB9D5C156D}"/>
                  </a:ext>
                </a:extLst>
              </p14:cNvPr>
              <p14:cNvContentPartPr/>
              <p14:nvPr/>
            </p14:nvContentPartPr>
            <p14:xfrm>
              <a:off x="8632480" y="2287169"/>
              <a:ext cx="759240" cy="252000"/>
            </p14:xfrm>
          </p:contentPart>
        </mc:Choice>
        <mc:Fallback>
          <p:pic>
            <p:nvPicPr>
              <p:cNvPr id="89" name="Input penna 88">
                <a:extLst>
                  <a:ext uri="{FF2B5EF4-FFF2-40B4-BE49-F238E27FC236}">
                    <a16:creationId xmlns:a16="http://schemas.microsoft.com/office/drawing/2014/main" id="{1A19B40D-28B6-4B5F-824A-C8AB9D5C15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23480" y="2278169"/>
                <a:ext cx="7768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4" name="Input penna 93">
                <a:extLst>
                  <a:ext uri="{FF2B5EF4-FFF2-40B4-BE49-F238E27FC236}">
                    <a16:creationId xmlns:a16="http://schemas.microsoft.com/office/drawing/2014/main" id="{F6539797-AC59-4FE8-8BD7-43F33E5A80A6}"/>
                  </a:ext>
                </a:extLst>
              </p14:cNvPr>
              <p14:cNvContentPartPr/>
              <p14:nvPr/>
            </p14:nvContentPartPr>
            <p14:xfrm>
              <a:off x="9775480" y="2256929"/>
              <a:ext cx="965880" cy="279720"/>
            </p14:xfrm>
          </p:contentPart>
        </mc:Choice>
        <mc:Fallback>
          <p:pic>
            <p:nvPicPr>
              <p:cNvPr id="94" name="Input penna 93">
                <a:extLst>
                  <a:ext uri="{FF2B5EF4-FFF2-40B4-BE49-F238E27FC236}">
                    <a16:creationId xmlns:a16="http://schemas.microsoft.com/office/drawing/2014/main" id="{F6539797-AC59-4FE8-8BD7-43F33E5A80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66480" y="2247929"/>
                <a:ext cx="9835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8" name="Input penna 97">
                <a:extLst>
                  <a:ext uri="{FF2B5EF4-FFF2-40B4-BE49-F238E27FC236}">
                    <a16:creationId xmlns:a16="http://schemas.microsoft.com/office/drawing/2014/main" id="{666AF67A-EFD9-4ABA-ACE6-8D381319CDBF}"/>
                  </a:ext>
                </a:extLst>
              </p14:cNvPr>
              <p14:cNvContentPartPr/>
              <p14:nvPr/>
            </p14:nvContentPartPr>
            <p14:xfrm>
              <a:off x="10941880" y="2178449"/>
              <a:ext cx="682200" cy="324720"/>
            </p14:xfrm>
          </p:contentPart>
        </mc:Choice>
        <mc:Fallback>
          <p:pic>
            <p:nvPicPr>
              <p:cNvPr id="98" name="Input penna 97">
                <a:extLst>
                  <a:ext uri="{FF2B5EF4-FFF2-40B4-BE49-F238E27FC236}">
                    <a16:creationId xmlns:a16="http://schemas.microsoft.com/office/drawing/2014/main" id="{666AF67A-EFD9-4ABA-ACE6-8D381319CD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32880" y="2169449"/>
                <a:ext cx="6998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5" name="Input penna 104">
                <a:extLst>
                  <a:ext uri="{FF2B5EF4-FFF2-40B4-BE49-F238E27FC236}">
                    <a16:creationId xmlns:a16="http://schemas.microsoft.com/office/drawing/2014/main" id="{8CE48228-3BFF-4700-AA1C-FC7C97C941FC}"/>
                  </a:ext>
                </a:extLst>
              </p14:cNvPr>
              <p14:cNvContentPartPr/>
              <p14:nvPr/>
            </p14:nvContentPartPr>
            <p14:xfrm>
              <a:off x="7682440" y="2834729"/>
              <a:ext cx="2029680" cy="325080"/>
            </p14:xfrm>
          </p:contentPart>
        </mc:Choice>
        <mc:Fallback>
          <p:pic>
            <p:nvPicPr>
              <p:cNvPr id="105" name="Input penna 104">
                <a:extLst>
                  <a:ext uri="{FF2B5EF4-FFF2-40B4-BE49-F238E27FC236}">
                    <a16:creationId xmlns:a16="http://schemas.microsoft.com/office/drawing/2014/main" id="{8CE48228-3BFF-4700-AA1C-FC7C97C941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73440" y="2825729"/>
                <a:ext cx="20473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6" name="Input penna 105">
                <a:extLst>
                  <a:ext uri="{FF2B5EF4-FFF2-40B4-BE49-F238E27FC236}">
                    <a16:creationId xmlns:a16="http://schemas.microsoft.com/office/drawing/2014/main" id="{B739A965-61A6-4310-ABDF-2B408D326EDC}"/>
                  </a:ext>
                </a:extLst>
              </p14:cNvPr>
              <p14:cNvContentPartPr/>
              <p14:nvPr/>
            </p14:nvContentPartPr>
            <p14:xfrm>
              <a:off x="9905080" y="2933729"/>
              <a:ext cx="527760" cy="231840"/>
            </p14:xfrm>
          </p:contentPart>
        </mc:Choice>
        <mc:Fallback>
          <p:pic>
            <p:nvPicPr>
              <p:cNvPr id="106" name="Input penna 105">
                <a:extLst>
                  <a:ext uri="{FF2B5EF4-FFF2-40B4-BE49-F238E27FC236}">
                    <a16:creationId xmlns:a16="http://schemas.microsoft.com/office/drawing/2014/main" id="{B739A965-61A6-4310-ABDF-2B408D326ED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96080" y="2924729"/>
                <a:ext cx="5454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7" name="Input penna 106">
                <a:extLst>
                  <a:ext uri="{FF2B5EF4-FFF2-40B4-BE49-F238E27FC236}">
                    <a16:creationId xmlns:a16="http://schemas.microsoft.com/office/drawing/2014/main" id="{ADA8F78D-0FB7-4B34-A5D4-6BFC7CEFCF67}"/>
                  </a:ext>
                </a:extLst>
              </p14:cNvPr>
              <p14:cNvContentPartPr/>
              <p14:nvPr/>
            </p14:nvContentPartPr>
            <p14:xfrm>
              <a:off x="7933000" y="3355649"/>
              <a:ext cx="310320" cy="298080"/>
            </p14:xfrm>
          </p:contentPart>
        </mc:Choice>
        <mc:Fallback>
          <p:pic>
            <p:nvPicPr>
              <p:cNvPr id="107" name="Input penna 106">
                <a:extLst>
                  <a:ext uri="{FF2B5EF4-FFF2-40B4-BE49-F238E27FC236}">
                    <a16:creationId xmlns:a16="http://schemas.microsoft.com/office/drawing/2014/main" id="{ADA8F78D-0FB7-4B34-A5D4-6BFC7CEFCF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24000" y="3346649"/>
                <a:ext cx="3279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8" name="Input penna 107">
                <a:extLst>
                  <a:ext uri="{FF2B5EF4-FFF2-40B4-BE49-F238E27FC236}">
                    <a16:creationId xmlns:a16="http://schemas.microsoft.com/office/drawing/2014/main" id="{FF047D1E-5357-4A3F-A87B-3FB9EFE47D98}"/>
                  </a:ext>
                </a:extLst>
              </p14:cNvPr>
              <p14:cNvContentPartPr/>
              <p14:nvPr/>
            </p14:nvContentPartPr>
            <p14:xfrm>
              <a:off x="8387680" y="3436289"/>
              <a:ext cx="272520" cy="230760"/>
            </p14:xfrm>
          </p:contentPart>
        </mc:Choice>
        <mc:Fallback>
          <p:pic>
            <p:nvPicPr>
              <p:cNvPr id="108" name="Input penna 107">
                <a:extLst>
                  <a:ext uri="{FF2B5EF4-FFF2-40B4-BE49-F238E27FC236}">
                    <a16:creationId xmlns:a16="http://schemas.microsoft.com/office/drawing/2014/main" id="{FF047D1E-5357-4A3F-A87B-3FB9EFE47D9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8680" y="3427289"/>
                <a:ext cx="2901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2" name="Input penna 121">
                <a:extLst>
                  <a:ext uri="{FF2B5EF4-FFF2-40B4-BE49-F238E27FC236}">
                    <a16:creationId xmlns:a16="http://schemas.microsoft.com/office/drawing/2014/main" id="{85A24313-C4CC-4D0C-B059-05AB3F71C6DC}"/>
                  </a:ext>
                </a:extLst>
              </p14:cNvPr>
              <p14:cNvContentPartPr/>
              <p14:nvPr/>
            </p14:nvContentPartPr>
            <p14:xfrm>
              <a:off x="7884760" y="3975929"/>
              <a:ext cx="3132000" cy="269280"/>
            </p14:xfrm>
          </p:contentPart>
        </mc:Choice>
        <mc:Fallback>
          <p:pic>
            <p:nvPicPr>
              <p:cNvPr id="122" name="Input penna 121">
                <a:extLst>
                  <a:ext uri="{FF2B5EF4-FFF2-40B4-BE49-F238E27FC236}">
                    <a16:creationId xmlns:a16="http://schemas.microsoft.com/office/drawing/2014/main" id="{85A24313-C4CC-4D0C-B059-05AB3F71C6D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75760" y="3966929"/>
                <a:ext cx="31496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0" name="Input penna 139">
                <a:extLst>
                  <a:ext uri="{FF2B5EF4-FFF2-40B4-BE49-F238E27FC236}">
                    <a16:creationId xmlns:a16="http://schemas.microsoft.com/office/drawing/2014/main" id="{13FC1EA6-2633-4E18-B71C-975EEFCD0EAE}"/>
                  </a:ext>
                </a:extLst>
              </p14:cNvPr>
              <p14:cNvContentPartPr/>
              <p14:nvPr/>
            </p14:nvContentPartPr>
            <p14:xfrm>
              <a:off x="8713480" y="5537249"/>
              <a:ext cx="983520" cy="318960"/>
            </p14:xfrm>
          </p:contentPart>
        </mc:Choice>
        <mc:Fallback>
          <p:pic>
            <p:nvPicPr>
              <p:cNvPr id="140" name="Input penna 139">
                <a:extLst>
                  <a:ext uri="{FF2B5EF4-FFF2-40B4-BE49-F238E27FC236}">
                    <a16:creationId xmlns:a16="http://schemas.microsoft.com/office/drawing/2014/main" id="{13FC1EA6-2633-4E18-B71C-975EEFCD0EA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04480" y="5528249"/>
                <a:ext cx="1001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1" name="Input penna 140">
                <a:extLst>
                  <a:ext uri="{FF2B5EF4-FFF2-40B4-BE49-F238E27FC236}">
                    <a16:creationId xmlns:a16="http://schemas.microsoft.com/office/drawing/2014/main" id="{57851DD2-B649-48B7-BA13-39FA4513C648}"/>
                  </a:ext>
                </a:extLst>
              </p14:cNvPr>
              <p14:cNvContentPartPr/>
              <p14:nvPr/>
            </p14:nvContentPartPr>
            <p14:xfrm>
              <a:off x="8183560" y="5019929"/>
              <a:ext cx="1950120" cy="402840"/>
            </p14:xfrm>
          </p:contentPart>
        </mc:Choice>
        <mc:Fallback>
          <p:pic>
            <p:nvPicPr>
              <p:cNvPr id="141" name="Input penna 140">
                <a:extLst>
                  <a:ext uri="{FF2B5EF4-FFF2-40B4-BE49-F238E27FC236}">
                    <a16:creationId xmlns:a16="http://schemas.microsoft.com/office/drawing/2014/main" id="{57851DD2-B649-48B7-BA13-39FA4513C6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74560" y="5010929"/>
                <a:ext cx="19677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2" name="Input penna 141">
                <a:extLst>
                  <a:ext uri="{FF2B5EF4-FFF2-40B4-BE49-F238E27FC236}">
                    <a16:creationId xmlns:a16="http://schemas.microsoft.com/office/drawing/2014/main" id="{AF78B224-12C6-4C59-AA77-061FECE50BE7}"/>
                  </a:ext>
                </a:extLst>
              </p14:cNvPr>
              <p14:cNvContentPartPr/>
              <p14:nvPr/>
            </p14:nvContentPartPr>
            <p14:xfrm>
              <a:off x="8065840" y="4494329"/>
              <a:ext cx="1362960" cy="375840"/>
            </p14:xfrm>
          </p:contentPart>
        </mc:Choice>
        <mc:Fallback>
          <p:pic>
            <p:nvPicPr>
              <p:cNvPr id="142" name="Input penna 141">
                <a:extLst>
                  <a:ext uri="{FF2B5EF4-FFF2-40B4-BE49-F238E27FC236}">
                    <a16:creationId xmlns:a16="http://schemas.microsoft.com/office/drawing/2014/main" id="{AF78B224-12C6-4C59-AA77-061FECE50BE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56840" y="4485329"/>
                <a:ext cx="1380600" cy="39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73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6838B469-0716-4E85-9201-8BE05074A78C}"/>
                  </a:ext>
                </a:extLst>
              </p14:cNvPr>
              <p14:cNvContentPartPr/>
              <p14:nvPr/>
            </p14:nvContentPartPr>
            <p14:xfrm>
              <a:off x="1569640" y="2068649"/>
              <a:ext cx="687240" cy="89100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6838B469-0716-4E85-9201-8BE05074A7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0640" y="2059649"/>
                <a:ext cx="704880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61D0F4CF-9079-4C55-8247-F5B8C0D696A0}"/>
                  </a:ext>
                </a:extLst>
              </p14:cNvPr>
              <p14:cNvContentPartPr/>
              <p14:nvPr/>
            </p14:nvContentPartPr>
            <p14:xfrm>
              <a:off x="1272280" y="790649"/>
              <a:ext cx="1356120" cy="103248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61D0F4CF-9079-4C55-8247-F5B8C0D696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3280" y="781649"/>
                <a:ext cx="137376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B8DAB029-C4EC-4D6A-BDDD-D802E361811E}"/>
                  </a:ext>
                </a:extLst>
              </p14:cNvPr>
              <p14:cNvContentPartPr/>
              <p14:nvPr/>
            </p14:nvContentPartPr>
            <p14:xfrm>
              <a:off x="2954920" y="1590209"/>
              <a:ext cx="475200" cy="5256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B8DAB029-C4EC-4D6A-BDDD-D802E36181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5920" y="1581209"/>
                <a:ext cx="4928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0BE103FA-2D48-4A35-9AD1-EF077B9E5EC8}"/>
                  </a:ext>
                </a:extLst>
              </p14:cNvPr>
              <p14:cNvContentPartPr/>
              <p14:nvPr/>
            </p14:nvContentPartPr>
            <p14:xfrm>
              <a:off x="3008560" y="1832129"/>
              <a:ext cx="469440" cy="2664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0BE103FA-2D48-4A35-9AD1-EF077B9E5E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9560" y="1823129"/>
                <a:ext cx="4870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1F49C107-656E-44B8-8323-EB1644F8251C}"/>
                  </a:ext>
                </a:extLst>
              </p14:cNvPr>
              <p14:cNvContentPartPr/>
              <p14:nvPr/>
            </p14:nvContentPartPr>
            <p14:xfrm>
              <a:off x="5127160" y="2211209"/>
              <a:ext cx="413640" cy="86580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1F49C107-656E-44B8-8323-EB1644F825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18160" y="2202209"/>
                <a:ext cx="431280" cy="88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5555B4E2-8114-4BD4-A885-12371C8783F6}"/>
                  </a:ext>
                </a:extLst>
              </p14:cNvPr>
              <p14:cNvContentPartPr/>
              <p14:nvPr/>
            </p14:nvContentPartPr>
            <p14:xfrm>
              <a:off x="4319680" y="1273049"/>
              <a:ext cx="2760480" cy="60120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5555B4E2-8114-4BD4-A885-12371C8783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10680" y="1264049"/>
                <a:ext cx="277812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67FA8633-A44D-4F0E-9CB6-A54896102477}"/>
                  </a:ext>
                </a:extLst>
              </p14:cNvPr>
              <p14:cNvContentPartPr/>
              <p14:nvPr/>
            </p14:nvContentPartPr>
            <p14:xfrm>
              <a:off x="4369000" y="3378329"/>
              <a:ext cx="2689200" cy="54972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67FA8633-A44D-4F0E-9CB6-A548961024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60000" y="3369329"/>
                <a:ext cx="2706840" cy="5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070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CF9F384E-2FBD-409F-A23B-B8CF527DE697}"/>
                  </a:ext>
                </a:extLst>
              </p14:cNvPr>
              <p14:cNvContentPartPr/>
              <p14:nvPr/>
            </p14:nvContentPartPr>
            <p14:xfrm>
              <a:off x="1062400" y="503009"/>
              <a:ext cx="2677320" cy="55080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CF9F384E-2FBD-409F-A23B-B8CF527DE6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400" y="494009"/>
                <a:ext cx="269496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7A584BB4-771D-4C8D-8268-5F64F1AB7E73}"/>
                  </a:ext>
                </a:extLst>
              </p14:cNvPr>
              <p14:cNvContentPartPr/>
              <p14:nvPr/>
            </p14:nvContentPartPr>
            <p14:xfrm>
              <a:off x="4753120" y="361889"/>
              <a:ext cx="711720" cy="64476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7A584BB4-771D-4C8D-8268-5F64F1AB7E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4120" y="352889"/>
                <a:ext cx="729360" cy="6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C75D0A67-A506-4656-B0E3-DCB1D536E835}"/>
                  </a:ext>
                </a:extLst>
              </p14:cNvPr>
              <p14:cNvContentPartPr/>
              <p14:nvPr/>
            </p14:nvContentPartPr>
            <p14:xfrm>
              <a:off x="6399400" y="396449"/>
              <a:ext cx="1358280" cy="82836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C75D0A67-A506-4656-B0E3-DCB1D536E8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0400" y="387449"/>
                <a:ext cx="1375920" cy="8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F6032C5D-8C55-416E-ACB4-309955D4FECF}"/>
                  </a:ext>
                </a:extLst>
              </p14:cNvPr>
              <p14:cNvContentPartPr/>
              <p14:nvPr/>
            </p14:nvContentPartPr>
            <p14:xfrm>
              <a:off x="4447480" y="1580489"/>
              <a:ext cx="47520" cy="25848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F6032C5D-8C55-416E-ACB4-309955D4FE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8480" y="1571489"/>
                <a:ext cx="651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C1B071A2-7B28-4090-804F-CD234DE43951}"/>
                  </a:ext>
                </a:extLst>
              </p14:cNvPr>
              <p14:cNvContentPartPr/>
              <p14:nvPr/>
            </p14:nvContentPartPr>
            <p14:xfrm>
              <a:off x="4301680" y="1430729"/>
              <a:ext cx="83520" cy="2304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C1B071A2-7B28-4090-804F-CD234DE439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92680" y="1421729"/>
                <a:ext cx="101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00B8554F-6202-4A0E-9A0B-ADF4A71A829C}"/>
                  </a:ext>
                </a:extLst>
              </p14:cNvPr>
              <p14:cNvContentPartPr/>
              <p14:nvPr/>
            </p14:nvContentPartPr>
            <p14:xfrm>
              <a:off x="4683640" y="1639529"/>
              <a:ext cx="383040" cy="24876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00B8554F-6202-4A0E-9A0B-ADF4A71A82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4640" y="1630529"/>
                <a:ext cx="4006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ACA28AD1-532B-4978-A3E7-C9959FB02C6F}"/>
                  </a:ext>
                </a:extLst>
              </p14:cNvPr>
              <p14:cNvContentPartPr/>
              <p14:nvPr/>
            </p14:nvContentPartPr>
            <p14:xfrm>
              <a:off x="8227480" y="436769"/>
              <a:ext cx="2285280" cy="83556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ACA28AD1-532B-4978-A3E7-C9959FB02C6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18480" y="427769"/>
                <a:ext cx="230292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45F567A7-786A-424D-958B-44E09A086493}"/>
                  </a:ext>
                </a:extLst>
              </p14:cNvPr>
              <p14:cNvContentPartPr/>
              <p14:nvPr/>
            </p14:nvContentPartPr>
            <p14:xfrm>
              <a:off x="8081680" y="1345769"/>
              <a:ext cx="491760" cy="40644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45F567A7-786A-424D-958B-44E09A0864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72680" y="1336769"/>
                <a:ext cx="5094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645428B1-CD20-47A2-9370-2AD313179667}"/>
                  </a:ext>
                </a:extLst>
              </p14:cNvPr>
              <p14:cNvContentPartPr/>
              <p14:nvPr/>
            </p14:nvContentPartPr>
            <p14:xfrm>
              <a:off x="5407240" y="1510289"/>
              <a:ext cx="2423880" cy="57024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645428B1-CD20-47A2-9370-2AD31317966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98240" y="1501289"/>
                <a:ext cx="244152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A4C7B80D-29C9-425D-9D67-391C47D8C24A}"/>
                  </a:ext>
                </a:extLst>
              </p14:cNvPr>
              <p14:cNvContentPartPr/>
              <p14:nvPr/>
            </p14:nvContentPartPr>
            <p14:xfrm>
              <a:off x="8964400" y="1361249"/>
              <a:ext cx="1188720" cy="42588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A4C7B80D-29C9-425D-9D67-391C47D8C2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55400" y="1352249"/>
                <a:ext cx="12063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429F75A0-467C-4DF1-8EBE-921D38572131}"/>
                  </a:ext>
                </a:extLst>
              </p14:cNvPr>
              <p14:cNvContentPartPr/>
              <p14:nvPr/>
            </p14:nvContentPartPr>
            <p14:xfrm>
              <a:off x="1140520" y="2254049"/>
              <a:ext cx="6618240" cy="194220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429F75A0-467C-4DF1-8EBE-921D385721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1520" y="2245049"/>
                <a:ext cx="6635880" cy="19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5" name="Input penna 104">
                <a:extLst>
                  <a:ext uri="{FF2B5EF4-FFF2-40B4-BE49-F238E27FC236}">
                    <a16:creationId xmlns:a16="http://schemas.microsoft.com/office/drawing/2014/main" id="{2C23A2F5-99A0-474B-81A8-9AB10CD9E1A9}"/>
                  </a:ext>
                </a:extLst>
              </p14:cNvPr>
              <p14:cNvContentPartPr/>
              <p14:nvPr/>
            </p14:nvContentPartPr>
            <p14:xfrm>
              <a:off x="8187520" y="2191049"/>
              <a:ext cx="3765600" cy="2233080"/>
            </p14:xfrm>
          </p:contentPart>
        </mc:Choice>
        <mc:Fallback>
          <p:pic>
            <p:nvPicPr>
              <p:cNvPr id="105" name="Input penna 104">
                <a:extLst>
                  <a:ext uri="{FF2B5EF4-FFF2-40B4-BE49-F238E27FC236}">
                    <a16:creationId xmlns:a16="http://schemas.microsoft.com/office/drawing/2014/main" id="{2C23A2F5-99A0-474B-81A8-9AB10CD9E1A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78520" y="2182049"/>
                <a:ext cx="3783240" cy="22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6" name="Input penna 115">
                <a:extLst>
                  <a:ext uri="{FF2B5EF4-FFF2-40B4-BE49-F238E27FC236}">
                    <a16:creationId xmlns:a16="http://schemas.microsoft.com/office/drawing/2014/main" id="{17DC50BB-E584-43EE-8397-BCC6D42F0765}"/>
                  </a:ext>
                </a:extLst>
              </p14:cNvPr>
              <p14:cNvContentPartPr/>
              <p14:nvPr/>
            </p14:nvContentPartPr>
            <p14:xfrm>
              <a:off x="4994680" y="4907969"/>
              <a:ext cx="32760" cy="1325880"/>
            </p14:xfrm>
          </p:contentPart>
        </mc:Choice>
        <mc:Fallback>
          <p:pic>
            <p:nvPicPr>
              <p:cNvPr id="116" name="Input penna 115">
                <a:extLst>
                  <a:ext uri="{FF2B5EF4-FFF2-40B4-BE49-F238E27FC236}">
                    <a16:creationId xmlns:a16="http://schemas.microsoft.com/office/drawing/2014/main" id="{17DC50BB-E584-43EE-8397-BCC6D42F07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40680" y="4799969"/>
                <a:ext cx="140400" cy="15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7" name="Input penna 116">
                <a:extLst>
                  <a:ext uri="{FF2B5EF4-FFF2-40B4-BE49-F238E27FC236}">
                    <a16:creationId xmlns:a16="http://schemas.microsoft.com/office/drawing/2014/main" id="{BBFCEBC3-662B-4CDF-9853-C16770F6F2E7}"/>
                  </a:ext>
                </a:extLst>
              </p14:cNvPr>
              <p14:cNvContentPartPr/>
              <p14:nvPr/>
            </p14:nvContentPartPr>
            <p14:xfrm>
              <a:off x="5328040" y="4950449"/>
              <a:ext cx="1632960" cy="1227240"/>
            </p14:xfrm>
          </p:contentPart>
        </mc:Choice>
        <mc:Fallback>
          <p:pic>
            <p:nvPicPr>
              <p:cNvPr id="117" name="Input penna 116">
                <a:extLst>
                  <a:ext uri="{FF2B5EF4-FFF2-40B4-BE49-F238E27FC236}">
                    <a16:creationId xmlns:a16="http://schemas.microsoft.com/office/drawing/2014/main" id="{BBFCEBC3-662B-4CDF-9853-C16770F6F2E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74040" y="4842449"/>
                <a:ext cx="1740600" cy="14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1" name="Input penna 230">
                <a:extLst>
                  <a:ext uri="{FF2B5EF4-FFF2-40B4-BE49-F238E27FC236}">
                    <a16:creationId xmlns:a16="http://schemas.microsoft.com/office/drawing/2014/main" id="{5C7281D2-3B83-43A8-9718-A8031D91B7D8}"/>
                  </a:ext>
                </a:extLst>
              </p14:cNvPr>
              <p14:cNvContentPartPr/>
              <p14:nvPr/>
            </p14:nvContentPartPr>
            <p14:xfrm>
              <a:off x="1231960" y="4626449"/>
              <a:ext cx="10758960" cy="2068200"/>
            </p14:xfrm>
          </p:contentPart>
        </mc:Choice>
        <mc:Fallback>
          <p:pic>
            <p:nvPicPr>
              <p:cNvPr id="231" name="Input penna 230">
                <a:extLst>
                  <a:ext uri="{FF2B5EF4-FFF2-40B4-BE49-F238E27FC236}">
                    <a16:creationId xmlns:a16="http://schemas.microsoft.com/office/drawing/2014/main" id="{5C7281D2-3B83-43A8-9718-A8031D91B7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22960" y="4617449"/>
                <a:ext cx="10776600" cy="20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60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18483636-A23B-4356-B42C-D3F0662E0BA5}"/>
                  </a:ext>
                </a:extLst>
              </p14:cNvPr>
              <p14:cNvContentPartPr/>
              <p14:nvPr/>
            </p14:nvContentPartPr>
            <p14:xfrm>
              <a:off x="825880" y="1080089"/>
              <a:ext cx="1684800" cy="76284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18483636-A23B-4356-B42C-D3F0662E0B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880" y="1071089"/>
                <a:ext cx="1702440" cy="7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ACA9E899-CCE6-4676-987D-DCF75FC14A5A}"/>
                  </a:ext>
                </a:extLst>
              </p14:cNvPr>
              <p14:cNvContentPartPr/>
              <p14:nvPr/>
            </p14:nvContentPartPr>
            <p14:xfrm>
              <a:off x="2972200" y="1083329"/>
              <a:ext cx="643680" cy="56016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ACA9E899-CCE6-4676-987D-DCF75FC14A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3200" y="1074329"/>
                <a:ext cx="6613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0E8493DE-CCC4-41BB-8F86-C3B92879F978}"/>
                  </a:ext>
                </a:extLst>
              </p14:cNvPr>
              <p14:cNvContentPartPr/>
              <p14:nvPr/>
            </p14:nvContentPartPr>
            <p14:xfrm>
              <a:off x="4050760" y="1063169"/>
              <a:ext cx="1149840" cy="75780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0E8493DE-CCC4-41BB-8F86-C3B92879F9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1760" y="1054169"/>
                <a:ext cx="116748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3E1C08DA-CC60-4CD4-901D-2F7467EC192A}"/>
                  </a:ext>
                </a:extLst>
              </p14:cNvPr>
              <p14:cNvContentPartPr/>
              <p14:nvPr/>
            </p14:nvContentPartPr>
            <p14:xfrm>
              <a:off x="5512720" y="1054889"/>
              <a:ext cx="2005560" cy="70560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3E1C08DA-CC60-4CD4-901D-2F7467EC19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03720" y="1045889"/>
                <a:ext cx="202320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AE301007-6552-4C4F-8342-0972056DEF89}"/>
                  </a:ext>
                </a:extLst>
              </p14:cNvPr>
              <p14:cNvContentPartPr/>
              <p14:nvPr/>
            </p14:nvContentPartPr>
            <p14:xfrm>
              <a:off x="3912520" y="2098889"/>
              <a:ext cx="347040" cy="88992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AE301007-6552-4C4F-8342-0972056DEF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03520" y="2089889"/>
                <a:ext cx="36468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9345D3D8-2CC4-4DBA-902F-D88084050159}"/>
                  </a:ext>
                </a:extLst>
              </p14:cNvPr>
              <p14:cNvContentPartPr/>
              <p14:nvPr/>
            </p14:nvContentPartPr>
            <p14:xfrm>
              <a:off x="1697080" y="3317849"/>
              <a:ext cx="1567800" cy="50112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9345D3D8-2CC4-4DBA-902F-D880840501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88080" y="3308849"/>
                <a:ext cx="15854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B8A952E1-060F-451E-ACDF-2D3CC4FB873D}"/>
                  </a:ext>
                </a:extLst>
              </p14:cNvPr>
              <p14:cNvContentPartPr/>
              <p14:nvPr/>
            </p14:nvContentPartPr>
            <p14:xfrm>
              <a:off x="3445240" y="3462569"/>
              <a:ext cx="1742400" cy="37008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B8A952E1-060F-451E-ACDF-2D3CC4FB873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36240" y="3453569"/>
                <a:ext cx="176004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D8973BE3-C203-40EB-BA68-B010B5B97D55}"/>
                  </a:ext>
                </a:extLst>
              </p14:cNvPr>
              <p14:cNvContentPartPr/>
              <p14:nvPr/>
            </p14:nvContentPartPr>
            <p14:xfrm>
              <a:off x="5815840" y="3410009"/>
              <a:ext cx="4080960" cy="326160"/>
            </p14:xfrm>
          </p:contentPart>
        </mc:Choice>
        <mc:Fallback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D8973BE3-C203-40EB-BA68-B010B5B97D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6840" y="3401009"/>
                <a:ext cx="4098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F77AB219-148D-4FCB-B08F-C89AB35CDDFC}"/>
                  </a:ext>
                </a:extLst>
              </p14:cNvPr>
              <p14:cNvContentPartPr/>
              <p14:nvPr/>
            </p14:nvContentPartPr>
            <p14:xfrm>
              <a:off x="3906760" y="4029209"/>
              <a:ext cx="2605320" cy="65124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F77AB219-148D-4FCB-B08F-C89AB35CDD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97760" y="4020209"/>
                <a:ext cx="2622960" cy="66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83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CCFAE16B-D845-41B3-B894-04CC1C1C41ED}"/>
                  </a:ext>
                </a:extLst>
              </p14:cNvPr>
              <p14:cNvContentPartPr/>
              <p14:nvPr/>
            </p14:nvContentPartPr>
            <p14:xfrm>
              <a:off x="193000" y="518849"/>
              <a:ext cx="11346480" cy="6147360"/>
            </p14:xfrm>
          </p:contentPart>
        </mc:Choice>
        <mc:Fallback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CCFAE16B-D845-41B3-B894-04CC1C1C41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00" y="509849"/>
                <a:ext cx="11364120" cy="61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83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469CE1DD-DF61-4F12-A730-132095CEABBD}"/>
                  </a:ext>
                </a:extLst>
              </p14:cNvPr>
              <p14:cNvContentPartPr/>
              <p14:nvPr/>
            </p14:nvContentPartPr>
            <p14:xfrm>
              <a:off x="2549920" y="1158569"/>
              <a:ext cx="259560" cy="2304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469CE1DD-DF61-4F12-A730-132095CEAB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0920" y="1149569"/>
                <a:ext cx="277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9C474A45-EA07-498D-851E-22E310927475}"/>
                  </a:ext>
                </a:extLst>
              </p14:cNvPr>
              <p14:cNvContentPartPr/>
              <p14:nvPr/>
            </p14:nvContentPartPr>
            <p14:xfrm>
              <a:off x="4111960" y="897929"/>
              <a:ext cx="334800" cy="42588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9C474A45-EA07-498D-851E-22E3109274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2960" y="888929"/>
                <a:ext cx="3524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E0FD60A8-F910-4971-B50F-0A70FB196635}"/>
                  </a:ext>
                </a:extLst>
              </p14:cNvPr>
              <p14:cNvContentPartPr/>
              <p14:nvPr/>
            </p14:nvContentPartPr>
            <p14:xfrm>
              <a:off x="4853200" y="1031129"/>
              <a:ext cx="3960" cy="327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E0FD60A8-F910-4971-B50F-0A70FB1966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4200" y="1022129"/>
                <a:ext cx="21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4D393557-0476-4E11-90D9-69D2B5C19685}"/>
                  </a:ext>
                </a:extLst>
              </p14:cNvPr>
              <p14:cNvContentPartPr/>
              <p14:nvPr/>
            </p14:nvContentPartPr>
            <p14:xfrm>
              <a:off x="4866160" y="1244249"/>
              <a:ext cx="21960" cy="2412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4D393557-0476-4E11-90D9-69D2B5C196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7160" y="1235249"/>
                <a:ext cx="396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05361197-67D7-4F1A-8A92-0CC1629635C5}"/>
                  </a:ext>
                </a:extLst>
              </p14:cNvPr>
              <p14:cNvContentPartPr/>
              <p14:nvPr/>
            </p14:nvContentPartPr>
            <p14:xfrm>
              <a:off x="3107200" y="880289"/>
              <a:ext cx="842400" cy="45468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05361197-67D7-4F1A-8A92-0CC1629635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8200" y="871289"/>
                <a:ext cx="86004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02B3AEEC-6F41-4D92-BDB7-085D13F1761E}"/>
                  </a:ext>
                </a:extLst>
              </p14:cNvPr>
              <p14:cNvContentPartPr/>
              <p14:nvPr/>
            </p14:nvContentPartPr>
            <p14:xfrm>
              <a:off x="1833880" y="910889"/>
              <a:ext cx="517680" cy="48060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02B3AEEC-6F41-4D92-BDB7-085D13F1761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4880" y="901889"/>
                <a:ext cx="53532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2C32C180-B805-42E5-A595-1F42D2B82003}"/>
                  </a:ext>
                </a:extLst>
              </p14:cNvPr>
              <p14:cNvContentPartPr/>
              <p14:nvPr/>
            </p14:nvContentPartPr>
            <p14:xfrm>
              <a:off x="738400" y="762209"/>
              <a:ext cx="893160" cy="63252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2C32C180-B805-42E5-A595-1F42D2B820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9400" y="753209"/>
                <a:ext cx="91080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5B50B6E2-FBE7-4366-A100-00FB562FEFDC}"/>
                  </a:ext>
                </a:extLst>
              </p14:cNvPr>
              <p14:cNvContentPartPr/>
              <p14:nvPr/>
            </p14:nvContentPartPr>
            <p14:xfrm>
              <a:off x="1663600" y="2268089"/>
              <a:ext cx="375840" cy="3708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5B50B6E2-FBE7-4366-A100-00FB562FEF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54600" y="2259089"/>
                <a:ext cx="3934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397E8508-525C-4D02-B984-932FFCBA6974}"/>
                  </a:ext>
                </a:extLst>
              </p14:cNvPr>
              <p14:cNvContentPartPr/>
              <p14:nvPr/>
            </p14:nvContentPartPr>
            <p14:xfrm>
              <a:off x="5842120" y="722249"/>
              <a:ext cx="2398680" cy="85392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397E8508-525C-4D02-B984-932FFCBA69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33120" y="713249"/>
                <a:ext cx="241632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8CE3214C-2FC8-49EC-B13F-81088625071B}"/>
                  </a:ext>
                </a:extLst>
              </p14:cNvPr>
              <p14:cNvContentPartPr/>
              <p14:nvPr/>
            </p14:nvContentPartPr>
            <p14:xfrm>
              <a:off x="8734720" y="795329"/>
              <a:ext cx="2840040" cy="89136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8CE3214C-2FC8-49EC-B13F-8108862507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25720" y="786329"/>
                <a:ext cx="2857680" cy="9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1758136D-3662-466F-B12C-D1DC3B13D8B6}"/>
                  </a:ext>
                </a:extLst>
              </p14:cNvPr>
              <p14:cNvContentPartPr/>
              <p14:nvPr/>
            </p14:nvContentPartPr>
            <p14:xfrm>
              <a:off x="2427520" y="1937969"/>
              <a:ext cx="2660040" cy="55260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1758136D-3662-466F-B12C-D1DC3B13D8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8520" y="1928969"/>
                <a:ext cx="267768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378382C6-7F2C-435B-A515-D0CD59FD5833}"/>
                  </a:ext>
                </a:extLst>
              </p14:cNvPr>
              <p14:cNvContentPartPr/>
              <p14:nvPr/>
            </p14:nvContentPartPr>
            <p14:xfrm>
              <a:off x="1566400" y="4194809"/>
              <a:ext cx="334440" cy="2412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378382C6-7F2C-435B-A515-D0CD59FD583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57400" y="4185809"/>
                <a:ext cx="352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F9C14F42-1B06-474A-BE97-E095E506CE5A}"/>
                  </a:ext>
                </a:extLst>
              </p14:cNvPr>
              <p14:cNvContentPartPr/>
              <p14:nvPr/>
            </p14:nvContentPartPr>
            <p14:xfrm>
              <a:off x="5584720" y="1946609"/>
              <a:ext cx="2188800" cy="80568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F9C14F42-1B06-474A-BE97-E095E506CE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75720" y="1937609"/>
                <a:ext cx="220644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57DCAFF2-7625-4967-A512-2098C3860425}"/>
                  </a:ext>
                </a:extLst>
              </p14:cNvPr>
              <p14:cNvContentPartPr/>
              <p14:nvPr/>
            </p14:nvContentPartPr>
            <p14:xfrm>
              <a:off x="2406280" y="3664529"/>
              <a:ext cx="2426760" cy="917640"/>
            </p14:xfrm>
          </p:contentPart>
        </mc:Choice>
        <mc:Fallback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57DCAFF2-7625-4967-A512-2098C386042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97280" y="3655529"/>
                <a:ext cx="2444400" cy="9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9" name="Input penna 88">
                <a:extLst>
                  <a:ext uri="{FF2B5EF4-FFF2-40B4-BE49-F238E27FC236}">
                    <a16:creationId xmlns:a16="http://schemas.microsoft.com/office/drawing/2014/main" id="{8689244A-2302-4779-A88D-9A5BC7CDE72B}"/>
                  </a:ext>
                </a:extLst>
              </p14:cNvPr>
              <p14:cNvContentPartPr/>
              <p14:nvPr/>
            </p14:nvContentPartPr>
            <p14:xfrm>
              <a:off x="5473120" y="3713849"/>
              <a:ext cx="2053800" cy="709560"/>
            </p14:xfrm>
          </p:contentPart>
        </mc:Choice>
        <mc:Fallback>
          <p:pic>
            <p:nvPicPr>
              <p:cNvPr id="89" name="Input penna 88">
                <a:extLst>
                  <a:ext uri="{FF2B5EF4-FFF2-40B4-BE49-F238E27FC236}">
                    <a16:creationId xmlns:a16="http://schemas.microsoft.com/office/drawing/2014/main" id="{8689244A-2302-4779-A88D-9A5BC7CDE72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64120" y="3704849"/>
                <a:ext cx="207144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8" name="Input penna 127">
                <a:extLst>
                  <a:ext uri="{FF2B5EF4-FFF2-40B4-BE49-F238E27FC236}">
                    <a16:creationId xmlns:a16="http://schemas.microsoft.com/office/drawing/2014/main" id="{F290215C-0CC9-4CAC-9451-708F1EF6C094}"/>
                  </a:ext>
                </a:extLst>
              </p14:cNvPr>
              <p14:cNvContentPartPr/>
              <p14:nvPr/>
            </p14:nvContentPartPr>
            <p14:xfrm>
              <a:off x="7874320" y="3293729"/>
              <a:ext cx="3508920" cy="1354680"/>
            </p14:xfrm>
          </p:contentPart>
        </mc:Choice>
        <mc:Fallback>
          <p:pic>
            <p:nvPicPr>
              <p:cNvPr id="128" name="Input penna 127">
                <a:extLst>
                  <a:ext uri="{FF2B5EF4-FFF2-40B4-BE49-F238E27FC236}">
                    <a16:creationId xmlns:a16="http://schemas.microsoft.com/office/drawing/2014/main" id="{F290215C-0CC9-4CAC-9451-708F1EF6C0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65320" y="3284729"/>
                <a:ext cx="3526560" cy="13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1" name="Input penna 140">
                <a:extLst>
                  <a:ext uri="{FF2B5EF4-FFF2-40B4-BE49-F238E27FC236}">
                    <a16:creationId xmlns:a16="http://schemas.microsoft.com/office/drawing/2014/main" id="{0DBFDB25-B4A3-4C63-BD95-8C2CA2A3B913}"/>
                  </a:ext>
                </a:extLst>
              </p14:cNvPr>
              <p14:cNvContentPartPr/>
              <p14:nvPr/>
            </p14:nvContentPartPr>
            <p14:xfrm>
              <a:off x="2616160" y="4879889"/>
              <a:ext cx="2105280" cy="396000"/>
            </p14:xfrm>
          </p:contentPart>
        </mc:Choice>
        <mc:Fallback>
          <p:pic>
            <p:nvPicPr>
              <p:cNvPr id="141" name="Input penna 140">
                <a:extLst>
                  <a:ext uri="{FF2B5EF4-FFF2-40B4-BE49-F238E27FC236}">
                    <a16:creationId xmlns:a16="http://schemas.microsoft.com/office/drawing/2014/main" id="{0DBFDB25-B4A3-4C63-BD95-8C2CA2A3B9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07160" y="4870889"/>
                <a:ext cx="21229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2" name="Input penna 141">
                <a:extLst>
                  <a:ext uri="{FF2B5EF4-FFF2-40B4-BE49-F238E27FC236}">
                    <a16:creationId xmlns:a16="http://schemas.microsoft.com/office/drawing/2014/main" id="{3AF5C81B-E79B-4431-AB2E-79D5F700317F}"/>
                  </a:ext>
                </a:extLst>
              </p14:cNvPr>
              <p14:cNvContentPartPr/>
              <p14:nvPr/>
            </p14:nvContentPartPr>
            <p14:xfrm>
              <a:off x="5206360" y="4787729"/>
              <a:ext cx="369000" cy="393480"/>
            </p14:xfrm>
          </p:contentPart>
        </mc:Choice>
        <mc:Fallback>
          <p:pic>
            <p:nvPicPr>
              <p:cNvPr id="142" name="Input penna 141">
                <a:extLst>
                  <a:ext uri="{FF2B5EF4-FFF2-40B4-BE49-F238E27FC236}">
                    <a16:creationId xmlns:a16="http://schemas.microsoft.com/office/drawing/2014/main" id="{3AF5C81B-E79B-4431-AB2E-79D5F700317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7360" y="4778729"/>
                <a:ext cx="3866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3" name="Input penna 142">
                <a:extLst>
                  <a:ext uri="{FF2B5EF4-FFF2-40B4-BE49-F238E27FC236}">
                    <a16:creationId xmlns:a16="http://schemas.microsoft.com/office/drawing/2014/main" id="{C99BC8A3-858B-4666-807A-B0892898FB8D}"/>
                  </a:ext>
                </a:extLst>
              </p14:cNvPr>
              <p14:cNvContentPartPr/>
              <p14:nvPr/>
            </p14:nvContentPartPr>
            <p14:xfrm>
              <a:off x="5704960" y="4712849"/>
              <a:ext cx="53280" cy="462240"/>
            </p14:xfrm>
          </p:contentPart>
        </mc:Choice>
        <mc:Fallback>
          <p:pic>
            <p:nvPicPr>
              <p:cNvPr id="143" name="Input penna 142">
                <a:extLst>
                  <a:ext uri="{FF2B5EF4-FFF2-40B4-BE49-F238E27FC236}">
                    <a16:creationId xmlns:a16="http://schemas.microsoft.com/office/drawing/2014/main" id="{C99BC8A3-858B-4666-807A-B0892898FB8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95960" y="4703849"/>
                <a:ext cx="7092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51" name="Input penna 150">
                <a:extLst>
                  <a:ext uri="{FF2B5EF4-FFF2-40B4-BE49-F238E27FC236}">
                    <a16:creationId xmlns:a16="http://schemas.microsoft.com/office/drawing/2014/main" id="{70C160DC-3A30-44ED-A01F-A8C19B6BAF9F}"/>
                  </a:ext>
                </a:extLst>
              </p14:cNvPr>
              <p14:cNvContentPartPr/>
              <p14:nvPr/>
            </p14:nvContentPartPr>
            <p14:xfrm>
              <a:off x="6220840" y="5029649"/>
              <a:ext cx="988200" cy="460800"/>
            </p14:xfrm>
          </p:contentPart>
        </mc:Choice>
        <mc:Fallback>
          <p:pic>
            <p:nvPicPr>
              <p:cNvPr id="151" name="Input penna 150">
                <a:extLst>
                  <a:ext uri="{FF2B5EF4-FFF2-40B4-BE49-F238E27FC236}">
                    <a16:creationId xmlns:a16="http://schemas.microsoft.com/office/drawing/2014/main" id="{70C160DC-3A30-44ED-A01F-A8C19B6BAF9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11840" y="5020649"/>
                <a:ext cx="1005840" cy="47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741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285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PIPAN MICHELE</dc:creator>
  <cp:lastModifiedBy>PIPAN MICHELE</cp:lastModifiedBy>
  <cp:revision>9</cp:revision>
  <dcterms:created xsi:type="dcterms:W3CDTF">2021-01-20T08:46:04Z</dcterms:created>
  <dcterms:modified xsi:type="dcterms:W3CDTF">2021-01-20T12:27:36Z</dcterms:modified>
</cp:coreProperties>
</file>