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82" r:id="rId7"/>
    <p:sldId id="270" r:id="rId8"/>
    <p:sldId id="278" r:id="rId9"/>
    <p:sldId id="271" r:id="rId10"/>
    <p:sldId id="274" r:id="rId11"/>
    <p:sldId id="275" r:id="rId12"/>
    <p:sldId id="276" r:id="rId13"/>
    <p:sldId id="280" r:id="rId14"/>
    <p:sldId id="260" r:id="rId15"/>
    <p:sldId id="259" r:id="rId16"/>
    <p:sldId id="261" r:id="rId17"/>
    <p:sldId id="272" r:id="rId18"/>
    <p:sldId id="273" r:id="rId19"/>
    <p:sldId id="279" r:id="rId20"/>
    <p:sldId id="28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64" d="100"/>
          <a:sy n="64" d="100"/>
        </p:scale>
        <p:origin x="6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ABA7-F2F2-4621-8EC0-1ED52B3A1405}" type="datetimeFigureOut">
              <a:rPr lang="it-IT" smtClean="0"/>
              <a:t>12/01/2021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B3D0-4864-4189-9EE1-8CABC1D46B15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FBq3pb3j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26Uiu2G0Q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magrlTXXV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Gabriel García Márquez 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05062"/>
            <a:ext cx="3023725" cy="2167954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933056"/>
            <a:ext cx="3556669" cy="24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</a:t>
            </a:r>
            <a:r>
              <a:rPr lang="es-CO" dirty="0" smtClean="0"/>
              <a:t>iestas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10566"/>
            <a:ext cx="2628900" cy="1743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275173"/>
            <a:ext cx="3028950" cy="15144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5" y="3861048"/>
            <a:ext cx="4111207" cy="20882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262" y="1232106"/>
            <a:ext cx="2619375" cy="17430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468312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588" y="1600200"/>
            <a:ext cx="75648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Musica, bailes: Cumbia</a:t>
            </a:r>
            <a:endParaRPr lang="it-IT" dirty="0"/>
          </a:p>
        </p:txBody>
      </p:sp>
      <p:pic>
        <p:nvPicPr>
          <p:cNvPr id="4" name="GyFBq3pb3j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8984" y="1417638"/>
            <a:ext cx="684603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Platos tipicos y productosrepresentativos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Café</a:t>
            </a:r>
          </a:p>
          <a:p>
            <a:r>
              <a:rPr lang="es-CO" dirty="0" smtClean="0"/>
              <a:t>Arepas</a:t>
            </a:r>
          </a:p>
          <a:p>
            <a:r>
              <a:rPr lang="es-CO" dirty="0" smtClean="0"/>
              <a:t>Bananos </a:t>
            </a:r>
          </a:p>
          <a:p>
            <a:r>
              <a:rPr lang="es-CO" dirty="0" smtClean="0"/>
              <a:t>Papas</a:t>
            </a:r>
          </a:p>
          <a:p>
            <a:r>
              <a:rPr lang="es-CO" dirty="0" smtClean="0"/>
              <a:t>Orchideas</a:t>
            </a:r>
          </a:p>
          <a:p>
            <a:r>
              <a:rPr lang="es-CO" dirty="0" smtClean="0"/>
              <a:t>Manufacturas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0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25000" lnSpcReduction="20000"/>
          </a:bodyPr>
          <a:lstStyle/>
          <a:p>
            <a:r>
              <a:rPr lang="es-ES" sz="8000" b="1" dirty="0"/>
              <a:t>Bandeja Paisa</a:t>
            </a:r>
            <a:endParaRPr lang="es-ES" sz="8000" dirty="0"/>
          </a:p>
          <a:p>
            <a:r>
              <a:rPr lang="es-ES" sz="8000" dirty="0"/>
              <a:t>Una plato monstruoso. La bandeja paisa viene con carne molida, chicharrón de cerdo, aguacate, salsa, huevo, fríjoles, arroz, una arepa pequeña, y con frecuencia, 2 o 3 tipos de embutidos. Como el nombre lo dice, es más común en la zona paisa del país y encontrará la porción más grande y deliciosa en Medellín.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64704"/>
            <a:ext cx="5821618" cy="349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714512"/>
          </a:xfrm>
        </p:spPr>
        <p:txBody>
          <a:bodyPr>
            <a:normAutofit fontScale="25000" lnSpcReduction="20000"/>
          </a:bodyPr>
          <a:lstStyle/>
          <a:p>
            <a:r>
              <a:rPr lang="es-ES" sz="9600" b="1" dirty="0"/>
              <a:t>Ajiaco</a:t>
            </a:r>
            <a:endParaRPr lang="es-ES" sz="9600" dirty="0"/>
          </a:p>
          <a:p>
            <a:r>
              <a:rPr lang="es-ES" sz="9600" dirty="0"/>
              <a:t>El Ajiaco es una sopa hecha con tres diferentes tipos de papa (Colombia tiene una gran variedad), pollo, alcaparras, mazorca y arroz. Siempre hay discusiones sobre dónde conseguir el mejor ajiaco, así que nosotros recomendamos el Ajiaco Santafereño que se encuentra en Bogotá.</a:t>
            </a:r>
          </a:p>
          <a:p>
            <a:endParaRPr lang="it-IT" dirty="0"/>
          </a:p>
        </p:txBody>
      </p:sp>
      <p:pic>
        <p:nvPicPr>
          <p:cNvPr id="4" name="Picture 2" descr="http://off2colombia.com.co/images/food/sanco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29486" cy="438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574721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/>
              <a:t>Pescado Frito</a:t>
            </a:r>
            <a:endParaRPr lang="es-ES" dirty="0" smtClean="0"/>
          </a:p>
          <a:p>
            <a:r>
              <a:rPr lang="es-ES" dirty="0" smtClean="0"/>
              <a:t>Hay muchas variaciones de este plato, pero las más populares vienen con Mojarra, Bagre o Sierra. El pescado se fríe entero así que la mayoría de veces se sirve tal como vino del agua, acompañado de arroz, fríjoles, ensalada y plátano frito.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2" descr="http://dosconsentidos.com/imagenes/articulo/imagen1/platos-tipicos-de-colombia3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3"/>
            <a:ext cx="7072362" cy="451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Alumbrados</a:t>
            </a:r>
            <a:endParaRPr lang="it-IT" dirty="0"/>
          </a:p>
        </p:txBody>
      </p:sp>
      <p:pic>
        <p:nvPicPr>
          <p:cNvPr id="8" name="626Uiu2G0Q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556792"/>
            <a:ext cx="8064985" cy="45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Platos típicos Navideños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7707"/>
            <a:ext cx="2362200" cy="1933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36" y="1879097"/>
            <a:ext cx="2667000" cy="1714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083734"/>
            <a:ext cx="2133600" cy="2133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494" y="1761565"/>
            <a:ext cx="2885306" cy="21639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475" y="4269472"/>
            <a:ext cx="2600325" cy="17621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14" y="435135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Musica y bailes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Cumbia</a:t>
            </a:r>
          </a:p>
          <a:p>
            <a:r>
              <a:rPr lang="it-IT" dirty="0" smtClean="0"/>
              <a:t>Salsa</a:t>
            </a:r>
          </a:p>
          <a:p>
            <a:r>
              <a:rPr lang="it-IT" dirty="0" err="1" smtClean="0"/>
              <a:t>Mererengue</a:t>
            </a:r>
            <a:endParaRPr lang="it-IT" dirty="0" smtClean="0"/>
          </a:p>
          <a:p>
            <a:r>
              <a:rPr lang="it-IT" dirty="0" err="1" smtClean="0"/>
              <a:t>Reggaeton</a:t>
            </a:r>
            <a:endParaRPr lang="it-IT" dirty="0" smtClean="0"/>
          </a:p>
          <a:p>
            <a:r>
              <a:rPr lang="it-IT" dirty="0" err="1" smtClean="0"/>
              <a:t>vallenato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80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Fernando Botero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417638"/>
            <a:ext cx="4176464" cy="25154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49080"/>
            <a:ext cx="2019300" cy="2266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4435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Tierra</a:t>
            </a:r>
            <a:r>
              <a:rPr lang="it-IT" dirty="0" smtClean="0"/>
              <a:t> del </a:t>
            </a:r>
            <a:r>
              <a:rPr lang="it-IT" dirty="0" err="1" smtClean="0"/>
              <a:t>olvido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4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Fernando gaitan – Edwin Patarroyo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96" y="2420888"/>
            <a:ext cx="4176464" cy="26803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2276872"/>
            <a:ext cx="3528393" cy="26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Carlos Vives - Shakira – Juanes - Maluma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7631725" cy="42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Jugadores de fù</a:t>
            </a:r>
            <a:r>
              <a:rPr lang="es-ES" dirty="0" smtClean="0"/>
              <a:t>t</a:t>
            </a:r>
            <a:r>
              <a:rPr lang="es-CO" dirty="0" smtClean="0"/>
              <a:t>bol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060848"/>
            <a:ext cx="3267075" cy="14001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960835"/>
            <a:ext cx="2857500" cy="1600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96593"/>
            <a:ext cx="3460242" cy="19442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05064"/>
            <a:ext cx="3236606" cy="20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Caracteristicas de los colombianos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/>
              <a:t>Patriotas</a:t>
            </a:r>
          </a:p>
          <a:p>
            <a:r>
              <a:rPr lang="es-CO" dirty="0" smtClean="0"/>
              <a:t>Hospitalarios</a:t>
            </a:r>
          </a:p>
          <a:p>
            <a:r>
              <a:rPr lang="es-CO" dirty="0" smtClean="0"/>
              <a:t>Trabajadores y chados pa’delante (para adelante) Llevar la papa a la casa</a:t>
            </a:r>
          </a:p>
          <a:p>
            <a:r>
              <a:rPr lang="es-CO" dirty="0" smtClean="0"/>
              <a:t>Fùtboleros </a:t>
            </a:r>
          </a:p>
          <a:p>
            <a:r>
              <a:rPr lang="es-CO" dirty="0" smtClean="0"/>
              <a:t>Usondel arroz y las papas</a:t>
            </a:r>
          </a:p>
          <a:p>
            <a:r>
              <a:rPr lang="es-CO" dirty="0" smtClean="0"/>
              <a:t>Las entradas son sopas</a:t>
            </a:r>
          </a:p>
          <a:p>
            <a:r>
              <a:rPr lang="es-CO" dirty="0" smtClean="0"/>
              <a:t>Sacamos tiempo para estudiar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93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Dialectos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el paisa, el costeño, el isleño, el santandereano, el cundiboyacense, el rolo o bogotano, el tolimense u opita, el vallecaucano o valluno, el andino o pastuso, el amazónico, el chocoano y el llanero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/>
              <a:t>Sumado a los dialectos españoles, en Colombia se encuentran otros 65 dialectos aborígenes (entre los que destacan el arawako, el caribe y el chibcha), dos lenguajes </a:t>
            </a:r>
            <a:r>
              <a:rPr lang="es-ES" dirty="0" smtClean="0"/>
              <a:t>creoles (criollos) </a:t>
            </a:r>
            <a:r>
              <a:rPr lang="es-ES" dirty="0"/>
              <a:t>y un dialecto hablado por la comunidad romaní de Colombia. En total, se hablan más de 100 dialectos en el país.</a:t>
            </a:r>
          </a:p>
          <a:p>
            <a:endParaRPr lang="es-E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61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2036" y="476672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s-ES" dirty="0"/>
              <a:t>Algunas palabras del Diccionario Caleño:</a:t>
            </a:r>
          </a:p>
          <a:p>
            <a:r>
              <a:rPr lang="es-ES" dirty="0"/>
              <a:t>Abeja: Que actúa de manera rápida  y audaz. </a:t>
            </a:r>
          </a:p>
          <a:p>
            <a:r>
              <a:rPr lang="es-ES" dirty="0"/>
              <a:t>Asoliado: Que se encuentra bajo el asedio del otro, en alguna situación</a:t>
            </a:r>
          </a:p>
          <a:p>
            <a:r>
              <a:rPr lang="es-ES" dirty="0"/>
              <a:t>Biblia: Que tiene mucho conocimiento o experticia en algo</a:t>
            </a:r>
          </a:p>
          <a:p>
            <a:r>
              <a:rPr lang="es-ES" dirty="0"/>
              <a:t>Bizcocho: Muy bien parecido</a:t>
            </a:r>
          </a:p>
          <a:p>
            <a:r>
              <a:rPr lang="es-ES" dirty="0"/>
              <a:t>Calidoso: Chévere, de buena calidad, cálido e interesante</a:t>
            </a:r>
          </a:p>
          <a:p>
            <a:r>
              <a:rPr lang="es-ES" dirty="0"/>
              <a:t>Catorce: Favor, cruce</a:t>
            </a:r>
          </a:p>
          <a:p>
            <a:r>
              <a:rPr lang="es-ES" dirty="0"/>
              <a:t>Chuspa: Bolsa plástica</a:t>
            </a:r>
          </a:p>
          <a:p>
            <a:r>
              <a:rPr lang="es-ES" dirty="0"/>
              <a:t>Chichipato: Que es incumplido o mezquino</a:t>
            </a:r>
          </a:p>
          <a:p>
            <a:r>
              <a:rPr lang="es-ES" dirty="0"/>
              <a:t>Descache: Desatino, generalmente amoroso</a:t>
            </a:r>
          </a:p>
          <a:p>
            <a:r>
              <a:rPr lang="es-ES" dirty="0"/>
              <a:t>Descualquierarse: Perder la razón</a:t>
            </a:r>
          </a:p>
          <a:p>
            <a:r>
              <a:rPr lang="es-ES" dirty="0"/>
              <a:t>Echar gafa: Poner cuidado, prestar atención</a:t>
            </a:r>
          </a:p>
          <a:p>
            <a:r>
              <a:rPr lang="es-ES" dirty="0"/>
              <a:t>Enchuspar: Irse a la casa a </a:t>
            </a:r>
            <a:r>
              <a:rPr lang="es-ES" dirty="0" smtClean="0"/>
              <a:t>dormir</a:t>
            </a:r>
            <a:endParaRPr lang="es-ES" dirty="0"/>
          </a:p>
          <a:p>
            <a:r>
              <a:rPr lang="es-ES" dirty="0"/>
              <a:t>Foquiar: Dormir </a:t>
            </a:r>
            <a:r>
              <a:rPr lang="es-ES" dirty="0" smtClean="0"/>
              <a:t>profundamente</a:t>
            </a:r>
            <a:endParaRPr lang="es-ES" dirty="0"/>
          </a:p>
          <a:p>
            <a:r>
              <a:rPr lang="es-ES" dirty="0"/>
              <a:t>Hablálo: Expresión que se usa para preguntarle al otro cómo le va</a:t>
            </a:r>
          </a:p>
          <a:p>
            <a:r>
              <a:rPr lang="es-ES" dirty="0"/>
              <a:t>Hijuemadre: Manera de expresar indignación</a:t>
            </a:r>
          </a:p>
          <a:p>
            <a:r>
              <a:rPr lang="es-ES" dirty="0"/>
              <a:t>Intenso: Persona que en una relación amorosa tiene probemas para regular sus impulsos románticos</a:t>
            </a:r>
          </a:p>
          <a:p>
            <a:r>
              <a:rPr lang="es-ES" dirty="0"/>
              <a:t>Irradiado: Molesto o irritado</a:t>
            </a:r>
          </a:p>
          <a:p>
            <a:r>
              <a:rPr lang="es-ES" dirty="0"/>
              <a:t>Jartera: Sensación de cansancio y hastío</a:t>
            </a:r>
          </a:p>
          <a:p>
            <a:r>
              <a:rPr lang="es-ES" dirty="0"/>
              <a:t>Jeta: Parte de la cara que incluye el mentón y boca</a:t>
            </a:r>
          </a:p>
          <a:p>
            <a:r>
              <a:rPr lang="es-ES" dirty="0"/>
              <a:t>Keko: Cara de muñeco</a:t>
            </a:r>
          </a:p>
          <a:p>
            <a:r>
              <a:rPr lang="es-ES" dirty="0"/>
              <a:t>Labia: Verbosidad excesiva</a:t>
            </a:r>
          </a:p>
          <a:p>
            <a:r>
              <a:rPr lang="es-ES" dirty="0"/>
              <a:t>La patada: Que tiene mucha gracia</a:t>
            </a:r>
          </a:p>
          <a:p>
            <a:r>
              <a:rPr lang="es-ES" dirty="0"/>
              <a:t>Maní: Asunto o situación de la que se requiere más información</a:t>
            </a:r>
          </a:p>
          <a:p>
            <a:r>
              <a:rPr lang="es-ES" dirty="0"/>
              <a:t>Machucar: golpear, aplastar parte del cuerpo</a:t>
            </a:r>
          </a:p>
          <a:p>
            <a:r>
              <a:rPr lang="es-ES" dirty="0"/>
              <a:t>Neciar: Salir a buscar aventuras con actitud lasciva</a:t>
            </a:r>
          </a:p>
          <a:p>
            <a:r>
              <a:rPr lang="es-ES" dirty="0"/>
              <a:t>Nítido: Expresión que se usa para indicar que algo es de excelente calidad</a:t>
            </a:r>
          </a:p>
          <a:p>
            <a:r>
              <a:rPr lang="es-ES" dirty="0"/>
              <a:t>Ñapa: Un poco más de algo</a:t>
            </a:r>
          </a:p>
          <a:p>
            <a:r>
              <a:rPr lang="es-ES" dirty="0"/>
              <a:t>Ñato: De nariz chata</a:t>
            </a:r>
          </a:p>
          <a:p>
            <a:r>
              <a:rPr lang="es-ES" dirty="0"/>
              <a:t>Oís: Manera de llamar la atención del interlocutor</a:t>
            </a:r>
          </a:p>
          <a:p>
            <a:r>
              <a:rPr lang="es-ES" dirty="0"/>
              <a:t>Oigan a mi tío: Expresión que se usa para manifestar que lo que otro dice es absurdo</a:t>
            </a:r>
          </a:p>
          <a:p>
            <a:r>
              <a:rPr lang="es-ES" dirty="0"/>
              <a:t>Peye: De mala calidad que no cumple con las especificaciones</a:t>
            </a:r>
          </a:p>
          <a:p>
            <a:r>
              <a:rPr lang="es-ES" dirty="0"/>
              <a:t>Papaya: Oportunida, coyuntura</a:t>
            </a:r>
          </a:p>
          <a:p>
            <a:r>
              <a:rPr lang="es-ES" dirty="0"/>
              <a:t>Quiubo: Saludo común, resultado de la contracción de ¿Qué hubo?</a:t>
            </a:r>
          </a:p>
          <a:p>
            <a:r>
              <a:rPr lang="es-ES" dirty="0"/>
              <a:t>Quimbas: Chanclas</a:t>
            </a:r>
          </a:p>
          <a:p>
            <a:r>
              <a:rPr lang="es-ES" dirty="0"/>
              <a:t>Retacar: Insistir en algo</a:t>
            </a:r>
          </a:p>
          <a:p>
            <a:r>
              <a:rPr lang="es-ES" dirty="0"/>
              <a:t>Sale pa pintura: Expresión que se usa para indicar que algo se encuentra casi listo</a:t>
            </a:r>
          </a:p>
          <a:p>
            <a:r>
              <a:rPr lang="es-ES" dirty="0"/>
              <a:t>Suerte: Expresión que se usa para despedirse de una </a:t>
            </a:r>
            <a:r>
              <a:rPr lang="es-ES" dirty="0" smtClean="0"/>
              <a:t>persona</a:t>
            </a:r>
            <a:endParaRPr lang="es-ES" dirty="0"/>
          </a:p>
          <a:p>
            <a:r>
              <a:rPr lang="es-ES" dirty="0"/>
              <a:t>Uy tutuy: Expresión para manifestar sorpresa y asombro ante la apariencia de alguien más acicalado de lo habitual</a:t>
            </a:r>
          </a:p>
          <a:p>
            <a:r>
              <a:rPr lang="es-ES" dirty="0"/>
              <a:t>Ve: Manera de llamar la atención del interlocutor, similar a mira</a:t>
            </a:r>
          </a:p>
          <a:p>
            <a:r>
              <a:rPr lang="es-ES" dirty="0"/>
              <a:t>Visajoso: Que es demasiado complicado y pone problema fácilmente</a:t>
            </a:r>
          </a:p>
          <a:p>
            <a:r>
              <a:rPr lang="es-ES" dirty="0"/>
              <a:t>Wachuwey: Expresión usada para sustituir el resto de una oración ya sea porque no interesa o se desconocen detalles</a:t>
            </a:r>
          </a:p>
          <a:p>
            <a:r>
              <a:rPr lang="es-ES" dirty="0"/>
              <a:t>Yeyo: Pérdida súbita del sentido a causa de una emoción fuerte</a:t>
            </a:r>
          </a:p>
          <a:p>
            <a:r>
              <a:rPr lang="es-ES" dirty="0"/>
              <a:t>Zumbambico: Manera tierna y desdeñosa de llamar a un niño pequeño cuando está </a:t>
            </a:r>
            <a:r>
              <a:rPr lang="es-ES" dirty="0" smtClean="0"/>
              <a:t>inquieto</a:t>
            </a:r>
            <a:endParaRPr lang="es-ES" dirty="0"/>
          </a:p>
          <a:p>
            <a:r>
              <a:rPr lang="es-ES" dirty="0"/>
              <a:t>Además de las palabras que trae el diccionario, hay algunas sugerencias que hace la autora para mejorar la fluidez en </a:t>
            </a:r>
            <a:r>
              <a:rPr lang="es-ES" dirty="0" smtClean="0"/>
              <a:t>caleño</a:t>
            </a:r>
            <a:endParaRPr lang="es-ES" dirty="0"/>
          </a:p>
          <a:p>
            <a:r>
              <a:rPr lang="es-ES" dirty="0"/>
              <a:t>Haga uso de los diminutivos con regularidad. Ej: No diga perro, diga perrito; no se tome un guaro, tómese un guarito.</a:t>
            </a:r>
          </a:p>
          <a:p>
            <a:endParaRPr lang="es-ES" dirty="0"/>
          </a:p>
          <a:p>
            <a:r>
              <a:rPr lang="es-ES" dirty="0"/>
              <a:t>Para naturalizar su acento caleño, pronuncie la s como una j, por otro lado, agregue una m en vez de n. Ej: voj vaj a comprar el pam.</a:t>
            </a:r>
          </a:p>
          <a:p>
            <a:endParaRPr lang="es-E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Acento </a:t>
            </a:r>
            <a:r>
              <a:rPr lang="it-IT" dirty="0" err="1" smtClean="0"/>
              <a:t>caleño</a:t>
            </a:r>
            <a:endParaRPr lang="it-IT" dirty="0"/>
          </a:p>
        </p:txBody>
      </p:sp>
      <p:pic>
        <p:nvPicPr>
          <p:cNvPr id="4" name="4magrlTXXV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600" y="1556792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861</Words>
  <Application>Microsoft Office PowerPoint</Application>
  <PresentationFormat>Presentazione su schermo (4:3)</PresentationFormat>
  <Paragraphs>90</Paragraphs>
  <Slides>20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Gabriel García Márquez  </vt:lpstr>
      <vt:lpstr>Fernando Botero</vt:lpstr>
      <vt:lpstr>Fernando gaitan – Edwin Patarroyo</vt:lpstr>
      <vt:lpstr>Carlos Vives - Shakira – Juanes - Maluma</vt:lpstr>
      <vt:lpstr>Jugadores de fùtbol</vt:lpstr>
      <vt:lpstr>Caracteristicas de los colombianos</vt:lpstr>
      <vt:lpstr>Dialectos</vt:lpstr>
      <vt:lpstr>Presentazione standard di PowerPoint</vt:lpstr>
      <vt:lpstr>Acento caleño</vt:lpstr>
      <vt:lpstr>Fiestas</vt:lpstr>
      <vt:lpstr>Presentazione standard di PowerPoint</vt:lpstr>
      <vt:lpstr>Musica, bailes: Cumbia</vt:lpstr>
      <vt:lpstr>Platos tipicos y productosrepresentativos</vt:lpstr>
      <vt:lpstr>Presentazione standard di PowerPoint</vt:lpstr>
      <vt:lpstr>Presentazione standard di PowerPoint</vt:lpstr>
      <vt:lpstr>Presentazione standard di PowerPoint</vt:lpstr>
      <vt:lpstr>Alumbrados</vt:lpstr>
      <vt:lpstr>Platos típicos Navideños</vt:lpstr>
      <vt:lpstr>Musica y bailes</vt:lpstr>
      <vt:lpstr>La Tierra del olvido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yanethy</dc:creator>
  <cp:lastModifiedBy>ARRIBAS LEAL DANIEL</cp:lastModifiedBy>
  <cp:revision>36</cp:revision>
  <dcterms:created xsi:type="dcterms:W3CDTF">2016-04-22T15:03:49Z</dcterms:created>
  <dcterms:modified xsi:type="dcterms:W3CDTF">2021-01-12T16:48:40Z</dcterms:modified>
</cp:coreProperties>
</file>