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70" r:id="rId4"/>
    <p:sldId id="259" r:id="rId5"/>
    <p:sldId id="260" r:id="rId6"/>
    <p:sldId id="261" r:id="rId7"/>
    <p:sldId id="262" r:id="rId8"/>
    <p:sldId id="263" r:id="rId9"/>
    <p:sldId id="264" r:id="rId10"/>
    <p:sldId id="265" r:id="rId11"/>
    <p:sldId id="266" r:id="rId12"/>
    <p:sldId id="267" r:id="rId13"/>
    <p:sldId id="268" r:id="rId14"/>
    <p:sldId id="269" r:id="rId15"/>
    <p:sldId id="280" r:id="rId16"/>
    <p:sldId id="271" r:id="rId17"/>
    <p:sldId id="272" r:id="rId18"/>
    <p:sldId id="273" r:id="rId19"/>
    <p:sldId id="274" r:id="rId20"/>
    <p:sldId id="275" r:id="rId21"/>
    <p:sldId id="276" r:id="rId22"/>
    <p:sldId id="277" r:id="rId23"/>
    <p:sldId id="278" r:id="rId24"/>
    <p:sldId id="279" r:id="rId25"/>
    <p:sldId id="281" r:id="rId26"/>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9" d="100"/>
          <a:sy n="79" d="100"/>
        </p:scale>
        <p:origin x="-1288"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A20905-3954-474B-A606-562BCA026DC1}" type="doc">
      <dgm:prSet loTypeId="urn:microsoft.com/office/officeart/2016/7/layout/LinearBlockProcessNumbered" loCatId="process" qsTypeId="urn:microsoft.com/office/officeart/2005/8/quickstyle/simple1" qsCatId="simple" csTypeId="urn:microsoft.com/office/officeart/2005/8/colors/colorful1" csCatId="colorful" phldr="1"/>
      <dgm:spPr/>
      <dgm:t>
        <a:bodyPr rtlCol="0"/>
        <a:lstStyle/>
        <a:p>
          <a:pPr rtl="0"/>
          <a:endParaRPr lang="en-US"/>
        </a:p>
      </dgm:t>
    </dgm:pt>
    <dgm:pt modelId="{53742231-981F-480A-940F-203EC2F7423F}">
      <dgm:prSet/>
      <dgm:spPr/>
      <dgm:t>
        <a:bodyPr rtlCol="0"/>
        <a:lstStyle/>
        <a:p>
          <a:pPr rtl="0">
            <a:defRPr cap="all"/>
          </a:pPr>
          <a:r>
            <a:rPr lang="it" dirty="0"/>
            <a:t>définition du MOT «interculturalité»</a:t>
          </a:r>
        </a:p>
      </dgm:t>
    </dgm:pt>
    <dgm:pt modelId="{2FC75195-FBA1-43DE-85DD-40B4B3A2F1F3}" type="parTrans" cxnId="{F226B1C2-5D99-403A-8240-EAD6BD4D8534}">
      <dgm:prSet/>
      <dgm:spPr/>
      <dgm:t>
        <a:bodyPr rtlCol="0"/>
        <a:lstStyle/>
        <a:p>
          <a:pPr rtl="0"/>
          <a:endParaRPr lang="en-US"/>
        </a:p>
      </dgm:t>
    </dgm:pt>
    <dgm:pt modelId="{EF449C32-A7AE-4099-9E9B-9E2F736A89CE}" type="sibTrans" cxnId="{F226B1C2-5D99-403A-8240-EAD6BD4D8534}">
      <dgm:prSet phldrT="02" phldr="0"/>
      <dgm:spPr/>
      <dgm:t>
        <a:bodyPr rtlCol="0"/>
        <a:lstStyle/>
        <a:p>
          <a:pPr rtl="0"/>
          <a:r>
            <a:rPr lang="it"/>
            <a:t>02</a:t>
          </a:r>
        </a:p>
      </dgm:t>
    </dgm:pt>
    <dgm:pt modelId="{9EF41CC5-EF3B-4A6D-8229-3F1333EADFB3}">
      <dgm:prSet/>
      <dgm:spPr/>
      <dgm:t>
        <a:bodyPr rtlCol="0"/>
        <a:lstStyle/>
        <a:p>
          <a:pPr rtl="0">
            <a:defRPr cap="all"/>
          </a:pPr>
          <a:r>
            <a:rPr lang="it" dirty="0"/>
            <a:t>Explication du mot «interculturalité»</a:t>
          </a:r>
        </a:p>
      </dgm:t>
    </dgm:pt>
    <dgm:pt modelId="{DAEF1C7D-B0C5-46FA-BED3-8A54E918D3E0}" type="parTrans" cxnId="{E476EEBC-7C9F-4E07-BD58-1044B9769B64}">
      <dgm:prSet/>
      <dgm:spPr/>
      <dgm:t>
        <a:bodyPr rtlCol="0"/>
        <a:lstStyle/>
        <a:p>
          <a:pPr rtl="0"/>
          <a:endParaRPr lang="en-US"/>
        </a:p>
      </dgm:t>
    </dgm:pt>
    <dgm:pt modelId="{98E6DD7C-B953-4119-9F64-9914E467ECBF}" type="sibTrans" cxnId="{E476EEBC-7C9F-4E07-BD58-1044B9769B64}">
      <dgm:prSet phldrT="03" phldr="0"/>
      <dgm:spPr/>
      <dgm:t>
        <a:bodyPr rtlCol="0"/>
        <a:lstStyle/>
        <a:p>
          <a:pPr rtl="0"/>
          <a:r>
            <a:rPr lang="it"/>
            <a:t>03</a:t>
          </a:r>
        </a:p>
      </dgm:t>
    </dgm:pt>
    <dgm:pt modelId="{DC13AB6D-DEA2-4CBB-AC69-1EF1A6AD1512}">
      <dgm:prSet/>
      <dgm:spPr/>
      <dgm:t>
        <a:bodyPr rtlCol="0"/>
        <a:lstStyle/>
        <a:p>
          <a:pPr rtl="0">
            <a:defRPr cap="all"/>
          </a:pPr>
          <a:r>
            <a:rPr lang="fr-FR" dirty="0"/>
            <a:t>é</a:t>
          </a:r>
          <a:r>
            <a:rPr lang="it" dirty="0"/>
            <a:t>tymologie du MOT «interculturalité»</a:t>
          </a:r>
        </a:p>
      </dgm:t>
    </dgm:pt>
    <dgm:pt modelId="{9C64CC83-643C-4E12-8F97-BC19DC031190}" type="sibTrans" cxnId="{4B888393-351D-4489-90C9-5A68061AB236}">
      <dgm:prSet phldrT="01" phldr="0"/>
      <dgm:spPr/>
      <dgm:t>
        <a:bodyPr rtlCol="0"/>
        <a:lstStyle/>
        <a:p>
          <a:pPr rtl="0"/>
          <a:r>
            <a:rPr lang="it"/>
            <a:t>01</a:t>
          </a:r>
        </a:p>
      </dgm:t>
    </dgm:pt>
    <dgm:pt modelId="{2C752582-D9FF-4E04-A92F-827DB4BB5C48}" type="parTrans" cxnId="{4B888393-351D-4489-90C9-5A68061AB236}">
      <dgm:prSet/>
      <dgm:spPr/>
      <dgm:t>
        <a:bodyPr rtlCol="0"/>
        <a:lstStyle/>
        <a:p>
          <a:pPr rtl="0"/>
          <a:endParaRPr lang="en-US"/>
        </a:p>
      </dgm:t>
    </dgm:pt>
    <dgm:pt modelId="{579698BD-D232-4926-8D7B-29A69B90858B}" type="pres">
      <dgm:prSet presAssocID="{8AA20905-3954-474B-A606-562BCA026DC1}" presName="Name0" presStyleCnt="0">
        <dgm:presLayoutVars>
          <dgm:animLvl val="lvl"/>
          <dgm:resizeHandles val="exact"/>
        </dgm:presLayoutVars>
      </dgm:prSet>
      <dgm:spPr/>
      <dgm:t>
        <a:bodyPr/>
        <a:lstStyle/>
        <a:p>
          <a:endParaRPr lang="fr-CA"/>
        </a:p>
      </dgm:t>
    </dgm:pt>
    <dgm:pt modelId="{3DD5B223-886E-4FC7-BDA1-ECA869A474EC}" type="pres">
      <dgm:prSet presAssocID="{DC13AB6D-DEA2-4CBB-AC69-1EF1A6AD1512}" presName="compositeNode" presStyleCnt="0">
        <dgm:presLayoutVars>
          <dgm:bulletEnabled val="1"/>
        </dgm:presLayoutVars>
      </dgm:prSet>
      <dgm:spPr/>
    </dgm:pt>
    <dgm:pt modelId="{DA3A6BD4-857F-4C66-97FA-B1E1C180A950}" type="pres">
      <dgm:prSet presAssocID="{DC13AB6D-DEA2-4CBB-AC69-1EF1A6AD1512}" presName="bgRect" presStyleLbl="alignNode1" presStyleIdx="0" presStyleCnt="3"/>
      <dgm:spPr/>
      <dgm:t>
        <a:bodyPr/>
        <a:lstStyle/>
        <a:p>
          <a:endParaRPr lang="fr-CA"/>
        </a:p>
      </dgm:t>
    </dgm:pt>
    <dgm:pt modelId="{BBA91679-4684-4A04-8AEB-03038C78A75C}" type="pres">
      <dgm:prSet presAssocID="{9C64CC83-643C-4E12-8F97-BC19DC031190}" presName="sibTransNodeRect" presStyleLbl="alignNode1" presStyleIdx="0" presStyleCnt="3">
        <dgm:presLayoutVars>
          <dgm:chMax val="0"/>
          <dgm:bulletEnabled val="1"/>
        </dgm:presLayoutVars>
      </dgm:prSet>
      <dgm:spPr/>
      <dgm:t>
        <a:bodyPr/>
        <a:lstStyle/>
        <a:p>
          <a:endParaRPr lang="fr-CA"/>
        </a:p>
      </dgm:t>
    </dgm:pt>
    <dgm:pt modelId="{5F398AEE-BC0F-4F30-99FA-92D67A176C2D}" type="pres">
      <dgm:prSet presAssocID="{DC13AB6D-DEA2-4CBB-AC69-1EF1A6AD1512}" presName="nodeRect" presStyleLbl="alignNode1" presStyleIdx="0" presStyleCnt="3">
        <dgm:presLayoutVars>
          <dgm:bulletEnabled val="1"/>
        </dgm:presLayoutVars>
      </dgm:prSet>
      <dgm:spPr/>
      <dgm:t>
        <a:bodyPr/>
        <a:lstStyle/>
        <a:p>
          <a:endParaRPr lang="fr-CA"/>
        </a:p>
      </dgm:t>
    </dgm:pt>
    <dgm:pt modelId="{3C27A223-AC17-40BD-B7C5-0447661C2934}" type="pres">
      <dgm:prSet presAssocID="{9C64CC83-643C-4E12-8F97-BC19DC031190}" presName="sibTrans" presStyleCnt="0"/>
      <dgm:spPr/>
    </dgm:pt>
    <dgm:pt modelId="{0864151C-845B-4A50-9755-7EE613694D81}" type="pres">
      <dgm:prSet presAssocID="{53742231-981F-480A-940F-203EC2F7423F}" presName="compositeNode" presStyleCnt="0">
        <dgm:presLayoutVars>
          <dgm:bulletEnabled val="1"/>
        </dgm:presLayoutVars>
      </dgm:prSet>
      <dgm:spPr/>
    </dgm:pt>
    <dgm:pt modelId="{00AE7F27-0E5D-4AFB-ACD6-B5A19E79EA42}" type="pres">
      <dgm:prSet presAssocID="{53742231-981F-480A-940F-203EC2F7423F}" presName="bgRect" presStyleLbl="alignNode1" presStyleIdx="1" presStyleCnt="3"/>
      <dgm:spPr/>
      <dgm:t>
        <a:bodyPr/>
        <a:lstStyle/>
        <a:p>
          <a:endParaRPr lang="fr-CA"/>
        </a:p>
      </dgm:t>
    </dgm:pt>
    <dgm:pt modelId="{975C752B-C37A-4BA6-A3AE-2202A141404A}" type="pres">
      <dgm:prSet presAssocID="{EF449C32-A7AE-4099-9E9B-9E2F736A89CE}" presName="sibTransNodeRect" presStyleLbl="alignNode1" presStyleIdx="1" presStyleCnt="3">
        <dgm:presLayoutVars>
          <dgm:chMax val="0"/>
          <dgm:bulletEnabled val="1"/>
        </dgm:presLayoutVars>
      </dgm:prSet>
      <dgm:spPr/>
      <dgm:t>
        <a:bodyPr/>
        <a:lstStyle/>
        <a:p>
          <a:endParaRPr lang="fr-CA"/>
        </a:p>
      </dgm:t>
    </dgm:pt>
    <dgm:pt modelId="{C5BDCA19-B754-421E-A6CC-628F80FC74CB}" type="pres">
      <dgm:prSet presAssocID="{53742231-981F-480A-940F-203EC2F7423F}" presName="nodeRect" presStyleLbl="alignNode1" presStyleIdx="1" presStyleCnt="3">
        <dgm:presLayoutVars>
          <dgm:bulletEnabled val="1"/>
        </dgm:presLayoutVars>
      </dgm:prSet>
      <dgm:spPr/>
      <dgm:t>
        <a:bodyPr/>
        <a:lstStyle/>
        <a:p>
          <a:endParaRPr lang="fr-CA"/>
        </a:p>
      </dgm:t>
    </dgm:pt>
    <dgm:pt modelId="{3E36C1DA-E751-469B-91D5-B7ADF3790DAB}" type="pres">
      <dgm:prSet presAssocID="{EF449C32-A7AE-4099-9E9B-9E2F736A89CE}" presName="sibTrans" presStyleCnt="0"/>
      <dgm:spPr/>
    </dgm:pt>
    <dgm:pt modelId="{19974A3A-09A4-40DE-BB0F-D9AED1ACB06E}" type="pres">
      <dgm:prSet presAssocID="{9EF41CC5-EF3B-4A6D-8229-3F1333EADFB3}" presName="compositeNode" presStyleCnt="0">
        <dgm:presLayoutVars>
          <dgm:bulletEnabled val="1"/>
        </dgm:presLayoutVars>
      </dgm:prSet>
      <dgm:spPr/>
    </dgm:pt>
    <dgm:pt modelId="{CAD62F17-E99D-4FEF-B376-961CA4CB20EB}" type="pres">
      <dgm:prSet presAssocID="{9EF41CC5-EF3B-4A6D-8229-3F1333EADFB3}" presName="bgRect" presStyleLbl="alignNode1" presStyleIdx="2" presStyleCnt="3"/>
      <dgm:spPr/>
      <dgm:t>
        <a:bodyPr/>
        <a:lstStyle/>
        <a:p>
          <a:endParaRPr lang="fr-CA"/>
        </a:p>
      </dgm:t>
    </dgm:pt>
    <dgm:pt modelId="{E20811D6-E5D4-4C9E-AABF-9E0E1902CA2C}" type="pres">
      <dgm:prSet presAssocID="{98E6DD7C-B953-4119-9F64-9914E467ECBF}" presName="sibTransNodeRect" presStyleLbl="alignNode1" presStyleIdx="2" presStyleCnt="3">
        <dgm:presLayoutVars>
          <dgm:chMax val="0"/>
          <dgm:bulletEnabled val="1"/>
        </dgm:presLayoutVars>
      </dgm:prSet>
      <dgm:spPr/>
      <dgm:t>
        <a:bodyPr/>
        <a:lstStyle/>
        <a:p>
          <a:endParaRPr lang="fr-CA"/>
        </a:p>
      </dgm:t>
    </dgm:pt>
    <dgm:pt modelId="{67D48337-9200-42EF-A956-8FC92E9B78D2}" type="pres">
      <dgm:prSet presAssocID="{9EF41CC5-EF3B-4A6D-8229-3F1333EADFB3}" presName="nodeRect" presStyleLbl="alignNode1" presStyleIdx="2" presStyleCnt="3">
        <dgm:presLayoutVars>
          <dgm:bulletEnabled val="1"/>
        </dgm:presLayoutVars>
      </dgm:prSet>
      <dgm:spPr/>
      <dgm:t>
        <a:bodyPr/>
        <a:lstStyle/>
        <a:p>
          <a:endParaRPr lang="fr-CA"/>
        </a:p>
      </dgm:t>
    </dgm:pt>
  </dgm:ptLst>
  <dgm:cxnLst>
    <dgm:cxn modelId="{F226B1C2-5D99-403A-8240-EAD6BD4D8534}" srcId="{8AA20905-3954-474B-A606-562BCA026DC1}" destId="{53742231-981F-480A-940F-203EC2F7423F}" srcOrd="1" destOrd="0" parTransId="{2FC75195-FBA1-43DE-85DD-40B4B3A2F1F3}" sibTransId="{EF449C32-A7AE-4099-9E9B-9E2F736A89CE}"/>
    <dgm:cxn modelId="{6C5A74F9-3450-7945-9E70-FE5F3003BBB8}" type="presOf" srcId="{8AA20905-3954-474B-A606-562BCA026DC1}" destId="{579698BD-D232-4926-8D7B-29A69B90858B}" srcOrd="0" destOrd="0" presId="urn:microsoft.com/office/officeart/2016/7/layout/LinearBlockProcessNumbered"/>
    <dgm:cxn modelId="{033CF9A0-4770-684F-B9EE-B4C38C43A187}" type="presOf" srcId="{98E6DD7C-B953-4119-9F64-9914E467ECBF}" destId="{E20811D6-E5D4-4C9E-AABF-9E0E1902CA2C}" srcOrd="0" destOrd="0" presId="urn:microsoft.com/office/officeart/2016/7/layout/LinearBlockProcessNumbered"/>
    <dgm:cxn modelId="{13746F3F-597F-4140-8C97-87BD15800DE0}" type="presOf" srcId="{9EF41CC5-EF3B-4A6D-8229-3F1333EADFB3}" destId="{CAD62F17-E99D-4FEF-B376-961CA4CB20EB}" srcOrd="0" destOrd="0" presId="urn:microsoft.com/office/officeart/2016/7/layout/LinearBlockProcessNumbered"/>
    <dgm:cxn modelId="{E476EEBC-7C9F-4E07-BD58-1044B9769B64}" srcId="{8AA20905-3954-474B-A606-562BCA026DC1}" destId="{9EF41CC5-EF3B-4A6D-8229-3F1333EADFB3}" srcOrd="2" destOrd="0" parTransId="{DAEF1C7D-B0C5-46FA-BED3-8A54E918D3E0}" sibTransId="{98E6DD7C-B953-4119-9F64-9914E467ECBF}"/>
    <dgm:cxn modelId="{11BA9F3A-EC92-9A44-AD0B-11A14EE27EEA}" type="presOf" srcId="{9C64CC83-643C-4E12-8F97-BC19DC031190}" destId="{BBA91679-4684-4A04-8AEB-03038C78A75C}" srcOrd="0" destOrd="0" presId="urn:microsoft.com/office/officeart/2016/7/layout/LinearBlockProcessNumbered"/>
    <dgm:cxn modelId="{075908A8-E156-2D4A-A00C-05A25DFD431E}" type="presOf" srcId="{DC13AB6D-DEA2-4CBB-AC69-1EF1A6AD1512}" destId="{DA3A6BD4-857F-4C66-97FA-B1E1C180A950}" srcOrd="0" destOrd="0" presId="urn:microsoft.com/office/officeart/2016/7/layout/LinearBlockProcessNumbered"/>
    <dgm:cxn modelId="{8F2F76FC-E43B-2843-9F1B-696298A6B270}" type="presOf" srcId="{53742231-981F-480A-940F-203EC2F7423F}" destId="{C5BDCA19-B754-421E-A6CC-628F80FC74CB}" srcOrd="1" destOrd="0" presId="urn:microsoft.com/office/officeart/2016/7/layout/LinearBlockProcessNumbered"/>
    <dgm:cxn modelId="{8AB2F868-9F19-0447-8A56-EC0F2F6430CC}" type="presOf" srcId="{53742231-981F-480A-940F-203EC2F7423F}" destId="{00AE7F27-0E5D-4AFB-ACD6-B5A19E79EA42}" srcOrd="0" destOrd="0" presId="urn:microsoft.com/office/officeart/2016/7/layout/LinearBlockProcessNumbered"/>
    <dgm:cxn modelId="{4B888393-351D-4489-90C9-5A68061AB236}" srcId="{8AA20905-3954-474B-A606-562BCA026DC1}" destId="{DC13AB6D-DEA2-4CBB-AC69-1EF1A6AD1512}" srcOrd="0" destOrd="0" parTransId="{2C752582-D9FF-4E04-A92F-827DB4BB5C48}" sibTransId="{9C64CC83-643C-4E12-8F97-BC19DC031190}"/>
    <dgm:cxn modelId="{5699BC2B-1E08-1C45-B636-96AEE20D9017}" type="presOf" srcId="{DC13AB6D-DEA2-4CBB-AC69-1EF1A6AD1512}" destId="{5F398AEE-BC0F-4F30-99FA-92D67A176C2D}" srcOrd="1" destOrd="0" presId="urn:microsoft.com/office/officeart/2016/7/layout/LinearBlockProcessNumbered"/>
    <dgm:cxn modelId="{EAFB70D1-9944-9E46-AB65-AA36147B81A7}" type="presOf" srcId="{9EF41CC5-EF3B-4A6D-8229-3F1333EADFB3}" destId="{67D48337-9200-42EF-A956-8FC92E9B78D2}" srcOrd="1" destOrd="0" presId="urn:microsoft.com/office/officeart/2016/7/layout/LinearBlockProcessNumbered"/>
    <dgm:cxn modelId="{BBEBAB6A-495D-F94F-968C-D66632BEE918}" type="presOf" srcId="{EF449C32-A7AE-4099-9E9B-9E2F736A89CE}" destId="{975C752B-C37A-4BA6-A3AE-2202A141404A}" srcOrd="0" destOrd="0" presId="urn:microsoft.com/office/officeart/2016/7/layout/LinearBlockProcessNumbered"/>
    <dgm:cxn modelId="{51C5CB45-F094-0545-9363-2E7E7F714B36}" type="presParOf" srcId="{579698BD-D232-4926-8D7B-29A69B90858B}" destId="{3DD5B223-886E-4FC7-BDA1-ECA869A474EC}" srcOrd="0" destOrd="0" presId="urn:microsoft.com/office/officeart/2016/7/layout/LinearBlockProcessNumbered"/>
    <dgm:cxn modelId="{C9457C95-93CD-D941-8FED-4EE461D8EA31}" type="presParOf" srcId="{3DD5B223-886E-4FC7-BDA1-ECA869A474EC}" destId="{DA3A6BD4-857F-4C66-97FA-B1E1C180A950}" srcOrd="0" destOrd="0" presId="urn:microsoft.com/office/officeart/2016/7/layout/LinearBlockProcessNumbered"/>
    <dgm:cxn modelId="{F0882C71-C89D-904C-AFAD-E8723D84C194}" type="presParOf" srcId="{3DD5B223-886E-4FC7-BDA1-ECA869A474EC}" destId="{BBA91679-4684-4A04-8AEB-03038C78A75C}" srcOrd="1" destOrd="0" presId="urn:microsoft.com/office/officeart/2016/7/layout/LinearBlockProcessNumbered"/>
    <dgm:cxn modelId="{63F81FBE-3C8F-EF4C-813E-175F58AFA2E8}" type="presParOf" srcId="{3DD5B223-886E-4FC7-BDA1-ECA869A474EC}" destId="{5F398AEE-BC0F-4F30-99FA-92D67A176C2D}" srcOrd="2" destOrd="0" presId="urn:microsoft.com/office/officeart/2016/7/layout/LinearBlockProcessNumbered"/>
    <dgm:cxn modelId="{8746273F-6DFC-BA47-9000-A8AFFF245036}" type="presParOf" srcId="{579698BD-D232-4926-8D7B-29A69B90858B}" destId="{3C27A223-AC17-40BD-B7C5-0447661C2934}" srcOrd="1" destOrd="0" presId="urn:microsoft.com/office/officeart/2016/7/layout/LinearBlockProcessNumbered"/>
    <dgm:cxn modelId="{B782B662-DBBD-8A4E-9402-D27898844C68}" type="presParOf" srcId="{579698BD-D232-4926-8D7B-29A69B90858B}" destId="{0864151C-845B-4A50-9755-7EE613694D81}" srcOrd="2" destOrd="0" presId="urn:microsoft.com/office/officeart/2016/7/layout/LinearBlockProcessNumbered"/>
    <dgm:cxn modelId="{AC872A47-3E50-644C-AF14-A07D518A6965}" type="presParOf" srcId="{0864151C-845B-4A50-9755-7EE613694D81}" destId="{00AE7F27-0E5D-4AFB-ACD6-B5A19E79EA42}" srcOrd="0" destOrd="0" presId="urn:microsoft.com/office/officeart/2016/7/layout/LinearBlockProcessNumbered"/>
    <dgm:cxn modelId="{D01931F4-25F7-1449-BB3D-4BE7DBB67A91}" type="presParOf" srcId="{0864151C-845B-4A50-9755-7EE613694D81}" destId="{975C752B-C37A-4BA6-A3AE-2202A141404A}" srcOrd="1" destOrd="0" presId="urn:microsoft.com/office/officeart/2016/7/layout/LinearBlockProcessNumbered"/>
    <dgm:cxn modelId="{FAC35B0E-CE3D-A546-8B4E-2CFF963DB26B}" type="presParOf" srcId="{0864151C-845B-4A50-9755-7EE613694D81}" destId="{C5BDCA19-B754-421E-A6CC-628F80FC74CB}" srcOrd="2" destOrd="0" presId="urn:microsoft.com/office/officeart/2016/7/layout/LinearBlockProcessNumbered"/>
    <dgm:cxn modelId="{B140F843-D992-A045-89AC-AC771EA5DD31}" type="presParOf" srcId="{579698BD-D232-4926-8D7B-29A69B90858B}" destId="{3E36C1DA-E751-469B-91D5-B7ADF3790DAB}" srcOrd="3" destOrd="0" presId="urn:microsoft.com/office/officeart/2016/7/layout/LinearBlockProcessNumbered"/>
    <dgm:cxn modelId="{792EA4FF-0266-F942-A09D-2504650DCBED}" type="presParOf" srcId="{579698BD-D232-4926-8D7B-29A69B90858B}" destId="{19974A3A-09A4-40DE-BB0F-D9AED1ACB06E}" srcOrd="4" destOrd="0" presId="urn:microsoft.com/office/officeart/2016/7/layout/LinearBlockProcessNumbered"/>
    <dgm:cxn modelId="{CB819D42-A655-4E43-956E-3580D54EDBD1}" type="presParOf" srcId="{19974A3A-09A4-40DE-BB0F-D9AED1ACB06E}" destId="{CAD62F17-E99D-4FEF-B376-961CA4CB20EB}" srcOrd="0" destOrd="0" presId="urn:microsoft.com/office/officeart/2016/7/layout/LinearBlockProcessNumbered"/>
    <dgm:cxn modelId="{CD73B906-2074-DC45-8431-772B2CAB0AA7}" type="presParOf" srcId="{19974A3A-09A4-40DE-BB0F-D9AED1ACB06E}" destId="{E20811D6-E5D4-4C9E-AABF-9E0E1902CA2C}" srcOrd="1" destOrd="0" presId="urn:microsoft.com/office/officeart/2016/7/layout/LinearBlockProcessNumbered"/>
    <dgm:cxn modelId="{9A18EE73-6C75-FB4B-8403-BA28FDE3E91F}" type="presParOf" srcId="{19974A3A-09A4-40DE-BB0F-D9AED1ACB06E}" destId="{67D48337-9200-42EF-A956-8FC92E9B78D2}"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A57244-DC51-4BEF-8305-2CFBBD979BD5}" type="doc">
      <dgm:prSet loTypeId="urn:microsoft.com/office/officeart/2005/8/layout/list1" loCatId="list" qsTypeId="urn:microsoft.com/office/officeart/2005/8/quickstyle/simple1" qsCatId="simple" csTypeId="urn:microsoft.com/office/officeart/2005/8/colors/accent5_2" csCatId="accent5" phldr="1"/>
      <dgm:spPr/>
      <dgm:t>
        <a:bodyPr/>
        <a:lstStyle/>
        <a:p>
          <a:endParaRPr lang="fr-FR"/>
        </a:p>
      </dgm:t>
    </dgm:pt>
    <dgm:pt modelId="{29AEE240-8398-4A50-A3DE-92F63D4ABABD}">
      <dgm:prSet phldrT="[Testo]"/>
      <dgm:spPr/>
      <dgm:t>
        <a:bodyPr/>
        <a:lstStyle/>
        <a:p>
          <a:r>
            <a:rPr lang="it-IT" dirty="0" err="1"/>
            <a:t>Absence</a:t>
          </a:r>
          <a:r>
            <a:rPr lang="it-IT" dirty="0"/>
            <a:t> de </a:t>
          </a:r>
          <a:r>
            <a:rPr lang="it-IT" dirty="0" err="1"/>
            <a:t>politiques</a:t>
          </a:r>
          <a:r>
            <a:rPr lang="it-IT" dirty="0"/>
            <a:t> </a:t>
          </a:r>
          <a:r>
            <a:rPr lang="it-IT" dirty="0" err="1"/>
            <a:t>gouvernementales</a:t>
          </a:r>
          <a:endParaRPr lang="fr-FR" dirty="0"/>
        </a:p>
      </dgm:t>
    </dgm:pt>
    <dgm:pt modelId="{0890E668-D8A2-4C5E-8956-99E851D29409}" type="sibTrans" cxnId="{5FFD1488-C716-4BA6-9EFB-353F4B5685FF}">
      <dgm:prSet/>
      <dgm:spPr/>
      <dgm:t>
        <a:bodyPr/>
        <a:lstStyle/>
        <a:p>
          <a:endParaRPr lang="fr-FR"/>
        </a:p>
      </dgm:t>
    </dgm:pt>
    <dgm:pt modelId="{A70921BD-1318-418C-9DE8-83D2A0A6330A}" type="parTrans" cxnId="{5FFD1488-C716-4BA6-9EFB-353F4B5685FF}">
      <dgm:prSet/>
      <dgm:spPr/>
      <dgm:t>
        <a:bodyPr/>
        <a:lstStyle/>
        <a:p>
          <a:endParaRPr lang="fr-FR"/>
        </a:p>
      </dgm:t>
    </dgm:pt>
    <dgm:pt modelId="{F72200B8-C78A-4A29-98E6-D53828E3AF15}">
      <dgm:prSet phldrT="[Testo]"/>
      <dgm:spPr/>
      <dgm:t>
        <a:bodyPr/>
        <a:lstStyle/>
        <a:p>
          <a:r>
            <a:rPr lang="it-IT" dirty="0" err="1"/>
            <a:t>Obstacles</a:t>
          </a:r>
          <a:r>
            <a:rPr lang="it-IT" dirty="0"/>
            <a:t> de la langue</a:t>
          </a:r>
          <a:endParaRPr lang="fr-FR" dirty="0"/>
        </a:p>
      </dgm:t>
    </dgm:pt>
    <dgm:pt modelId="{9C250F47-4D40-4136-9B3D-D077201C71BD}" type="sibTrans" cxnId="{31367D52-1C49-4600-B468-CA076FBABD3A}">
      <dgm:prSet/>
      <dgm:spPr/>
      <dgm:t>
        <a:bodyPr/>
        <a:lstStyle/>
        <a:p>
          <a:endParaRPr lang="fr-FR"/>
        </a:p>
      </dgm:t>
    </dgm:pt>
    <dgm:pt modelId="{117FF5AB-0C1D-40B0-B952-DE4813760D3E}" type="parTrans" cxnId="{31367D52-1C49-4600-B468-CA076FBABD3A}">
      <dgm:prSet/>
      <dgm:spPr/>
      <dgm:t>
        <a:bodyPr/>
        <a:lstStyle/>
        <a:p>
          <a:endParaRPr lang="fr-FR"/>
        </a:p>
      </dgm:t>
    </dgm:pt>
    <dgm:pt modelId="{624F04A9-6430-4B11-8EAA-8552482FECB9}">
      <dgm:prSet phldrT="[Testo]"/>
      <dgm:spPr/>
      <dgm:t>
        <a:bodyPr/>
        <a:lstStyle/>
        <a:p>
          <a:r>
            <a:rPr lang="it-IT" dirty="0" err="1"/>
            <a:t>Différentes</a:t>
          </a:r>
          <a:r>
            <a:rPr lang="it-IT" dirty="0"/>
            <a:t> </a:t>
          </a:r>
          <a:r>
            <a:rPr lang="it-IT" dirty="0" err="1"/>
            <a:t>conceptions</a:t>
          </a:r>
          <a:r>
            <a:rPr lang="it-IT" dirty="0"/>
            <a:t> de la culture</a:t>
          </a:r>
          <a:endParaRPr lang="fr-FR" dirty="0"/>
        </a:p>
      </dgm:t>
    </dgm:pt>
    <dgm:pt modelId="{57730888-15AB-47EC-8449-28F68E8C3662}" type="sibTrans" cxnId="{F214750F-6964-43FE-B392-EFED42070375}">
      <dgm:prSet/>
      <dgm:spPr/>
      <dgm:t>
        <a:bodyPr/>
        <a:lstStyle/>
        <a:p>
          <a:endParaRPr lang="fr-FR"/>
        </a:p>
      </dgm:t>
    </dgm:pt>
    <dgm:pt modelId="{6C8F842B-37C7-4BBF-8B88-F59C84A9137B}" type="parTrans" cxnId="{F214750F-6964-43FE-B392-EFED42070375}">
      <dgm:prSet/>
      <dgm:spPr/>
      <dgm:t>
        <a:bodyPr/>
        <a:lstStyle/>
        <a:p>
          <a:endParaRPr lang="fr-FR"/>
        </a:p>
      </dgm:t>
    </dgm:pt>
    <dgm:pt modelId="{5DC03FDE-DC3C-43E4-9633-EACFB9D1AE54}">
      <dgm:prSet/>
      <dgm:spPr/>
      <dgm:t>
        <a:bodyPr/>
        <a:lstStyle/>
        <a:p>
          <a:r>
            <a:rPr lang="it-IT" dirty="0" err="1"/>
            <a:t>Hiérarchies</a:t>
          </a:r>
          <a:r>
            <a:rPr lang="it-IT" dirty="0"/>
            <a:t> </a:t>
          </a:r>
          <a:r>
            <a:rPr lang="it-IT" dirty="0" err="1"/>
            <a:t>sociales</a:t>
          </a:r>
          <a:r>
            <a:rPr lang="it-IT" dirty="0"/>
            <a:t> et </a:t>
          </a:r>
          <a:r>
            <a:rPr lang="it-IT" dirty="0" err="1"/>
            <a:t>économiques</a:t>
          </a:r>
          <a:endParaRPr lang="fr-FR" dirty="0"/>
        </a:p>
      </dgm:t>
    </dgm:pt>
    <dgm:pt modelId="{13F63656-6FC0-4C5D-B4F0-CCBC89F41AE8}" type="parTrans" cxnId="{387A40F9-0C43-4641-AC39-63FC10ED5DA6}">
      <dgm:prSet/>
      <dgm:spPr/>
      <dgm:t>
        <a:bodyPr/>
        <a:lstStyle/>
        <a:p>
          <a:endParaRPr lang="fr-FR"/>
        </a:p>
      </dgm:t>
    </dgm:pt>
    <dgm:pt modelId="{0CE4DD45-A4DA-48DB-9E0A-966183E78D71}" type="sibTrans" cxnId="{387A40F9-0C43-4641-AC39-63FC10ED5DA6}">
      <dgm:prSet/>
      <dgm:spPr/>
      <dgm:t>
        <a:bodyPr/>
        <a:lstStyle/>
        <a:p>
          <a:endParaRPr lang="fr-FR"/>
        </a:p>
      </dgm:t>
    </dgm:pt>
    <dgm:pt modelId="{CD6FE6BD-75E1-4B43-B385-7B88B502397B}" type="pres">
      <dgm:prSet presAssocID="{BCA57244-DC51-4BEF-8305-2CFBBD979BD5}" presName="linear" presStyleCnt="0">
        <dgm:presLayoutVars>
          <dgm:dir/>
          <dgm:animLvl val="lvl"/>
          <dgm:resizeHandles val="exact"/>
        </dgm:presLayoutVars>
      </dgm:prSet>
      <dgm:spPr/>
      <dgm:t>
        <a:bodyPr/>
        <a:lstStyle/>
        <a:p>
          <a:endParaRPr lang="fr-CA"/>
        </a:p>
      </dgm:t>
    </dgm:pt>
    <dgm:pt modelId="{D4F85AAF-2993-4E7A-A6F9-58702D4A0486}" type="pres">
      <dgm:prSet presAssocID="{624F04A9-6430-4B11-8EAA-8552482FECB9}" presName="parentLin" presStyleCnt="0"/>
      <dgm:spPr/>
    </dgm:pt>
    <dgm:pt modelId="{6BB72020-4B22-4D25-9423-0AF19B44EC79}" type="pres">
      <dgm:prSet presAssocID="{624F04A9-6430-4B11-8EAA-8552482FECB9}" presName="parentLeftMargin" presStyleLbl="node1" presStyleIdx="0" presStyleCnt="4"/>
      <dgm:spPr/>
      <dgm:t>
        <a:bodyPr/>
        <a:lstStyle/>
        <a:p>
          <a:endParaRPr lang="fr-CA"/>
        </a:p>
      </dgm:t>
    </dgm:pt>
    <dgm:pt modelId="{CFC516BC-1E59-4B89-9052-073E24A19C48}" type="pres">
      <dgm:prSet presAssocID="{624F04A9-6430-4B11-8EAA-8552482FECB9}" presName="parentText" presStyleLbl="node1" presStyleIdx="0" presStyleCnt="4">
        <dgm:presLayoutVars>
          <dgm:chMax val="0"/>
          <dgm:bulletEnabled val="1"/>
        </dgm:presLayoutVars>
      </dgm:prSet>
      <dgm:spPr/>
      <dgm:t>
        <a:bodyPr/>
        <a:lstStyle/>
        <a:p>
          <a:endParaRPr lang="fr-CA"/>
        </a:p>
      </dgm:t>
    </dgm:pt>
    <dgm:pt modelId="{D6A5D1CD-EE96-4B01-A686-F6B93F864A1E}" type="pres">
      <dgm:prSet presAssocID="{624F04A9-6430-4B11-8EAA-8552482FECB9}" presName="negativeSpace" presStyleCnt="0"/>
      <dgm:spPr/>
    </dgm:pt>
    <dgm:pt modelId="{1FABAB0E-F2C4-4A4E-ADB6-80935F6349BD}" type="pres">
      <dgm:prSet presAssocID="{624F04A9-6430-4B11-8EAA-8552482FECB9}" presName="childText" presStyleLbl="conFgAcc1" presStyleIdx="0" presStyleCnt="4">
        <dgm:presLayoutVars>
          <dgm:bulletEnabled val="1"/>
        </dgm:presLayoutVars>
      </dgm:prSet>
      <dgm:spPr/>
    </dgm:pt>
    <dgm:pt modelId="{02265853-604A-454F-B996-03849484F41C}" type="pres">
      <dgm:prSet presAssocID="{57730888-15AB-47EC-8449-28F68E8C3662}" presName="spaceBetweenRectangles" presStyleCnt="0"/>
      <dgm:spPr/>
    </dgm:pt>
    <dgm:pt modelId="{BF8E060F-05A1-46D5-A503-D8E26E7066A4}" type="pres">
      <dgm:prSet presAssocID="{F72200B8-C78A-4A29-98E6-D53828E3AF15}" presName="parentLin" presStyleCnt="0"/>
      <dgm:spPr/>
    </dgm:pt>
    <dgm:pt modelId="{4CB20560-F1A5-4865-975D-2D199989E40C}" type="pres">
      <dgm:prSet presAssocID="{F72200B8-C78A-4A29-98E6-D53828E3AF15}" presName="parentLeftMargin" presStyleLbl="node1" presStyleIdx="0" presStyleCnt="4"/>
      <dgm:spPr/>
      <dgm:t>
        <a:bodyPr/>
        <a:lstStyle/>
        <a:p>
          <a:endParaRPr lang="fr-CA"/>
        </a:p>
      </dgm:t>
    </dgm:pt>
    <dgm:pt modelId="{6D895179-AE77-43C1-BC17-5DF1BDC23B8B}" type="pres">
      <dgm:prSet presAssocID="{F72200B8-C78A-4A29-98E6-D53828E3AF15}" presName="parentText" presStyleLbl="node1" presStyleIdx="1" presStyleCnt="4">
        <dgm:presLayoutVars>
          <dgm:chMax val="0"/>
          <dgm:bulletEnabled val="1"/>
        </dgm:presLayoutVars>
      </dgm:prSet>
      <dgm:spPr/>
      <dgm:t>
        <a:bodyPr/>
        <a:lstStyle/>
        <a:p>
          <a:endParaRPr lang="fr-CA"/>
        </a:p>
      </dgm:t>
    </dgm:pt>
    <dgm:pt modelId="{C4D8EFA4-429B-433C-937B-70352970286B}" type="pres">
      <dgm:prSet presAssocID="{F72200B8-C78A-4A29-98E6-D53828E3AF15}" presName="negativeSpace" presStyleCnt="0"/>
      <dgm:spPr/>
    </dgm:pt>
    <dgm:pt modelId="{C20721F4-81FD-4B7C-A0EE-6AB6362FAB6C}" type="pres">
      <dgm:prSet presAssocID="{F72200B8-C78A-4A29-98E6-D53828E3AF15}" presName="childText" presStyleLbl="conFgAcc1" presStyleIdx="1" presStyleCnt="4">
        <dgm:presLayoutVars>
          <dgm:bulletEnabled val="1"/>
        </dgm:presLayoutVars>
      </dgm:prSet>
      <dgm:spPr/>
    </dgm:pt>
    <dgm:pt modelId="{0D785417-4DF5-492E-88F3-23B66125CE37}" type="pres">
      <dgm:prSet presAssocID="{9C250F47-4D40-4136-9B3D-D077201C71BD}" presName="spaceBetweenRectangles" presStyleCnt="0"/>
      <dgm:spPr/>
    </dgm:pt>
    <dgm:pt modelId="{30158560-8614-43C2-88D1-77F936792FA8}" type="pres">
      <dgm:prSet presAssocID="{29AEE240-8398-4A50-A3DE-92F63D4ABABD}" presName="parentLin" presStyleCnt="0"/>
      <dgm:spPr/>
    </dgm:pt>
    <dgm:pt modelId="{E65BE831-DE00-4C01-9D9D-3E44F048AFC6}" type="pres">
      <dgm:prSet presAssocID="{29AEE240-8398-4A50-A3DE-92F63D4ABABD}" presName="parentLeftMargin" presStyleLbl="node1" presStyleIdx="1" presStyleCnt="4"/>
      <dgm:spPr/>
      <dgm:t>
        <a:bodyPr/>
        <a:lstStyle/>
        <a:p>
          <a:endParaRPr lang="fr-CA"/>
        </a:p>
      </dgm:t>
    </dgm:pt>
    <dgm:pt modelId="{E8B08667-A56F-43AA-A5EF-92FE37DE2A28}" type="pres">
      <dgm:prSet presAssocID="{29AEE240-8398-4A50-A3DE-92F63D4ABABD}" presName="parentText" presStyleLbl="node1" presStyleIdx="2" presStyleCnt="4">
        <dgm:presLayoutVars>
          <dgm:chMax val="0"/>
          <dgm:bulletEnabled val="1"/>
        </dgm:presLayoutVars>
      </dgm:prSet>
      <dgm:spPr/>
      <dgm:t>
        <a:bodyPr/>
        <a:lstStyle/>
        <a:p>
          <a:endParaRPr lang="fr-CA"/>
        </a:p>
      </dgm:t>
    </dgm:pt>
    <dgm:pt modelId="{4D2FEB14-0D26-4EDE-A979-F8C074A040AA}" type="pres">
      <dgm:prSet presAssocID="{29AEE240-8398-4A50-A3DE-92F63D4ABABD}" presName="negativeSpace" presStyleCnt="0"/>
      <dgm:spPr/>
    </dgm:pt>
    <dgm:pt modelId="{E9337C07-BD8E-4A45-91BC-BA11D3E2027D}" type="pres">
      <dgm:prSet presAssocID="{29AEE240-8398-4A50-A3DE-92F63D4ABABD}" presName="childText" presStyleLbl="conFgAcc1" presStyleIdx="2" presStyleCnt="4">
        <dgm:presLayoutVars>
          <dgm:bulletEnabled val="1"/>
        </dgm:presLayoutVars>
      </dgm:prSet>
      <dgm:spPr/>
    </dgm:pt>
    <dgm:pt modelId="{245BFF88-A2B2-48E1-812C-54B5308B5575}" type="pres">
      <dgm:prSet presAssocID="{0890E668-D8A2-4C5E-8956-99E851D29409}" presName="spaceBetweenRectangles" presStyleCnt="0"/>
      <dgm:spPr/>
    </dgm:pt>
    <dgm:pt modelId="{2EBE5B4B-F954-400A-8F33-2EAC4CB3F7DA}" type="pres">
      <dgm:prSet presAssocID="{5DC03FDE-DC3C-43E4-9633-EACFB9D1AE54}" presName="parentLin" presStyleCnt="0"/>
      <dgm:spPr/>
    </dgm:pt>
    <dgm:pt modelId="{A7FB71BA-F357-4C06-8742-0BF6227C632C}" type="pres">
      <dgm:prSet presAssocID="{5DC03FDE-DC3C-43E4-9633-EACFB9D1AE54}" presName="parentLeftMargin" presStyleLbl="node1" presStyleIdx="2" presStyleCnt="4"/>
      <dgm:spPr/>
      <dgm:t>
        <a:bodyPr/>
        <a:lstStyle/>
        <a:p>
          <a:endParaRPr lang="fr-CA"/>
        </a:p>
      </dgm:t>
    </dgm:pt>
    <dgm:pt modelId="{046448D0-99C1-40AC-88EB-4BCB7EABF8F9}" type="pres">
      <dgm:prSet presAssocID="{5DC03FDE-DC3C-43E4-9633-EACFB9D1AE54}" presName="parentText" presStyleLbl="node1" presStyleIdx="3" presStyleCnt="4">
        <dgm:presLayoutVars>
          <dgm:chMax val="0"/>
          <dgm:bulletEnabled val="1"/>
        </dgm:presLayoutVars>
      </dgm:prSet>
      <dgm:spPr/>
      <dgm:t>
        <a:bodyPr/>
        <a:lstStyle/>
        <a:p>
          <a:endParaRPr lang="fr-CA"/>
        </a:p>
      </dgm:t>
    </dgm:pt>
    <dgm:pt modelId="{8471A1A1-BFFA-4E36-A732-AAA617FFBB1A}" type="pres">
      <dgm:prSet presAssocID="{5DC03FDE-DC3C-43E4-9633-EACFB9D1AE54}" presName="negativeSpace" presStyleCnt="0"/>
      <dgm:spPr/>
    </dgm:pt>
    <dgm:pt modelId="{55C7662C-BE3C-4110-A0FA-18823F23FFE6}" type="pres">
      <dgm:prSet presAssocID="{5DC03FDE-DC3C-43E4-9633-EACFB9D1AE54}" presName="childText" presStyleLbl="conFgAcc1" presStyleIdx="3" presStyleCnt="4">
        <dgm:presLayoutVars>
          <dgm:bulletEnabled val="1"/>
        </dgm:presLayoutVars>
      </dgm:prSet>
      <dgm:spPr/>
    </dgm:pt>
  </dgm:ptLst>
  <dgm:cxnLst>
    <dgm:cxn modelId="{31367D52-1C49-4600-B468-CA076FBABD3A}" srcId="{BCA57244-DC51-4BEF-8305-2CFBBD979BD5}" destId="{F72200B8-C78A-4A29-98E6-D53828E3AF15}" srcOrd="1" destOrd="0" parTransId="{117FF5AB-0C1D-40B0-B952-DE4813760D3E}" sibTransId="{9C250F47-4D40-4136-9B3D-D077201C71BD}"/>
    <dgm:cxn modelId="{0E51165C-A356-F94C-847A-40656443E718}" type="presOf" srcId="{5DC03FDE-DC3C-43E4-9633-EACFB9D1AE54}" destId="{046448D0-99C1-40AC-88EB-4BCB7EABF8F9}" srcOrd="1" destOrd="0" presId="urn:microsoft.com/office/officeart/2005/8/layout/list1"/>
    <dgm:cxn modelId="{8C113F3E-F3C6-8349-A3C0-34FC9997553B}" type="presOf" srcId="{29AEE240-8398-4A50-A3DE-92F63D4ABABD}" destId="{E65BE831-DE00-4C01-9D9D-3E44F048AFC6}" srcOrd="0" destOrd="0" presId="urn:microsoft.com/office/officeart/2005/8/layout/list1"/>
    <dgm:cxn modelId="{CA2EF3C9-0241-5F46-9314-EE107002BB96}" type="presOf" srcId="{624F04A9-6430-4B11-8EAA-8552482FECB9}" destId="{6BB72020-4B22-4D25-9423-0AF19B44EC79}" srcOrd="0" destOrd="0" presId="urn:microsoft.com/office/officeart/2005/8/layout/list1"/>
    <dgm:cxn modelId="{5FFD1488-C716-4BA6-9EFB-353F4B5685FF}" srcId="{BCA57244-DC51-4BEF-8305-2CFBBD979BD5}" destId="{29AEE240-8398-4A50-A3DE-92F63D4ABABD}" srcOrd="2" destOrd="0" parTransId="{A70921BD-1318-418C-9DE8-83D2A0A6330A}" sibTransId="{0890E668-D8A2-4C5E-8956-99E851D29409}"/>
    <dgm:cxn modelId="{0B0C611A-D465-EA49-A4A8-C633472068AD}" type="presOf" srcId="{624F04A9-6430-4B11-8EAA-8552482FECB9}" destId="{CFC516BC-1E59-4B89-9052-073E24A19C48}" srcOrd="1" destOrd="0" presId="urn:microsoft.com/office/officeart/2005/8/layout/list1"/>
    <dgm:cxn modelId="{2A1E5233-A6EF-CC45-9567-9EB47BF8230D}" type="presOf" srcId="{F72200B8-C78A-4A29-98E6-D53828E3AF15}" destId="{4CB20560-F1A5-4865-975D-2D199989E40C}" srcOrd="0" destOrd="0" presId="urn:microsoft.com/office/officeart/2005/8/layout/list1"/>
    <dgm:cxn modelId="{E1768212-3E8C-9E48-AEA4-8A20251A4CDD}" type="presOf" srcId="{5DC03FDE-DC3C-43E4-9633-EACFB9D1AE54}" destId="{A7FB71BA-F357-4C06-8742-0BF6227C632C}" srcOrd="0" destOrd="0" presId="urn:microsoft.com/office/officeart/2005/8/layout/list1"/>
    <dgm:cxn modelId="{72ECC72C-EF91-1F48-8F83-EE27E8D32317}" type="presOf" srcId="{F72200B8-C78A-4A29-98E6-D53828E3AF15}" destId="{6D895179-AE77-43C1-BC17-5DF1BDC23B8B}" srcOrd="1" destOrd="0" presId="urn:microsoft.com/office/officeart/2005/8/layout/list1"/>
    <dgm:cxn modelId="{86EF578E-EAD0-9240-9B6F-A51910A811F0}" type="presOf" srcId="{29AEE240-8398-4A50-A3DE-92F63D4ABABD}" destId="{E8B08667-A56F-43AA-A5EF-92FE37DE2A28}" srcOrd="1" destOrd="0" presId="urn:microsoft.com/office/officeart/2005/8/layout/list1"/>
    <dgm:cxn modelId="{D797A057-B772-AB49-98BD-2903D423ABE2}" type="presOf" srcId="{BCA57244-DC51-4BEF-8305-2CFBBD979BD5}" destId="{CD6FE6BD-75E1-4B43-B385-7B88B502397B}" srcOrd="0" destOrd="0" presId="urn:microsoft.com/office/officeart/2005/8/layout/list1"/>
    <dgm:cxn modelId="{387A40F9-0C43-4641-AC39-63FC10ED5DA6}" srcId="{BCA57244-DC51-4BEF-8305-2CFBBD979BD5}" destId="{5DC03FDE-DC3C-43E4-9633-EACFB9D1AE54}" srcOrd="3" destOrd="0" parTransId="{13F63656-6FC0-4C5D-B4F0-CCBC89F41AE8}" sibTransId="{0CE4DD45-A4DA-48DB-9E0A-966183E78D71}"/>
    <dgm:cxn modelId="{F214750F-6964-43FE-B392-EFED42070375}" srcId="{BCA57244-DC51-4BEF-8305-2CFBBD979BD5}" destId="{624F04A9-6430-4B11-8EAA-8552482FECB9}" srcOrd="0" destOrd="0" parTransId="{6C8F842B-37C7-4BBF-8B88-F59C84A9137B}" sibTransId="{57730888-15AB-47EC-8449-28F68E8C3662}"/>
    <dgm:cxn modelId="{72F0E331-F6F8-F149-B110-C69D69249F0E}" type="presParOf" srcId="{CD6FE6BD-75E1-4B43-B385-7B88B502397B}" destId="{D4F85AAF-2993-4E7A-A6F9-58702D4A0486}" srcOrd="0" destOrd="0" presId="urn:microsoft.com/office/officeart/2005/8/layout/list1"/>
    <dgm:cxn modelId="{385E4282-2FF0-A341-B7B4-23A8BAA65755}" type="presParOf" srcId="{D4F85AAF-2993-4E7A-A6F9-58702D4A0486}" destId="{6BB72020-4B22-4D25-9423-0AF19B44EC79}" srcOrd="0" destOrd="0" presId="urn:microsoft.com/office/officeart/2005/8/layout/list1"/>
    <dgm:cxn modelId="{20884682-CD27-FD48-A96B-F42620049110}" type="presParOf" srcId="{D4F85AAF-2993-4E7A-A6F9-58702D4A0486}" destId="{CFC516BC-1E59-4B89-9052-073E24A19C48}" srcOrd="1" destOrd="0" presId="urn:microsoft.com/office/officeart/2005/8/layout/list1"/>
    <dgm:cxn modelId="{F6641797-D8EB-3C47-8BE8-FDC0184FE68F}" type="presParOf" srcId="{CD6FE6BD-75E1-4B43-B385-7B88B502397B}" destId="{D6A5D1CD-EE96-4B01-A686-F6B93F864A1E}" srcOrd="1" destOrd="0" presId="urn:microsoft.com/office/officeart/2005/8/layout/list1"/>
    <dgm:cxn modelId="{12E46CBB-2B14-9B44-9E0D-E67A57D1B08E}" type="presParOf" srcId="{CD6FE6BD-75E1-4B43-B385-7B88B502397B}" destId="{1FABAB0E-F2C4-4A4E-ADB6-80935F6349BD}" srcOrd="2" destOrd="0" presId="urn:microsoft.com/office/officeart/2005/8/layout/list1"/>
    <dgm:cxn modelId="{62207353-5213-634A-8A10-100A302FA2A1}" type="presParOf" srcId="{CD6FE6BD-75E1-4B43-B385-7B88B502397B}" destId="{02265853-604A-454F-B996-03849484F41C}" srcOrd="3" destOrd="0" presId="urn:microsoft.com/office/officeart/2005/8/layout/list1"/>
    <dgm:cxn modelId="{6AB81C4E-9A8E-8943-BAB4-AF4662D79C5A}" type="presParOf" srcId="{CD6FE6BD-75E1-4B43-B385-7B88B502397B}" destId="{BF8E060F-05A1-46D5-A503-D8E26E7066A4}" srcOrd="4" destOrd="0" presId="urn:microsoft.com/office/officeart/2005/8/layout/list1"/>
    <dgm:cxn modelId="{EA900CCF-D04E-6C4E-A048-E71AF067E68E}" type="presParOf" srcId="{BF8E060F-05A1-46D5-A503-D8E26E7066A4}" destId="{4CB20560-F1A5-4865-975D-2D199989E40C}" srcOrd="0" destOrd="0" presId="urn:microsoft.com/office/officeart/2005/8/layout/list1"/>
    <dgm:cxn modelId="{3BD8E95E-EE8A-8C4D-9553-736C9FC13DE9}" type="presParOf" srcId="{BF8E060F-05A1-46D5-A503-D8E26E7066A4}" destId="{6D895179-AE77-43C1-BC17-5DF1BDC23B8B}" srcOrd="1" destOrd="0" presId="urn:microsoft.com/office/officeart/2005/8/layout/list1"/>
    <dgm:cxn modelId="{DF40CC30-DEFC-AF4A-8AD1-711F5A4A2292}" type="presParOf" srcId="{CD6FE6BD-75E1-4B43-B385-7B88B502397B}" destId="{C4D8EFA4-429B-433C-937B-70352970286B}" srcOrd="5" destOrd="0" presId="urn:microsoft.com/office/officeart/2005/8/layout/list1"/>
    <dgm:cxn modelId="{CD811A2A-4728-F244-964A-5BE9C2EFB047}" type="presParOf" srcId="{CD6FE6BD-75E1-4B43-B385-7B88B502397B}" destId="{C20721F4-81FD-4B7C-A0EE-6AB6362FAB6C}" srcOrd="6" destOrd="0" presId="urn:microsoft.com/office/officeart/2005/8/layout/list1"/>
    <dgm:cxn modelId="{971601AF-80F6-FF41-8968-947723B5FD37}" type="presParOf" srcId="{CD6FE6BD-75E1-4B43-B385-7B88B502397B}" destId="{0D785417-4DF5-492E-88F3-23B66125CE37}" srcOrd="7" destOrd="0" presId="urn:microsoft.com/office/officeart/2005/8/layout/list1"/>
    <dgm:cxn modelId="{CD75B794-084E-F642-8FBD-7FA28B5820C7}" type="presParOf" srcId="{CD6FE6BD-75E1-4B43-B385-7B88B502397B}" destId="{30158560-8614-43C2-88D1-77F936792FA8}" srcOrd="8" destOrd="0" presId="urn:microsoft.com/office/officeart/2005/8/layout/list1"/>
    <dgm:cxn modelId="{4A8BEE54-3705-4F4E-8508-49B05180E6E4}" type="presParOf" srcId="{30158560-8614-43C2-88D1-77F936792FA8}" destId="{E65BE831-DE00-4C01-9D9D-3E44F048AFC6}" srcOrd="0" destOrd="0" presId="urn:microsoft.com/office/officeart/2005/8/layout/list1"/>
    <dgm:cxn modelId="{995D7963-EAFB-C54E-BC4C-5CA7388E6E5E}" type="presParOf" srcId="{30158560-8614-43C2-88D1-77F936792FA8}" destId="{E8B08667-A56F-43AA-A5EF-92FE37DE2A28}" srcOrd="1" destOrd="0" presId="urn:microsoft.com/office/officeart/2005/8/layout/list1"/>
    <dgm:cxn modelId="{D6541500-6A5F-6549-A770-099038792EF3}" type="presParOf" srcId="{CD6FE6BD-75E1-4B43-B385-7B88B502397B}" destId="{4D2FEB14-0D26-4EDE-A979-F8C074A040AA}" srcOrd="9" destOrd="0" presId="urn:microsoft.com/office/officeart/2005/8/layout/list1"/>
    <dgm:cxn modelId="{5790205E-8D6C-8C47-8373-C0BC50E22E6F}" type="presParOf" srcId="{CD6FE6BD-75E1-4B43-B385-7B88B502397B}" destId="{E9337C07-BD8E-4A45-91BC-BA11D3E2027D}" srcOrd="10" destOrd="0" presId="urn:microsoft.com/office/officeart/2005/8/layout/list1"/>
    <dgm:cxn modelId="{A1C83287-C5DE-C640-91CA-63DD3F888601}" type="presParOf" srcId="{CD6FE6BD-75E1-4B43-B385-7B88B502397B}" destId="{245BFF88-A2B2-48E1-812C-54B5308B5575}" srcOrd="11" destOrd="0" presId="urn:microsoft.com/office/officeart/2005/8/layout/list1"/>
    <dgm:cxn modelId="{1960C73C-24F1-3845-9D98-56310FA6E6CF}" type="presParOf" srcId="{CD6FE6BD-75E1-4B43-B385-7B88B502397B}" destId="{2EBE5B4B-F954-400A-8F33-2EAC4CB3F7DA}" srcOrd="12" destOrd="0" presId="urn:microsoft.com/office/officeart/2005/8/layout/list1"/>
    <dgm:cxn modelId="{371C2C56-8B89-8F4E-8530-6153167E8386}" type="presParOf" srcId="{2EBE5B4B-F954-400A-8F33-2EAC4CB3F7DA}" destId="{A7FB71BA-F357-4C06-8742-0BF6227C632C}" srcOrd="0" destOrd="0" presId="urn:microsoft.com/office/officeart/2005/8/layout/list1"/>
    <dgm:cxn modelId="{C3D3306A-F081-1F4E-B744-B5CA3EC84041}" type="presParOf" srcId="{2EBE5B4B-F954-400A-8F33-2EAC4CB3F7DA}" destId="{046448D0-99C1-40AC-88EB-4BCB7EABF8F9}" srcOrd="1" destOrd="0" presId="urn:microsoft.com/office/officeart/2005/8/layout/list1"/>
    <dgm:cxn modelId="{BEA146A0-3366-0249-B32F-52C73DAC0A17}" type="presParOf" srcId="{CD6FE6BD-75E1-4B43-B385-7B88B502397B}" destId="{8471A1A1-BFFA-4E36-A732-AAA617FFBB1A}" srcOrd="13" destOrd="0" presId="urn:microsoft.com/office/officeart/2005/8/layout/list1"/>
    <dgm:cxn modelId="{B1864DC3-05E2-354C-B7CC-3EEA946F89B6}" type="presParOf" srcId="{CD6FE6BD-75E1-4B43-B385-7B88B502397B}" destId="{55C7662C-BE3C-4110-A0FA-18823F23FFE6}"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A55139-A27F-40E6-A839-C7418CA0886B}" type="doc">
      <dgm:prSet loTypeId="urn:microsoft.com/office/officeart/2005/8/layout/hList9" loCatId="list" qsTypeId="urn:microsoft.com/office/officeart/2005/8/quickstyle/simple1" qsCatId="simple" csTypeId="urn:microsoft.com/office/officeart/2005/8/colors/accent6_2" csCatId="accent6" phldr="1"/>
      <dgm:spPr/>
      <dgm:t>
        <a:bodyPr/>
        <a:lstStyle/>
        <a:p>
          <a:endParaRPr lang="fr-FR"/>
        </a:p>
      </dgm:t>
    </dgm:pt>
    <dgm:pt modelId="{7588A9E0-0053-45F6-8AEA-1AF9F6CB7D6F}">
      <dgm:prSet phldrT="[Testo]"/>
      <dgm:spPr/>
      <dgm:t>
        <a:bodyPr/>
        <a:lstStyle/>
        <a:p>
          <a:r>
            <a:rPr lang="it-IT" dirty="0"/>
            <a:t>1</a:t>
          </a:r>
          <a:endParaRPr lang="fr-FR" dirty="0"/>
        </a:p>
      </dgm:t>
    </dgm:pt>
    <dgm:pt modelId="{26EB9D9F-8009-4757-8C7B-77B77B296BC1}" type="parTrans" cxnId="{0C88E28E-891C-4F3A-BA83-3166388E7043}">
      <dgm:prSet/>
      <dgm:spPr/>
      <dgm:t>
        <a:bodyPr/>
        <a:lstStyle/>
        <a:p>
          <a:endParaRPr lang="fr-FR"/>
        </a:p>
      </dgm:t>
    </dgm:pt>
    <dgm:pt modelId="{EF896AB1-961C-45A6-9007-930144368046}" type="sibTrans" cxnId="{0C88E28E-891C-4F3A-BA83-3166388E7043}">
      <dgm:prSet/>
      <dgm:spPr/>
      <dgm:t>
        <a:bodyPr/>
        <a:lstStyle/>
        <a:p>
          <a:endParaRPr lang="fr-FR"/>
        </a:p>
      </dgm:t>
    </dgm:pt>
    <dgm:pt modelId="{33A55816-936D-4DB0-9ED9-AC550F364A37}">
      <dgm:prSet phldrT="[Testo]"/>
      <dgm:spPr/>
      <dgm:t>
        <a:bodyPr/>
        <a:lstStyle/>
        <a:p>
          <a:r>
            <a:rPr lang="it-IT" dirty="0" err="1"/>
            <a:t>Synonyme</a:t>
          </a:r>
          <a:r>
            <a:rPr lang="it-IT" dirty="0"/>
            <a:t>:</a:t>
          </a:r>
          <a:endParaRPr lang="fr-FR" dirty="0"/>
        </a:p>
      </dgm:t>
    </dgm:pt>
    <dgm:pt modelId="{AC65DDBA-647B-4B74-888D-5A475A416F46}" type="parTrans" cxnId="{1C39C44A-03CE-4F1B-AC91-CB22FF279C9E}">
      <dgm:prSet/>
      <dgm:spPr/>
      <dgm:t>
        <a:bodyPr/>
        <a:lstStyle/>
        <a:p>
          <a:endParaRPr lang="fr-FR"/>
        </a:p>
      </dgm:t>
    </dgm:pt>
    <dgm:pt modelId="{50AF164E-96FC-4730-AB57-906F8FE088B9}" type="sibTrans" cxnId="{1C39C44A-03CE-4F1B-AC91-CB22FF279C9E}">
      <dgm:prSet/>
      <dgm:spPr/>
      <dgm:t>
        <a:bodyPr/>
        <a:lstStyle/>
        <a:p>
          <a:endParaRPr lang="fr-FR"/>
        </a:p>
      </dgm:t>
    </dgm:pt>
    <dgm:pt modelId="{C65F1E87-529A-40C9-A198-6BC5F5FB802A}">
      <dgm:prSet phldrT="[Testo]"/>
      <dgm:spPr/>
      <dgm:t>
        <a:bodyPr/>
        <a:lstStyle/>
        <a:p>
          <a:pPr algn="ctr"/>
          <a:r>
            <a:rPr lang="it-IT" dirty="0"/>
            <a:t>?</a:t>
          </a:r>
          <a:endParaRPr lang="fr-FR" dirty="0"/>
        </a:p>
      </dgm:t>
    </dgm:pt>
    <dgm:pt modelId="{C3D51618-E65E-42B1-B885-C2E4C9D4C082}" type="parTrans" cxnId="{A393C5BE-CD32-46A3-B2C1-30505CEF29EE}">
      <dgm:prSet/>
      <dgm:spPr/>
      <dgm:t>
        <a:bodyPr/>
        <a:lstStyle/>
        <a:p>
          <a:endParaRPr lang="fr-FR"/>
        </a:p>
      </dgm:t>
    </dgm:pt>
    <dgm:pt modelId="{E8B3763C-D7B1-40A0-81AF-89CF1E077D05}" type="sibTrans" cxnId="{A393C5BE-CD32-46A3-B2C1-30505CEF29EE}">
      <dgm:prSet/>
      <dgm:spPr/>
      <dgm:t>
        <a:bodyPr/>
        <a:lstStyle/>
        <a:p>
          <a:endParaRPr lang="fr-FR"/>
        </a:p>
      </dgm:t>
    </dgm:pt>
    <dgm:pt modelId="{25387A06-DF0C-4EB2-B848-3F0F9A396DAD}">
      <dgm:prSet phldrT="[Testo]"/>
      <dgm:spPr/>
      <dgm:t>
        <a:bodyPr/>
        <a:lstStyle/>
        <a:p>
          <a:r>
            <a:rPr lang="it-IT" dirty="0"/>
            <a:t>2</a:t>
          </a:r>
          <a:endParaRPr lang="fr-FR" dirty="0"/>
        </a:p>
      </dgm:t>
    </dgm:pt>
    <dgm:pt modelId="{28892B05-DAD5-4781-B890-459254A96F44}" type="parTrans" cxnId="{6CC2D061-0C78-4E17-8754-A9A77C361410}">
      <dgm:prSet/>
      <dgm:spPr/>
      <dgm:t>
        <a:bodyPr/>
        <a:lstStyle/>
        <a:p>
          <a:endParaRPr lang="fr-FR"/>
        </a:p>
      </dgm:t>
    </dgm:pt>
    <dgm:pt modelId="{730AEDB6-7E47-46FB-988D-2DD6E8D4404B}" type="sibTrans" cxnId="{6CC2D061-0C78-4E17-8754-A9A77C361410}">
      <dgm:prSet/>
      <dgm:spPr/>
      <dgm:t>
        <a:bodyPr/>
        <a:lstStyle/>
        <a:p>
          <a:endParaRPr lang="fr-FR"/>
        </a:p>
      </dgm:t>
    </dgm:pt>
    <dgm:pt modelId="{5C2CEC25-288C-4D83-A8E4-A706173A05A7}">
      <dgm:prSet phldrT="[Testo]"/>
      <dgm:spPr/>
      <dgm:t>
        <a:bodyPr/>
        <a:lstStyle/>
        <a:p>
          <a:r>
            <a:rPr lang="it-IT" dirty="0" err="1"/>
            <a:t>Synonyme</a:t>
          </a:r>
          <a:r>
            <a:rPr lang="it-IT" dirty="0"/>
            <a:t>:</a:t>
          </a:r>
          <a:endParaRPr lang="fr-FR" dirty="0"/>
        </a:p>
      </dgm:t>
    </dgm:pt>
    <dgm:pt modelId="{A75C3CC4-1DD0-43CF-894C-9E254033D000}" type="parTrans" cxnId="{C5FCCB55-380C-48B2-9F55-A022DE5DCC0E}">
      <dgm:prSet/>
      <dgm:spPr/>
      <dgm:t>
        <a:bodyPr/>
        <a:lstStyle/>
        <a:p>
          <a:endParaRPr lang="fr-FR"/>
        </a:p>
      </dgm:t>
    </dgm:pt>
    <dgm:pt modelId="{EB73F686-98BA-4468-824C-CCDE39A1584D}" type="sibTrans" cxnId="{C5FCCB55-380C-48B2-9F55-A022DE5DCC0E}">
      <dgm:prSet/>
      <dgm:spPr/>
      <dgm:t>
        <a:bodyPr/>
        <a:lstStyle/>
        <a:p>
          <a:endParaRPr lang="fr-FR"/>
        </a:p>
      </dgm:t>
    </dgm:pt>
    <dgm:pt modelId="{7ABF9340-A02C-4287-A71D-874C531B6642}">
      <dgm:prSet phldrT="[Testo]"/>
      <dgm:spPr/>
      <dgm:t>
        <a:bodyPr/>
        <a:lstStyle/>
        <a:p>
          <a:pPr algn="ctr"/>
          <a:r>
            <a:rPr lang="it-IT" dirty="0"/>
            <a:t>?</a:t>
          </a:r>
          <a:endParaRPr lang="fr-FR" dirty="0"/>
        </a:p>
      </dgm:t>
    </dgm:pt>
    <dgm:pt modelId="{8E503BB6-9FCF-49A7-BF7C-D9B045F2FBC5}" type="parTrans" cxnId="{8BB777AF-4D0A-4B06-A60E-849F9D862FC0}">
      <dgm:prSet/>
      <dgm:spPr/>
      <dgm:t>
        <a:bodyPr/>
        <a:lstStyle/>
        <a:p>
          <a:endParaRPr lang="fr-FR"/>
        </a:p>
      </dgm:t>
    </dgm:pt>
    <dgm:pt modelId="{26513736-69D8-4739-9E8C-555D87AE283F}" type="sibTrans" cxnId="{8BB777AF-4D0A-4B06-A60E-849F9D862FC0}">
      <dgm:prSet/>
      <dgm:spPr/>
      <dgm:t>
        <a:bodyPr/>
        <a:lstStyle/>
        <a:p>
          <a:endParaRPr lang="fr-FR"/>
        </a:p>
      </dgm:t>
    </dgm:pt>
    <dgm:pt modelId="{AB7A3737-36A6-4694-B65C-DFDE4D0DC260}" type="pres">
      <dgm:prSet presAssocID="{AEA55139-A27F-40E6-A839-C7418CA0886B}" presName="list" presStyleCnt="0">
        <dgm:presLayoutVars>
          <dgm:dir/>
          <dgm:animLvl val="lvl"/>
        </dgm:presLayoutVars>
      </dgm:prSet>
      <dgm:spPr/>
      <dgm:t>
        <a:bodyPr/>
        <a:lstStyle/>
        <a:p>
          <a:endParaRPr lang="fr-CA"/>
        </a:p>
      </dgm:t>
    </dgm:pt>
    <dgm:pt modelId="{89F93E60-9813-408E-BD4D-822482BDDB16}" type="pres">
      <dgm:prSet presAssocID="{7588A9E0-0053-45F6-8AEA-1AF9F6CB7D6F}" presName="posSpace" presStyleCnt="0"/>
      <dgm:spPr/>
    </dgm:pt>
    <dgm:pt modelId="{7854C804-1BFB-45C6-A590-A1B069D30419}" type="pres">
      <dgm:prSet presAssocID="{7588A9E0-0053-45F6-8AEA-1AF9F6CB7D6F}" presName="vertFlow" presStyleCnt="0"/>
      <dgm:spPr/>
    </dgm:pt>
    <dgm:pt modelId="{946236B1-2371-4D77-AE76-3F58DD013ADF}" type="pres">
      <dgm:prSet presAssocID="{7588A9E0-0053-45F6-8AEA-1AF9F6CB7D6F}" presName="topSpace" presStyleCnt="0"/>
      <dgm:spPr/>
    </dgm:pt>
    <dgm:pt modelId="{66442164-4D46-4020-BCA8-3AD0F0818E74}" type="pres">
      <dgm:prSet presAssocID="{7588A9E0-0053-45F6-8AEA-1AF9F6CB7D6F}" presName="firstComp" presStyleCnt="0"/>
      <dgm:spPr/>
    </dgm:pt>
    <dgm:pt modelId="{FA4A7B4C-4CD4-4F86-849D-22A746FFD0F4}" type="pres">
      <dgm:prSet presAssocID="{7588A9E0-0053-45F6-8AEA-1AF9F6CB7D6F}" presName="firstChild" presStyleLbl="bgAccFollowNode1" presStyleIdx="0" presStyleCnt="4"/>
      <dgm:spPr/>
      <dgm:t>
        <a:bodyPr/>
        <a:lstStyle/>
        <a:p>
          <a:endParaRPr lang="fr-CA"/>
        </a:p>
      </dgm:t>
    </dgm:pt>
    <dgm:pt modelId="{1C3A940C-34AC-4B71-91F7-76D894BA1939}" type="pres">
      <dgm:prSet presAssocID="{7588A9E0-0053-45F6-8AEA-1AF9F6CB7D6F}" presName="firstChildTx" presStyleLbl="bgAccFollowNode1" presStyleIdx="0" presStyleCnt="4">
        <dgm:presLayoutVars>
          <dgm:bulletEnabled val="1"/>
        </dgm:presLayoutVars>
      </dgm:prSet>
      <dgm:spPr/>
      <dgm:t>
        <a:bodyPr/>
        <a:lstStyle/>
        <a:p>
          <a:endParaRPr lang="fr-CA"/>
        </a:p>
      </dgm:t>
    </dgm:pt>
    <dgm:pt modelId="{BF8B85F3-7B11-4D40-92FA-FF1B3B520C6D}" type="pres">
      <dgm:prSet presAssocID="{C65F1E87-529A-40C9-A198-6BC5F5FB802A}" presName="comp" presStyleCnt="0"/>
      <dgm:spPr/>
    </dgm:pt>
    <dgm:pt modelId="{9618F1DD-BD59-44D3-AD87-5A356293E385}" type="pres">
      <dgm:prSet presAssocID="{C65F1E87-529A-40C9-A198-6BC5F5FB802A}" presName="child" presStyleLbl="bgAccFollowNode1" presStyleIdx="1" presStyleCnt="4"/>
      <dgm:spPr/>
      <dgm:t>
        <a:bodyPr/>
        <a:lstStyle/>
        <a:p>
          <a:endParaRPr lang="fr-CA"/>
        </a:p>
      </dgm:t>
    </dgm:pt>
    <dgm:pt modelId="{039FD5CB-E72A-4ABE-ABAC-D7F99F1329BD}" type="pres">
      <dgm:prSet presAssocID="{C65F1E87-529A-40C9-A198-6BC5F5FB802A}" presName="childTx" presStyleLbl="bgAccFollowNode1" presStyleIdx="1" presStyleCnt="4">
        <dgm:presLayoutVars>
          <dgm:bulletEnabled val="1"/>
        </dgm:presLayoutVars>
      </dgm:prSet>
      <dgm:spPr/>
      <dgm:t>
        <a:bodyPr/>
        <a:lstStyle/>
        <a:p>
          <a:endParaRPr lang="fr-CA"/>
        </a:p>
      </dgm:t>
    </dgm:pt>
    <dgm:pt modelId="{3016581A-F826-4129-BF39-4F6A28C29753}" type="pres">
      <dgm:prSet presAssocID="{7588A9E0-0053-45F6-8AEA-1AF9F6CB7D6F}" presName="negSpace" presStyleCnt="0"/>
      <dgm:spPr/>
    </dgm:pt>
    <dgm:pt modelId="{327CEF38-A117-4956-8748-ACA3E092F6C1}" type="pres">
      <dgm:prSet presAssocID="{7588A9E0-0053-45F6-8AEA-1AF9F6CB7D6F}" presName="circle" presStyleLbl="node1" presStyleIdx="0" presStyleCnt="2"/>
      <dgm:spPr/>
      <dgm:t>
        <a:bodyPr/>
        <a:lstStyle/>
        <a:p>
          <a:endParaRPr lang="fr-CA"/>
        </a:p>
      </dgm:t>
    </dgm:pt>
    <dgm:pt modelId="{A953F38B-4FBD-4E71-8F64-764D4D9F0140}" type="pres">
      <dgm:prSet presAssocID="{EF896AB1-961C-45A6-9007-930144368046}" presName="transSpace" presStyleCnt="0"/>
      <dgm:spPr/>
    </dgm:pt>
    <dgm:pt modelId="{E9877FC2-8D0F-44AB-B3F4-01F8384D3380}" type="pres">
      <dgm:prSet presAssocID="{25387A06-DF0C-4EB2-B848-3F0F9A396DAD}" presName="posSpace" presStyleCnt="0"/>
      <dgm:spPr/>
    </dgm:pt>
    <dgm:pt modelId="{CC0443E9-4233-4900-9E7B-84BC60BD66B1}" type="pres">
      <dgm:prSet presAssocID="{25387A06-DF0C-4EB2-B848-3F0F9A396DAD}" presName="vertFlow" presStyleCnt="0"/>
      <dgm:spPr/>
    </dgm:pt>
    <dgm:pt modelId="{3B7C92F1-85D2-4A82-883A-9C6AE217A3BB}" type="pres">
      <dgm:prSet presAssocID="{25387A06-DF0C-4EB2-B848-3F0F9A396DAD}" presName="topSpace" presStyleCnt="0"/>
      <dgm:spPr/>
    </dgm:pt>
    <dgm:pt modelId="{F14344B2-12A6-4015-B7F4-3CD431F0219B}" type="pres">
      <dgm:prSet presAssocID="{25387A06-DF0C-4EB2-B848-3F0F9A396DAD}" presName="firstComp" presStyleCnt="0"/>
      <dgm:spPr/>
    </dgm:pt>
    <dgm:pt modelId="{7B41C894-F9CD-4FF3-820C-22BBD7C1FC11}" type="pres">
      <dgm:prSet presAssocID="{25387A06-DF0C-4EB2-B848-3F0F9A396DAD}" presName="firstChild" presStyleLbl="bgAccFollowNode1" presStyleIdx="2" presStyleCnt="4"/>
      <dgm:spPr/>
      <dgm:t>
        <a:bodyPr/>
        <a:lstStyle/>
        <a:p>
          <a:endParaRPr lang="fr-CA"/>
        </a:p>
      </dgm:t>
    </dgm:pt>
    <dgm:pt modelId="{F66CBC17-7221-456F-AD0C-FA59247AFD01}" type="pres">
      <dgm:prSet presAssocID="{25387A06-DF0C-4EB2-B848-3F0F9A396DAD}" presName="firstChildTx" presStyleLbl="bgAccFollowNode1" presStyleIdx="2" presStyleCnt="4">
        <dgm:presLayoutVars>
          <dgm:bulletEnabled val="1"/>
        </dgm:presLayoutVars>
      </dgm:prSet>
      <dgm:spPr/>
      <dgm:t>
        <a:bodyPr/>
        <a:lstStyle/>
        <a:p>
          <a:endParaRPr lang="fr-CA"/>
        </a:p>
      </dgm:t>
    </dgm:pt>
    <dgm:pt modelId="{1A8EF928-DDBA-4167-A69B-4F993662342B}" type="pres">
      <dgm:prSet presAssocID="{7ABF9340-A02C-4287-A71D-874C531B6642}" presName="comp" presStyleCnt="0"/>
      <dgm:spPr/>
    </dgm:pt>
    <dgm:pt modelId="{0D0633C0-90EC-4CA2-B61B-C287A63DE2AA}" type="pres">
      <dgm:prSet presAssocID="{7ABF9340-A02C-4287-A71D-874C531B6642}" presName="child" presStyleLbl="bgAccFollowNode1" presStyleIdx="3" presStyleCnt="4"/>
      <dgm:spPr/>
      <dgm:t>
        <a:bodyPr/>
        <a:lstStyle/>
        <a:p>
          <a:endParaRPr lang="fr-CA"/>
        </a:p>
      </dgm:t>
    </dgm:pt>
    <dgm:pt modelId="{8770FDD6-F3D3-4AB5-8A4A-49FD715146CF}" type="pres">
      <dgm:prSet presAssocID="{7ABF9340-A02C-4287-A71D-874C531B6642}" presName="childTx" presStyleLbl="bgAccFollowNode1" presStyleIdx="3" presStyleCnt="4">
        <dgm:presLayoutVars>
          <dgm:bulletEnabled val="1"/>
        </dgm:presLayoutVars>
      </dgm:prSet>
      <dgm:spPr/>
      <dgm:t>
        <a:bodyPr/>
        <a:lstStyle/>
        <a:p>
          <a:endParaRPr lang="fr-CA"/>
        </a:p>
      </dgm:t>
    </dgm:pt>
    <dgm:pt modelId="{CD0CDE12-77C7-4317-90F2-A7E8C4ADFBA4}" type="pres">
      <dgm:prSet presAssocID="{25387A06-DF0C-4EB2-B848-3F0F9A396DAD}" presName="negSpace" presStyleCnt="0"/>
      <dgm:spPr/>
    </dgm:pt>
    <dgm:pt modelId="{C3154206-A189-40BC-A687-034A9E6873DD}" type="pres">
      <dgm:prSet presAssocID="{25387A06-DF0C-4EB2-B848-3F0F9A396DAD}" presName="circle" presStyleLbl="node1" presStyleIdx="1" presStyleCnt="2"/>
      <dgm:spPr/>
      <dgm:t>
        <a:bodyPr/>
        <a:lstStyle/>
        <a:p>
          <a:endParaRPr lang="fr-CA"/>
        </a:p>
      </dgm:t>
    </dgm:pt>
  </dgm:ptLst>
  <dgm:cxnLst>
    <dgm:cxn modelId="{0B1895CC-DA0C-2949-9C54-640EB855995A}" type="presOf" srcId="{33A55816-936D-4DB0-9ED9-AC550F364A37}" destId="{FA4A7B4C-4CD4-4F86-849D-22A746FFD0F4}" srcOrd="0" destOrd="0" presId="urn:microsoft.com/office/officeart/2005/8/layout/hList9"/>
    <dgm:cxn modelId="{03399BA6-4AE4-BD4D-89A0-B09F6C967238}" type="presOf" srcId="{C65F1E87-529A-40C9-A198-6BC5F5FB802A}" destId="{9618F1DD-BD59-44D3-AD87-5A356293E385}" srcOrd="0" destOrd="0" presId="urn:microsoft.com/office/officeart/2005/8/layout/hList9"/>
    <dgm:cxn modelId="{8C802CD5-0FA5-6B48-9F7C-1EE1949804A7}" type="presOf" srcId="{5C2CEC25-288C-4D83-A8E4-A706173A05A7}" destId="{F66CBC17-7221-456F-AD0C-FA59247AFD01}" srcOrd="1" destOrd="0" presId="urn:microsoft.com/office/officeart/2005/8/layout/hList9"/>
    <dgm:cxn modelId="{18362819-21D0-9445-8BC3-9D7804033348}" type="presOf" srcId="{7ABF9340-A02C-4287-A71D-874C531B6642}" destId="{8770FDD6-F3D3-4AB5-8A4A-49FD715146CF}" srcOrd="1" destOrd="0" presId="urn:microsoft.com/office/officeart/2005/8/layout/hList9"/>
    <dgm:cxn modelId="{8BB777AF-4D0A-4B06-A60E-849F9D862FC0}" srcId="{25387A06-DF0C-4EB2-B848-3F0F9A396DAD}" destId="{7ABF9340-A02C-4287-A71D-874C531B6642}" srcOrd="1" destOrd="0" parTransId="{8E503BB6-9FCF-49A7-BF7C-D9B045F2FBC5}" sibTransId="{26513736-69D8-4739-9E8C-555D87AE283F}"/>
    <dgm:cxn modelId="{0D5B46F5-39A7-8644-A272-9384CD6CDD7A}" type="presOf" srcId="{7ABF9340-A02C-4287-A71D-874C531B6642}" destId="{0D0633C0-90EC-4CA2-B61B-C287A63DE2AA}" srcOrd="0" destOrd="0" presId="urn:microsoft.com/office/officeart/2005/8/layout/hList9"/>
    <dgm:cxn modelId="{0C88E28E-891C-4F3A-BA83-3166388E7043}" srcId="{AEA55139-A27F-40E6-A839-C7418CA0886B}" destId="{7588A9E0-0053-45F6-8AEA-1AF9F6CB7D6F}" srcOrd="0" destOrd="0" parTransId="{26EB9D9F-8009-4757-8C7B-77B77B296BC1}" sibTransId="{EF896AB1-961C-45A6-9007-930144368046}"/>
    <dgm:cxn modelId="{C5FCCB55-380C-48B2-9F55-A022DE5DCC0E}" srcId="{25387A06-DF0C-4EB2-B848-3F0F9A396DAD}" destId="{5C2CEC25-288C-4D83-A8E4-A706173A05A7}" srcOrd="0" destOrd="0" parTransId="{A75C3CC4-1DD0-43CF-894C-9E254033D000}" sibTransId="{EB73F686-98BA-4468-824C-CCDE39A1584D}"/>
    <dgm:cxn modelId="{4E1FC791-AA8A-B140-9179-B74BF235FC2D}" type="presOf" srcId="{C65F1E87-529A-40C9-A198-6BC5F5FB802A}" destId="{039FD5CB-E72A-4ABE-ABAC-D7F99F1329BD}" srcOrd="1" destOrd="0" presId="urn:microsoft.com/office/officeart/2005/8/layout/hList9"/>
    <dgm:cxn modelId="{1C39C44A-03CE-4F1B-AC91-CB22FF279C9E}" srcId="{7588A9E0-0053-45F6-8AEA-1AF9F6CB7D6F}" destId="{33A55816-936D-4DB0-9ED9-AC550F364A37}" srcOrd="0" destOrd="0" parTransId="{AC65DDBA-647B-4B74-888D-5A475A416F46}" sibTransId="{50AF164E-96FC-4730-AB57-906F8FE088B9}"/>
    <dgm:cxn modelId="{6CC2D061-0C78-4E17-8754-A9A77C361410}" srcId="{AEA55139-A27F-40E6-A839-C7418CA0886B}" destId="{25387A06-DF0C-4EB2-B848-3F0F9A396DAD}" srcOrd="1" destOrd="0" parTransId="{28892B05-DAD5-4781-B890-459254A96F44}" sibTransId="{730AEDB6-7E47-46FB-988D-2DD6E8D4404B}"/>
    <dgm:cxn modelId="{A393C5BE-CD32-46A3-B2C1-30505CEF29EE}" srcId="{7588A9E0-0053-45F6-8AEA-1AF9F6CB7D6F}" destId="{C65F1E87-529A-40C9-A198-6BC5F5FB802A}" srcOrd="1" destOrd="0" parTransId="{C3D51618-E65E-42B1-B885-C2E4C9D4C082}" sibTransId="{E8B3763C-D7B1-40A0-81AF-89CF1E077D05}"/>
    <dgm:cxn modelId="{51E8CFA4-EE07-1A48-AC22-3F0D61133F07}" type="presOf" srcId="{5C2CEC25-288C-4D83-A8E4-A706173A05A7}" destId="{7B41C894-F9CD-4FF3-820C-22BBD7C1FC11}" srcOrd="0" destOrd="0" presId="urn:microsoft.com/office/officeart/2005/8/layout/hList9"/>
    <dgm:cxn modelId="{F15AFFDB-A6F4-E64D-97BA-2C03E8DEFC5E}" type="presOf" srcId="{33A55816-936D-4DB0-9ED9-AC550F364A37}" destId="{1C3A940C-34AC-4B71-91F7-76D894BA1939}" srcOrd="1" destOrd="0" presId="urn:microsoft.com/office/officeart/2005/8/layout/hList9"/>
    <dgm:cxn modelId="{B6AC8CB7-2C07-D541-9197-2E51BA786EEA}" type="presOf" srcId="{AEA55139-A27F-40E6-A839-C7418CA0886B}" destId="{AB7A3737-36A6-4694-B65C-DFDE4D0DC260}" srcOrd="0" destOrd="0" presId="urn:microsoft.com/office/officeart/2005/8/layout/hList9"/>
    <dgm:cxn modelId="{1D47D787-1987-3049-9D58-3B403966C02D}" type="presOf" srcId="{25387A06-DF0C-4EB2-B848-3F0F9A396DAD}" destId="{C3154206-A189-40BC-A687-034A9E6873DD}" srcOrd="0" destOrd="0" presId="urn:microsoft.com/office/officeart/2005/8/layout/hList9"/>
    <dgm:cxn modelId="{2CC8A72C-5D3D-B243-9368-68FB7E8BDDEF}" type="presOf" srcId="{7588A9E0-0053-45F6-8AEA-1AF9F6CB7D6F}" destId="{327CEF38-A117-4956-8748-ACA3E092F6C1}" srcOrd="0" destOrd="0" presId="urn:microsoft.com/office/officeart/2005/8/layout/hList9"/>
    <dgm:cxn modelId="{99E986A1-7D2C-CA46-950B-4964E56FBC90}" type="presParOf" srcId="{AB7A3737-36A6-4694-B65C-DFDE4D0DC260}" destId="{89F93E60-9813-408E-BD4D-822482BDDB16}" srcOrd="0" destOrd="0" presId="urn:microsoft.com/office/officeart/2005/8/layout/hList9"/>
    <dgm:cxn modelId="{8F8E4E5C-AFE9-7F40-BD49-C8C531897D5D}" type="presParOf" srcId="{AB7A3737-36A6-4694-B65C-DFDE4D0DC260}" destId="{7854C804-1BFB-45C6-A590-A1B069D30419}" srcOrd="1" destOrd="0" presId="urn:microsoft.com/office/officeart/2005/8/layout/hList9"/>
    <dgm:cxn modelId="{762EA0D0-9728-9B4B-AB7A-AABC28FB8637}" type="presParOf" srcId="{7854C804-1BFB-45C6-A590-A1B069D30419}" destId="{946236B1-2371-4D77-AE76-3F58DD013ADF}" srcOrd="0" destOrd="0" presId="urn:microsoft.com/office/officeart/2005/8/layout/hList9"/>
    <dgm:cxn modelId="{DAD4A03A-47EA-E741-99D0-76569DEAC49A}" type="presParOf" srcId="{7854C804-1BFB-45C6-A590-A1B069D30419}" destId="{66442164-4D46-4020-BCA8-3AD0F0818E74}" srcOrd="1" destOrd="0" presId="urn:microsoft.com/office/officeart/2005/8/layout/hList9"/>
    <dgm:cxn modelId="{2D5F7939-833A-144D-9F81-C6C8F9F8EED2}" type="presParOf" srcId="{66442164-4D46-4020-BCA8-3AD0F0818E74}" destId="{FA4A7B4C-4CD4-4F86-849D-22A746FFD0F4}" srcOrd="0" destOrd="0" presId="urn:microsoft.com/office/officeart/2005/8/layout/hList9"/>
    <dgm:cxn modelId="{D801BB64-809E-E940-AC72-3F64206A9388}" type="presParOf" srcId="{66442164-4D46-4020-BCA8-3AD0F0818E74}" destId="{1C3A940C-34AC-4B71-91F7-76D894BA1939}" srcOrd="1" destOrd="0" presId="urn:microsoft.com/office/officeart/2005/8/layout/hList9"/>
    <dgm:cxn modelId="{958C4CBB-D6C3-064F-A8BA-1DD55CC76C74}" type="presParOf" srcId="{7854C804-1BFB-45C6-A590-A1B069D30419}" destId="{BF8B85F3-7B11-4D40-92FA-FF1B3B520C6D}" srcOrd="2" destOrd="0" presId="urn:microsoft.com/office/officeart/2005/8/layout/hList9"/>
    <dgm:cxn modelId="{B4E81EAF-1EF3-794B-9704-E7391894ED9D}" type="presParOf" srcId="{BF8B85F3-7B11-4D40-92FA-FF1B3B520C6D}" destId="{9618F1DD-BD59-44D3-AD87-5A356293E385}" srcOrd="0" destOrd="0" presId="urn:microsoft.com/office/officeart/2005/8/layout/hList9"/>
    <dgm:cxn modelId="{2B2E9EBA-8E1B-594A-AF86-5A5673254D2A}" type="presParOf" srcId="{BF8B85F3-7B11-4D40-92FA-FF1B3B520C6D}" destId="{039FD5CB-E72A-4ABE-ABAC-D7F99F1329BD}" srcOrd="1" destOrd="0" presId="urn:microsoft.com/office/officeart/2005/8/layout/hList9"/>
    <dgm:cxn modelId="{128E31A4-46A9-D44E-A98A-E20E4068DAA8}" type="presParOf" srcId="{AB7A3737-36A6-4694-B65C-DFDE4D0DC260}" destId="{3016581A-F826-4129-BF39-4F6A28C29753}" srcOrd="2" destOrd="0" presId="urn:microsoft.com/office/officeart/2005/8/layout/hList9"/>
    <dgm:cxn modelId="{EFCADEAA-CAF5-8C40-B7E6-E147F46F5E51}" type="presParOf" srcId="{AB7A3737-36A6-4694-B65C-DFDE4D0DC260}" destId="{327CEF38-A117-4956-8748-ACA3E092F6C1}" srcOrd="3" destOrd="0" presId="urn:microsoft.com/office/officeart/2005/8/layout/hList9"/>
    <dgm:cxn modelId="{189BA07B-21AE-114D-BBAF-296ED24F1AD8}" type="presParOf" srcId="{AB7A3737-36A6-4694-B65C-DFDE4D0DC260}" destId="{A953F38B-4FBD-4E71-8F64-764D4D9F0140}" srcOrd="4" destOrd="0" presId="urn:microsoft.com/office/officeart/2005/8/layout/hList9"/>
    <dgm:cxn modelId="{57EAB4CF-FCA4-4A4E-9DAB-F696EC5F8C91}" type="presParOf" srcId="{AB7A3737-36A6-4694-B65C-DFDE4D0DC260}" destId="{E9877FC2-8D0F-44AB-B3F4-01F8384D3380}" srcOrd="5" destOrd="0" presId="urn:microsoft.com/office/officeart/2005/8/layout/hList9"/>
    <dgm:cxn modelId="{A21262BF-CA4A-0048-A106-7F07365D6D1E}" type="presParOf" srcId="{AB7A3737-36A6-4694-B65C-DFDE4D0DC260}" destId="{CC0443E9-4233-4900-9E7B-84BC60BD66B1}" srcOrd="6" destOrd="0" presId="urn:microsoft.com/office/officeart/2005/8/layout/hList9"/>
    <dgm:cxn modelId="{8A89A1AC-0224-9E44-BC3B-5FDE3A557263}" type="presParOf" srcId="{CC0443E9-4233-4900-9E7B-84BC60BD66B1}" destId="{3B7C92F1-85D2-4A82-883A-9C6AE217A3BB}" srcOrd="0" destOrd="0" presId="urn:microsoft.com/office/officeart/2005/8/layout/hList9"/>
    <dgm:cxn modelId="{F4418243-8B67-FB46-A362-7819ABFD8F4F}" type="presParOf" srcId="{CC0443E9-4233-4900-9E7B-84BC60BD66B1}" destId="{F14344B2-12A6-4015-B7F4-3CD431F0219B}" srcOrd="1" destOrd="0" presId="urn:microsoft.com/office/officeart/2005/8/layout/hList9"/>
    <dgm:cxn modelId="{B863CA64-FE7D-4448-9CB3-DC848FF8A8C5}" type="presParOf" srcId="{F14344B2-12A6-4015-B7F4-3CD431F0219B}" destId="{7B41C894-F9CD-4FF3-820C-22BBD7C1FC11}" srcOrd="0" destOrd="0" presId="urn:microsoft.com/office/officeart/2005/8/layout/hList9"/>
    <dgm:cxn modelId="{F265090D-A3FB-8840-8298-DB18B044A3A3}" type="presParOf" srcId="{F14344B2-12A6-4015-B7F4-3CD431F0219B}" destId="{F66CBC17-7221-456F-AD0C-FA59247AFD01}" srcOrd="1" destOrd="0" presId="urn:microsoft.com/office/officeart/2005/8/layout/hList9"/>
    <dgm:cxn modelId="{F8AD936B-FF02-1745-A800-372D31C3A997}" type="presParOf" srcId="{CC0443E9-4233-4900-9E7B-84BC60BD66B1}" destId="{1A8EF928-DDBA-4167-A69B-4F993662342B}" srcOrd="2" destOrd="0" presId="urn:microsoft.com/office/officeart/2005/8/layout/hList9"/>
    <dgm:cxn modelId="{56A1A443-67AE-9E44-969F-51E1AD8E1298}" type="presParOf" srcId="{1A8EF928-DDBA-4167-A69B-4F993662342B}" destId="{0D0633C0-90EC-4CA2-B61B-C287A63DE2AA}" srcOrd="0" destOrd="0" presId="urn:microsoft.com/office/officeart/2005/8/layout/hList9"/>
    <dgm:cxn modelId="{25DAAA54-BD43-AA48-9811-3536603A98FF}" type="presParOf" srcId="{1A8EF928-DDBA-4167-A69B-4F993662342B}" destId="{8770FDD6-F3D3-4AB5-8A4A-49FD715146CF}" srcOrd="1" destOrd="0" presId="urn:microsoft.com/office/officeart/2005/8/layout/hList9"/>
    <dgm:cxn modelId="{9F8DC269-E40B-0340-8D90-2A6FE93E22EE}" type="presParOf" srcId="{AB7A3737-36A6-4694-B65C-DFDE4D0DC260}" destId="{CD0CDE12-77C7-4317-90F2-A7E8C4ADFBA4}" srcOrd="7" destOrd="0" presId="urn:microsoft.com/office/officeart/2005/8/layout/hList9"/>
    <dgm:cxn modelId="{9E322779-8D4D-BA4E-8FBC-4773673EF0ED}" type="presParOf" srcId="{AB7A3737-36A6-4694-B65C-DFDE4D0DC260}" destId="{C3154206-A189-40BC-A687-034A9E6873DD}"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A55139-A27F-40E6-A839-C7418CA0886B}" type="doc">
      <dgm:prSet loTypeId="urn:microsoft.com/office/officeart/2005/8/layout/hList9" loCatId="list" qsTypeId="urn:microsoft.com/office/officeart/2005/8/quickstyle/simple1" qsCatId="simple" csTypeId="urn:microsoft.com/office/officeart/2005/8/colors/accent6_2" csCatId="accent6" phldr="1"/>
      <dgm:spPr/>
      <dgm:t>
        <a:bodyPr/>
        <a:lstStyle/>
        <a:p>
          <a:endParaRPr lang="fr-FR"/>
        </a:p>
      </dgm:t>
    </dgm:pt>
    <dgm:pt modelId="{7588A9E0-0053-45F6-8AEA-1AF9F6CB7D6F}">
      <dgm:prSet phldrT="[Testo]"/>
      <dgm:spPr/>
      <dgm:t>
        <a:bodyPr/>
        <a:lstStyle/>
        <a:p>
          <a:r>
            <a:rPr lang="it-IT" dirty="0"/>
            <a:t>1</a:t>
          </a:r>
          <a:endParaRPr lang="fr-FR" dirty="0"/>
        </a:p>
      </dgm:t>
    </dgm:pt>
    <dgm:pt modelId="{26EB9D9F-8009-4757-8C7B-77B77B296BC1}" type="parTrans" cxnId="{0C88E28E-891C-4F3A-BA83-3166388E7043}">
      <dgm:prSet/>
      <dgm:spPr/>
      <dgm:t>
        <a:bodyPr/>
        <a:lstStyle/>
        <a:p>
          <a:endParaRPr lang="fr-FR"/>
        </a:p>
      </dgm:t>
    </dgm:pt>
    <dgm:pt modelId="{EF896AB1-961C-45A6-9007-930144368046}" type="sibTrans" cxnId="{0C88E28E-891C-4F3A-BA83-3166388E7043}">
      <dgm:prSet/>
      <dgm:spPr/>
      <dgm:t>
        <a:bodyPr/>
        <a:lstStyle/>
        <a:p>
          <a:endParaRPr lang="fr-FR"/>
        </a:p>
      </dgm:t>
    </dgm:pt>
    <dgm:pt modelId="{33A55816-936D-4DB0-9ED9-AC550F364A37}">
      <dgm:prSet phldrT="[Testo]"/>
      <dgm:spPr/>
      <dgm:t>
        <a:bodyPr/>
        <a:lstStyle/>
        <a:p>
          <a:r>
            <a:rPr lang="it-IT" dirty="0" err="1"/>
            <a:t>Synonyme</a:t>
          </a:r>
          <a:r>
            <a:rPr lang="it-IT" dirty="0"/>
            <a:t>:</a:t>
          </a:r>
          <a:endParaRPr lang="fr-FR" dirty="0"/>
        </a:p>
      </dgm:t>
    </dgm:pt>
    <dgm:pt modelId="{AC65DDBA-647B-4B74-888D-5A475A416F46}" type="parTrans" cxnId="{1C39C44A-03CE-4F1B-AC91-CB22FF279C9E}">
      <dgm:prSet/>
      <dgm:spPr/>
      <dgm:t>
        <a:bodyPr/>
        <a:lstStyle/>
        <a:p>
          <a:endParaRPr lang="fr-FR"/>
        </a:p>
      </dgm:t>
    </dgm:pt>
    <dgm:pt modelId="{50AF164E-96FC-4730-AB57-906F8FE088B9}" type="sibTrans" cxnId="{1C39C44A-03CE-4F1B-AC91-CB22FF279C9E}">
      <dgm:prSet/>
      <dgm:spPr/>
      <dgm:t>
        <a:bodyPr/>
        <a:lstStyle/>
        <a:p>
          <a:endParaRPr lang="fr-FR"/>
        </a:p>
      </dgm:t>
    </dgm:pt>
    <dgm:pt modelId="{C65F1E87-529A-40C9-A198-6BC5F5FB802A}">
      <dgm:prSet phldrT="[Testo]"/>
      <dgm:spPr/>
      <dgm:t>
        <a:bodyPr/>
        <a:lstStyle/>
        <a:p>
          <a:pPr algn="l"/>
          <a:r>
            <a:rPr lang="it-IT" dirty="0" err="1"/>
            <a:t>Intercivilisation</a:t>
          </a:r>
          <a:endParaRPr lang="fr-FR" dirty="0"/>
        </a:p>
      </dgm:t>
    </dgm:pt>
    <dgm:pt modelId="{C3D51618-E65E-42B1-B885-C2E4C9D4C082}" type="parTrans" cxnId="{A393C5BE-CD32-46A3-B2C1-30505CEF29EE}">
      <dgm:prSet/>
      <dgm:spPr/>
      <dgm:t>
        <a:bodyPr/>
        <a:lstStyle/>
        <a:p>
          <a:endParaRPr lang="fr-FR"/>
        </a:p>
      </dgm:t>
    </dgm:pt>
    <dgm:pt modelId="{E8B3763C-D7B1-40A0-81AF-89CF1E077D05}" type="sibTrans" cxnId="{A393C5BE-CD32-46A3-B2C1-30505CEF29EE}">
      <dgm:prSet/>
      <dgm:spPr/>
      <dgm:t>
        <a:bodyPr/>
        <a:lstStyle/>
        <a:p>
          <a:endParaRPr lang="fr-FR"/>
        </a:p>
      </dgm:t>
    </dgm:pt>
    <dgm:pt modelId="{25387A06-DF0C-4EB2-B848-3F0F9A396DAD}">
      <dgm:prSet phldrT="[Testo]"/>
      <dgm:spPr/>
      <dgm:t>
        <a:bodyPr/>
        <a:lstStyle/>
        <a:p>
          <a:r>
            <a:rPr lang="it-IT" dirty="0"/>
            <a:t>2</a:t>
          </a:r>
          <a:endParaRPr lang="fr-FR" dirty="0"/>
        </a:p>
      </dgm:t>
    </dgm:pt>
    <dgm:pt modelId="{28892B05-DAD5-4781-B890-459254A96F44}" type="parTrans" cxnId="{6CC2D061-0C78-4E17-8754-A9A77C361410}">
      <dgm:prSet/>
      <dgm:spPr/>
      <dgm:t>
        <a:bodyPr/>
        <a:lstStyle/>
        <a:p>
          <a:endParaRPr lang="fr-FR"/>
        </a:p>
      </dgm:t>
    </dgm:pt>
    <dgm:pt modelId="{730AEDB6-7E47-46FB-988D-2DD6E8D4404B}" type="sibTrans" cxnId="{6CC2D061-0C78-4E17-8754-A9A77C361410}">
      <dgm:prSet/>
      <dgm:spPr/>
      <dgm:t>
        <a:bodyPr/>
        <a:lstStyle/>
        <a:p>
          <a:endParaRPr lang="fr-FR"/>
        </a:p>
      </dgm:t>
    </dgm:pt>
    <dgm:pt modelId="{5C2CEC25-288C-4D83-A8E4-A706173A05A7}">
      <dgm:prSet phldrT="[Testo]"/>
      <dgm:spPr/>
      <dgm:t>
        <a:bodyPr/>
        <a:lstStyle/>
        <a:p>
          <a:r>
            <a:rPr lang="it-IT" dirty="0" err="1"/>
            <a:t>Synonyme</a:t>
          </a:r>
          <a:r>
            <a:rPr lang="it-IT" dirty="0"/>
            <a:t>:</a:t>
          </a:r>
          <a:endParaRPr lang="fr-FR" dirty="0"/>
        </a:p>
      </dgm:t>
    </dgm:pt>
    <dgm:pt modelId="{A75C3CC4-1DD0-43CF-894C-9E254033D000}" type="parTrans" cxnId="{C5FCCB55-380C-48B2-9F55-A022DE5DCC0E}">
      <dgm:prSet/>
      <dgm:spPr/>
      <dgm:t>
        <a:bodyPr/>
        <a:lstStyle/>
        <a:p>
          <a:endParaRPr lang="fr-FR"/>
        </a:p>
      </dgm:t>
    </dgm:pt>
    <dgm:pt modelId="{EB73F686-98BA-4468-824C-CCDE39A1584D}" type="sibTrans" cxnId="{C5FCCB55-380C-48B2-9F55-A022DE5DCC0E}">
      <dgm:prSet/>
      <dgm:spPr/>
      <dgm:t>
        <a:bodyPr/>
        <a:lstStyle/>
        <a:p>
          <a:endParaRPr lang="fr-FR"/>
        </a:p>
      </dgm:t>
    </dgm:pt>
    <dgm:pt modelId="{7ABF9340-A02C-4287-A71D-874C531B6642}">
      <dgm:prSet phldrT="[Testo]"/>
      <dgm:spPr/>
      <dgm:t>
        <a:bodyPr/>
        <a:lstStyle/>
        <a:p>
          <a:pPr algn="l"/>
          <a:r>
            <a:rPr lang="it-IT" dirty="0" err="1"/>
            <a:t>Interculturalisme</a:t>
          </a:r>
          <a:endParaRPr lang="fr-FR" dirty="0"/>
        </a:p>
      </dgm:t>
    </dgm:pt>
    <dgm:pt modelId="{8E503BB6-9FCF-49A7-BF7C-D9B045F2FBC5}" type="parTrans" cxnId="{8BB777AF-4D0A-4B06-A60E-849F9D862FC0}">
      <dgm:prSet/>
      <dgm:spPr/>
      <dgm:t>
        <a:bodyPr/>
        <a:lstStyle/>
        <a:p>
          <a:endParaRPr lang="fr-FR"/>
        </a:p>
      </dgm:t>
    </dgm:pt>
    <dgm:pt modelId="{26513736-69D8-4739-9E8C-555D87AE283F}" type="sibTrans" cxnId="{8BB777AF-4D0A-4B06-A60E-849F9D862FC0}">
      <dgm:prSet/>
      <dgm:spPr/>
      <dgm:t>
        <a:bodyPr/>
        <a:lstStyle/>
        <a:p>
          <a:endParaRPr lang="fr-FR"/>
        </a:p>
      </dgm:t>
    </dgm:pt>
    <dgm:pt modelId="{AB7A3737-36A6-4694-B65C-DFDE4D0DC260}" type="pres">
      <dgm:prSet presAssocID="{AEA55139-A27F-40E6-A839-C7418CA0886B}" presName="list" presStyleCnt="0">
        <dgm:presLayoutVars>
          <dgm:dir/>
          <dgm:animLvl val="lvl"/>
        </dgm:presLayoutVars>
      </dgm:prSet>
      <dgm:spPr/>
      <dgm:t>
        <a:bodyPr/>
        <a:lstStyle/>
        <a:p>
          <a:endParaRPr lang="fr-CA"/>
        </a:p>
      </dgm:t>
    </dgm:pt>
    <dgm:pt modelId="{89F93E60-9813-408E-BD4D-822482BDDB16}" type="pres">
      <dgm:prSet presAssocID="{7588A9E0-0053-45F6-8AEA-1AF9F6CB7D6F}" presName="posSpace" presStyleCnt="0"/>
      <dgm:spPr/>
    </dgm:pt>
    <dgm:pt modelId="{7854C804-1BFB-45C6-A590-A1B069D30419}" type="pres">
      <dgm:prSet presAssocID="{7588A9E0-0053-45F6-8AEA-1AF9F6CB7D6F}" presName="vertFlow" presStyleCnt="0"/>
      <dgm:spPr/>
    </dgm:pt>
    <dgm:pt modelId="{946236B1-2371-4D77-AE76-3F58DD013ADF}" type="pres">
      <dgm:prSet presAssocID="{7588A9E0-0053-45F6-8AEA-1AF9F6CB7D6F}" presName="topSpace" presStyleCnt="0"/>
      <dgm:spPr/>
    </dgm:pt>
    <dgm:pt modelId="{66442164-4D46-4020-BCA8-3AD0F0818E74}" type="pres">
      <dgm:prSet presAssocID="{7588A9E0-0053-45F6-8AEA-1AF9F6CB7D6F}" presName="firstComp" presStyleCnt="0"/>
      <dgm:spPr/>
    </dgm:pt>
    <dgm:pt modelId="{FA4A7B4C-4CD4-4F86-849D-22A746FFD0F4}" type="pres">
      <dgm:prSet presAssocID="{7588A9E0-0053-45F6-8AEA-1AF9F6CB7D6F}" presName="firstChild" presStyleLbl="bgAccFollowNode1" presStyleIdx="0" presStyleCnt="4"/>
      <dgm:spPr/>
      <dgm:t>
        <a:bodyPr/>
        <a:lstStyle/>
        <a:p>
          <a:endParaRPr lang="fr-CA"/>
        </a:p>
      </dgm:t>
    </dgm:pt>
    <dgm:pt modelId="{1C3A940C-34AC-4B71-91F7-76D894BA1939}" type="pres">
      <dgm:prSet presAssocID="{7588A9E0-0053-45F6-8AEA-1AF9F6CB7D6F}" presName="firstChildTx" presStyleLbl="bgAccFollowNode1" presStyleIdx="0" presStyleCnt="4">
        <dgm:presLayoutVars>
          <dgm:bulletEnabled val="1"/>
        </dgm:presLayoutVars>
      </dgm:prSet>
      <dgm:spPr/>
      <dgm:t>
        <a:bodyPr/>
        <a:lstStyle/>
        <a:p>
          <a:endParaRPr lang="fr-CA"/>
        </a:p>
      </dgm:t>
    </dgm:pt>
    <dgm:pt modelId="{BF8B85F3-7B11-4D40-92FA-FF1B3B520C6D}" type="pres">
      <dgm:prSet presAssocID="{C65F1E87-529A-40C9-A198-6BC5F5FB802A}" presName="comp" presStyleCnt="0"/>
      <dgm:spPr/>
    </dgm:pt>
    <dgm:pt modelId="{9618F1DD-BD59-44D3-AD87-5A356293E385}" type="pres">
      <dgm:prSet presAssocID="{C65F1E87-529A-40C9-A198-6BC5F5FB802A}" presName="child" presStyleLbl="bgAccFollowNode1" presStyleIdx="1" presStyleCnt="4"/>
      <dgm:spPr/>
      <dgm:t>
        <a:bodyPr/>
        <a:lstStyle/>
        <a:p>
          <a:endParaRPr lang="fr-CA"/>
        </a:p>
      </dgm:t>
    </dgm:pt>
    <dgm:pt modelId="{039FD5CB-E72A-4ABE-ABAC-D7F99F1329BD}" type="pres">
      <dgm:prSet presAssocID="{C65F1E87-529A-40C9-A198-6BC5F5FB802A}" presName="childTx" presStyleLbl="bgAccFollowNode1" presStyleIdx="1" presStyleCnt="4">
        <dgm:presLayoutVars>
          <dgm:bulletEnabled val="1"/>
        </dgm:presLayoutVars>
      </dgm:prSet>
      <dgm:spPr/>
      <dgm:t>
        <a:bodyPr/>
        <a:lstStyle/>
        <a:p>
          <a:endParaRPr lang="fr-CA"/>
        </a:p>
      </dgm:t>
    </dgm:pt>
    <dgm:pt modelId="{3016581A-F826-4129-BF39-4F6A28C29753}" type="pres">
      <dgm:prSet presAssocID="{7588A9E0-0053-45F6-8AEA-1AF9F6CB7D6F}" presName="negSpace" presStyleCnt="0"/>
      <dgm:spPr/>
    </dgm:pt>
    <dgm:pt modelId="{327CEF38-A117-4956-8748-ACA3E092F6C1}" type="pres">
      <dgm:prSet presAssocID="{7588A9E0-0053-45F6-8AEA-1AF9F6CB7D6F}" presName="circle" presStyleLbl="node1" presStyleIdx="0" presStyleCnt="2"/>
      <dgm:spPr/>
      <dgm:t>
        <a:bodyPr/>
        <a:lstStyle/>
        <a:p>
          <a:endParaRPr lang="fr-CA"/>
        </a:p>
      </dgm:t>
    </dgm:pt>
    <dgm:pt modelId="{A953F38B-4FBD-4E71-8F64-764D4D9F0140}" type="pres">
      <dgm:prSet presAssocID="{EF896AB1-961C-45A6-9007-930144368046}" presName="transSpace" presStyleCnt="0"/>
      <dgm:spPr/>
    </dgm:pt>
    <dgm:pt modelId="{E9877FC2-8D0F-44AB-B3F4-01F8384D3380}" type="pres">
      <dgm:prSet presAssocID="{25387A06-DF0C-4EB2-B848-3F0F9A396DAD}" presName="posSpace" presStyleCnt="0"/>
      <dgm:spPr/>
    </dgm:pt>
    <dgm:pt modelId="{CC0443E9-4233-4900-9E7B-84BC60BD66B1}" type="pres">
      <dgm:prSet presAssocID="{25387A06-DF0C-4EB2-B848-3F0F9A396DAD}" presName="vertFlow" presStyleCnt="0"/>
      <dgm:spPr/>
    </dgm:pt>
    <dgm:pt modelId="{3B7C92F1-85D2-4A82-883A-9C6AE217A3BB}" type="pres">
      <dgm:prSet presAssocID="{25387A06-DF0C-4EB2-B848-3F0F9A396DAD}" presName="topSpace" presStyleCnt="0"/>
      <dgm:spPr/>
    </dgm:pt>
    <dgm:pt modelId="{F14344B2-12A6-4015-B7F4-3CD431F0219B}" type="pres">
      <dgm:prSet presAssocID="{25387A06-DF0C-4EB2-B848-3F0F9A396DAD}" presName="firstComp" presStyleCnt="0"/>
      <dgm:spPr/>
    </dgm:pt>
    <dgm:pt modelId="{7B41C894-F9CD-4FF3-820C-22BBD7C1FC11}" type="pres">
      <dgm:prSet presAssocID="{25387A06-DF0C-4EB2-B848-3F0F9A396DAD}" presName="firstChild" presStyleLbl="bgAccFollowNode1" presStyleIdx="2" presStyleCnt="4"/>
      <dgm:spPr/>
      <dgm:t>
        <a:bodyPr/>
        <a:lstStyle/>
        <a:p>
          <a:endParaRPr lang="fr-CA"/>
        </a:p>
      </dgm:t>
    </dgm:pt>
    <dgm:pt modelId="{F66CBC17-7221-456F-AD0C-FA59247AFD01}" type="pres">
      <dgm:prSet presAssocID="{25387A06-DF0C-4EB2-B848-3F0F9A396DAD}" presName="firstChildTx" presStyleLbl="bgAccFollowNode1" presStyleIdx="2" presStyleCnt="4">
        <dgm:presLayoutVars>
          <dgm:bulletEnabled val="1"/>
        </dgm:presLayoutVars>
      </dgm:prSet>
      <dgm:spPr/>
      <dgm:t>
        <a:bodyPr/>
        <a:lstStyle/>
        <a:p>
          <a:endParaRPr lang="fr-CA"/>
        </a:p>
      </dgm:t>
    </dgm:pt>
    <dgm:pt modelId="{1A8EF928-DDBA-4167-A69B-4F993662342B}" type="pres">
      <dgm:prSet presAssocID="{7ABF9340-A02C-4287-A71D-874C531B6642}" presName="comp" presStyleCnt="0"/>
      <dgm:spPr/>
    </dgm:pt>
    <dgm:pt modelId="{0D0633C0-90EC-4CA2-B61B-C287A63DE2AA}" type="pres">
      <dgm:prSet presAssocID="{7ABF9340-A02C-4287-A71D-874C531B6642}" presName="child" presStyleLbl="bgAccFollowNode1" presStyleIdx="3" presStyleCnt="4"/>
      <dgm:spPr/>
      <dgm:t>
        <a:bodyPr/>
        <a:lstStyle/>
        <a:p>
          <a:endParaRPr lang="fr-CA"/>
        </a:p>
      </dgm:t>
    </dgm:pt>
    <dgm:pt modelId="{8770FDD6-F3D3-4AB5-8A4A-49FD715146CF}" type="pres">
      <dgm:prSet presAssocID="{7ABF9340-A02C-4287-A71D-874C531B6642}" presName="childTx" presStyleLbl="bgAccFollowNode1" presStyleIdx="3" presStyleCnt="4">
        <dgm:presLayoutVars>
          <dgm:bulletEnabled val="1"/>
        </dgm:presLayoutVars>
      </dgm:prSet>
      <dgm:spPr/>
      <dgm:t>
        <a:bodyPr/>
        <a:lstStyle/>
        <a:p>
          <a:endParaRPr lang="fr-CA"/>
        </a:p>
      </dgm:t>
    </dgm:pt>
    <dgm:pt modelId="{CD0CDE12-77C7-4317-90F2-A7E8C4ADFBA4}" type="pres">
      <dgm:prSet presAssocID="{25387A06-DF0C-4EB2-B848-3F0F9A396DAD}" presName="negSpace" presStyleCnt="0"/>
      <dgm:spPr/>
    </dgm:pt>
    <dgm:pt modelId="{C3154206-A189-40BC-A687-034A9E6873DD}" type="pres">
      <dgm:prSet presAssocID="{25387A06-DF0C-4EB2-B848-3F0F9A396DAD}" presName="circle" presStyleLbl="node1" presStyleIdx="1" presStyleCnt="2"/>
      <dgm:spPr/>
      <dgm:t>
        <a:bodyPr/>
        <a:lstStyle/>
        <a:p>
          <a:endParaRPr lang="fr-CA"/>
        </a:p>
      </dgm:t>
    </dgm:pt>
  </dgm:ptLst>
  <dgm:cxnLst>
    <dgm:cxn modelId="{1CBD29CE-61B7-974A-905D-CD46CF625FAF}" type="presOf" srcId="{25387A06-DF0C-4EB2-B848-3F0F9A396DAD}" destId="{C3154206-A189-40BC-A687-034A9E6873DD}" srcOrd="0" destOrd="0" presId="urn:microsoft.com/office/officeart/2005/8/layout/hList9"/>
    <dgm:cxn modelId="{1E88DD94-82D2-6E4C-BBAA-1E412FA6E71B}" type="presOf" srcId="{33A55816-936D-4DB0-9ED9-AC550F364A37}" destId="{FA4A7B4C-4CD4-4F86-849D-22A746FFD0F4}" srcOrd="0" destOrd="0" presId="urn:microsoft.com/office/officeart/2005/8/layout/hList9"/>
    <dgm:cxn modelId="{104184B5-99D0-124B-8F33-DA0CC64895D7}" type="presOf" srcId="{AEA55139-A27F-40E6-A839-C7418CA0886B}" destId="{AB7A3737-36A6-4694-B65C-DFDE4D0DC260}" srcOrd="0" destOrd="0" presId="urn:microsoft.com/office/officeart/2005/8/layout/hList9"/>
    <dgm:cxn modelId="{3602FF6B-9EEA-8B4B-ACD8-1F633BF72F83}" type="presOf" srcId="{C65F1E87-529A-40C9-A198-6BC5F5FB802A}" destId="{039FD5CB-E72A-4ABE-ABAC-D7F99F1329BD}" srcOrd="1" destOrd="0" presId="urn:microsoft.com/office/officeart/2005/8/layout/hList9"/>
    <dgm:cxn modelId="{5EB8D5E5-47C4-2643-9A88-186F1691FC0C}" type="presOf" srcId="{7588A9E0-0053-45F6-8AEA-1AF9F6CB7D6F}" destId="{327CEF38-A117-4956-8748-ACA3E092F6C1}" srcOrd="0" destOrd="0" presId="urn:microsoft.com/office/officeart/2005/8/layout/hList9"/>
    <dgm:cxn modelId="{B68F0FC6-568A-9B42-A5F5-97BF9F308266}" type="presOf" srcId="{5C2CEC25-288C-4D83-A8E4-A706173A05A7}" destId="{7B41C894-F9CD-4FF3-820C-22BBD7C1FC11}" srcOrd="0" destOrd="0" presId="urn:microsoft.com/office/officeart/2005/8/layout/hList9"/>
    <dgm:cxn modelId="{4E1B13FC-46B8-7A48-893D-B4AA8A2F68BF}" type="presOf" srcId="{7ABF9340-A02C-4287-A71D-874C531B6642}" destId="{0D0633C0-90EC-4CA2-B61B-C287A63DE2AA}" srcOrd="0" destOrd="0" presId="urn:microsoft.com/office/officeart/2005/8/layout/hList9"/>
    <dgm:cxn modelId="{178C3010-17F3-594F-B0A5-766E14EBD3DF}" type="presOf" srcId="{7ABF9340-A02C-4287-A71D-874C531B6642}" destId="{8770FDD6-F3D3-4AB5-8A4A-49FD715146CF}" srcOrd="1" destOrd="0" presId="urn:microsoft.com/office/officeart/2005/8/layout/hList9"/>
    <dgm:cxn modelId="{8BB777AF-4D0A-4B06-A60E-849F9D862FC0}" srcId="{25387A06-DF0C-4EB2-B848-3F0F9A396DAD}" destId="{7ABF9340-A02C-4287-A71D-874C531B6642}" srcOrd="1" destOrd="0" parTransId="{8E503BB6-9FCF-49A7-BF7C-D9B045F2FBC5}" sibTransId="{26513736-69D8-4739-9E8C-555D87AE283F}"/>
    <dgm:cxn modelId="{0C88E28E-891C-4F3A-BA83-3166388E7043}" srcId="{AEA55139-A27F-40E6-A839-C7418CA0886B}" destId="{7588A9E0-0053-45F6-8AEA-1AF9F6CB7D6F}" srcOrd="0" destOrd="0" parTransId="{26EB9D9F-8009-4757-8C7B-77B77B296BC1}" sibTransId="{EF896AB1-961C-45A6-9007-930144368046}"/>
    <dgm:cxn modelId="{C5FCCB55-380C-48B2-9F55-A022DE5DCC0E}" srcId="{25387A06-DF0C-4EB2-B848-3F0F9A396DAD}" destId="{5C2CEC25-288C-4D83-A8E4-A706173A05A7}" srcOrd="0" destOrd="0" parTransId="{A75C3CC4-1DD0-43CF-894C-9E254033D000}" sibTransId="{EB73F686-98BA-4468-824C-CCDE39A1584D}"/>
    <dgm:cxn modelId="{1C39C44A-03CE-4F1B-AC91-CB22FF279C9E}" srcId="{7588A9E0-0053-45F6-8AEA-1AF9F6CB7D6F}" destId="{33A55816-936D-4DB0-9ED9-AC550F364A37}" srcOrd="0" destOrd="0" parTransId="{AC65DDBA-647B-4B74-888D-5A475A416F46}" sibTransId="{50AF164E-96FC-4730-AB57-906F8FE088B9}"/>
    <dgm:cxn modelId="{6CC2D061-0C78-4E17-8754-A9A77C361410}" srcId="{AEA55139-A27F-40E6-A839-C7418CA0886B}" destId="{25387A06-DF0C-4EB2-B848-3F0F9A396DAD}" srcOrd="1" destOrd="0" parTransId="{28892B05-DAD5-4781-B890-459254A96F44}" sibTransId="{730AEDB6-7E47-46FB-988D-2DD6E8D4404B}"/>
    <dgm:cxn modelId="{A393C5BE-CD32-46A3-B2C1-30505CEF29EE}" srcId="{7588A9E0-0053-45F6-8AEA-1AF9F6CB7D6F}" destId="{C65F1E87-529A-40C9-A198-6BC5F5FB802A}" srcOrd="1" destOrd="0" parTransId="{C3D51618-E65E-42B1-B885-C2E4C9D4C082}" sibTransId="{E8B3763C-D7B1-40A0-81AF-89CF1E077D05}"/>
    <dgm:cxn modelId="{E3BB5E52-181E-0F4E-B6A5-B244AC5555C2}" type="presOf" srcId="{33A55816-936D-4DB0-9ED9-AC550F364A37}" destId="{1C3A940C-34AC-4B71-91F7-76D894BA1939}" srcOrd="1" destOrd="0" presId="urn:microsoft.com/office/officeart/2005/8/layout/hList9"/>
    <dgm:cxn modelId="{11A59B86-AFBC-444B-87CA-D7058AE85F69}" type="presOf" srcId="{C65F1E87-529A-40C9-A198-6BC5F5FB802A}" destId="{9618F1DD-BD59-44D3-AD87-5A356293E385}" srcOrd="0" destOrd="0" presId="urn:microsoft.com/office/officeart/2005/8/layout/hList9"/>
    <dgm:cxn modelId="{E6CD4FE9-BF8A-9647-B8B4-A1D1BE863159}" type="presOf" srcId="{5C2CEC25-288C-4D83-A8E4-A706173A05A7}" destId="{F66CBC17-7221-456F-AD0C-FA59247AFD01}" srcOrd="1" destOrd="0" presId="urn:microsoft.com/office/officeart/2005/8/layout/hList9"/>
    <dgm:cxn modelId="{61BA41AB-13A9-BB41-B4E0-3AE276043E9B}" type="presParOf" srcId="{AB7A3737-36A6-4694-B65C-DFDE4D0DC260}" destId="{89F93E60-9813-408E-BD4D-822482BDDB16}" srcOrd="0" destOrd="0" presId="urn:microsoft.com/office/officeart/2005/8/layout/hList9"/>
    <dgm:cxn modelId="{AC219492-8E05-454C-99B6-41BFBEE57300}" type="presParOf" srcId="{AB7A3737-36A6-4694-B65C-DFDE4D0DC260}" destId="{7854C804-1BFB-45C6-A590-A1B069D30419}" srcOrd="1" destOrd="0" presId="urn:microsoft.com/office/officeart/2005/8/layout/hList9"/>
    <dgm:cxn modelId="{36558FD9-D9C2-5A4F-BF19-703B1BA56344}" type="presParOf" srcId="{7854C804-1BFB-45C6-A590-A1B069D30419}" destId="{946236B1-2371-4D77-AE76-3F58DD013ADF}" srcOrd="0" destOrd="0" presId="urn:microsoft.com/office/officeart/2005/8/layout/hList9"/>
    <dgm:cxn modelId="{0739C0DD-B8B3-E448-A5F8-E0F27DA4D73A}" type="presParOf" srcId="{7854C804-1BFB-45C6-A590-A1B069D30419}" destId="{66442164-4D46-4020-BCA8-3AD0F0818E74}" srcOrd="1" destOrd="0" presId="urn:microsoft.com/office/officeart/2005/8/layout/hList9"/>
    <dgm:cxn modelId="{9FE77CC9-30B8-C14C-8293-670269E41EDE}" type="presParOf" srcId="{66442164-4D46-4020-BCA8-3AD0F0818E74}" destId="{FA4A7B4C-4CD4-4F86-849D-22A746FFD0F4}" srcOrd="0" destOrd="0" presId="urn:microsoft.com/office/officeart/2005/8/layout/hList9"/>
    <dgm:cxn modelId="{5331BD8C-C928-6C43-B0FF-76188662A75B}" type="presParOf" srcId="{66442164-4D46-4020-BCA8-3AD0F0818E74}" destId="{1C3A940C-34AC-4B71-91F7-76D894BA1939}" srcOrd="1" destOrd="0" presId="urn:microsoft.com/office/officeart/2005/8/layout/hList9"/>
    <dgm:cxn modelId="{235BCACD-8891-1C48-B0AB-27B6F9CE6CFE}" type="presParOf" srcId="{7854C804-1BFB-45C6-A590-A1B069D30419}" destId="{BF8B85F3-7B11-4D40-92FA-FF1B3B520C6D}" srcOrd="2" destOrd="0" presId="urn:microsoft.com/office/officeart/2005/8/layout/hList9"/>
    <dgm:cxn modelId="{E40BCD2C-8B6E-FD4B-A95E-63514B6CEEE4}" type="presParOf" srcId="{BF8B85F3-7B11-4D40-92FA-FF1B3B520C6D}" destId="{9618F1DD-BD59-44D3-AD87-5A356293E385}" srcOrd="0" destOrd="0" presId="urn:microsoft.com/office/officeart/2005/8/layout/hList9"/>
    <dgm:cxn modelId="{6E7AAB1C-3227-EA4C-987A-9738FCA559F3}" type="presParOf" srcId="{BF8B85F3-7B11-4D40-92FA-FF1B3B520C6D}" destId="{039FD5CB-E72A-4ABE-ABAC-D7F99F1329BD}" srcOrd="1" destOrd="0" presId="urn:microsoft.com/office/officeart/2005/8/layout/hList9"/>
    <dgm:cxn modelId="{F0EDB88F-91EE-8246-861F-AAE62E7547F5}" type="presParOf" srcId="{AB7A3737-36A6-4694-B65C-DFDE4D0DC260}" destId="{3016581A-F826-4129-BF39-4F6A28C29753}" srcOrd="2" destOrd="0" presId="urn:microsoft.com/office/officeart/2005/8/layout/hList9"/>
    <dgm:cxn modelId="{CF5C8BE6-B46E-234F-B88E-B58177412899}" type="presParOf" srcId="{AB7A3737-36A6-4694-B65C-DFDE4D0DC260}" destId="{327CEF38-A117-4956-8748-ACA3E092F6C1}" srcOrd="3" destOrd="0" presId="urn:microsoft.com/office/officeart/2005/8/layout/hList9"/>
    <dgm:cxn modelId="{1899754E-C28C-6346-A1A4-22FFBCA9B4FD}" type="presParOf" srcId="{AB7A3737-36A6-4694-B65C-DFDE4D0DC260}" destId="{A953F38B-4FBD-4E71-8F64-764D4D9F0140}" srcOrd="4" destOrd="0" presId="urn:microsoft.com/office/officeart/2005/8/layout/hList9"/>
    <dgm:cxn modelId="{64A0E9A2-1336-CB46-B482-B145948A9241}" type="presParOf" srcId="{AB7A3737-36A6-4694-B65C-DFDE4D0DC260}" destId="{E9877FC2-8D0F-44AB-B3F4-01F8384D3380}" srcOrd="5" destOrd="0" presId="urn:microsoft.com/office/officeart/2005/8/layout/hList9"/>
    <dgm:cxn modelId="{16994BF4-61F5-2A40-A9D8-4019F08EEFB0}" type="presParOf" srcId="{AB7A3737-36A6-4694-B65C-DFDE4D0DC260}" destId="{CC0443E9-4233-4900-9E7B-84BC60BD66B1}" srcOrd="6" destOrd="0" presId="urn:microsoft.com/office/officeart/2005/8/layout/hList9"/>
    <dgm:cxn modelId="{F0543822-0157-1541-A4C9-C9F06287ED6E}" type="presParOf" srcId="{CC0443E9-4233-4900-9E7B-84BC60BD66B1}" destId="{3B7C92F1-85D2-4A82-883A-9C6AE217A3BB}" srcOrd="0" destOrd="0" presId="urn:microsoft.com/office/officeart/2005/8/layout/hList9"/>
    <dgm:cxn modelId="{A0BC1DC7-2546-BE40-AFD7-61A20397F0AE}" type="presParOf" srcId="{CC0443E9-4233-4900-9E7B-84BC60BD66B1}" destId="{F14344B2-12A6-4015-B7F4-3CD431F0219B}" srcOrd="1" destOrd="0" presId="urn:microsoft.com/office/officeart/2005/8/layout/hList9"/>
    <dgm:cxn modelId="{F1026CA4-63BF-BB4C-A5F4-6F0D1DEFF5F4}" type="presParOf" srcId="{F14344B2-12A6-4015-B7F4-3CD431F0219B}" destId="{7B41C894-F9CD-4FF3-820C-22BBD7C1FC11}" srcOrd="0" destOrd="0" presId="urn:microsoft.com/office/officeart/2005/8/layout/hList9"/>
    <dgm:cxn modelId="{A682E6B0-779C-D941-BE15-16C14D0AF3F3}" type="presParOf" srcId="{F14344B2-12A6-4015-B7F4-3CD431F0219B}" destId="{F66CBC17-7221-456F-AD0C-FA59247AFD01}" srcOrd="1" destOrd="0" presId="urn:microsoft.com/office/officeart/2005/8/layout/hList9"/>
    <dgm:cxn modelId="{2C9B6E82-EFC3-D344-86E7-60B098A64DBC}" type="presParOf" srcId="{CC0443E9-4233-4900-9E7B-84BC60BD66B1}" destId="{1A8EF928-DDBA-4167-A69B-4F993662342B}" srcOrd="2" destOrd="0" presId="urn:microsoft.com/office/officeart/2005/8/layout/hList9"/>
    <dgm:cxn modelId="{A6601F5A-909C-C64B-9C42-CC98BE20329B}" type="presParOf" srcId="{1A8EF928-DDBA-4167-A69B-4F993662342B}" destId="{0D0633C0-90EC-4CA2-B61B-C287A63DE2AA}" srcOrd="0" destOrd="0" presId="urn:microsoft.com/office/officeart/2005/8/layout/hList9"/>
    <dgm:cxn modelId="{D5BAFF5B-53F4-B943-8846-384177DED09F}" type="presParOf" srcId="{1A8EF928-DDBA-4167-A69B-4F993662342B}" destId="{8770FDD6-F3D3-4AB5-8A4A-49FD715146CF}" srcOrd="1" destOrd="0" presId="urn:microsoft.com/office/officeart/2005/8/layout/hList9"/>
    <dgm:cxn modelId="{27756FD4-1188-4041-9784-727302DEC549}" type="presParOf" srcId="{AB7A3737-36A6-4694-B65C-DFDE4D0DC260}" destId="{CD0CDE12-77C7-4317-90F2-A7E8C4ADFBA4}" srcOrd="7" destOrd="0" presId="urn:microsoft.com/office/officeart/2005/8/layout/hList9"/>
    <dgm:cxn modelId="{E5DE5FCD-2488-4443-8301-5A7C21984951}" type="presParOf" srcId="{AB7A3737-36A6-4694-B65C-DFDE4D0DC260}" destId="{C3154206-A189-40BC-A687-034A9E6873DD}"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A6BD4-857F-4C66-97FA-B1E1C180A950}">
      <dsp:nvSpPr>
        <dsp:cNvPr id="0" name=""/>
        <dsp:cNvSpPr/>
      </dsp:nvSpPr>
      <dsp:spPr>
        <a:xfrm>
          <a:off x="606" y="383189"/>
          <a:ext cx="2456975" cy="294837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2695" tIns="0" rIns="242695" bIns="330200" numCol="1" spcCol="1270" rtlCol="0" anchor="t" anchorCtr="0">
          <a:noAutofit/>
        </a:bodyPr>
        <a:lstStyle/>
        <a:p>
          <a:pPr lvl="0" algn="l" defTabSz="755650" rtl="0">
            <a:lnSpc>
              <a:spcPct val="90000"/>
            </a:lnSpc>
            <a:spcBef>
              <a:spcPct val="0"/>
            </a:spcBef>
            <a:spcAft>
              <a:spcPct val="35000"/>
            </a:spcAft>
            <a:defRPr cap="all"/>
          </a:pPr>
          <a:r>
            <a:rPr lang="fr-FR" sz="1700" kern="1200" dirty="0"/>
            <a:t>é</a:t>
          </a:r>
          <a:r>
            <a:rPr lang="it" sz="1700" kern="1200" dirty="0"/>
            <a:t>tymologie du MOT «interculturalité»</a:t>
          </a:r>
        </a:p>
      </dsp:txBody>
      <dsp:txXfrm>
        <a:off x="606" y="1562537"/>
        <a:ext cx="2456975" cy="1769022"/>
      </dsp:txXfrm>
    </dsp:sp>
    <dsp:sp modelId="{BBA91679-4684-4A04-8AEB-03038C78A75C}">
      <dsp:nvSpPr>
        <dsp:cNvPr id="0" name=""/>
        <dsp:cNvSpPr/>
      </dsp:nvSpPr>
      <dsp:spPr>
        <a:xfrm>
          <a:off x="606" y="383189"/>
          <a:ext cx="2456975" cy="117934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2695" tIns="165100" rIns="242695" bIns="165100" numCol="1" spcCol="1270" rtlCol="0" anchor="ctr" anchorCtr="0">
          <a:noAutofit/>
        </a:bodyPr>
        <a:lstStyle/>
        <a:p>
          <a:pPr lvl="0" algn="l" defTabSz="2667000" rtl="0">
            <a:lnSpc>
              <a:spcPct val="90000"/>
            </a:lnSpc>
            <a:spcBef>
              <a:spcPct val="0"/>
            </a:spcBef>
            <a:spcAft>
              <a:spcPct val="35000"/>
            </a:spcAft>
          </a:pPr>
          <a:r>
            <a:rPr lang="it" sz="6000" kern="1200"/>
            <a:t>01</a:t>
          </a:r>
        </a:p>
      </dsp:txBody>
      <dsp:txXfrm>
        <a:off x="606" y="383189"/>
        <a:ext cx="2456975" cy="1179348"/>
      </dsp:txXfrm>
    </dsp:sp>
    <dsp:sp modelId="{00AE7F27-0E5D-4AFB-ACD6-B5A19E79EA42}">
      <dsp:nvSpPr>
        <dsp:cNvPr id="0" name=""/>
        <dsp:cNvSpPr/>
      </dsp:nvSpPr>
      <dsp:spPr>
        <a:xfrm>
          <a:off x="2654140" y="383189"/>
          <a:ext cx="2456975" cy="294837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2695" tIns="0" rIns="242695" bIns="330200" numCol="1" spcCol="1270" rtlCol="0" anchor="t" anchorCtr="0">
          <a:noAutofit/>
        </a:bodyPr>
        <a:lstStyle/>
        <a:p>
          <a:pPr lvl="0" algn="l" defTabSz="755650" rtl="0">
            <a:lnSpc>
              <a:spcPct val="90000"/>
            </a:lnSpc>
            <a:spcBef>
              <a:spcPct val="0"/>
            </a:spcBef>
            <a:spcAft>
              <a:spcPct val="35000"/>
            </a:spcAft>
            <a:defRPr cap="all"/>
          </a:pPr>
          <a:r>
            <a:rPr lang="it" sz="1700" kern="1200" dirty="0"/>
            <a:t>définition du MOT «interculturalité»</a:t>
          </a:r>
        </a:p>
      </dsp:txBody>
      <dsp:txXfrm>
        <a:off x="2654140" y="1562537"/>
        <a:ext cx="2456975" cy="1769022"/>
      </dsp:txXfrm>
    </dsp:sp>
    <dsp:sp modelId="{975C752B-C37A-4BA6-A3AE-2202A141404A}">
      <dsp:nvSpPr>
        <dsp:cNvPr id="0" name=""/>
        <dsp:cNvSpPr/>
      </dsp:nvSpPr>
      <dsp:spPr>
        <a:xfrm>
          <a:off x="2654140" y="383189"/>
          <a:ext cx="2456975" cy="117934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2695" tIns="165100" rIns="242695" bIns="165100" numCol="1" spcCol="1270" rtlCol="0" anchor="ctr" anchorCtr="0">
          <a:noAutofit/>
        </a:bodyPr>
        <a:lstStyle/>
        <a:p>
          <a:pPr lvl="0" algn="l" defTabSz="2667000" rtl="0">
            <a:lnSpc>
              <a:spcPct val="90000"/>
            </a:lnSpc>
            <a:spcBef>
              <a:spcPct val="0"/>
            </a:spcBef>
            <a:spcAft>
              <a:spcPct val="35000"/>
            </a:spcAft>
          </a:pPr>
          <a:r>
            <a:rPr lang="it" sz="6000" kern="1200"/>
            <a:t>02</a:t>
          </a:r>
        </a:p>
      </dsp:txBody>
      <dsp:txXfrm>
        <a:off x="2654140" y="383189"/>
        <a:ext cx="2456975" cy="1179348"/>
      </dsp:txXfrm>
    </dsp:sp>
    <dsp:sp modelId="{CAD62F17-E99D-4FEF-B376-961CA4CB20EB}">
      <dsp:nvSpPr>
        <dsp:cNvPr id="0" name=""/>
        <dsp:cNvSpPr/>
      </dsp:nvSpPr>
      <dsp:spPr>
        <a:xfrm>
          <a:off x="5307673" y="383189"/>
          <a:ext cx="2456975" cy="294837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2695" tIns="0" rIns="242695" bIns="330200" numCol="1" spcCol="1270" rtlCol="0" anchor="t" anchorCtr="0">
          <a:noAutofit/>
        </a:bodyPr>
        <a:lstStyle/>
        <a:p>
          <a:pPr lvl="0" algn="l" defTabSz="755650" rtl="0">
            <a:lnSpc>
              <a:spcPct val="90000"/>
            </a:lnSpc>
            <a:spcBef>
              <a:spcPct val="0"/>
            </a:spcBef>
            <a:spcAft>
              <a:spcPct val="35000"/>
            </a:spcAft>
            <a:defRPr cap="all"/>
          </a:pPr>
          <a:r>
            <a:rPr lang="it" sz="1700" kern="1200" dirty="0"/>
            <a:t>Explication du mot «interculturalité»</a:t>
          </a:r>
        </a:p>
      </dsp:txBody>
      <dsp:txXfrm>
        <a:off x="5307673" y="1562537"/>
        <a:ext cx="2456975" cy="1769022"/>
      </dsp:txXfrm>
    </dsp:sp>
    <dsp:sp modelId="{E20811D6-E5D4-4C9E-AABF-9E0E1902CA2C}">
      <dsp:nvSpPr>
        <dsp:cNvPr id="0" name=""/>
        <dsp:cNvSpPr/>
      </dsp:nvSpPr>
      <dsp:spPr>
        <a:xfrm>
          <a:off x="5307673" y="383189"/>
          <a:ext cx="2456975" cy="117934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2695" tIns="165100" rIns="242695" bIns="165100" numCol="1" spcCol="1270" rtlCol="0" anchor="ctr" anchorCtr="0">
          <a:noAutofit/>
        </a:bodyPr>
        <a:lstStyle/>
        <a:p>
          <a:pPr lvl="0" algn="l" defTabSz="2667000" rtl="0">
            <a:lnSpc>
              <a:spcPct val="90000"/>
            </a:lnSpc>
            <a:spcBef>
              <a:spcPct val="0"/>
            </a:spcBef>
            <a:spcAft>
              <a:spcPct val="35000"/>
            </a:spcAft>
          </a:pPr>
          <a:r>
            <a:rPr lang="it" sz="6000" kern="1200"/>
            <a:t>03</a:t>
          </a:r>
        </a:p>
      </dsp:txBody>
      <dsp:txXfrm>
        <a:off x="5307673" y="383189"/>
        <a:ext cx="2456975" cy="11793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ABAB0E-F2C4-4A4E-ADB6-80935F6349BD}">
      <dsp:nvSpPr>
        <dsp:cNvPr id="0" name=""/>
        <dsp:cNvSpPr/>
      </dsp:nvSpPr>
      <dsp:spPr>
        <a:xfrm>
          <a:off x="0" y="318914"/>
          <a:ext cx="7765256" cy="5292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C516BC-1E59-4B89-9052-073E24A19C48}">
      <dsp:nvSpPr>
        <dsp:cNvPr id="0" name=""/>
        <dsp:cNvSpPr/>
      </dsp:nvSpPr>
      <dsp:spPr>
        <a:xfrm>
          <a:off x="388262" y="8954"/>
          <a:ext cx="5435679" cy="61992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456" tIns="0" rIns="205456" bIns="0" numCol="1" spcCol="1270" anchor="ctr" anchorCtr="0">
          <a:noAutofit/>
        </a:bodyPr>
        <a:lstStyle/>
        <a:p>
          <a:pPr lvl="0" algn="l" defTabSz="933450">
            <a:lnSpc>
              <a:spcPct val="90000"/>
            </a:lnSpc>
            <a:spcBef>
              <a:spcPct val="0"/>
            </a:spcBef>
            <a:spcAft>
              <a:spcPct val="35000"/>
            </a:spcAft>
          </a:pPr>
          <a:r>
            <a:rPr lang="it-IT" sz="2100" kern="1200" dirty="0" err="1"/>
            <a:t>Différentes</a:t>
          </a:r>
          <a:r>
            <a:rPr lang="it-IT" sz="2100" kern="1200" dirty="0"/>
            <a:t> </a:t>
          </a:r>
          <a:r>
            <a:rPr lang="it-IT" sz="2100" kern="1200" dirty="0" err="1"/>
            <a:t>conceptions</a:t>
          </a:r>
          <a:r>
            <a:rPr lang="it-IT" sz="2100" kern="1200" dirty="0"/>
            <a:t> de la culture</a:t>
          </a:r>
          <a:endParaRPr lang="fr-FR" sz="2100" kern="1200" dirty="0"/>
        </a:p>
      </dsp:txBody>
      <dsp:txXfrm>
        <a:off x="418524" y="39216"/>
        <a:ext cx="5375155" cy="559396"/>
      </dsp:txXfrm>
    </dsp:sp>
    <dsp:sp modelId="{C20721F4-81FD-4B7C-A0EE-6AB6362FAB6C}">
      <dsp:nvSpPr>
        <dsp:cNvPr id="0" name=""/>
        <dsp:cNvSpPr/>
      </dsp:nvSpPr>
      <dsp:spPr>
        <a:xfrm>
          <a:off x="0" y="1271474"/>
          <a:ext cx="7765256" cy="5292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895179-AE77-43C1-BC17-5DF1BDC23B8B}">
      <dsp:nvSpPr>
        <dsp:cNvPr id="0" name=""/>
        <dsp:cNvSpPr/>
      </dsp:nvSpPr>
      <dsp:spPr>
        <a:xfrm>
          <a:off x="388262" y="961514"/>
          <a:ext cx="5435679" cy="61992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456" tIns="0" rIns="205456" bIns="0" numCol="1" spcCol="1270" anchor="ctr" anchorCtr="0">
          <a:noAutofit/>
        </a:bodyPr>
        <a:lstStyle/>
        <a:p>
          <a:pPr lvl="0" algn="l" defTabSz="933450">
            <a:lnSpc>
              <a:spcPct val="90000"/>
            </a:lnSpc>
            <a:spcBef>
              <a:spcPct val="0"/>
            </a:spcBef>
            <a:spcAft>
              <a:spcPct val="35000"/>
            </a:spcAft>
          </a:pPr>
          <a:r>
            <a:rPr lang="it-IT" sz="2100" kern="1200" dirty="0" err="1"/>
            <a:t>Obstacles</a:t>
          </a:r>
          <a:r>
            <a:rPr lang="it-IT" sz="2100" kern="1200" dirty="0"/>
            <a:t> de la langue</a:t>
          </a:r>
          <a:endParaRPr lang="fr-FR" sz="2100" kern="1200" dirty="0"/>
        </a:p>
      </dsp:txBody>
      <dsp:txXfrm>
        <a:off x="418524" y="991776"/>
        <a:ext cx="5375155" cy="559396"/>
      </dsp:txXfrm>
    </dsp:sp>
    <dsp:sp modelId="{E9337C07-BD8E-4A45-91BC-BA11D3E2027D}">
      <dsp:nvSpPr>
        <dsp:cNvPr id="0" name=""/>
        <dsp:cNvSpPr/>
      </dsp:nvSpPr>
      <dsp:spPr>
        <a:xfrm>
          <a:off x="0" y="2224035"/>
          <a:ext cx="7765256" cy="5292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B08667-A56F-43AA-A5EF-92FE37DE2A28}">
      <dsp:nvSpPr>
        <dsp:cNvPr id="0" name=""/>
        <dsp:cNvSpPr/>
      </dsp:nvSpPr>
      <dsp:spPr>
        <a:xfrm>
          <a:off x="388262" y="1914075"/>
          <a:ext cx="5435679" cy="61992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456" tIns="0" rIns="205456" bIns="0" numCol="1" spcCol="1270" anchor="ctr" anchorCtr="0">
          <a:noAutofit/>
        </a:bodyPr>
        <a:lstStyle/>
        <a:p>
          <a:pPr lvl="0" algn="l" defTabSz="933450">
            <a:lnSpc>
              <a:spcPct val="90000"/>
            </a:lnSpc>
            <a:spcBef>
              <a:spcPct val="0"/>
            </a:spcBef>
            <a:spcAft>
              <a:spcPct val="35000"/>
            </a:spcAft>
          </a:pPr>
          <a:r>
            <a:rPr lang="it-IT" sz="2100" kern="1200" dirty="0" err="1"/>
            <a:t>Absence</a:t>
          </a:r>
          <a:r>
            <a:rPr lang="it-IT" sz="2100" kern="1200" dirty="0"/>
            <a:t> de </a:t>
          </a:r>
          <a:r>
            <a:rPr lang="it-IT" sz="2100" kern="1200" dirty="0" err="1"/>
            <a:t>politiques</a:t>
          </a:r>
          <a:r>
            <a:rPr lang="it-IT" sz="2100" kern="1200" dirty="0"/>
            <a:t> </a:t>
          </a:r>
          <a:r>
            <a:rPr lang="it-IT" sz="2100" kern="1200" dirty="0" err="1"/>
            <a:t>gouvernementales</a:t>
          </a:r>
          <a:endParaRPr lang="fr-FR" sz="2100" kern="1200" dirty="0"/>
        </a:p>
      </dsp:txBody>
      <dsp:txXfrm>
        <a:off x="418524" y="1944337"/>
        <a:ext cx="5375155" cy="559396"/>
      </dsp:txXfrm>
    </dsp:sp>
    <dsp:sp modelId="{55C7662C-BE3C-4110-A0FA-18823F23FFE6}">
      <dsp:nvSpPr>
        <dsp:cNvPr id="0" name=""/>
        <dsp:cNvSpPr/>
      </dsp:nvSpPr>
      <dsp:spPr>
        <a:xfrm>
          <a:off x="0" y="3176595"/>
          <a:ext cx="7765256" cy="5292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6448D0-99C1-40AC-88EB-4BCB7EABF8F9}">
      <dsp:nvSpPr>
        <dsp:cNvPr id="0" name=""/>
        <dsp:cNvSpPr/>
      </dsp:nvSpPr>
      <dsp:spPr>
        <a:xfrm>
          <a:off x="388262" y="2866635"/>
          <a:ext cx="5435679" cy="61992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456" tIns="0" rIns="205456" bIns="0" numCol="1" spcCol="1270" anchor="ctr" anchorCtr="0">
          <a:noAutofit/>
        </a:bodyPr>
        <a:lstStyle/>
        <a:p>
          <a:pPr lvl="0" algn="l" defTabSz="933450">
            <a:lnSpc>
              <a:spcPct val="90000"/>
            </a:lnSpc>
            <a:spcBef>
              <a:spcPct val="0"/>
            </a:spcBef>
            <a:spcAft>
              <a:spcPct val="35000"/>
            </a:spcAft>
          </a:pPr>
          <a:r>
            <a:rPr lang="it-IT" sz="2100" kern="1200" dirty="0" err="1"/>
            <a:t>Hiérarchies</a:t>
          </a:r>
          <a:r>
            <a:rPr lang="it-IT" sz="2100" kern="1200" dirty="0"/>
            <a:t> </a:t>
          </a:r>
          <a:r>
            <a:rPr lang="it-IT" sz="2100" kern="1200" dirty="0" err="1"/>
            <a:t>sociales</a:t>
          </a:r>
          <a:r>
            <a:rPr lang="it-IT" sz="2100" kern="1200" dirty="0"/>
            <a:t> et </a:t>
          </a:r>
          <a:r>
            <a:rPr lang="it-IT" sz="2100" kern="1200" dirty="0" err="1"/>
            <a:t>économiques</a:t>
          </a:r>
          <a:endParaRPr lang="fr-FR" sz="2100" kern="1200" dirty="0"/>
        </a:p>
      </dsp:txBody>
      <dsp:txXfrm>
        <a:off x="418524" y="2896897"/>
        <a:ext cx="5375155" cy="5593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4A7B4C-4CD4-4F86-849D-22A746FFD0F4}">
      <dsp:nvSpPr>
        <dsp:cNvPr id="0" name=""/>
        <dsp:cNvSpPr/>
      </dsp:nvSpPr>
      <dsp:spPr>
        <a:xfrm>
          <a:off x="1407452" y="619013"/>
          <a:ext cx="2320476" cy="1547758"/>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213360" rIns="213360" bIns="213360" numCol="1" spcCol="1270" anchor="ctr" anchorCtr="0">
          <a:noAutofit/>
        </a:bodyPr>
        <a:lstStyle/>
        <a:p>
          <a:pPr lvl="0" algn="l" defTabSz="1333500">
            <a:lnSpc>
              <a:spcPct val="90000"/>
            </a:lnSpc>
            <a:spcBef>
              <a:spcPct val="0"/>
            </a:spcBef>
            <a:spcAft>
              <a:spcPct val="35000"/>
            </a:spcAft>
          </a:pPr>
          <a:r>
            <a:rPr lang="it-IT" sz="3000" kern="1200" dirty="0" err="1"/>
            <a:t>Synonyme</a:t>
          </a:r>
          <a:r>
            <a:rPr lang="it-IT" sz="3000" kern="1200" dirty="0"/>
            <a:t>:</a:t>
          </a:r>
          <a:endParaRPr lang="fr-FR" sz="3000" kern="1200" dirty="0"/>
        </a:p>
      </dsp:txBody>
      <dsp:txXfrm>
        <a:off x="1778728" y="619013"/>
        <a:ext cx="1949200" cy="1547758"/>
      </dsp:txXfrm>
    </dsp:sp>
    <dsp:sp modelId="{9618F1DD-BD59-44D3-AD87-5A356293E385}">
      <dsp:nvSpPr>
        <dsp:cNvPr id="0" name=""/>
        <dsp:cNvSpPr/>
      </dsp:nvSpPr>
      <dsp:spPr>
        <a:xfrm>
          <a:off x="1407452" y="2166771"/>
          <a:ext cx="2320476" cy="1547758"/>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213360" rIns="213360" bIns="213360" numCol="1" spcCol="1270" anchor="ctr" anchorCtr="0">
          <a:noAutofit/>
        </a:bodyPr>
        <a:lstStyle/>
        <a:p>
          <a:pPr lvl="0" algn="ctr" defTabSz="1333500">
            <a:lnSpc>
              <a:spcPct val="90000"/>
            </a:lnSpc>
            <a:spcBef>
              <a:spcPct val="0"/>
            </a:spcBef>
            <a:spcAft>
              <a:spcPct val="35000"/>
            </a:spcAft>
          </a:pPr>
          <a:r>
            <a:rPr lang="it-IT" sz="3000" kern="1200" dirty="0"/>
            <a:t>?</a:t>
          </a:r>
          <a:endParaRPr lang="fr-FR" sz="3000" kern="1200" dirty="0"/>
        </a:p>
      </dsp:txBody>
      <dsp:txXfrm>
        <a:off x="1778728" y="2166771"/>
        <a:ext cx="1949200" cy="1547758"/>
      </dsp:txXfrm>
    </dsp:sp>
    <dsp:sp modelId="{327CEF38-A117-4956-8748-ACA3E092F6C1}">
      <dsp:nvSpPr>
        <dsp:cNvPr id="0" name=""/>
        <dsp:cNvSpPr/>
      </dsp:nvSpPr>
      <dsp:spPr>
        <a:xfrm>
          <a:off x="169864" y="219"/>
          <a:ext cx="1546984" cy="1546984"/>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r>
            <a:rPr lang="it-IT" sz="6500" kern="1200" dirty="0"/>
            <a:t>1</a:t>
          </a:r>
          <a:endParaRPr lang="fr-FR" sz="6500" kern="1200" dirty="0"/>
        </a:p>
      </dsp:txBody>
      <dsp:txXfrm>
        <a:off x="396415" y="226770"/>
        <a:ext cx="1093882" cy="1093882"/>
      </dsp:txXfrm>
    </dsp:sp>
    <dsp:sp modelId="{7B41C894-F9CD-4FF3-820C-22BBD7C1FC11}">
      <dsp:nvSpPr>
        <dsp:cNvPr id="0" name=""/>
        <dsp:cNvSpPr/>
      </dsp:nvSpPr>
      <dsp:spPr>
        <a:xfrm>
          <a:off x="5274914" y="619013"/>
          <a:ext cx="2320476" cy="1547758"/>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213360" rIns="213360" bIns="213360" numCol="1" spcCol="1270" anchor="ctr" anchorCtr="0">
          <a:noAutofit/>
        </a:bodyPr>
        <a:lstStyle/>
        <a:p>
          <a:pPr lvl="0" algn="l" defTabSz="1333500">
            <a:lnSpc>
              <a:spcPct val="90000"/>
            </a:lnSpc>
            <a:spcBef>
              <a:spcPct val="0"/>
            </a:spcBef>
            <a:spcAft>
              <a:spcPct val="35000"/>
            </a:spcAft>
          </a:pPr>
          <a:r>
            <a:rPr lang="it-IT" sz="3000" kern="1200" dirty="0" err="1"/>
            <a:t>Synonyme</a:t>
          </a:r>
          <a:r>
            <a:rPr lang="it-IT" sz="3000" kern="1200" dirty="0"/>
            <a:t>:</a:t>
          </a:r>
          <a:endParaRPr lang="fr-FR" sz="3000" kern="1200" dirty="0"/>
        </a:p>
      </dsp:txBody>
      <dsp:txXfrm>
        <a:off x="5646190" y="619013"/>
        <a:ext cx="1949200" cy="1547758"/>
      </dsp:txXfrm>
    </dsp:sp>
    <dsp:sp modelId="{0D0633C0-90EC-4CA2-B61B-C287A63DE2AA}">
      <dsp:nvSpPr>
        <dsp:cNvPr id="0" name=""/>
        <dsp:cNvSpPr/>
      </dsp:nvSpPr>
      <dsp:spPr>
        <a:xfrm>
          <a:off x="5274914" y="2166771"/>
          <a:ext cx="2320476" cy="1547758"/>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213360" rIns="213360" bIns="213360" numCol="1" spcCol="1270" anchor="ctr" anchorCtr="0">
          <a:noAutofit/>
        </a:bodyPr>
        <a:lstStyle/>
        <a:p>
          <a:pPr lvl="0" algn="ctr" defTabSz="1333500">
            <a:lnSpc>
              <a:spcPct val="90000"/>
            </a:lnSpc>
            <a:spcBef>
              <a:spcPct val="0"/>
            </a:spcBef>
            <a:spcAft>
              <a:spcPct val="35000"/>
            </a:spcAft>
          </a:pPr>
          <a:r>
            <a:rPr lang="it-IT" sz="3000" kern="1200" dirty="0"/>
            <a:t>?</a:t>
          </a:r>
          <a:endParaRPr lang="fr-FR" sz="3000" kern="1200" dirty="0"/>
        </a:p>
      </dsp:txBody>
      <dsp:txXfrm>
        <a:off x="5646190" y="2166771"/>
        <a:ext cx="1949200" cy="1547758"/>
      </dsp:txXfrm>
    </dsp:sp>
    <dsp:sp modelId="{C3154206-A189-40BC-A687-034A9E6873DD}">
      <dsp:nvSpPr>
        <dsp:cNvPr id="0" name=""/>
        <dsp:cNvSpPr/>
      </dsp:nvSpPr>
      <dsp:spPr>
        <a:xfrm>
          <a:off x="4037326" y="219"/>
          <a:ext cx="1546984" cy="1546984"/>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r>
            <a:rPr lang="it-IT" sz="6500" kern="1200" dirty="0"/>
            <a:t>2</a:t>
          </a:r>
          <a:endParaRPr lang="fr-FR" sz="6500" kern="1200" dirty="0"/>
        </a:p>
      </dsp:txBody>
      <dsp:txXfrm>
        <a:off x="4263877" y="226770"/>
        <a:ext cx="1093882" cy="10938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4A7B4C-4CD4-4F86-849D-22A746FFD0F4}">
      <dsp:nvSpPr>
        <dsp:cNvPr id="0" name=""/>
        <dsp:cNvSpPr/>
      </dsp:nvSpPr>
      <dsp:spPr>
        <a:xfrm>
          <a:off x="1407452" y="619013"/>
          <a:ext cx="2320476" cy="1547758"/>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lvl="0" algn="l" defTabSz="889000">
            <a:lnSpc>
              <a:spcPct val="90000"/>
            </a:lnSpc>
            <a:spcBef>
              <a:spcPct val="0"/>
            </a:spcBef>
            <a:spcAft>
              <a:spcPct val="35000"/>
            </a:spcAft>
          </a:pPr>
          <a:r>
            <a:rPr lang="it-IT" sz="2000" kern="1200" dirty="0" err="1"/>
            <a:t>Synonyme</a:t>
          </a:r>
          <a:r>
            <a:rPr lang="it-IT" sz="2000" kern="1200" dirty="0"/>
            <a:t>:</a:t>
          </a:r>
          <a:endParaRPr lang="fr-FR" sz="2000" kern="1200" dirty="0"/>
        </a:p>
      </dsp:txBody>
      <dsp:txXfrm>
        <a:off x="1778728" y="619013"/>
        <a:ext cx="1949200" cy="1547758"/>
      </dsp:txXfrm>
    </dsp:sp>
    <dsp:sp modelId="{9618F1DD-BD59-44D3-AD87-5A356293E385}">
      <dsp:nvSpPr>
        <dsp:cNvPr id="0" name=""/>
        <dsp:cNvSpPr/>
      </dsp:nvSpPr>
      <dsp:spPr>
        <a:xfrm>
          <a:off x="1407452" y="2166771"/>
          <a:ext cx="2320476" cy="1547758"/>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lvl="0" algn="l" defTabSz="889000">
            <a:lnSpc>
              <a:spcPct val="90000"/>
            </a:lnSpc>
            <a:spcBef>
              <a:spcPct val="0"/>
            </a:spcBef>
            <a:spcAft>
              <a:spcPct val="35000"/>
            </a:spcAft>
          </a:pPr>
          <a:r>
            <a:rPr lang="it-IT" sz="2000" kern="1200" dirty="0" err="1"/>
            <a:t>Intercivilisation</a:t>
          </a:r>
          <a:endParaRPr lang="fr-FR" sz="2000" kern="1200" dirty="0"/>
        </a:p>
      </dsp:txBody>
      <dsp:txXfrm>
        <a:off x="1778728" y="2166771"/>
        <a:ext cx="1949200" cy="1547758"/>
      </dsp:txXfrm>
    </dsp:sp>
    <dsp:sp modelId="{327CEF38-A117-4956-8748-ACA3E092F6C1}">
      <dsp:nvSpPr>
        <dsp:cNvPr id="0" name=""/>
        <dsp:cNvSpPr/>
      </dsp:nvSpPr>
      <dsp:spPr>
        <a:xfrm>
          <a:off x="169864" y="219"/>
          <a:ext cx="1546984" cy="1546984"/>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r>
            <a:rPr lang="it-IT" sz="6500" kern="1200" dirty="0"/>
            <a:t>1</a:t>
          </a:r>
          <a:endParaRPr lang="fr-FR" sz="6500" kern="1200" dirty="0"/>
        </a:p>
      </dsp:txBody>
      <dsp:txXfrm>
        <a:off x="396415" y="226770"/>
        <a:ext cx="1093882" cy="1093882"/>
      </dsp:txXfrm>
    </dsp:sp>
    <dsp:sp modelId="{7B41C894-F9CD-4FF3-820C-22BBD7C1FC11}">
      <dsp:nvSpPr>
        <dsp:cNvPr id="0" name=""/>
        <dsp:cNvSpPr/>
      </dsp:nvSpPr>
      <dsp:spPr>
        <a:xfrm>
          <a:off x="5274914" y="619013"/>
          <a:ext cx="2320476" cy="1547758"/>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lvl="0" algn="l" defTabSz="889000">
            <a:lnSpc>
              <a:spcPct val="90000"/>
            </a:lnSpc>
            <a:spcBef>
              <a:spcPct val="0"/>
            </a:spcBef>
            <a:spcAft>
              <a:spcPct val="35000"/>
            </a:spcAft>
          </a:pPr>
          <a:r>
            <a:rPr lang="it-IT" sz="2000" kern="1200" dirty="0" err="1"/>
            <a:t>Synonyme</a:t>
          </a:r>
          <a:r>
            <a:rPr lang="it-IT" sz="2000" kern="1200" dirty="0"/>
            <a:t>:</a:t>
          </a:r>
          <a:endParaRPr lang="fr-FR" sz="2000" kern="1200" dirty="0"/>
        </a:p>
      </dsp:txBody>
      <dsp:txXfrm>
        <a:off x="5646190" y="619013"/>
        <a:ext cx="1949200" cy="1547758"/>
      </dsp:txXfrm>
    </dsp:sp>
    <dsp:sp modelId="{0D0633C0-90EC-4CA2-B61B-C287A63DE2AA}">
      <dsp:nvSpPr>
        <dsp:cNvPr id="0" name=""/>
        <dsp:cNvSpPr/>
      </dsp:nvSpPr>
      <dsp:spPr>
        <a:xfrm>
          <a:off x="5274914" y="2166771"/>
          <a:ext cx="2320476" cy="1547758"/>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lvl="0" algn="l" defTabSz="889000">
            <a:lnSpc>
              <a:spcPct val="90000"/>
            </a:lnSpc>
            <a:spcBef>
              <a:spcPct val="0"/>
            </a:spcBef>
            <a:spcAft>
              <a:spcPct val="35000"/>
            </a:spcAft>
          </a:pPr>
          <a:r>
            <a:rPr lang="it-IT" sz="2000" kern="1200" dirty="0" err="1"/>
            <a:t>Interculturalisme</a:t>
          </a:r>
          <a:endParaRPr lang="fr-FR" sz="2000" kern="1200" dirty="0"/>
        </a:p>
      </dsp:txBody>
      <dsp:txXfrm>
        <a:off x="5646190" y="2166771"/>
        <a:ext cx="1949200" cy="1547758"/>
      </dsp:txXfrm>
    </dsp:sp>
    <dsp:sp modelId="{C3154206-A189-40BC-A687-034A9E6873DD}">
      <dsp:nvSpPr>
        <dsp:cNvPr id="0" name=""/>
        <dsp:cNvSpPr/>
      </dsp:nvSpPr>
      <dsp:spPr>
        <a:xfrm>
          <a:off x="4037326" y="219"/>
          <a:ext cx="1546984" cy="1546984"/>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r>
            <a:rPr lang="it-IT" sz="6500" kern="1200" dirty="0"/>
            <a:t>2</a:t>
          </a:r>
          <a:endParaRPr lang="fr-FR" sz="6500" kern="1200" dirty="0"/>
        </a:p>
      </dsp:txBody>
      <dsp:txXfrm>
        <a:off x="4263877" y="226770"/>
        <a:ext cx="1093882" cy="1093882"/>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rtlCol="0"/>
            <a:lstStyle/>
            <a:p>
              <a:pPr rtl="0"/>
              <a:r>
                <a:t>01</a:t>
              </a:r>
            </a:p>
          </dgm:t>
        </dgm:pt>
        <dgm:pt modelId="201" type="sibTrans" cxnId="5">
          <dgm:prSet phldrT="2"/>
          <dgm:t>
            <a:bodyPr rtlCol="0"/>
            <a:lstStyle/>
            <a:p>
              <a:pPr rtl="0"/>
              <a:r>
                <a:t>02</a:t>
              </a:r>
            </a:p>
          </dgm:t>
        </dgm:pt>
        <dgm:pt modelId="301" type="sibTrans" cxnId="6">
          <dgm:prSet phldrT="3"/>
          <dgm:t>
            <a:bodyPr rtlCol="0"/>
            <a:lstStyle/>
            <a:p>
              <a:pPr rtl="0"/>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xmlns="">
        <dgm1611:autoBuNodeInfo lvl="1" ptType="sibTrans">
          <dgm1611:buPr prefix="" leadZeros="1">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fr-CA"/>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fr-CA"/>
          </a:p>
        </p:txBody>
      </p:sp>
      <p:sp>
        <p:nvSpPr>
          <p:cNvPr id="4" name="Segnaposto data 3"/>
          <p:cNvSpPr>
            <a:spLocks noGrp="1"/>
          </p:cNvSpPr>
          <p:nvPr>
            <p:ph type="dt" sz="half" idx="10"/>
          </p:nvPr>
        </p:nvSpPr>
        <p:spPr/>
        <p:txBody>
          <a:bodyPr/>
          <a:lstStyle/>
          <a:p>
            <a:fld id="{C2BBD1BC-1E1A-7149-BFA4-A4071F3436ED}" type="datetimeFigureOut">
              <a:rPr lang="it-IT" smtClean="0"/>
              <a:t>18/03/21</a:t>
            </a:fld>
            <a:endParaRPr lang="fr-CA"/>
          </a:p>
        </p:txBody>
      </p:sp>
      <p:sp>
        <p:nvSpPr>
          <p:cNvPr id="5" name="Segnaposto piè di pagina 4"/>
          <p:cNvSpPr>
            <a:spLocks noGrp="1"/>
          </p:cNvSpPr>
          <p:nvPr>
            <p:ph type="ftr" sz="quarter" idx="11"/>
          </p:nvPr>
        </p:nvSpPr>
        <p:spPr/>
        <p:txBody>
          <a:bodyPr/>
          <a:lstStyle/>
          <a:p>
            <a:endParaRPr lang="fr-CA"/>
          </a:p>
        </p:txBody>
      </p:sp>
      <p:sp>
        <p:nvSpPr>
          <p:cNvPr id="6" name="Segnaposto numero diapositiva 5"/>
          <p:cNvSpPr>
            <a:spLocks noGrp="1"/>
          </p:cNvSpPr>
          <p:nvPr>
            <p:ph type="sldNum" sz="quarter" idx="12"/>
          </p:nvPr>
        </p:nvSpPr>
        <p:spPr/>
        <p:txBody>
          <a:bodyPr/>
          <a:lstStyle/>
          <a:p>
            <a:fld id="{B9B64508-9533-CB44-AF3E-A5304CB62ABD}" type="slidenum">
              <a:rPr lang="fr-CA" smtClean="0"/>
              <a:t>‹n.›</a:t>
            </a:fld>
            <a:endParaRPr lang="fr-CA"/>
          </a:p>
        </p:txBody>
      </p:sp>
    </p:spTree>
    <p:extLst>
      <p:ext uri="{BB962C8B-B14F-4D97-AF65-F5344CB8AC3E}">
        <p14:creationId xmlns:p14="http://schemas.microsoft.com/office/powerpoint/2010/main" val="2312179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fr-CA"/>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CA"/>
          </a:p>
        </p:txBody>
      </p:sp>
      <p:sp>
        <p:nvSpPr>
          <p:cNvPr id="4" name="Segnaposto data 3"/>
          <p:cNvSpPr>
            <a:spLocks noGrp="1"/>
          </p:cNvSpPr>
          <p:nvPr>
            <p:ph type="dt" sz="half" idx="10"/>
          </p:nvPr>
        </p:nvSpPr>
        <p:spPr/>
        <p:txBody>
          <a:bodyPr/>
          <a:lstStyle/>
          <a:p>
            <a:fld id="{C2BBD1BC-1E1A-7149-BFA4-A4071F3436ED}" type="datetimeFigureOut">
              <a:rPr lang="it-IT" smtClean="0"/>
              <a:t>18/03/21</a:t>
            </a:fld>
            <a:endParaRPr lang="fr-CA"/>
          </a:p>
        </p:txBody>
      </p:sp>
      <p:sp>
        <p:nvSpPr>
          <p:cNvPr id="5" name="Segnaposto piè di pagina 4"/>
          <p:cNvSpPr>
            <a:spLocks noGrp="1"/>
          </p:cNvSpPr>
          <p:nvPr>
            <p:ph type="ftr" sz="quarter" idx="11"/>
          </p:nvPr>
        </p:nvSpPr>
        <p:spPr/>
        <p:txBody>
          <a:bodyPr/>
          <a:lstStyle/>
          <a:p>
            <a:endParaRPr lang="fr-CA"/>
          </a:p>
        </p:txBody>
      </p:sp>
      <p:sp>
        <p:nvSpPr>
          <p:cNvPr id="6" name="Segnaposto numero diapositiva 5"/>
          <p:cNvSpPr>
            <a:spLocks noGrp="1"/>
          </p:cNvSpPr>
          <p:nvPr>
            <p:ph type="sldNum" sz="quarter" idx="12"/>
          </p:nvPr>
        </p:nvSpPr>
        <p:spPr/>
        <p:txBody>
          <a:bodyPr/>
          <a:lstStyle/>
          <a:p>
            <a:fld id="{B9B64508-9533-CB44-AF3E-A5304CB62ABD}" type="slidenum">
              <a:rPr lang="fr-CA" smtClean="0"/>
              <a:t>‹n.›</a:t>
            </a:fld>
            <a:endParaRPr lang="fr-CA"/>
          </a:p>
        </p:txBody>
      </p:sp>
    </p:spTree>
    <p:extLst>
      <p:ext uri="{BB962C8B-B14F-4D97-AF65-F5344CB8AC3E}">
        <p14:creationId xmlns:p14="http://schemas.microsoft.com/office/powerpoint/2010/main" val="1872113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fr-CA"/>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CA"/>
          </a:p>
        </p:txBody>
      </p:sp>
      <p:sp>
        <p:nvSpPr>
          <p:cNvPr id="4" name="Segnaposto data 3"/>
          <p:cNvSpPr>
            <a:spLocks noGrp="1"/>
          </p:cNvSpPr>
          <p:nvPr>
            <p:ph type="dt" sz="half" idx="10"/>
          </p:nvPr>
        </p:nvSpPr>
        <p:spPr/>
        <p:txBody>
          <a:bodyPr/>
          <a:lstStyle/>
          <a:p>
            <a:fld id="{C2BBD1BC-1E1A-7149-BFA4-A4071F3436ED}" type="datetimeFigureOut">
              <a:rPr lang="it-IT" smtClean="0"/>
              <a:t>18/03/21</a:t>
            </a:fld>
            <a:endParaRPr lang="fr-CA"/>
          </a:p>
        </p:txBody>
      </p:sp>
      <p:sp>
        <p:nvSpPr>
          <p:cNvPr id="5" name="Segnaposto piè di pagina 4"/>
          <p:cNvSpPr>
            <a:spLocks noGrp="1"/>
          </p:cNvSpPr>
          <p:nvPr>
            <p:ph type="ftr" sz="quarter" idx="11"/>
          </p:nvPr>
        </p:nvSpPr>
        <p:spPr/>
        <p:txBody>
          <a:bodyPr/>
          <a:lstStyle/>
          <a:p>
            <a:endParaRPr lang="fr-CA"/>
          </a:p>
        </p:txBody>
      </p:sp>
      <p:sp>
        <p:nvSpPr>
          <p:cNvPr id="6" name="Segnaposto numero diapositiva 5"/>
          <p:cNvSpPr>
            <a:spLocks noGrp="1"/>
          </p:cNvSpPr>
          <p:nvPr>
            <p:ph type="sldNum" sz="quarter" idx="12"/>
          </p:nvPr>
        </p:nvSpPr>
        <p:spPr/>
        <p:txBody>
          <a:bodyPr/>
          <a:lstStyle/>
          <a:p>
            <a:fld id="{B9B64508-9533-CB44-AF3E-A5304CB62ABD}" type="slidenum">
              <a:rPr lang="fr-CA" smtClean="0"/>
              <a:t>‹n.›</a:t>
            </a:fld>
            <a:endParaRPr lang="fr-CA"/>
          </a:p>
        </p:txBody>
      </p:sp>
    </p:spTree>
    <p:extLst>
      <p:ext uri="{BB962C8B-B14F-4D97-AF65-F5344CB8AC3E}">
        <p14:creationId xmlns:p14="http://schemas.microsoft.com/office/powerpoint/2010/main" val="35008462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Immagine panoramica con didascalia">
    <p:spTree>
      <p:nvGrpSpPr>
        <p:cNvPr id="1" name=""/>
        <p:cNvGrpSpPr/>
        <p:nvPr/>
      </p:nvGrpSpPr>
      <p:grpSpPr>
        <a:xfrm>
          <a:off x="0" y="0"/>
          <a:ext cx="0" cy="0"/>
          <a:chOff x="0" y="0"/>
          <a:chExt cx="0" cy="0"/>
        </a:xfrm>
      </p:grpSpPr>
      <p:pic>
        <p:nvPicPr>
          <p:cNvPr id="16" name="Immagine 15" descr="Slate-V2-HD-panoPhotoInset.png">
            <a:extLst>
              <a:ext uri="{FF2B5EF4-FFF2-40B4-BE49-F238E27FC236}">
                <a16:creationId xmlns:a16="http://schemas.microsoft.com/office/drawing/2014/main" xmlns=""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413" y="547807"/>
            <a:ext cx="7606349" cy="3816806"/>
          </a:xfrm>
          <a:prstGeom prst="rect">
            <a:avLst/>
          </a:prstGeom>
        </p:spPr>
      </p:pic>
      <p:sp>
        <p:nvSpPr>
          <p:cNvPr id="2" name="Titolo 1"/>
          <p:cNvSpPr>
            <a:spLocks noGrp="1"/>
          </p:cNvSpPr>
          <p:nvPr>
            <p:ph type="title"/>
          </p:nvPr>
        </p:nvSpPr>
        <p:spPr>
          <a:xfrm>
            <a:off x="685354" y="4565255"/>
            <a:ext cx="7766495" cy="543472"/>
          </a:xfrm>
        </p:spPr>
        <p:txBody>
          <a:bodyPr rtlCol="0" anchor="b">
            <a:normAutofit/>
          </a:bodyPr>
          <a:lstStyle>
            <a:lvl1pPr algn="ctr">
              <a:defRPr sz="2800"/>
            </a:lvl1pPr>
          </a:lstStyle>
          <a:p>
            <a:pPr rtl="0"/>
            <a:r>
              <a:rPr lang="it-IT"/>
              <a:t>Fare clic per modificare lo stile del titolo dello schema</a:t>
            </a:r>
            <a:endParaRPr lang="en-US" dirty="0"/>
          </a:p>
        </p:txBody>
      </p:sp>
      <p:sp>
        <p:nvSpPr>
          <p:cNvPr id="3" name="Segnaposto immagine 2"/>
          <p:cNvSpPr>
            <a:spLocks noGrp="1" noChangeAspect="1"/>
          </p:cNvSpPr>
          <p:nvPr>
            <p:ph type="pic" idx="1"/>
          </p:nvPr>
        </p:nvSpPr>
        <p:spPr>
          <a:xfrm>
            <a:off x="877012" y="695010"/>
            <a:ext cx="7384010" cy="3525671"/>
          </a:xfrm>
          <a:effectLst>
            <a:outerShdw blurRad="38100" dist="25400" dir="4440000">
              <a:srgbClr val="000000">
                <a:alpha val="36000"/>
              </a:srgbClr>
            </a:outerShdw>
          </a:effectLst>
        </p:spPr>
        <p:txBody>
          <a:bodyPr rtlCol="0"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a:t>Fare clic sull'icona per inserire un'immagine</a:t>
            </a:r>
            <a:endParaRPr lang="en-US" dirty="0"/>
          </a:p>
        </p:txBody>
      </p:sp>
      <p:sp>
        <p:nvSpPr>
          <p:cNvPr id="4" name="Segnaposto testo 3"/>
          <p:cNvSpPr>
            <a:spLocks noGrp="1"/>
          </p:cNvSpPr>
          <p:nvPr>
            <p:ph type="body" sz="half" idx="2"/>
          </p:nvPr>
        </p:nvSpPr>
        <p:spPr>
          <a:xfrm>
            <a:off x="685346" y="5247728"/>
            <a:ext cx="7765322" cy="543472"/>
          </a:xfrm>
        </p:spPr>
        <p:txBody>
          <a:bodyPr rtlCol="0"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a:t>Fare clic per modificare gli stili del testo dello schema</a:t>
            </a:r>
          </a:p>
        </p:txBody>
      </p:sp>
      <p:sp>
        <p:nvSpPr>
          <p:cNvPr id="5" name="Segnaposto data 4"/>
          <p:cNvSpPr>
            <a:spLocks noGrp="1"/>
          </p:cNvSpPr>
          <p:nvPr>
            <p:ph type="dt" sz="half" idx="10"/>
          </p:nvPr>
        </p:nvSpPr>
        <p:spPr/>
        <p:txBody>
          <a:bodyPr rtlCol="0"/>
          <a:lstStyle/>
          <a:p>
            <a:pPr rtl="0"/>
            <a:fld id="{EFB50CC6-CCF5-4987-B826-BE37BE1AA528}" type="datetime1">
              <a:rPr lang="it-IT" smtClean="0"/>
              <a:t>18/03/21</a:t>
            </a:fld>
            <a:endParaRPr lang="en-US" dirty="0"/>
          </a:p>
        </p:txBody>
      </p:sp>
      <p:sp>
        <p:nvSpPr>
          <p:cNvPr id="6" name="Segnaposto piè di pagina 5"/>
          <p:cNvSpPr>
            <a:spLocks noGrp="1"/>
          </p:cNvSpPr>
          <p:nvPr>
            <p:ph type="ftr" sz="quarter" idx="11"/>
          </p:nvPr>
        </p:nvSpPr>
        <p:spPr/>
        <p:txBody>
          <a:bodyPr rtlCol="0"/>
          <a:lstStyle/>
          <a:p>
            <a:pPr rtl="0"/>
            <a:endParaRPr lang="en-US" dirty="0"/>
          </a:p>
        </p:txBody>
      </p:sp>
      <p:sp>
        <p:nvSpPr>
          <p:cNvPr id="7" name="Segnaposto numero diapositiva 6"/>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1371920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fr-CA"/>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CA"/>
          </a:p>
        </p:txBody>
      </p:sp>
      <p:sp>
        <p:nvSpPr>
          <p:cNvPr id="4" name="Segnaposto data 3"/>
          <p:cNvSpPr>
            <a:spLocks noGrp="1"/>
          </p:cNvSpPr>
          <p:nvPr>
            <p:ph type="dt" sz="half" idx="10"/>
          </p:nvPr>
        </p:nvSpPr>
        <p:spPr/>
        <p:txBody>
          <a:bodyPr/>
          <a:lstStyle/>
          <a:p>
            <a:fld id="{C2BBD1BC-1E1A-7149-BFA4-A4071F3436ED}" type="datetimeFigureOut">
              <a:rPr lang="it-IT" smtClean="0"/>
              <a:t>18/03/21</a:t>
            </a:fld>
            <a:endParaRPr lang="fr-CA"/>
          </a:p>
        </p:txBody>
      </p:sp>
      <p:sp>
        <p:nvSpPr>
          <p:cNvPr id="5" name="Segnaposto piè di pagina 4"/>
          <p:cNvSpPr>
            <a:spLocks noGrp="1"/>
          </p:cNvSpPr>
          <p:nvPr>
            <p:ph type="ftr" sz="quarter" idx="11"/>
          </p:nvPr>
        </p:nvSpPr>
        <p:spPr/>
        <p:txBody>
          <a:bodyPr/>
          <a:lstStyle/>
          <a:p>
            <a:endParaRPr lang="fr-CA"/>
          </a:p>
        </p:txBody>
      </p:sp>
      <p:sp>
        <p:nvSpPr>
          <p:cNvPr id="6" name="Segnaposto numero diapositiva 5"/>
          <p:cNvSpPr>
            <a:spLocks noGrp="1"/>
          </p:cNvSpPr>
          <p:nvPr>
            <p:ph type="sldNum" sz="quarter" idx="12"/>
          </p:nvPr>
        </p:nvSpPr>
        <p:spPr/>
        <p:txBody>
          <a:bodyPr/>
          <a:lstStyle/>
          <a:p>
            <a:fld id="{B9B64508-9533-CB44-AF3E-A5304CB62ABD}" type="slidenum">
              <a:rPr lang="fr-CA" smtClean="0"/>
              <a:t>‹n.›</a:t>
            </a:fld>
            <a:endParaRPr lang="fr-CA"/>
          </a:p>
        </p:txBody>
      </p:sp>
    </p:spTree>
    <p:extLst>
      <p:ext uri="{BB962C8B-B14F-4D97-AF65-F5344CB8AC3E}">
        <p14:creationId xmlns:p14="http://schemas.microsoft.com/office/powerpoint/2010/main" val="2035699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fr-CA"/>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C2BBD1BC-1E1A-7149-BFA4-A4071F3436ED}" type="datetimeFigureOut">
              <a:rPr lang="it-IT" smtClean="0"/>
              <a:t>18/03/21</a:t>
            </a:fld>
            <a:endParaRPr lang="fr-CA"/>
          </a:p>
        </p:txBody>
      </p:sp>
      <p:sp>
        <p:nvSpPr>
          <p:cNvPr id="5" name="Segnaposto piè di pagina 4"/>
          <p:cNvSpPr>
            <a:spLocks noGrp="1"/>
          </p:cNvSpPr>
          <p:nvPr>
            <p:ph type="ftr" sz="quarter" idx="11"/>
          </p:nvPr>
        </p:nvSpPr>
        <p:spPr/>
        <p:txBody>
          <a:bodyPr/>
          <a:lstStyle/>
          <a:p>
            <a:endParaRPr lang="fr-CA"/>
          </a:p>
        </p:txBody>
      </p:sp>
      <p:sp>
        <p:nvSpPr>
          <p:cNvPr id="6" name="Segnaposto numero diapositiva 5"/>
          <p:cNvSpPr>
            <a:spLocks noGrp="1"/>
          </p:cNvSpPr>
          <p:nvPr>
            <p:ph type="sldNum" sz="quarter" idx="12"/>
          </p:nvPr>
        </p:nvSpPr>
        <p:spPr/>
        <p:txBody>
          <a:bodyPr/>
          <a:lstStyle/>
          <a:p>
            <a:fld id="{B9B64508-9533-CB44-AF3E-A5304CB62ABD}" type="slidenum">
              <a:rPr lang="fr-CA" smtClean="0"/>
              <a:t>‹n.›</a:t>
            </a:fld>
            <a:endParaRPr lang="fr-CA"/>
          </a:p>
        </p:txBody>
      </p:sp>
    </p:spTree>
    <p:extLst>
      <p:ext uri="{BB962C8B-B14F-4D97-AF65-F5344CB8AC3E}">
        <p14:creationId xmlns:p14="http://schemas.microsoft.com/office/powerpoint/2010/main" val="2526262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fr-CA"/>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CA"/>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CA"/>
          </a:p>
        </p:txBody>
      </p:sp>
      <p:sp>
        <p:nvSpPr>
          <p:cNvPr id="5" name="Segnaposto data 4"/>
          <p:cNvSpPr>
            <a:spLocks noGrp="1"/>
          </p:cNvSpPr>
          <p:nvPr>
            <p:ph type="dt" sz="half" idx="10"/>
          </p:nvPr>
        </p:nvSpPr>
        <p:spPr/>
        <p:txBody>
          <a:bodyPr/>
          <a:lstStyle/>
          <a:p>
            <a:fld id="{C2BBD1BC-1E1A-7149-BFA4-A4071F3436ED}" type="datetimeFigureOut">
              <a:rPr lang="it-IT" smtClean="0"/>
              <a:t>18/03/21</a:t>
            </a:fld>
            <a:endParaRPr lang="fr-CA"/>
          </a:p>
        </p:txBody>
      </p:sp>
      <p:sp>
        <p:nvSpPr>
          <p:cNvPr id="6" name="Segnaposto piè di pagina 5"/>
          <p:cNvSpPr>
            <a:spLocks noGrp="1"/>
          </p:cNvSpPr>
          <p:nvPr>
            <p:ph type="ftr" sz="quarter" idx="11"/>
          </p:nvPr>
        </p:nvSpPr>
        <p:spPr/>
        <p:txBody>
          <a:bodyPr/>
          <a:lstStyle/>
          <a:p>
            <a:endParaRPr lang="fr-CA"/>
          </a:p>
        </p:txBody>
      </p:sp>
      <p:sp>
        <p:nvSpPr>
          <p:cNvPr id="7" name="Segnaposto numero diapositiva 6"/>
          <p:cNvSpPr>
            <a:spLocks noGrp="1"/>
          </p:cNvSpPr>
          <p:nvPr>
            <p:ph type="sldNum" sz="quarter" idx="12"/>
          </p:nvPr>
        </p:nvSpPr>
        <p:spPr/>
        <p:txBody>
          <a:bodyPr/>
          <a:lstStyle/>
          <a:p>
            <a:fld id="{B9B64508-9533-CB44-AF3E-A5304CB62ABD}" type="slidenum">
              <a:rPr lang="fr-CA" smtClean="0"/>
              <a:t>‹n.›</a:t>
            </a:fld>
            <a:endParaRPr lang="fr-CA"/>
          </a:p>
        </p:txBody>
      </p:sp>
    </p:spTree>
    <p:extLst>
      <p:ext uri="{BB962C8B-B14F-4D97-AF65-F5344CB8AC3E}">
        <p14:creationId xmlns:p14="http://schemas.microsoft.com/office/powerpoint/2010/main" val="3864408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fr-CA"/>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CA"/>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CA"/>
          </a:p>
        </p:txBody>
      </p:sp>
      <p:sp>
        <p:nvSpPr>
          <p:cNvPr id="7" name="Segnaposto data 6"/>
          <p:cNvSpPr>
            <a:spLocks noGrp="1"/>
          </p:cNvSpPr>
          <p:nvPr>
            <p:ph type="dt" sz="half" idx="10"/>
          </p:nvPr>
        </p:nvSpPr>
        <p:spPr/>
        <p:txBody>
          <a:bodyPr/>
          <a:lstStyle/>
          <a:p>
            <a:fld id="{C2BBD1BC-1E1A-7149-BFA4-A4071F3436ED}" type="datetimeFigureOut">
              <a:rPr lang="it-IT" smtClean="0"/>
              <a:t>18/03/21</a:t>
            </a:fld>
            <a:endParaRPr lang="fr-CA"/>
          </a:p>
        </p:txBody>
      </p:sp>
      <p:sp>
        <p:nvSpPr>
          <p:cNvPr id="8" name="Segnaposto piè di pagina 7"/>
          <p:cNvSpPr>
            <a:spLocks noGrp="1"/>
          </p:cNvSpPr>
          <p:nvPr>
            <p:ph type="ftr" sz="quarter" idx="11"/>
          </p:nvPr>
        </p:nvSpPr>
        <p:spPr/>
        <p:txBody>
          <a:bodyPr/>
          <a:lstStyle/>
          <a:p>
            <a:endParaRPr lang="fr-CA"/>
          </a:p>
        </p:txBody>
      </p:sp>
      <p:sp>
        <p:nvSpPr>
          <p:cNvPr id="9" name="Segnaposto numero diapositiva 8"/>
          <p:cNvSpPr>
            <a:spLocks noGrp="1"/>
          </p:cNvSpPr>
          <p:nvPr>
            <p:ph type="sldNum" sz="quarter" idx="12"/>
          </p:nvPr>
        </p:nvSpPr>
        <p:spPr/>
        <p:txBody>
          <a:bodyPr/>
          <a:lstStyle/>
          <a:p>
            <a:fld id="{B9B64508-9533-CB44-AF3E-A5304CB62ABD}" type="slidenum">
              <a:rPr lang="fr-CA" smtClean="0"/>
              <a:t>‹n.›</a:t>
            </a:fld>
            <a:endParaRPr lang="fr-CA"/>
          </a:p>
        </p:txBody>
      </p:sp>
    </p:spTree>
    <p:extLst>
      <p:ext uri="{BB962C8B-B14F-4D97-AF65-F5344CB8AC3E}">
        <p14:creationId xmlns:p14="http://schemas.microsoft.com/office/powerpoint/2010/main" val="1394411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fr-CA"/>
          </a:p>
        </p:txBody>
      </p:sp>
      <p:sp>
        <p:nvSpPr>
          <p:cNvPr id="3" name="Segnaposto data 2"/>
          <p:cNvSpPr>
            <a:spLocks noGrp="1"/>
          </p:cNvSpPr>
          <p:nvPr>
            <p:ph type="dt" sz="half" idx="10"/>
          </p:nvPr>
        </p:nvSpPr>
        <p:spPr/>
        <p:txBody>
          <a:bodyPr/>
          <a:lstStyle/>
          <a:p>
            <a:fld id="{C2BBD1BC-1E1A-7149-BFA4-A4071F3436ED}" type="datetimeFigureOut">
              <a:rPr lang="it-IT" smtClean="0"/>
              <a:t>18/03/21</a:t>
            </a:fld>
            <a:endParaRPr lang="fr-CA"/>
          </a:p>
        </p:txBody>
      </p:sp>
      <p:sp>
        <p:nvSpPr>
          <p:cNvPr id="4" name="Segnaposto piè di pagina 3"/>
          <p:cNvSpPr>
            <a:spLocks noGrp="1"/>
          </p:cNvSpPr>
          <p:nvPr>
            <p:ph type="ftr" sz="quarter" idx="11"/>
          </p:nvPr>
        </p:nvSpPr>
        <p:spPr/>
        <p:txBody>
          <a:bodyPr/>
          <a:lstStyle/>
          <a:p>
            <a:endParaRPr lang="fr-CA"/>
          </a:p>
        </p:txBody>
      </p:sp>
      <p:sp>
        <p:nvSpPr>
          <p:cNvPr id="5" name="Segnaposto numero diapositiva 4"/>
          <p:cNvSpPr>
            <a:spLocks noGrp="1"/>
          </p:cNvSpPr>
          <p:nvPr>
            <p:ph type="sldNum" sz="quarter" idx="12"/>
          </p:nvPr>
        </p:nvSpPr>
        <p:spPr/>
        <p:txBody>
          <a:bodyPr/>
          <a:lstStyle/>
          <a:p>
            <a:fld id="{B9B64508-9533-CB44-AF3E-A5304CB62ABD}" type="slidenum">
              <a:rPr lang="fr-CA" smtClean="0"/>
              <a:t>‹n.›</a:t>
            </a:fld>
            <a:endParaRPr lang="fr-CA"/>
          </a:p>
        </p:txBody>
      </p:sp>
    </p:spTree>
    <p:extLst>
      <p:ext uri="{BB962C8B-B14F-4D97-AF65-F5344CB8AC3E}">
        <p14:creationId xmlns:p14="http://schemas.microsoft.com/office/powerpoint/2010/main" val="3461181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2BBD1BC-1E1A-7149-BFA4-A4071F3436ED}" type="datetimeFigureOut">
              <a:rPr lang="it-IT" smtClean="0"/>
              <a:t>18/03/21</a:t>
            </a:fld>
            <a:endParaRPr lang="fr-CA"/>
          </a:p>
        </p:txBody>
      </p:sp>
      <p:sp>
        <p:nvSpPr>
          <p:cNvPr id="3" name="Segnaposto piè di pagina 2"/>
          <p:cNvSpPr>
            <a:spLocks noGrp="1"/>
          </p:cNvSpPr>
          <p:nvPr>
            <p:ph type="ftr" sz="quarter" idx="11"/>
          </p:nvPr>
        </p:nvSpPr>
        <p:spPr/>
        <p:txBody>
          <a:bodyPr/>
          <a:lstStyle/>
          <a:p>
            <a:endParaRPr lang="fr-CA"/>
          </a:p>
        </p:txBody>
      </p:sp>
      <p:sp>
        <p:nvSpPr>
          <p:cNvPr id="4" name="Segnaposto numero diapositiva 3"/>
          <p:cNvSpPr>
            <a:spLocks noGrp="1"/>
          </p:cNvSpPr>
          <p:nvPr>
            <p:ph type="sldNum" sz="quarter" idx="12"/>
          </p:nvPr>
        </p:nvSpPr>
        <p:spPr/>
        <p:txBody>
          <a:bodyPr/>
          <a:lstStyle/>
          <a:p>
            <a:fld id="{B9B64508-9533-CB44-AF3E-A5304CB62ABD}" type="slidenum">
              <a:rPr lang="fr-CA" smtClean="0"/>
              <a:t>‹n.›</a:t>
            </a:fld>
            <a:endParaRPr lang="fr-CA"/>
          </a:p>
        </p:txBody>
      </p:sp>
    </p:spTree>
    <p:extLst>
      <p:ext uri="{BB962C8B-B14F-4D97-AF65-F5344CB8AC3E}">
        <p14:creationId xmlns:p14="http://schemas.microsoft.com/office/powerpoint/2010/main" val="380215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fr-CA"/>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CA"/>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C2BBD1BC-1E1A-7149-BFA4-A4071F3436ED}" type="datetimeFigureOut">
              <a:rPr lang="it-IT" smtClean="0"/>
              <a:t>18/03/21</a:t>
            </a:fld>
            <a:endParaRPr lang="fr-CA"/>
          </a:p>
        </p:txBody>
      </p:sp>
      <p:sp>
        <p:nvSpPr>
          <p:cNvPr id="6" name="Segnaposto piè di pagina 5"/>
          <p:cNvSpPr>
            <a:spLocks noGrp="1"/>
          </p:cNvSpPr>
          <p:nvPr>
            <p:ph type="ftr" sz="quarter" idx="11"/>
          </p:nvPr>
        </p:nvSpPr>
        <p:spPr/>
        <p:txBody>
          <a:bodyPr/>
          <a:lstStyle/>
          <a:p>
            <a:endParaRPr lang="fr-CA"/>
          </a:p>
        </p:txBody>
      </p:sp>
      <p:sp>
        <p:nvSpPr>
          <p:cNvPr id="7" name="Segnaposto numero diapositiva 6"/>
          <p:cNvSpPr>
            <a:spLocks noGrp="1"/>
          </p:cNvSpPr>
          <p:nvPr>
            <p:ph type="sldNum" sz="quarter" idx="12"/>
          </p:nvPr>
        </p:nvSpPr>
        <p:spPr/>
        <p:txBody>
          <a:bodyPr/>
          <a:lstStyle/>
          <a:p>
            <a:fld id="{B9B64508-9533-CB44-AF3E-A5304CB62ABD}" type="slidenum">
              <a:rPr lang="fr-CA" smtClean="0"/>
              <a:t>‹n.›</a:t>
            </a:fld>
            <a:endParaRPr lang="fr-CA"/>
          </a:p>
        </p:txBody>
      </p:sp>
    </p:spTree>
    <p:extLst>
      <p:ext uri="{BB962C8B-B14F-4D97-AF65-F5344CB8AC3E}">
        <p14:creationId xmlns:p14="http://schemas.microsoft.com/office/powerpoint/2010/main" val="4120398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fr-CA"/>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C2BBD1BC-1E1A-7149-BFA4-A4071F3436ED}" type="datetimeFigureOut">
              <a:rPr lang="it-IT" smtClean="0"/>
              <a:t>18/03/21</a:t>
            </a:fld>
            <a:endParaRPr lang="fr-CA"/>
          </a:p>
        </p:txBody>
      </p:sp>
      <p:sp>
        <p:nvSpPr>
          <p:cNvPr id="6" name="Segnaposto piè di pagina 5"/>
          <p:cNvSpPr>
            <a:spLocks noGrp="1"/>
          </p:cNvSpPr>
          <p:nvPr>
            <p:ph type="ftr" sz="quarter" idx="11"/>
          </p:nvPr>
        </p:nvSpPr>
        <p:spPr/>
        <p:txBody>
          <a:bodyPr/>
          <a:lstStyle/>
          <a:p>
            <a:endParaRPr lang="fr-CA"/>
          </a:p>
        </p:txBody>
      </p:sp>
      <p:sp>
        <p:nvSpPr>
          <p:cNvPr id="7" name="Segnaposto numero diapositiva 6"/>
          <p:cNvSpPr>
            <a:spLocks noGrp="1"/>
          </p:cNvSpPr>
          <p:nvPr>
            <p:ph type="sldNum" sz="quarter" idx="12"/>
          </p:nvPr>
        </p:nvSpPr>
        <p:spPr/>
        <p:txBody>
          <a:bodyPr/>
          <a:lstStyle/>
          <a:p>
            <a:fld id="{B9B64508-9533-CB44-AF3E-A5304CB62ABD}" type="slidenum">
              <a:rPr lang="fr-CA" smtClean="0"/>
              <a:t>‹n.›</a:t>
            </a:fld>
            <a:endParaRPr lang="fr-CA"/>
          </a:p>
        </p:txBody>
      </p:sp>
    </p:spTree>
    <p:extLst>
      <p:ext uri="{BB962C8B-B14F-4D97-AF65-F5344CB8AC3E}">
        <p14:creationId xmlns:p14="http://schemas.microsoft.com/office/powerpoint/2010/main" val="151929802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fr-CA"/>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CA"/>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BBD1BC-1E1A-7149-BFA4-A4071F3436ED}" type="datetimeFigureOut">
              <a:rPr lang="it-IT" smtClean="0"/>
              <a:t>18/03/21</a:t>
            </a:fld>
            <a:endParaRPr lang="fr-CA"/>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B64508-9533-CB44-AF3E-A5304CB62ABD}" type="slidenum">
              <a:rPr lang="fr-CA" smtClean="0"/>
              <a:t>‹n.›</a:t>
            </a:fld>
            <a:endParaRPr lang="fr-CA"/>
          </a:p>
        </p:txBody>
      </p:sp>
    </p:spTree>
    <p:extLst>
      <p:ext uri="{BB962C8B-B14F-4D97-AF65-F5344CB8AC3E}">
        <p14:creationId xmlns:p14="http://schemas.microsoft.com/office/powerpoint/2010/main" val="890841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 Id="rId3" Type="http://schemas.microsoft.com/office/2007/relationships/hdphoto" Target="../media/hdphoto1.wdp"/></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etue.net/wp-content/uploads/2018/04/Guide-enjeux-LGBTQIA-UQAM-2017.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err="1"/>
              <a:t>Langages</a:t>
            </a:r>
            <a:r>
              <a:rPr lang="it-IT" sz="2800" dirty="0"/>
              <a:t> et </a:t>
            </a:r>
            <a:r>
              <a:rPr lang="it-IT" sz="2800" dirty="0" err="1"/>
              <a:t>Pratiques</a:t>
            </a:r>
            <a:r>
              <a:rPr lang="it-IT" sz="2800" dirty="0"/>
              <a:t> </a:t>
            </a:r>
            <a:r>
              <a:rPr lang="it-IT" sz="2800" dirty="0" err="1" smtClean="0"/>
              <a:t>Transgenres</a:t>
            </a:r>
            <a:r>
              <a:rPr lang="it-IT" sz="2800" dirty="0" smtClean="0"/>
              <a:t/>
            </a:r>
            <a:br>
              <a:rPr lang="it-IT" sz="2800" dirty="0" smtClean="0"/>
            </a:br>
            <a:r>
              <a:rPr lang="it-IT" sz="2800" dirty="0" smtClean="0"/>
              <a:t>17 </a:t>
            </a:r>
            <a:r>
              <a:rPr lang="it-IT" sz="2800" dirty="0" err="1" smtClean="0"/>
              <a:t>mars</a:t>
            </a:r>
            <a:r>
              <a:rPr lang="it-IT" sz="2800" dirty="0" smtClean="0"/>
              <a:t> 2021 pour Lia</a:t>
            </a:r>
            <a:endParaRPr lang="it-IT" sz="2800" dirty="0"/>
          </a:p>
        </p:txBody>
      </p:sp>
      <p:sp>
        <p:nvSpPr>
          <p:cNvPr id="3" name="Segnaposto contenuto 2"/>
          <p:cNvSpPr>
            <a:spLocks noGrp="1"/>
          </p:cNvSpPr>
          <p:nvPr>
            <p:ph idx="1"/>
          </p:nvPr>
        </p:nvSpPr>
        <p:spPr/>
        <p:txBody>
          <a:bodyPr>
            <a:normAutofit fontScale="85000" lnSpcReduction="20000"/>
          </a:bodyPr>
          <a:lstStyle/>
          <a:p>
            <a:pPr algn="just"/>
            <a:r>
              <a:rPr lang="fr-FR" sz="2800" dirty="0"/>
              <a:t>Les personnes se disant « transgenres » revendiquent un positionnement identitaire remettant en question le binarisme « homme </a:t>
            </a:r>
            <a:r>
              <a:rPr lang="fr-FR" sz="2800" i="1" dirty="0"/>
              <a:t>vs </a:t>
            </a:r>
            <a:r>
              <a:rPr lang="fr-FR" sz="2800" dirty="0"/>
              <a:t>femme ». Les recherches sur les relations entre pratiques transgenres et langage sont extrêmement rares, mais elles sont particulièrement intéressantes pour illustrer comment la créativité linguistique est sollicitée pour marquer un positionnement identitaire.</a:t>
            </a:r>
            <a:endParaRPr lang="it-IT" sz="2800" dirty="0"/>
          </a:p>
          <a:p>
            <a:r>
              <a:rPr lang="it-IT" sz="2400" dirty="0"/>
              <a:t>Il elle     </a:t>
            </a:r>
            <a:r>
              <a:rPr lang="it-IT" sz="2400" dirty="0" err="1"/>
              <a:t>yel</a:t>
            </a:r>
            <a:r>
              <a:rPr lang="it-IT" sz="2400" dirty="0"/>
              <a:t>, </a:t>
            </a:r>
            <a:r>
              <a:rPr lang="it-IT" sz="2400" dirty="0" err="1"/>
              <a:t>iel</a:t>
            </a:r>
            <a:r>
              <a:rPr lang="it-IT" sz="2400" dirty="0"/>
              <a:t>, </a:t>
            </a:r>
            <a:r>
              <a:rPr lang="it-IT" sz="2400" dirty="0" err="1"/>
              <a:t>ille</a:t>
            </a:r>
            <a:endParaRPr lang="it-IT" sz="2400" dirty="0"/>
          </a:p>
          <a:p>
            <a:r>
              <a:rPr lang="it-IT" sz="2400" dirty="0" err="1"/>
              <a:t>Ils</a:t>
            </a:r>
            <a:r>
              <a:rPr lang="it-IT" sz="2400" dirty="0"/>
              <a:t> </a:t>
            </a:r>
            <a:r>
              <a:rPr lang="it-IT" sz="2400" dirty="0" err="1"/>
              <a:t>elles</a:t>
            </a:r>
            <a:r>
              <a:rPr lang="it-IT" sz="2400" dirty="0"/>
              <a:t>    </a:t>
            </a:r>
            <a:r>
              <a:rPr lang="it-IT" sz="2400" dirty="0" err="1"/>
              <a:t>yels</a:t>
            </a:r>
            <a:r>
              <a:rPr lang="it-IT" sz="2400" dirty="0"/>
              <a:t>, </a:t>
            </a:r>
            <a:r>
              <a:rPr lang="it-IT" sz="2400" dirty="0" err="1"/>
              <a:t>iels</a:t>
            </a:r>
            <a:r>
              <a:rPr lang="it-IT" sz="2400" dirty="0"/>
              <a:t>, </a:t>
            </a:r>
            <a:r>
              <a:rPr lang="it-IT" sz="2400" dirty="0" err="1"/>
              <a:t>illes</a:t>
            </a:r>
            <a:endParaRPr lang="it-IT" sz="2400" dirty="0"/>
          </a:p>
          <a:p>
            <a:r>
              <a:rPr lang="it-IT" sz="2400" dirty="0" err="1"/>
              <a:t>Tous</a:t>
            </a:r>
            <a:r>
              <a:rPr lang="it-IT" sz="2400" dirty="0"/>
              <a:t> </a:t>
            </a:r>
            <a:r>
              <a:rPr lang="it-IT" sz="2400" dirty="0" err="1"/>
              <a:t>toutes</a:t>
            </a:r>
            <a:r>
              <a:rPr lang="it-IT" sz="2400" dirty="0"/>
              <a:t>   </a:t>
            </a:r>
            <a:r>
              <a:rPr lang="it-IT" sz="2400" dirty="0" err="1"/>
              <a:t>toustes</a:t>
            </a:r>
            <a:endParaRPr lang="it-IT" sz="2400" dirty="0"/>
          </a:p>
          <a:p>
            <a:r>
              <a:rPr lang="it-IT" sz="2400" dirty="0" err="1"/>
              <a:t>Ceux</a:t>
            </a:r>
            <a:r>
              <a:rPr lang="it-IT" sz="2400" dirty="0"/>
              <a:t> </a:t>
            </a:r>
            <a:r>
              <a:rPr lang="it-IT" sz="2400" dirty="0" err="1"/>
              <a:t>celles</a:t>
            </a:r>
            <a:r>
              <a:rPr lang="it-IT" sz="2400" dirty="0"/>
              <a:t>     </a:t>
            </a:r>
            <a:r>
              <a:rPr lang="it-IT" sz="2400" dirty="0" err="1"/>
              <a:t>ceuses</a:t>
            </a:r>
            <a:r>
              <a:rPr lang="it-IT" sz="2400" dirty="0"/>
              <a:t>, </a:t>
            </a:r>
            <a:r>
              <a:rPr lang="it-IT" sz="2400" dirty="0" err="1"/>
              <a:t>celleux</a:t>
            </a:r>
            <a:r>
              <a:rPr lang="it-IT" sz="2400" dirty="0"/>
              <a:t>, </a:t>
            </a:r>
            <a:r>
              <a:rPr lang="it-IT" sz="2400" dirty="0" err="1"/>
              <a:t>ceulles</a:t>
            </a:r>
            <a:endParaRPr lang="it-IT" sz="2400" dirty="0"/>
          </a:p>
          <a:p>
            <a:r>
              <a:rPr lang="it-IT" sz="2400" dirty="0" err="1"/>
              <a:t>Nombreux</a:t>
            </a:r>
            <a:r>
              <a:rPr lang="it-IT" sz="2400" dirty="0"/>
              <a:t>, </a:t>
            </a:r>
            <a:r>
              <a:rPr lang="it-IT" sz="2400" dirty="0" err="1"/>
              <a:t>nombreuses</a:t>
            </a:r>
            <a:r>
              <a:rPr lang="it-IT" sz="2400" dirty="0"/>
              <a:t>    </a:t>
            </a:r>
            <a:r>
              <a:rPr lang="it-IT" sz="2400" dirty="0" err="1"/>
              <a:t>nombreuxseuses</a:t>
            </a:r>
            <a:endParaRPr lang="it-IT" sz="2400" dirty="0"/>
          </a:p>
          <a:p>
            <a:endParaRPr lang="it-IT" sz="2400" dirty="0"/>
          </a:p>
          <a:p>
            <a:r>
              <a:rPr lang="it-IT" sz="2400" dirty="0"/>
              <a:t>Luca Greco Paris </a:t>
            </a:r>
            <a:r>
              <a:rPr lang="it-IT" sz="2400" dirty="0" err="1"/>
              <a:t>Sorbonne</a:t>
            </a:r>
            <a:r>
              <a:rPr lang="it-IT" sz="2400" dirty="0"/>
              <a:t> III</a:t>
            </a:r>
          </a:p>
        </p:txBody>
      </p:sp>
    </p:spTree>
    <p:extLst>
      <p:ext uri="{BB962C8B-B14F-4D97-AF65-F5344CB8AC3E}">
        <p14:creationId xmlns:p14="http://schemas.microsoft.com/office/powerpoint/2010/main" val="800653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fr-CA"/>
          </a:p>
        </p:txBody>
      </p:sp>
      <p:sp>
        <p:nvSpPr>
          <p:cNvPr id="3" name="Segnaposto contenuto 2"/>
          <p:cNvSpPr>
            <a:spLocks noGrp="1"/>
          </p:cNvSpPr>
          <p:nvPr>
            <p:ph idx="1"/>
          </p:nvPr>
        </p:nvSpPr>
        <p:spPr/>
        <p:txBody>
          <a:bodyPr>
            <a:normAutofit/>
          </a:bodyPr>
          <a:lstStyle/>
          <a:p>
            <a:r>
              <a:rPr lang="fr-CA" sz="2400" dirty="0"/>
              <a:t>Peau d’Âne est un conte populaire. La version la plus célèbre est celle de Charles Perrault, parue en </a:t>
            </a:r>
            <a:r>
              <a:rPr lang="fr-CA" sz="2400" dirty="0" smtClean="0"/>
              <a:t>1694.</a:t>
            </a:r>
          </a:p>
          <a:p>
            <a:endParaRPr lang="fr-CA" sz="2400" dirty="0"/>
          </a:p>
          <a:p>
            <a:r>
              <a:rPr lang="fr-CA" sz="2400" dirty="0" smtClean="0"/>
              <a:t>référence à la question de l’inceste discutée actuellement en France ?</a:t>
            </a:r>
            <a:endParaRPr lang="fr-CA" sz="2400" dirty="0"/>
          </a:p>
        </p:txBody>
      </p:sp>
    </p:spTree>
    <p:extLst>
      <p:ext uri="{BB962C8B-B14F-4D97-AF65-F5344CB8AC3E}">
        <p14:creationId xmlns:p14="http://schemas.microsoft.com/office/powerpoint/2010/main" val="4263406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a:t>
            </a:r>
            <a:endParaRPr lang="fr-CA" sz="2800" dirty="0"/>
          </a:p>
        </p:txBody>
      </p:sp>
      <p:pic>
        <p:nvPicPr>
          <p:cNvPr id="4" name="Segnaposto contenuto 3" descr="21421158lpw-21421169-article-corinne-masiero-culture-cesar-jpg_7765474_600x314.jpg"/>
          <p:cNvPicPr>
            <a:picLocks noGrp="1" noChangeAspect="1"/>
          </p:cNvPicPr>
          <p:nvPr>
            <p:ph idx="1"/>
          </p:nvPr>
        </p:nvPicPr>
        <p:blipFill>
          <a:blip r:embed="rId2">
            <a:extLst>
              <a:ext uri="{28A0092B-C50C-407E-A947-70E740481C1C}">
                <a14:useLocalDpi xmlns:a14="http://schemas.microsoft.com/office/drawing/2010/main" val="0"/>
              </a:ext>
            </a:extLst>
          </a:blip>
          <a:srcRect l="2421" r="2421"/>
          <a:stretch>
            <a:fillRect/>
          </a:stretch>
        </p:blipFill>
        <p:spPr/>
      </p:pic>
    </p:spTree>
    <p:extLst>
      <p:ext uri="{BB962C8B-B14F-4D97-AF65-F5344CB8AC3E}">
        <p14:creationId xmlns:p14="http://schemas.microsoft.com/office/powerpoint/2010/main" val="2054441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fr-CA"/>
          </a:p>
        </p:txBody>
      </p:sp>
      <p:sp>
        <p:nvSpPr>
          <p:cNvPr id="3" name="Segnaposto contenuto 2"/>
          <p:cNvSpPr>
            <a:spLocks noGrp="1"/>
          </p:cNvSpPr>
          <p:nvPr>
            <p:ph idx="1"/>
          </p:nvPr>
        </p:nvSpPr>
        <p:spPr/>
        <p:txBody>
          <a:bodyPr>
            <a:normAutofit/>
          </a:bodyPr>
          <a:lstStyle/>
          <a:p>
            <a:r>
              <a:rPr lang="it-IT" sz="2400" b="1" dirty="0"/>
              <a:t>"</a:t>
            </a:r>
            <a:r>
              <a:rPr lang="it-IT" sz="2400" b="1" dirty="0" err="1"/>
              <a:t>Rends</a:t>
            </a:r>
            <a:r>
              <a:rPr lang="it-IT" sz="2400" b="1" dirty="0"/>
              <a:t> </a:t>
            </a:r>
            <a:r>
              <a:rPr lang="it-IT" sz="2400" b="1" dirty="0" err="1"/>
              <a:t>nous</a:t>
            </a:r>
            <a:r>
              <a:rPr lang="it-IT" sz="2400" b="1" dirty="0"/>
              <a:t> l'art, Jean"</a:t>
            </a:r>
          </a:p>
          <a:p>
            <a:endParaRPr lang="fr-CA" sz="2400" dirty="0" smtClean="0"/>
          </a:p>
          <a:p>
            <a:endParaRPr lang="fr-CA" sz="2400" dirty="0"/>
          </a:p>
          <a:p>
            <a:r>
              <a:rPr lang="fr-CA" sz="2400" dirty="0" smtClean="0"/>
              <a:t>Jean Castex, le premier ministre</a:t>
            </a:r>
          </a:p>
          <a:p>
            <a:endParaRPr lang="fr-CA" sz="2400" dirty="0"/>
          </a:p>
          <a:p>
            <a:r>
              <a:rPr lang="fr-CA" sz="2400" dirty="0" smtClean="0"/>
              <a:t>jeu homonymique : art, Jean =argent</a:t>
            </a:r>
          </a:p>
          <a:p>
            <a:endParaRPr lang="fr-CA" sz="2400" dirty="0"/>
          </a:p>
          <a:p>
            <a:r>
              <a:rPr lang="fr-CA" sz="2400" dirty="0" smtClean="0"/>
              <a:t>référence aux mobilisations pour l’Art en tant que bien essentiel, contre les fermetures des cinés, théâtres, </a:t>
            </a:r>
            <a:r>
              <a:rPr lang="fr-CA" sz="2400" dirty="0" err="1" smtClean="0"/>
              <a:t>etc</a:t>
            </a:r>
            <a:endParaRPr lang="fr-CA" sz="2400" dirty="0"/>
          </a:p>
        </p:txBody>
      </p:sp>
    </p:spTree>
    <p:extLst>
      <p:ext uri="{BB962C8B-B14F-4D97-AF65-F5344CB8AC3E}">
        <p14:creationId xmlns:p14="http://schemas.microsoft.com/office/powerpoint/2010/main" val="866105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fr-CA"/>
          </a:p>
        </p:txBody>
      </p:sp>
      <p:sp>
        <p:nvSpPr>
          <p:cNvPr id="3" name="Segnaposto contenuto 2"/>
          <p:cNvSpPr>
            <a:spLocks noGrp="1"/>
          </p:cNvSpPr>
          <p:nvPr>
            <p:ph idx="1"/>
          </p:nvPr>
        </p:nvSpPr>
        <p:spPr/>
        <p:txBody>
          <a:bodyPr>
            <a:normAutofit/>
          </a:bodyPr>
          <a:lstStyle/>
          <a:p>
            <a:r>
              <a:rPr lang="fr-CA" sz="2400" dirty="0" smtClean="0"/>
              <a:t>d’autres polémiques:</a:t>
            </a:r>
          </a:p>
          <a:p>
            <a:r>
              <a:rPr lang="fr-CA" sz="2400" dirty="0" smtClean="0"/>
              <a:t>citation d’Hitler</a:t>
            </a:r>
          </a:p>
          <a:p>
            <a:r>
              <a:rPr lang="fr-CA" sz="2400" dirty="0" smtClean="0"/>
              <a:t>auteur/art (référence à Polanski)</a:t>
            </a:r>
          </a:p>
          <a:p>
            <a:endParaRPr lang="fr-CA" sz="2400" dirty="0"/>
          </a:p>
          <a:p>
            <a:r>
              <a:rPr lang="fr-CA" sz="2400" dirty="0" smtClean="0"/>
              <a:t>cérémonie très politique.</a:t>
            </a:r>
          </a:p>
          <a:p>
            <a:r>
              <a:rPr lang="fr-CA" sz="2400" dirty="0" smtClean="0"/>
              <a:t>Ministre de la culture : la cérémonie met sous une mauvaise lumière le cinéma français</a:t>
            </a:r>
            <a:endParaRPr lang="fr-CA" sz="2400" dirty="0"/>
          </a:p>
        </p:txBody>
      </p:sp>
    </p:spTree>
    <p:extLst>
      <p:ext uri="{BB962C8B-B14F-4D97-AF65-F5344CB8AC3E}">
        <p14:creationId xmlns:p14="http://schemas.microsoft.com/office/powerpoint/2010/main" val="307057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fr-CA"/>
          </a:p>
        </p:txBody>
      </p:sp>
      <p:sp>
        <p:nvSpPr>
          <p:cNvPr id="3" name="Segnaposto contenuto 2"/>
          <p:cNvSpPr>
            <a:spLocks noGrp="1"/>
          </p:cNvSpPr>
          <p:nvPr>
            <p:ph idx="1"/>
          </p:nvPr>
        </p:nvSpPr>
        <p:spPr/>
        <p:txBody>
          <a:bodyPr>
            <a:normAutofit/>
          </a:bodyPr>
          <a:lstStyle/>
          <a:p>
            <a:r>
              <a:rPr lang="fr-CA" sz="2400" dirty="0" smtClean="0"/>
              <a:t>17 mars Reprendre la lecture de </a:t>
            </a:r>
            <a:r>
              <a:rPr lang="fr-CA" sz="2400" dirty="0" err="1" smtClean="0"/>
              <a:t>Boutet</a:t>
            </a:r>
            <a:r>
              <a:rPr lang="fr-CA" sz="2400" dirty="0" smtClean="0"/>
              <a:t> p. 9 après Klemperer</a:t>
            </a:r>
          </a:p>
          <a:p>
            <a:endParaRPr lang="fr-CA" sz="2400" dirty="0"/>
          </a:p>
          <a:p>
            <a:r>
              <a:rPr lang="fr-CA" sz="2400" dirty="0" smtClean="0"/>
              <a:t>Fin du 17 mars: fin de la lecture collective de </a:t>
            </a:r>
            <a:r>
              <a:rPr lang="fr-CA" sz="2400" dirty="0" err="1" smtClean="0"/>
              <a:t>Boutet</a:t>
            </a:r>
            <a:endParaRPr lang="fr-CA" sz="2400" dirty="0" smtClean="0"/>
          </a:p>
          <a:p>
            <a:endParaRPr lang="fr-CA" sz="2400" dirty="0"/>
          </a:p>
          <a:p>
            <a:endParaRPr lang="fr-CA" sz="2400" dirty="0"/>
          </a:p>
        </p:txBody>
      </p:sp>
    </p:spTree>
    <p:extLst>
      <p:ext uri="{BB962C8B-B14F-4D97-AF65-F5344CB8AC3E}">
        <p14:creationId xmlns:p14="http://schemas.microsoft.com/office/powerpoint/2010/main" val="4242377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Remue-méninges</a:t>
            </a:r>
            <a:endParaRPr lang="fr-CA" sz="2800" dirty="0"/>
          </a:p>
        </p:txBody>
      </p:sp>
      <p:sp>
        <p:nvSpPr>
          <p:cNvPr id="3" name="Segnaposto contenuto 2"/>
          <p:cNvSpPr>
            <a:spLocks noGrp="1"/>
          </p:cNvSpPr>
          <p:nvPr>
            <p:ph idx="1"/>
          </p:nvPr>
        </p:nvSpPr>
        <p:spPr/>
        <p:txBody>
          <a:bodyPr>
            <a:normAutofit/>
          </a:bodyPr>
          <a:lstStyle/>
          <a:p>
            <a:r>
              <a:rPr lang="fr-CA" sz="2400" dirty="0" smtClean="0"/>
              <a:t>présenté par Romain </a:t>
            </a:r>
            <a:r>
              <a:rPr lang="fr-CA" sz="2400" dirty="0" err="1" smtClean="0"/>
              <a:t>Tempesta</a:t>
            </a:r>
            <a:endParaRPr lang="fr-CA" sz="2400" dirty="0"/>
          </a:p>
        </p:txBody>
      </p:sp>
    </p:spTree>
    <p:extLst>
      <p:ext uri="{BB962C8B-B14F-4D97-AF65-F5344CB8AC3E}">
        <p14:creationId xmlns:p14="http://schemas.microsoft.com/office/powerpoint/2010/main" val="1864465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on tazza, caffè, cibo, bevanda&#10;&#10;Descrizione generata automaticamente">
            <a:extLst>
              <a:ext uri="{FF2B5EF4-FFF2-40B4-BE49-F238E27FC236}">
                <a16:creationId xmlns:a16="http://schemas.microsoft.com/office/drawing/2014/main" xmlns="" id="{91BC5572-FC33-4C1C-8DEE-C2CF75A75641}"/>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a:stretch/>
        </p:blipFill>
        <p:spPr>
          <a:xfrm>
            <a:off x="15" y="10"/>
            <a:ext cx="9143985" cy="6857990"/>
          </a:xfrm>
          <a:prstGeom prst="rect">
            <a:avLst/>
          </a:prstGeom>
        </p:spPr>
      </p:pic>
      <p:sp>
        <p:nvSpPr>
          <p:cNvPr id="2" name="Titolo 1">
            <a:extLst>
              <a:ext uri="{FF2B5EF4-FFF2-40B4-BE49-F238E27FC236}">
                <a16:creationId xmlns:a16="http://schemas.microsoft.com/office/drawing/2014/main" xmlns="" id="{0D1F047C-C727-42A7-85C5-68C5AA1B1A93}"/>
              </a:ext>
            </a:extLst>
          </p:cNvPr>
          <p:cNvSpPr>
            <a:spLocks noGrp="1"/>
          </p:cNvSpPr>
          <p:nvPr>
            <p:ph type="ctrTitle"/>
          </p:nvPr>
        </p:nvSpPr>
        <p:spPr>
          <a:xfrm>
            <a:off x="1028020" y="1087121"/>
            <a:ext cx="7080026" cy="2648381"/>
          </a:xfrm>
        </p:spPr>
        <p:txBody>
          <a:bodyPr rtlCol="0">
            <a:normAutofit/>
          </a:bodyPr>
          <a:lstStyle/>
          <a:p>
            <a:pPr rtl="0"/>
            <a:r>
              <a:rPr lang="it" sz="7200" dirty="0"/>
              <a:t>L’interculturalité</a:t>
            </a:r>
          </a:p>
        </p:txBody>
      </p:sp>
      <p:sp>
        <p:nvSpPr>
          <p:cNvPr id="3" name="Sottotitolo 2">
            <a:extLst>
              <a:ext uri="{FF2B5EF4-FFF2-40B4-BE49-F238E27FC236}">
                <a16:creationId xmlns:a16="http://schemas.microsoft.com/office/drawing/2014/main" xmlns="" id="{DB93FB3F-A8D4-46D3-A1C6-C79C64563729}"/>
              </a:ext>
            </a:extLst>
          </p:cNvPr>
          <p:cNvSpPr>
            <a:spLocks noGrp="1"/>
          </p:cNvSpPr>
          <p:nvPr>
            <p:ph type="subTitle" idx="1"/>
          </p:nvPr>
        </p:nvSpPr>
        <p:spPr>
          <a:xfrm>
            <a:off x="1028020" y="3910650"/>
            <a:ext cx="7080026" cy="1397951"/>
          </a:xfrm>
        </p:spPr>
        <p:txBody>
          <a:bodyPr rtlCol="0">
            <a:normAutofit/>
          </a:bodyPr>
          <a:lstStyle/>
          <a:p>
            <a:pPr rtl="0"/>
            <a:r>
              <a:rPr lang="it" sz="2800" dirty="0"/>
              <a:t>Remue-méninges</a:t>
            </a:r>
          </a:p>
        </p:txBody>
      </p:sp>
    </p:spTree>
    <p:extLst>
      <p:ext uri="{BB962C8B-B14F-4D97-AF65-F5344CB8AC3E}">
        <p14:creationId xmlns:p14="http://schemas.microsoft.com/office/powerpoint/2010/main" val="209495489"/>
      </p:ext>
    </p:extLst>
  </p:cSld>
  <p:clrMapOvr>
    <a:masterClrMapping/>
  </p:clrMapOvr>
  <p:transition xmlns:p14="http://schemas.microsoft.com/office/powerpoint/2010/mai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D6A748D-BEEC-43A4-BFF3-B31C0275A5D9}"/>
              </a:ext>
            </a:extLst>
          </p:cNvPr>
          <p:cNvSpPr>
            <a:spLocks noGrp="1"/>
          </p:cNvSpPr>
          <p:nvPr>
            <p:ph type="title"/>
          </p:nvPr>
        </p:nvSpPr>
        <p:spPr>
          <a:xfrm>
            <a:off x="685346" y="609600"/>
            <a:ext cx="7765322" cy="1257300"/>
          </a:xfrm>
        </p:spPr>
        <p:txBody>
          <a:bodyPr rtlCol="0">
            <a:normAutofit/>
          </a:bodyPr>
          <a:lstStyle/>
          <a:p>
            <a:pPr rtl="0"/>
            <a:r>
              <a:rPr lang="it" dirty="0"/>
              <a:t>L’interculturalité</a:t>
            </a:r>
          </a:p>
        </p:txBody>
      </p:sp>
      <p:graphicFrame>
        <p:nvGraphicFramePr>
          <p:cNvPr id="4" name="Segnaposto contenuto 2">
            <a:extLst>
              <a:ext uri="{FF2B5EF4-FFF2-40B4-BE49-F238E27FC236}">
                <a16:creationId xmlns:a16="http://schemas.microsoft.com/office/drawing/2014/main" xmlns="" id="{AED04DAF-1E3F-4397-8834-E64118E9B2CD}"/>
              </a:ext>
            </a:extLst>
          </p:cNvPr>
          <p:cNvGraphicFramePr>
            <a:graphicFrameLocks noGrp="1"/>
          </p:cNvGraphicFramePr>
          <p:nvPr>
            <p:ph idx="1"/>
            <p:extLst>
              <p:ext uri="{D42A27DB-BD31-4B8C-83A1-F6EECF244321}">
                <p14:modId xmlns:p14="http://schemas.microsoft.com/office/powerpoint/2010/main" val="3836602388"/>
              </p:ext>
            </p:extLst>
          </p:nvPr>
        </p:nvGraphicFramePr>
        <p:xfrm>
          <a:off x="685801" y="2076450"/>
          <a:ext cx="7765256" cy="3714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088855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xmlns:p14="http://schemas.microsoft.com/office/powerpoint/2010/mai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9FC80B4-6C0D-47BD-BD4C-DD1D54B05874}"/>
              </a:ext>
            </a:extLst>
          </p:cNvPr>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it-IT" dirty="0" err="1"/>
              <a:t>Étymologie</a:t>
            </a:r>
            <a:r>
              <a:rPr lang="it-IT" dirty="0"/>
              <a:t> </a:t>
            </a:r>
            <a:r>
              <a:rPr lang="it-IT" dirty="0" err="1"/>
              <a:t>du</a:t>
            </a:r>
            <a:r>
              <a:rPr lang="it-IT" dirty="0"/>
              <a:t> </a:t>
            </a:r>
            <a:r>
              <a:rPr lang="it-IT" dirty="0" err="1"/>
              <a:t>mot</a:t>
            </a:r>
            <a:r>
              <a:rPr lang="it-IT" dirty="0"/>
              <a:t> « </a:t>
            </a:r>
            <a:r>
              <a:rPr lang="it-IT" dirty="0" err="1"/>
              <a:t>interculturalité</a:t>
            </a:r>
            <a:r>
              <a:rPr lang="it-IT" dirty="0"/>
              <a:t> »</a:t>
            </a:r>
            <a:endParaRPr lang="fr-FR" dirty="0"/>
          </a:p>
        </p:txBody>
      </p:sp>
      <p:sp>
        <p:nvSpPr>
          <p:cNvPr id="3" name="Segnaposto contenuto 2">
            <a:extLst>
              <a:ext uri="{FF2B5EF4-FFF2-40B4-BE49-F238E27FC236}">
                <a16:creationId xmlns:a16="http://schemas.microsoft.com/office/drawing/2014/main" xmlns="" id="{1D64E975-F744-4D94-8441-7E6BBA1ED418}"/>
              </a:ext>
            </a:extLst>
          </p:cNvPr>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lstStyle/>
          <a:p>
            <a:pPr algn="just"/>
            <a:endParaRPr lang="fr-FR" dirty="0"/>
          </a:p>
          <a:p>
            <a:pPr algn="just"/>
            <a:r>
              <a:rPr lang="fr-FR" dirty="0"/>
              <a:t>De « interculturel », composé du latin </a:t>
            </a:r>
            <a:r>
              <a:rPr lang="fr-FR" i="1" dirty="0"/>
              <a:t>inter</a:t>
            </a:r>
            <a:r>
              <a:rPr lang="fr-FR" dirty="0"/>
              <a:t>, entre, parmi, avec un sens de réciprocité et de « culturel », issu du latin </a:t>
            </a:r>
            <a:r>
              <a:rPr lang="fr-FR" i="1" dirty="0" err="1"/>
              <a:t>cultura</a:t>
            </a:r>
            <a:r>
              <a:rPr lang="fr-FR" dirty="0"/>
              <a:t>, culture, agriculture, dérivé du verbe </a:t>
            </a:r>
            <a:r>
              <a:rPr lang="fr-FR" i="1" dirty="0" err="1"/>
              <a:t>colere</a:t>
            </a:r>
            <a:r>
              <a:rPr lang="fr-FR" dirty="0"/>
              <a:t>, habiter, cultiver.</a:t>
            </a:r>
          </a:p>
          <a:p>
            <a:pPr marL="36900" indent="0" algn="r">
              <a:buNone/>
            </a:pPr>
            <a:endParaRPr lang="fr-FR" dirty="0"/>
          </a:p>
          <a:p>
            <a:pPr marL="36900" indent="0" algn="r">
              <a:buNone/>
            </a:pPr>
            <a:r>
              <a:rPr lang="fr-FR" dirty="0"/>
              <a:t>La Toupie.</a:t>
            </a:r>
          </a:p>
        </p:txBody>
      </p:sp>
      <p:sp>
        <p:nvSpPr>
          <p:cNvPr id="4" name="Segnaposto data 3">
            <a:extLst>
              <a:ext uri="{FF2B5EF4-FFF2-40B4-BE49-F238E27FC236}">
                <a16:creationId xmlns:a16="http://schemas.microsoft.com/office/drawing/2014/main" xmlns="" id="{6F097E09-7759-489D-BE2C-6B6B1A085773}"/>
              </a:ext>
            </a:extLst>
          </p:cNvPr>
          <p:cNvSpPr>
            <a:spLocks noGrp="1"/>
          </p:cNvSpPr>
          <p:nvPr>
            <p:ph type="dt" sz="half" idx="10"/>
          </p:nvPr>
        </p:nvSpPr>
        <p:spPr/>
        <p:txBody>
          <a:bodyPr/>
          <a:lstStyle/>
          <a:p>
            <a:pPr rtl="0"/>
            <a:fld id="{CDF73375-988A-43EC-A3C5-6EA3569D6746}" type="datetime1">
              <a:rPr lang="it-IT" smtClean="0"/>
              <a:t>18/03/21</a:t>
            </a:fld>
            <a:endParaRPr lang="en-US" dirty="0"/>
          </a:p>
        </p:txBody>
      </p:sp>
    </p:spTree>
    <p:extLst>
      <p:ext uri="{BB962C8B-B14F-4D97-AF65-F5344CB8AC3E}">
        <p14:creationId xmlns:p14="http://schemas.microsoft.com/office/powerpoint/2010/main" val="313287170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E3F0229-C5FC-43E4-9D3A-F1D885F900B3}"/>
              </a:ext>
            </a:extLst>
          </p:cNvPr>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it-IT" dirty="0" err="1"/>
              <a:t>Définition</a:t>
            </a:r>
            <a:r>
              <a:rPr lang="it-IT" dirty="0"/>
              <a:t> </a:t>
            </a:r>
            <a:r>
              <a:rPr lang="it-IT" dirty="0" err="1"/>
              <a:t>du</a:t>
            </a:r>
            <a:r>
              <a:rPr lang="it-IT" dirty="0"/>
              <a:t> </a:t>
            </a:r>
            <a:r>
              <a:rPr lang="it-IT" dirty="0" err="1"/>
              <a:t>mot</a:t>
            </a:r>
            <a:r>
              <a:rPr lang="it-IT" dirty="0"/>
              <a:t> « </a:t>
            </a:r>
            <a:r>
              <a:rPr lang="it-IT" dirty="0" err="1"/>
              <a:t>interculturalité</a:t>
            </a:r>
            <a:r>
              <a:rPr lang="it-IT" dirty="0"/>
              <a:t> »</a:t>
            </a:r>
            <a:endParaRPr lang="fr-FR" dirty="0"/>
          </a:p>
        </p:txBody>
      </p:sp>
      <p:sp>
        <p:nvSpPr>
          <p:cNvPr id="3" name="Segnaposto contenuto 2">
            <a:extLst>
              <a:ext uri="{FF2B5EF4-FFF2-40B4-BE49-F238E27FC236}">
                <a16:creationId xmlns:a16="http://schemas.microsoft.com/office/drawing/2014/main" xmlns="" id="{A15D5A28-1ED8-4D6D-AAF5-369ACAFF1479}"/>
              </a:ext>
            </a:extLst>
          </p:cNvPr>
          <p:cNvSpPr>
            <a:spLocks noGrp="1"/>
          </p:cNvSpPr>
          <p:nvPr>
            <p:ph idx="1"/>
          </p:nvPr>
        </p:nvSpPr>
        <p:spPr/>
        <p:style>
          <a:lnRef idx="2">
            <a:schemeClr val="accent3">
              <a:shade val="50000"/>
            </a:schemeClr>
          </a:lnRef>
          <a:fillRef idx="1">
            <a:schemeClr val="accent3"/>
          </a:fillRef>
          <a:effectRef idx="0">
            <a:schemeClr val="accent3"/>
          </a:effectRef>
          <a:fontRef idx="minor">
            <a:schemeClr val="lt1"/>
          </a:fontRef>
        </p:style>
        <p:txBody>
          <a:bodyPr>
            <a:normAutofit fontScale="92500" lnSpcReduction="10000"/>
          </a:bodyPr>
          <a:lstStyle/>
          <a:p>
            <a:pPr algn="just"/>
            <a:endParaRPr lang="fr-FR" dirty="0"/>
          </a:p>
          <a:p>
            <a:pPr algn="just"/>
            <a:r>
              <a:rPr lang="fr-FR" dirty="0"/>
              <a:t>L'interculturalité est l'ensemble des relations et interactions entre des cultures différentes, générées par des rencontres ou des confrontations, qualifiées d'interculturelles. Impliquant des échanges réciproques, elle est fondée sur le dialogue, le respect mutuel et le souci de préserver l'identité culturelle de chacun.</a:t>
            </a:r>
          </a:p>
          <a:p>
            <a:pPr marL="36900" indent="0" algn="just">
              <a:buNone/>
            </a:pPr>
            <a:endParaRPr lang="fr-FR" dirty="0"/>
          </a:p>
          <a:p>
            <a:pPr marL="36900" indent="0" algn="r">
              <a:buNone/>
            </a:pPr>
            <a:r>
              <a:rPr lang="fr-FR" dirty="0"/>
              <a:t>La Toupie.</a:t>
            </a:r>
          </a:p>
        </p:txBody>
      </p:sp>
      <p:sp>
        <p:nvSpPr>
          <p:cNvPr id="4" name="Segnaposto data 3">
            <a:extLst>
              <a:ext uri="{FF2B5EF4-FFF2-40B4-BE49-F238E27FC236}">
                <a16:creationId xmlns:a16="http://schemas.microsoft.com/office/drawing/2014/main" xmlns="" id="{33503586-ADB4-4F57-9F16-F85FFA3ED892}"/>
              </a:ext>
            </a:extLst>
          </p:cNvPr>
          <p:cNvSpPr>
            <a:spLocks noGrp="1"/>
          </p:cNvSpPr>
          <p:nvPr>
            <p:ph type="dt" sz="half" idx="10"/>
          </p:nvPr>
        </p:nvSpPr>
        <p:spPr/>
        <p:txBody>
          <a:bodyPr/>
          <a:lstStyle/>
          <a:p>
            <a:pPr rtl="0"/>
            <a:fld id="{CDF73375-988A-43EC-A3C5-6EA3569D6746}" type="datetime1">
              <a:rPr lang="it-IT" smtClean="0"/>
              <a:t>18/03/21</a:t>
            </a:fld>
            <a:endParaRPr lang="en-US" dirty="0"/>
          </a:p>
        </p:txBody>
      </p:sp>
    </p:spTree>
    <p:extLst>
      <p:ext uri="{BB962C8B-B14F-4D97-AF65-F5344CB8AC3E}">
        <p14:creationId xmlns:p14="http://schemas.microsoft.com/office/powerpoint/2010/main" val="14917680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fr-CA"/>
          </a:p>
        </p:txBody>
      </p:sp>
      <p:sp>
        <p:nvSpPr>
          <p:cNvPr id="3" name="Segnaposto contenuto 2"/>
          <p:cNvSpPr>
            <a:spLocks noGrp="1"/>
          </p:cNvSpPr>
          <p:nvPr>
            <p:ph idx="1"/>
          </p:nvPr>
        </p:nvSpPr>
        <p:spPr/>
        <p:txBody>
          <a:bodyPr>
            <a:normAutofit/>
          </a:bodyPr>
          <a:lstStyle/>
          <a:p>
            <a:r>
              <a:rPr lang="it-IT" sz="2400" b="1" dirty="0"/>
              <a:t>LE LANGAGE DANS LA COMMUNAUTE NON-BINAIRE 2017 </a:t>
            </a:r>
            <a:endParaRPr lang="it-IT" sz="2400" dirty="0"/>
          </a:p>
          <a:p>
            <a:r>
              <a:rPr lang="it-IT" sz="2400" dirty="0"/>
              <a:t>UNIQUE EN SON GENRE </a:t>
            </a:r>
            <a:r>
              <a:rPr lang="it-IT" sz="2400" dirty="0" smtClean="0"/>
              <a:t>  (en </a:t>
            </a:r>
            <a:r>
              <a:rPr lang="it-IT" sz="2400" dirty="0" err="1" smtClean="0"/>
              <a:t>ligne</a:t>
            </a:r>
            <a:r>
              <a:rPr lang="it-IT" sz="2400" dirty="0" smtClean="0"/>
              <a:t>)</a:t>
            </a:r>
            <a:endParaRPr lang="it-IT" sz="2400" dirty="0"/>
          </a:p>
          <a:p>
            <a:endParaRPr lang="fr-CA" sz="2400" dirty="0"/>
          </a:p>
        </p:txBody>
      </p:sp>
    </p:spTree>
    <p:extLst>
      <p:ext uri="{BB962C8B-B14F-4D97-AF65-F5344CB8AC3E}">
        <p14:creationId xmlns:p14="http://schemas.microsoft.com/office/powerpoint/2010/main" val="3497246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BBB5220-1949-432D-8049-8DE57F5EAFB9}"/>
              </a:ext>
            </a:extLst>
          </p:cNvPr>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it-IT" dirty="0" err="1"/>
              <a:t>Explication</a:t>
            </a:r>
            <a:r>
              <a:rPr lang="it-IT" dirty="0"/>
              <a:t> </a:t>
            </a:r>
            <a:r>
              <a:rPr lang="it-IT" dirty="0" err="1"/>
              <a:t>du</a:t>
            </a:r>
            <a:r>
              <a:rPr lang="it-IT" dirty="0"/>
              <a:t> </a:t>
            </a:r>
            <a:r>
              <a:rPr lang="it-IT" dirty="0" err="1"/>
              <a:t>mot</a:t>
            </a:r>
            <a:r>
              <a:rPr lang="it-IT" dirty="0"/>
              <a:t> « </a:t>
            </a:r>
            <a:r>
              <a:rPr lang="it-IT" dirty="0" err="1"/>
              <a:t>interculturalité</a:t>
            </a:r>
            <a:r>
              <a:rPr lang="it-IT" dirty="0"/>
              <a:t> »</a:t>
            </a:r>
            <a:endParaRPr lang="fr-FR" dirty="0"/>
          </a:p>
        </p:txBody>
      </p:sp>
      <p:sp>
        <p:nvSpPr>
          <p:cNvPr id="3" name="Segnaposto contenuto 2">
            <a:extLst>
              <a:ext uri="{FF2B5EF4-FFF2-40B4-BE49-F238E27FC236}">
                <a16:creationId xmlns:a16="http://schemas.microsoft.com/office/drawing/2014/main" xmlns="" id="{BBC77FB7-A953-4577-9C57-9D84C1B5D4F9}"/>
              </a:ext>
            </a:extLst>
          </p:cNvPr>
          <p:cNvSpPr>
            <a:spLocks noGrp="1"/>
          </p:cNvSpPr>
          <p:nvPr>
            <p:ph idx="1"/>
          </p:nvPr>
        </p:nvSpPr>
        <p:spPr/>
        <p:style>
          <a:lnRef idx="2">
            <a:schemeClr val="accent4">
              <a:shade val="50000"/>
            </a:schemeClr>
          </a:lnRef>
          <a:fillRef idx="1">
            <a:schemeClr val="accent4"/>
          </a:fillRef>
          <a:effectRef idx="0">
            <a:schemeClr val="accent4"/>
          </a:effectRef>
          <a:fontRef idx="minor">
            <a:schemeClr val="lt1"/>
          </a:fontRef>
        </p:style>
        <p:txBody>
          <a:bodyPr>
            <a:normAutofit lnSpcReduction="10000"/>
          </a:bodyPr>
          <a:lstStyle/>
          <a:p>
            <a:pPr algn="just"/>
            <a:endParaRPr lang="fr-FR" dirty="0"/>
          </a:p>
          <a:p>
            <a:pPr algn="just"/>
            <a:r>
              <a:rPr lang="fr-FR" dirty="0"/>
              <a:t>L’interculturalité a lieu lorsque deux ou plusieurs cultures interagissent de façon horizontale et synergique. En d’autres termes, aucun groupe ne peut se trouver au-dessus des autres, favorisant ainsi l’intégration et la convivialité des personnes.</a:t>
            </a:r>
          </a:p>
          <a:p>
            <a:pPr algn="just"/>
            <a:endParaRPr lang="fr-FR" dirty="0"/>
          </a:p>
          <a:p>
            <a:pPr marL="36900" indent="0" algn="r">
              <a:buNone/>
            </a:pPr>
            <a:r>
              <a:rPr lang="fr-FR" dirty="0"/>
              <a:t>Les Définitions.</a:t>
            </a:r>
          </a:p>
          <a:p>
            <a:pPr marL="36900" indent="0" algn="r">
              <a:buNone/>
            </a:pPr>
            <a:endParaRPr lang="fr-FR" dirty="0"/>
          </a:p>
          <a:p>
            <a:pPr marL="36900" indent="0" algn="r">
              <a:buNone/>
            </a:pPr>
            <a:endParaRPr lang="fr-FR" dirty="0"/>
          </a:p>
          <a:p>
            <a:pPr algn="just"/>
            <a:endParaRPr lang="fr-FR" dirty="0"/>
          </a:p>
          <a:p>
            <a:pPr algn="just"/>
            <a:endParaRPr lang="fr-FR" dirty="0"/>
          </a:p>
        </p:txBody>
      </p:sp>
      <p:sp>
        <p:nvSpPr>
          <p:cNvPr id="4" name="Segnaposto data 3">
            <a:extLst>
              <a:ext uri="{FF2B5EF4-FFF2-40B4-BE49-F238E27FC236}">
                <a16:creationId xmlns:a16="http://schemas.microsoft.com/office/drawing/2014/main" xmlns="" id="{E86B9881-A5B3-478B-99D1-C83D0EB850CB}"/>
              </a:ext>
            </a:extLst>
          </p:cNvPr>
          <p:cNvSpPr>
            <a:spLocks noGrp="1"/>
          </p:cNvSpPr>
          <p:nvPr>
            <p:ph type="dt" sz="half" idx="10"/>
          </p:nvPr>
        </p:nvSpPr>
        <p:spPr/>
        <p:txBody>
          <a:bodyPr/>
          <a:lstStyle/>
          <a:p>
            <a:pPr rtl="0"/>
            <a:fld id="{CDF73375-988A-43EC-A3C5-6EA3569D6746}" type="datetime1">
              <a:rPr lang="it-IT" smtClean="0"/>
              <a:t>18/03/21</a:t>
            </a:fld>
            <a:endParaRPr lang="en-US" dirty="0"/>
          </a:p>
        </p:txBody>
      </p:sp>
    </p:spTree>
    <p:extLst>
      <p:ext uri="{BB962C8B-B14F-4D97-AF65-F5344CB8AC3E}">
        <p14:creationId xmlns:p14="http://schemas.microsoft.com/office/powerpoint/2010/main" val="30599878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5CDF312-19C7-485B-93BF-81360D805F5E}"/>
              </a:ext>
            </a:extLst>
          </p:cNvPr>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r>
              <a:rPr lang="it-IT" dirty="0" err="1"/>
              <a:t>Facteurs</a:t>
            </a:r>
            <a:r>
              <a:rPr lang="it-IT" dirty="0"/>
              <a:t> </a:t>
            </a:r>
            <a:r>
              <a:rPr lang="it-IT" dirty="0" err="1"/>
              <a:t>conditionnant</a:t>
            </a:r>
            <a:r>
              <a:rPr lang="it-IT" dirty="0"/>
              <a:t> « l’</a:t>
            </a:r>
            <a:r>
              <a:rPr lang="it-IT" dirty="0" err="1"/>
              <a:t>interculturalité</a:t>
            </a:r>
            <a:r>
              <a:rPr lang="it-IT" dirty="0"/>
              <a:t> »</a:t>
            </a:r>
            <a:endParaRPr lang="fr-FR" dirty="0"/>
          </a:p>
        </p:txBody>
      </p:sp>
      <p:graphicFrame>
        <p:nvGraphicFramePr>
          <p:cNvPr id="11" name="Segnaposto contenuto 10">
            <a:extLst>
              <a:ext uri="{FF2B5EF4-FFF2-40B4-BE49-F238E27FC236}">
                <a16:creationId xmlns:a16="http://schemas.microsoft.com/office/drawing/2014/main" xmlns="" id="{3FEA45E2-96E7-49E0-A8F3-B040D018E71A}"/>
              </a:ext>
            </a:extLst>
          </p:cNvPr>
          <p:cNvGraphicFramePr>
            <a:graphicFrameLocks noGrp="1"/>
          </p:cNvGraphicFramePr>
          <p:nvPr>
            <p:ph idx="1"/>
            <p:extLst>
              <p:ext uri="{D42A27DB-BD31-4B8C-83A1-F6EECF244321}">
                <p14:modId xmlns:p14="http://schemas.microsoft.com/office/powerpoint/2010/main" val="1068252369"/>
              </p:ext>
            </p:extLst>
          </p:nvPr>
        </p:nvGraphicFramePr>
        <p:xfrm>
          <a:off x="685801" y="2076450"/>
          <a:ext cx="7765256" cy="3714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data 3">
            <a:extLst>
              <a:ext uri="{FF2B5EF4-FFF2-40B4-BE49-F238E27FC236}">
                <a16:creationId xmlns:a16="http://schemas.microsoft.com/office/drawing/2014/main" xmlns="" id="{2CCE19F8-37A8-47CC-BB83-A4E45289978B}"/>
              </a:ext>
            </a:extLst>
          </p:cNvPr>
          <p:cNvSpPr>
            <a:spLocks noGrp="1"/>
          </p:cNvSpPr>
          <p:nvPr>
            <p:ph type="dt" sz="half" idx="10"/>
          </p:nvPr>
        </p:nvSpPr>
        <p:spPr/>
        <p:txBody>
          <a:bodyPr/>
          <a:lstStyle/>
          <a:p>
            <a:pPr rtl="0"/>
            <a:fld id="{CDF73375-988A-43EC-A3C5-6EA3569D6746}" type="datetime1">
              <a:rPr lang="it-IT" smtClean="0"/>
              <a:t>18/03/21</a:t>
            </a:fld>
            <a:endParaRPr lang="en-US" dirty="0"/>
          </a:p>
        </p:txBody>
      </p:sp>
    </p:spTree>
    <p:extLst>
      <p:ext uri="{BB962C8B-B14F-4D97-AF65-F5344CB8AC3E}">
        <p14:creationId xmlns:p14="http://schemas.microsoft.com/office/powerpoint/2010/main" val="2643298916"/>
      </p:ext>
    </p:extLst>
  </p:cSld>
  <p:clrMapOvr>
    <a:masterClrMapping/>
  </p:clrMapOvr>
  <p:transition xmlns:p14="http://schemas.microsoft.com/office/powerpoint/2010/main" spd="slow">
    <p:comb/>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9F1F1A4-D6F2-4A61-BE06-903339CEFCD0}"/>
              </a:ext>
            </a:extLst>
          </p:cNvPr>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fr-FR" dirty="0"/>
              <a:t>À vous de jouer !</a:t>
            </a:r>
          </a:p>
        </p:txBody>
      </p:sp>
      <p:graphicFrame>
        <p:nvGraphicFramePr>
          <p:cNvPr id="7" name="Segnaposto contenuto 6">
            <a:extLst>
              <a:ext uri="{FF2B5EF4-FFF2-40B4-BE49-F238E27FC236}">
                <a16:creationId xmlns:a16="http://schemas.microsoft.com/office/drawing/2014/main" xmlns="" id="{422F575F-DC9D-4488-92CC-146B9EB63A0C}"/>
              </a:ext>
            </a:extLst>
          </p:cNvPr>
          <p:cNvGraphicFramePr>
            <a:graphicFrameLocks noGrp="1"/>
          </p:cNvGraphicFramePr>
          <p:nvPr>
            <p:ph idx="1"/>
            <p:extLst>
              <p:ext uri="{D42A27DB-BD31-4B8C-83A1-F6EECF244321}">
                <p14:modId xmlns:p14="http://schemas.microsoft.com/office/powerpoint/2010/main" val="1792681106"/>
              </p:ext>
            </p:extLst>
          </p:nvPr>
        </p:nvGraphicFramePr>
        <p:xfrm>
          <a:off x="685801" y="2076450"/>
          <a:ext cx="7765256" cy="3714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data 3">
            <a:extLst>
              <a:ext uri="{FF2B5EF4-FFF2-40B4-BE49-F238E27FC236}">
                <a16:creationId xmlns:a16="http://schemas.microsoft.com/office/drawing/2014/main" xmlns="" id="{129CA388-E369-4BB3-A3A4-65D3C64BE95E}"/>
              </a:ext>
            </a:extLst>
          </p:cNvPr>
          <p:cNvSpPr>
            <a:spLocks noGrp="1"/>
          </p:cNvSpPr>
          <p:nvPr>
            <p:ph type="dt" sz="half" idx="10"/>
          </p:nvPr>
        </p:nvSpPr>
        <p:spPr/>
        <p:txBody>
          <a:bodyPr/>
          <a:lstStyle/>
          <a:p>
            <a:pPr rtl="0"/>
            <a:fld id="{CDF73375-988A-43EC-A3C5-6EA3569D6746}" type="datetime1">
              <a:rPr lang="it-IT" smtClean="0"/>
              <a:t>18/03/21</a:t>
            </a:fld>
            <a:endParaRPr lang="en-US" dirty="0"/>
          </a:p>
        </p:txBody>
      </p:sp>
    </p:spTree>
    <p:extLst>
      <p:ext uri="{BB962C8B-B14F-4D97-AF65-F5344CB8AC3E}">
        <p14:creationId xmlns:p14="http://schemas.microsoft.com/office/powerpoint/2010/main" val="196509564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9F1F1A4-D6F2-4A61-BE06-903339CEFCD0}"/>
              </a:ext>
            </a:extLst>
          </p:cNvPr>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fr-FR" dirty="0"/>
              <a:t>À vous de jouer !</a:t>
            </a:r>
          </a:p>
        </p:txBody>
      </p:sp>
      <p:graphicFrame>
        <p:nvGraphicFramePr>
          <p:cNvPr id="7" name="Segnaposto contenuto 6">
            <a:extLst>
              <a:ext uri="{FF2B5EF4-FFF2-40B4-BE49-F238E27FC236}">
                <a16:creationId xmlns:a16="http://schemas.microsoft.com/office/drawing/2014/main" xmlns="" id="{422F575F-DC9D-4488-92CC-146B9EB63A0C}"/>
              </a:ext>
            </a:extLst>
          </p:cNvPr>
          <p:cNvGraphicFramePr>
            <a:graphicFrameLocks noGrp="1"/>
          </p:cNvGraphicFramePr>
          <p:nvPr>
            <p:ph idx="1"/>
            <p:extLst>
              <p:ext uri="{D42A27DB-BD31-4B8C-83A1-F6EECF244321}">
                <p14:modId xmlns:p14="http://schemas.microsoft.com/office/powerpoint/2010/main" val="2793199677"/>
              </p:ext>
            </p:extLst>
          </p:nvPr>
        </p:nvGraphicFramePr>
        <p:xfrm>
          <a:off x="685801" y="2076450"/>
          <a:ext cx="7765256" cy="3714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data 3">
            <a:extLst>
              <a:ext uri="{FF2B5EF4-FFF2-40B4-BE49-F238E27FC236}">
                <a16:creationId xmlns:a16="http://schemas.microsoft.com/office/drawing/2014/main" xmlns="" id="{129CA388-E369-4BB3-A3A4-65D3C64BE95E}"/>
              </a:ext>
            </a:extLst>
          </p:cNvPr>
          <p:cNvSpPr>
            <a:spLocks noGrp="1"/>
          </p:cNvSpPr>
          <p:nvPr>
            <p:ph type="dt" sz="half" idx="10"/>
          </p:nvPr>
        </p:nvSpPr>
        <p:spPr/>
        <p:txBody>
          <a:bodyPr/>
          <a:lstStyle/>
          <a:p>
            <a:pPr rtl="0"/>
            <a:fld id="{CDF73375-988A-43EC-A3C5-6EA3569D6746}" type="datetime1">
              <a:rPr lang="it-IT" smtClean="0"/>
              <a:t>18/03/21</a:t>
            </a:fld>
            <a:endParaRPr lang="en-US" dirty="0"/>
          </a:p>
        </p:txBody>
      </p:sp>
    </p:spTree>
    <p:extLst>
      <p:ext uri="{BB962C8B-B14F-4D97-AF65-F5344CB8AC3E}">
        <p14:creationId xmlns:p14="http://schemas.microsoft.com/office/powerpoint/2010/main" val="31698942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0F522C6-0CED-4F85-9210-42C79C99605F}"/>
              </a:ext>
            </a:extLst>
          </p:cNvPr>
          <p:cNvSpPr>
            <a:spLocks noGrp="1"/>
          </p:cNvSpPr>
          <p:nvPr>
            <p:ph type="title"/>
          </p:nvPr>
        </p:nvSpPr>
        <p:spPr>
          <a:xfrm>
            <a:off x="685354" y="4565255"/>
            <a:ext cx="7766495" cy="543472"/>
          </a:xfrm>
        </p:spPr>
        <p:style>
          <a:lnRef idx="1">
            <a:schemeClr val="dk1"/>
          </a:lnRef>
          <a:fillRef idx="2">
            <a:schemeClr val="dk1"/>
          </a:fillRef>
          <a:effectRef idx="1">
            <a:schemeClr val="dk1"/>
          </a:effectRef>
          <a:fontRef idx="minor">
            <a:schemeClr val="dk1"/>
          </a:fontRef>
        </p:style>
        <p:txBody>
          <a:bodyPr anchor="b">
            <a:normAutofit/>
          </a:bodyPr>
          <a:lstStyle/>
          <a:p>
            <a:r>
              <a:rPr lang="it-IT" dirty="0"/>
              <a:t>Pour </a:t>
            </a:r>
            <a:r>
              <a:rPr lang="it-IT" dirty="0" err="1"/>
              <a:t>aller</a:t>
            </a:r>
            <a:r>
              <a:rPr lang="it-IT" dirty="0"/>
              <a:t> plus </a:t>
            </a:r>
            <a:r>
              <a:rPr lang="it-IT" dirty="0" err="1"/>
              <a:t>loin</a:t>
            </a:r>
            <a:r>
              <a:rPr lang="it-IT" dirty="0"/>
              <a:t>…</a:t>
            </a:r>
            <a:endParaRPr lang="fr-FR" dirty="0"/>
          </a:p>
        </p:txBody>
      </p:sp>
      <p:pic>
        <p:nvPicPr>
          <p:cNvPr id="6" name="Segnaposto contenuto 5" descr="Immagine che contiene testo, persona, interni&#10;&#10;Descrizione generata automaticamente">
            <a:extLst>
              <a:ext uri="{FF2B5EF4-FFF2-40B4-BE49-F238E27FC236}">
                <a16:creationId xmlns:a16="http://schemas.microsoft.com/office/drawing/2014/main" xmlns="" id="{C2558766-09D8-4A52-B5AA-C5A7985C16D6}"/>
              </a:ext>
            </a:extLst>
          </p:cNvPr>
          <p:cNvPicPr>
            <a:picLocks noGrp="1" noChangeAspect="1"/>
          </p:cNvPicPr>
          <p:nvPr>
            <p:ph type="pic" idx="1"/>
          </p:nvPr>
        </p:nvPicPr>
        <p:blipFill rotWithShape="1">
          <a:blip r:embed="rId2">
            <a:alphaModFix amt="85000"/>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t="13395" r="-1" b="26419"/>
          <a:stretch/>
        </p:blipFill>
        <p:spPr>
          <a:xfrm>
            <a:off x="877012" y="695010"/>
            <a:ext cx="7384010" cy="3525671"/>
          </a:xfrm>
          <a:noFill/>
        </p:spPr>
      </p:pic>
      <p:sp>
        <p:nvSpPr>
          <p:cNvPr id="11" name="Text Placeholder 3">
            <a:extLst>
              <a:ext uri="{FF2B5EF4-FFF2-40B4-BE49-F238E27FC236}">
                <a16:creationId xmlns:a16="http://schemas.microsoft.com/office/drawing/2014/main" xmlns="" id="{1A86B143-A960-4D4A-AEBF-CB7C228CEF41}"/>
              </a:ext>
            </a:extLst>
          </p:cNvPr>
          <p:cNvSpPr>
            <a:spLocks noGrp="1"/>
          </p:cNvSpPr>
          <p:nvPr>
            <p:ph type="body" sz="half" idx="2"/>
          </p:nvPr>
        </p:nvSpPr>
        <p:spPr>
          <a:xfrm>
            <a:off x="685346" y="5247728"/>
            <a:ext cx="7765322" cy="543472"/>
          </a:xfrm>
        </p:spPr>
        <p:style>
          <a:lnRef idx="1">
            <a:schemeClr val="dk1"/>
          </a:lnRef>
          <a:fillRef idx="3">
            <a:schemeClr val="dk1"/>
          </a:fillRef>
          <a:effectRef idx="2">
            <a:schemeClr val="dk1"/>
          </a:effectRef>
          <a:fontRef idx="minor">
            <a:schemeClr val="lt1"/>
          </a:fontRef>
        </p:style>
        <p:txBody>
          <a:bodyPr/>
          <a:lstStyle/>
          <a:p>
            <a:r>
              <a:rPr lang="en-US" dirty="0"/>
              <a:t>https://youtu.be/XDzZtvnoG38</a:t>
            </a:r>
          </a:p>
        </p:txBody>
      </p:sp>
      <p:sp>
        <p:nvSpPr>
          <p:cNvPr id="4" name="Segnaposto data 3">
            <a:extLst>
              <a:ext uri="{FF2B5EF4-FFF2-40B4-BE49-F238E27FC236}">
                <a16:creationId xmlns:a16="http://schemas.microsoft.com/office/drawing/2014/main" xmlns="" id="{338AD7ED-E9B2-4366-80B0-260E8EC30404}"/>
              </a:ext>
            </a:extLst>
          </p:cNvPr>
          <p:cNvSpPr>
            <a:spLocks noGrp="1"/>
          </p:cNvSpPr>
          <p:nvPr>
            <p:ph type="dt" sz="half" idx="10"/>
          </p:nvPr>
        </p:nvSpPr>
        <p:spPr>
          <a:xfrm>
            <a:off x="5759052" y="6000750"/>
            <a:ext cx="2057400" cy="365125"/>
          </a:xfrm>
        </p:spPr>
        <p:txBody>
          <a:bodyPr anchor="ctr">
            <a:normAutofit/>
          </a:bodyPr>
          <a:lstStyle/>
          <a:p>
            <a:pPr rtl="0">
              <a:spcAft>
                <a:spcPts val="600"/>
              </a:spcAft>
            </a:pPr>
            <a:fld id="{CDF73375-988A-43EC-A3C5-6EA3569D6746}" type="datetime1">
              <a:rPr lang="it-IT" smtClean="0"/>
              <a:pPr rtl="0">
                <a:spcAft>
                  <a:spcPts val="600"/>
                </a:spcAft>
              </a:pPr>
              <a:t>18/03/21</a:t>
            </a:fld>
            <a:endParaRPr lang="en-US"/>
          </a:p>
        </p:txBody>
      </p:sp>
    </p:spTree>
    <p:extLst>
      <p:ext uri="{BB962C8B-B14F-4D97-AF65-F5344CB8AC3E}">
        <p14:creationId xmlns:p14="http://schemas.microsoft.com/office/powerpoint/2010/main" val="8287965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Synonymes d’</a:t>
            </a:r>
            <a:r>
              <a:rPr lang="fr-CA" sz="2800" dirty="0" err="1" smtClean="0"/>
              <a:t>interculturalité</a:t>
            </a:r>
            <a:endParaRPr lang="fr-CA" sz="2800" dirty="0"/>
          </a:p>
        </p:txBody>
      </p:sp>
      <p:sp>
        <p:nvSpPr>
          <p:cNvPr id="3" name="Segnaposto contenuto 2"/>
          <p:cNvSpPr>
            <a:spLocks noGrp="1"/>
          </p:cNvSpPr>
          <p:nvPr>
            <p:ph idx="1"/>
          </p:nvPr>
        </p:nvSpPr>
        <p:spPr/>
        <p:txBody>
          <a:bodyPr>
            <a:normAutofit/>
          </a:bodyPr>
          <a:lstStyle/>
          <a:p>
            <a:r>
              <a:rPr lang="fr-CA" sz="2400" dirty="0" smtClean="0"/>
              <a:t>selon</a:t>
            </a:r>
          </a:p>
          <a:p>
            <a:r>
              <a:rPr lang="fr-CA" sz="2400" dirty="0" smtClean="0"/>
              <a:t>Alice : échange (de traditions; comparaisons des personnes qui ont des cultures différentes)</a:t>
            </a:r>
          </a:p>
          <a:p>
            <a:r>
              <a:rPr lang="fr-CA" sz="2400" dirty="0" err="1" smtClean="0"/>
              <a:t>Michele</a:t>
            </a:r>
            <a:r>
              <a:rPr lang="fr-CA" sz="2400" dirty="0" smtClean="0"/>
              <a:t> : Interactions (partage des traditions, habitudes)</a:t>
            </a:r>
          </a:p>
          <a:p>
            <a:r>
              <a:rPr lang="fr-CA" sz="2400" dirty="0" smtClean="0"/>
              <a:t>Lia : réciprocité (reconnaissance d’autres cultures et donc échanges et contacts)</a:t>
            </a:r>
          </a:p>
          <a:p>
            <a:r>
              <a:rPr lang="fr-CA" sz="2400" dirty="0" smtClean="0"/>
              <a:t>Anne : un pont entre les cultures (rapprochement de différentes visions du monde)</a:t>
            </a:r>
            <a:endParaRPr lang="fr-CA" sz="2400" dirty="0"/>
          </a:p>
        </p:txBody>
      </p:sp>
    </p:spTree>
    <p:extLst>
      <p:ext uri="{BB962C8B-B14F-4D97-AF65-F5344CB8AC3E}">
        <p14:creationId xmlns:p14="http://schemas.microsoft.com/office/powerpoint/2010/main" val="107010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Diapo pas présentée, mais juste pour savoir qu’au </a:t>
            </a:r>
            <a:r>
              <a:rPr lang="fr-CA" sz="2800" dirty="0"/>
              <a:t>Québec</a:t>
            </a:r>
          </a:p>
        </p:txBody>
      </p:sp>
      <p:sp>
        <p:nvSpPr>
          <p:cNvPr id="3" name="Segnaposto contenuto 2"/>
          <p:cNvSpPr>
            <a:spLocks noGrp="1"/>
          </p:cNvSpPr>
          <p:nvPr>
            <p:ph idx="1"/>
          </p:nvPr>
        </p:nvSpPr>
        <p:spPr/>
        <p:txBody>
          <a:bodyPr>
            <a:normAutofit/>
          </a:bodyPr>
          <a:lstStyle/>
          <a:p>
            <a:r>
              <a:rPr lang="it-IT" sz="2400" dirty="0" err="1"/>
              <a:t>Description</a:t>
            </a:r>
            <a:r>
              <a:rPr lang="it-IT" sz="2400" dirty="0"/>
              <a:t> </a:t>
            </a:r>
            <a:r>
              <a:rPr lang="it-IT" sz="2400" dirty="0" err="1"/>
              <a:t>dans</a:t>
            </a:r>
            <a:r>
              <a:rPr lang="it-IT" sz="2400" dirty="0"/>
              <a:t> la </a:t>
            </a:r>
            <a:r>
              <a:rPr lang="it-IT" sz="2400" dirty="0" err="1"/>
              <a:t>Banque</a:t>
            </a:r>
            <a:r>
              <a:rPr lang="it-IT" sz="2400" dirty="0"/>
              <a:t> de </a:t>
            </a:r>
            <a:r>
              <a:rPr lang="it-IT" sz="2400" dirty="0" err="1"/>
              <a:t>dépanage</a:t>
            </a:r>
            <a:r>
              <a:rPr lang="it-IT" sz="2400" dirty="0"/>
              <a:t> </a:t>
            </a:r>
            <a:r>
              <a:rPr lang="it-IT" sz="2400" i="1" dirty="0"/>
              <a:t>:</a:t>
            </a:r>
          </a:p>
          <a:p>
            <a:r>
              <a:rPr lang="it-IT" sz="2400" i="1" dirty="0" err="1"/>
              <a:t>rédaction</a:t>
            </a:r>
            <a:r>
              <a:rPr lang="it-IT" sz="2400" i="1" dirty="0"/>
              <a:t> </a:t>
            </a:r>
            <a:r>
              <a:rPr lang="it-IT" sz="2400" i="1" dirty="0" err="1"/>
              <a:t>bigenrée</a:t>
            </a:r>
            <a:r>
              <a:rPr lang="it-IT" sz="2400" dirty="0"/>
              <a:t> et </a:t>
            </a:r>
            <a:r>
              <a:rPr lang="it-IT" sz="2400" i="1" dirty="0" err="1"/>
              <a:t>rédaction</a:t>
            </a:r>
            <a:r>
              <a:rPr lang="it-IT" sz="2400" i="1" dirty="0"/>
              <a:t> non </a:t>
            </a:r>
            <a:r>
              <a:rPr lang="it-IT" sz="2400" i="1" dirty="0" err="1"/>
              <a:t>genrée</a:t>
            </a:r>
            <a:endParaRPr lang="it-IT" sz="2400" i="1" dirty="0"/>
          </a:p>
          <a:p>
            <a:endParaRPr lang="it-IT" sz="2400" i="1" dirty="0"/>
          </a:p>
          <a:p>
            <a:r>
              <a:rPr lang="it-IT" sz="2400" dirty="0"/>
              <a:t>Guide de UQUAM </a:t>
            </a:r>
            <a:r>
              <a:rPr lang="it-IT" sz="2400" dirty="0" err="1"/>
              <a:t>Université</a:t>
            </a:r>
            <a:r>
              <a:rPr lang="it-IT" sz="2400" dirty="0"/>
              <a:t> de Montréal</a:t>
            </a:r>
          </a:p>
          <a:p>
            <a:r>
              <a:rPr lang="it-IT" sz="2400" i="1" dirty="0"/>
              <a:t>Petit guide </a:t>
            </a:r>
            <a:r>
              <a:rPr lang="it-IT" sz="2400" i="1" dirty="0" err="1"/>
              <a:t>des</a:t>
            </a:r>
            <a:r>
              <a:rPr lang="it-IT" sz="2400" i="1" dirty="0"/>
              <a:t> </a:t>
            </a:r>
            <a:r>
              <a:rPr lang="it-IT" sz="2400" i="1" dirty="0" err="1"/>
              <a:t>enjeux</a:t>
            </a:r>
            <a:r>
              <a:rPr lang="it-IT" sz="2400" i="1" dirty="0"/>
              <a:t> LGBTQIA+ </a:t>
            </a:r>
          </a:p>
          <a:p>
            <a:r>
              <a:rPr lang="it-IT" sz="2400" dirty="0"/>
              <a:t>« </a:t>
            </a:r>
            <a:r>
              <a:rPr lang="it-IT" sz="2400" dirty="0" err="1"/>
              <a:t>Iels</a:t>
            </a:r>
            <a:r>
              <a:rPr lang="it-IT" sz="2400" dirty="0"/>
              <a:t> </a:t>
            </a:r>
            <a:r>
              <a:rPr lang="it-IT" sz="2400" dirty="0" err="1"/>
              <a:t>sont</a:t>
            </a:r>
            <a:r>
              <a:rPr lang="it-IT" sz="2400" dirty="0"/>
              <a:t> </a:t>
            </a:r>
            <a:r>
              <a:rPr lang="it-IT" sz="2400" dirty="0" err="1"/>
              <a:t>nombreuxes</a:t>
            </a:r>
            <a:r>
              <a:rPr lang="it-IT" sz="2400" dirty="0"/>
              <a:t> et </a:t>
            </a:r>
            <a:r>
              <a:rPr lang="it-IT" sz="2400" dirty="0" err="1"/>
              <a:t>heureuxes</a:t>
            </a:r>
            <a:r>
              <a:rPr lang="it-IT" sz="2400" dirty="0"/>
              <a:t> » </a:t>
            </a:r>
            <a:endParaRPr lang="it-IT" sz="2400" i="1" dirty="0"/>
          </a:p>
          <a:p>
            <a:r>
              <a:rPr lang="it-IT" sz="2400" u="sng" dirty="0">
                <a:hlinkClick r:id="rId2"/>
              </a:rPr>
              <a:t>http://setue.net/wp-content/uploads/2018/04/Guide-enjeux-LGBTQIA-UQAM-2017.pdf</a:t>
            </a:r>
            <a:r>
              <a:rPr lang="it-IT" sz="2400" dirty="0"/>
              <a:t>. </a:t>
            </a:r>
          </a:p>
          <a:p>
            <a:endParaRPr lang="fr-CA" sz="2400" dirty="0"/>
          </a:p>
        </p:txBody>
      </p:sp>
    </p:spTree>
    <p:extLst>
      <p:ext uri="{BB962C8B-B14F-4D97-AF65-F5344CB8AC3E}">
        <p14:creationId xmlns:p14="http://schemas.microsoft.com/office/powerpoint/2010/main" val="1055472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fr-CA" sz="2800" dirty="0"/>
              <a:t>Observations hebdomadaires</a:t>
            </a:r>
            <a:br>
              <a:rPr lang="fr-CA" sz="2800" dirty="0"/>
            </a:br>
            <a:r>
              <a:rPr lang="fr-CA" sz="2800" dirty="0"/>
              <a:t>18 mars 2021</a:t>
            </a:r>
            <a:br>
              <a:rPr lang="fr-CA" sz="2800" dirty="0"/>
            </a:br>
            <a:r>
              <a:rPr lang="fr-CA" sz="2800" dirty="0" smtClean="0"/>
              <a:t> références culturelles et jeu de mots</a:t>
            </a:r>
            <a:endParaRPr lang="fr-CA" sz="2800" dirty="0"/>
          </a:p>
        </p:txBody>
      </p:sp>
      <p:sp>
        <p:nvSpPr>
          <p:cNvPr id="3" name="Segnaposto contenuto 2"/>
          <p:cNvSpPr>
            <a:spLocks noGrp="1"/>
          </p:cNvSpPr>
          <p:nvPr>
            <p:ph idx="1"/>
          </p:nvPr>
        </p:nvSpPr>
        <p:spPr/>
        <p:txBody>
          <a:bodyPr>
            <a:normAutofit/>
          </a:bodyPr>
          <a:lstStyle/>
          <a:p>
            <a:r>
              <a:rPr lang="it-IT" sz="2400" b="1" dirty="0" err="1"/>
              <a:t>César</a:t>
            </a:r>
            <a:r>
              <a:rPr lang="it-IT" sz="2400" b="1" dirty="0"/>
              <a:t> 2021 : Corinne Masiero, la culture mise à </a:t>
            </a:r>
            <a:r>
              <a:rPr lang="it-IT" sz="2400" b="1" dirty="0" smtClean="0"/>
              <a:t>nu</a:t>
            </a:r>
          </a:p>
          <a:p>
            <a:endParaRPr lang="it-IT" sz="2400" b="1" dirty="0"/>
          </a:p>
          <a:p>
            <a:pPr algn="just"/>
            <a:r>
              <a:rPr lang="it-IT" sz="2400" dirty="0" err="1"/>
              <a:t>Alors</a:t>
            </a:r>
            <a:r>
              <a:rPr lang="it-IT" sz="2400" dirty="0"/>
              <a:t> </a:t>
            </a:r>
            <a:r>
              <a:rPr lang="it-IT" sz="2400" dirty="0" err="1"/>
              <a:t>qu'elle</a:t>
            </a:r>
            <a:r>
              <a:rPr lang="it-IT" sz="2400" dirty="0"/>
              <a:t> </a:t>
            </a:r>
            <a:r>
              <a:rPr lang="it-IT" sz="2400" dirty="0" err="1"/>
              <a:t>devait</a:t>
            </a:r>
            <a:r>
              <a:rPr lang="it-IT" sz="2400" dirty="0"/>
              <a:t> </a:t>
            </a:r>
            <a:r>
              <a:rPr lang="it-IT" sz="2400" dirty="0" err="1"/>
              <a:t>remettre</a:t>
            </a:r>
            <a:r>
              <a:rPr lang="it-IT" sz="2400" dirty="0"/>
              <a:t> le </a:t>
            </a:r>
            <a:r>
              <a:rPr lang="it-IT" sz="2400" dirty="0" err="1"/>
              <a:t>césar</a:t>
            </a:r>
            <a:r>
              <a:rPr lang="it-IT" sz="2400" dirty="0"/>
              <a:t> </a:t>
            </a:r>
            <a:r>
              <a:rPr lang="it-IT" sz="2400" dirty="0" err="1"/>
              <a:t>du</a:t>
            </a:r>
            <a:r>
              <a:rPr lang="it-IT" sz="2400" dirty="0"/>
              <a:t> </a:t>
            </a:r>
            <a:r>
              <a:rPr lang="it-IT" sz="2400" dirty="0" err="1"/>
              <a:t>meilleur</a:t>
            </a:r>
            <a:r>
              <a:rPr lang="it-IT" sz="2400" dirty="0"/>
              <a:t> costume, elle a fini </a:t>
            </a:r>
            <a:r>
              <a:rPr lang="it-IT" sz="2400" dirty="0" err="1"/>
              <a:t>entièrement</a:t>
            </a:r>
            <a:r>
              <a:rPr lang="it-IT" sz="2400" dirty="0"/>
              <a:t> </a:t>
            </a:r>
            <a:r>
              <a:rPr lang="it-IT" sz="2400" dirty="0" err="1"/>
              <a:t>nue</a:t>
            </a:r>
            <a:r>
              <a:rPr lang="it-IT" sz="2400" dirty="0"/>
              <a:t> </a:t>
            </a:r>
            <a:r>
              <a:rPr lang="it-IT" sz="2400" dirty="0" err="1"/>
              <a:t>sur</a:t>
            </a:r>
            <a:r>
              <a:rPr lang="it-IT" sz="2400" dirty="0"/>
              <a:t> </a:t>
            </a:r>
            <a:r>
              <a:rPr lang="it-IT" sz="2400" dirty="0" err="1"/>
              <a:t>scène</a:t>
            </a:r>
            <a:r>
              <a:rPr lang="it-IT" sz="2400" dirty="0"/>
              <a:t>, </a:t>
            </a:r>
            <a:r>
              <a:rPr lang="it-IT" sz="2400" dirty="0" err="1"/>
              <a:t>ensanglantée</a:t>
            </a:r>
            <a:r>
              <a:rPr lang="it-IT" sz="2400" dirty="0"/>
              <a:t>, </a:t>
            </a:r>
            <a:r>
              <a:rPr lang="it-IT" sz="2400" dirty="0" err="1"/>
              <a:t>des</a:t>
            </a:r>
            <a:r>
              <a:rPr lang="it-IT" sz="2400" dirty="0"/>
              <a:t> </a:t>
            </a:r>
            <a:r>
              <a:rPr lang="it-IT" sz="2400" dirty="0" err="1"/>
              <a:t>tampons</a:t>
            </a:r>
            <a:r>
              <a:rPr lang="it-IT" sz="2400" dirty="0"/>
              <a:t> </a:t>
            </a:r>
            <a:r>
              <a:rPr lang="it-IT" sz="2400" dirty="0" err="1"/>
              <a:t>hygiéniques</a:t>
            </a:r>
            <a:r>
              <a:rPr lang="it-IT" sz="2400" dirty="0"/>
              <a:t> </a:t>
            </a:r>
            <a:r>
              <a:rPr lang="it-IT" sz="2400" dirty="0" err="1"/>
              <a:t>usagés</a:t>
            </a:r>
            <a:r>
              <a:rPr lang="it-IT" sz="2400" dirty="0"/>
              <a:t> </a:t>
            </a:r>
            <a:r>
              <a:rPr lang="it-IT" sz="2400" dirty="0" err="1"/>
              <a:t>aux</a:t>
            </a:r>
            <a:r>
              <a:rPr lang="it-IT" sz="2400" dirty="0"/>
              <a:t> </a:t>
            </a:r>
            <a:r>
              <a:rPr lang="it-IT" sz="2400" dirty="0" err="1"/>
              <a:t>oreilles</a:t>
            </a:r>
            <a:r>
              <a:rPr lang="it-IT" sz="2400" dirty="0"/>
              <a:t>, </a:t>
            </a:r>
            <a:r>
              <a:rPr lang="it-IT" sz="2400" dirty="0" err="1"/>
              <a:t>avec</a:t>
            </a:r>
            <a:r>
              <a:rPr lang="it-IT" sz="2400" dirty="0"/>
              <a:t> </a:t>
            </a:r>
            <a:r>
              <a:rPr lang="it-IT" sz="2400" dirty="0" err="1"/>
              <a:t>ces</a:t>
            </a:r>
            <a:r>
              <a:rPr lang="it-IT" sz="2400" dirty="0"/>
              <a:t> </a:t>
            </a:r>
            <a:r>
              <a:rPr lang="it-IT" sz="2400" dirty="0" err="1"/>
              <a:t>deux</a:t>
            </a:r>
            <a:r>
              <a:rPr lang="it-IT" sz="2400" dirty="0"/>
              <a:t> </a:t>
            </a:r>
            <a:r>
              <a:rPr lang="it-IT" sz="2400" dirty="0" err="1"/>
              <a:t>messages</a:t>
            </a:r>
            <a:r>
              <a:rPr lang="it-IT" sz="2400" dirty="0"/>
              <a:t> </a:t>
            </a:r>
            <a:r>
              <a:rPr lang="it-IT" sz="2400" dirty="0" err="1"/>
              <a:t>peints</a:t>
            </a:r>
            <a:r>
              <a:rPr lang="it-IT" sz="2400" dirty="0"/>
              <a:t> </a:t>
            </a:r>
            <a:r>
              <a:rPr lang="it-IT" sz="2400" dirty="0" err="1"/>
              <a:t>sur</a:t>
            </a:r>
            <a:r>
              <a:rPr lang="it-IT" sz="2400" dirty="0"/>
              <a:t> le </a:t>
            </a:r>
            <a:r>
              <a:rPr lang="it-IT" sz="2400" dirty="0" err="1"/>
              <a:t>corps</a:t>
            </a:r>
            <a:r>
              <a:rPr lang="it-IT" sz="2400" dirty="0" smtClean="0"/>
              <a:t>.</a:t>
            </a:r>
          </a:p>
          <a:p>
            <a:pPr algn="just"/>
            <a:r>
              <a:rPr lang="it-IT" sz="2400" dirty="0"/>
              <a:t>« No culture, no </a:t>
            </a:r>
            <a:r>
              <a:rPr lang="it-IT" sz="2400" dirty="0" err="1" smtClean="0"/>
              <a:t>futur</a:t>
            </a:r>
            <a:r>
              <a:rPr lang="it-IT" sz="2400" dirty="0" smtClean="0"/>
              <a:t> </a:t>
            </a:r>
            <a:r>
              <a:rPr lang="it-IT" sz="2400" dirty="0"/>
              <a:t>» </a:t>
            </a:r>
            <a:r>
              <a:rPr lang="it-IT" sz="2400" dirty="0" err="1"/>
              <a:t>côté</a:t>
            </a:r>
            <a:r>
              <a:rPr lang="it-IT" sz="2400" dirty="0"/>
              <a:t> face. « </a:t>
            </a:r>
            <a:r>
              <a:rPr lang="it-IT" sz="2400" dirty="0" err="1"/>
              <a:t>Rends-nous</a:t>
            </a:r>
            <a:r>
              <a:rPr lang="it-IT" sz="2400" dirty="0"/>
              <a:t> l'art, Jean » </a:t>
            </a:r>
            <a:r>
              <a:rPr lang="it-IT" sz="2400" dirty="0" err="1"/>
              <a:t>côté</a:t>
            </a:r>
            <a:r>
              <a:rPr lang="it-IT" sz="2400" dirty="0"/>
              <a:t> pile. </a:t>
            </a:r>
            <a:endParaRPr lang="it-IT" sz="2400" b="1" dirty="0"/>
          </a:p>
          <a:p>
            <a:r>
              <a:rPr lang="fr-CA" sz="2400" i="1" dirty="0" smtClean="0"/>
              <a:t>Le Point </a:t>
            </a:r>
            <a:r>
              <a:rPr lang="fr-CA" sz="2400" dirty="0" smtClean="0"/>
              <a:t>13 mars 2021</a:t>
            </a:r>
            <a:endParaRPr lang="fr-CA" sz="2400" dirty="0"/>
          </a:p>
        </p:txBody>
      </p:sp>
    </p:spTree>
    <p:extLst>
      <p:ext uri="{BB962C8B-B14F-4D97-AF65-F5344CB8AC3E}">
        <p14:creationId xmlns:p14="http://schemas.microsoft.com/office/powerpoint/2010/main" val="820037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fr-CA" sz="2800" dirty="0"/>
              <a:t>Observations hebdomadaires</a:t>
            </a:r>
            <a:br>
              <a:rPr lang="fr-CA" sz="2800" dirty="0"/>
            </a:br>
            <a:r>
              <a:rPr lang="fr-CA" sz="2800" dirty="0" smtClean="0"/>
              <a:t>17 </a:t>
            </a:r>
            <a:r>
              <a:rPr lang="fr-CA" sz="2800" dirty="0"/>
              <a:t>mars 2021</a:t>
            </a:r>
            <a:br>
              <a:rPr lang="fr-CA" sz="2800" dirty="0"/>
            </a:br>
            <a:endParaRPr lang="fr-CA" sz="2800" dirty="0"/>
          </a:p>
        </p:txBody>
      </p:sp>
      <p:sp>
        <p:nvSpPr>
          <p:cNvPr id="3" name="Segnaposto contenuto 2"/>
          <p:cNvSpPr>
            <a:spLocks noGrp="1"/>
          </p:cNvSpPr>
          <p:nvPr>
            <p:ph idx="1"/>
          </p:nvPr>
        </p:nvSpPr>
        <p:spPr/>
        <p:txBody>
          <a:bodyPr>
            <a:normAutofit/>
          </a:bodyPr>
          <a:lstStyle/>
          <a:p>
            <a:r>
              <a:rPr lang="it-IT" sz="2400" dirty="0"/>
              <a:t>La 46ème </a:t>
            </a:r>
            <a:r>
              <a:rPr lang="it-IT" sz="2400" dirty="0" err="1"/>
              <a:t>cérémonie</a:t>
            </a:r>
            <a:r>
              <a:rPr lang="it-IT" sz="2400" dirty="0"/>
              <a:t> </a:t>
            </a:r>
            <a:r>
              <a:rPr lang="it-IT" sz="2400" dirty="0" err="1"/>
              <a:t>des</a:t>
            </a:r>
            <a:r>
              <a:rPr lang="it-IT" sz="2400" dirty="0"/>
              <a:t> </a:t>
            </a:r>
            <a:r>
              <a:rPr lang="it-IT" sz="2400" i="1" dirty="0" err="1" smtClean="0"/>
              <a:t>césar</a:t>
            </a:r>
            <a:r>
              <a:rPr lang="it-IT" sz="2400" i="1" dirty="0" smtClean="0"/>
              <a:t>  </a:t>
            </a:r>
            <a:r>
              <a:rPr lang="it-IT" sz="2400" dirty="0" smtClean="0"/>
              <a:t>2021  (12 </a:t>
            </a:r>
            <a:r>
              <a:rPr lang="it-IT" sz="2400" dirty="0" err="1" smtClean="0"/>
              <a:t>mars</a:t>
            </a:r>
            <a:r>
              <a:rPr lang="it-IT" sz="2400" dirty="0" smtClean="0"/>
              <a:t> 2021)</a:t>
            </a:r>
          </a:p>
          <a:p>
            <a:endParaRPr lang="it-IT" sz="2400" b="1" i="1" dirty="0"/>
          </a:p>
          <a:p>
            <a:pPr marL="0" indent="0">
              <a:buNone/>
            </a:pPr>
            <a:endParaRPr lang="it-IT" sz="2400" b="1" dirty="0"/>
          </a:p>
          <a:p>
            <a:pPr marL="0" indent="0">
              <a:buNone/>
            </a:pPr>
            <a:r>
              <a:rPr lang="it-IT" sz="2400" b="1" dirty="0" smtClean="0"/>
              <a:t>Le </a:t>
            </a:r>
            <a:r>
              <a:rPr lang="it-IT" sz="2400" b="1" dirty="0"/>
              <a:t>film d'Albert </a:t>
            </a:r>
            <a:r>
              <a:rPr lang="it-IT" sz="2400" b="1" dirty="0" err="1" smtClean="0"/>
              <a:t>Dupontel</a:t>
            </a:r>
            <a:r>
              <a:rPr lang="it-IT" sz="2400" b="1" dirty="0" smtClean="0"/>
              <a:t> : </a:t>
            </a:r>
            <a:r>
              <a:rPr lang="it-IT" sz="2400" b="1" dirty="0" err="1" smtClean="0"/>
              <a:t>Adieu</a:t>
            </a:r>
            <a:r>
              <a:rPr lang="it-IT" sz="2400" b="1" dirty="0" smtClean="0"/>
              <a:t> </a:t>
            </a:r>
            <a:r>
              <a:rPr lang="it-IT" sz="2400" b="1" dirty="0" err="1" smtClean="0"/>
              <a:t>les</a:t>
            </a:r>
            <a:r>
              <a:rPr lang="it-IT" sz="2400" b="1" dirty="0" smtClean="0"/>
              <a:t> </a:t>
            </a:r>
            <a:r>
              <a:rPr lang="it-IT" sz="2400" b="1" dirty="0" err="1" smtClean="0"/>
              <a:t>cons</a:t>
            </a:r>
            <a:r>
              <a:rPr lang="it-IT" sz="2400" b="1" dirty="0" smtClean="0"/>
              <a:t> </a:t>
            </a:r>
          </a:p>
          <a:p>
            <a:pPr algn="just"/>
            <a:r>
              <a:rPr lang="it-IT" sz="2400" b="1" dirty="0" err="1" smtClean="0"/>
              <a:t>sept</a:t>
            </a:r>
            <a:r>
              <a:rPr lang="it-IT" sz="2400" b="1" dirty="0" smtClean="0"/>
              <a:t> </a:t>
            </a:r>
            <a:r>
              <a:rPr lang="it-IT" sz="2400" b="1" dirty="0" err="1"/>
              <a:t>César</a:t>
            </a:r>
            <a:r>
              <a:rPr lang="it-IT" sz="2400" dirty="0"/>
              <a:t> dont </a:t>
            </a:r>
            <a:r>
              <a:rPr lang="it-IT" sz="2400" dirty="0" err="1"/>
              <a:t>ceux</a:t>
            </a:r>
            <a:r>
              <a:rPr lang="it-IT" sz="2400" dirty="0"/>
              <a:t> </a:t>
            </a:r>
            <a:r>
              <a:rPr lang="it-IT" sz="2400" dirty="0" err="1"/>
              <a:t>du</a:t>
            </a:r>
            <a:r>
              <a:rPr lang="it-IT" sz="2400" dirty="0"/>
              <a:t> </a:t>
            </a:r>
            <a:r>
              <a:rPr lang="it-IT" sz="2400" dirty="0" err="1"/>
              <a:t>Meilleur</a:t>
            </a:r>
            <a:r>
              <a:rPr lang="it-IT" sz="2400" dirty="0"/>
              <a:t> film et de la </a:t>
            </a:r>
            <a:r>
              <a:rPr lang="it-IT" sz="2400" dirty="0" err="1"/>
              <a:t>Meilleure</a:t>
            </a:r>
            <a:r>
              <a:rPr lang="it-IT" sz="2400" dirty="0"/>
              <a:t> </a:t>
            </a:r>
            <a:r>
              <a:rPr lang="it-IT" sz="2400" dirty="0" err="1"/>
              <a:t>réalisation</a:t>
            </a:r>
            <a:endParaRPr lang="fr-CA" sz="2400" dirty="0"/>
          </a:p>
        </p:txBody>
      </p:sp>
    </p:spTree>
    <p:extLst>
      <p:ext uri="{BB962C8B-B14F-4D97-AF65-F5344CB8AC3E}">
        <p14:creationId xmlns:p14="http://schemas.microsoft.com/office/powerpoint/2010/main" val="1329888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En italien ?</a:t>
            </a:r>
            <a:endParaRPr lang="fr-CA" sz="2800" dirty="0"/>
          </a:p>
        </p:txBody>
      </p:sp>
      <p:sp>
        <p:nvSpPr>
          <p:cNvPr id="3" name="Segnaposto contenuto 2"/>
          <p:cNvSpPr>
            <a:spLocks noGrp="1"/>
          </p:cNvSpPr>
          <p:nvPr>
            <p:ph idx="1"/>
          </p:nvPr>
        </p:nvSpPr>
        <p:spPr/>
        <p:txBody>
          <a:bodyPr>
            <a:normAutofit/>
          </a:bodyPr>
          <a:lstStyle/>
          <a:p>
            <a:r>
              <a:rPr lang="fr-CA" sz="2400" dirty="0" smtClean="0"/>
              <a:t>Comment le traduiriez-vous ?</a:t>
            </a:r>
          </a:p>
          <a:p>
            <a:endParaRPr lang="fr-CA" sz="2400" dirty="0"/>
          </a:p>
          <a:p>
            <a:r>
              <a:rPr lang="fr-CA" sz="2400" dirty="0" err="1" smtClean="0"/>
              <a:t>idioti</a:t>
            </a:r>
            <a:r>
              <a:rPr lang="fr-CA" sz="2400" dirty="0" smtClean="0"/>
              <a:t>, </a:t>
            </a:r>
            <a:r>
              <a:rPr lang="fr-CA" sz="2400" dirty="0" err="1" smtClean="0"/>
              <a:t>deficienti</a:t>
            </a:r>
            <a:r>
              <a:rPr lang="fr-CA" sz="2400" dirty="0" smtClean="0"/>
              <a:t>, </a:t>
            </a:r>
            <a:r>
              <a:rPr lang="fr-CA" sz="2400" dirty="0" err="1"/>
              <a:t>coglioni</a:t>
            </a:r>
            <a:r>
              <a:rPr lang="fr-CA" sz="2400" dirty="0"/>
              <a:t>, </a:t>
            </a:r>
          </a:p>
        </p:txBody>
      </p:sp>
    </p:spTree>
    <p:extLst>
      <p:ext uri="{BB962C8B-B14F-4D97-AF65-F5344CB8AC3E}">
        <p14:creationId xmlns:p14="http://schemas.microsoft.com/office/powerpoint/2010/main" val="3048136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La presse italienne</a:t>
            </a:r>
            <a:endParaRPr lang="fr-CA" sz="2800" dirty="0"/>
          </a:p>
        </p:txBody>
      </p:sp>
      <p:sp>
        <p:nvSpPr>
          <p:cNvPr id="3" name="Segnaposto contenuto 2"/>
          <p:cNvSpPr>
            <a:spLocks noGrp="1"/>
          </p:cNvSpPr>
          <p:nvPr>
            <p:ph idx="1"/>
          </p:nvPr>
        </p:nvSpPr>
        <p:spPr/>
        <p:txBody>
          <a:bodyPr>
            <a:normAutofit/>
          </a:bodyPr>
          <a:lstStyle/>
          <a:p>
            <a:r>
              <a:rPr lang="it-IT" sz="2400" dirty="0" err="1"/>
              <a:t>César</a:t>
            </a:r>
            <a:r>
              <a:rPr lang="it-IT" sz="2400" dirty="0"/>
              <a:t> 2021, agli Oscar francesi vince </a:t>
            </a:r>
            <a:r>
              <a:rPr lang="it-IT" sz="2400" b="1" dirty="0"/>
              <a:t>'Addio idioti' </a:t>
            </a:r>
            <a:r>
              <a:rPr lang="it-IT" sz="2400" dirty="0"/>
              <a:t>di </a:t>
            </a:r>
            <a:r>
              <a:rPr lang="it-IT" sz="2400" dirty="0" err="1"/>
              <a:t>Dupontel</a:t>
            </a:r>
            <a:r>
              <a:rPr lang="it-IT" sz="2400" dirty="0" smtClean="0"/>
              <a:t>.</a:t>
            </a:r>
          </a:p>
          <a:p>
            <a:pPr algn="just"/>
            <a:r>
              <a:rPr lang="it-IT" sz="2400" dirty="0"/>
              <a:t>La commedia dark '</a:t>
            </a:r>
            <a:r>
              <a:rPr lang="it-IT" sz="2400" b="1" dirty="0" err="1"/>
              <a:t>Adieu</a:t>
            </a:r>
            <a:r>
              <a:rPr lang="it-IT" sz="2400" b="1" dirty="0"/>
              <a:t> </a:t>
            </a:r>
            <a:r>
              <a:rPr lang="it-IT" sz="2400" b="1" dirty="0" err="1"/>
              <a:t>les</a:t>
            </a:r>
            <a:r>
              <a:rPr lang="it-IT" sz="2400" b="1" dirty="0"/>
              <a:t> </a:t>
            </a:r>
            <a:r>
              <a:rPr lang="it-IT" sz="2400" b="1" dirty="0" err="1"/>
              <a:t>cons</a:t>
            </a:r>
            <a:r>
              <a:rPr lang="it-IT" sz="2400" b="1" dirty="0"/>
              <a:t>' </a:t>
            </a:r>
            <a:r>
              <a:rPr lang="it-IT" sz="2400" dirty="0"/>
              <a:t>del film di Albert </a:t>
            </a:r>
            <a:r>
              <a:rPr lang="it-IT" sz="2400" dirty="0" err="1"/>
              <a:t>Dupontel</a:t>
            </a:r>
            <a:r>
              <a:rPr lang="it-IT" sz="2400" dirty="0"/>
              <a:t> stravince alla 46esima edizione dei maggiori premi cinematografici francesi</a:t>
            </a:r>
            <a:r>
              <a:rPr lang="it-IT" sz="2400" dirty="0" smtClean="0"/>
              <a:t>.</a:t>
            </a:r>
          </a:p>
          <a:p>
            <a:pPr algn="just"/>
            <a:r>
              <a:rPr lang="it-IT" sz="2400" dirty="0"/>
              <a:t>Ai premi </a:t>
            </a:r>
            <a:r>
              <a:rPr lang="it-IT" sz="2400" dirty="0" err="1"/>
              <a:t>César</a:t>
            </a:r>
            <a:r>
              <a:rPr lang="it-IT" sz="2400" dirty="0"/>
              <a:t>, gli Oscar francesi, che si sono tenuti la scorsa sera, venerdì 12 marzo, all'Olympia di Parigi, vince una commedia amara, </a:t>
            </a:r>
            <a:r>
              <a:rPr lang="it-IT" sz="2400" b="1" i="1" dirty="0"/>
              <a:t>Addio idioti </a:t>
            </a:r>
            <a:r>
              <a:rPr lang="it-IT" sz="2400" dirty="0"/>
              <a:t>(il lingua </a:t>
            </a:r>
            <a:r>
              <a:rPr lang="it-IT" sz="2400" dirty="0" smtClean="0"/>
              <a:t>originale </a:t>
            </a:r>
            <a:r>
              <a:rPr lang="it-IT" sz="2400" b="1" i="1" dirty="0" err="1"/>
              <a:t>Adieu</a:t>
            </a:r>
            <a:r>
              <a:rPr lang="it-IT" sz="2400" b="1" i="1" dirty="0"/>
              <a:t> </a:t>
            </a:r>
            <a:r>
              <a:rPr lang="it-IT" sz="2400" b="1" i="1" dirty="0" err="1"/>
              <a:t>les</a:t>
            </a:r>
            <a:r>
              <a:rPr lang="it-IT" sz="2400" b="1" i="1" dirty="0"/>
              <a:t> </a:t>
            </a:r>
            <a:r>
              <a:rPr lang="it-IT" sz="2400" b="1" i="1" dirty="0" err="1"/>
              <a:t>cons</a:t>
            </a:r>
            <a:r>
              <a:rPr lang="it-IT" sz="2400" dirty="0"/>
              <a:t>) del regista Albert </a:t>
            </a:r>
            <a:r>
              <a:rPr lang="it-IT" sz="2400" dirty="0" err="1"/>
              <a:t>Dupontel</a:t>
            </a:r>
            <a:r>
              <a:rPr lang="it-IT" sz="2400" dirty="0"/>
              <a:t>. </a:t>
            </a:r>
            <a:endParaRPr lang="it-IT" sz="2400" dirty="0" smtClean="0"/>
          </a:p>
          <a:p>
            <a:pPr algn="just"/>
            <a:r>
              <a:rPr lang="it-IT" sz="2400" i="1" dirty="0" smtClean="0"/>
              <a:t>La Repubblica </a:t>
            </a:r>
            <a:r>
              <a:rPr lang="it-IT" sz="2400" dirty="0" smtClean="0"/>
              <a:t>13 marzo 2021</a:t>
            </a:r>
            <a:endParaRPr lang="it-IT" sz="2400" dirty="0"/>
          </a:p>
          <a:p>
            <a:endParaRPr lang="fr-CA" sz="2400" dirty="0"/>
          </a:p>
        </p:txBody>
      </p:sp>
    </p:spTree>
    <p:extLst>
      <p:ext uri="{BB962C8B-B14F-4D97-AF65-F5344CB8AC3E}">
        <p14:creationId xmlns:p14="http://schemas.microsoft.com/office/powerpoint/2010/main" val="1654400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fr-CA" sz="2800" dirty="0"/>
              <a:t>Observations hebdomadaires</a:t>
            </a:r>
            <a:br>
              <a:rPr lang="fr-CA" sz="2800" dirty="0"/>
            </a:br>
            <a:r>
              <a:rPr lang="fr-CA" sz="2800" dirty="0" smtClean="0"/>
              <a:t>17 </a:t>
            </a:r>
            <a:r>
              <a:rPr lang="fr-CA" sz="2800" dirty="0"/>
              <a:t>mars 2021</a:t>
            </a:r>
            <a:br>
              <a:rPr lang="fr-CA" sz="2800" dirty="0"/>
            </a:br>
            <a:endParaRPr lang="fr-CA" sz="2800" dirty="0"/>
          </a:p>
        </p:txBody>
      </p:sp>
      <p:sp>
        <p:nvSpPr>
          <p:cNvPr id="3" name="Segnaposto contenuto 2"/>
          <p:cNvSpPr>
            <a:spLocks noGrp="1"/>
          </p:cNvSpPr>
          <p:nvPr>
            <p:ph idx="1"/>
          </p:nvPr>
        </p:nvSpPr>
        <p:spPr/>
        <p:txBody>
          <a:bodyPr>
            <a:normAutofit/>
          </a:bodyPr>
          <a:lstStyle/>
          <a:p>
            <a:r>
              <a:rPr lang="it-IT" sz="2400" b="1" dirty="0" err="1"/>
              <a:t>César</a:t>
            </a:r>
            <a:r>
              <a:rPr lang="it-IT" sz="2400" b="1" dirty="0"/>
              <a:t> 2021 : Corinne Masiero, la culture mise à </a:t>
            </a:r>
            <a:r>
              <a:rPr lang="it-IT" sz="2400" b="1" dirty="0" smtClean="0"/>
              <a:t>nu</a:t>
            </a:r>
          </a:p>
          <a:p>
            <a:endParaRPr lang="it-IT" sz="2400" b="1" dirty="0"/>
          </a:p>
          <a:p>
            <a:pPr algn="just"/>
            <a:r>
              <a:rPr lang="it-IT" sz="2400" dirty="0" err="1"/>
              <a:t>Alors</a:t>
            </a:r>
            <a:r>
              <a:rPr lang="it-IT" sz="2400" dirty="0"/>
              <a:t> </a:t>
            </a:r>
            <a:r>
              <a:rPr lang="it-IT" sz="2400" dirty="0" err="1"/>
              <a:t>qu'elle</a:t>
            </a:r>
            <a:r>
              <a:rPr lang="it-IT" sz="2400" dirty="0"/>
              <a:t> </a:t>
            </a:r>
            <a:r>
              <a:rPr lang="it-IT" sz="2400" dirty="0" err="1"/>
              <a:t>devait</a:t>
            </a:r>
            <a:r>
              <a:rPr lang="it-IT" sz="2400" dirty="0"/>
              <a:t> </a:t>
            </a:r>
            <a:r>
              <a:rPr lang="it-IT" sz="2400" dirty="0" err="1"/>
              <a:t>remettre</a:t>
            </a:r>
            <a:r>
              <a:rPr lang="it-IT" sz="2400" dirty="0"/>
              <a:t> le </a:t>
            </a:r>
            <a:r>
              <a:rPr lang="it-IT" sz="2400" dirty="0" err="1"/>
              <a:t>césar</a:t>
            </a:r>
            <a:r>
              <a:rPr lang="it-IT" sz="2400" dirty="0"/>
              <a:t> </a:t>
            </a:r>
            <a:r>
              <a:rPr lang="it-IT" sz="2400" dirty="0" err="1"/>
              <a:t>du</a:t>
            </a:r>
            <a:r>
              <a:rPr lang="it-IT" sz="2400" dirty="0"/>
              <a:t> </a:t>
            </a:r>
            <a:r>
              <a:rPr lang="it-IT" sz="2400" dirty="0" err="1"/>
              <a:t>meilleur</a:t>
            </a:r>
            <a:r>
              <a:rPr lang="it-IT" sz="2400" dirty="0"/>
              <a:t> costume, elle a fini </a:t>
            </a:r>
            <a:r>
              <a:rPr lang="it-IT" sz="2400" dirty="0" err="1"/>
              <a:t>entièrement</a:t>
            </a:r>
            <a:r>
              <a:rPr lang="it-IT" sz="2400" dirty="0"/>
              <a:t> </a:t>
            </a:r>
            <a:r>
              <a:rPr lang="it-IT" sz="2400" dirty="0" err="1"/>
              <a:t>nue</a:t>
            </a:r>
            <a:r>
              <a:rPr lang="it-IT" sz="2400" dirty="0"/>
              <a:t> </a:t>
            </a:r>
            <a:r>
              <a:rPr lang="it-IT" sz="2400" dirty="0" err="1"/>
              <a:t>sur</a:t>
            </a:r>
            <a:r>
              <a:rPr lang="it-IT" sz="2400" dirty="0"/>
              <a:t> </a:t>
            </a:r>
            <a:r>
              <a:rPr lang="it-IT" sz="2400" dirty="0" err="1"/>
              <a:t>scène</a:t>
            </a:r>
            <a:r>
              <a:rPr lang="it-IT" sz="2400" dirty="0"/>
              <a:t>, </a:t>
            </a:r>
            <a:r>
              <a:rPr lang="it-IT" sz="2400" dirty="0" err="1"/>
              <a:t>ensanglantée</a:t>
            </a:r>
            <a:r>
              <a:rPr lang="it-IT" sz="2400" dirty="0"/>
              <a:t>, </a:t>
            </a:r>
            <a:r>
              <a:rPr lang="it-IT" sz="2400" dirty="0" err="1"/>
              <a:t>des</a:t>
            </a:r>
            <a:r>
              <a:rPr lang="it-IT" sz="2400" dirty="0"/>
              <a:t> </a:t>
            </a:r>
            <a:r>
              <a:rPr lang="it-IT" sz="2400" dirty="0" err="1"/>
              <a:t>tampons</a:t>
            </a:r>
            <a:r>
              <a:rPr lang="it-IT" sz="2400" dirty="0"/>
              <a:t> </a:t>
            </a:r>
            <a:r>
              <a:rPr lang="it-IT" sz="2400" dirty="0" err="1"/>
              <a:t>hygiéniques</a:t>
            </a:r>
            <a:r>
              <a:rPr lang="it-IT" sz="2400" dirty="0"/>
              <a:t> </a:t>
            </a:r>
            <a:r>
              <a:rPr lang="it-IT" sz="2400" dirty="0" err="1"/>
              <a:t>usagés</a:t>
            </a:r>
            <a:r>
              <a:rPr lang="it-IT" sz="2400" dirty="0"/>
              <a:t> </a:t>
            </a:r>
            <a:r>
              <a:rPr lang="it-IT" sz="2400" dirty="0" err="1"/>
              <a:t>aux</a:t>
            </a:r>
            <a:r>
              <a:rPr lang="it-IT" sz="2400" dirty="0"/>
              <a:t> </a:t>
            </a:r>
            <a:r>
              <a:rPr lang="it-IT" sz="2400" dirty="0" err="1"/>
              <a:t>oreilles</a:t>
            </a:r>
            <a:r>
              <a:rPr lang="it-IT" sz="2400" dirty="0"/>
              <a:t>, </a:t>
            </a:r>
            <a:r>
              <a:rPr lang="it-IT" sz="2400" dirty="0" err="1"/>
              <a:t>avec</a:t>
            </a:r>
            <a:r>
              <a:rPr lang="it-IT" sz="2400" dirty="0"/>
              <a:t> </a:t>
            </a:r>
            <a:r>
              <a:rPr lang="it-IT" sz="2400" dirty="0" err="1"/>
              <a:t>ces</a:t>
            </a:r>
            <a:r>
              <a:rPr lang="it-IT" sz="2400" dirty="0"/>
              <a:t> </a:t>
            </a:r>
            <a:r>
              <a:rPr lang="it-IT" sz="2400" dirty="0" err="1"/>
              <a:t>deux</a:t>
            </a:r>
            <a:r>
              <a:rPr lang="it-IT" sz="2400" dirty="0"/>
              <a:t> </a:t>
            </a:r>
            <a:r>
              <a:rPr lang="it-IT" sz="2400" dirty="0" err="1"/>
              <a:t>messages</a:t>
            </a:r>
            <a:r>
              <a:rPr lang="it-IT" sz="2400" dirty="0"/>
              <a:t> </a:t>
            </a:r>
            <a:r>
              <a:rPr lang="it-IT" sz="2400" dirty="0" err="1"/>
              <a:t>peints</a:t>
            </a:r>
            <a:r>
              <a:rPr lang="it-IT" sz="2400" dirty="0"/>
              <a:t> </a:t>
            </a:r>
            <a:r>
              <a:rPr lang="it-IT" sz="2400" dirty="0" err="1"/>
              <a:t>sur</a:t>
            </a:r>
            <a:r>
              <a:rPr lang="it-IT" sz="2400" dirty="0"/>
              <a:t> le </a:t>
            </a:r>
            <a:r>
              <a:rPr lang="it-IT" sz="2400" dirty="0" err="1"/>
              <a:t>corps</a:t>
            </a:r>
            <a:r>
              <a:rPr lang="it-IT" sz="2400" dirty="0" smtClean="0"/>
              <a:t>.</a:t>
            </a:r>
          </a:p>
          <a:p>
            <a:pPr algn="just"/>
            <a:r>
              <a:rPr lang="it-IT" sz="2400" dirty="0"/>
              <a:t>« No culture, no </a:t>
            </a:r>
            <a:r>
              <a:rPr lang="it-IT" sz="2400" dirty="0" err="1" smtClean="0"/>
              <a:t>futur</a:t>
            </a:r>
            <a:r>
              <a:rPr lang="it-IT" sz="2400" dirty="0" smtClean="0"/>
              <a:t> </a:t>
            </a:r>
            <a:r>
              <a:rPr lang="it-IT" sz="2400" dirty="0"/>
              <a:t>» </a:t>
            </a:r>
            <a:r>
              <a:rPr lang="it-IT" sz="2400" dirty="0" err="1"/>
              <a:t>côté</a:t>
            </a:r>
            <a:r>
              <a:rPr lang="it-IT" sz="2400" dirty="0"/>
              <a:t> face. « </a:t>
            </a:r>
            <a:r>
              <a:rPr lang="it-IT" sz="2400" dirty="0" err="1"/>
              <a:t>Rends-nous</a:t>
            </a:r>
            <a:r>
              <a:rPr lang="it-IT" sz="2400" dirty="0"/>
              <a:t> l'art, Jean » </a:t>
            </a:r>
            <a:r>
              <a:rPr lang="it-IT" sz="2400" dirty="0" err="1"/>
              <a:t>côté</a:t>
            </a:r>
            <a:r>
              <a:rPr lang="it-IT" sz="2400" dirty="0"/>
              <a:t> pile. </a:t>
            </a:r>
            <a:endParaRPr lang="it-IT" sz="2400" b="1" dirty="0"/>
          </a:p>
          <a:p>
            <a:r>
              <a:rPr lang="fr-CA" sz="2400" i="1" dirty="0" smtClean="0"/>
              <a:t>Le Point </a:t>
            </a:r>
            <a:r>
              <a:rPr lang="fr-CA" sz="2400" dirty="0" smtClean="0"/>
              <a:t>13 mars 2021</a:t>
            </a:r>
            <a:endParaRPr lang="fr-CA" sz="2400" dirty="0"/>
          </a:p>
        </p:txBody>
      </p:sp>
    </p:spTree>
    <p:extLst>
      <p:ext uri="{BB962C8B-B14F-4D97-AF65-F5344CB8AC3E}">
        <p14:creationId xmlns:p14="http://schemas.microsoft.com/office/powerpoint/2010/main" val="181182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Références culturelles ?</a:t>
            </a:r>
            <a:endParaRPr lang="fr-CA" sz="2800" dirty="0"/>
          </a:p>
        </p:txBody>
      </p:sp>
      <p:pic>
        <p:nvPicPr>
          <p:cNvPr id="4" name="Segnaposto contenuto 3" descr="Cesar-2021-Corinne-Masiero-nue-sur-scene-pour-soutenir-la-culture.jpg"/>
          <p:cNvPicPr>
            <a:picLocks noGrp="1" noChangeAspect="1"/>
          </p:cNvPicPr>
          <p:nvPr>
            <p:ph idx="1"/>
          </p:nvPr>
        </p:nvPicPr>
        <p:blipFill>
          <a:blip r:embed="rId2">
            <a:extLst>
              <a:ext uri="{28A0092B-C50C-407E-A947-70E740481C1C}">
                <a14:useLocalDpi xmlns:a14="http://schemas.microsoft.com/office/drawing/2010/main" val="0"/>
              </a:ext>
            </a:extLst>
          </a:blip>
          <a:srcRect t="10686" b="10686"/>
          <a:stretch>
            <a:fillRect/>
          </a:stretch>
        </p:blipFill>
        <p:spPr/>
      </p:pic>
    </p:spTree>
    <p:extLst>
      <p:ext uri="{BB962C8B-B14F-4D97-AF65-F5344CB8AC3E}">
        <p14:creationId xmlns:p14="http://schemas.microsoft.com/office/powerpoint/2010/main" val="193041923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TotalTime>
  <Words>869</Words>
  <Application>Microsoft Macintosh PowerPoint</Application>
  <PresentationFormat>Presentazione su schermo (4:3)</PresentationFormat>
  <Paragraphs>130</Paragraphs>
  <Slides>25</Slides>
  <Notes>0</Notes>
  <HiddenSlides>0</HiddenSlides>
  <MMClips>0</MMClips>
  <ScaleCrop>false</ScaleCrop>
  <HeadingPairs>
    <vt:vector size="4" baseType="variant">
      <vt:variant>
        <vt:lpstr>Tema</vt:lpstr>
      </vt:variant>
      <vt:variant>
        <vt:i4>1</vt:i4>
      </vt:variant>
      <vt:variant>
        <vt:lpstr>Titoli diapositive</vt:lpstr>
      </vt:variant>
      <vt:variant>
        <vt:i4>25</vt:i4>
      </vt:variant>
    </vt:vector>
  </HeadingPairs>
  <TitlesOfParts>
    <vt:vector size="26" baseType="lpstr">
      <vt:lpstr>Tema di Office</vt:lpstr>
      <vt:lpstr>Langages et Pratiques Transgenres 17 mars 2021 pour Lia</vt:lpstr>
      <vt:lpstr>Presentazione di PowerPoint</vt:lpstr>
      <vt:lpstr>Diapo pas présentée, mais juste pour savoir qu’au Québec</vt:lpstr>
      <vt:lpstr>Observations hebdomadaires 18 mars 2021  références culturelles et jeu de mots</vt:lpstr>
      <vt:lpstr>Observations hebdomadaires 17 mars 2021 </vt:lpstr>
      <vt:lpstr>En italien ?</vt:lpstr>
      <vt:lpstr>La presse italienne</vt:lpstr>
      <vt:lpstr>Observations hebdomadaires 17 mars 2021 </vt:lpstr>
      <vt:lpstr>Références culturelles ?</vt:lpstr>
      <vt:lpstr>Presentazione di PowerPoint</vt:lpstr>
      <vt:lpstr>?</vt:lpstr>
      <vt:lpstr>Presentazione di PowerPoint</vt:lpstr>
      <vt:lpstr>Presentazione di PowerPoint</vt:lpstr>
      <vt:lpstr>Presentazione di PowerPoint</vt:lpstr>
      <vt:lpstr>Remue-méninges</vt:lpstr>
      <vt:lpstr>L’interculturalité</vt:lpstr>
      <vt:lpstr>L’interculturalité</vt:lpstr>
      <vt:lpstr>Étymologie du mot « interculturalité »</vt:lpstr>
      <vt:lpstr>Définition du mot « interculturalité »</vt:lpstr>
      <vt:lpstr>Explication du mot « interculturalité »</vt:lpstr>
      <vt:lpstr>Facteurs conditionnant « l’interculturalité »</vt:lpstr>
      <vt:lpstr>À vous de jouer !</vt:lpstr>
      <vt:lpstr>À vous de jouer !</vt:lpstr>
      <vt:lpstr>Pour aller plus loin…</vt:lpstr>
      <vt:lpstr>Synonymes d’interculturalité</vt:lpstr>
    </vt:vector>
  </TitlesOfParts>
  <Company>università degli studi di trieste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nadine celotti</dc:creator>
  <cp:lastModifiedBy>nadine celotti</cp:lastModifiedBy>
  <cp:revision>3</cp:revision>
  <dcterms:created xsi:type="dcterms:W3CDTF">2021-03-18T20:47:12Z</dcterms:created>
  <dcterms:modified xsi:type="dcterms:W3CDTF">2021-03-18T21:02:46Z</dcterms:modified>
</cp:coreProperties>
</file>