
<file path=[Content_Types].xml><?xml version="1.0" encoding="utf-8"?>
<Types xmlns="http://schemas.openxmlformats.org/package/2006/content-types">
  <Default Extension="fntdata" ContentType="application/x-fontdata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8" r:id="rId1"/>
  </p:sldMasterIdLst>
  <p:notesMasterIdLst>
    <p:notesMasterId r:id="rId4"/>
  </p:notesMasterIdLst>
  <p:sldIdLst>
    <p:sldId id="379" r:id="rId2"/>
    <p:sldId id="378" r:id="rId3"/>
  </p:sldIdLst>
  <p:sldSz cx="9144000" cy="5143500" type="screen16x9"/>
  <p:notesSz cx="6858000" cy="9144000"/>
  <p:embeddedFontLst>
    <p:embeddedFont>
      <p:font typeface="Amatic SC" pitchFamily="2" charset="-79"/>
      <p:regular r:id="rId5"/>
      <p:bold r:id="rId6"/>
    </p:embeddedFont>
    <p:embeddedFont>
      <p:font typeface="Baskerville Old Face" panose="02020602080505020303" pitchFamily="18" charset="77"/>
      <p:regular r:id="rId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143EAFB-6B77-40BB-8967-BCF3C5F83155}">
  <a:tblStyle styleId="{7143EAFB-6B77-40BB-8967-BCF3C5F8315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C2FFA5D-87B4-456A-9821-1D502468CF0F}" styleName="Stile con tema 1 - Color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ED083AE6-46FA-4A59-8FB0-9F97EB10719F}" styleName="Stile chiaro 3 - Colore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Stile chiaro 3 - Colore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ABFCF23-3B69-468F-B69F-88F6DE6A72F2}" styleName="Stile medio 1 - Color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8A107856-5554-42FB-B03E-39F5DBC370BA}" styleName="Stile medio 4 - Color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Stile medio 4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2838BEF-8BB2-4498-84A7-C5851F593DF1}" styleName="Stile medio 4 - Color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D7AC3CCA-C797-4891-BE02-D94E43425B78}" styleName="Stile me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3"/>
    <p:restoredTop sz="92610"/>
  </p:normalViewPr>
  <p:slideViewPr>
    <p:cSldViewPr snapToGrid="0" snapToObjects="1">
      <p:cViewPr varScale="1">
        <p:scale>
          <a:sx n="161" d="100"/>
          <a:sy n="161" d="100"/>
        </p:scale>
        <p:origin x="124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tableStyles" Target="tableStyles.xml"/><Relationship Id="rId5" Type="http://schemas.openxmlformats.org/officeDocument/2006/relationships/font" Target="fonts/font1.fntdata"/><Relationship Id="rId10" Type="http://schemas.openxmlformats.org/officeDocument/2006/relationships/theme" Target="theme/theme1.xml"/><Relationship Id="rId4" Type="http://schemas.openxmlformats.org/officeDocument/2006/relationships/notesMaster" Target="notesMasters/notes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541554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78285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/>
          <p:nvPr/>
        </p:nvSpPr>
        <p:spPr>
          <a:xfrm>
            <a:off x="104400" y="157125"/>
            <a:ext cx="8935121" cy="4829207"/>
          </a:xfrm>
          <a:custGeom>
            <a:avLst/>
            <a:gdLst/>
            <a:ahLst/>
            <a:cxnLst/>
            <a:rect l="l" t="t" r="r" b="b"/>
            <a:pathLst>
              <a:path w="92700" h="50102" extrusionOk="0">
                <a:moveTo>
                  <a:pt x="26140" y="187"/>
                </a:moveTo>
                <a:lnTo>
                  <a:pt x="26084" y="205"/>
                </a:lnTo>
                <a:lnTo>
                  <a:pt x="26009" y="224"/>
                </a:lnTo>
                <a:lnTo>
                  <a:pt x="25879" y="336"/>
                </a:lnTo>
                <a:lnTo>
                  <a:pt x="25730" y="485"/>
                </a:lnTo>
                <a:lnTo>
                  <a:pt x="25581" y="652"/>
                </a:lnTo>
                <a:lnTo>
                  <a:pt x="25451" y="838"/>
                </a:lnTo>
                <a:lnTo>
                  <a:pt x="25376" y="987"/>
                </a:lnTo>
                <a:lnTo>
                  <a:pt x="25339" y="1080"/>
                </a:lnTo>
                <a:lnTo>
                  <a:pt x="25358" y="1211"/>
                </a:lnTo>
                <a:lnTo>
                  <a:pt x="25358" y="1229"/>
                </a:lnTo>
                <a:lnTo>
                  <a:pt x="25376" y="1229"/>
                </a:lnTo>
                <a:lnTo>
                  <a:pt x="25432" y="1174"/>
                </a:lnTo>
                <a:lnTo>
                  <a:pt x="25525" y="1062"/>
                </a:lnTo>
                <a:lnTo>
                  <a:pt x="25786" y="745"/>
                </a:lnTo>
                <a:lnTo>
                  <a:pt x="25935" y="596"/>
                </a:lnTo>
                <a:lnTo>
                  <a:pt x="26103" y="447"/>
                </a:lnTo>
                <a:lnTo>
                  <a:pt x="26214" y="652"/>
                </a:lnTo>
                <a:lnTo>
                  <a:pt x="26400" y="969"/>
                </a:lnTo>
                <a:lnTo>
                  <a:pt x="26512" y="1118"/>
                </a:lnTo>
                <a:lnTo>
                  <a:pt x="26605" y="1229"/>
                </a:lnTo>
                <a:lnTo>
                  <a:pt x="26661" y="1267"/>
                </a:lnTo>
                <a:lnTo>
                  <a:pt x="26698" y="1285"/>
                </a:lnTo>
                <a:lnTo>
                  <a:pt x="26736" y="1285"/>
                </a:lnTo>
                <a:lnTo>
                  <a:pt x="26773" y="1267"/>
                </a:lnTo>
                <a:lnTo>
                  <a:pt x="26810" y="1229"/>
                </a:lnTo>
                <a:lnTo>
                  <a:pt x="26829" y="1174"/>
                </a:lnTo>
                <a:lnTo>
                  <a:pt x="26810" y="1118"/>
                </a:lnTo>
                <a:lnTo>
                  <a:pt x="26791" y="1043"/>
                </a:lnTo>
                <a:lnTo>
                  <a:pt x="26717" y="894"/>
                </a:lnTo>
                <a:lnTo>
                  <a:pt x="26624" y="727"/>
                </a:lnTo>
                <a:lnTo>
                  <a:pt x="26382" y="429"/>
                </a:lnTo>
                <a:lnTo>
                  <a:pt x="26233" y="224"/>
                </a:lnTo>
                <a:lnTo>
                  <a:pt x="26196" y="187"/>
                </a:lnTo>
                <a:close/>
                <a:moveTo>
                  <a:pt x="50716" y="187"/>
                </a:moveTo>
                <a:lnTo>
                  <a:pt x="50660" y="205"/>
                </a:lnTo>
                <a:lnTo>
                  <a:pt x="50623" y="243"/>
                </a:lnTo>
                <a:lnTo>
                  <a:pt x="50492" y="373"/>
                </a:lnTo>
                <a:lnTo>
                  <a:pt x="50232" y="689"/>
                </a:lnTo>
                <a:lnTo>
                  <a:pt x="50138" y="820"/>
                </a:lnTo>
                <a:lnTo>
                  <a:pt x="50064" y="876"/>
                </a:lnTo>
                <a:lnTo>
                  <a:pt x="49989" y="913"/>
                </a:lnTo>
                <a:lnTo>
                  <a:pt x="49934" y="932"/>
                </a:lnTo>
                <a:lnTo>
                  <a:pt x="49878" y="932"/>
                </a:lnTo>
                <a:lnTo>
                  <a:pt x="49822" y="894"/>
                </a:lnTo>
                <a:lnTo>
                  <a:pt x="49766" y="857"/>
                </a:lnTo>
                <a:lnTo>
                  <a:pt x="49729" y="801"/>
                </a:lnTo>
                <a:lnTo>
                  <a:pt x="49654" y="671"/>
                </a:lnTo>
                <a:lnTo>
                  <a:pt x="49580" y="541"/>
                </a:lnTo>
                <a:lnTo>
                  <a:pt x="49505" y="429"/>
                </a:lnTo>
                <a:lnTo>
                  <a:pt x="49468" y="392"/>
                </a:lnTo>
                <a:lnTo>
                  <a:pt x="49431" y="354"/>
                </a:lnTo>
                <a:lnTo>
                  <a:pt x="49338" y="354"/>
                </a:lnTo>
                <a:lnTo>
                  <a:pt x="49301" y="373"/>
                </a:lnTo>
                <a:lnTo>
                  <a:pt x="49282" y="410"/>
                </a:lnTo>
                <a:lnTo>
                  <a:pt x="49282" y="466"/>
                </a:lnTo>
                <a:lnTo>
                  <a:pt x="49301" y="541"/>
                </a:lnTo>
                <a:lnTo>
                  <a:pt x="49375" y="689"/>
                </a:lnTo>
                <a:lnTo>
                  <a:pt x="49468" y="838"/>
                </a:lnTo>
                <a:lnTo>
                  <a:pt x="49580" y="1006"/>
                </a:lnTo>
                <a:lnTo>
                  <a:pt x="49710" y="1155"/>
                </a:lnTo>
                <a:lnTo>
                  <a:pt x="49822" y="1248"/>
                </a:lnTo>
                <a:lnTo>
                  <a:pt x="49859" y="1285"/>
                </a:lnTo>
                <a:lnTo>
                  <a:pt x="49915" y="1304"/>
                </a:lnTo>
                <a:lnTo>
                  <a:pt x="49952" y="1304"/>
                </a:lnTo>
                <a:lnTo>
                  <a:pt x="50008" y="1285"/>
                </a:lnTo>
                <a:lnTo>
                  <a:pt x="50138" y="1211"/>
                </a:lnTo>
                <a:lnTo>
                  <a:pt x="50269" y="1099"/>
                </a:lnTo>
                <a:lnTo>
                  <a:pt x="50399" y="969"/>
                </a:lnTo>
                <a:lnTo>
                  <a:pt x="50529" y="801"/>
                </a:lnTo>
                <a:lnTo>
                  <a:pt x="50623" y="652"/>
                </a:lnTo>
                <a:lnTo>
                  <a:pt x="50697" y="522"/>
                </a:lnTo>
                <a:lnTo>
                  <a:pt x="50734" y="410"/>
                </a:lnTo>
                <a:lnTo>
                  <a:pt x="50753" y="317"/>
                </a:lnTo>
                <a:lnTo>
                  <a:pt x="50753" y="243"/>
                </a:lnTo>
                <a:lnTo>
                  <a:pt x="50734" y="205"/>
                </a:lnTo>
                <a:lnTo>
                  <a:pt x="50716" y="187"/>
                </a:lnTo>
                <a:close/>
                <a:moveTo>
                  <a:pt x="28448" y="317"/>
                </a:moveTo>
                <a:lnTo>
                  <a:pt x="28393" y="336"/>
                </a:lnTo>
                <a:lnTo>
                  <a:pt x="28337" y="354"/>
                </a:lnTo>
                <a:lnTo>
                  <a:pt x="28299" y="373"/>
                </a:lnTo>
                <a:lnTo>
                  <a:pt x="28262" y="429"/>
                </a:lnTo>
                <a:lnTo>
                  <a:pt x="28188" y="541"/>
                </a:lnTo>
                <a:lnTo>
                  <a:pt x="28132" y="671"/>
                </a:lnTo>
                <a:lnTo>
                  <a:pt x="28095" y="801"/>
                </a:lnTo>
                <a:lnTo>
                  <a:pt x="28020" y="913"/>
                </a:lnTo>
                <a:lnTo>
                  <a:pt x="27983" y="969"/>
                </a:lnTo>
                <a:lnTo>
                  <a:pt x="27946" y="1006"/>
                </a:lnTo>
                <a:lnTo>
                  <a:pt x="27890" y="1025"/>
                </a:lnTo>
                <a:lnTo>
                  <a:pt x="27834" y="1043"/>
                </a:lnTo>
                <a:lnTo>
                  <a:pt x="27778" y="1043"/>
                </a:lnTo>
                <a:lnTo>
                  <a:pt x="27722" y="1025"/>
                </a:lnTo>
                <a:lnTo>
                  <a:pt x="27666" y="987"/>
                </a:lnTo>
                <a:lnTo>
                  <a:pt x="27629" y="950"/>
                </a:lnTo>
                <a:lnTo>
                  <a:pt x="27573" y="838"/>
                </a:lnTo>
                <a:lnTo>
                  <a:pt x="27517" y="745"/>
                </a:lnTo>
                <a:lnTo>
                  <a:pt x="27369" y="522"/>
                </a:lnTo>
                <a:lnTo>
                  <a:pt x="27238" y="373"/>
                </a:lnTo>
                <a:lnTo>
                  <a:pt x="27238" y="485"/>
                </a:lnTo>
                <a:lnTo>
                  <a:pt x="27275" y="634"/>
                </a:lnTo>
                <a:lnTo>
                  <a:pt x="27313" y="783"/>
                </a:lnTo>
                <a:lnTo>
                  <a:pt x="27369" y="950"/>
                </a:lnTo>
                <a:lnTo>
                  <a:pt x="27443" y="1080"/>
                </a:lnTo>
                <a:lnTo>
                  <a:pt x="27536" y="1211"/>
                </a:lnTo>
                <a:lnTo>
                  <a:pt x="27629" y="1304"/>
                </a:lnTo>
                <a:lnTo>
                  <a:pt x="27704" y="1322"/>
                </a:lnTo>
                <a:lnTo>
                  <a:pt x="27760" y="1341"/>
                </a:lnTo>
                <a:lnTo>
                  <a:pt x="27871" y="1341"/>
                </a:lnTo>
                <a:lnTo>
                  <a:pt x="27964" y="1322"/>
                </a:lnTo>
                <a:lnTo>
                  <a:pt x="28039" y="1267"/>
                </a:lnTo>
                <a:lnTo>
                  <a:pt x="28113" y="1211"/>
                </a:lnTo>
                <a:lnTo>
                  <a:pt x="28169" y="1136"/>
                </a:lnTo>
                <a:lnTo>
                  <a:pt x="28225" y="1043"/>
                </a:lnTo>
                <a:lnTo>
                  <a:pt x="28318" y="876"/>
                </a:lnTo>
                <a:lnTo>
                  <a:pt x="28411" y="727"/>
                </a:lnTo>
                <a:lnTo>
                  <a:pt x="28523" y="559"/>
                </a:lnTo>
                <a:lnTo>
                  <a:pt x="28560" y="466"/>
                </a:lnTo>
                <a:lnTo>
                  <a:pt x="28579" y="392"/>
                </a:lnTo>
                <a:lnTo>
                  <a:pt x="28560" y="373"/>
                </a:lnTo>
                <a:lnTo>
                  <a:pt x="28541" y="336"/>
                </a:lnTo>
                <a:lnTo>
                  <a:pt x="28504" y="336"/>
                </a:lnTo>
                <a:lnTo>
                  <a:pt x="28448" y="317"/>
                </a:lnTo>
                <a:close/>
                <a:moveTo>
                  <a:pt x="32042" y="56"/>
                </a:moveTo>
                <a:lnTo>
                  <a:pt x="32004" y="94"/>
                </a:lnTo>
                <a:lnTo>
                  <a:pt x="31911" y="224"/>
                </a:lnTo>
                <a:lnTo>
                  <a:pt x="31818" y="392"/>
                </a:lnTo>
                <a:lnTo>
                  <a:pt x="31651" y="783"/>
                </a:lnTo>
                <a:lnTo>
                  <a:pt x="31539" y="1043"/>
                </a:lnTo>
                <a:lnTo>
                  <a:pt x="31483" y="969"/>
                </a:lnTo>
                <a:lnTo>
                  <a:pt x="31427" y="838"/>
                </a:lnTo>
                <a:lnTo>
                  <a:pt x="31297" y="578"/>
                </a:lnTo>
                <a:lnTo>
                  <a:pt x="31241" y="447"/>
                </a:lnTo>
                <a:lnTo>
                  <a:pt x="31167" y="354"/>
                </a:lnTo>
                <a:lnTo>
                  <a:pt x="31148" y="336"/>
                </a:lnTo>
                <a:lnTo>
                  <a:pt x="31111" y="317"/>
                </a:lnTo>
                <a:lnTo>
                  <a:pt x="31074" y="336"/>
                </a:lnTo>
                <a:lnTo>
                  <a:pt x="31055" y="354"/>
                </a:lnTo>
                <a:lnTo>
                  <a:pt x="31018" y="392"/>
                </a:lnTo>
                <a:lnTo>
                  <a:pt x="30999" y="447"/>
                </a:lnTo>
                <a:lnTo>
                  <a:pt x="30999" y="522"/>
                </a:lnTo>
                <a:lnTo>
                  <a:pt x="31018" y="578"/>
                </a:lnTo>
                <a:lnTo>
                  <a:pt x="31055" y="727"/>
                </a:lnTo>
                <a:lnTo>
                  <a:pt x="31129" y="876"/>
                </a:lnTo>
                <a:lnTo>
                  <a:pt x="31222" y="1025"/>
                </a:lnTo>
                <a:lnTo>
                  <a:pt x="31316" y="1155"/>
                </a:lnTo>
                <a:lnTo>
                  <a:pt x="31483" y="1341"/>
                </a:lnTo>
                <a:lnTo>
                  <a:pt x="31520" y="1360"/>
                </a:lnTo>
                <a:lnTo>
                  <a:pt x="31558" y="1341"/>
                </a:lnTo>
                <a:lnTo>
                  <a:pt x="31613" y="1322"/>
                </a:lnTo>
                <a:lnTo>
                  <a:pt x="31688" y="1248"/>
                </a:lnTo>
                <a:lnTo>
                  <a:pt x="31800" y="1099"/>
                </a:lnTo>
                <a:lnTo>
                  <a:pt x="31930" y="876"/>
                </a:lnTo>
                <a:lnTo>
                  <a:pt x="32042" y="652"/>
                </a:lnTo>
                <a:lnTo>
                  <a:pt x="32135" y="429"/>
                </a:lnTo>
                <a:lnTo>
                  <a:pt x="32172" y="243"/>
                </a:lnTo>
                <a:lnTo>
                  <a:pt x="32172" y="168"/>
                </a:lnTo>
                <a:lnTo>
                  <a:pt x="32153" y="131"/>
                </a:lnTo>
                <a:lnTo>
                  <a:pt x="32116" y="75"/>
                </a:lnTo>
                <a:lnTo>
                  <a:pt x="32079" y="56"/>
                </a:lnTo>
                <a:close/>
                <a:moveTo>
                  <a:pt x="11413" y="243"/>
                </a:moveTo>
                <a:lnTo>
                  <a:pt x="11376" y="261"/>
                </a:lnTo>
                <a:lnTo>
                  <a:pt x="11189" y="466"/>
                </a:lnTo>
                <a:lnTo>
                  <a:pt x="10892" y="801"/>
                </a:lnTo>
                <a:lnTo>
                  <a:pt x="10743" y="987"/>
                </a:lnTo>
                <a:lnTo>
                  <a:pt x="10631" y="1155"/>
                </a:lnTo>
                <a:lnTo>
                  <a:pt x="10575" y="1285"/>
                </a:lnTo>
                <a:lnTo>
                  <a:pt x="10575" y="1322"/>
                </a:lnTo>
                <a:lnTo>
                  <a:pt x="10594" y="1360"/>
                </a:lnTo>
                <a:lnTo>
                  <a:pt x="10631" y="1378"/>
                </a:lnTo>
                <a:lnTo>
                  <a:pt x="10668" y="1360"/>
                </a:lnTo>
                <a:lnTo>
                  <a:pt x="10780" y="1304"/>
                </a:lnTo>
                <a:lnTo>
                  <a:pt x="10910" y="1192"/>
                </a:lnTo>
                <a:lnTo>
                  <a:pt x="11041" y="1043"/>
                </a:lnTo>
                <a:lnTo>
                  <a:pt x="11283" y="745"/>
                </a:lnTo>
                <a:lnTo>
                  <a:pt x="11431" y="541"/>
                </a:lnTo>
                <a:lnTo>
                  <a:pt x="11543" y="745"/>
                </a:lnTo>
                <a:lnTo>
                  <a:pt x="11711" y="1062"/>
                </a:lnTo>
                <a:lnTo>
                  <a:pt x="11804" y="1192"/>
                </a:lnTo>
                <a:lnTo>
                  <a:pt x="11897" y="1285"/>
                </a:lnTo>
                <a:lnTo>
                  <a:pt x="11953" y="1322"/>
                </a:lnTo>
                <a:lnTo>
                  <a:pt x="11990" y="1322"/>
                </a:lnTo>
                <a:lnTo>
                  <a:pt x="12027" y="1304"/>
                </a:lnTo>
                <a:lnTo>
                  <a:pt x="12065" y="1267"/>
                </a:lnTo>
                <a:lnTo>
                  <a:pt x="12065" y="1229"/>
                </a:lnTo>
                <a:lnTo>
                  <a:pt x="12065" y="1174"/>
                </a:lnTo>
                <a:lnTo>
                  <a:pt x="12009" y="1006"/>
                </a:lnTo>
                <a:lnTo>
                  <a:pt x="11916" y="820"/>
                </a:lnTo>
                <a:lnTo>
                  <a:pt x="11804" y="634"/>
                </a:lnTo>
                <a:lnTo>
                  <a:pt x="11674" y="466"/>
                </a:lnTo>
                <a:lnTo>
                  <a:pt x="11543" y="317"/>
                </a:lnTo>
                <a:lnTo>
                  <a:pt x="11487" y="280"/>
                </a:lnTo>
                <a:lnTo>
                  <a:pt x="11450" y="243"/>
                </a:lnTo>
                <a:close/>
                <a:moveTo>
                  <a:pt x="81268" y="243"/>
                </a:moveTo>
                <a:lnTo>
                  <a:pt x="81156" y="336"/>
                </a:lnTo>
                <a:lnTo>
                  <a:pt x="81026" y="466"/>
                </a:lnTo>
                <a:lnTo>
                  <a:pt x="80895" y="634"/>
                </a:lnTo>
                <a:lnTo>
                  <a:pt x="80784" y="838"/>
                </a:lnTo>
                <a:lnTo>
                  <a:pt x="80691" y="1025"/>
                </a:lnTo>
                <a:lnTo>
                  <a:pt x="80635" y="1174"/>
                </a:lnTo>
                <a:lnTo>
                  <a:pt x="80635" y="1229"/>
                </a:lnTo>
                <a:lnTo>
                  <a:pt x="80635" y="1267"/>
                </a:lnTo>
                <a:lnTo>
                  <a:pt x="80672" y="1304"/>
                </a:lnTo>
                <a:lnTo>
                  <a:pt x="80709" y="1322"/>
                </a:lnTo>
                <a:lnTo>
                  <a:pt x="80747" y="1322"/>
                </a:lnTo>
                <a:lnTo>
                  <a:pt x="80802" y="1285"/>
                </a:lnTo>
                <a:lnTo>
                  <a:pt x="80895" y="1192"/>
                </a:lnTo>
                <a:lnTo>
                  <a:pt x="80989" y="1062"/>
                </a:lnTo>
                <a:lnTo>
                  <a:pt x="81156" y="745"/>
                </a:lnTo>
                <a:lnTo>
                  <a:pt x="81268" y="541"/>
                </a:lnTo>
                <a:lnTo>
                  <a:pt x="81417" y="745"/>
                </a:lnTo>
                <a:lnTo>
                  <a:pt x="81659" y="1043"/>
                </a:lnTo>
                <a:lnTo>
                  <a:pt x="81789" y="1192"/>
                </a:lnTo>
                <a:lnTo>
                  <a:pt x="81919" y="1304"/>
                </a:lnTo>
                <a:lnTo>
                  <a:pt x="82031" y="1360"/>
                </a:lnTo>
                <a:lnTo>
                  <a:pt x="82087" y="1378"/>
                </a:lnTo>
                <a:lnTo>
                  <a:pt x="82124" y="1360"/>
                </a:lnTo>
                <a:lnTo>
                  <a:pt x="82143" y="1322"/>
                </a:lnTo>
                <a:lnTo>
                  <a:pt x="82124" y="1285"/>
                </a:lnTo>
                <a:lnTo>
                  <a:pt x="82068" y="1155"/>
                </a:lnTo>
                <a:lnTo>
                  <a:pt x="81957" y="987"/>
                </a:lnTo>
                <a:lnTo>
                  <a:pt x="81826" y="820"/>
                </a:lnTo>
                <a:lnTo>
                  <a:pt x="81510" y="466"/>
                </a:lnTo>
                <a:lnTo>
                  <a:pt x="81324" y="261"/>
                </a:lnTo>
                <a:lnTo>
                  <a:pt x="81305" y="243"/>
                </a:lnTo>
                <a:close/>
                <a:moveTo>
                  <a:pt x="35877" y="1"/>
                </a:moveTo>
                <a:lnTo>
                  <a:pt x="35821" y="19"/>
                </a:lnTo>
                <a:lnTo>
                  <a:pt x="35765" y="56"/>
                </a:lnTo>
                <a:lnTo>
                  <a:pt x="35709" y="131"/>
                </a:lnTo>
                <a:lnTo>
                  <a:pt x="35598" y="299"/>
                </a:lnTo>
                <a:lnTo>
                  <a:pt x="35467" y="522"/>
                </a:lnTo>
                <a:lnTo>
                  <a:pt x="35356" y="727"/>
                </a:lnTo>
                <a:lnTo>
                  <a:pt x="35244" y="1006"/>
                </a:lnTo>
                <a:lnTo>
                  <a:pt x="34927" y="559"/>
                </a:lnTo>
                <a:lnTo>
                  <a:pt x="34834" y="447"/>
                </a:lnTo>
                <a:lnTo>
                  <a:pt x="34741" y="354"/>
                </a:lnTo>
                <a:lnTo>
                  <a:pt x="34667" y="317"/>
                </a:lnTo>
                <a:lnTo>
                  <a:pt x="34630" y="317"/>
                </a:lnTo>
                <a:lnTo>
                  <a:pt x="34611" y="336"/>
                </a:lnTo>
                <a:lnTo>
                  <a:pt x="34592" y="373"/>
                </a:lnTo>
                <a:lnTo>
                  <a:pt x="34592" y="429"/>
                </a:lnTo>
                <a:lnTo>
                  <a:pt x="34630" y="559"/>
                </a:lnTo>
                <a:lnTo>
                  <a:pt x="34704" y="708"/>
                </a:lnTo>
                <a:lnTo>
                  <a:pt x="34816" y="876"/>
                </a:lnTo>
                <a:lnTo>
                  <a:pt x="35039" y="1155"/>
                </a:lnTo>
                <a:lnTo>
                  <a:pt x="35207" y="1341"/>
                </a:lnTo>
                <a:lnTo>
                  <a:pt x="35244" y="1378"/>
                </a:lnTo>
                <a:lnTo>
                  <a:pt x="35281" y="1397"/>
                </a:lnTo>
                <a:lnTo>
                  <a:pt x="35300" y="1397"/>
                </a:lnTo>
                <a:lnTo>
                  <a:pt x="35337" y="1378"/>
                </a:lnTo>
                <a:lnTo>
                  <a:pt x="35393" y="1341"/>
                </a:lnTo>
                <a:lnTo>
                  <a:pt x="35430" y="1267"/>
                </a:lnTo>
                <a:lnTo>
                  <a:pt x="35505" y="1080"/>
                </a:lnTo>
                <a:lnTo>
                  <a:pt x="35542" y="950"/>
                </a:lnTo>
                <a:lnTo>
                  <a:pt x="35635" y="783"/>
                </a:lnTo>
                <a:lnTo>
                  <a:pt x="35784" y="541"/>
                </a:lnTo>
                <a:lnTo>
                  <a:pt x="35914" y="317"/>
                </a:lnTo>
                <a:lnTo>
                  <a:pt x="35951" y="224"/>
                </a:lnTo>
                <a:lnTo>
                  <a:pt x="35951" y="131"/>
                </a:lnTo>
                <a:lnTo>
                  <a:pt x="35933" y="56"/>
                </a:lnTo>
                <a:lnTo>
                  <a:pt x="35914" y="1"/>
                </a:lnTo>
                <a:close/>
                <a:moveTo>
                  <a:pt x="44516" y="373"/>
                </a:moveTo>
                <a:lnTo>
                  <a:pt x="44460" y="392"/>
                </a:lnTo>
                <a:lnTo>
                  <a:pt x="44385" y="429"/>
                </a:lnTo>
                <a:lnTo>
                  <a:pt x="44311" y="485"/>
                </a:lnTo>
                <a:lnTo>
                  <a:pt x="44199" y="596"/>
                </a:lnTo>
                <a:lnTo>
                  <a:pt x="44088" y="727"/>
                </a:lnTo>
                <a:lnTo>
                  <a:pt x="43901" y="1006"/>
                </a:lnTo>
                <a:lnTo>
                  <a:pt x="43864" y="1080"/>
                </a:lnTo>
                <a:lnTo>
                  <a:pt x="43808" y="1248"/>
                </a:lnTo>
                <a:lnTo>
                  <a:pt x="43790" y="1322"/>
                </a:lnTo>
                <a:lnTo>
                  <a:pt x="43771" y="1360"/>
                </a:lnTo>
                <a:lnTo>
                  <a:pt x="43790" y="1378"/>
                </a:lnTo>
                <a:lnTo>
                  <a:pt x="43790" y="1397"/>
                </a:lnTo>
                <a:lnTo>
                  <a:pt x="43846" y="1360"/>
                </a:lnTo>
                <a:lnTo>
                  <a:pt x="43994" y="1248"/>
                </a:lnTo>
                <a:lnTo>
                  <a:pt x="44125" y="1099"/>
                </a:lnTo>
                <a:lnTo>
                  <a:pt x="44255" y="950"/>
                </a:lnTo>
                <a:lnTo>
                  <a:pt x="44404" y="820"/>
                </a:lnTo>
                <a:lnTo>
                  <a:pt x="44497" y="745"/>
                </a:lnTo>
                <a:lnTo>
                  <a:pt x="44553" y="708"/>
                </a:lnTo>
                <a:lnTo>
                  <a:pt x="44590" y="727"/>
                </a:lnTo>
                <a:lnTo>
                  <a:pt x="44609" y="745"/>
                </a:lnTo>
                <a:lnTo>
                  <a:pt x="44702" y="820"/>
                </a:lnTo>
                <a:lnTo>
                  <a:pt x="44739" y="876"/>
                </a:lnTo>
                <a:lnTo>
                  <a:pt x="44776" y="969"/>
                </a:lnTo>
                <a:lnTo>
                  <a:pt x="44870" y="1155"/>
                </a:lnTo>
                <a:lnTo>
                  <a:pt x="44925" y="1248"/>
                </a:lnTo>
                <a:lnTo>
                  <a:pt x="44981" y="1322"/>
                </a:lnTo>
                <a:lnTo>
                  <a:pt x="45037" y="1378"/>
                </a:lnTo>
                <a:lnTo>
                  <a:pt x="45093" y="1397"/>
                </a:lnTo>
                <a:lnTo>
                  <a:pt x="45186" y="1397"/>
                </a:lnTo>
                <a:lnTo>
                  <a:pt x="45223" y="1360"/>
                </a:lnTo>
                <a:lnTo>
                  <a:pt x="45242" y="1304"/>
                </a:lnTo>
                <a:lnTo>
                  <a:pt x="45242" y="1248"/>
                </a:lnTo>
                <a:lnTo>
                  <a:pt x="45205" y="1099"/>
                </a:lnTo>
                <a:lnTo>
                  <a:pt x="45149" y="987"/>
                </a:lnTo>
                <a:lnTo>
                  <a:pt x="45000" y="708"/>
                </a:lnTo>
                <a:lnTo>
                  <a:pt x="44907" y="578"/>
                </a:lnTo>
                <a:lnTo>
                  <a:pt x="44814" y="485"/>
                </a:lnTo>
                <a:lnTo>
                  <a:pt x="44702" y="392"/>
                </a:lnTo>
                <a:lnTo>
                  <a:pt x="44646" y="373"/>
                </a:lnTo>
                <a:close/>
                <a:moveTo>
                  <a:pt x="54328" y="56"/>
                </a:moveTo>
                <a:lnTo>
                  <a:pt x="54290" y="75"/>
                </a:lnTo>
                <a:lnTo>
                  <a:pt x="54253" y="112"/>
                </a:lnTo>
                <a:lnTo>
                  <a:pt x="53992" y="652"/>
                </a:lnTo>
                <a:lnTo>
                  <a:pt x="53899" y="820"/>
                </a:lnTo>
                <a:lnTo>
                  <a:pt x="53806" y="969"/>
                </a:lnTo>
                <a:lnTo>
                  <a:pt x="53713" y="1062"/>
                </a:lnTo>
                <a:lnTo>
                  <a:pt x="53676" y="1099"/>
                </a:lnTo>
                <a:lnTo>
                  <a:pt x="53639" y="1118"/>
                </a:lnTo>
                <a:lnTo>
                  <a:pt x="53601" y="1099"/>
                </a:lnTo>
                <a:lnTo>
                  <a:pt x="53564" y="1080"/>
                </a:lnTo>
                <a:lnTo>
                  <a:pt x="53471" y="969"/>
                </a:lnTo>
                <a:lnTo>
                  <a:pt x="53378" y="820"/>
                </a:lnTo>
                <a:lnTo>
                  <a:pt x="53285" y="652"/>
                </a:lnTo>
                <a:lnTo>
                  <a:pt x="53192" y="485"/>
                </a:lnTo>
                <a:lnTo>
                  <a:pt x="53117" y="336"/>
                </a:lnTo>
                <a:lnTo>
                  <a:pt x="53043" y="261"/>
                </a:lnTo>
                <a:lnTo>
                  <a:pt x="53006" y="243"/>
                </a:lnTo>
                <a:lnTo>
                  <a:pt x="52987" y="243"/>
                </a:lnTo>
                <a:lnTo>
                  <a:pt x="52968" y="280"/>
                </a:lnTo>
                <a:lnTo>
                  <a:pt x="52950" y="317"/>
                </a:lnTo>
                <a:lnTo>
                  <a:pt x="52987" y="485"/>
                </a:lnTo>
                <a:lnTo>
                  <a:pt x="53043" y="708"/>
                </a:lnTo>
                <a:lnTo>
                  <a:pt x="53155" y="932"/>
                </a:lnTo>
                <a:lnTo>
                  <a:pt x="53266" y="1155"/>
                </a:lnTo>
                <a:lnTo>
                  <a:pt x="53341" y="1248"/>
                </a:lnTo>
                <a:lnTo>
                  <a:pt x="53415" y="1322"/>
                </a:lnTo>
                <a:lnTo>
                  <a:pt x="53490" y="1378"/>
                </a:lnTo>
                <a:lnTo>
                  <a:pt x="53564" y="1416"/>
                </a:lnTo>
                <a:lnTo>
                  <a:pt x="53657" y="1416"/>
                </a:lnTo>
                <a:lnTo>
                  <a:pt x="53732" y="1397"/>
                </a:lnTo>
                <a:lnTo>
                  <a:pt x="53806" y="1341"/>
                </a:lnTo>
                <a:lnTo>
                  <a:pt x="53881" y="1267"/>
                </a:lnTo>
                <a:lnTo>
                  <a:pt x="54011" y="1062"/>
                </a:lnTo>
                <a:lnTo>
                  <a:pt x="54234" y="671"/>
                </a:lnTo>
                <a:lnTo>
                  <a:pt x="54383" y="447"/>
                </a:lnTo>
                <a:lnTo>
                  <a:pt x="54458" y="317"/>
                </a:lnTo>
                <a:lnTo>
                  <a:pt x="54476" y="243"/>
                </a:lnTo>
                <a:lnTo>
                  <a:pt x="54495" y="187"/>
                </a:lnTo>
                <a:lnTo>
                  <a:pt x="54458" y="112"/>
                </a:lnTo>
                <a:lnTo>
                  <a:pt x="54402" y="56"/>
                </a:lnTo>
                <a:close/>
                <a:moveTo>
                  <a:pt x="58126" y="168"/>
                </a:moveTo>
                <a:lnTo>
                  <a:pt x="58051" y="187"/>
                </a:lnTo>
                <a:lnTo>
                  <a:pt x="57995" y="243"/>
                </a:lnTo>
                <a:lnTo>
                  <a:pt x="57884" y="373"/>
                </a:lnTo>
                <a:lnTo>
                  <a:pt x="57772" y="522"/>
                </a:lnTo>
                <a:lnTo>
                  <a:pt x="57679" y="689"/>
                </a:lnTo>
                <a:lnTo>
                  <a:pt x="57586" y="857"/>
                </a:lnTo>
                <a:lnTo>
                  <a:pt x="57493" y="987"/>
                </a:lnTo>
                <a:lnTo>
                  <a:pt x="57399" y="1062"/>
                </a:lnTo>
                <a:lnTo>
                  <a:pt x="57362" y="1080"/>
                </a:lnTo>
                <a:lnTo>
                  <a:pt x="57325" y="1080"/>
                </a:lnTo>
                <a:lnTo>
                  <a:pt x="57269" y="1043"/>
                </a:lnTo>
                <a:lnTo>
                  <a:pt x="57195" y="950"/>
                </a:lnTo>
                <a:lnTo>
                  <a:pt x="57046" y="727"/>
                </a:lnTo>
                <a:lnTo>
                  <a:pt x="56897" y="522"/>
                </a:lnTo>
                <a:lnTo>
                  <a:pt x="56841" y="466"/>
                </a:lnTo>
                <a:lnTo>
                  <a:pt x="56804" y="447"/>
                </a:lnTo>
                <a:lnTo>
                  <a:pt x="56785" y="447"/>
                </a:lnTo>
                <a:lnTo>
                  <a:pt x="56804" y="429"/>
                </a:lnTo>
                <a:lnTo>
                  <a:pt x="56822" y="410"/>
                </a:lnTo>
                <a:lnTo>
                  <a:pt x="56804" y="373"/>
                </a:lnTo>
                <a:lnTo>
                  <a:pt x="56748" y="336"/>
                </a:lnTo>
                <a:lnTo>
                  <a:pt x="56692" y="336"/>
                </a:lnTo>
                <a:lnTo>
                  <a:pt x="56636" y="354"/>
                </a:lnTo>
                <a:lnTo>
                  <a:pt x="56618" y="373"/>
                </a:lnTo>
                <a:lnTo>
                  <a:pt x="56599" y="410"/>
                </a:lnTo>
                <a:lnTo>
                  <a:pt x="56599" y="447"/>
                </a:lnTo>
                <a:lnTo>
                  <a:pt x="56618" y="503"/>
                </a:lnTo>
                <a:lnTo>
                  <a:pt x="56673" y="671"/>
                </a:lnTo>
                <a:lnTo>
                  <a:pt x="56785" y="838"/>
                </a:lnTo>
                <a:lnTo>
                  <a:pt x="56915" y="1043"/>
                </a:lnTo>
                <a:lnTo>
                  <a:pt x="57064" y="1211"/>
                </a:lnTo>
                <a:lnTo>
                  <a:pt x="57139" y="1285"/>
                </a:lnTo>
                <a:lnTo>
                  <a:pt x="57213" y="1341"/>
                </a:lnTo>
                <a:lnTo>
                  <a:pt x="57344" y="1397"/>
                </a:lnTo>
                <a:lnTo>
                  <a:pt x="57437" y="1416"/>
                </a:lnTo>
                <a:lnTo>
                  <a:pt x="57511" y="1416"/>
                </a:lnTo>
                <a:lnTo>
                  <a:pt x="57567" y="1397"/>
                </a:lnTo>
                <a:lnTo>
                  <a:pt x="57623" y="1341"/>
                </a:lnTo>
                <a:lnTo>
                  <a:pt x="57660" y="1267"/>
                </a:lnTo>
                <a:lnTo>
                  <a:pt x="57753" y="1099"/>
                </a:lnTo>
                <a:lnTo>
                  <a:pt x="57865" y="894"/>
                </a:lnTo>
                <a:lnTo>
                  <a:pt x="58032" y="559"/>
                </a:lnTo>
                <a:lnTo>
                  <a:pt x="58126" y="410"/>
                </a:lnTo>
                <a:lnTo>
                  <a:pt x="58163" y="261"/>
                </a:lnTo>
                <a:lnTo>
                  <a:pt x="58181" y="224"/>
                </a:lnTo>
                <a:lnTo>
                  <a:pt x="58181" y="187"/>
                </a:lnTo>
                <a:lnTo>
                  <a:pt x="58163" y="168"/>
                </a:lnTo>
                <a:close/>
                <a:moveTo>
                  <a:pt x="18711" y="280"/>
                </a:moveTo>
                <a:lnTo>
                  <a:pt x="18674" y="299"/>
                </a:lnTo>
                <a:lnTo>
                  <a:pt x="18655" y="317"/>
                </a:lnTo>
                <a:lnTo>
                  <a:pt x="18599" y="373"/>
                </a:lnTo>
                <a:lnTo>
                  <a:pt x="18525" y="466"/>
                </a:lnTo>
                <a:lnTo>
                  <a:pt x="18376" y="634"/>
                </a:lnTo>
                <a:lnTo>
                  <a:pt x="18153" y="932"/>
                </a:lnTo>
                <a:lnTo>
                  <a:pt x="18041" y="1099"/>
                </a:lnTo>
                <a:lnTo>
                  <a:pt x="17948" y="1229"/>
                </a:lnTo>
                <a:lnTo>
                  <a:pt x="17911" y="1341"/>
                </a:lnTo>
                <a:lnTo>
                  <a:pt x="17911" y="1378"/>
                </a:lnTo>
                <a:lnTo>
                  <a:pt x="17929" y="1416"/>
                </a:lnTo>
                <a:lnTo>
                  <a:pt x="17948" y="1416"/>
                </a:lnTo>
                <a:lnTo>
                  <a:pt x="17966" y="1397"/>
                </a:lnTo>
                <a:lnTo>
                  <a:pt x="18060" y="1304"/>
                </a:lnTo>
                <a:lnTo>
                  <a:pt x="18320" y="1006"/>
                </a:lnTo>
                <a:lnTo>
                  <a:pt x="18730" y="503"/>
                </a:lnTo>
                <a:lnTo>
                  <a:pt x="18823" y="708"/>
                </a:lnTo>
                <a:lnTo>
                  <a:pt x="18972" y="1006"/>
                </a:lnTo>
                <a:lnTo>
                  <a:pt x="19046" y="1136"/>
                </a:lnTo>
                <a:lnTo>
                  <a:pt x="19139" y="1267"/>
                </a:lnTo>
                <a:lnTo>
                  <a:pt x="19214" y="1360"/>
                </a:lnTo>
                <a:lnTo>
                  <a:pt x="19307" y="1416"/>
                </a:lnTo>
                <a:lnTo>
                  <a:pt x="19363" y="1434"/>
                </a:lnTo>
                <a:lnTo>
                  <a:pt x="19400" y="1434"/>
                </a:lnTo>
                <a:lnTo>
                  <a:pt x="19437" y="1416"/>
                </a:lnTo>
                <a:lnTo>
                  <a:pt x="19456" y="1397"/>
                </a:lnTo>
                <a:lnTo>
                  <a:pt x="19456" y="1322"/>
                </a:lnTo>
                <a:lnTo>
                  <a:pt x="19419" y="1229"/>
                </a:lnTo>
                <a:lnTo>
                  <a:pt x="19288" y="1025"/>
                </a:lnTo>
                <a:lnTo>
                  <a:pt x="19177" y="857"/>
                </a:lnTo>
                <a:lnTo>
                  <a:pt x="19009" y="559"/>
                </a:lnTo>
                <a:lnTo>
                  <a:pt x="18916" y="392"/>
                </a:lnTo>
                <a:lnTo>
                  <a:pt x="18860" y="336"/>
                </a:lnTo>
                <a:lnTo>
                  <a:pt x="18823" y="299"/>
                </a:lnTo>
                <a:lnTo>
                  <a:pt x="18767" y="280"/>
                </a:lnTo>
                <a:close/>
                <a:moveTo>
                  <a:pt x="46936" y="224"/>
                </a:moveTo>
                <a:lnTo>
                  <a:pt x="46880" y="261"/>
                </a:lnTo>
                <a:lnTo>
                  <a:pt x="46787" y="354"/>
                </a:lnTo>
                <a:lnTo>
                  <a:pt x="46713" y="447"/>
                </a:lnTo>
                <a:lnTo>
                  <a:pt x="46601" y="689"/>
                </a:lnTo>
                <a:lnTo>
                  <a:pt x="46415" y="1155"/>
                </a:lnTo>
                <a:lnTo>
                  <a:pt x="46266" y="987"/>
                </a:lnTo>
                <a:lnTo>
                  <a:pt x="46024" y="745"/>
                </a:lnTo>
                <a:lnTo>
                  <a:pt x="45819" y="503"/>
                </a:lnTo>
                <a:lnTo>
                  <a:pt x="45726" y="429"/>
                </a:lnTo>
                <a:lnTo>
                  <a:pt x="45689" y="410"/>
                </a:lnTo>
                <a:lnTo>
                  <a:pt x="45651" y="429"/>
                </a:lnTo>
                <a:lnTo>
                  <a:pt x="45651" y="447"/>
                </a:lnTo>
                <a:lnTo>
                  <a:pt x="45651" y="541"/>
                </a:lnTo>
                <a:lnTo>
                  <a:pt x="45707" y="671"/>
                </a:lnTo>
                <a:lnTo>
                  <a:pt x="45782" y="801"/>
                </a:lnTo>
                <a:lnTo>
                  <a:pt x="45968" y="1043"/>
                </a:lnTo>
                <a:lnTo>
                  <a:pt x="46061" y="1174"/>
                </a:lnTo>
                <a:lnTo>
                  <a:pt x="46173" y="1285"/>
                </a:lnTo>
                <a:lnTo>
                  <a:pt x="46285" y="1378"/>
                </a:lnTo>
                <a:lnTo>
                  <a:pt x="46359" y="1416"/>
                </a:lnTo>
                <a:lnTo>
                  <a:pt x="46433" y="1434"/>
                </a:lnTo>
                <a:lnTo>
                  <a:pt x="46508" y="1397"/>
                </a:lnTo>
                <a:lnTo>
                  <a:pt x="46564" y="1341"/>
                </a:lnTo>
                <a:lnTo>
                  <a:pt x="46638" y="1248"/>
                </a:lnTo>
                <a:lnTo>
                  <a:pt x="46713" y="1099"/>
                </a:lnTo>
                <a:lnTo>
                  <a:pt x="46880" y="820"/>
                </a:lnTo>
                <a:lnTo>
                  <a:pt x="46955" y="652"/>
                </a:lnTo>
                <a:lnTo>
                  <a:pt x="46992" y="578"/>
                </a:lnTo>
                <a:lnTo>
                  <a:pt x="46992" y="503"/>
                </a:lnTo>
                <a:lnTo>
                  <a:pt x="47011" y="429"/>
                </a:lnTo>
                <a:lnTo>
                  <a:pt x="47011" y="317"/>
                </a:lnTo>
                <a:lnTo>
                  <a:pt x="46992" y="261"/>
                </a:lnTo>
                <a:lnTo>
                  <a:pt x="46973" y="224"/>
                </a:lnTo>
                <a:close/>
                <a:moveTo>
                  <a:pt x="51833" y="243"/>
                </a:moveTo>
                <a:lnTo>
                  <a:pt x="51740" y="261"/>
                </a:lnTo>
                <a:lnTo>
                  <a:pt x="51684" y="280"/>
                </a:lnTo>
                <a:lnTo>
                  <a:pt x="51647" y="317"/>
                </a:lnTo>
                <a:lnTo>
                  <a:pt x="51553" y="429"/>
                </a:lnTo>
                <a:lnTo>
                  <a:pt x="51423" y="652"/>
                </a:lnTo>
                <a:lnTo>
                  <a:pt x="51311" y="876"/>
                </a:lnTo>
                <a:lnTo>
                  <a:pt x="51218" y="1174"/>
                </a:lnTo>
                <a:lnTo>
                  <a:pt x="51181" y="1360"/>
                </a:lnTo>
                <a:lnTo>
                  <a:pt x="51181" y="1416"/>
                </a:lnTo>
                <a:lnTo>
                  <a:pt x="51218" y="1416"/>
                </a:lnTo>
                <a:lnTo>
                  <a:pt x="51311" y="1341"/>
                </a:lnTo>
                <a:lnTo>
                  <a:pt x="51404" y="1248"/>
                </a:lnTo>
                <a:lnTo>
                  <a:pt x="51498" y="1136"/>
                </a:lnTo>
                <a:lnTo>
                  <a:pt x="51572" y="1025"/>
                </a:lnTo>
                <a:lnTo>
                  <a:pt x="51684" y="764"/>
                </a:lnTo>
                <a:lnTo>
                  <a:pt x="51795" y="541"/>
                </a:lnTo>
                <a:lnTo>
                  <a:pt x="51926" y="652"/>
                </a:lnTo>
                <a:lnTo>
                  <a:pt x="52037" y="783"/>
                </a:lnTo>
                <a:lnTo>
                  <a:pt x="52131" y="913"/>
                </a:lnTo>
                <a:lnTo>
                  <a:pt x="52205" y="1062"/>
                </a:lnTo>
                <a:lnTo>
                  <a:pt x="52298" y="1267"/>
                </a:lnTo>
                <a:lnTo>
                  <a:pt x="52373" y="1378"/>
                </a:lnTo>
                <a:lnTo>
                  <a:pt x="52410" y="1416"/>
                </a:lnTo>
                <a:lnTo>
                  <a:pt x="52447" y="1434"/>
                </a:lnTo>
                <a:lnTo>
                  <a:pt x="52522" y="1434"/>
                </a:lnTo>
                <a:lnTo>
                  <a:pt x="52559" y="1416"/>
                </a:lnTo>
                <a:lnTo>
                  <a:pt x="52577" y="1378"/>
                </a:lnTo>
                <a:lnTo>
                  <a:pt x="52596" y="1341"/>
                </a:lnTo>
                <a:lnTo>
                  <a:pt x="52577" y="1211"/>
                </a:lnTo>
                <a:lnTo>
                  <a:pt x="52522" y="1080"/>
                </a:lnTo>
                <a:lnTo>
                  <a:pt x="52466" y="932"/>
                </a:lnTo>
                <a:lnTo>
                  <a:pt x="52391" y="783"/>
                </a:lnTo>
                <a:lnTo>
                  <a:pt x="52280" y="634"/>
                </a:lnTo>
                <a:lnTo>
                  <a:pt x="52112" y="429"/>
                </a:lnTo>
                <a:lnTo>
                  <a:pt x="52019" y="336"/>
                </a:lnTo>
                <a:lnTo>
                  <a:pt x="51926" y="280"/>
                </a:lnTo>
                <a:lnTo>
                  <a:pt x="51833" y="243"/>
                </a:lnTo>
                <a:close/>
                <a:moveTo>
                  <a:pt x="55649" y="205"/>
                </a:moveTo>
                <a:lnTo>
                  <a:pt x="55575" y="243"/>
                </a:lnTo>
                <a:lnTo>
                  <a:pt x="55500" y="280"/>
                </a:lnTo>
                <a:lnTo>
                  <a:pt x="55407" y="354"/>
                </a:lnTo>
                <a:lnTo>
                  <a:pt x="55314" y="447"/>
                </a:lnTo>
                <a:lnTo>
                  <a:pt x="55147" y="671"/>
                </a:lnTo>
                <a:lnTo>
                  <a:pt x="54979" y="894"/>
                </a:lnTo>
                <a:lnTo>
                  <a:pt x="54849" y="1118"/>
                </a:lnTo>
                <a:lnTo>
                  <a:pt x="54793" y="1285"/>
                </a:lnTo>
                <a:lnTo>
                  <a:pt x="54793" y="1341"/>
                </a:lnTo>
                <a:lnTo>
                  <a:pt x="54812" y="1360"/>
                </a:lnTo>
                <a:lnTo>
                  <a:pt x="54923" y="1248"/>
                </a:lnTo>
                <a:lnTo>
                  <a:pt x="55184" y="969"/>
                </a:lnTo>
                <a:lnTo>
                  <a:pt x="55445" y="671"/>
                </a:lnTo>
                <a:lnTo>
                  <a:pt x="55612" y="485"/>
                </a:lnTo>
                <a:lnTo>
                  <a:pt x="55724" y="708"/>
                </a:lnTo>
                <a:lnTo>
                  <a:pt x="55947" y="1080"/>
                </a:lnTo>
                <a:lnTo>
                  <a:pt x="56059" y="1248"/>
                </a:lnTo>
                <a:lnTo>
                  <a:pt x="56171" y="1378"/>
                </a:lnTo>
                <a:lnTo>
                  <a:pt x="56227" y="1416"/>
                </a:lnTo>
                <a:lnTo>
                  <a:pt x="56264" y="1434"/>
                </a:lnTo>
                <a:lnTo>
                  <a:pt x="56301" y="1434"/>
                </a:lnTo>
                <a:lnTo>
                  <a:pt x="56338" y="1397"/>
                </a:lnTo>
                <a:lnTo>
                  <a:pt x="56357" y="1341"/>
                </a:lnTo>
                <a:lnTo>
                  <a:pt x="56357" y="1285"/>
                </a:lnTo>
                <a:lnTo>
                  <a:pt x="56320" y="1155"/>
                </a:lnTo>
                <a:lnTo>
                  <a:pt x="56245" y="987"/>
                </a:lnTo>
                <a:lnTo>
                  <a:pt x="56133" y="820"/>
                </a:lnTo>
                <a:lnTo>
                  <a:pt x="55910" y="503"/>
                </a:lnTo>
                <a:lnTo>
                  <a:pt x="55742" y="261"/>
                </a:lnTo>
                <a:lnTo>
                  <a:pt x="55705" y="224"/>
                </a:lnTo>
                <a:lnTo>
                  <a:pt x="55649" y="205"/>
                </a:lnTo>
                <a:close/>
                <a:moveTo>
                  <a:pt x="65368" y="261"/>
                </a:moveTo>
                <a:lnTo>
                  <a:pt x="65294" y="299"/>
                </a:lnTo>
                <a:lnTo>
                  <a:pt x="65238" y="336"/>
                </a:lnTo>
                <a:lnTo>
                  <a:pt x="65182" y="392"/>
                </a:lnTo>
                <a:lnTo>
                  <a:pt x="65145" y="466"/>
                </a:lnTo>
                <a:lnTo>
                  <a:pt x="65089" y="615"/>
                </a:lnTo>
                <a:lnTo>
                  <a:pt x="65033" y="764"/>
                </a:lnTo>
                <a:lnTo>
                  <a:pt x="64977" y="913"/>
                </a:lnTo>
                <a:lnTo>
                  <a:pt x="64940" y="969"/>
                </a:lnTo>
                <a:lnTo>
                  <a:pt x="64903" y="1025"/>
                </a:lnTo>
                <a:lnTo>
                  <a:pt x="64865" y="1080"/>
                </a:lnTo>
                <a:lnTo>
                  <a:pt x="64809" y="1099"/>
                </a:lnTo>
                <a:lnTo>
                  <a:pt x="64716" y="1118"/>
                </a:lnTo>
                <a:lnTo>
                  <a:pt x="64661" y="1118"/>
                </a:lnTo>
                <a:lnTo>
                  <a:pt x="64586" y="1080"/>
                </a:lnTo>
                <a:lnTo>
                  <a:pt x="64530" y="1043"/>
                </a:lnTo>
                <a:lnTo>
                  <a:pt x="64418" y="894"/>
                </a:lnTo>
                <a:lnTo>
                  <a:pt x="64307" y="745"/>
                </a:lnTo>
                <a:lnTo>
                  <a:pt x="64214" y="578"/>
                </a:lnTo>
                <a:lnTo>
                  <a:pt x="64139" y="429"/>
                </a:lnTo>
                <a:lnTo>
                  <a:pt x="64083" y="373"/>
                </a:lnTo>
                <a:lnTo>
                  <a:pt x="64046" y="336"/>
                </a:lnTo>
                <a:lnTo>
                  <a:pt x="63990" y="317"/>
                </a:lnTo>
                <a:lnTo>
                  <a:pt x="63953" y="336"/>
                </a:lnTo>
                <a:lnTo>
                  <a:pt x="63934" y="354"/>
                </a:lnTo>
                <a:lnTo>
                  <a:pt x="63934" y="410"/>
                </a:lnTo>
                <a:lnTo>
                  <a:pt x="63990" y="578"/>
                </a:lnTo>
                <a:lnTo>
                  <a:pt x="64065" y="820"/>
                </a:lnTo>
                <a:lnTo>
                  <a:pt x="64195" y="1062"/>
                </a:lnTo>
                <a:lnTo>
                  <a:pt x="64270" y="1174"/>
                </a:lnTo>
                <a:lnTo>
                  <a:pt x="64363" y="1285"/>
                </a:lnTo>
                <a:lnTo>
                  <a:pt x="64456" y="1360"/>
                </a:lnTo>
                <a:lnTo>
                  <a:pt x="64549" y="1416"/>
                </a:lnTo>
                <a:lnTo>
                  <a:pt x="64642" y="1453"/>
                </a:lnTo>
                <a:lnTo>
                  <a:pt x="64754" y="1434"/>
                </a:lnTo>
                <a:lnTo>
                  <a:pt x="64865" y="1397"/>
                </a:lnTo>
                <a:lnTo>
                  <a:pt x="64996" y="1304"/>
                </a:lnTo>
                <a:lnTo>
                  <a:pt x="65052" y="1229"/>
                </a:lnTo>
                <a:lnTo>
                  <a:pt x="65089" y="1155"/>
                </a:lnTo>
                <a:lnTo>
                  <a:pt x="65163" y="987"/>
                </a:lnTo>
                <a:lnTo>
                  <a:pt x="65219" y="820"/>
                </a:lnTo>
                <a:lnTo>
                  <a:pt x="65256" y="727"/>
                </a:lnTo>
                <a:lnTo>
                  <a:pt x="65312" y="652"/>
                </a:lnTo>
                <a:lnTo>
                  <a:pt x="65424" y="578"/>
                </a:lnTo>
                <a:lnTo>
                  <a:pt x="65591" y="447"/>
                </a:lnTo>
                <a:lnTo>
                  <a:pt x="65647" y="392"/>
                </a:lnTo>
                <a:lnTo>
                  <a:pt x="65685" y="336"/>
                </a:lnTo>
                <a:lnTo>
                  <a:pt x="65666" y="299"/>
                </a:lnTo>
                <a:lnTo>
                  <a:pt x="65647" y="280"/>
                </a:lnTo>
                <a:lnTo>
                  <a:pt x="65554" y="261"/>
                </a:lnTo>
                <a:close/>
                <a:moveTo>
                  <a:pt x="13833" y="75"/>
                </a:moveTo>
                <a:lnTo>
                  <a:pt x="13777" y="94"/>
                </a:lnTo>
                <a:lnTo>
                  <a:pt x="13647" y="187"/>
                </a:lnTo>
                <a:lnTo>
                  <a:pt x="13517" y="299"/>
                </a:lnTo>
                <a:lnTo>
                  <a:pt x="13405" y="429"/>
                </a:lnTo>
                <a:lnTo>
                  <a:pt x="13293" y="559"/>
                </a:lnTo>
                <a:lnTo>
                  <a:pt x="13088" y="857"/>
                </a:lnTo>
                <a:lnTo>
                  <a:pt x="12921" y="1155"/>
                </a:lnTo>
                <a:lnTo>
                  <a:pt x="12698" y="652"/>
                </a:lnTo>
                <a:lnTo>
                  <a:pt x="12530" y="354"/>
                </a:lnTo>
                <a:lnTo>
                  <a:pt x="12474" y="280"/>
                </a:lnTo>
                <a:lnTo>
                  <a:pt x="12437" y="243"/>
                </a:lnTo>
                <a:lnTo>
                  <a:pt x="12418" y="243"/>
                </a:lnTo>
                <a:lnTo>
                  <a:pt x="12455" y="503"/>
                </a:lnTo>
                <a:lnTo>
                  <a:pt x="12493" y="745"/>
                </a:lnTo>
                <a:lnTo>
                  <a:pt x="12567" y="1006"/>
                </a:lnTo>
                <a:lnTo>
                  <a:pt x="12660" y="1248"/>
                </a:lnTo>
                <a:lnTo>
                  <a:pt x="12716" y="1341"/>
                </a:lnTo>
                <a:lnTo>
                  <a:pt x="12772" y="1416"/>
                </a:lnTo>
                <a:lnTo>
                  <a:pt x="12846" y="1471"/>
                </a:lnTo>
                <a:lnTo>
                  <a:pt x="12921" y="1471"/>
                </a:lnTo>
                <a:lnTo>
                  <a:pt x="12995" y="1453"/>
                </a:lnTo>
                <a:lnTo>
                  <a:pt x="13070" y="1378"/>
                </a:lnTo>
                <a:lnTo>
                  <a:pt x="13219" y="1192"/>
                </a:lnTo>
                <a:lnTo>
                  <a:pt x="13349" y="987"/>
                </a:lnTo>
                <a:lnTo>
                  <a:pt x="13479" y="783"/>
                </a:lnTo>
                <a:lnTo>
                  <a:pt x="13628" y="578"/>
                </a:lnTo>
                <a:lnTo>
                  <a:pt x="13796" y="410"/>
                </a:lnTo>
                <a:lnTo>
                  <a:pt x="13889" y="317"/>
                </a:lnTo>
                <a:lnTo>
                  <a:pt x="13908" y="261"/>
                </a:lnTo>
                <a:lnTo>
                  <a:pt x="13926" y="224"/>
                </a:lnTo>
                <a:lnTo>
                  <a:pt x="13908" y="168"/>
                </a:lnTo>
                <a:lnTo>
                  <a:pt x="13908" y="112"/>
                </a:lnTo>
                <a:lnTo>
                  <a:pt x="13889" y="94"/>
                </a:lnTo>
                <a:lnTo>
                  <a:pt x="13852" y="75"/>
                </a:lnTo>
                <a:close/>
                <a:moveTo>
                  <a:pt x="19884" y="131"/>
                </a:moveTo>
                <a:lnTo>
                  <a:pt x="19865" y="150"/>
                </a:lnTo>
                <a:lnTo>
                  <a:pt x="19847" y="224"/>
                </a:lnTo>
                <a:lnTo>
                  <a:pt x="19828" y="317"/>
                </a:lnTo>
                <a:lnTo>
                  <a:pt x="19847" y="392"/>
                </a:lnTo>
                <a:lnTo>
                  <a:pt x="19865" y="485"/>
                </a:lnTo>
                <a:lnTo>
                  <a:pt x="19903" y="559"/>
                </a:lnTo>
                <a:lnTo>
                  <a:pt x="19996" y="745"/>
                </a:lnTo>
                <a:lnTo>
                  <a:pt x="20126" y="913"/>
                </a:lnTo>
                <a:lnTo>
                  <a:pt x="20294" y="1080"/>
                </a:lnTo>
                <a:lnTo>
                  <a:pt x="20443" y="1229"/>
                </a:lnTo>
                <a:lnTo>
                  <a:pt x="20703" y="1434"/>
                </a:lnTo>
                <a:lnTo>
                  <a:pt x="20778" y="1471"/>
                </a:lnTo>
                <a:lnTo>
                  <a:pt x="20834" y="1453"/>
                </a:lnTo>
                <a:lnTo>
                  <a:pt x="20871" y="1397"/>
                </a:lnTo>
                <a:lnTo>
                  <a:pt x="20889" y="1341"/>
                </a:lnTo>
                <a:lnTo>
                  <a:pt x="20945" y="1174"/>
                </a:lnTo>
                <a:lnTo>
                  <a:pt x="20964" y="1062"/>
                </a:lnTo>
                <a:lnTo>
                  <a:pt x="21020" y="913"/>
                </a:lnTo>
                <a:lnTo>
                  <a:pt x="21113" y="727"/>
                </a:lnTo>
                <a:lnTo>
                  <a:pt x="21206" y="541"/>
                </a:lnTo>
                <a:lnTo>
                  <a:pt x="21225" y="466"/>
                </a:lnTo>
                <a:lnTo>
                  <a:pt x="21225" y="410"/>
                </a:lnTo>
                <a:lnTo>
                  <a:pt x="21206" y="354"/>
                </a:lnTo>
                <a:lnTo>
                  <a:pt x="21169" y="317"/>
                </a:lnTo>
                <a:lnTo>
                  <a:pt x="21132" y="299"/>
                </a:lnTo>
                <a:lnTo>
                  <a:pt x="21094" y="317"/>
                </a:lnTo>
                <a:lnTo>
                  <a:pt x="21057" y="354"/>
                </a:lnTo>
                <a:lnTo>
                  <a:pt x="21001" y="392"/>
                </a:lnTo>
                <a:lnTo>
                  <a:pt x="20908" y="541"/>
                </a:lnTo>
                <a:lnTo>
                  <a:pt x="20834" y="689"/>
                </a:lnTo>
                <a:lnTo>
                  <a:pt x="20759" y="857"/>
                </a:lnTo>
                <a:lnTo>
                  <a:pt x="20666" y="1080"/>
                </a:lnTo>
                <a:lnTo>
                  <a:pt x="20517" y="950"/>
                </a:lnTo>
                <a:lnTo>
                  <a:pt x="20387" y="801"/>
                </a:lnTo>
                <a:lnTo>
                  <a:pt x="20275" y="634"/>
                </a:lnTo>
                <a:lnTo>
                  <a:pt x="20163" y="447"/>
                </a:lnTo>
                <a:lnTo>
                  <a:pt x="20089" y="336"/>
                </a:lnTo>
                <a:lnTo>
                  <a:pt x="20014" y="187"/>
                </a:lnTo>
                <a:lnTo>
                  <a:pt x="19959" y="150"/>
                </a:lnTo>
                <a:lnTo>
                  <a:pt x="19903" y="131"/>
                </a:lnTo>
                <a:close/>
                <a:moveTo>
                  <a:pt x="33419" y="261"/>
                </a:moveTo>
                <a:lnTo>
                  <a:pt x="33345" y="299"/>
                </a:lnTo>
                <a:lnTo>
                  <a:pt x="33270" y="373"/>
                </a:lnTo>
                <a:lnTo>
                  <a:pt x="33196" y="485"/>
                </a:lnTo>
                <a:lnTo>
                  <a:pt x="33103" y="615"/>
                </a:lnTo>
                <a:lnTo>
                  <a:pt x="32954" y="876"/>
                </a:lnTo>
                <a:lnTo>
                  <a:pt x="32861" y="1043"/>
                </a:lnTo>
                <a:lnTo>
                  <a:pt x="32768" y="1229"/>
                </a:lnTo>
                <a:lnTo>
                  <a:pt x="32712" y="1416"/>
                </a:lnTo>
                <a:lnTo>
                  <a:pt x="32712" y="1453"/>
                </a:lnTo>
                <a:lnTo>
                  <a:pt x="32712" y="1471"/>
                </a:lnTo>
                <a:lnTo>
                  <a:pt x="32731" y="1471"/>
                </a:lnTo>
                <a:lnTo>
                  <a:pt x="32786" y="1453"/>
                </a:lnTo>
                <a:lnTo>
                  <a:pt x="32898" y="1360"/>
                </a:lnTo>
                <a:lnTo>
                  <a:pt x="32973" y="1267"/>
                </a:lnTo>
                <a:lnTo>
                  <a:pt x="33047" y="1174"/>
                </a:lnTo>
                <a:lnTo>
                  <a:pt x="33196" y="950"/>
                </a:lnTo>
                <a:lnTo>
                  <a:pt x="33326" y="727"/>
                </a:lnTo>
                <a:lnTo>
                  <a:pt x="33475" y="522"/>
                </a:lnTo>
                <a:lnTo>
                  <a:pt x="33568" y="727"/>
                </a:lnTo>
                <a:lnTo>
                  <a:pt x="33699" y="987"/>
                </a:lnTo>
                <a:lnTo>
                  <a:pt x="33792" y="1118"/>
                </a:lnTo>
                <a:lnTo>
                  <a:pt x="33866" y="1229"/>
                </a:lnTo>
                <a:lnTo>
                  <a:pt x="33959" y="1322"/>
                </a:lnTo>
                <a:lnTo>
                  <a:pt x="34015" y="1341"/>
                </a:lnTo>
                <a:lnTo>
                  <a:pt x="34071" y="1360"/>
                </a:lnTo>
                <a:lnTo>
                  <a:pt x="34108" y="1360"/>
                </a:lnTo>
                <a:lnTo>
                  <a:pt x="34146" y="1341"/>
                </a:lnTo>
                <a:lnTo>
                  <a:pt x="34183" y="1322"/>
                </a:lnTo>
                <a:lnTo>
                  <a:pt x="34183" y="1285"/>
                </a:lnTo>
                <a:lnTo>
                  <a:pt x="34164" y="1211"/>
                </a:lnTo>
                <a:lnTo>
                  <a:pt x="34127" y="1118"/>
                </a:lnTo>
                <a:lnTo>
                  <a:pt x="33997" y="932"/>
                </a:lnTo>
                <a:lnTo>
                  <a:pt x="33903" y="801"/>
                </a:lnTo>
                <a:lnTo>
                  <a:pt x="33810" y="634"/>
                </a:lnTo>
                <a:lnTo>
                  <a:pt x="33717" y="429"/>
                </a:lnTo>
                <a:lnTo>
                  <a:pt x="33661" y="354"/>
                </a:lnTo>
                <a:lnTo>
                  <a:pt x="33587" y="299"/>
                </a:lnTo>
                <a:lnTo>
                  <a:pt x="33513" y="261"/>
                </a:lnTo>
                <a:close/>
                <a:moveTo>
                  <a:pt x="59112" y="299"/>
                </a:moveTo>
                <a:lnTo>
                  <a:pt x="59019" y="354"/>
                </a:lnTo>
                <a:lnTo>
                  <a:pt x="58926" y="429"/>
                </a:lnTo>
                <a:lnTo>
                  <a:pt x="58852" y="541"/>
                </a:lnTo>
                <a:lnTo>
                  <a:pt x="58777" y="652"/>
                </a:lnTo>
                <a:lnTo>
                  <a:pt x="58647" y="913"/>
                </a:lnTo>
                <a:lnTo>
                  <a:pt x="58554" y="1174"/>
                </a:lnTo>
                <a:lnTo>
                  <a:pt x="58498" y="1360"/>
                </a:lnTo>
                <a:lnTo>
                  <a:pt x="58498" y="1453"/>
                </a:lnTo>
                <a:lnTo>
                  <a:pt x="58517" y="1453"/>
                </a:lnTo>
                <a:lnTo>
                  <a:pt x="58535" y="1434"/>
                </a:lnTo>
                <a:lnTo>
                  <a:pt x="58610" y="1378"/>
                </a:lnTo>
                <a:lnTo>
                  <a:pt x="58740" y="1155"/>
                </a:lnTo>
                <a:lnTo>
                  <a:pt x="58889" y="913"/>
                </a:lnTo>
                <a:lnTo>
                  <a:pt x="58982" y="745"/>
                </a:lnTo>
                <a:lnTo>
                  <a:pt x="59056" y="671"/>
                </a:lnTo>
                <a:lnTo>
                  <a:pt x="59131" y="615"/>
                </a:lnTo>
                <a:lnTo>
                  <a:pt x="59205" y="596"/>
                </a:lnTo>
                <a:lnTo>
                  <a:pt x="59261" y="615"/>
                </a:lnTo>
                <a:lnTo>
                  <a:pt x="59317" y="652"/>
                </a:lnTo>
                <a:lnTo>
                  <a:pt x="59354" y="708"/>
                </a:lnTo>
                <a:lnTo>
                  <a:pt x="59466" y="894"/>
                </a:lnTo>
                <a:lnTo>
                  <a:pt x="59559" y="1043"/>
                </a:lnTo>
                <a:lnTo>
                  <a:pt x="59708" y="1285"/>
                </a:lnTo>
                <a:lnTo>
                  <a:pt x="59801" y="1378"/>
                </a:lnTo>
                <a:lnTo>
                  <a:pt x="59876" y="1453"/>
                </a:lnTo>
                <a:lnTo>
                  <a:pt x="59932" y="1471"/>
                </a:lnTo>
                <a:lnTo>
                  <a:pt x="59969" y="1471"/>
                </a:lnTo>
                <a:lnTo>
                  <a:pt x="60006" y="1453"/>
                </a:lnTo>
                <a:lnTo>
                  <a:pt x="60043" y="1434"/>
                </a:lnTo>
                <a:lnTo>
                  <a:pt x="60062" y="1397"/>
                </a:lnTo>
                <a:lnTo>
                  <a:pt x="60062" y="1341"/>
                </a:lnTo>
                <a:lnTo>
                  <a:pt x="60043" y="1229"/>
                </a:lnTo>
                <a:lnTo>
                  <a:pt x="59969" y="1099"/>
                </a:lnTo>
                <a:lnTo>
                  <a:pt x="59876" y="950"/>
                </a:lnTo>
                <a:lnTo>
                  <a:pt x="59690" y="708"/>
                </a:lnTo>
                <a:lnTo>
                  <a:pt x="59559" y="541"/>
                </a:lnTo>
                <a:lnTo>
                  <a:pt x="59447" y="392"/>
                </a:lnTo>
                <a:lnTo>
                  <a:pt x="59336" y="317"/>
                </a:lnTo>
                <a:lnTo>
                  <a:pt x="59224" y="299"/>
                </a:lnTo>
                <a:close/>
                <a:moveTo>
                  <a:pt x="78810" y="112"/>
                </a:moveTo>
                <a:lnTo>
                  <a:pt x="78810" y="150"/>
                </a:lnTo>
                <a:lnTo>
                  <a:pt x="78810" y="187"/>
                </a:lnTo>
                <a:lnTo>
                  <a:pt x="78885" y="299"/>
                </a:lnTo>
                <a:lnTo>
                  <a:pt x="79071" y="559"/>
                </a:lnTo>
                <a:lnTo>
                  <a:pt x="79220" y="745"/>
                </a:lnTo>
                <a:lnTo>
                  <a:pt x="79294" y="857"/>
                </a:lnTo>
                <a:lnTo>
                  <a:pt x="79369" y="1006"/>
                </a:lnTo>
                <a:lnTo>
                  <a:pt x="79536" y="1285"/>
                </a:lnTo>
                <a:lnTo>
                  <a:pt x="79611" y="1397"/>
                </a:lnTo>
                <a:lnTo>
                  <a:pt x="79667" y="1434"/>
                </a:lnTo>
                <a:lnTo>
                  <a:pt x="79704" y="1453"/>
                </a:lnTo>
                <a:lnTo>
                  <a:pt x="79760" y="1471"/>
                </a:lnTo>
                <a:lnTo>
                  <a:pt x="79797" y="1453"/>
                </a:lnTo>
                <a:lnTo>
                  <a:pt x="79853" y="1434"/>
                </a:lnTo>
                <a:lnTo>
                  <a:pt x="79909" y="1378"/>
                </a:lnTo>
                <a:lnTo>
                  <a:pt x="80020" y="1248"/>
                </a:lnTo>
                <a:lnTo>
                  <a:pt x="80095" y="1080"/>
                </a:lnTo>
                <a:lnTo>
                  <a:pt x="80225" y="727"/>
                </a:lnTo>
                <a:lnTo>
                  <a:pt x="80262" y="429"/>
                </a:lnTo>
                <a:lnTo>
                  <a:pt x="80281" y="280"/>
                </a:lnTo>
                <a:lnTo>
                  <a:pt x="80262" y="243"/>
                </a:lnTo>
                <a:lnTo>
                  <a:pt x="80244" y="261"/>
                </a:lnTo>
                <a:lnTo>
                  <a:pt x="80114" y="485"/>
                </a:lnTo>
                <a:lnTo>
                  <a:pt x="80002" y="708"/>
                </a:lnTo>
                <a:lnTo>
                  <a:pt x="79778" y="1155"/>
                </a:lnTo>
                <a:lnTo>
                  <a:pt x="79648" y="894"/>
                </a:lnTo>
                <a:lnTo>
                  <a:pt x="79462" y="615"/>
                </a:lnTo>
                <a:lnTo>
                  <a:pt x="79369" y="485"/>
                </a:lnTo>
                <a:lnTo>
                  <a:pt x="79276" y="354"/>
                </a:lnTo>
                <a:lnTo>
                  <a:pt x="79164" y="261"/>
                </a:lnTo>
                <a:lnTo>
                  <a:pt x="79034" y="187"/>
                </a:lnTo>
                <a:lnTo>
                  <a:pt x="78885" y="112"/>
                </a:lnTo>
                <a:close/>
                <a:moveTo>
                  <a:pt x="17464" y="205"/>
                </a:moveTo>
                <a:lnTo>
                  <a:pt x="17427" y="224"/>
                </a:lnTo>
                <a:lnTo>
                  <a:pt x="17389" y="243"/>
                </a:lnTo>
                <a:lnTo>
                  <a:pt x="17333" y="354"/>
                </a:lnTo>
                <a:lnTo>
                  <a:pt x="17278" y="485"/>
                </a:lnTo>
                <a:lnTo>
                  <a:pt x="17166" y="820"/>
                </a:lnTo>
                <a:lnTo>
                  <a:pt x="17091" y="969"/>
                </a:lnTo>
                <a:lnTo>
                  <a:pt x="17017" y="1080"/>
                </a:lnTo>
                <a:lnTo>
                  <a:pt x="16980" y="1118"/>
                </a:lnTo>
                <a:lnTo>
                  <a:pt x="16942" y="1155"/>
                </a:lnTo>
                <a:lnTo>
                  <a:pt x="16887" y="1155"/>
                </a:lnTo>
                <a:lnTo>
                  <a:pt x="16849" y="1136"/>
                </a:lnTo>
                <a:lnTo>
                  <a:pt x="16812" y="1118"/>
                </a:lnTo>
                <a:lnTo>
                  <a:pt x="16775" y="1080"/>
                </a:lnTo>
                <a:lnTo>
                  <a:pt x="16682" y="950"/>
                </a:lnTo>
                <a:lnTo>
                  <a:pt x="16533" y="652"/>
                </a:lnTo>
                <a:lnTo>
                  <a:pt x="16440" y="503"/>
                </a:lnTo>
                <a:lnTo>
                  <a:pt x="16365" y="392"/>
                </a:lnTo>
                <a:lnTo>
                  <a:pt x="16272" y="317"/>
                </a:lnTo>
                <a:lnTo>
                  <a:pt x="16235" y="299"/>
                </a:lnTo>
                <a:lnTo>
                  <a:pt x="16198" y="299"/>
                </a:lnTo>
                <a:lnTo>
                  <a:pt x="16179" y="336"/>
                </a:lnTo>
                <a:lnTo>
                  <a:pt x="16179" y="373"/>
                </a:lnTo>
                <a:lnTo>
                  <a:pt x="16216" y="522"/>
                </a:lnTo>
                <a:lnTo>
                  <a:pt x="16291" y="727"/>
                </a:lnTo>
                <a:lnTo>
                  <a:pt x="16403" y="969"/>
                </a:lnTo>
                <a:lnTo>
                  <a:pt x="16551" y="1174"/>
                </a:lnTo>
                <a:lnTo>
                  <a:pt x="16700" y="1360"/>
                </a:lnTo>
                <a:lnTo>
                  <a:pt x="16775" y="1434"/>
                </a:lnTo>
                <a:lnTo>
                  <a:pt x="16849" y="1471"/>
                </a:lnTo>
                <a:lnTo>
                  <a:pt x="16942" y="1490"/>
                </a:lnTo>
                <a:lnTo>
                  <a:pt x="17017" y="1490"/>
                </a:lnTo>
                <a:lnTo>
                  <a:pt x="17091" y="1453"/>
                </a:lnTo>
                <a:lnTo>
                  <a:pt x="17147" y="1378"/>
                </a:lnTo>
                <a:lnTo>
                  <a:pt x="17203" y="1304"/>
                </a:lnTo>
                <a:lnTo>
                  <a:pt x="17259" y="1211"/>
                </a:lnTo>
                <a:lnTo>
                  <a:pt x="17352" y="1006"/>
                </a:lnTo>
                <a:lnTo>
                  <a:pt x="17408" y="838"/>
                </a:lnTo>
                <a:lnTo>
                  <a:pt x="17445" y="689"/>
                </a:lnTo>
                <a:lnTo>
                  <a:pt x="17501" y="447"/>
                </a:lnTo>
                <a:lnTo>
                  <a:pt x="17501" y="317"/>
                </a:lnTo>
                <a:lnTo>
                  <a:pt x="17501" y="243"/>
                </a:lnTo>
                <a:lnTo>
                  <a:pt x="17482" y="205"/>
                </a:lnTo>
                <a:close/>
                <a:moveTo>
                  <a:pt x="29714" y="336"/>
                </a:moveTo>
                <a:lnTo>
                  <a:pt x="29621" y="373"/>
                </a:lnTo>
                <a:lnTo>
                  <a:pt x="29528" y="429"/>
                </a:lnTo>
                <a:lnTo>
                  <a:pt x="29323" y="634"/>
                </a:lnTo>
                <a:lnTo>
                  <a:pt x="29026" y="969"/>
                </a:lnTo>
                <a:lnTo>
                  <a:pt x="28895" y="1136"/>
                </a:lnTo>
                <a:lnTo>
                  <a:pt x="28802" y="1285"/>
                </a:lnTo>
                <a:lnTo>
                  <a:pt x="28765" y="1360"/>
                </a:lnTo>
                <a:lnTo>
                  <a:pt x="28746" y="1416"/>
                </a:lnTo>
                <a:lnTo>
                  <a:pt x="28746" y="1453"/>
                </a:lnTo>
                <a:lnTo>
                  <a:pt x="28765" y="1490"/>
                </a:lnTo>
                <a:lnTo>
                  <a:pt x="28802" y="1490"/>
                </a:lnTo>
                <a:lnTo>
                  <a:pt x="28839" y="1471"/>
                </a:lnTo>
                <a:lnTo>
                  <a:pt x="28951" y="1397"/>
                </a:lnTo>
                <a:lnTo>
                  <a:pt x="29230" y="1118"/>
                </a:lnTo>
                <a:lnTo>
                  <a:pt x="29398" y="950"/>
                </a:lnTo>
                <a:lnTo>
                  <a:pt x="29547" y="820"/>
                </a:lnTo>
                <a:lnTo>
                  <a:pt x="29677" y="708"/>
                </a:lnTo>
                <a:lnTo>
                  <a:pt x="29733" y="671"/>
                </a:lnTo>
                <a:lnTo>
                  <a:pt x="29882" y="671"/>
                </a:lnTo>
                <a:lnTo>
                  <a:pt x="29975" y="708"/>
                </a:lnTo>
                <a:lnTo>
                  <a:pt x="30050" y="764"/>
                </a:lnTo>
                <a:lnTo>
                  <a:pt x="30124" y="820"/>
                </a:lnTo>
                <a:lnTo>
                  <a:pt x="30254" y="969"/>
                </a:lnTo>
                <a:lnTo>
                  <a:pt x="30385" y="1136"/>
                </a:lnTo>
                <a:lnTo>
                  <a:pt x="30496" y="1304"/>
                </a:lnTo>
                <a:lnTo>
                  <a:pt x="30589" y="1378"/>
                </a:lnTo>
                <a:lnTo>
                  <a:pt x="30627" y="1397"/>
                </a:lnTo>
                <a:lnTo>
                  <a:pt x="30664" y="1397"/>
                </a:lnTo>
                <a:lnTo>
                  <a:pt x="30738" y="1378"/>
                </a:lnTo>
                <a:lnTo>
                  <a:pt x="30776" y="1322"/>
                </a:lnTo>
                <a:lnTo>
                  <a:pt x="30776" y="1248"/>
                </a:lnTo>
                <a:lnTo>
                  <a:pt x="30776" y="1211"/>
                </a:lnTo>
                <a:lnTo>
                  <a:pt x="30757" y="1192"/>
                </a:lnTo>
                <a:lnTo>
                  <a:pt x="30515" y="876"/>
                </a:lnTo>
                <a:lnTo>
                  <a:pt x="30366" y="708"/>
                </a:lnTo>
                <a:lnTo>
                  <a:pt x="30217" y="541"/>
                </a:lnTo>
                <a:lnTo>
                  <a:pt x="30068" y="410"/>
                </a:lnTo>
                <a:lnTo>
                  <a:pt x="29975" y="373"/>
                </a:lnTo>
                <a:lnTo>
                  <a:pt x="29882" y="336"/>
                </a:lnTo>
                <a:close/>
                <a:moveTo>
                  <a:pt x="72871" y="187"/>
                </a:moveTo>
                <a:lnTo>
                  <a:pt x="72834" y="205"/>
                </a:lnTo>
                <a:lnTo>
                  <a:pt x="72797" y="224"/>
                </a:lnTo>
                <a:lnTo>
                  <a:pt x="72759" y="261"/>
                </a:lnTo>
                <a:lnTo>
                  <a:pt x="72610" y="503"/>
                </a:lnTo>
                <a:lnTo>
                  <a:pt x="72424" y="745"/>
                </a:lnTo>
                <a:lnTo>
                  <a:pt x="72238" y="969"/>
                </a:lnTo>
                <a:lnTo>
                  <a:pt x="72033" y="1192"/>
                </a:lnTo>
                <a:lnTo>
                  <a:pt x="71903" y="969"/>
                </a:lnTo>
                <a:lnTo>
                  <a:pt x="71698" y="615"/>
                </a:lnTo>
                <a:lnTo>
                  <a:pt x="71586" y="447"/>
                </a:lnTo>
                <a:lnTo>
                  <a:pt x="71493" y="317"/>
                </a:lnTo>
                <a:lnTo>
                  <a:pt x="71400" y="243"/>
                </a:lnTo>
                <a:lnTo>
                  <a:pt x="71363" y="224"/>
                </a:lnTo>
                <a:lnTo>
                  <a:pt x="71344" y="243"/>
                </a:lnTo>
                <a:lnTo>
                  <a:pt x="71326" y="280"/>
                </a:lnTo>
                <a:lnTo>
                  <a:pt x="71326" y="336"/>
                </a:lnTo>
                <a:lnTo>
                  <a:pt x="71363" y="485"/>
                </a:lnTo>
                <a:lnTo>
                  <a:pt x="71419" y="671"/>
                </a:lnTo>
                <a:lnTo>
                  <a:pt x="71512" y="876"/>
                </a:lnTo>
                <a:lnTo>
                  <a:pt x="71717" y="1267"/>
                </a:lnTo>
                <a:lnTo>
                  <a:pt x="71810" y="1397"/>
                </a:lnTo>
                <a:lnTo>
                  <a:pt x="71884" y="1471"/>
                </a:lnTo>
                <a:lnTo>
                  <a:pt x="71940" y="1490"/>
                </a:lnTo>
                <a:lnTo>
                  <a:pt x="72052" y="1490"/>
                </a:lnTo>
                <a:lnTo>
                  <a:pt x="72108" y="1471"/>
                </a:lnTo>
                <a:lnTo>
                  <a:pt x="72238" y="1397"/>
                </a:lnTo>
                <a:lnTo>
                  <a:pt x="72368" y="1285"/>
                </a:lnTo>
                <a:lnTo>
                  <a:pt x="72480" y="1174"/>
                </a:lnTo>
                <a:lnTo>
                  <a:pt x="72592" y="1043"/>
                </a:lnTo>
                <a:lnTo>
                  <a:pt x="72759" y="820"/>
                </a:lnTo>
                <a:lnTo>
                  <a:pt x="72927" y="578"/>
                </a:lnTo>
                <a:lnTo>
                  <a:pt x="73001" y="429"/>
                </a:lnTo>
                <a:lnTo>
                  <a:pt x="73020" y="373"/>
                </a:lnTo>
                <a:lnTo>
                  <a:pt x="73020" y="299"/>
                </a:lnTo>
                <a:lnTo>
                  <a:pt x="73001" y="261"/>
                </a:lnTo>
                <a:lnTo>
                  <a:pt x="72983" y="243"/>
                </a:lnTo>
                <a:lnTo>
                  <a:pt x="72908" y="187"/>
                </a:lnTo>
                <a:close/>
                <a:moveTo>
                  <a:pt x="40718" y="168"/>
                </a:moveTo>
                <a:lnTo>
                  <a:pt x="40643" y="205"/>
                </a:lnTo>
                <a:lnTo>
                  <a:pt x="40569" y="261"/>
                </a:lnTo>
                <a:lnTo>
                  <a:pt x="40476" y="354"/>
                </a:lnTo>
                <a:lnTo>
                  <a:pt x="40401" y="447"/>
                </a:lnTo>
                <a:lnTo>
                  <a:pt x="40252" y="671"/>
                </a:lnTo>
                <a:lnTo>
                  <a:pt x="40159" y="838"/>
                </a:lnTo>
                <a:lnTo>
                  <a:pt x="40085" y="969"/>
                </a:lnTo>
                <a:lnTo>
                  <a:pt x="40010" y="1155"/>
                </a:lnTo>
                <a:lnTo>
                  <a:pt x="39992" y="1248"/>
                </a:lnTo>
                <a:lnTo>
                  <a:pt x="39992" y="1322"/>
                </a:lnTo>
                <a:lnTo>
                  <a:pt x="40010" y="1341"/>
                </a:lnTo>
                <a:lnTo>
                  <a:pt x="40010" y="1360"/>
                </a:lnTo>
                <a:lnTo>
                  <a:pt x="40047" y="1378"/>
                </a:lnTo>
                <a:lnTo>
                  <a:pt x="40085" y="1360"/>
                </a:lnTo>
                <a:lnTo>
                  <a:pt x="40159" y="1322"/>
                </a:lnTo>
                <a:lnTo>
                  <a:pt x="40252" y="1229"/>
                </a:lnTo>
                <a:lnTo>
                  <a:pt x="40438" y="987"/>
                </a:lnTo>
                <a:lnTo>
                  <a:pt x="40625" y="708"/>
                </a:lnTo>
                <a:lnTo>
                  <a:pt x="40755" y="503"/>
                </a:lnTo>
                <a:lnTo>
                  <a:pt x="40885" y="727"/>
                </a:lnTo>
                <a:lnTo>
                  <a:pt x="41090" y="1062"/>
                </a:lnTo>
                <a:lnTo>
                  <a:pt x="41183" y="1211"/>
                </a:lnTo>
                <a:lnTo>
                  <a:pt x="41295" y="1360"/>
                </a:lnTo>
                <a:lnTo>
                  <a:pt x="41407" y="1453"/>
                </a:lnTo>
                <a:lnTo>
                  <a:pt x="41462" y="1490"/>
                </a:lnTo>
                <a:lnTo>
                  <a:pt x="41518" y="1490"/>
                </a:lnTo>
                <a:lnTo>
                  <a:pt x="41574" y="1509"/>
                </a:lnTo>
                <a:lnTo>
                  <a:pt x="41611" y="1490"/>
                </a:lnTo>
                <a:lnTo>
                  <a:pt x="41649" y="1471"/>
                </a:lnTo>
                <a:lnTo>
                  <a:pt x="41649" y="1434"/>
                </a:lnTo>
                <a:lnTo>
                  <a:pt x="41630" y="1341"/>
                </a:lnTo>
                <a:lnTo>
                  <a:pt x="41574" y="1211"/>
                </a:lnTo>
                <a:lnTo>
                  <a:pt x="41425" y="987"/>
                </a:lnTo>
                <a:lnTo>
                  <a:pt x="41313" y="820"/>
                </a:lnTo>
                <a:lnTo>
                  <a:pt x="41202" y="652"/>
                </a:lnTo>
                <a:lnTo>
                  <a:pt x="41071" y="429"/>
                </a:lnTo>
                <a:lnTo>
                  <a:pt x="40978" y="317"/>
                </a:lnTo>
                <a:lnTo>
                  <a:pt x="40904" y="243"/>
                </a:lnTo>
                <a:lnTo>
                  <a:pt x="40811" y="187"/>
                </a:lnTo>
                <a:lnTo>
                  <a:pt x="40774" y="168"/>
                </a:lnTo>
                <a:close/>
                <a:moveTo>
                  <a:pt x="43455" y="112"/>
                </a:moveTo>
                <a:lnTo>
                  <a:pt x="43399" y="150"/>
                </a:lnTo>
                <a:lnTo>
                  <a:pt x="43343" y="187"/>
                </a:lnTo>
                <a:lnTo>
                  <a:pt x="43194" y="336"/>
                </a:lnTo>
                <a:lnTo>
                  <a:pt x="43026" y="541"/>
                </a:lnTo>
                <a:lnTo>
                  <a:pt x="42728" y="969"/>
                </a:lnTo>
                <a:lnTo>
                  <a:pt x="42561" y="1211"/>
                </a:lnTo>
                <a:lnTo>
                  <a:pt x="42300" y="857"/>
                </a:lnTo>
                <a:lnTo>
                  <a:pt x="42040" y="503"/>
                </a:lnTo>
                <a:lnTo>
                  <a:pt x="41946" y="373"/>
                </a:lnTo>
                <a:lnTo>
                  <a:pt x="41853" y="280"/>
                </a:lnTo>
                <a:lnTo>
                  <a:pt x="41816" y="261"/>
                </a:lnTo>
                <a:lnTo>
                  <a:pt x="41798" y="299"/>
                </a:lnTo>
                <a:lnTo>
                  <a:pt x="41798" y="354"/>
                </a:lnTo>
                <a:lnTo>
                  <a:pt x="41835" y="485"/>
                </a:lnTo>
                <a:lnTo>
                  <a:pt x="41872" y="596"/>
                </a:lnTo>
                <a:lnTo>
                  <a:pt x="41946" y="745"/>
                </a:lnTo>
                <a:lnTo>
                  <a:pt x="42058" y="950"/>
                </a:lnTo>
                <a:lnTo>
                  <a:pt x="42189" y="1136"/>
                </a:lnTo>
                <a:lnTo>
                  <a:pt x="42337" y="1322"/>
                </a:lnTo>
                <a:lnTo>
                  <a:pt x="42468" y="1453"/>
                </a:lnTo>
                <a:lnTo>
                  <a:pt x="42524" y="1490"/>
                </a:lnTo>
                <a:lnTo>
                  <a:pt x="42580" y="1509"/>
                </a:lnTo>
                <a:lnTo>
                  <a:pt x="42617" y="1509"/>
                </a:lnTo>
                <a:lnTo>
                  <a:pt x="42673" y="1471"/>
                </a:lnTo>
                <a:lnTo>
                  <a:pt x="42877" y="1211"/>
                </a:lnTo>
                <a:lnTo>
                  <a:pt x="43194" y="820"/>
                </a:lnTo>
                <a:lnTo>
                  <a:pt x="43343" y="615"/>
                </a:lnTo>
                <a:lnTo>
                  <a:pt x="43473" y="410"/>
                </a:lnTo>
                <a:lnTo>
                  <a:pt x="43529" y="261"/>
                </a:lnTo>
                <a:lnTo>
                  <a:pt x="43548" y="187"/>
                </a:lnTo>
                <a:lnTo>
                  <a:pt x="43529" y="150"/>
                </a:lnTo>
                <a:lnTo>
                  <a:pt x="43492" y="112"/>
                </a:lnTo>
                <a:close/>
                <a:moveTo>
                  <a:pt x="75273" y="224"/>
                </a:moveTo>
                <a:lnTo>
                  <a:pt x="75217" y="243"/>
                </a:lnTo>
                <a:lnTo>
                  <a:pt x="75180" y="261"/>
                </a:lnTo>
                <a:lnTo>
                  <a:pt x="75161" y="317"/>
                </a:lnTo>
                <a:lnTo>
                  <a:pt x="75142" y="392"/>
                </a:lnTo>
                <a:lnTo>
                  <a:pt x="75161" y="485"/>
                </a:lnTo>
                <a:lnTo>
                  <a:pt x="75217" y="689"/>
                </a:lnTo>
                <a:lnTo>
                  <a:pt x="75291" y="913"/>
                </a:lnTo>
                <a:lnTo>
                  <a:pt x="75403" y="1136"/>
                </a:lnTo>
                <a:lnTo>
                  <a:pt x="75533" y="1322"/>
                </a:lnTo>
                <a:lnTo>
                  <a:pt x="75608" y="1397"/>
                </a:lnTo>
                <a:lnTo>
                  <a:pt x="75682" y="1453"/>
                </a:lnTo>
                <a:lnTo>
                  <a:pt x="75738" y="1490"/>
                </a:lnTo>
                <a:lnTo>
                  <a:pt x="75813" y="1509"/>
                </a:lnTo>
                <a:lnTo>
                  <a:pt x="75887" y="1471"/>
                </a:lnTo>
                <a:lnTo>
                  <a:pt x="75962" y="1416"/>
                </a:lnTo>
                <a:lnTo>
                  <a:pt x="76036" y="1360"/>
                </a:lnTo>
                <a:lnTo>
                  <a:pt x="76092" y="1267"/>
                </a:lnTo>
                <a:lnTo>
                  <a:pt x="76222" y="1080"/>
                </a:lnTo>
                <a:lnTo>
                  <a:pt x="76297" y="932"/>
                </a:lnTo>
                <a:lnTo>
                  <a:pt x="76446" y="708"/>
                </a:lnTo>
                <a:lnTo>
                  <a:pt x="76502" y="596"/>
                </a:lnTo>
                <a:lnTo>
                  <a:pt x="76520" y="485"/>
                </a:lnTo>
                <a:lnTo>
                  <a:pt x="76520" y="410"/>
                </a:lnTo>
                <a:lnTo>
                  <a:pt x="76502" y="317"/>
                </a:lnTo>
                <a:lnTo>
                  <a:pt x="76483" y="280"/>
                </a:lnTo>
                <a:lnTo>
                  <a:pt x="76464" y="261"/>
                </a:lnTo>
                <a:lnTo>
                  <a:pt x="76427" y="280"/>
                </a:lnTo>
                <a:lnTo>
                  <a:pt x="76371" y="336"/>
                </a:lnTo>
                <a:lnTo>
                  <a:pt x="76278" y="541"/>
                </a:lnTo>
                <a:lnTo>
                  <a:pt x="76148" y="801"/>
                </a:lnTo>
                <a:lnTo>
                  <a:pt x="76073" y="950"/>
                </a:lnTo>
                <a:lnTo>
                  <a:pt x="75980" y="1062"/>
                </a:lnTo>
                <a:lnTo>
                  <a:pt x="75906" y="1136"/>
                </a:lnTo>
                <a:lnTo>
                  <a:pt x="75850" y="1155"/>
                </a:lnTo>
                <a:lnTo>
                  <a:pt x="75813" y="1174"/>
                </a:lnTo>
                <a:lnTo>
                  <a:pt x="75757" y="1174"/>
                </a:lnTo>
                <a:lnTo>
                  <a:pt x="75720" y="1136"/>
                </a:lnTo>
                <a:lnTo>
                  <a:pt x="75682" y="1099"/>
                </a:lnTo>
                <a:lnTo>
                  <a:pt x="75645" y="1025"/>
                </a:lnTo>
                <a:lnTo>
                  <a:pt x="75571" y="876"/>
                </a:lnTo>
                <a:lnTo>
                  <a:pt x="75515" y="671"/>
                </a:lnTo>
                <a:lnTo>
                  <a:pt x="75459" y="485"/>
                </a:lnTo>
                <a:lnTo>
                  <a:pt x="75403" y="336"/>
                </a:lnTo>
                <a:lnTo>
                  <a:pt x="75366" y="280"/>
                </a:lnTo>
                <a:lnTo>
                  <a:pt x="75310" y="243"/>
                </a:lnTo>
                <a:lnTo>
                  <a:pt x="75273" y="224"/>
                </a:lnTo>
                <a:close/>
                <a:moveTo>
                  <a:pt x="82590" y="112"/>
                </a:moveTo>
                <a:lnTo>
                  <a:pt x="82552" y="131"/>
                </a:lnTo>
                <a:lnTo>
                  <a:pt x="82534" y="168"/>
                </a:lnTo>
                <a:lnTo>
                  <a:pt x="82534" y="280"/>
                </a:lnTo>
                <a:lnTo>
                  <a:pt x="82571" y="447"/>
                </a:lnTo>
                <a:lnTo>
                  <a:pt x="82646" y="634"/>
                </a:lnTo>
                <a:lnTo>
                  <a:pt x="82795" y="987"/>
                </a:lnTo>
                <a:lnTo>
                  <a:pt x="82888" y="1211"/>
                </a:lnTo>
                <a:lnTo>
                  <a:pt x="82962" y="1360"/>
                </a:lnTo>
                <a:lnTo>
                  <a:pt x="83037" y="1471"/>
                </a:lnTo>
                <a:lnTo>
                  <a:pt x="83092" y="1509"/>
                </a:lnTo>
                <a:lnTo>
                  <a:pt x="83167" y="1509"/>
                </a:lnTo>
                <a:lnTo>
                  <a:pt x="83223" y="1453"/>
                </a:lnTo>
                <a:lnTo>
                  <a:pt x="83297" y="1378"/>
                </a:lnTo>
                <a:lnTo>
                  <a:pt x="83483" y="1136"/>
                </a:lnTo>
                <a:lnTo>
                  <a:pt x="83707" y="894"/>
                </a:lnTo>
                <a:lnTo>
                  <a:pt x="83800" y="764"/>
                </a:lnTo>
                <a:lnTo>
                  <a:pt x="83874" y="615"/>
                </a:lnTo>
                <a:lnTo>
                  <a:pt x="83930" y="466"/>
                </a:lnTo>
                <a:lnTo>
                  <a:pt x="83949" y="410"/>
                </a:lnTo>
                <a:lnTo>
                  <a:pt x="83930" y="373"/>
                </a:lnTo>
                <a:lnTo>
                  <a:pt x="83912" y="373"/>
                </a:lnTo>
                <a:lnTo>
                  <a:pt x="83856" y="410"/>
                </a:lnTo>
                <a:lnTo>
                  <a:pt x="83651" y="596"/>
                </a:lnTo>
                <a:lnTo>
                  <a:pt x="83483" y="801"/>
                </a:lnTo>
                <a:lnTo>
                  <a:pt x="83130" y="1229"/>
                </a:lnTo>
                <a:lnTo>
                  <a:pt x="83055" y="987"/>
                </a:lnTo>
                <a:lnTo>
                  <a:pt x="82906" y="578"/>
                </a:lnTo>
                <a:lnTo>
                  <a:pt x="82832" y="392"/>
                </a:lnTo>
                <a:lnTo>
                  <a:pt x="82757" y="224"/>
                </a:lnTo>
                <a:lnTo>
                  <a:pt x="82701" y="168"/>
                </a:lnTo>
                <a:lnTo>
                  <a:pt x="82664" y="131"/>
                </a:lnTo>
                <a:lnTo>
                  <a:pt x="82627" y="112"/>
                </a:lnTo>
                <a:close/>
                <a:moveTo>
                  <a:pt x="85103" y="354"/>
                </a:moveTo>
                <a:lnTo>
                  <a:pt x="85066" y="373"/>
                </a:lnTo>
                <a:lnTo>
                  <a:pt x="84954" y="447"/>
                </a:lnTo>
                <a:lnTo>
                  <a:pt x="84805" y="596"/>
                </a:lnTo>
                <a:lnTo>
                  <a:pt x="84656" y="783"/>
                </a:lnTo>
                <a:lnTo>
                  <a:pt x="84507" y="987"/>
                </a:lnTo>
                <a:lnTo>
                  <a:pt x="84396" y="1174"/>
                </a:lnTo>
                <a:lnTo>
                  <a:pt x="84321" y="1341"/>
                </a:lnTo>
                <a:lnTo>
                  <a:pt x="84303" y="1397"/>
                </a:lnTo>
                <a:lnTo>
                  <a:pt x="84303" y="1453"/>
                </a:lnTo>
                <a:lnTo>
                  <a:pt x="84340" y="1490"/>
                </a:lnTo>
                <a:lnTo>
                  <a:pt x="84377" y="1509"/>
                </a:lnTo>
                <a:lnTo>
                  <a:pt x="84414" y="1490"/>
                </a:lnTo>
                <a:lnTo>
                  <a:pt x="84470" y="1471"/>
                </a:lnTo>
                <a:lnTo>
                  <a:pt x="84582" y="1360"/>
                </a:lnTo>
                <a:lnTo>
                  <a:pt x="84712" y="1192"/>
                </a:lnTo>
                <a:lnTo>
                  <a:pt x="84936" y="838"/>
                </a:lnTo>
                <a:lnTo>
                  <a:pt x="85066" y="615"/>
                </a:lnTo>
                <a:lnTo>
                  <a:pt x="85215" y="820"/>
                </a:lnTo>
                <a:lnTo>
                  <a:pt x="85438" y="1118"/>
                </a:lnTo>
                <a:lnTo>
                  <a:pt x="85550" y="1248"/>
                </a:lnTo>
                <a:lnTo>
                  <a:pt x="85662" y="1360"/>
                </a:lnTo>
                <a:lnTo>
                  <a:pt x="85773" y="1416"/>
                </a:lnTo>
                <a:lnTo>
                  <a:pt x="85811" y="1434"/>
                </a:lnTo>
                <a:lnTo>
                  <a:pt x="85848" y="1416"/>
                </a:lnTo>
                <a:lnTo>
                  <a:pt x="85848" y="1397"/>
                </a:lnTo>
                <a:lnTo>
                  <a:pt x="85848" y="1360"/>
                </a:lnTo>
                <a:lnTo>
                  <a:pt x="85792" y="1248"/>
                </a:lnTo>
                <a:lnTo>
                  <a:pt x="85550" y="894"/>
                </a:lnTo>
                <a:lnTo>
                  <a:pt x="85289" y="559"/>
                </a:lnTo>
                <a:lnTo>
                  <a:pt x="85140" y="354"/>
                </a:lnTo>
                <a:close/>
                <a:moveTo>
                  <a:pt x="2588" y="224"/>
                </a:moveTo>
                <a:lnTo>
                  <a:pt x="2551" y="243"/>
                </a:lnTo>
                <a:lnTo>
                  <a:pt x="2532" y="299"/>
                </a:lnTo>
                <a:lnTo>
                  <a:pt x="2290" y="783"/>
                </a:lnTo>
                <a:lnTo>
                  <a:pt x="2029" y="1248"/>
                </a:lnTo>
                <a:lnTo>
                  <a:pt x="1918" y="1062"/>
                </a:lnTo>
                <a:lnTo>
                  <a:pt x="1769" y="764"/>
                </a:lnTo>
                <a:lnTo>
                  <a:pt x="1601" y="485"/>
                </a:lnTo>
                <a:lnTo>
                  <a:pt x="1527" y="392"/>
                </a:lnTo>
                <a:lnTo>
                  <a:pt x="1508" y="373"/>
                </a:lnTo>
                <a:lnTo>
                  <a:pt x="1489" y="373"/>
                </a:lnTo>
                <a:lnTo>
                  <a:pt x="1452" y="392"/>
                </a:lnTo>
                <a:lnTo>
                  <a:pt x="1415" y="429"/>
                </a:lnTo>
                <a:lnTo>
                  <a:pt x="1415" y="485"/>
                </a:lnTo>
                <a:lnTo>
                  <a:pt x="1415" y="559"/>
                </a:lnTo>
                <a:lnTo>
                  <a:pt x="1452" y="708"/>
                </a:lnTo>
                <a:lnTo>
                  <a:pt x="1508" y="876"/>
                </a:lnTo>
                <a:lnTo>
                  <a:pt x="1601" y="1043"/>
                </a:lnTo>
                <a:lnTo>
                  <a:pt x="1676" y="1192"/>
                </a:lnTo>
                <a:lnTo>
                  <a:pt x="1806" y="1378"/>
                </a:lnTo>
                <a:lnTo>
                  <a:pt x="1936" y="1490"/>
                </a:lnTo>
                <a:lnTo>
                  <a:pt x="1992" y="1509"/>
                </a:lnTo>
                <a:lnTo>
                  <a:pt x="2029" y="1527"/>
                </a:lnTo>
                <a:lnTo>
                  <a:pt x="2122" y="1527"/>
                </a:lnTo>
                <a:lnTo>
                  <a:pt x="2216" y="1453"/>
                </a:lnTo>
                <a:lnTo>
                  <a:pt x="2290" y="1360"/>
                </a:lnTo>
                <a:lnTo>
                  <a:pt x="2346" y="1248"/>
                </a:lnTo>
                <a:lnTo>
                  <a:pt x="2495" y="969"/>
                </a:lnTo>
                <a:lnTo>
                  <a:pt x="2644" y="689"/>
                </a:lnTo>
                <a:lnTo>
                  <a:pt x="2737" y="522"/>
                </a:lnTo>
                <a:lnTo>
                  <a:pt x="2737" y="447"/>
                </a:lnTo>
                <a:lnTo>
                  <a:pt x="2737" y="392"/>
                </a:lnTo>
                <a:lnTo>
                  <a:pt x="2718" y="317"/>
                </a:lnTo>
                <a:lnTo>
                  <a:pt x="2662" y="243"/>
                </a:lnTo>
                <a:lnTo>
                  <a:pt x="2625" y="224"/>
                </a:lnTo>
                <a:close/>
                <a:moveTo>
                  <a:pt x="6274" y="224"/>
                </a:moveTo>
                <a:lnTo>
                  <a:pt x="6237" y="243"/>
                </a:lnTo>
                <a:lnTo>
                  <a:pt x="6218" y="280"/>
                </a:lnTo>
                <a:lnTo>
                  <a:pt x="5939" y="783"/>
                </a:lnTo>
                <a:lnTo>
                  <a:pt x="5660" y="1267"/>
                </a:lnTo>
                <a:lnTo>
                  <a:pt x="5604" y="1192"/>
                </a:lnTo>
                <a:lnTo>
                  <a:pt x="5548" y="1062"/>
                </a:lnTo>
                <a:lnTo>
                  <a:pt x="5418" y="745"/>
                </a:lnTo>
                <a:lnTo>
                  <a:pt x="5288" y="466"/>
                </a:lnTo>
                <a:lnTo>
                  <a:pt x="5232" y="392"/>
                </a:lnTo>
                <a:lnTo>
                  <a:pt x="5213" y="373"/>
                </a:lnTo>
                <a:lnTo>
                  <a:pt x="5194" y="354"/>
                </a:lnTo>
                <a:lnTo>
                  <a:pt x="5157" y="373"/>
                </a:lnTo>
                <a:lnTo>
                  <a:pt x="5139" y="410"/>
                </a:lnTo>
                <a:lnTo>
                  <a:pt x="5120" y="447"/>
                </a:lnTo>
                <a:lnTo>
                  <a:pt x="5120" y="522"/>
                </a:lnTo>
                <a:lnTo>
                  <a:pt x="5139" y="652"/>
                </a:lnTo>
                <a:lnTo>
                  <a:pt x="5176" y="820"/>
                </a:lnTo>
                <a:lnTo>
                  <a:pt x="5306" y="1118"/>
                </a:lnTo>
                <a:lnTo>
                  <a:pt x="5399" y="1304"/>
                </a:lnTo>
                <a:lnTo>
                  <a:pt x="5511" y="1434"/>
                </a:lnTo>
                <a:lnTo>
                  <a:pt x="5567" y="1471"/>
                </a:lnTo>
                <a:lnTo>
                  <a:pt x="5604" y="1509"/>
                </a:lnTo>
                <a:lnTo>
                  <a:pt x="5660" y="1527"/>
                </a:lnTo>
                <a:lnTo>
                  <a:pt x="5697" y="1509"/>
                </a:lnTo>
                <a:lnTo>
                  <a:pt x="5772" y="1471"/>
                </a:lnTo>
                <a:lnTo>
                  <a:pt x="5865" y="1397"/>
                </a:lnTo>
                <a:lnTo>
                  <a:pt x="5939" y="1304"/>
                </a:lnTo>
                <a:lnTo>
                  <a:pt x="6088" y="1043"/>
                </a:lnTo>
                <a:lnTo>
                  <a:pt x="6293" y="708"/>
                </a:lnTo>
                <a:lnTo>
                  <a:pt x="6386" y="503"/>
                </a:lnTo>
                <a:lnTo>
                  <a:pt x="6405" y="429"/>
                </a:lnTo>
                <a:lnTo>
                  <a:pt x="6405" y="373"/>
                </a:lnTo>
                <a:lnTo>
                  <a:pt x="6386" y="299"/>
                </a:lnTo>
                <a:lnTo>
                  <a:pt x="6330" y="243"/>
                </a:lnTo>
                <a:lnTo>
                  <a:pt x="6312" y="224"/>
                </a:lnTo>
                <a:close/>
                <a:moveTo>
                  <a:pt x="7671" y="373"/>
                </a:moveTo>
                <a:lnTo>
                  <a:pt x="7540" y="447"/>
                </a:lnTo>
                <a:lnTo>
                  <a:pt x="7410" y="578"/>
                </a:lnTo>
                <a:lnTo>
                  <a:pt x="7242" y="745"/>
                </a:lnTo>
                <a:lnTo>
                  <a:pt x="7093" y="932"/>
                </a:lnTo>
                <a:lnTo>
                  <a:pt x="6963" y="1118"/>
                </a:lnTo>
                <a:lnTo>
                  <a:pt x="6889" y="1267"/>
                </a:lnTo>
                <a:lnTo>
                  <a:pt x="6870" y="1322"/>
                </a:lnTo>
                <a:lnTo>
                  <a:pt x="6851" y="1360"/>
                </a:lnTo>
                <a:lnTo>
                  <a:pt x="6870" y="1416"/>
                </a:lnTo>
                <a:lnTo>
                  <a:pt x="6889" y="1453"/>
                </a:lnTo>
                <a:lnTo>
                  <a:pt x="6926" y="1453"/>
                </a:lnTo>
                <a:lnTo>
                  <a:pt x="6945" y="1434"/>
                </a:lnTo>
                <a:lnTo>
                  <a:pt x="7075" y="1304"/>
                </a:lnTo>
                <a:lnTo>
                  <a:pt x="7224" y="1155"/>
                </a:lnTo>
                <a:lnTo>
                  <a:pt x="7373" y="969"/>
                </a:lnTo>
                <a:lnTo>
                  <a:pt x="7633" y="615"/>
                </a:lnTo>
                <a:lnTo>
                  <a:pt x="7745" y="820"/>
                </a:lnTo>
                <a:lnTo>
                  <a:pt x="7969" y="1174"/>
                </a:lnTo>
                <a:lnTo>
                  <a:pt x="8080" y="1341"/>
                </a:lnTo>
                <a:lnTo>
                  <a:pt x="8192" y="1453"/>
                </a:lnTo>
                <a:lnTo>
                  <a:pt x="8248" y="1509"/>
                </a:lnTo>
                <a:lnTo>
                  <a:pt x="8304" y="1527"/>
                </a:lnTo>
                <a:lnTo>
                  <a:pt x="8341" y="1527"/>
                </a:lnTo>
                <a:lnTo>
                  <a:pt x="8378" y="1509"/>
                </a:lnTo>
                <a:lnTo>
                  <a:pt x="8397" y="1471"/>
                </a:lnTo>
                <a:lnTo>
                  <a:pt x="8397" y="1416"/>
                </a:lnTo>
                <a:lnTo>
                  <a:pt x="8360" y="1285"/>
                </a:lnTo>
                <a:lnTo>
                  <a:pt x="8266" y="1118"/>
                </a:lnTo>
                <a:lnTo>
                  <a:pt x="8155" y="932"/>
                </a:lnTo>
                <a:lnTo>
                  <a:pt x="7894" y="596"/>
                </a:lnTo>
                <a:lnTo>
                  <a:pt x="7726" y="392"/>
                </a:lnTo>
                <a:lnTo>
                  <a:pt x="7708" y="373"/>
                </a:lnTo>
                <a:close/>
                <a:moveTo>
                  <a:pt x="39675" y="187"/>
                </a:moveTo>
                <a:lnTo>
                  <a:pt x="39601" y="205"/>
                </a:lnTo>
                <a:lnTo>
                  <a:pt x="39545" y="243"/>
                </a:lnTo>
                <a:lnTo>
                  <a:pt x="39433" y="354"/>
                </a:lnTo>
                <a:lnTo>
                  <a:pt x="39321" y="485"/>
                </a:lnTo>
                <a:lnTo>
                  <a:pt x="39210" y="634"/>
                </a:lnTo>
                <a:lnTo>
                  <a:pt x="39023" y="950"/>
                </a:lnTo>
                <a:lnTo>
                  <a:pt x="38875" y="1211"/>
                </a:lnTo>
                <a:lnTo>
                  <a:pt x="38744" y="1006"/>
                </a:lnTo>
                <a:lnTo>
                  <a:pt x="38577" y="689"/>
                </a:lnTo>
                <a:lnTo>
                  <a:pt x="38390" y="392"/>
                </a:lnTo>
                <a:lnTo>
                  <a:pt x="38316" y="299"/>
                </a:lnTo>
                <a:lnTo>
                  <a:pt x="38279" y="261"/>
                </a:lnTo>
                <a:lnTo>
                  <a:pt x="38241" y="261"/>
                </a:lnTo>
                <a:lnTo>
                  <a:pt x="38204" y="280"/>
                </a:lnTo>
                <a:lnTo>
                  <a:pt x="38186" y="299"/>
                </a:lnTo>
                <a:lnTo>
                  <a:pt x="38167" y="354"/>
                </a:lnTo>
                <a:lnTo>
                  <a:pt x="38167" y="410"/>
                </a:lnTo>
                <a:lnTo>
                  <a:pt x="38223" y="559"/>
                </a:lnTo>
                <a:lnTo>
                  <a:pt x="38279" y="745"/>
                </a:lnTo>
                <a:lnTo>
                  <a:pt x="38465" y="1080"/>
                </a:lnTo>
                <a:lnTo>
                  <a:pt x="38577" y="1285"/>
                </a:lnTo>
                <a:lnTo>
                  <a:pt x="38707" y="1434"/>
                </a:lnTo>
                <a:lnTo>
                  <a:pt x="38763" y="1490"/>
                </a:lnTo>
                <a:lnTo>
                  <a:pt x="38819" y="1509"/>
                </a:lnTo>
                <a:lnTo>
                  <a:pt x="38875" y="1527"/>
                </a:lnTo>
                <a:lnTo>
                  <a:pt x="38930" y="1527"/>
                </a:lnTo>
                <a:lnTo>
                  <a:pt x="38968" y="1509"/>
                </a:lnTo>
                <a:lnTo>
                  <a:pt x="39023" y="1471"/>
                </a:lnTo>
                <a:lnTo>
                  <a:pt x="39117" y="1378"/>
                </a:lnTo>
                <a:lnTo>
                  <a:pt x="39191" y="1267"/>
                </a:lnTo>
                <a:lnTo>
                  <a:pt x="39396" y="969"/>
                </a:lnTo>
                <a:lnTo>
                  <a:pt x="39489" y="820"/>
                </a:lnTo>
                <a:lnTo>
                  <a:pt x="39656" y="522"/>
                </a:lnTo>
                <a:lnTo>
                  <a:pt x="39712" y="392"/>
                </a:lnTo>
                <a:lnTo>
                  <a:pt x="39750" y="261"/>
                </a:lnTo>
                <a:lnTo>
                  <a:pt x="39768" y="224"/>
                </a:lnTo>
                <a:lnTo>
                  <a:pt x="39750" y="187"/>
                </a:lnTo>
                <a:close/>
                <a:moveTo>
                  <a:pt x="10035" y="94"/>
                </a:moveTo>
                <a:lnTo>
                  <a:pt x="9998" y="131"/>
                </a:lnTo>
                <a:lnTo>
                  <a:pt x="9979" y="168"/>
                </a:lnTo>
                <a:lnTo>
                  <a:pt x="9570" y="1229"/>
                </a:lnTo>
                <a:lnTo>
                  <a:pt x="9421" y="1025"/>
                </a:lnTo>
                <a:lnTo>
                  <a:pt x="9179" y="727"/>
                </a:lnTo>
                <a:lnTo>
                  <a:pt x="9048" y="578"/>
                </a:lnTo>
                <a:lnTo>
                  <a:pt x="8937" y="466"/>
                </a:lnTo>
                <a:lnTo>
                  <a:pt x="8825" y="410"/>
                </a:lnTo>
                <a:lnTo>
                  <a:pt x="8750" y="410"/>
                </a:lnTo>
                <a:lnTo>
                  <a:pt x="8732" y="447"/>
                </a:lnTo>
                <a:lnTo>
                  <a:pt x="8750" y="485"/>
                </a:lnTo>
                <a:lnTo>
                  <a:pt x="8788" y="578"/>
                </a:lnTo>
                <a:lnTo>
                  <a:pt x="8993" y="876"/>
                </a:lnTo>
                <a:lnTo>
                  <a:pt x="9235" y="1174"/>
                </a:lnTo>
                <a:lnTo>
                  <a:pt x="9365" y="1341"/>
                </a:lnTo>
                <a:lnTo>
                  <a:pt x="9495" y="1490"/>
                </a:lnTo>
                <a:lnTo>
                  <a:pt x="9532" y="1527"/>
                </a:lnTo>
                <a:lnTo>
                  <a:pt x="9570" y="1546"/>
                </a:lnTo>
                <a:lnTo>
                  <a:pt x="9607" y="1546"/>
                </a:lnTo>
                <a:lnTo>
                  <a:pt x="9663" y="1527"/>
                </a:lnTo>
                <a:lnTo>
                  <a:pt x="9700" y="1490"/>
                </a:lnTo>
                <a:lnTo>
                  <a:pt x="9737" y="1434"/>
                </a:lnTo>
                <a:lnTo>
                  <a:pt x="9812" y="1267"/>
                </a:lnTo>
                <a:lnTo>
                  <a:pt x="9905" y="950"/>
                </a:lnTo>
                <a:lnTo>
                  <a:pt x="10091" y="596"/>
                </a:lnTo>
                <a:lnTo>
                  <a:pt x="10165" y="373"/>
                </a:lnTo>
                <a:lnTo>
                  <a:pt x="10184" y="299"/>
                </a:lnTo>
                <a:lnTo>
                  <a:pt x="10184" y="243"/>
                </a:lnTo>
                <a:lnTo>
                  <a:pt x="10147" y="168"/>
                </a:lnTo>
                <a:lnTo>
                  <a:pt x="10091" y="112"/>
                </a:lnTo>
                <a:lnTo>
                  <a:pt x="10072" y="94"/>
                </a:lnTo>
                <a:close/>
                <a:moveTo>
                  <a:pt x="70320" y="224"/>
                </a:moveTo>
                <a:lnTo>
                  <a:pt x="70246" y="243"/>
                </a:lnTo>
                <a:lnTo>
                  <a:pt x="70171" y="280"/>
                </a:lnTo>
                <a:lnTo>
                  <a:pt x="70097" y="354"/>
                </a:lnTo>
                <a:lnTo>
                  <a:pt x="70004" y="466"/>
                </a:lnTo>
                <a:lnTo>
                  <a:pt x="69874" y="652"/>
                </a:lnTo>
                <a:lnTo>
                  <a:pt x="69762" y="801"/>
                </a:lnTo>
                <a:lnTo>
                  <a:pt x="69706" y="932"/>
                </a:lnTo>
                <a:lnTo>
                  <a:pt x="69632" y="1099"/>
                </a:lnTo>
                <a:lnTo>
                  <a:pt x="69613" y="1174"/>
                </a:lnTo>
                <a:lnTo>
                  <a:pt x="69613" y="1229"/>
                </a:lnTo>
                <a:lnTo>
                  <a:pt x="69632" y="1248"/>
                </a:lnTo>
                <a:lnTo>
                  <a:pt x="69725" y="1248"/>
                </a:lnTo>
                <a:lnTo>
                  <a:pt x="69780" y="1211"/>
                </a:lnTo>
                <a:lnTo>
                  <a:pt x="69855" y="1136"/>
                </a:lnTo>
                <a:lnTo>
                  <a:pt x="70023" y="913"/>
                </a:lnTo>
                <a:lnTo>
                  <a:pt x="70171" y="689"/>
                </a:lnTo>
                <a:lnTo>
                  <a:pt x="70283" y="541"/>
                </a:lnTo>
                <a:lnTo>
                  <a:pt x="70395" y="764"/>
                </a:lnTo>
                <a:lnTo>
                  <a:pt x="70544" y="1062"/>
                </a:lnTo>
                <a:lnTo>
                  <a:pt x="70618" y="1229"/>
                </a:lnTo>
                <a:lnTo>
                  <a:pt x="70711" y="1360"/>
                </a:lnTo>
                <a:lnTo>
                  <a:pt x="70804" y="1471"/>
                </a:lnTo>
                <a:lnTo>
                  <a:pt x="70898" y="1527"/>
                </a:lnTo>
                <a:lnTo>
                  <a:pt x="70953" y="1546"/>
                </a:lnTo>
                <a:lnTo>
                  <a:pt x="71009" y="1527"/>
                </a:lnTo>
                <a:lnTo>
                  <a:pt x="71028" y="1527"/>
                </a:lnTo>
                <a:lnTo>
                  <a:pt x="71047" y="1490"/>
                </a:lnTo>
                <a:lnTo>
                  <a:pt x="71028" y="1397"/>
                </a:lnTo>
                <a:lnTo>
                  <a:pt x="70991" y="1285"/>
                </a:lnTo>
                <a:lnTo>
                  <a:pt x="70860" y="1025"/>
                </a:lnTo>
                <a:lnTo>
                  <a:pt x="70767" y="876"/>
                </a:lnTo>
                <a:lnTo>
                  <a:pt x="70581" y="503"/>
                </a:lnTo>
                <a:lnTo>
                  <a:pt x="70451" y="317"/>
                </a:lnTo>
                <a:lnTo>
                  <a:pt x="70376" y="243"/>
                </a:lnTo>
                <a:lnTo>
                  <a:pt x="70320" y="224"/>
                </a:lnTo>
                <a:close/>
                <a:moveTo>
                  <a:pt x="86351" y="243"/>
                </a:moveTo>
                <a:lnTo>
                  <a:pt x="86313" y="261"/>
                </a:lnTo>
                <a:lnTo>
                  <a:pt x="86295" y="299"/>
                </a:lnTo>
                <a:lnTo>
                  <a:pt x="86295" y="354"/>
                </a:lnTo>
                <a:lnTo>
                  <a:pt x="86295" y="410"/>
                </a:lnTo>
                <a:lnTo>
                  <a:pt x="86351" y="559"/>
                </a:lnTo>
                <a:lnTo>
                  <a:pt x="86425" y="708"/>
                </a:lnTo>
                <a:lnTo>
                  <a:pt x="86593" y="1006"/>
                </a:lnTo>
                <a:lnTo>
                  <a:pt x="86723" y="1192"/>
                </a:lnTo>
                <a:lnTo>
                  <a:pt x="86797" y="1322"/>
                </a:lnTo>
                <a:lnTo>
                  <a:pt x="86872" y="1453"/>
                </a:lnTo>
                <a:lnTo>
                  <a:pt x="86928" y="1509"/>
                </a:lnTo>
                <a:lnTo>
                  <a:pt x="86965" y="1527"/>
                </a:lnTo>
                <a:lnTo>
                  <a:pt x="87039" y="1546"/>
                </a:lnTo>
                <a:lnTo>
                  <a:pt x="87114" y="1527"/>
                </a:lnTo>
                <a:lnTo>
                  <a:pt x="87151" y="1509"/>
                </a:lnTo>
                <a:lnTo>
                  <a:pt x="87188" y="1471"/>
                </a:lnTo>
                <a:lnTo>
                  <a:pt x="87263" y="1378"/>
                </a:lnTo>
                <a:lnTo>
                  <a:pt x="87393" y="1174"/>
                </a:lnTo>
                <a:lnTo>
                  <a:pt x="87449" y="1043"/>
                </a:lnTo>
                <a:lnTo>
                  <a:pt x="87524" y="894"/>
                </a:lnTo>
                <a:lnTo>
                  <a:pt x="87561" y="727"/>
                </a:lnTo>
                <a:lnTo>
                  <a:pt x="87561" y="578"/>
                </a:lnTo>
                <a:lnTo>
                  <a:pt x="87542" y="522"/>
                </a:lnTo>
                <a:lnTo>
                  <a:pt x="87486" y="392"/>
                </a:lnTo>
                <a:lnTo>
                  <a:pt x="87468" y="354"/>
                </a:lnTo>
                <a:lnTo>
                  <a:pt x="87430" y="336"/>
                </a:lnTo>
                <a:lnTo>
                  <a:pt x="87412" y="354"/>
                </a:lnTo>
                <a:lnTo>
                  <a:pt x="87393" y="429"/>
                </a:lnTo>
                <a:lnTo>
                  <a:pt x="87356" y="652"/>
                </a:lnTo>
                <a:lnTo>
                  <a:pt x="87281" y="876"/>
                </a:lnTo>
                <a:lnTo>
                  <a:pt x="87170" y="1080"/>
                </a:lnTo>
                <a:lnTo>
                  <a:pt x="87039" y="1267"/>
                </a:lnTo>
                <a:lnTo>
                  <a:pt x="86723" y="671"/>
                </a:lnTo>
                <a:lnTo>
                  <a:pt x="86630" y="485"/>
                </a:lnTo>
                <a:lnTo>
                  <a:pt x="86518" y="354"/>
                </a:lnTo>
                <a:lnTo>
                  <a:pt x="86425" y="261"/>
                </a:lnTo>
                <a:lnTo>
                  <a:pt x="86388" y="243"/>
                </a:lnTo>
                <a:close/>
                <a:moveTo>
                  <a:pt x="4226" y="336"/>
                </a:moveTo>
                <a:lnTo>
                  <a:pt x="4170" y="354"/>
                </a:lnTo>
                <a:lnTo>
                  <a:pt x="4096" y="373"/>
                </a:lnTo>
                <a:lnTo>
                  <a:pt x="4022" y="429"/>
                </a:lnTo>
                <a:lnTo>
                  <a:pt x="3817" y="578"/>
                </a:lnTo>
                <a:lnTo>
                  <a:pt x="3612" y="764"/>
                </a:lnTo>
                <a:lnTo>
                  <a:pt x="3388" y="987"/>
                </a:lnTo>
                <a:lnTo>
                  <a:pt x="3221" y="1192"/>
                </a:lnTo>
                <a:lnTo>
                  <a:pt x="3091" y="1378"/>
                </a:lnTo>
                <a:lnTo>
                  <a:pt x="3072" y="1434"/>
                </a:lnTo>
                <a:lnTo>
                  <a:pt x="3053" y="1490"/>
                </a:lnTo>
                <a:lnTo>
                  <a:pt x="3072" y="1546"/>
                </a:lnTo>
                <a:lnTo>
                  <a:pt x="3109" y="1565"/>
                </a:lnTo>
                <a:lnTo>
                  <a:pt x="3165" y="1546"/>
                </a:lnTo>
                <a:lnTo>
                  <a:pt x="3240" y="1527"/>
                </a:lnTo>
                <a:lnTo>
                  <a:pt x="3388" y="1397"/>
                </a:lnTo>
                <a:lnTo>
                  <a:pt x="3575" y="1229"/>
                </a:lnTo>
                <a:lnTo>
                  <a:pt x="3928" y="876"/>
                </a:lnTo>
                <a:lnTo>
                  <a:pt x="4133" y="634"/>
                </a:lnTo>
                <a:lnTo>
                  <a:pt x="4245" y="820"/>
                </a:lnTo>
                <a:lnTo>
                  <a:pt x="4450" y="1099"/>
                </a:lnTo>
                <a:lnTo>
                  <a:pt x="4543" y="1229"/>
                </a:lnTo>
                <a:lnTo>
                  <a:pt x="4655" y="1341"/>
                </a:lnTo>
                <a:lnTo>
                  <a:pt x="4692" y="1360"/>
                </a:lnTo>
                <a:lnTo>
                  <a:pt x="4785" y="1360"/>
                </a:lnTo>
                <a:lnTo>
                  <a:pt x="4803" y="1322"/>
                </a:lnTo>
                <a:lnTo>
                  <a:pt x="4822" y="1285"/>
                </a:lnTo>
                <a:lnTo>
                  <a:pt x="4822" y="1229"/>
                </a:lnTo>
                <a:lnTo>
                  <a:pt x="4785" y="1118"/>
                </a:lnTo>
                <a:lnTo>
                  <a:pt x="4710" y="969"/>
                </a:lnTo>
                <a:lnTo>
                  <a:pt x="4617" y="838"/>
                </a:lnTo>
                <a:lnTo>
                  <a:pt x="4394" y="541"/>
                </a:lnTo>
                <a:lnTo>
                  <a:pt x="4264" y="354"/>
                </a:lnTo>
                <a:lnTo>
                  <a:pt x="4226" y="336"/>
                </a:lnTo>
                <a:close/>
                <a:moveTo>
                  <a:pt x="15006" y="168"/>
                </a:moveTo>
                <a:lnTo>
                  <a:pt x="14876" y="261"/>
                </a:lnTo>
                <a:lnTo>
                  <a:pt x="14708" y="410"/>
                </a:lnTo>
                <a:lnTo>
                  <a:pt x="14522" y="596"/>
                </a:lnTo>
                <a:lnTo>
                  <a:pt x="14336" y="801"/>
                </a:lnTo>
                <a:lnTo>
                  <a:pt x="14187" y="1006"/>
                </a:lnTo>
                <a:lnTo>
                  <a:pt x="14094" y="1155"/>
                </a:lnTo>
                <a:lnTo>
                  <a:pt x="14075" y="1229"/>
                </a:lnTo>
                <a:lnTo>
                  <a:pt x="14057" y="1267"/>
                </a:lnTo>
                <a:lnTo>
                  <a:pt x="14075" y="1341"/>
                </a:lnTo>
                <a:lnTo>
                  <a:pt x="14112" y="1360"/>
                </a:lnTo>
                <a:lnTo>
                  <a:pt x="14150" y="1360"/>
                </a:lnTo>
                <a:lnTo>
                  <a:pt x="14187" y="1322"/>
                </a:lnTo>
                <a:lnTo>
                  <a:pt x="14280" y="1229"/>
                </a:lnTo>
                <a:lnTo>
                  <a:pt x="14355" y="1155"/>
                </a:lnTo>
                <a:lnTo>
                  <a:pt x="14671" y="783"/>
                </a:lnTo>
                <a:lnTo>
                  <a:pt x="15006" y="410"/>
                </a:lnTo>
                <a:lnTo>
                  <a:pt x="15192" y="671"/>
                </a:lnTo>
                <a:lnTo>
                  <a:pt x="15472" y="1080"/>
                </a:lnTo>
                <a:lnTo>
                  <a:pt x="15621" y="1285"/>
                </a:lnTo>
                <a:lnTo>
                  <a:pt x="15751" y="1453"/>
                </a:lnTo>
                <a:lnTo>
                  <a:pt x="15863" y="1546"/>
                </a:lnTo>
                <a:lnTo>
                  <a:pt x="15900" y="1565"/>
                </a:lnTo>
                <a:lnTo>
                  <a:pt x="15918" y="1565"/>
                </a:lnTo>
                <a:lnTo>
                  <a:pt x="15956" y="1509"/>
                </a:lnTo>
                <a:lnTo>
                  <a:pt x="15956" y="1434"/>
                </a:lnTo>
                <a:lnTo>
                  <a:pt x="15956" y="1360"/>
                </a:lnTo>
                <a:lnTo>
                  <a:pt x="15918" y="1267"/>
                </a:lnTo>
                <a:lnTo>
                  <a:pt x="15807" y="1062"/>
                </a:lnTo>
                <a:lnTo>
                  <a:pt x="15658" y="838"/>
                </a:lnTo>
                <a:lnTo>
                  <a:pt x="15490" y="615"/>
                </a:lnTo>
                <a:lnTo>
                  <a:pt x="15323" y="429"/>
                </a:lnTo>
                <a:lnTo>
                  <a:pt x="15081" y="168"/>
                </a:lnTo>
                <a:close/>
                <a:moveTo>
                  <a:pt x="61793" y="168"/>
                </a:moveTo>
                <a:lnTo>
                  <a:pt x="61737" y="187"/>
                </a:lnTo>
                <a:lnTo>
                  <a:pt x="61626" y="261"/>
                </a:lnTo>
                <a:lnTo>
                  <a:pt x="61514" y="354"/>
                </a:lnTo>
                <a:lnTo>
                  <a:pt x="61421" y="485"/>
                </a:lnTo>
                <a:lnTo>
                  <a:pt x="61328" y="615"/>
                </a:lnTo>
                <a:lnTo>
                  <a:pt x="61198" y="913"/>
                </a:lnTo>
                <a:lnTo>
                  <a:pt x="61104" y="1174"/>
                </a:lnTo>
                <a:lnTo>
                  <a:pt x="60881" y="932"/>
                </a:lnTo>
                <a:lnTo>
                  <a:pt x="60676" y="652"/>
                </a:lnTo>
                <a:lnTo>
                  <a:pt x="60490" y="429"/>
                </a:lnTo>
                <a:lnTo>
                  <a:pt x="60378" y="299"/>
                </a:lnTo>
                <a:lnTo>
                  <a:pt x="60341" y="261"/>
                </a:lnTo>
                <a:lnTo>
                  <a:pt x="60323" y="261"/>
                </a:lnTo>
                <a:lnTo>
                  <a:pt x="60323" y="336"/>
                </a:lnTo>
                <a:lnTo>
                  <a:pt x="60341" y="410"/>
                </a:lnTo>
                <a:lnTo>
                  <a:pt x="60397" y="615"/>
                </a:lnTo>
                <a:lnTo>
                  <a:pt x="60490" y="838"/>
                </a:lnTo>
                <a:lnTo>
                  <a:pt x="60602" y="1062"/>
                </a:lnTo>
                <a:lnTo>
                  <a:pt x="60751" y="1267"/>
                </a:lnTo>
                <a:lnTo>
                  <a:pt x="60900" y="1434"/>
                </a:lnTo>
                <a:lnTo>
                  <a:pt x="60974" y="1490"/>
                </a:lnTo>
                <a:lnTo>
                  <a:pt x="61049" y="1546"/>
                </a:lnTo>
                <a:lnTo>
                  <a:pt x="61123" y="1565"/>
                </a:lnTo>
                <a:lnTo>
                  <a:pt x="61198" y="1565"/>
                </a:lnTo>
                <a:lnTo>
                  <a:pt x="61253" y="1527"/>
                </a:lnTo>
                <a:lnTo>
                  <a:pt x="61309" y="1434"/>
                </a:lnTo>
                <a:lnTo>
                  <a:pt x="61440" y="1192"/>
                </a:lnTo>
                <a:lnTo>
                  <a:pt x="61551" y="913"/>
                </a:lnTo>
                <a:lnTo>
                  <a:pt x="61626" y="745"/>
                </a:lnTo>
                <a:lnTo>
                  <a:pt x="61700" y="634"/>
                </a:lnTo>
                <a:lnTo>
                  <a:pt x="61812" y="392"/>
                </a:lnTo>
                <a:lnTo>
                  <a:pt x="61849" y="280"/>
                </a:lnTo>
                <a:lnTo>
                  <a:pt x="61868" y="205"/>
                </a:lnTo>
                <a:lnTo>
                  <a:pt x="61849" y="168"/>
                </a:lnTo>
                <a:close/>
                <a:moveTo>
                  <a:pt x="62855" y="168"/>
                </a:moveTo>
                <a:lnTo>
                  <a:pt x="62799" y="187"/>
                </a:lnTo>
                <a:lnTo>
                  <a:pt x="62743" y="224"/>
                </a:lnTo>
                <a:lnTo>
                  <a:pt x="62687" y="280"/>
                </a:lnTo>
                <a:lnTo>
                  <a:pt x="62575" y="392"/>
                </a:lnTo>
                <a:lnTo>
                  <a:pt x="62501" y="522"/>
                </a:lnTo>
                <a:lnTo>
                  <a:pt x="62352" y="801"/>
                </a:lnTo>
                <a:lnTo>
                  <a:pt x="62240" y="1006"/>
                </a:lnTo>
                <a:lnTo>
                  <a:pt x="62203" y="1118"/>
                </a:lnTo>
                <a:lnTo>
                  <a:pt x="62184" y="1211"/>
                </a:lnTo>
                <a:lnTo>
                  <a:pt x="62184" y="1322"/>
                </a:lnTo>
                <a:lnTo>
                  <a:pt x="62184" y="1360"/>
                </a:lnTo>
                <a:lnTo>
                  <a:pt x="62203" y="1378"/>
                </a:lnTo>
                <a:lnTo>
                  <a:pt x="62222" y="1378"/>
                </a:lnTo>
                <a:lnTo>
                  <a:pt x="62259" y="1360"/>
                </a:lnTo>
                <a:lnTo>
                  <a:pt x="62389" y="1155"/>
                </a:lnTo>
                <a:lnTo>
                  <a:pt x="62557" y="857"/>
                </a:lnTo>
                <a:lnTo>
                  <a:pt x="62724" y="578"/>
                </a:lnTo>
                <a:lnTo>
                  <a:pt x="62799" y="485"/>
                </a:lnTo>
                <a:lnTo>
                  <a:pt x="62873" y="429"/>
                </a:lnTo>
                <a:lnTo>
                  <a:pt x="62892" y="429"/>
                </a:lnTo>
                <a:lnTo>
                  <a:pt x="62910" y="466"/>
                </a:lnTo>
                <a:lnTo>
                  <a:pt x="62985" y="559"/>
                </a:lnTo>
                <a:lnTo>
                  <a:pt x="63171" y="894"/>
                </a:lnTo>
                <a:lnTo>
                  <a:pt x="63357" y="1248"/>
                </a:lnTo>
                <a:lnTo>
                  <a:pt x="63469" y="1434"/>
                </a:lnTo>
                <a:lnTo>
                  <a:pt x="63562" y="1527"/>
                </a:lnTo>
                <a:lnTo>
                  <a:pt x="63618" y="1546"/>
                </a:lnTo>
                <a:lnTo>
                  <a:pt x="63655" y="1565"/>
                </a:lnTo>
                <a:lnTo>
                  <a:pt x="63674" y="1546"/>
                </a:lnTo>
                <a:lnTo>
                  <a:pt x="63692" y="1509"/>
                </a:lnTo>
                <a:lnTo>
                  <a:pt x="63711" y="1453"/>
                </a:lnTo>
                <a:lnTo>
                  <a:pt x="63711" y="1378"/>
                </a:lnTo>
                <a:lnTo>
                  <a:pt x="63692" y="1285"/>
                </a:lnTo>
                <a:lnTo>
                  <a:pt x="63655" y="1192"/>
                </a:lnTo>
                <a:lnTo>
                  <a:pt x="63543" y="1006"/>
                </a:lnTo>
                <a:lnTo>
                  <a:pt x="63413" y="838"/>
                </a:lnTo>
                <a:lnTo>
                  <a:pt x="63320" y="671"/>
                </a:lnTo>
                <a:lnTo>
                  <a:pt x="63208" y="466"/>
                </a:lnTo>
                <a:lnTo>
                  <a:pt x="63134" y="354"/>
                </a:lnTo>
                <a:lnTo>
                  <a:pt x="63059" y="261"/>
                </a:lnTo>
                <a:lnTo>
                  <a:pt x="62985" y="205"/>
                </a:lnTo>
                <a:lnTo>
                  <a:pt x="62948" y="187"/>
                </a:lnTo>
                <a:lnTo>
                  <a:pt x="62892" y="168"/>
                </a:lnTo>
                <a:close/>
                <a:moveTo>
                  <a:pt x="77712" y="168"/>
                </a:moveTo>
                <a:lnTo>
                  <a:pt x="77656" y="187"/>
                </a:lnTo>
                <a:lnTo>
                  <a:pt x="77563" y="224"/>
                </a:lnTo>
                <a:lnTo>
                  <a:pt x="77451" y="317"/>
                </a:lnTo>
                <a:lnTo>
                  <a:pt x="77358" y="410"/>
                </a:lnTo>
                <a:lnTo>
                  <a:pt x="77190" y="652"/>
                </a:lnTo>
                <a:lnTo>
                  <a:pt x="77060" y="857"/>
                </a:lnTo>
                <a:lnTo>
                  <a:pt x="76948" y="1025"/>
                </a:lnTo>
                <a:lnTo>
                  <a:pt x="76818" y="1304"/>
                </a:lnTo>
                <a:lnTo>
                  <a:pt x="76781" y="1416"/>
                </a:lnTo>
                <a:lnTo>
                  <a:pt x="76781" y="1509"/>
                </a:lnTo>
                <a:lnTo>
                  <a:pt x="76781" y="1546"/>
                </a:lnTo>
                <a:lnTo>
                  <a:pt x="76818" y="1565"/>
                </a:lnTo>
                <a:lnTo>
                  <a:pt x="76874" y="1565"/>
                </a:lnTo>
                <a:lnTo>
                  <a:pt x="76930" y="1546"/>
                </a:lnTo>
                <a:lnTo>
                  <a:pt x="76967" y="1509"/>
                </a:lnTo>
                <a:lnTo>
                  <a:pt x="77023" y="1453"/>
                </a:lnTo>
                <a:lnTo>
                  <a:pt x="77116" y="1267"/>
                </a:lnTo>
                <a:lnTo>
                  <a:pt x="77284" y="950"/>
                </a:lnTo>
                <a:lnTo>
                  <a:pt x="77470" y="671"/>
                </a:lnTo>
                <a:lnTo>
                  <a:pt x="77693" y="410"/>
                </a:lnTo>
                <a:lnTo>
                  <a:pt x="77991" y="745"/>
                </a:lnTo>
                <a:lnTo>
                  <a:pt x="78289" y="1080"/>
                </a:lnTo>
                <a:lnTo>
                  <a:pt x="78382" y="1155"/>
                </a:lnTo>
                <a:lnTo>
                  <a:pt x="78531" y="1267"/>
                </a:lnTo>
                <a:lnTo>
                  <a:pt x="78643" y="1341"/>
                </a:lnTo>
                <a:lnTo>
                  <a:pt x="78661" y="1341"/>
                </a:lnTo>
                <a:lnTo>
                  <a:pt x="78661" y="1322"/>
                </a:lnTo>
                <a:lnTo>
                  <a:pt x="78643" y="1267"/>
                </a:lnTo>
                <a:lnTo>
                  <a:pt x="78457" y="969"/>
                </a:lnTo>
                <a:lnTo>
                  <a:pt x="78233" y="689"/>
                </a:lnTo>
                <a:lnTo>
                  <a:pt x="78010" y="410"/>
                </a:lnTo>
                <a:lnTo>
                  <a:pt x="77879" y="261"/>
                </a:lnTo>
                <a:lnTo>
                  <a:pt x="77823" y="205"/>
                </a:lnTo>
                <a:lnTo>
                  <a:pt x="77768" y="168"/>
                </a:lnTo>
                <a:close/>
                <a:moveTo>
                  <a:pt x="37218" y="317"/>
                </a:moveTo>
                <a:lnTo>
                  <a:pt x="37143" y="354"/>
                </a:lnTo>
                <a:lnTo>
                  <a:pt x="37069" y="429"/>
                </a:lnTo>
                <a:lnTo>
                  <a:pt x="36957" y="559"/>
                </a:lnTo>
                <a:lnTo>
                  <a:pt x="36715" y="783"/>
                </a:lnTo>
                <a:lnTo>
                  <a:pt x="36603" y="913"/>
                </a:lnTo>
                <a:lnTo>
                  <a:pt x="36529" y="1062"/>
                </a:lnTo>
                <a:lnTo>
                  <a:pt x="36491" y="1118"/>
                </a:lnTo>
                <a:lnTo>
                  <a:pt x="36454" y="1248"/>
                </a:lnTo>
                <a:lnTo>
                  <a:pt x="36454" y="1304"/>
                </a:lnTo>
                <a:lnTo>
                  <a:pt x="36454" y="1341"/>
                </a:lnTo>
                <a:lnTo>
                  <a:pt x="36491" y="1341"/>
                </a:lnTo>
                <a:lnTo>
                  <a:pt x="36566" y="1285"/>
                </a:lnTo>
                <a:lnTo>
                  <a:pt x="36733" y="1136"/>
                </a:lnTo>
                <a:lnTo>
                  <a:pt x="36901" y="987"/>
                </a:lnTo>
                <a:lnTo>
                  <a:pt x="37218" y="652"/>
                </a:lnTo>
                <a:lnTo>
                  <a:pt x="37273" y="876"/>
                </a:lnTo>
                <a:lnTo>
                  <a:pt x="37404" y="1211"/>
                </a:lnTo>
                <a:lnTo>
                  <a:pt x="37478" y="1360"/>
                </a:lnTo>
                <a:lnTo>
                  <a:pt x="37571" y="1490"/>
                </a:lnTo>
                <a:lnTo>
                  <a:pt x="37608" y="1546"/>
                </a:lnTo>
                <a:lnTo>
                  <a:pt x="37664" y="1583"/>
                </a:lnTo>
                <a:lnTo>
                  <a:pt x="37757" y="1583"/>
                </a:lnTo>
                <a:lnTo>
                  <a:pt x="37795" y="1565"/>
                </a:lnTo>
                <a:lnTo>
                  <a:pt x="37832" y="1527"/>
                </a:lnTo>
                <a:lnTo>
                  <a:pt x="37832" y="1490"/>
                </a:lnTo>
                <a:lnTo>
                  <a:pt x="37832" y="1434"/>
                </a:lnTo>
                <a:lnTo>
                  <a:pt x="37813" y="1304"/>
                </a:lnTo>
                <a:lnTo>
                  <a:pt x="37757" y="1155"/>
                </a:lnTo>
                <a:lnTo>
                  <a:pt x="37608" y="876"/>
                </a:lnTo>
                <a:lnTo>
                  <a:pt x="37497" y="671"/>
                </a:lnTo>
                <a:lnTo>
                  <a:pt x="37385" y="410"/>
                </a:lnTo>
                <a:lnTo>
                  <a:pt x="37329" y="354"/>
                </a:lnTo>
                <a:lnTo>
                  <a:pt x="37292" y="317"/>
                </a:lnTo>
                <a:close/>
                <a:moveTo>
                  <a:pt x="66727" y="373"/>
                </a:moveTo>
                <a:lnTo>
                  <a:pt x="66634" y="410"/>
                </a:lnTo>
                <a:lnTo>
                  <a:pt x="66541" y="466"/>
                </a:lnTo>
                <a:lnTo>
                  <a:pt x="66448" y="559"/>
                </a:lnTo>
                <a:lnTo>
                  <a:pt x="66355" y="652"/>
                </a:lnTo>
                <a:lnTo>
                  <a:pt x="66280" y="783"/>
                </a:lnTo>
                <a:lnTo>
                  <a:pt x="66131" y="1043"/>
                </a:lnTo>
                <a:lnTo>
                  <a:pt x="66020" y="1304"/>
                </a:lnTo>
                <a:lnTo>
                  <a:pt x="65945" y="1490"/>
                </a:lnTo>
                <a:lnTo>
                  <a:pt x="65945" y="1565"/>
                </a:lnTo>
                <a:lnTo>
                  <a:pt x="65964" y="1583"/>
                </a:lnTo>
                <a:lnTo>
                  <a:pt x="66020" y="1583"/>
                </a:lnTo>
                <a:lnTo>
                  <a:pt x="66094" y="1509"/>
                </a:lnTo>
                <a:lnTo>
                  <a:pt x="66243" y="1304"/>
                </a:lnTo>
                <a:lnTo>
                  <a:pt x="66485" y="913"/>
                </a:lnTo>
                <a:lnTo>
                  <a:pt x="66597" y="764"/>
                </a:lnTo>
                <a:lnTo>
                  <a:pt x="66634" y="727"/>
                </a:lnTo>
                <a:lnTo>
                  <a:pt x="66671" y="689"/>
                </a:lnTo>
                <a:lnTo>
                  <a:pt x="66709" y="689"/>
                </a:lnTo>
                <a:lnTo>
                  <a:pt x="66746" y="708"/>
                </a:lnTo>
                <a:lnTo>
                  <a:pt x="66783" y="745"/>
                </a:lnTo>
                <a:lnTo>
                  <a:pt x="66839" y="820"/>
                </a:lnTo>
                <a:lnTo>
                  <a:pt x="66895" y="987"/>
                </a:lnTo>
                <a:lnTo>
                  <a:pt x="67006" y="1248"/>
                </a:lnTo>
                <a:lnTo>
                  <a:pt x="67062" y="1378"/>
                </a:lnTo>
                <a:lnTo>
                  <a:pt x="67137" y="1471"/>
                </a:lnTo>
                <a:lnTo>
                  <a:pt x="67174" y="1490"/>
                </a:lnTo>
                <a:lnTo>
                  <a:pt x="67211" y="1509"/>
                </a:lnTo>
                <a:lnTo>
                  <a:pt x="67248" y="1509"/>
                </a:lnTo>
                <a:lnTo>
                  <a:pt x="67286" y="1490"/>
                </a:lnTo>
                <a:lnTo>
                  <a:pt x="67304" y="1453"/>
                </a:lnTo>
                <a:lnTo>
                  <a:pt x="67323" y="1416"/>
                </a:lnTo>
                <a:lnTo>
                  <a:pt x="67304" y="1304"/>
                </a:lnTo>
                <a:lnTo>
                  <a:pt x="67267" y="1174"/>
                </a:lnTo>
                <a:lnTo>
                  <a:pt x="67211" y="1025"/>
                </a:lnTo>
                <a:lnTo>
                  <a:pt x="67081" y="745"/>
                </a:lnTo>
                <a:lnTo>
                  <a:pt x="66969" y="559"/>
                </a:lnTo>
                <a:lnTo>
                  <a:pt x="66895" y="447"/>
                </a:lnTo>
                <a:lnTo>
                  <a:pt x="66820" y="392"/>
                </a:lnTo>
                <a:lnTo>
                  <a:pt x="66727" y="373"/>
                </a:lnTo>
                <a:close/>
                <a:moveTo>
                  <a:pt x="88566" y="317"/>
                </a:moveTo>
                <a:lnTo>
                  <a:pt x="88510" y="354"/>
                </a:lnTo>
                <a:lnTo>
                  <a:pt x="88454" y="392"/>
                </a:lnTo>
                <a:lnTo>
                  <a:pt x="88343" y="503"/>
                </a:lnTo>
                <a:lnTo>
                  <a:pt x="88212" y="671"/>
                </a:lnTo>
                <a:lnTo>
                  <a:pt x="88082" y="838"/>
                </a:lnTo>
                <a:lnTo>
                  <a:pt x="87989" y="1006"/>
                </a:lnTo>
                <a:lnTo>
                  <a:pt x="87914" y="1136"/>
                </a:lnTo>
                <a:lnTo>
                  <a:pt x="87896" y="1229"/>
                </a:lnTo>
                <a:lnTo>
                  <a:pt x="87914" y="1304"/>
                </a:lnTo>
                <a:lnTo>
                  <a:pt x="87933" y="1341"/>
                </a:lnTo>
                <a:lnTo>
                  <a:pt x="87970" y="1360"/>
                </a:lnTo>
                <a:lnTo>
                  <a:pt x="88008" y="1341"/>
                </a:lnTo>
                <a:lnTo>
                  <a:pt x="88063" y="1322"/>
                </a:lnTo>
                <a:lnTo>
                  <a:pt x="88101" y="1285"/>
                </a:lnTo>
                <a:lnTo>
                  <a:pt x="88212" y="1155"/>
                </a:lnTo>
                <a:lnTo>
                  <a:pt x="88436" y="857"/>
                </a:lnTo>
                <a:lnTo>
                  <a:pt x="88566" y="634"/>
                </a:lnTo>
                <a:lnTo>
                  <a:pt x="88771" y="876"/>
                </a:lnTo>
                <a:lnTo>
                  <a:pt x="89087" y="1229"/>
                </a:lnTo>
                <a:lnTo>
                  <a:pt x="89255" y="1397"/>
                </a:lnTo>
                <a:lnTo>
                  <a:pt x="89404" y="1527"/>
                </a:lnTo>
                <a:lnTo>
                  <a:pt x="89478" y="1565"/>
                </a:lnTo>
                <a:lnTo>
                  <a:pt x="89553" y="1583"/>
                </a:lnTo>
                <a:lnTo>
                  <a:pt x="89609" y="1583"/>
                </a:lnTo>
                <a:lnTo>
                  <a:pt x="89646" y="1565"/>
                </a:lnTo>
                <a:lnTo>
                  <a:pt x="89665" y="1527"/>
                </a:lnTo>
                <a:lnTo>
                  <a:pt x="89646" y="1471"/>
                </a:lnTo>
                <a:lnTo>
                  <a:pt x="89553" y="1322"/>
                </a:lnTo>
                <a:lnTo>
                  <a:pt x="89423" y="1136"/>
                </a:lnTo>
                <a:lnTo>
                  <a:pt x="89236" y="932"/>
                </a:lnTo>
                <a:lnTo>
                  <a:pt x="88864" y="559"/>
                </a:lnTo>
                <a:lnTo>
                  <a:pt x="88641" y="336"/>
                </a:lnTo>
                <a:lnTo>
                  <a:pt x="88603" y="317"/>
                </a:lnTo>
                <a:close/>
                <a:moveTo>
                  <a:pt x="90037" y="261"/>
                </a:moveTo>
                <a:lnTo>
                  <a:pt x="90000" y="280"/>
                </a:lnTo>
                <a:lnTo>
                  <a:pt x="89962" y="317"/>
                </a:lnTo>
                <a:lnTo>
                  <a:pt x="89962" y="373"/>
                </a:lnTo>
                <a:lnTo>
                  <a:pt x="89962" y="429"/>
                </a:lnTo>
                <a:lnTo>
                  <a:pt x="89981" y="522"/>
                </a:lnTo>
                <a:lnTo>
                  <a:pt x="90056" y="708"/>
                </a:lnTo>
                <a:lnTo>
                  <a:pt x="90149" y="894"/>
                </a:lnTo>
                <a:lnTo>
                  <a:pt x="90391" y="1285"/>
                </a:lnTo>
                <a:lnTo>
                  <a:pt x="90540" y="1527"/>
                </a:lnTo>
                <a:lnTo>
                  <a:pt x="90595" y="1565"/>
                </a:lnTo>
                <a:lnTo>
                  <a:pt x="90633" y="1583"/>
                </a:lnTo>
                <a:lnTo>
                  <a:pt x="90689" y="1565"/>
                </a:lnTo>
                <a:lnTo>
                  <a:pt x="90744" y="1527"/>
                </a:lnTo>
                <a:lnTo>
                  <a:pt x="90856" y="1416"/>
                </a:lnTo>
                <a:lnTo>
                  <a:pt x="90986" y="1248"/>
                </a:lnTo>
                <a:lnTo>
                  <a:pt x="91098" y="1043"/>
                </a:lnTo>
                <a:lnTo>
                  <a:pt x="91173" y="857"/>
                </a:lnTo>
                <a:lnTo>
                  <a:pt x="91247" y="689"/>
                </a:lnTo>
                <a:lnTo>
                  <a:pt x="91266" y="596"/>
                </a:lnTo>
                <a:lnTo>
                  <a:pt x="91247" y="447"/>
                </a:lnTo>
                <a:lnTo>
                  <a:pt x="91229" y="410"/>
                </a:lnTo>
                <a:lnTo>
                  <a:pt x="91210" y="392"/>
                </a:lnTo>
                <a:lnTo>
                  <a:pt x="91191" y="410"/>
                </a:lnTo>
                <a:lnTo>
                  <a:pt x="91154" y="447"/>
                </a:lnTo>
                <a:lnTo>
                  <a:pt x="91080" y="559"/>
                </a:lnTo>
                <a:lnTo>
                  <a:pt x="90968" y="727"/>
                </a:lnTo>
                <a:lnTo>
                  <a:pt x="90875" y="894"/>
                </a:lnTo>
                <a:lnTo>
                  <a:pt x="90782" y="1080"/>
                </a:lnTo>
                <a:lnTo>
                  <a:pt x="90670" y="1248"/>
                </a:lnTo>
                <a:lnTo>
                  <a:pt x="90558" y="1006"/>
                </a:lnTo>
                <a:lnTo>
                  <a:pt x="90372" y="634"/>
                </a:lnTo>
                <a:lnTo>
                  <a:pt x="90279" y="466"/>
                </a:lnTo>
                <a:lnTo>
                  <a:pt x="90167" y="336"/>
                </a:lnTo>
                <a:lnTo>
                  <a:pt x="90130" y="280"/>
                </a:lnTo>
                <a:lnTo>
                  <a:pt x="90074" y="261"/>
                </a:lnTo>
                <a:close/>
                <a:moveTo>
                  <a:pt x="22342" y="261"/>
                </a:moveTo>
                <a:lnTo>
                  <a:pt x="22304" y="280"/>
                </a:lnTo>
                <a:lnTo>
                  <a:pt x="22230" y="317"/>
                </a:lnTo>
                <a:lnTo>
                  <a:pt x="22155" y="392"/>
                </a:lnTo>
                <a:lnTo>
                  <a:pt x="22081" y="485"/>
                </a:lnTo>
                <a:lnTo>
                  <a:pt x="21932" y="689"/>
                </a:lnTo>
                <a:lnTo>
                  <a:pt x="21839" y="838"/>
                </a:lnTo>
                <a:lnTo>
                  <a:pt x="21765" y="969"/>
                </a:lnTo>
                <a:lnTo>
                  <a:pt x="21671" y="1136"/>
                </a:lnTo>
                <a:lnTo>
                  <a:pt x="21634" y="1211"/>
                </a:lnTo>
                <a:lnTo>
                  <a:pt x="21634" y="1285"/>
                </a:lnTo>
                <a:lnTo>
                  <a:pt x="21634" y="1304"/>
                </a:lnTo>
                <a:lnTo>
                  <a:pt x="21653" y="1322"/>
                </a:lnTo>
                <a:lnTo>
                  <a:pt x="21690" y="1341"/>
                </a:lnTo>
                <a:lnTo>
                  <a:pt x="21727" y="1341"/>
                </a:lnTo>
                <a:lnTo>
                  <a:pt x="21802" y="1322"/>
                </a:lnTo>
                <a:lnTo>
                  <a:pt x="21895" y="1248"/>
                </a:lnTo>
                <a:lnTo>
                  <a:pt x="21969" y="1155"/>
                </a:lnTo>
                <a:lnTo>
                  <a:pt x="22062" y="1043"/>
                </a:lnTo>
                <a:lnTo>
                  <a:pt x="22230" y="820"/>
                </a:lnTo>
                <a:lnTo>
                  <a:pt x="22323" y="671"/>
                </a:lnTo>
                <a:lnTo>
                  <a:pt x="22453" y="876"/>
                </a:lnTo>
                <a:lnTo>
                  <a:pt x="22602" y="1174"/>
                </a:lnTo>
                <a:lnTo>
                  <a:pt x="22695" y="1322"/>
                </a:lnTo>
                <a:lnTo>
                  <a:pt x="22807" y="1453"/>
                </a:lnTo>
                <a:lnTo>
                  <a:pt x="22900" y="1546"/>
                </a:lnTo>
                <a:lnTo>
                  <a:pt x="22937" y="1583"/>
                </a:lnTo>
                <a:lnTo>
                  <a:pt x="22993" y="1602"/>
                </a:lnTo>
                <a:lnTo>
                  <a:pt x="23086" y="1602"/>
                </a:lnTo>
                <a:lnTo>
                  <a:pt x="23105" y="1565"/>
                </a:lnTo>
                <a:lnTo>
                  <a:pt x="23124" y="1527"/>
                </a:lnTo>
                <a:lnTo>
                  <a:pt x="23105" y="1434"/>
                </a:lnTo>
                <a:lnTo>
                  <a:pt x="23068" y="1322"/>
                </a:lnTo>
                <a:lnTo>
                  <a:pt x="22937" y="1080"/>
                </a:lnTo>
                <a:lnTo>
                  <a:pt x="22844" y="932"/>
                </a:lnTo>
                <a:lnTo>
                  <a:pt x="22640" y="559"/>
                </a:lnTo>
                <a:lnTo>
                  <a:pt x="22528" y="373"/>
                </a:lnTo>
                <a:lnTo>
                  <a:pt x="22453" y="317"/>
                </a:lnTo>
                <a:lnTo>
                  <a:pt x="22398" y="280"/>
                </a:lnTo>
                <a:lnTo>
                  <a:pt x="22342" y="261"/>
                </a:lnTo>
                <a:close/>
                <a:moveTo>
                  <a:pt x="23459" y="299"/>
                </a:moveTo>
                <a:lnTo>
                  <a:pt x="23422" y="317"/>
                </a:lnTo>
                <a:lnTo>
                  <a:pt x="23403" y="317"/>
                </a:lnTo>
                <a:lnTo>
                  <a:pt x="23384" y="354"/>
                </a:lnTo>
                <a:lnTo>
                  <a:pt x="23366" y="410"/>
                </a:lnTo>
                <a:lnTo>
                  <a:pt x="23366" y="485"/>
                </a:lnTo>
                <a:lnTo>
                  <a:pt x="23403" y="596"/>
                </a:lnTo>
                <a:lnTo>
                  <a:pt x="23552" y="857"/>
                </a:lnTo>
                <a:lnTo>
                  <a:pt x="23738" y="1118"/>
                </a:lnTo>
                <a:lnTo>
                  <a:pt x="23850" y="1285"/>
                </a:lnTo>
                <a:lnTo>
                  <a:pt x="23961" y="1434"/>
                </a:lnTo>
                <a:lnTo>
                  <a:pt x="24017" y="1509"/>
                </a:lnTo>
                <a:lnTo>
                  <a:pt x="24092" y="1546"/>
                </a:lnTo>
                <a:lnTo>
                  <a:pt x="24166" y="1583"/>
                </a:lnTo>
                <a:lnTo>
                  <a:pt x="24241" y="1602"/>
                </a:lnTo>
                <a:lnTo>
                  <a:pt x="24315" y="1583"/>
                </a:lnTo>
                <a:lnTo>
                  <a:pt x="24408" y="1546"/>
                </a:lnTo>
                <a:lnTo>
                  <a:pt x="24464" y="1490"/>
                </a:lnTo>
                <a:lnTo>
                  <a:pt x="24520" y="1416"/>
                </a:lnTo>
                <a:lnTo>
                  <a:pt x="24594" y="1229"/>
                </a:lnTo>
                <a:lnTo>
                  <a:pt x="24650" y="1043"/>
                </a:lnTo>
                <a:lnTo>
                  <a:pt x="24706" y="876"/>
                </a:lnTo>
                <a:lnTo>
                  <a:pt x="24799" y="764"/>
                </a:lnTo>
                <a:lnTo>
                  <a:pt x="24948" y="559"/>
                </a:lnTo>
                <a:lnTo>
                  <a:pt x="25004" y="466"/>
                </a:lnTo>
                <a:lnTo>
                  <a:pt x="25060" y="373"/>
                </a:lnTo>
                <a:lnTo>
                  <a:pt x="25060" y="317"/>
                </a:lnTo>
                <a:lnTo>
                  <a:pt x="25041" y="299"/>
                </a:lnTo>
                <a:lnTo>
                  <a:pt x="24930" y="299"/>
                </a:lnTo>
                <a:lnTo>
                  <a:pt x="24855" y="317"/>
                </a:lnTo>
                <a:lnTo>
                  <a:pt x="24781" y="354"/>
                </a:lnTo>
                <a:lnTo>
                  <a:pt x="24706" y="410"/>
                </a:lnTo>
                <a:lnTo>
                  <a:pt x="24594" y="522"/>
                </a:lnTo>
                <a:lnTo>
                  <a:pt x="24501" y="671"/>
                </a:lnTo>
                <a:lnTo>
                  <a:pt x="24464" y="801"/>
                </a:lnTo>
                <a:lnTo>
                  <a:pt x="24408" y="987"/>
                </a:lnTo>
                <a:lnTo>
                  <a:pt x="24352" y="1136"/>
                </a:lnTo>
                <a:lnTo>
                  <a:pt x="24315" y="1211"/>
                </a:lnTo>
                <a:lnTo>
                  <a:pt x="24278" y="1248"/>
                </a:lnTo>
                <a:lnTo>
                  <a:pt x="24203" y="1248"/>
                </a:lnTo>
                <a:lnTo>
                  <a:pt x="24129" y="1229"/>
                </a:lnTo>
                <a:lnTo>
                  <a:pt x="24055" y="1155"/>
                </a:lnTo>
                <a:lnTo>
                  <a:pt x="23999" y="1080"/>
                </a:lnTo>
                <a:lnTo>
                  <a:pt x="23887" y="894"/>
                </a:lnTo>
                <a:lnTo>
                  <a:pt x="23813" y="745"/>
                </a:lnTo>
                <a:lnTo>
                  <a:pt x="23719" y="596"/>
                </a:lnTo>
                <a:lnTo>
                  <a:pt x="23589" y="410"/>
                </a:lnTo>
                <a:lnTo>
                  <a:pt x="23515" y="336"/>
                </a:lnTo>
                <a:lnTo>
                  <a:pt x="23459" y="299"/>
                </a:lnTo>
                <a:close/>
                <a:moveTo>
                  <a:pt x="74063" y="224"/>
                </a:moveTo>
                <a:lnTo>
                  <a:pt x="74025" y="243"/>
                </a:lnTo>
                <a:lnTo>
                  <a:pt x="73988" y="261"/>
                </a:lnTo>
                <a:lnTo>
                  <a:pt x="73914" y="354"/>
                </a:lnTo>
                <a:lnTo>
                  <a:pt x="73821" y="503"/>
                </a:lnTo>
                <a:lnTo>
                  <a:pt x="73728" y="652"/>
                </a:lnTo>
                <a:lnTo>
                  <a:pt x="73541" y="969"/>
                </a:lnTo>
                <a:lnTo>
                  <a:pt x="73430" y="1174"/>
                </a:lnTo>
                <a:lnTo>
                  <a:pt x="73337" y="1360"/>
                </a:lnTo>
                <a:lnTo>
                  <a:pt x="73299" y="1453"/>
                </a:lnTo>
                <a:lnTo>
                  <a:pt x="73281" y="1546"/>
                </a:lnTo>
                <a:lnTo>
                  <a:pt x="73281" y="1602"/>
                </a:lnTo>
                <a:lnTo>
                  <a:pt x="73299" y="1620"/>
                </a:lnTo>
                <a:lnTo>
                  <a:pt x="73318" y="1620"/>
                </a:lnTo>
                <a:lnTo>
                  <a:pt x="73392" y="1602"/>
                </a:lnTo>
                <a:lnTo>
                  <a:pt x="73504" y="1509"/>
                </a:lnTo>
                <a:lnTo>
                  <a:pt x="73597" y="1416"/>
                </a:lnTo>
                <a:lnTo>
                  <a:pt x="73672" y="1304"/>
                </a:lnTo>
                <a:lnTo>
                  <a:pt x="73821" y="1080"/>
                </a:lnTo>
                <a:lnTo>
                  <a:pt x="74100" y="634"/>
                </a:lnTo>
                <a:lnTo>
                  <a:pt x="74174" y="857"/>
                </a:lnTo>
                <a:lnTo>
                  <a:pt x="74286" y="1136"/>
                </a:lnTo>
                <a:lnTo>
                  <a:pt x="74342" y="1267"/>
                </a:lnTo>
                <a:lnTo>
                  <a:pt x="74416" y="1397"/>
                </a:lnTo>
                <a:lnTo>
                  <a:pt x="74509" y="1490"/>
                </a:lnTo>
                <a:lnTo>
                  <a:pt x="74603" y="1546"/>
                </a:lnTo>
                <a:lnTo>
                  <a:pt x="74658" y="1565"/>
                </a:lnTo>
                <a:lnTo>
                  <a:pt x="74696" y="1565"/>
                </a:lnTo>
                <a:lnTo>
                  <a:pt x="74733" y="1546"/>
                </a:lnTo>
                <a:lnTo>
                  <a:pt x="74733" y="1527"/>
                </a:lnTo>
                <a:lnTo>
                  <a:pt x="74733" y="1434"/>
                </a:lnTo>
                <a:lnTo>
                  <a:pt x="74696" y="1322"/>
                </a:lnTo>
                <a:lnTo>
                  <a:pt x="74584" y="1099"/>
                </a:lnTo>
                <a:lnTo>
                  <a:pt x="74509" y="950"/>
                </a:lnTo>
                <a:lnTo>
                  <a:pt x="74435" y="727"/>
                </a:lnTo>
                <a:lnTo>
                  <a:pt x="74361" y="485"/>
                </a:lnTo>
                <a:lnTo>
                  <a:pt x="74305" y="373"/>
                </a:lnTo>
                <a:lnTo>
                  <a:pt x="74249" y="280"/>
                </a:lnTo>
                <a:lnTo>
                  <a:pt x="74156" y="224"/>
                </a:lnTo>
                <a:close/>
                <a:moveTo>
                  <a:pt x="47942" y="243"/>
                </a:moveTo>
                <a:lnTo>
                  <a:pt x="47867" y="299"/>
                </a:lnTo>
                <a:lnTo>
                  <a:pt x="47793" y="354"/>
                </a:lnTo>
                <a:lnTo>
                  <a:pt x="47644" y="541"/>
                </a:lnTo>
                <a:lnTo>
                  <a:pt x="47513" y="727"/>
                </a:lnTo>
                <a:lnTo>
                  <a:pt x="47402" y="894"/>
                </a:lnTo>
                <a:lnTo>
                  <a:pt x="47364" y="1006"/>
                </a:lnTo>
                <a:lnTo>
                  <a:pt x="47308" y="1118"/>
                </a:lnTo>
                <a:lnTo>
                  <a:pt x="47290" y="1211"/>
                </a:lnTo>
                <a:lnTo>
                  <a:pt x="47271" y="1304"/>
                </a:lnTo>
                <a:lnTo>
                  <a:pt x="47290" y="1341"/>
                </a:lnTo>
                <a:lnTo>
                  <a:pt x="47308" y="1360"/>
                </a:lnTo>
                <a:lnTo>
                  <a:pt x="47327" y="1360"/>
                </a:lnTo>
                <a:lnTo>
                  <a:pt x="47402" y="1304"/>
                </a:lnTo>
                <a:lnTo>
                  <a:pt x="47513" y="1174"/>
                </a:lnTo>
                <a:lnTo>
                  <a:pt x="47662" y="932"/>
                </a:lnTo>
                <a:lnTo>
                  <a:pt x="47755" y="783"/>
                </a:lnTo>
                <a:lnTo>
                  <a:pt x="47830" y="671"/>
                </a:lnTo>
                <a:lnTo>
                  <a:pt x="47923" y="596"/>
                </a:lnTo>
                <a:lnTo>
                  <a:pt x="47979" y="559"/>
                </a:lnTo>
                <a:lnTo>
                  <a:pt x="48090" y="559"/>
                </a:lnTo>
                <a:lnTo>
                  <a:pt x="48146" y="578"/>
                </a:lnTo>
                <a:lnTo>
                  <a:pt x="48202" y="615"/>
                </a:lnTo>
                <a:lnTo>
                  <a:pt x="48258" y="689"/>
                </a:lnTo>
                <a:lnTo>
                  <a:pt x="48370" y="838"/>
                </a:lnTo>
                <a:lnTo>
                  <a:pt x="48463" y="987"/>
                </a:lnTo>
                <a:lnTo>
                  <a:pt x="48686" y="1322"/>
                </a:lnTo>
                <a:lnTo>
                  <a:pt x="48798" y="1490"/>
                </a:lnTo>
                <a:lnTo>
                  <a:pt x="48872" y="1583"/>
                </a:lnTo>
                <a:lnTo>
                  <a:pt x="48910" y="1620"/>
                </a:lnTo>
                <a:lnTo>
                  <a:pt x="48947" y="1639"/>
                </a:lnTo>
                <a:lnTo>
                  <a:pt x="49021" y="1639"/>
                </a:lnTo>
                <a:lnTo>
                  <a:pt x="49096" y="1620"/>
                </a:lnTo>
                <a:lnTo>
                  <a:pt x="49133" y="1602"/>
                </a:lnTo>
                <a:lnTo>
                  <a:pt x="49152" y="1565"/>
                </a:lnTo>
                <a:lnTo>
                  <a:pt x="49152" y="1527"/>
                </a:lnTo>
                <a:lnTo>
                  <a:pt x="49114" y="1471"/>
                </a:lnTo>
                <a:lnTo>
                  <a:pt x="48910" y="1155"/>
                </a:lnTo>
                <a:lnTo>
                  <a:pt x="48779" y="932"/>
                </a:lnTo>
                <a:lnTo>
                  <a:pt x="48612" y="708"/>
                </a:lnTo>
                <a:lnTo>
                  <a:pt x="48444" y="503"/>
                </a:lnTo>
                <a:lnTo>
                  <a:pt x="48370" y="410"/>
                </a:lnTo>
                <a:lnTo>
                  <a:pt x="48277" y="336"/>
                </a:lnTo>
                <a:lnTo>
                  <a:pt x="48202" y="280"/>
                </a:lnTo>
                <a:lnTo>
                  <a:pt x="48109" y="243"/>
                </a:lnTo>
                <a:close/>
                <a:moveTo>
                  <a:pt x="69222" y="205"/>
                </a:moveTo>
                <a:lnTo>
                  <a:pt x="69166" y="224"/>
                </a:lnTo>
                <a:lnTo>
                  <a:pt x="69054" y="261"/>
                </a:lnTo>
                <a:lnTo>
                  <a:pt x="68961" y="317"/>
                </a:lnTo>
                <a:lnTo>
                  <a:pt x="68887" y="392"/>
                </a:lnTo>
                <a:lnTo>
                  <a:pt x="68812" y="466"/>
                </a:lnTo>
                <a:lnTo>
                  <a:pt x="68757" y="559"/>
                </a:lnTo>
                <a:lnTo>
                  <a:pt x="68701" y="652"/>
                </a:lnTo>
                <a:lnTo>
                  <a:pt x="68626" y="857"/>
                </a:lnTo>
                <a:lnTo>
                  <a:pt x="68589" y="1006"/>
                </a:lnTo>
                <a:lnTo>
                  <a:pt x="68533" y="1174"/>
                </a:lnTo>
                <a:lnTo>
                  <a:pt x="68496" y="1248"/>
                </a:lnTo>
                <a:lnTo>
                  <a:pt x="68459" y="1304"/>
                </a:lnTo>
                <a:lnTo>
                  <a:pt x="68403" y="1341"/>
                </a:lnTo>
                <a:lnTo>
                  <a:pt x="68347" y="1341"/>
                </a:lnTo>
                <a:lnTo>
                  <a:pt x="68291" y="1304"/>
                </a:lnTo>
                <a:lnTo>
                  <a:pt x="68235" y="1229"/>
                </a:lnTo>
                <a:lnTo>
                  <a:pt x="68123" y="1025"/>
                </a:lnTo>
                <a:lnTo>
                  <a:pt x="67993" y="801"/>
                </a:lnTo>
                <a:lnTo>
                  <a:pt x="67919" y="671"/>
                </a:lnTo>
                <a:lnTo>
                  <a:pt x="67788" y="503"/>
                </a:lnTo>
                <a:lnTo>
                  <a:pt x="67714" y="429"/>
                </a:lnTo>
                <a:lnTo>
                  <a:pt x="67677" y="429"/>
                </a:lnTo>
                <a:lnTo>
                  <a:pt x="67677" y="447"/>
                </a:lnTo>
                <a:lnTo>
                  <a:pt x="67658" y="503"/>
                </a:lnTo>
                <a:lnTo>
                  <a:pt x="67695" y="596"/>
                </a:lnTo>
                <a:lnTo>
                  <a:pt x="67733" y="727"/>
                </a:lnTo>
                <a:lnTo>
                  <a:pt x="67844" y="987"/>
                </a:lnTo>
                <a:lnTo>
                  <a:pt x="67937" y="1192"/>
                </a:lnTo>
                <a:lnTo>
                  <a:pt x="68068" y="1416"/>
                </a:lnTo>
                <a:lnTo>
                  <a:pt x="68142" y="1527"/>
                </a:lnTo>
                <a:lnTo>
                  <a:pt x="68235" y="1602"/>
                </a:lnTo>
                <a:lnTo>
                  <a:pt x="68328" y="1658"/>
                </a:lnTo>
                <a:lnTo>
                  <a:pt x="68384" y="1676"/>
                </a:lnTo>
                <a:lnTo>
                  <a:pt x="68440" y="1676"/>
                </a:lnTo>
                <a:lnTo>
                  <a:pt x="68514" y="1658"/>
                </a:lnTo>
                <a:lnTo>
                  <a:pt x="68589" y="1620"/>
                </a:lnTo>
                <a:lnTo>
                  <a:pt x="68645" y="1565"/>
                </a:lnTo>
                <a:lnTo>
                  <a:pt x="68701" y="1490"/>
                </a:lnTo>
                <a:lnTo>
                  <a:pt x="68775" y="1341"/>
                </a:lnTo>
                <a:lnTo>
                  <a:pt x="68831" y="1192"/>
                </a:lnTo>
                <a:lnTo>
                  <a:pt x="68924" y="876"/>
                </a:lnTo>
                <a:lnTo>
                  <a:pt x="68980" y="727"/>
                </a:lnTo>
                <a:lnTo>
                  <a:pt x="69036" y="652"/>
                </a:lnTo>
                <a:lnTo>
                  <a:pt x="69092" y="596"/>
                </a:lnTo>
                <a:lnTo>
                  <a:pt x="69147" y="559"/>
                </a:lnTo>
                <a:lnTo>
                  <a:pt x="69203" y="522"/>
                </a:lnTo>
                <a:lnTo>
                  <a:pt x="69278" y="485"/>
                </a:lnTo>
                <a:lnTo>
                  <a:pt x="69315" y="447"/>
                </a:lnTo>
                <a:lnTo>
                  <a:pt x="69334" y="354"/>
                </a:lnTo>
                <a:lnTo>
                  <a:pt x="69315" y="280"/>
                </a:lnTo>
                <a:lnTo>
                  <a:pt x="69296" y="243"/>
                </a:lnTo>
                <a:lnTo>
                  <a:pt x="69259" y="224"/>
                </a:lnTo>
                <a:lnTo>
                  <a:pt x="69222" y="205"/>
                </a:lnTo>
                <a:close/>
                <a:moveTo>
                  <a:pt x="298" y="1136"/>
                </a:moveTo>
                <a:lnTo>
                  <a:pt x="223" y="1174"/>
                </a:lnTo>
                <a:lnTo>
                  <a:pt x="205" y="1192"/>
                </a:lnTo>
                <a:lnTo>
                  <a:pt x="205" y="1211"/>
                </a:lnTo>
                <a:lnTo>
                  <a:pt x="205" y="1285"/>
                </a:lnTo>
                <a:lnTo>
                  <a:pt x="242" y="1341"/>
                </a:lnTo>
                <a:lnTo>
                  <a:pt x="372" y="1471"/>
                </a:lnTo>
                <a:lnTo>
                  <a:pt x="503" y="1546"/>
                </a:lnTo>
                <a:lnTo>
                  <a:pt x="745" y="1751"/>
                </a:lnTo>
                <a:lnTo>
                  <a:pt x="838" y="1825"/>
                </a:lnTo>
                <a:lnTo>
                  <a:pt x="912" y="1900"/>
                </a:lnTo>
                <a:lnTo>
                  <a:pt x="912" y="1937"/>
                </a:lnTo>
                <a:lnTo>
                  <a:pt x="931" y="1993"/>
                </a:lnTo>
                <a:lnTo>
                  <a:pt x="912" y="2030"/>
                </a:lnTo>
                <a:lnTo>
                  <a:pt x="894" y="2067"/>
                </a:lnTo>
                <a:lnTo>
                  <a:pt x="801" y="2179"/>
                </a:lnTo>
                <a:lnTo>
                  <a:pt x="652" y="2291"/>
                </a:lnTo>
                <a:lnTo>
                  <a:pt x="540" y="2384"/>
                </a:lnTo>
                <a:lnTo>
                  <a:pt x="410" y="2477"/>
                </a:lnTo>
                <a:lnTo>
                  <a:pt x="372" y="2533"/>
                </a:lnTo>
                <a:lnTo>
                  <a:pt x="391" y="2570"/>
                </a:lnTo>
                <a:lnTo>
                  <a:pt x="428" y="2589"/>
                </a:lnTo>
                <a:lnTo>
                  <a:pt x="521" y="2607"/>
                </a:lnTo>
                <a:lnTo>
                  <a:pt x="596" y="2589"/>
                </a:lnTo>
                <a:lnTo>
                  <a:pt x="670" y="2570"/>
                </a:lnTo>
                <a:lnTo>
                  <a:pt x="819" y="2495"/>
                </a:lnTo>
                <a:lnTo>
                  <a:pt x="968" y="2384"/>
                </a:lnTo>
                <a:lnTo>
                  <a:pt x="1080" y="2309"/>
                </a:lnTo>
                <a:lnTo>
                  <a:pt x="1192" y="2179"/>
                </a:lnTo>
                <a:lnTo>
                  <a:pt x="1266" y="2067"/>
                </a:lnTo>
                <a:lnTo>
                  <a:pt x="1285" y="2011"/>
                </a:lnTo>
                <a:lnTo>
                  <a:pt x="1285" y="1956"/>
                </a:lnTo>
                <a:lnTo>
                  <a:pt x="1266" y="1862"/>
                </a:lnTo>
                <a:lnTo>
                  <a:pt x="1192" y="1769"/>
                </a:lnTo>
                <a:lnTo>
                  <a:pt x="1117" y="1676"/>
                </a:lnTo>
                <a:lnTo>
                  <a:pt x="875" y="1471"/>
                </a:lnTo>
                <a:lnTo>
                  <a:pt x="763" y="1378"/>
                </a:lnTo>
                <a:lnTo>
                  <a:pt x="614" y="1248"/>
                </a:lnTo>
                <a:lnTo>
                  <a:pt x="521" y="1192"/>
                </a:lnTo>
                <a:lnTo>
                  <a:pt x="447" y="1155"/>
                </a:lnTo>
                <a:lnTo>
                  <a:pt x="372" y="1136"/>
                </a:lnTo>
                <a:close/>
                <a:moveTo>
                  <a:pt x="92513" y="1174"/>
                </a:moveTo>
                <a:lnTo>
                  <a:pt x="92457" y="1192"/>
                </a:lnTo>
                <a:lnTo>
                  <a:pt x="92364" y="1229"/>
                </a:lnTo>
                <a:lnTo>
                  <a:pt x="92159" y="1397"/>
                </a:lnTo>
                <a:lnTo>
                  <a:pt x="91973" y="1583"/>
                </a:lnTo>
                <a:lnTo>
                  <a:pt x="91843" y="1713"/>
                </a:lnTo>
                <a:lnTo>
                  <a:pt x="91694" y="1844"/>
                </a:lnTo>
                <a:lnTo>
                  <a:pt x="91489" y="2030"/>
                </a:lnTo>
                <a:lnTo>
                  <a:pt x="91415" y="2142"/>
                </a:lnTo>
                <a:lnTo>
                  <a:pt x="91359" y="2235"/>
                </a:lnTo>
                <a:lnTo>
                  <a:pt x="91340" y="2291"/>
                </a:lnTo>
                <a:lnTo>
                  <a:pt x="91340" y="2328"/>
                </a:lnTo>
                <a:lnTo>
                  <a:pt x="91359" y="2365"/>
                </a:lnTo>
                <a:lnTo>
                  <a:pt x="91377" y="2384"/>
                </a:lnTo>
                <a:lnTo>
                  <a:pt x="91564" y="2533"/>
                </a:lnTo>
                <a:lnTo>
                  <a:pt x="91843" y="2737"/>
                </a:lnTo>
                <a:lnTo>
                  <a:pt x="91992" y="2831"/>
                </a:lnTo>
                <a:lnTo>
                  <a:pt x="92122" y="2905"/>
                </a:lnTo>
                <a:lnTo>
                  <a:pt x="92252" y="2942"/>
                </a:lnTo>
                <a:lnTo>
                  <a:pt x="92308" y="2961"/>
                </a:lnTo>
                <a:lnTo>
                  <a:pt x="92346" y="2942"/>
                </a:lnTo>
                <a:lnTo>
                  <a:pt x="92383" y="2924"/>
                </a:lnTo>
                <a:lnTo>
                  <a:pt x="92401" y="2886"/>
                </a:lnTo>
                <a:lnTo>
                  <a:pt x="92383" y="2849"/>
                </a:lnTo>
                <a:lnTo>
                  <a:pt x="92364" y="2793"/>
                </a:lnTo>
                <a:lnTo>
                  <a:pt x="92271" y="2700"/>
                </a:lnTo>
                <a:lnTo>
                  <a:pt x="92141" y="2589"/>
                </a:lnTo>
                <a:lnTo>
                  <a:pt x="91843" y="2384"/>
                </a:lnTo>
                <a:lnTo>
                  <a:pt x="91657" y="2272"/>
                </a:lnTo>
                <a:lnTo>
                  <a:pt x="91899" y="2049"/>
                </a:lnTo>
                <a:lnTo>
                  <a:pt x="92271" y="1695"/>
                </a:lnTo>
                <a:lnTo>
                  <a:pt x="92420" y="1527"/>
                </a:lnTo>
                <a:lnTo>
                  <a:pt x="92532" y="1360"/>
                </a:lnTo>
                <a:lnTo>
                  <a:pt x="92569" y="1304"/>
                </a:lnTo>
                <a:lnTo>
                  <a:pt x="92588" y="1248"/>
                </a:lnTo>
                <a:lnTo>
                  <a:pt x="92569" y="1211"/>
                </a:lnTo>
                <a:lnTo>
                  <a:pt x="92513" y="1174"/>
                </a:lnTo>
                <a:close/>
                <a:moveTo>
                  <a:pt x="91526" y="3333"/>
                </a:moveTo>
                <a:lnTo>
                  <a:pt x="91433" y="3352"/>
                </a:lnTo>
                <a:lnTo>
                  <a:pt x="91415" y="3370"/>
                </a:lnTo>
                <a:lnTo>
                  <a:pt x="91377" y="3389"/>
                </a:lnTo>
                <a:lnTo>
                  <a:pt x="91377" y="3426"/>
                </a:lnTo>
                <a:lnTo>
                  <a:pt x="91377" y="3464"/>
                </a:lnTo>
                <a:lnTo>
                  <a:pt x="91396" y="3482"/>
                </a:lnTo>
                <a:lnTo>
                  <a:pt x="91433" y="3519"/>
                </a:lnTo>
                <a:lnTo>
                  <a:pt x="91545" y="3538"/>
                </a:lnTo>
                <a:lnTo>
                  <a:pt x="91750" y="3575"/>
                </a:lnTo>
                <a:lnTo>
                  <a:pt x="91899" y="3613"/>
                </a:lnTo>
                <a:lnTo>
                  <a:pt x="92029" y="3687"/>
                </a:lnTo>
                <a:lnTo>
                  <a:pt x="92159" y="3761"/>
                </a:lnTo>
                <a:lnTo>
                  <a:pt x="92290" y="3855"/>
                </a:lnTo>
                <a:lnTo>
                  <a:pt x="92085" y="3985"/>
                </a:lnTo>
                <a:lnTo>
                  <a:pt x="91880" y="4097"/>
                </a:lnTo>
                <a:lnTo>
                  <a:pt x="91471" y="4320"/>
                </a:lnTo>
                <a:lnTo>
                  <a:pt x="91340" y="4376"/>
                </a:lnTo>
                <a:lnTo>
                  <a:pt x="91284" y="4413"/>
                </a:lnTo>
                <a:lnTo>
                  <a:pt x="91266" y="4450"/>
                </a:lnTo>
                <a:lnTo>
                  <a:pt x="91247" y="4469"/>
                </a:lnTo>
                <a:lnTo>
                  <a:pt x="91266" y="4525"/>
                </a:lnTo>
                <a:lnTo>
                  <a:pt x="91284" y="4581"/>
                </a:lnTo>
                <a:lnTo>
                  <a:pt x="91322" y="4618"/>
                </a:lnTo>
                <a:lnTo>
                  <a:pt x="91359" y="4618"/>
                </a:lnTo>
                <a:lnTo>
                  <a:pt x="91377" y="4599"/>
                </a:lnTo>
                <a:lnTo>
                  <a:pt x="91657" y="4506"/>
                </a:lnTo>
                <a:lnTo>
                  <a:pt x="91955" y="4376"/>
                </a:lnTo>
                <a:lnTo>
                  <a:pt x="92234" y="4208"/>
                </a:lnTo>
                <a:lnTo>
                  <a:pt x="92364" y="4115"/>
                </a:lnTo>
                <a:lnTo>
                  <a:pt x="92457" y="4022"/>
                </a:lnTo>
                <a:lnTo>
                  <a:pt x="92513" y="3929"/>
                </a:lnTo>
                <a:lnTo>
                  <a:pt x="92532" y="3873"/>
                </a:lnTo>
                <a:lnTo>
                  <a:pt x="92532" y="3836"/>
                </a:lnTo>
                <a:lnTo>
                  <a:pt x="92513" y="3743"/>
                </a:lnTo>
                <a:lnTo>
                  <a:pt x="92439" y="3668"/>
                </a:lnTo>
                <a:lnTo>
                  <a:pt x="92364" y="3613"/>
                </a:lnTo>
                <a:lnTo>
                  <a:pt x="92271" y="3538"/>
                </a:lnTo>
                <a:lnTo>
                  <a:pt x="92048" y="3445"/>
                </a:lnTo>
                <a:lnTo>
                  <a:pt x="91899" y="3389"/>
                </a:lnTo>
                <a:lnTo>
                  <a:pt x="91657" y="3352"/>
                </a:lnTo>
                <a:lnTo>
                  <a:pt x="91526" y="3333"/>
                </a:lnTo>
                <a:close/>
                <a:moveTo>
                  <a:pt x="1545" y="2775"/>
                </a:moveTo>
                <a:lnTo>
                  <a:pt x="1489" y="2793"/>
                </a:lnTo>
                <a:lnTo>
                  <a:pt x="1173" y="3017"/>
                </a:lnTo>
                <a:lnTo>
                  <a:pt x="950" y="3147"/>
                </a:lnTo>
                <a:lnTo>
                  <a:pt x="726" y="3296"/>
                </a:lnTo>
                <a:lnTo>
                  <a:pt x="521" y="3464"/>
                </a:lnTo>
                <a:lnTo>
                  <a:pt x="428" y="3557"/>
                </a:lnTo>
                <a:lnTo>
                  <a:pt x="354" y="3631"/>
                </a:lnTo>
                <a:lnTo>
                  <a:pt x="298" y="3724"/>
                </a:lnTo>
                <a:lnTo>
                  <a:pt x="261" y="3817"/>
                </a:lnTo>
                <a:lnTo>
                  <a:pt x="261" y="3892"/>
                </a:lnTo>
                <a:lnTo>
                  <a:pt x="261" y="3985"/>
                </a:lnTo>
                <a:lnTo>
                  <a:pt x="317" y="4059"/>
                </a:lnTo>
                <a:lnTo>
                  <a:pt x="372" y="4134"/>
                </a:lnTo>
                <a:lnTo>
                  <a:pt x="559" y="4283"/>
                </a:lnTo>
                <a:lnTo>
                  <a:pt x="745" y="4413"/>
                </a:lnTo>
                <a:lnTo>
                  <a:pt x="912" y="4506"/>
                </a:lnTo>
                <a:lnTo>
                  <a:pt x="1024" y="4562"/>
                </a:lnTo>
                <a:lnTo>
                  <a:pt x="1136" y="4599"/>
                </a:lnTo>
                <a:lnTo>
                  <a:pt x="1229" y="4637"/>
                </a:lnTo>
                <a:lnTo>
                  <a:pt x="1359" y="4637"/>
                </a:lnTo>
                <a:lnTo>
                  <a:pt x="1378" y="4618"/>
                </a:lnTo>
                <a:lnTo>
                  <a:pt x="1359" y="4599"/>
                </a:lnTo>
                <a:lnTo>
                  <a:pt x="1322" y="4525"/>
                </a:lnTo>
                <a:lnTo>
                  <a:pt x="1192" y="4413"/>
                </a:lnTo>
                <a:lnTo>
                  <a:pt x="931" y="4264"/>
                </a:lnTo>
                <a:lnTo>
                  <a:pt x="801" y="4171"/>
                </a:lnTo>
                <a:lnTo>
                  <a:pt x="689" y="4078"/>
                </a:lnTo>
                <a:lnTo>
                  <a:pt x="614" y="3985"/>
                </a:lnTo>
                <a:lnTo>
                  <a:pt x="577" y="3929"/>
                </a:lnTo>
                <a:lnTo>
                  <a:pt x="577" y="3892"/>
                </a:lnTo>
                <a:lnTo>
                  <a:pt x="577" y="3836"/>
                </a:lnTo>
                <a:lnTo>
                  <a:pt x="596" y="3780"/>
                </a:lnTo>
                <a:lnTo>
                  <a:pt x="633" y="3724"/>
                </a:lnTo>
                <a:lnTo>
                  <a:pt x="707" y="3668"/>
                </a:lnTo>
                <a:lnTo>
                  <a:pt x="856" y="3557"/>
                </a:lnTo>
                <a:lnTo>
                  <a:pt x="1005" y="3445"/>
                </a:lnTo>
                <a:lnTo>
                  <a:pt x="1322" y="3240"/>
                </a:lnTo>
                <a:lnTo>
                  <a:pt x="1508" y="3128"/>
                </a:lnTo>
                <a:lnTo>
                  <a:pt x="1601" y="3054"/>
                </a:lnTo>
                <a:lnTo>
                  <a:pt x="1638" y="3017"/>
                </a:lnTo>
                <a:lnTo>
                  <a:pt x="1657" y="2980"/>
                </a:lnTo>
                <a:lnTo>
                  <a:pt x="1657" y="2905"/>
                </a:lnTo>
                <a:lnTo>
                  <a:pt x="1638" y="2812"/>
                </a:lnTo>
                <a:lnTo>
                  <a:pt x="1620" y="2775"/>
                </a:lnTo>
                <a:close/>
                <a:moveTo>
                  <a:pt x="335" y="5027"/>
                </a:moveTo>
                <a:lnTo>
                  <a:pt x="298" y="5046"/>
                </a:lnTo>
                <a:lnTo>
                  <a:pt x="279" y="5065"/>
                </a:lnTo>
                <a:lnTo>
                  <a:pt x="261" y="5102"/>
                </a:lnTo>
                <a:lnTo>
                  <a:pt x="279" y="5158"/>
                </a:lnTo>
                <a:lnTo>
                  <a:pt x="298" y="5195"/>
                </a:lnTo>
                <a:lnTo>
                  <a:pt x="354" y="5232"/>
                </a:lnTo>
                <a:lnTo>
                  <a:pt x="484" y="5325"/>
                </a:lnTo>
                <a:lnTo>
                  <a:pt x="633" y="5400"/>
                </a:lnTo>
                <a:lnTo>
                  <a:pt x="950" y="5549"/>
                </a:lnTo>
                <a:lnTo>
                  <a:pt x="1173" y="5642"/>
                </a:lnTo>
                <a:lnTo>
                  <a:pt x="1043" y="5791"/>
                </a:lnTo>
                <a:lnTo>
                  <a:pt x="894" y="5921"/>
                </a:lnTo>
                <a:lnTo>
                  <a:pt x="596" y="6163"/>
                </a:lnTo>
                <a:lnTo>
                  <a:pt x="484" y="6275"/>
                </a:lnTo>
                <a:lnTo>
                  <a:pt x="447" y="6312"/>
                </a:lnTo>
                <a:lnTo>
                  <a:pt x="447" y="6349"/>
                </a:lnTo>
                <a:lnTo>
                  <a:pt x="447" y="6368"/>
                </a:lnTo>
                <a:lnTo>
                  <a:pt x="484" y="6368"/>
                </a:lnTo>
                <a:lnTo>
                  <a:pt x="652" y="6349"/>
                </a:lnTo>
                <a:lnTo>
                  <a:pt x="745" y="6312"/>
                </a:lnTo>
                <a:lnTo>
                  <a:pt x="894" y="6219"/>
                </a:lnTo>
                <a:lnTo>
                  <a:pt x="1043" y="6089"/>
                </a:lnTo>
                <a:lnTo>
                  <a:pt x="1210" y="5940"/>
                </a:lnTo>
                <a:lnTo>
                  <a:pt x="1359" y="5809"/>
                </a:lnTo>
                <a:lnTo>
                  <a:pt x="1452" y="5661"/>
                </a:lnTo>
                <a:lnTo>
                  <a:pt x="1471" y="5605"/>
                </a:lnTo>
                <a:lnTo>
                  <a:pt x="1471" y="5549"/>
                </a:lnTo>
                <a:lnTo>
                  <a:pt x="1452" y="5512"/>
                </a:lnTo>
                <a:lnTo>
                  <a:pt x="1415" y="5474"/>
                </a:lnTo>
                <a:lnTo>
                  <a:pt x="1173" y="5344"/>
                </a:lnTo>
                <a:lnTo>
                  <a:pt x="819" y="5158"/>
                </a:lnTo>
                <a:lnTo>
                  <a:pt x="633" y="5083"/>
                </a:lnTo>
                <a:lnTo>
                  <a:pt x="465" y="5027"/>
                </a:lnTo>
                <a:close/>
                <a:moveTo>
                  <a:pt x="92439" y="5102"/>
                </a:moveTo>
                <a:lnTo>
                  <a:pt x="92383" y="5121"/>
                </a:lnTo>
                <a:lnTo>
                  <a:pt x="92159" y="5251"/>
                </a:lnTo>
                <a:lnTo>
                  <a:pt x="91843" y="5437"/>
                </a:lnTo>
                <a:lnTo>
                  <a:pt x="91675" y="5530"/>
                </a:lnTo>
                <a:lnTo>
                  <a:pt x="91545" y="5642"/>
                </a:lnTo>
                <a:lnTo>
                  <a:pt x="91433" y="5735"/>
                </a:lnTo>
                <a:lnTo>
                  <a:pt x="91396" y="5791"/>
                </a:lnTo>
                <a:lnTo>
                  <a:pt x="91377" y="5828"/>
                </a:lnTo>
                <a:lnTo>
                  <a:pt x="91377" y="5884"/>
                </a:lnTo>
                <a:lnTo>
                  <a:pt x="91377" y="5921"/>
                </a:lnTo>
                <a:lnTo>
                  <a:pt x="91433" y="6014"/>
                </a:lnTo>
                <a:lnTo>
                  <a:pt x="91508" y="6089"/>
                </a:lnTo>
                <a:lnTo>
                  <a:pt x="91601" y="6163"/>
                </a:lnTo>
                <a:lnTo>
                  <a:pt x="91806" y="6312"/>
                </a:lnTo>
                <a:lnTo>
                  <a:pt x="91992" y="6405"/>
                </a:lnTo>
                <a:lnTo>
                  <a:pt x="92122" y="6498"/>
                </a:lnTo>
                <a:lnTo>
                  <a:pt x="92308" y="6610"/>
                </a:lnTo>
                <a:lnTo>
                  <a:pt x="92420" y="6647"/>
                </a:lnTo>
                <a:lnTo>
                  <a:pt x="92513" y="6647"/>
                </a:lnTo>
                <a:lnTo>
                  <a:pt x="92532" y="6629"/>
                </a:lnTo>
                <a:lnTo>
                  <a:pt x="92550" y="6591"/>
                </a:lnTo>
                <a:lnTo>
                  <a:pt x="92532" y="6536"/>
                </a:lnTo>
                <a:lnTo>
                  <a:pt x="92532" y="6498"/>
                </a:lnTo>
                <a:lnTo>
                  <a:pt x="92495" y="6442"/>
                </a:lnTo>
                <a:lnTo>
                  <a:pt x="92401" y="6349"/>
                </a:lnTo>
                <a:lnTo>
                  <a:pt x="92290" y="6256"/>
                </a:lnTo>
                <a:lnTo>
                  <a:pt x="92141" y="6163"/>
                </a:lnTo>
                <a:lnTo>
                  <a:pt x="91843" y="6014"/>
                </a:lnTo>
                <a:lnTo>
                  <a:pt x="91638" y="5903"/>
                </a:lnTo>
                <a:lnTo>
                  <a:pt x="92252" y="5400"/>
                </a:lnTo>
                <a:lnTo>
                  <a:pt x="92401" y="5214"/>
                </a:lnTo>
                <a:lnTo>
                  <a:pt x="92439" y="5158"/>
                </a:lnTo>
                <a:lnTo>
                  <a:pt x="92457" y="5121"/>
                </a:lnTo>
                <a:lnTo>
                  <a:pt x="92439" y="5102"/>
                </a:lnTo>
                <a:close/>
                <a:moveTo>
                  <a:pt x="1192" y="6833"/>
                </a:moveTo>
                <a:lnTo>
                  <a:pt x="1061" y="6908"/>
                </a:lnTo>
                <a:lnTo>
                  <a:pt x="931" y="6964"/>
                </a:lnTo>
                <a:lnTo>
                  <a:pt x="782" y="7057"/>
                </a:lnTo>
                <a:lnTo>
                  <a:pt x="652" y="7150"/>
                </a:lnTo>
                <a:lnTo>
                  <a:pt x="540" y="7243"/>
                </a:lnTo>
                <a:lnTo>
                  <a:pt x="447" y="7336"/>
                </a:lnTo>
                <a:lnTo>
                  <a:pt x="428" y="7392"/>
                </a:lnTo>
                <a:lnTo>
                  <a:pt x="410" y="7448"/>
                </a:lnTo>
                <a:lnTo>
                  <a:pt x="391" y="7522"/>
                </a:lnTo>
                <a:lnTo>
                  <a:pt x="410" y="7578"/>
                </a:lnTo>
                <a:lnTo>
                  <a:pt x="428" y="7634"/>
                </a:lnTo>
                <a:lnTo>
                  <a:pt x="465" y="7708"/>
                </a:lnTo>
                <a:lnTo>
                  <a:pt x="521" y="7783"/>
                </a:lnTo>
                <a:lnTo>
                  <a:pt x="596" y="7857"/>
                </a:lnTo>
                <a:lnTo>
                  <a:pt x="782" y="8006"/>
                </a:lnTo>
                <a:lnTo>
                  <a:pt x="1061" y="8211"/>
                </a:lnTo>
                <a:lnTo>
                  <a:pt x="1192" y="8286"/>
                </a:lnTo>
                <a:lnTo>
                  <a:pt x="1303" y="8304"/>
                </a:lnTo>
                <a:lnTo>
                  <a:pt x="1322" y="8304"/>
                </a:lnTo>
                <a:lnTo>
                  <a:pt x="1341" y="8286"/>
                </a:lnTo>
                <a:lnTo>
                  <a:pt x="1341" y="8230"/>
                </a:lnTo>
                <a:lnTo>
                  <a:pt x="1322" y="8174"/>
                </a:lnTo>
                <a:lnTo>
                  <a:pt x="1303" y="8099"/>
                </a:lnTo>
                <a:lnTo>
                  <a:pt x="1247" y="8044"/>
                </a:lnTo>
                <a:lnTo>
                  <a:pt x="1136" y="7932"/>
                </a:lnTo>
                <a:lnTo>
                  <a:pt x="894" y="7746"/>
                </a:lnTo>
                <a:lnTo>
                  <a:pt x="801" y="7653"/>
                </a:lnTo>
                <a:lnTo>
                  <a:pt x="763" y="7597"/>
                </a:lnTo>
                <a:lnTo>
                  <a:pt x="745" y="7541"/>
                </a:lnTo>
                <a:lnTo>
                  <a:pt x="763" y="7504"/>
                </a:lnTo>
                <a:lnTo>
                  <a:pt x="782" y="7448"/>
                </a:lnTo>
                <a:lnTo>
                  <a:pt x="838" y="7392"/>
                </a:lnTo>
                <a:lnTo>
                  <a:pt x="912" y="7336"/>
                </a:lnTo>
                <a:lnTo>
                  <a:pt x="1043" y="7280"/>
                </a:lnTo>
                <a:lnTo>
                  <a:pt x="1229" y="7169"/>
                </a:lnTo>
                <a:lnTo>
                  <a:pt x="1303" y="7113"/>
                </a:lnTo>
                <a:lnTo>
                  <a:pt x="1378" y="7057"/>
                </a:lnTo>
                <a:lnTo>
                  <a:pt x="1415" y="7001"/>
                </a:lnTo>
                <a:lnTo>
                  <a:pt x="1415" y="6927"/>
                </a:lnTo>
                <a:lnTo>
                  <a:pt x="1378" y="6871"/>
                </a:lnTo>
                <a:lnTo>
                  <a:pt x="1322" y="6833"/>
                </a:lnTo>
                <a:close/>
                <a:moveTo>
                  <a:pt x="91433" y="7094"/>
                </a:moveTo>
                <a:lnTo>
                  <a:pt x="91415" y="7113"/>
                </a:lnTo>
                <a:lnTo>
                  <a:pt x="91396" y="7150"/>
                </a:lnTo>
                <a:lnTo>
                  <a:pt x="91415" y="7187"/>
                </a:lnTo>
                <a:lnTo>
                  <a:pt x="91508" y="7280"/>
                </a:lnTo>
                <a:lnTo>
                  <a:pt x="91619" y="7411"/>
                </a:lnTo>
                <a:lnTo>
                  <a:pt x="91768" y="7541"/>
                </a:lnTo>
                <a:lnTo>
                  <a:pt x="92085" y="7764"/>
                </a:lnTo>
                <a:lnTo>
                  <a:pt x="92252" y="7895"/>
                </a:lnTo>
                <a:lnTo>
                  <a:pt x="91806" y="8062"/>
                </a:lnTo>
                <a:lnTo>
                  <a:pt x="91582" y="8137"/>
                </a:lnTo>
                <a:lnTo>
                  <a:pt x="91377" y="8230"/>
                </a:lnTo>
                <a:lnTo>
                  <a:pt x="91229" y="8286"/>
                </a:lnTo>
                <a:lnTo>
                  <a:pt x="91173" y="8323"/>
                </a:lnTo>
                <a:lnTo>
                  <a:pt x="91154" y="8342"/>
                </a:lnTo>
                <a:lnTo>
                  <a:pt x="91135" y="8379"/>
                </a:lnTo>
                <a:lnTo>
                  <a:pt x="91135" y="8435"/>
                </a:lnTo>
                <a:lnTo>
                  <a:pt x="91154" y="8490"/>
                </a:lnTo>
                <a:lnTo>
                  <a:pt x="91191" y="8528"/>
                </a:lnTo>
                <a:lnTo>
                  <a:pt x="91247" y="8528"/>
                </a:lnTo>
                <a:lnTo>
                  <a:pt x="91973" y="8248"/>
                </a:lnTo>
                <a:lnTo>
                  <a:pt x="92252" y="8155"/>
                </a:lnTo>
                <a:lnTo>
                  <a:pt x="92401" y="8099"/>
                </a:lnTo>
                <a:lnTo>
                  <a:pt x="92457" y="8062"/>
                </a:lnTo>
                <a:lnTo>
                  <a:pt x="92495" y="8044"/>
                </a:lnTo>
                <a:lnTo>
                  <a:pt x="92532" y="7951"/>
                </a:lnTo>
                <a:lnTo>
                  <a:pt x="92532" y="7876"/>
                </a:lnTo>
                <a:lnTo>
                  <a:pt x="92495" y="7802"/>
                </a:lnTo>
                <a:lnTo>
                  <a:pt x="92439" y="7727"/>
                </a:lnTo>
                <a:lnTo>
                  <a:pt x="92271" y="7615"/>
                </a:lnTo>
                <a:lnTo>
                  <a:pt x="92104" y="7504"/>
                </a:lnTo>
                <a:lnTo>
                  <a:pt x="91973" y="7392"/>
                </a:lnTo>
                <a:lnTo>
                  <a:pt x="91750" y="7224"/>
                </a:lnTo>
                <a:lnTo>
                  <a:pt x="91657" y="7150"/>
                </a:lnTo>
                <a:lnTo>
                  <a:pt x="91545" y="7113"/>
                </a:lnTo>
                <a:lnTo>
                  <a:pt x="91471" y="7094"/>
                </a:lnTo>
                <a:close/>
                <a:moveTo>
                  <a:pt x="279" y="8286"/>
                </a:moveTo>
                <a:lnTo>
                  <a:pt x="205" y="8304"/>
                </a:lnTo>
                <a:lnTo>
                  <a:pt x="112" y="8360"/>
                </a:lnTo>
                <a:lnTo>
                  <a:pt x="93" y="8379"/>
                </a:lnTo>
                <a:lnTo>
                  <a:pt x="93" y="8416"/>
                </a:lnTo>
                <a:lnTo>
                  <a:pt x="112" y="8472"/>
                </a:lnTo>
                <a:lnTo>
                  <a:pt x="168" y="8509"/>
                </a:lnTo>
                <a:lnTo>
                  <a:pt x="1229" y="9272"/>
                </a:lnTo>
                <a:lnTo>
                  <a:pt x="912" y="9514"/>
                </a:lnTo>
                <a:lnTo>
                  <a:pt x="596" y="9738"/>
                </a:lnTo>
                <a:lnTo>
                  <a:pt x="521" y="9794"/>
                </a:lnTo>
                <a:lnTo>
                  <a:pt x="372" y="9887"/>
                </a:lnTo>
                <a:lnTo>
                  <a:pt x="317" y="9943"/>
                </a:lnTo>
                <a:lnTo>
                  <a:pt x="279" y="9999"/>
                </a:lnTo>
                <a:lnTo>
                  <a:pt x="279" y="10017"/>
                </a:lnTo>
                <a:lnTo>
                  <a:pt x="279" y="10036"/>
                </a:lnTo>
                <a:lnTo>
                  <a:pt x="335" y="10054"/>
                </a:lnTo>
                <a:lnTo>
                  <a:pt x="391" y="10073"/>
                </a:lnTo>
                <a:lnTo>
                  <a:pt x="447" y="10054"/>
                </a:lnTo>
                <a:lnTo>
                  <a:pt x="577" y="10017"/>
                </a:lnTo>
                <a:lnTo>
                  <a:pt x="726" y="9943"/>
                </a:lnTo>
                <a:lnTo>
                  <a:pt x="894" y="9831"/>
                </a:lnTo>
                <a:lnTo>
                  <a:pt x="1192" y="9626"/>
                </a:lnTo>
                <a:lnTo>
                  <a:pt x="1378" y="9459"/>
                </a:lnTo>
                <a:lnTo>
                  <a:pt x="1489" y="9347"/>
                </a:lnTo>
                <a:lnTo>
                  <a:pt x="1527" y="9291"/>
                </a:lnTo>
                <a:lnTo>
                  <a:pt x="1527" y="9254"/>
                </a:lnTo>
                <a:lnTo>
                  <a:pt x="1508" y="9217"/>
                </a:lnTo>
                <a:lnTo>
                  <a:pt x="1471" y="9179"/>
                </a:lnTo>
                <a:lnTo>
                  <a:pt x="1341" y="9049"/>
                </a:lnTo>
                <a:lnTo>
                  <a:pt x="1117" y="8881"/>
                </a:lnTo>
                <a:lnTo>
                  <a:pt x="894" y="8732"/>
                </a:lnTo>
                <a:lnTo>
                  <a:pt x="596" y="8472"/>
                </a:lnTo>
                <a:lnTo>
                  <a:pt x="428" y="8342"/>
                </a:lnTo>
                <a:lnTo>
                  <a:pt x="354" y="8304"/>
                </a:lnTo>
                <a:lnTo>
                  <a:pt x="279" y="8286"/>
                </a:lnTo>
                <a:close/>
                <a:moveTo>
                  <a:pt x="92327" y="8993"/>
                </a:moveTo>
                <a:lnTo>
                  <a:pt x="92252" y="9030"/>
                </a:lnTo>
                <a:lnTo>
                  <a:pt x="92048" y="9123"/>
                </a:lnTo>
                <a:lnTo>
                  <a:pt x="91843" y="9272"/>
                </a:lnTo>
                <a:lnTo>
                  <a:pt x="91638" y="9440"/>
                </a:lnTo>
                <a:lnTo>
                  <a:pt x="91415" y="9645"/>
                </a:lnTo>
                <a:lnTo>
                  <a:pt x="91340" y="9719"/>
                </a:lnTo>
                <a:lnTo>
                  <a:pt x="91303" y="9794"/>
                </a:lnTo>
                <a:lnTo>
                  <a:pt x="91303" y="9868"/>
                </a:lnTo>
                <a:lnTo>
                  <a:pt x="91340" y="9943"/>
                </a:lnTo>
                <a:lnTo>
                  <a:pt x="91415" y="10036"/>
                </a:lnTo>
                <a:lnTo>
                  <a:pt x="91564" y="10129"/>
                </a:lnTo>
                <a:lnTo>
                  <a:pt x="91731" y="10222"/>
                </a:lnTo>
                <a:lnTo>
                  <a:pt x="92029" y="10371"/>
                </a:lnTo>
                <a:lnTo>
                  <a:pt x="92178" y="10427"/>
                </a:lnTo>
                <a:lnTo>
                  <a:pt x="92290" y="10445"/>
                </a:lnTo>
                <a:lnTo>
                  <a:pt x="92327" y="10445"/>
                </a:lnTo>
                <a:lnTo>
                  <a:pt x="92346" y="10427"/>
                </a:lnTo>
                <a:lnTo>
                  <a:pt x="92364" y="10371"/>
                </a:lnTo>
                <a:lnTo>
                  <a:pt x="92346" y="10315"/>
                </a:lnTo>
                <a:lnTo>
                  <a:pt x="92308" y="10241"/>
                </a:lnTo>
                <a:lnTo>
                  <a:pt x="92234" y="10166"/>
                </a:lnTo>
                <a:lnTo>
                  <a:pt x="92122" y="10110"/>
                </a:lnTo>
                <a:lnTo>
                  <a:pt x="91992" y="10036"/>
                </a:lnTo>
                <a:lnTo>
                  <a:pt x="91564" y="9831"/>
                </a:lnTo>
                <a:lnTo>
                  <a:pt x="91787" y="9663"/>
                </a:lnTo>
                <a:lnTo>
                  <a:pt x="92010" y="9477"/>
                </a:lnTo>
                <a:lnTo>
                  <a:pt x="92215" y="9272"/>
                </a:lnTo>
                <a:lnTo>
                  <a:pt x="92308" y="9161"/>
                </a:lnTo>
                <a:lnTo>
                  <a:pt x="92383" y="9049"/>
                </a:lnTo>
                <a:lnTo>
                  <a:pt x="92401" y="8993"/>
                </a:lnTo>
                <a:close/>
                <a:moveTo>
                  <a:pt x="1434" y="10296"/>
                </a:moveTo>
                <a:lnTo>
                  <a:pt x="1322" y="10315"/>
                </a:lnTo>
                <a:lnTo>
                  <a:pt x="1247" y="10334"/>
                </a:lnTo>
                <a:lnTo>
                  <a:pt x="1136" y="10371"/>
                </a:lnTo>
                <a:lnTo>
                  <a:pt x="1043" y="10445"/>
                </a:lnTo>
                <a:lnTo>
                  <a:pt x="838" y="10613"/>
                </a:lnTo>
                <a:lnTo>
                  <a:pt x="521" y="10799"/>
                </a:lnTo>
                <a:lnTo>
                  <a:pt x="335" y="10929"/>
                </a:lnTo>
                <a:lnTo>
                  <a:pt x="279" y="10985"/>
                </a:lnTo>
                <a:lnTo>
                  <a:pt x="242" y="11041"/>
                </a:lnTo>
                <a:lnTo>
                  <a:pt x="205" y="11116"/>
                </a:lnTo>
                <a:lnTo>
                  <a:pt x="205" y="11171"/>
                </a:lnTo>
                <a:lnTo>
                  <a:pt x="205" y="11209"/>
                </a:lnTo>
                <a:lnTo>
                  <a:pt x="223" y="11246"/>
                </a:lnTo>
                <a:lnTo>
                  <a:pt x="279" y="11339"/>
                </a:lnTo>
                <a:lnTo>
                  <a:pt x="391" y="11432"/>
                </a:lnTo>
                <a:lnTo>
                  <a:pt x="559" y="11581"/>
                </a:lnTo>
                <a:lnTo>
                  <a:pt x="856" y="11786"/>
                </a:lnTo>
                <a:lnTo>
                  <a:pt x="1024" y="11879"/>
                </a:lnTo>
                <a:lnTo>
                  <a:pt x="1173" y="11935"/>
                </a:lnTo>
                <a:lnTo>
                  <a:pt x="1285" y="11972"/>
                </a:lnTo>
                <a:lnTo>
                  <a:pt x="1322" y="11953"/>
                </a:lnTo>
                <a:lnTo>
                  <a:pt x="1359" y="11935"/>
                </a:lnTo>
                <a:lnTo>
                  <a:pt x="1359" y="11898"/>
                </a:lnTo>
                <a:lnTo>
                  <a:pt x="1359" y="11860"/>
                </a:lnTo>
                <a:lnTo>
                  <a:pt x="1285" y="11767"/>
                </a:lnTo>
                <a:lnTo>
                  <a:pt x="1173" y="11674"/>
                </a:lnTo>
                <a:lnTo>
                  <a:pt x="1043" y="11544"/>
                </a:lnTo>
                <a:lnTo>
                  <a:pt x="726" y="11320"/>
                </a:lnTo>
                <a:lnTo>
                  <a:pt x="521" y="11171"/>
                </a:lnTo>
                <a:lnTo>
                  <a:pt x="782" y="11004"/>
                </a:lnTo>
                <a:lnTo>
                  <a:pt x="1061" y="10836"/>
                </a:lnTo>
                <a:lnTo>
                  <a:pt x="1192" y="10743"/>
                </a:lnTo>
                <a:lnTo>
                  <a:pt x="1322" y="10632"/>
                </a:lnTo>
                <a:lnTo>
                  <a:pt x="1434" y="10520"/>
                </a:lnTo>
                <a:lnTo>
                  <a:pt x="1508" y="10408"/>
                </a:lnTo>
                <a:lnTo>
                  <a:pt x="1545" y="10352"/>
                </a:lnTo>
                <a:lnTo>
                  <a:pt x="1527" y="10315"/>
                </a:lnTo>
                <a:lnTo>
                  <a:pt x="1489" y="10296"/>
                </a:lnTo>
                <a:close/>
                <a:moveTo>
                  <a:pt x="91322" y="10855"/>
                </a:moveTo>
                <a:lnTo>
                  <a:pt x="91284" y="10874"/>
                </a:lnTo>
                <a:lnTo>
                  <a:pt x="91266" y="10874"/>
                </a:lnTo>
                <a:lnTo>
                  <a:pt x="91266" y="10911"/>
                </a:lnTo>
                <a:lnTo>
                  <a:pt x="91284" y="10929"/>
                </a:lnTo>
                <a:lnTo>
                  <a:pt x="91377" y="11004"/>
                </a:lnTo>
                <a:lnTo>
                  <a:pt x="91675" y="11171"/>
                </a:lnTo>
                <a:lnTo>
                  <a:pt x="92178" y="11395"/>
                </a:lnTo>
                <a:lnTo>
                  <a:pt x="91973" y="11507"/>
                </a:lnTo>
                <a:lnTo>
                  <a:pt x="91768" y="11618"/>
                </a:lnTo>
                <a:lnTo>
                  <a:pt x="91582" y="11767"/>
                </a:lnTo>
                <a:lnTo>
                  <a:pt x="91396" y="11916"/>
                </a:lnTo>
                <a:lnTo>
                  <a:pt x="91229" y="12084"/>
                </a:lnTo>
                <a:lnTo>
                  <a:pt x="91154" y="12177"/>
                </a:lnTo>
                <a:lnTo>
                  <a:pt x="91117" y="12214"/>
                </a:lnTo>
                <a:lnTo>
                  <a:pt x="91117" y="12251"/>
                </a:lnTo>
                <a:lnTo>
                  <a:pt x="91117" y="12326"/>
                </a:lnTo>
                <a:lnTo>
                  <a:pt x="91135" y="12382"/>
                </a:lnTo>
                <a:lnTo>
                  <a:pt x="91154" y="12400"/>
                </a:lnTo>
                <a:lnTo>
                  <a:pt x="91173" y="12419"/>
                </a:lnTo>
                <a:lnTo>
                  <a:pt x="91210" y="12419"/>
                </a:lnTo>
                <a:lnTo>
                  <a:pt x="91247" y="12400"/>
                </a:lnTo>
                <a:lnTo>
                  <a:pt x="91396" y="12270"/>
                </a:lnTo>
                <a:lnTo>
                  <a:pt x="91545" y="12158"/>
                </a:lnTo>
                <a:lnTo>
                  <a:pt x="91675" y="12028"/>
                </a:lnTo>
                <a:lnTo>
                  <a:pt x="91824" y="11898"/>
                </a:lnTo>
                <a:lnTo>
                  <a:pt x="91992" y="11804"/>
                </a:lnTo>
                <a:lnTo>
                  <a:pt x="92215" y="11693"/>
                </a:lnTo>
                <a:lnTo>
                  <a:pt x="92420" y="11562"/>
                </a:lnTo>
                <a:lnTo>
                  <a:pt x="92495" y="11507"/>
                </a:lnTo>
                <a:lnTo>
                  <a:pt x="92532" y="11451"/>
                </a:lnTo>
                <a:lnTo>
                  <a:pt x="92532" y="11395"/>
                </a:lnTo>
                <a:lnTo>
                  <a:pt x="92513" y="11339"/>
                </a:lnTo>
                <a:lnTo>
                  <a:pt x="92457" y="11265"/>
                </a:lnTo>
                <a:lnTo>
                  <a:pt x="92383" y="11209"/>
                </a:lnTo>
                <a:lnTo>
                  <a:pt x="92178" y="11116"/>
                </a:lnTo>
                <a:lnTo>
                  <a:pt x="91936" y="11004"/>
                </a:lnTo>
                <a:lnTo>
                  <a:pt x="91694" y="10929"/>
                </a:lnTo>
                <a:lnTo>
                  <a:pt x="91489" y="10892"/>
                </a:lnTo>
                <a:lnTo>
                  <a:pt x="91322" y="10855"/>
                </a:lnTo>
                <a:close/>
                <a:moveTo>
                  <a:pt x="261" y="12158"/>
                </a:moveTo>
                <a:lnTo>
                  <a:pt x="242" y="12195"/>
                </a:lnTo>
                <a:lnTo>
                  <a:pt x="223" y="12233"/>
                </a:lnTo>
                <a:lnTo>
                  <a:pt x="223" y="12307"/>
                </a:lnTo>
                <a:lnTo>
                  <a:pt x="242" y="12344"/>
                </a:lnTo>
                <a:lnTo>
                  <a:pt x="279" y="12400"/>
                </a:lnTo>
                <a:lnTo>
                  <a:pt x="372" y="12512"/>
                </a:lnTo>
                <a:lnTo>
                  <a:pt x="503" y="12624"/>
                </a:lnTo>
                <a:lnTo>
                  <a:pt x="670" y="12717"/>
                </a:lnTo>
                <a:lnTo>
                  <a:pt x="1005" y="12922"/>
                </a:lnTo>
                <a:lnTo>
                  <a:pt x="1229" y="13052"/>
                </a:lnTo>
                <a:lnTo>
                  <a:pt x="1117" y="13126"/>
                </a:lnTo>
                <a:lnTo>
                  <a:pt x="1005" y="13201"/>
                </a:lnTo>
                <a:lnTo>
                  <a:pt x="726" y="13331"/>
                </a:lnTo>
                <a:lnTo>
                  <a:pt x="577" y="13406"/>
                </a:lnTo>
                <a:lnTo>
                  <a:pt x="465" y="13480"/>
                </a:lnTo>
                <a:lnTo>
                  <a:pt x="354" y="13573"/>
                </a:lnTo>
                <a:lnTo>
                  <a:pt x="279" y="13666"/>
                </a:lnTo>
                <a:lnTo>
                  <a:pt x="279" y="13685"/>
                </a:lnTo>
                <a:lnTo>
                  <a:pt x="279" y="13704"/>
                </a:lnTo>
                <a:lnTo>
                  <a:pt x="317" y="13722"/>
                </a:lnTo>
                <a:lnTo>
                  <a:pt x="465" y="13722"/>
                </a:lnTo>
                <a:lnTo>
                  <a:pt x="633" y="13685"/>
                </a:lnTo>
                <a:lnTo>
                  <a:pt x="726" y="13666"/>
                </a:lnTo>
                <a:lnTo>
                  <a:pt x="875" y="13610"/>
                </a:lnTo>
                <a:lnTo>
                  <a:pt x="1024" y="13536"/>
                </a:lnTo>
                <a:lnTo>
                  <a:pt x="1303" y="13350"/>
                </a:lnTo>
                <a:lnTo>
                  <a:pt x="1434" y="13257"/>
                </a:lnTo>
                <a:lnTo>
                  <a:pt x="1527" y="13164"/>
                </a:lnTo>
                <a:lnTo>
                  <a:pt x="1545" y="13108"/>
                </a:lnTo>
                <a:lnTo>
                  <a:pt x="1564" y="13052"/>
                </a:lnTo>
                <a:lnTo>
                  <a:pt x="1564" y="12977"/>
                </a:lnTo>
                <a:lnTo>
                  <a:pt x="1527" y="12903"/>
                </a:lnTo>
                <a:lnTo>
                  <a:pt x="1489" y="12847"/>
                </a:lnTo>
                <a:lnTo>
                  <a:pt x="1415" y="12791"/>
                </a:lnTo>
                <a:lnTo>
                  <a:pt x="1247" y="12680"/>
                </a:lnTo>
                <a:lnTo>
                  <a:pt x="912" y="12475"/>
                </a:lnTo>
                <a:lnTo>
                  <a:pt x="745" y="12363"/>
                </a:lnTo>
                <a:lnTo>
                  <a:pt x="503" y="12214"/>
                </a:lnTo>
                <a:lnTo>
                  <a:pt x="391" y="12158"/>
                </a:lnTo>
                <a:close/>
                <a:moveTo>
                  <a:pt x="92290" y="12624"/>
                </a:moveTo>
                <a:lnTo>
                  <a:pt x="92178" y="12661"/>
                </a:lnTo>
                <a:lnTo>
                  <a:pt x="92048" y="12735"/>
                </a:lnTo>
                <a:lnTo>
                  <a:pt x="91806" y="12922"/>
                </a:lnTo>
                <a:lnTo>
                  <a:pt x="91657" y="13052"/>
                </a:lnTo>
                <a:lnTo>
                  <a:pt x="91415" y="13238"/>
                </a:lnTo>
                <a:lnTo>
                  <a:pt x="91322" y="13331"/>
                </a:lnTo>
                <a:lnTo>
                  <a:pt x="91266" y="13406"/>
                </a:lnTo>
                <a:lnTo>
                  <a:pt x="91229" y="13499"/>
                </a:lnTo>
                <a:lnTo>
                  <a:pt x="91210" y="13536"/>
                </a:lnTo>
                <a:lnTo>
                  <a:pt x="91229" y="13592"/>
                </a:lnTo>
                <a:lnTo>
                  <a:pt x="91266" y="13685"/>
                </a:lnTo>
                <a:lnTo>
                  <a:pt x="91377" y="13797"/>
                </a:lnTo>
                <a:lnTo>
                  <a:pt x="91638" y="14020"/>
                </a:lnTo>
                <a:lnTo>
                  <a:pt x="91899" y="14206"/>
                </a:lnTo>
                <a:lnTo>
                  <a:pt x="92197" y="14374"/>
                </a:lnTo>
                <a:lnTo>
                  <a:pt x="92346" y="14430"/>
                </a:lnTo>
                <a:lnTo>
                  <a:pt x="92495" y="14485"/>
                </a:lnTo>
                <a:lnTo>
                  <a:pt x="92569" y="14485"/>
                </a:lnTo>
                <a:lnTo>
                  <a:pt x="92588" y="14467"/>
                </a:lnTo>
                <a:lnTo>
                  <a:pt x="92606" y="14430"/>
                </a:lnTo>
                <a:lnTo>
                  <a:pt x="92588" y="14355"/>
                </a:lnTo>
                <a:lnTo>
                  <a:pt x="92569" y="14318"/>
                </a:lnTo>
                <a:lnTo>
                  <a:pt x="92550" y="14281"/>
                </a:lnTo>
                <a:lnTo>
                  <a:pt x="92513" y="14243"/>
                </a:lnTo>
                <a:lnTo>
                  <a:pt x="92401" y="14188"/>
                </a:lnTo>
                <a:lnTo>
                  <a:pt x="92197" y="14094"/>
                </a:lnTo>
                <a:lnTo>
                  <a:pt x="91787" y="13834"/>
                </a:lnTo>
                <a:lnTo>
                  <a:pt x="91601" y="13704"/>
                </a:lnTo>
                <a:lnTo>
                  <a:pt x="91415" y="13555"/>
                </a:lnTo>
                <a:lnTo>
                  <a:pt x="91638" y="13387"/>
                </a:lnTo>
                <a:lnTo>
                  <a:pt x="91955" y="13145"/>
                </a:lnTo>
                <a:lnTo>
                  <a:pt x="92104" y="13015"/>
                </a:lnTo>
                <a:lnTo>
                  <a:pt x="92234" y="12903"/>
                </a:lnTo>
                <a:lnTo>
                  <a:pt x="92327" y="12791"/>
                </a:lnTo>
                <a:lnTo>
                  <a:pt x="92364" y="12735"/>
                </a:lnTo>
                <a:lnTo>
                  <a:pt x="92364" y="12698"/>
                </a:lnTo>
                <a:lnTo>
                  <a:pt x="92364" y="12661"/>
                </a:lnTo>
                <a:lnTo>
                  <a:pt x="92346" y="12624"/>
                </a:lnTo>
                <a:close/>
                <a:moveTo>
                  <a:pt x="1527" y="14076"/>
                </a:moveTo>
                <a:lnTo>
                  <a:pt x="1396" y="14094"/>
                </a:lnTo>
                <a:lnTo>
                  <a:pt x="1303" y="14113"/>
                </a:lnTo>
                <a:lnTo>
                  <a:pt x="1192" y="14150"/>
                </a:lnTo>
                <a:lnTo>
                  <a:pt x="1080" y="14225"/>
                </a:lnTo>
                <a:lnTo>
                  <a:pt x="838" y="14337"/>
                </a:lnTo>
                <a:lnTo>
                  <a:pt x="596" y="14430"/>
                </a:lnTo>
                <a:lnTo>
                  <a:pt x="484" y="14467"/>
                </a:lnTo>
                <a:lnTo>
                  <a:pt x="410" y="14504"/>
                </a:lnTo>
                <a:lnTo>
                  <a:pt x="335" y="14560"/>
                </a:lnTo>
                <a:lnTo>
                  <a:pt x="335" y="14597"/>
                </a:lnTo>
                <a:lnTo>
                  <a:pt x="317" y="14634"/>
                </a:lnTo>
                <a:lnTo>
                  <a:pt x="335" y="14672"/>
                </a:lnTo>
                <a:lnTo>
                  <a:pt x="354" y="14728"/>
                </a:lnTo>
                <a:lnTo>
                  <a:pt x="447" y="14839"/>
                </a:lnTo>
                <a:lnTo>
                  <a:pt x="596" y="14988"/>
                </a:lnTo>
                <a:lnTo>
                  <a:pt x="856" y="15230"/>
                </a:lnTo>
                <a:lnTo>
                  <a:pt x="1005" y="15342"/>
                </a:lnTo>
                <a:lnTo>
                  <a:pt x="1117" y="15435"/>
                </a:lnTo>
                <a:lnTo>
                  <a:pt x="1229" y="15491"/>
                </a:lnTo>
                <a:lnTo>
                  <a:pt x="1285" y="15491"/>
                </a:lnTo>
                <a:lnTo>
                  <a:pt x="1303" y="15454"/>
                </a:lnTo>
                <a:lnTo>
                  <a:pt x="1322" y="15416"/>
                </a:lnTo>
                <a:lnTo>
                  <a:pt x="1303" y="15361"/>
                </a:lnTo>
                <a:lnTo>
                  <a:pt x="1285" y="15305"/>
                </a:lnTo>
                <a:lnTo>
                  <a:pt x="1210" y="15193"/>
                </a:lnTo>
                <a:lnTo>
                  <a:pt x="1098" y="15063"/>
                </a:lnTo>
                <a:lnTo>
                  <a:pt x="838" y="14839"/>
                </a:lnTo>
                <a:lnTo>
                  <a:pt x="670" y="14690"/>
                </a:lnTo>
                <a:lnTo>
                  <a:pt x="912" y="14616"/>
                </a:lnTo>
                <a:lnTo>
                  <a:pt x="1154" y="14523"/>
                </a:lnTo>
                <a:lnTo>
                  <a:pt x="1285" y="14467"/>
                </a:lnTo>
                <a:lnTo>
                  <a:pt x="1396" y="14392"/>
                </a:lnTo>
                <a:lnTo>
                  <a:pt x="1489" y="14318"/>
                </a:lnTo>
                <a:lnTo>
                  <a:pt x="1583" y="14225"/>
                </a:lnTo>
                <a:lnTo>
                  <a:pt x="1620" y="14169"/>
                </a:lnTo>
                <a:lnTo>
                  <a:pt x="1620" y="14113"/>
                </a:lnTo>
                <a:lnTo>
                  <a:pt x="1583" y="14094"/>
                </a:lnTo>
                <a:lnTo>
                  <a:pt x="1527" y="14076"/>
                </a:lnTo>
                <a:close/>
                <a:moveTo>
                  <a:pt x="91377" y="14765"/>
                </a:moveTo>
                <a:lnTo>
                  <a:pt x="91340" y="14783"/>
                </a:lnTo>
                <a:lnTo>
                  <a:pt x="91322" y="14802"/>
                </a:lnTo>
                <a:lnTo>
                  <a:pt x="91322" y="14839"/>
                </a:lnTo>
                <a:lnTo>
                  <a:pt x="91322" y="14895"/>
                </a:lnTo>
                <a:lnTo>
                  <a:pt x="91359" y="14932"/>
                </a:lnTo>
                <a:lnTo>
                  <a:pt x="91396" y="14970"/>
                </a:lnTo>
                <a:lnTo>
                  <a:pt x="91508" y="15025"/>
                </a:lnTo>
                <a:lnTo>
                  <a:pt x="91731" y="15137"/>
                </a:lnTo>
                <a:lnTo>
                  <a:pt x="91973" y="15286"/>
                </a:lnTo>
                <a:lnTo>
                  <a:pt x="92104" y="15379"/>
                </a:lnTo>
                <a:lnTo>
                  <a:pt x="92159" y="15435"/>
                </a:lnTo>
                <a:lnTo>
                  <a:pt x="92178" y="15472"/>
                </a:lnTo>
                <a:lnTo>
                  <a:pt x="92197" y="15528"/>
                </a:lnTo>
                <a:lnTo>
                  <a:pt x="92178" y="15584"/>
                </a:lnTo>
                <a:lnTo>
                  <a:pt x="92159" y="15621"/>
                </a:lnTo>
                <a:lnTo>
                  <a:pt x="92141" y="15640"/>
                </a:lnTo>
                <a:lnTo>
                  <a:pt x="92029" y="15677"/>
                </a:lnTo>
                <a:lnTo>
                  <a:pt x="91917" y="15714"/>
                </a:lnTo>
                <a:lnTo>
                  <a:pt x="91768" y="15751"/>
                </a:lnTo>
                <a:lnTo>
                  <a:pt x="91526" y="15845"/>
                </a:lnTo>
                <a:lnTo>
                  <a:pt x="91415" y="15900"/>
                </a:lnTo>
                <a:lnTo>
                  <a:pt x="91322" y="15956"/>
                </a:lnTo>
                <a:lnTo>
                  <a:pt x="91266" y="16012"/>
                </a:lnTo>
                <a:lnTo>
                  <a:pt x="91247" y="16049"/>
                </a:lnTo>
                <a:lnTo>
                  <a:pt x="91247" y="16068"/>
                </a:lnTo>
                <a:lnTo>
                  <a:pt x="91266" y="16105"/>
                </a:lnTo>
                <a:lnTo>
                  <a:pt x="91284" y="16142"/>
                </a:lnTo>
                <a:lnTo>
                  <a:pt x="91359" y="16161"/>
                </a:lnTo>
                <a:lnTo>
                  <a:pt x="91452" y="16161"/>
                </a:lnTo>
                <a:lnTo>
                  <a:pt x="91564" y="16142"/>
                </a:lnTo>
                <a:lnTo>
                  <a:pt x="91768" y="16068"/>
                </a:lnTo>
                <a:lnTo>
                  <a:pt x="91917" y="15994"/>
                </a:lnTo>
                <a:lnTo>
                  <a:pt x="92085" y="15919"/>
                </a:lnTo>
                <a:lnTo>
                  <a:pt x="92290" y="15845"/>
                </a:lnTo>
                <a:lnTo>
                  <a:pt x="92383" y="15789"/>
                </a:lnTo>
                <a:lnTo>
                  <a:pt x="92457" y="15714"/>
                </a:lnTo>
                <a:lnTo>
                  <a:pt x="92513" y="15640"/>
                </a:lnTo>
                <a:lnTo>
                  <a:pt x="92532" y="15565"/>
                </a:lnTo>
                <a:lnTo>
                  <a:pt x="92513" y="15472"/>
                </a:lnTo>
                <a:lnTo>
                  <a:pt x="92476" y="15379"/>
                </a:lnTo>
                <a:lnTo>
                  <a:pt x="92401" y="15305"/>
                </a:lnTo>
                <a:lnTo>
                  <a:pt x="92308" y="15230"/>
                </a:lnTo>
                <a:lnTo>
                  <a:pt x="92122" y="15100"/>
                </a:lnTo>
                <a:lnTo>
                  <a:pt x="91936" y="15007"/>
                </a:lnTo>
                <a:lnTo>
                  <a:pt x="91806" y="14932"/>
                </a:lnTo>
                <a:lnTo>
                  <a:pt x="91582" y="14802"/>
                </a:lnTo>
                <a:lnTo>
                  <a:pt x="91471" y="14765"/>
                </a:lnTo>
                <a:close/>
                <a:moveTo>
                  <a:pt x="112" y="15565"/>
                </a:moveTo>
                <a:lnTo>
                  <a:pt x="74" y="15584"/>
                </a:lnTo>
                <a:lnTo>
                  <a:pt x="37" y="15621"/>
                </a:lnTo>
                <a:lnTo>
                  <a:pt x="0" y="15677"/>
                </a:lnTo>
                <a:lnTo>
                  <a:pt x="0" y="15733"/>
                </a:lnTo>
                <a:lnTo>
                  <a:pt x="0" y="15770"/>
                </a:lnTo>
                <a:lnTo>
                  <a:pt x="37" y="15807"/>
                </a:lnTo>
                <a:lnTo>
                  <a:pt x="56" y="15826"/>
                </a:lnTo>
                <a:lnTo>
                  <a:pt x="279" y="15975"/>
                </a:lnTo>
                <a:lnTo>
                  <a:pt x="521" y="16105"/>
                </a:lnTo>
                <a:lnTo>
                  <a:pt x="763" y="16198"/>
                </a:lnTo>
                <a:lnTo>
                  <a:pt x="1005" y="16291"/>
                </a:lnTo>
                <a:lnTo>
                  <a:pt x="838" y="16422"/>
                </a:lnTo>
                <a:lnTo>
                  <a:pt x="559" y="16627"/>
                </a:lnTo>
                <a:lnTo>
                  <a:pt x="447" y="16720"/>
                </a:lnTo>
                <a:lnTo>
                  <a:pt x="354" y="16813"/>
                </a:lnTo>
                <a:lnTo>
                  <a:pt x="335" y="16850"/>
                </a:lnTo>
                <a:lnTo>
                  <a:pt x="335" y="16887"/>
                </a:lnTo>
                <a:lnTo>
                  <a:pt x="354" y="16924"/>
                </a:lnTo>
                <a:lnTo>
                  <a:pt x="391" y="16943"/>
                </a:lnTo>
                <a:lnTo>
                  <a:pt x="428" y="16943"/>
                </a:lnTo>
                <a:lnTo>
                  <a:pt x="484" y="16924"/>
                </a:lnTo>
                <a:lnTo>
                  <a:pt x="614" y="16887"/>
                </a:lnTo>
                <a:lnTo>
                  <a:pt x="763" y="16813"/>
                </a:lnTo>
                <a:lnTo>
                  <a:pt x="931" y="16720"/>
                </a:lnTo>
                <a:lnTo>
                  <a:pt x="1080" y="16608"/>
                </a:lnTo>
                <a:lnTo>
                  <a:pt x="1229" y="16496"/>
                </a:lnTo>
                <a:lnTo>
                  <a:pt x="1322" y="16403"/>
                </a:lnTo>
                <a:lnTo>
                  <a:pt x="1359" y="16329"/>
                </a:lnTo>
                <a:lnTo>
                  <a:pt x="1378" y="16291"/>
                </a:lnTo>
                <a:lnTo>
                  <a:pt x="1378" y="16236"/>
                </a:lnTo>
                <a:lnTo>
                  <a:pt x="1359" y="16198"/>
                </a:lnTo>
                <a:lnTo>
                  <a:pt x="1322" y="16161"/>
                </a:lnTo>
                <a:lnTo>
                  <a:pt x="1229" y="16087"/>
                </a:lnTo>
                <a:lnTo>
                  <a:pt x="1117" y="16031"/>
                </a:lnTo>
                <a:lnTo>
                  <a:pt x="875" y="15938"/>
                </a:lnTo>
                <a:lnTo>
                  <a:pt x="652" y="15863"/>
                </a:lnTo>
                <a:lnTo>
                  <a:pt x="540" y="15789"/>
                </a:lnTo>
                <a:lnTo>
                  <a:pt x="391" y="15677"/>
                </a:lnTo>
                <a:lnTo>
                  <a:pt x="242" y="15603"/>
                </a:lnTo>
                <a:lnTo>
                  <a:pt x="168" y="15584"/>
                </a:lnTo>
                <a:lnTo>
                  <a:pt x="112" y="15565"/>
                </a:lnTo>
                <a:close/>
                <a:moveTo>
                  <a:pt x="92513" y="16608"/>
                </a:moveTo>
                <a:lnTo>
                  <a:pt x="92439" y="16627"/>
                </a:lnTo>
                <a:lnTo>
                  <a:pt x="92290" y="16701"/>
                </a:lnTo>
                <a:lnTo>
                  <a:pt x="92029" y="16850"/>
                </a:lnTo>
                <a:lnTo>
                  <a:pt x="91862" y="16906"/>
                </a:lnTo>
                <a:lnTo>
                  <a:pt x="91657" y="16962"/>
                </a:lnTo>
                <a:lnTo>
                  <a:pt x="91452" y="17036"/>
                </a:lnTo>
                <a:lnTo>
                  <a:pt x="91359" y="17073"/>
                </a:lnTo>
                <a:lnTo>
                  <a:pt x="91303" y="17111"/>
                </a:lnTo>
                <a:lnTo>
                  <a:pt x="91266" y="17166"/>
                </a:lnTo>
                <a:lnTo>
                  <a:pt x="91247" y="17222"/>
                </a:lnTo>
                <a:lnTo>
                  <a:pt x="91247" y="17278"/>
                </a:lnTo>
                <a:lnTo>
                  <a:pt x="91284" y="17334"/>
                </a:lnTo>
                <a:lnTo>
                  <a:pt x="91322" y="17390"/>
                </a:lnTo>
                <a:lnTo>
                  <a:pt x="91377" y="17446"/>
                </a:lnTo>
                <a:lnTo>
                  <a:pt x="91526" y="17557"/>
                </a:lnTo>
                <a:lnTo>
                  <a:pt x="91694" y="17669"/>
                </a:lnTo>
                <a:lnTo>
                  <a:pt x="91862" y="17762"/>
                </a:lnTo>
                <a:lnTo>
                  <a:pt x="92122" y="17911"/>
                </a:lnTo>
                <a:lnTo>
                  <a:pt x="92234" y="17967"/>
                </a:lnTo>
                <a:lnTo>
                  <a:pt x="92401" y="18060"/>
                </a:lnTo>
                <a:lnTo>
                  <a:pt x="92476" y="18097"/>
                </a:lnTo>
                <a:lnTo>
                  <a:pt x="92569" y="18116"/>
                </a:lnTo>
                <a:lnTo>
                  <a:pt x="92662" y="18116"/>
                </a:lnTo>
                <a:lnTo>
                  <a:pt x="92662" y="18097"/>
                </a:lnTo>
                <a:lnTo>
                  <a:pt x="92681" y="18060"/>
                </a:lnTo>
                <a:lnTo>
                  <a:pt x="92662" y="18042"/>
                </a:lnTo>
                <a:lnTo>
                  <a:pt x="92625" y="17967"/>
                </a:lnTo>
                <a:lnTo>
                  <a:pt x="92569" y="17911"/>
                </a:lnTo>
                <a:lnTo>
                  <a:pt x="92495" y="17837"/>
                </a:lnTo>
                <a:lnTo>
                  <a:pt x="92308" y="17706"/>
                </a:lnTo>
                <a:lnTo>
                  <a:pt x="92197" y="17632"/>
                </a:lnTo>
                <a:lnTo>
                  <a:pt x="91657" y="17278"/>
                </a:lnTo>
                <a:lnTo>
                  <a:pt x="91862" y="17185"/>
                </a:lnTo>
                <a:lnTo>
                  <a:pt x="92234" y="17018"/>
                </a:lnTo>
                <a:lnTo>
                  <a:pt x="92401" y="16924"/>
                </a:lnTo>
                <a:lnTo>
                  <a:pt x="92532" y="16813"/>
                </a:lnTo>
                <a:lnTo>
                  <a:pt x="92569" y="16757"/>
                </a:lnTo>
                <a:lnTo>
                  <a:pt x="92588" y="16720"/>
                </a:lnTo>
                <a:lnTo>
                  <a:pt x="92588" y="16664"/>
                </a:lnTo>
                <a:lnTo>
                  <a:pt x="92550" y="16627"/>
                </a:lnTo>
                <a:lnTo>
                  <a:pt x="92513" y="16608"/>
                </a:lnTo>
                <a:close/>
                <a:moveTo>
                  <a:pt x="1341" y="17241"/>
                </a:moveTo>
                <a:lnTo>
                  <a:pt x="1229" y="17278"/>
                </a:lnTo>
                <a:lnTo>
                  <a:pt x="1098" y="17334"/>
                </a:lnTo>
                <a:lnTo>
                  <a:pt x="838" y="17483"/>
                </a:lnTo>
                <a:lnTo>
                  <a:pt x="689" y="17576"/>
                </a:lnTo>
                <a:lnTo>
                  <a:pt x="447" y="17706"/>
                </a:lnTo>
                <a:lnTo>
                  <a:pt x="372" y="17781"/>
                </a:lnTo>
                <a:lnTo>
                  <a:pt x="317" y="17837"/>
                </a:lnTo>
                <a:lnTo>
                  <a:pt x="298" y="17911"/>
                </a:lnTo>
                <a:lnTo>
                  <a:pt x="317" y="17986"/>
                </a:lnTo>
                <a:lnTo>
                  <a:pt x="410" y="18079"/>
                </a:lnTo>
                <a:lnTo>
                  <a:pt x="540" y="18190"/>
                </a:lnTo>
                <a:lnTo>
                  <a:pt x="726" y="18339"/>
                </a:lnTo>
                <a:lnTo>
                  <a:pt x="1024" y="18526"/>
                </a:lnTo>
                <a:lnTo>
                  <a:pt x="1173" y="18619"/>
                </a:lnTo>
                <a:lnTo>
                  <a:pt x="1322" y="18675"/>
                </a:lnTo>
                <a:lnTo>
                  <a:pt x="1452" y="18693"/>
                </a:lnTo>
                <a:lnTo>
                  <a:pt x="1508" y="18693"/>
                </a:lnTo>
                <a:lnTo>
                  <a:pt x="1545" y="18675"/>
                </a:lnTo>
                <a:lnTo>
                  <a:pt x="1396" y="18563"/>
                </a:lnTo>
                <a:lnTo>
                  <a:pt x="1080" y="18321"/>
                </a:lnTo>
                <a:lnTo>
                  <a:pt x="540" y="17911"/>
                </a:lnTo>
                <a:lnTo>
                  <a:pt x="763" y="17799"/>
                </a:lnTo>
                <a:lnTo>
                  <a:pt x="1005" y="17669"/>
                </a:lnTo>
                <a:lnTo>
                  <a:pt x="1117" y="17613"/>
                </a:lnTo>
                <a:lnTo>
                  <a:pt x="1210" y="17520"/>
                </a:lnTo>
                <a:lnTo>
                  <a:pt x="1303" y="17427"/>
                </a:lnTo>
                <a:lnTo>
                  <a:pt x="1359" y="17334"/>
                </a:lnTo>
                <a:lnTo>
                  <a:pt x="1396" y="17278"/>
                </a:lnTo>
                <a:lnTo>
                  <a:pt x="1396" y="17260"/>
                </a:lnTo>
                <a:lnTo>
                  <a:pt x="1378" y="17241"/>
                </a:lnTo>
                <a:close/>
                <a:moveTo>
                  <a:pt x="149" y="18786"/>
                </a:moveTo>
                <a:lnTo>
                  <a:pt x="93" y="18805"/>
                </a:lnTo>
                <a:lnTo>
                  <a:pt x="74" y="18842"/>
                </a:lnTo>
                <a:lnTo>
                  <a:pt x="56" y="18879"/>
                </a:lnTo>
                <a:lnTo>
                  <a:pt x="93" y="18917"/>
                </a:lnTo>
                <a:lnTo>
                  <a:pt x="130" y="18972"/>
                </a:lnTo>
                <a:lnTo>
                  <a:pt x="261" y="19066"/>
                </a:lnTo>
                <a:lnTo>
                  <a:pt x="428" y="19140"/>
                </a:lnTo>
                <a:lnTo>
                  <a:pt x="819" y="19308"/>
                </a:lnTo>
                <a:lnTo>
                  <a:pt x="1061" y="19419"/>
                </a:lnTo>
                <a:lnTo>
                  <a:pt x="968" y="19475"/>
                </a:lnTo>
                <a:lnTo>
                  <a:pt x="838" y="19531"/>
                </a:lnTo>
                <a:lnTo>
                  <a:pt x="540" y="19680"/>
                </a:lnTo>
                <a:lnTo>
                  <a:pt x="410" y="19754"/>
                </a:lnTo>
                <a:lnTo>
                  <a:pt x="335" y="19810"/>
                </a:lnTo>
                <a:lnTo>
                  <a:pt x="335" y="19847"/>
                </a:lnTo>
                <a:lnTo>
                  <a:pt x="354" y="19866"/>
                </a:lnTo>
                <a:lnTo>
                  <a:pt x="391" y="19903"/>
                </a:lnTo>
                <a:lnTo>
                  <a:pt x="465" y="19922"/>
                </a:lnTo>
                <a:lnTo>
                  <a:pt x="596" y="19922"/>
                </a:lnTo>
                <a:lnTo>
                  <a:pt x="745" y="19885"/>
                </a:lnTo>
                <a:lnTo>
                  <a:pt x="912" y="19810"/>
                </a:lnTo>
                <a:lnTo>
                  <a:pt x="1080" y="19736"/>
                </a:lnTo>
                <a:lnTo>
                  <a:pt x="1229" y="19624"/>
                </a:lnTo>
                <a:lnTo>
                  <a:pt x="1322" y="19512"/>
                </a:lnTo>
                <a:lnTo>
                  <a:pt x="1359" y="19456"/>
                </a:lnTo>
                <a:lnTo>
                  <a:pt x="1359" y="19382"/>
                </a:lnTo>
                <a:lnTo>
                  <a:pt x="1359" y="19326"/>
                </a:lnTo>
                <a:lnTo>
                  <a:pt x="1341" y="19270"/>
                </a:lnTo>
                <a:lnTo>
                  <a:pt x="1247" y="19196"/>
                </a:lnTo>
                <a:lnTo>
                  <a:pt x="1117" y="19103"/>
                </a:lnTo>
                <a:lnTo>
                  <a:pt x="931" y="19010"/>
                </a:lnTo>
                <a:lnTo>
                  <a:pt x="745" y="18935"/>
                </a:lnTo>
                <a:lnTo>
                  <a:pt x="540" y="18861"/>
                </a:lnTo>
                <a:lnTo>
                  <a:pt x="354" y="18805"/>
                </a:lnTo>
                <a:lnTo>
                  <a:pt x="205" y="18786"/>
                </a:lnTo>
                <a:close/>
                <a:moveTo>
                  <a:pt x="91359" y="18432"/>
                </a:moveTo>
                <a:lnTo>
                  <a:pt x="91303" y="18451"/>
                </a:lnTo>
                <a:lnTo>
                  <a:pt x="91247" y="18488"/>
                </a:lnTo>
                <a:lnTo>
                  <a:pt x="91210" y="18544"/>
                </a:lnTo>
                <a:lnTo>
                  <a:pt x="91210" y="18581"/>
                </a:lnTo>
                <a:lnTo>
                  <a:pt x="91229" y="18619"/>
                </a:lnTo>
                <a:lnTo>
                  <a:pt x="91284" y="18693"/>
                </a:lnTo>
                <a:lnTo>
                  <a:pt x="91433" y="18768"/>
                </a:lnTo>
                <a:lnTo>
                  <a:pt x="91824" y="19084"/>
                </a:lnTo>
                <a:lnTo>
                  <a:pt x="92029" y="19233"/>
                </a:lnTo>
                <a:lnTo>
                  <a:pt x="92215" y="19419"/>
                </a:lnTo>
                <a:lnTo>
                  <a:pt x="91992" y="19531"/>
                </a:lnTo>
                <a:lnTo>
                  <a:pt x="91675" y="19680"/>
                </a:lnTo>
                <a:lnTo>
                  <a:pt x="91508" y="19773"/>
                </a:lnTo>
                <a:lnTo>
                  <a:pt x="91377" y="19866"/>
                </a:lnTo>
                <a:lnTo>
                  <a:pt x="91284" y="19959"/>
                </a:lnTo>
                <a:lnTo>
                  <a:pt x="91247" y="19996"/>
                </a:lnTo>
                <a:lnTo>
                  <a:pt x="91247" y="20034"/>
                </a:lnTo>
                <a:lnTo>
                  <a:pt x="91247" y="20071"/>
                </a:lnTo>
                <a:lnTo>
                  <a:pt x="91266" y="20108"/>
                </a:lnTo>
                <a:lnTo>
                  <a:pt x="91359" y="20108"/>
                </a:lnTo>
                <a:lnTo>
                  <a:pt x="91489" y="20090"/>
                </a:lnTo>
                <a:lnTo>
                  <a:pt x="91638" y="20034"/>
                </a:lnTo>
                <a:lnTo>
                  <a:pt x="91917" y="19885"/>
                </a:lnTo>
                <a:lnTo>
                  <a:pt x="92085" y="19792"/>
                </a:lnTo>
                <a:lnTo>
                  <a:pt x="92346" y="19643"/>
                </a:lnTo>
                <a:lnTo>
                  <a:pt x="92439" y="19587"/>
                </a:lnTo>
                <a:lnTo>
                  <a:pt x="92495" y="19531"/>
                </a:lnTo>
                <a:lnTo>
                  <a:pt x="92513" y="19456"/>
                </a:lnTo>
                <a:lnTo>
                  <a:pt x="92495" y="19363"/>
                </a:lnTo>
                <a:lnTo>
                  <a:pt x="92439" y="19270"/>
                </a:lnTo>
                <a:lnTo>
                  <a:pt x="92327" y="19140"/>
                </a:lnTo>
                <a:lnTo>
                  <a:pt x="92122" y="18935"/>
                </a:lnTo>
                <a:lnTo>
                  <a:pt x="91899" y="18749"/>
                </a:lnTo>
                <a:lnTo>
                  <a:pt x="91675" y="18581"/>
                </a:lnTo>
                <a:lnTo>
                  <a:pt x="91415" y="18451"/>
                </a:lnTo>
                <a:lnTo>
                  <a:pt x="91359" y="18432"/>
                </a:lnTo>
                <a:close/>
                <a:moveTo>
                  <a:pt x="92495" y="20480"/>
                </a:moveTo>
                <a:lnTo>
                  <a:pt x="92383" y="20499"/>
                </a:lnTo>
                <a:lnTo>
                  <a:pt x="92308" y="20499"/>
                </a:lnTo>
                <a:lnTo>
                  <a:pt x="92197" y="20555"/>
                </a:lnTo>
                <a:lnTo>
                  <a:pt x="92085" y="20611"/>
                </a:lnTo>
                <a:lnTo>
                  <a:pt x="91899" y="20741"/>
                </a:lnTo>
                <a:lnTo>
                  <a:pt x="91675" y="20871"/>
                </a:lnTo>
                <a:lnTo>
                  <a:pt x="91545" y="20927"/>
                </a:lnTo>
                <a:lnTo>
                  <a:pt x="91452" y="20983"/>
                </a:lnTo>
                <a:lnTo>
                  <a:pt x="91359" y="21058"/>
                </a:lnTo>
                <a:lnTo>
                  <a:pt x="91303" y="21151"/>
                </a:lnTo>
                <a:lnTo>
                  <a:pt x="91284" y="21188"/>
                </a:lnTo>
                <a:lnTo>
                  <a:pt x="91303" y="21244"/>
                </a:lnTo>
                <a:lnTo>
                  <a:pt x="91303" y="21300"/>
                </a:lnTo>
                <a:lnTo>
                  <a:pt x="91340" y="21356"/>
                </a:lnTo>
                <a:lnTo>
                  <a:pt x="91489" y="21504"/>
                </a:lnTo>
                <a:lnTo>
                  <a:pt x="91750" y="21728"/>
                </a:lnTo>
                <a:lnTo>
                  <a:pt x="91899" y="21821"/>
                </a:lnTo>
                <a:lnTo>
                  <a:pt x="92048" y="21895"/>
                </a:lnTo>
                <a:lnTo>
                  <a:pt x="92159" y="21933"/>
                </a:lnTo>
                <a:lnTo>
                  <a:pt x="92215" y="21933"/>
                </a:lnTo>
                <a:lnTo>
                  <a:pt x="92252" y="21914"/>
                </a:lnTo>
                <a:lnTo>
                  <a:pt x="92271" y="21877"/>
                </a:lnTo>
                <a:lnTo>
                  <a:pt x="92271" y="21840"/>
                </a:lnTo>
                <a:lnTo>
                  <a:pt x="92252" y="21802"/>
                </a:lnTo>
                <a:lnTo>
                  <a:pt x="92234" y="21765"/>
                </a:lnTo>
                <a:lnTo>
                  <a:pt x="92122" y="21672"/>
                </a:lnTo>
                <a:lnTo>
                  <a:pt x="91992" y="21560"/>
                </a:lnTo>
                <a:lnTo>
                  <a:pt x="91731" y="21356"/>
                </a:lnTo>
                <a:lnTo>
                  <a:pt x="91564" y="21244"/>
                </a:lnTo>
                <a:lnTo>
                  <a:pt x="92066" y="20965"/>
                </a:lnTo>
                <a:lnTo>
                  <a:pt x="92327" y="20797"/>
                </a:lnTo>
                <a:lnTo>
                  <a:pt x="92439" y="20723"/>
                </a:lnTo>
                <a:lnTo>
                  <a:pt x="92550" y="20629"/>
                </a:lnTo>
                <a:lnTo>
                  <a:pt x="92588" y="20555"/>
                </a:lnTo>
                <a:lnTo>
                  <a:pt x="92588" y="20518"/>
                </a:lnTo>
                <a:lnTo>
                  <a:pt x="92550" y="20499"/>
                </a:lnTo>
                <a:lnTo>
                  <a:pt x="92495" y="20480"/>
                </a:lnTo>
                <a:close/>
                <a:moveTo>
                  <a:pt x="1322" y="20294"/>
                </a:moveTo>
                <a:lnTo>
                  <a:pt x="1229" y="20313"/>
                </a:lnTo>
                <a:lnTo>
                  <a:pt x="1154" y="20350"/>
                </a:lnTo>
                <a:lnTo>
                  <a:pt x="1061" y="20425"/>
                </a:lnTo>
                <a:lnTo>
                  <a:pt x="875" y="20574"/>
                </a:lnTo>
                <a:lnTo>
                  <a:pt x="763" y="20685"/>
                </a:lnTo>
                <a:lnTo>
                  <a:pt x="596" y="20834"/>
                </a:lnTo>
                <a:lnTo>
                  <a:pt x="484" y="20983"/>
                </a:lnTo>
                <a:lnTo>
                  <a:pt x="410" y="21113"/>
                </a:lnTo>
                <a:lnTo>
                  <a:pt x="391" y="21188"/>
                </a:lnTo>
                <a:lnTo>
                  <a:pt x="372" y="21244"/>
                </a:lnTo>
                <a:lnTo>
                  <a:pt x="391" y="21318"/>
                </a:lnTo>
                <a:lnTo>
                  <a:pt x="391" y="21374"/>
                </a:lnTo>
                <a:lnTo>
                  <a:pt x="465" y="21504"/>
                </a:lnTo>
                <a:lnTo>
                  <a:pt x="577" y="21653"/>
                </a:lnTo>
                <a:lnTo>
                  <a:pt x="745" y="21802"/>
                </a:lnTo>
                <a:lnTo>
                  <a:pt x="1043" y="22119"/>
                </a:lnTo>
                <a:lnTo>
                  <a:pt x="1229" y="22268"/>
                </a:lnTo>
                <a:lnTo>
                  <a:pt x="1322" y="22324"/>
                </a:lnTo>
                <a:lnTo>
                  <a:pt x="1396" y="22342"/>
                </a:lnTo>
                <a:lnTo>
                  <a:pt x="1452" y="22324"/>
                </a:lnTo>
                <a:lnTo>
                  <a:pt x="1489" y="22305"/>
                </a:lnTo>
                <a:lnTo>
                  <a:pt x="1489" y="22268"/>
                </a:lnTo>
                <a:lnTo>
                  <a:pt x="1489" y="22231"/>
                </a:lnTo>
                <a:lnTo>
                  <a:pt x="1415" y="22137"/>
                </a:lnTo>
                <a:lnTo>
                  <a:pt x="1341" y="22063"/>
                </a:lnTo>
                <a:lnTo>
                  <a:pt x="1210" y="21933"/>
                </a:lnTo>
                <a:lnTo>
                  <a:pt x="1061" y="21784"/>
                </a:lnTo>
                <a:lnTo>
                  <a:pt x="931" y="21653"/>
                </a:lnTo>
                <a:lnTo>
                  <a:pt x="801" y="21523"/>
                </a:lnTo>
                <a:lnTo>
                  <a:pt x="763" y="21449"/>
                </a:lnTo>
                <a:lnTo>
                  <a:pt x="726" y="21374"/>
                </a:lnTo>
                <a:lnTo>
                  <a:pt x="707" y="21300"/>
                </a:lnTo>
                <a:lnTo>
                  <a:pt x="707" y="21225"/>
                </a:lnTo>
                <a:lnTo>
                  <a:pt x="726" y="21151"/>
                </a:lnTo>
                <a:lnTo>
                  <a:pt x="763" y="21076"/>
                </a:lnTo>
                <a:lnTo>
                  <a:pt x="838" y="20983"/>
                </a:lnTo>
                <a:lnTo>
                  <a:pt x="912" y="20890"/>
                </a:lnTo>
                <a:lnTo>
                  <a:pt x="1043" y="20797"/>
                </a:lnTo>
                <a:lnTo>
                  <a:pt x="1229" y="20648"/>
                </a:lnTo>
                <a:lnTo>
                  <a:pt x="1322" y="20555"/>
                </a:lnTo>
                <a:lnTo>
                  <a:pt x="1378" y="20462"/>
                </a:lnTo>
                <a:lnTo>
                  <a:pt x="1396" y="20387"/>
                </a:lnTo>
                <a:lnTo>
                  <a:pt x="1396" y="20350"/>
                </a:lnTo>
                <a:lnTo>
                  <a:pt x="1378" y="20332"/>
                </a:lnTo>
                <a:lnTo>
                  <a:pt x="1341" y="20313"/>
                </a:lnTo>
                <a:lnTo>
                  <a:pt x="1322" y="20294"/>
                </a:lnTo>
                <a:close/>
                <a:moveTo>
                  <a:pt x="428" y="22547"/>
                </a:moveTo>
                <a:lnTo>
                  <a:pt x="372" y="22584"/>
                </a:lnTo>
                <a:lnTo>
                  <a:pt x="335" y="22622"/>
                </a:lnTo>
                <a:lnTo>
                  <a:pt x="335" y="22677"/>
                </a:lnTo>
                <a:lnTo>
                  <a:pt x="372" y="22733"/>
                </a:lnTo>
                <a:lnTo>
                  <a:pt x="465" y="22845"/>
                </a:lnTo>
                <a:lnTo>
                  <a:pt x="559" y="22919"/>
                </a:lnTo>
                <a:lnTo>
                  <a:pt x="819" y="23087"/>
                </a:lnTo>
                <a:lnTo>
                  <a:pt x="912" y="23161"/>
                </a:lnTo>
                <a:lnTo>
                  <a:pt x="987" y="23236"/>
                </a:lnTo>
                <a:lnTo>
                  <a:pt x="1024" y="23273"/>
                </a:lnTo>
                <a:lnTo>
                  <a:pt x="1024" y="23310"/>
                </a:lnTo>
                <a:lnTo>
                  <a:pt x="1024" y="23366"/>
                </a:lnTo>
                <a:lnTo>
                  <a:pt x="1005" y="23404"/>
                </a:lnTo>
                <a:lnTo>
                  <a:pt x="968" y="23459"/>
                </a:lnTo>
                <a:lnTo>
                  <a:pt x="931" y="23497"/>
                </a:lnTo>
                <a:lnTo>
                  <a:pt x="763" y="23608"/>
                </a:lnTo>
                <a:lnTo>
                  <a:pt x="540" y="23757"/>
                </a:lnTo>
                <a:lnTo>
                  <a:pt x="391" y="23888"/>
                </a:lnTo>
                <a:lnTo>
                  <a:pt x="521" y="23888"/>
                </a:lnTo>
                <a:lnTo>
                  <a:pt x="670" y="23850"/>
                </a:lnTo>
                <a:lnTo>
                  <a:pt x="819" y="23813"/>
                </a:lnTo>
                <a:lnTo>
                  <a:pt x="987" y="23739"/>
                </a:lnTo>
                <a:lnTo>
                  <a:pt x="1136" y="23664"/>
                </a:lnTo>
                <a:lnTo>
                  <a:pt x="1247" y="23571"/>
                </a:lnTo>
                <a:lnTo>
                  <a:pt x="1285" y="23515"/>
                </a:lnTo>
                <a:lnTo>
                  <a:pt x="1322" y="23441"/>
                </a:lnTo>
                <a:lnTo>
                  <a:pt x="1359" y="23385"/>
                </a:lnTo>
                <a:lnTo>
                  <a:pt x="1359" y="23310"/>
                </a:lnTo>
                <a:lnTo>
                  <a:pt x="1341" y="23180"/>
                </a:lnTo>
                <a:lnTo>
                  <a:pt x="1303" y="23087"/>
                </a:lnTo>
                <a:lnTo>
                  <a:pt x="1229" y="23013"/>
                </a:lnTo>
                <a:lnTo>
                  <a:pt x="1154" y="22957"/>
                </a:lnTo>
                <a:lnTo>
                  <a:pt x="950" y="22845"/>
                </a:lnTo>
                <a:lnTo>
                  <a:pt x="745" y="22733"/>
                </a:lnTo>
                <a:lnTo>
                  <a:pt x="596" y="22622"/>
                </a:lnTo>
                <a:lnTo>
                  <a:pt x="521" y="22566"/>
                </a:lnTo>
                <a:lnTo>
                  <a:pt x="484" y="22547"/>
                </a:lnTo>
                <a:close/>
                <a:moveTo>
                  <a:pt x="91377" y="22249"/>
                </a:moveTo>
                <a:lnTo>
                  <a:pt x="91322" y="22305"/>
                </a:lnTo>
                <a:lnTo>
                  <a:pt x="91284" y="22361"/>
                </a:lnTo>
                <a:lnTo>
                  <a:pt x="91284" y="22454"/>
                </a:lnTo>
                <a:lnTo>
                  <a:pt x="91303" y="22547"/>
                </a:lnTo>
                <a:lnTo>
                  <a:pt x="91359" y="22659"/>
                </a:lnTo>
                <a:lnTo>
                  <a:pt x="91433" y="22733"/>
                </a:lnTo>
                <a:lnTo>
                  <a:pt x="91508" y="22789"/>
                </a:lnTo>
                <a:lnTo>
                  <a:pt x="91601" y="22845"/>
                </a:lnTo>
                <a:lnTo>
                  <a:pt x="91694" y="22882"/>
                </a:lnTo>
                <a:lnTo>
                  <a:pt x="91880" y="22957"/>
                </a:lnTo>
                <a:lnTo>
                  <a:pt x="92085" y="23013"/>
                </a:lnTo>
                <a:lnTo>
                  <a:pt x="92215" y="23068"/>
                </a:lnTo>
                <a:lnTo>
                  <a:pt x="92290" y="23124"/>
                </a:lnTo>
                <a:lnTo>
                  <a:pt x="92327" y="23180"/>
                </a:lnTo>
                <a:lnTo>
                  <a:pt x="92346" y="23236"/>
                </a:lnTo>
                <a:lnTo>
                  <a:pt x="92308" y="23273"/>
                </a:lnTo>
                <a:lnTo>
                  <a:pt x="92252" y="23329"/>
                </a:lnTo>
                <a:lnTo>
                  <a:pt x="92085" y="23422"/>
                </a:lnTo>
                <a:lnTo>
                  <a:pt x="91880" y="23515"/>
                </a:lnTo>
                <a:lnTo>
                  <a:pt x="91657" y="23608"/>
                </a:lnTo>
                <a:lnTo>
                  <a:pt x="91582" y="23683"/>
                </a:lnTo>
                <a:lnTo>
                  <a:pt x="91508" y="23739"/>
                </a:lnTo>
                <a:lnTo>
                  <a:pt x="91452" y="23794"/>
                </a:lnTo>
                <a:lnTo>
                  <a:pt x="91433" y="23869"/>
                </a:lnTo>
                <a:lnTo>
                  <a:pt x="91452" y="23906"/>
                </a:lnTo>
                <a:lnTo>
                  <a:pt x="91471" y="23925"/>
                </a:lnTo>
                <a:lnTo>
                  <a:pt x="91508" y="23943"/>
                </a:lnTo>
                <a:lnTo>
                  <a:pt x="91564" y="23925"/>
                </a:lnTo>
                <a:lnTo>
                  <a:pt x="91675" y="23906"/>
                </a:lnTo>
                <a:lnTo>
                  <a:pt x="91843" y="23832"/>
                </a:lnTo>
                <a:lnTo>
                  <a:pt x="92141" y="23664"/>
                </a:lnTo>
                <a:lnTo>
                  <a:pt x="92327" y="23571"/>
                </a:lnTo>
                <a:lnTo>
                  <a:pt x="92495" y="23459"/>
                </a:lnTo>
                <a:lnTo>
                  <a:pt x="92569" y="23404"/>
                </a:lnTo>
                <a:lnTo>
                  <a:pt x="92643" y="23329"/>
                </a:lnTo>
                <a:lnTo>
                  <a:pt x="92681" y="23255"/>
                </a:lnTo>
                <a:lnTo>
                  <a:pt x="92699" y="23180"/>
                </a:lnTo>
                <a:lnTo>
                  <a:pt x="92681" y="23087"/>
                </a:lnTo>
                <a:lnTo>
                  <a:pt x="92606" y="22975"/>
                </a:lnTo>
                <a:lnTo>
                  <a:pt x="92569" y="22919"/>
                </a:lnTo>
                <a:lnTo>
                  <a:pt x="92495" y="22864"/>
                </a:lnTo>
                <a:lnTo>
                  <a:pt x="92364" y="22789"/>
                </a:lnTo>
                <a:lnTo>
                  <a:pt x="92197" y="22752"/>
                </a:lnTo>
                <a:lnTo>
                  <a:pt x="92029" y="22696"/>
                </a:lnTo>
                <a:lnTo>
                  <a:pt x="91862" y="22659"/>
                </a:lnTo>
                <a:lnTo>
                  <a:pt x="91713" y="22584"/>
                </a:lnTo>
                <a:lnTo>
                  <a:pt x="91657" y="22547"/>
                </a:lnTo>
                <a:lnTo>
                  <a:pt x="91601" y="22491"/>
                </a:lnTo>
                <a:lnTo>
                  <a:pt x="91545" y="22417"/>
                </a:lnTo>
                <a:lnTo>
                  <a:pt x="91526" y="22342"/>
                </a:lnTo>
                <a:lnTo>
                  <a:pt x="91489" y="22268"/>
                </a:lnTo>
                <a:lnTo>
                  <a:pt x="91433" y="22249"/>
                </a:lnTo>
                <a:close/>
                <a:moveTo>
                  <a:pt x="92327" y="24334"/>
                </a:moveTo>
                <a:lnTo>
                  <a:pt x="92234" y="24353"/>
                </a:lnTo>
                <a:lnTo>
                  <a:pt x="92010" y="24446"/>
                </a:lnTo>
                <a:lnTo>
                  <a:pt x="91806" y="24539"/>
                </a:lnTo>
                <a:lnTo>
                  <a:pt x="91657" y="24632"/>
                </a:lnTo>
                <a:lnTo>
                  <a:pt x="91526" y="24725"/>
                </a:lnTo>
                <a:lnTo>
                  <a:pt x="91471" y="24781"/>
                </a:lnTo>
                <a:lnTo>
                  <a:pt x="91452" y="24837"/>
                </a:lnTo>
                <a:lnTo>
                  <a:pt x="91433" y="24893"/>
                </a:lnTo>
                <a:lnTo>
                  <a:pt x="91433" y="24949"/>
                </a:lnTo>
                <a:lnTo>
                  <a:pt x="91452" y="25023"/>
                </a:lnTo>
                <a:lnTo>
                  <a:pt x="91508" y="25098"/>
                </a:lnTo>
                <a:lnTo>
                  <a:pt x="91619" y="25228"/>
                </a:lnTo>
                <a:lnTo>
                  <a:pt x="91768" y="25340"/>
                </a:lnTo>
                <a:lnTo>
                  <a:pt x="91917" y="25452"/>
                </a:lnTo>
                <a:lnTo>
                  <a:pt x="92066" y="25526"/>
                </a:lnTo>
                <a:lnTo>
                  <a:pt x="92197" y="25582"/>
                </a:lnTo>
                <a:lnTo>
                  <a:pt x="92401" y="25638"/>
                </a:lnTo>
                <a:lnTo>
                  <a:pt x="92569" y="25675"/>
                </a:lnTo>
                <a:lnTo>
                  <a:pt x="92606" y="25675"/>
                </a:lnTo>
                <a:lnTo>
                  <a:pt x="92625" y="25656"/>
                </a:lnTo>
                <a:lnTo>
                  <a:pt x="92606" y="25638"/>
                </a:lnTo>
                <a:lnTo>
                  <a:pt x="92513" y="25563"/>
                </a:lnTo>
                <a:lnTo>
                  <a:pt x="92383" y="25489"/>
                </a:lnTo>
                <a:lnTo>
                  <a:pt x="92066" y="25284"/>
                </a:lnTo>
                <a:lnTo>
                  <a:pt x="91917" y="25172"/>
                </a:lnTo>
                <a:lnTo>
                  <a:pt x="91787" y="25079"/>
                </a:lnTo>
                <a:lnTo>
                  <a:pt x="91694" y="24967"/>
                </a:lnTo>
                <a:lnTo>
                  <a:pt x="91675" y="24930"/>
                </a:lnTo>
                <a:lnTo>
                  <a:pt x="91675" y="24893"/>
                </a:lnTo>
                <a:lnTo>
                  <a:pt x="91731" y="24856"/>
                </a:lnTo>
                <a:lnTo>
                  <a:pt x="91880" y="24800"/>
                </a:lnTo>
                <a:lnTo>
                  <a:pt x="92252" y="24632"/>
                </a:lnTo>
                <a:lnTo>
                  <a:pt x="92420" y="24539"/>
                </a:lnTo>
                <a:lnTo>
                  <a:pt x="92476" y="24483"/>
                </a:lnTo>
                <a:lnTo>
                  <a:pt x="92513" y="24446"/>
                </a:lnTo>
                <a:lnTo>
                  <a:pt x="92532" y="24409"/>
                </a:lnTo>
                <a:lnTo>
                  <a:pt x="92532" y="24372"/>
                </a:lnTo>
                <a:lnTo>
                  <a:pt x="92476" y="24353"/>
                </a:lnTo>
                <a:lnTo>
                  <a:pt x="92401" y="24334"/>
                </a:lnTo>
                <a:close/>
                <a:moveTo>
                  <a:pt x="1117" y="24334"/>
                </a:moveTo>
                <a:lnTo>
                  <a:pt x="968" y="24390"/>
                </a:lnTo>
                <a:lnTo>
                  <a:pt x="801" y="24502"/>
                </a:lnTo>
                <a:lnTo>
                  <a:pt x="614" y="24632"/>
                </a:lnTo>
                <a:lnTo>
                  <a:pt x="428" y="24763"/>
                </a:lnTo>
                <a:lnTo>
                  <a:pt x="298" y="24893"/>
                </a:lnTo>
                <a:lnTo>
                  <a:pt x="205" y="25005"/>
                </a:lnTo>
                <a:lnTo>
                  <a:pt x="186" y="25042"/>
                </a:lnTo>
                <a:lnTo>
                  <a:pt x="205" y="25079"/>
                </a:lnTo>
                <a:lnTo>
                  <a:pt x="372" y="25284"/>
                </a:lnTo>
                <a:lnTo>
                  <a:pt x="503" y="25433"/>
                </a:lnTo>
                <a:lnTo>
                  <a:pt x="652" y="25563"/>
                </a:lnTo>
                <a:lnTo>
                  <a:pt x="801" y="25694"/>
                </a:lnTo>
                <a:lnTo>
                  <a:pt x="950" y="25787"/>
                </a:lnTo>
                <a:lnTo>
                  <a:pt x="1080" y="25824"/>
                </a:lnTo>
                <a:lnTo>
                  <a:pt x="1154" y="25842"/>
                </a:lnTo>
                <a:lnTo>
                  <a:pt x="1210" y="25824"/>
                </a:lnTo>
                <a:lnTo>
                  <a:pt x="1247" y="25805"/>
                </a:lnTo>
                <a:lnTo>
                  <a:pt x="1247" y="25768"/>
                </a:lnTo>
                <a:lnTo>
                  <a:pt x="1229" y="25731"/>
                </a:lnTo>
                <a:lnTo>
                  <a:pt x="1192" y="25694"/>
                </a:lnTo>
                <a:lnTo>
                  <a:pt x="1098" y="25619"/>
                </a:lnTo>
                <a:lnTo>
                  <a:pt x="1024" y="25563"/>
                </a:lnTo>
                <a:lnTo>
                  <a:pt x="856" y="25452"/>
                </a:lnTo>
                <a:lnTo>
                  <a:pt x="726" y="25321"/>
                </a:lnTo>
                <a:lnTo>
                  <a:pt x="596" y="25191"/>
                </a:lnTo>
                <a:lnTo>
                  <a:pt x="465" y="25042"/>
                </a:lnTo>
                <a:lnTo>
                  <a:pt x="670" y="24930"/>
                </a:lnTo>
                <a:lnTo>
                  <a:pt x="1005" y="24707"/>
                </a:lnTo>
                <a:lnTo>
                  <a:pt x="1154" y="24595"/>
                </a:lnTo>
                <a:lnTo>
                  <a:pt x="1266" y="24483"/>
                </a:lnTo>
                <a:lnTo>
                  <a:pt x="1285" y="24446"/>
                </a:lnTo>
                <a:lnTo>
                  <a:pt x="1285" y="24390"/>
                </a:lnTo>
                <a:lnTo>
                  <a:pt x="1266" y="24353"/>
                </a:lnTo>
                <a:lnTo>
                  <a:pt x="1229" y="24334"/>
                </a:lnTo>
                <a:close/>
                <a:moveTo>
                  <a:pt x="354" y="26066"/>
                </a:moveTo>
                <a:lnTo>
                  <a:pt x="317" y="26085"/>
                </a:lnTo>
                <a:lnTo>
                  <a:pt x="298" y="26140"/>
                </a:lnTo>
                <a:lnTo>
                  <a:pt x="317" y="26196"/>
                </a:lnTo>
                <a:lnTo>
                  <a:pt x="335" y="26252"/>
                </a:lnTo>
                <a:lnTo>
                  <a:pt x="410" y="26382"/>
                </a:lnTo>
                <a:lnTo>
                  <a:pt x="465" y="26438"/>
                </a:lnTo>
                <a:lnTo>
                  <a:pt x="521" y="26494"/>
                </a:lnTo>
                <a:lnTo>
                  <a:pt x="689" y="26569"/>
                </a:lnTo>
                <a:lnTo>
                  <a:pt x="1043" y="26718"/>
                </a:lnTo>
                <a:lnTo>
                  <a:pt x="1173" y="26792"/>
                </a:lnTo>
                <a:lnTo>
                  <a:pt x="1210" y="26848"/>
                </a:lnTo>
                <a:lnTo>
                  <a:pt x="1229" y="26885"/>
                </a:lnTo>
                <a:lnTo>
                  <a:pt x="1229" y="26941"/>
                </a:lnTo>
                <a:lnTo>
                  <a:pt x="1210" y="26978"/>
                </a:lnTo>
                <a:lnTo>
                  <a:pt x="1154" y="27053"/>
                </a:lnTo>
                <a:lnTo>
                  <a:pt x="1061" y="27109"/>
                </a:lnTo>
                <a:lnTo>
                  <a:pt x="614" y="27351"/>
                </a:lnTo>
                <a:lnTo>
                  <a:pt x="503" y="27444"/>
                </a:lnTo>
                <a:lnTo>
                  <a:pt x="410" y="27518"/>
                </a:lnTo>
                <a:lnTo>
                  <a:pt x="335" y="27593"/>
                </a:lnTo>
                <a:lnTo>
                  <a:pt x="317" y="27630"/>
                </a:lnTo>
                <a:lnTo>
                  <a:pt x="298" y="27667"/>
                </a:lnTo>
                <a:lnTo>
                  <a:pt x="317" y="27704"/>
                </a:lnTo>
                <a:lnTo>
                  <a:pt x="335" y="27723"/>
                </a:lnTo>
                <a:lnTo>
                  <a:pt x="391" y="27723"/>
                </a:lnTo>
                <a:lnTo>
                  <a:pt x="503" y="27704"/>
                </a:lnTo>
                <a:lnTo>
                  <a:pt x="614" y="27648"/>
                </a:lnTo>
                <a:lnTo>
                  <a:pt x="856" y="27518"/>
                </a:lnTo>
                <a:lnTo>
                  <a:pt x="1005" y="27444"/>
                </a:lnTo>
                <a:lnTo>
                  <a:pt x="1173" y="27332"/>
                </a:lnTo>
                <a:lnTo>
                  <a:pt x="1341" y="27202"/>
                </a:lnTo>
                <a:lnTo>
                  <a:pt x="1471" y="27090"/>
                </a:lnTo>
                <a:lnTo>
                  <a:pt x="1527" y="27034"/>
                </a:lnTo>
                <a:lnTo>
                  <a:pt x="1545" y="26960"/>
                </a:lnTo>
                <a:lnTo>
                  <a:pt x="1564" y="26904"/>
                </a:lnTo>
                <a:lnTo>
                  <a:pt x="1583" y="26848"/>
                </a:lnTo>
                <a:lnTo>
                  <a:pt x="1564" y="26792"/>
                </a:lnTo>
                <a:lnTo>
                  <a:pt x="1527" y="26736"/>
                </a:lnTo>
                <a:lnTo>
                  <a:pt x="1471" y="26662"/>
                </a:lnTo>
                <a:lnTo>
                  <a:pt x="1396" y="26606"/>
                </a:lnTo>
                <a:lnTo>
                  <a:pt x="1303" y="26550"/>
                </a:lnTo>
                <a:lnTo>
                  <a:pt x="1173" y="26513"/>
                </a:lnTo>
                <a:lnTo>
                  <a:pt x="968" y="26420"/>
                </a:lnTo>
                <a:lnTo>
                  <a:pt x="856" y="26382"/>
                </a:lnTo>
                <a:lnTo>
                  <a:pt x="763" y="26327"/>
                </a:lnTo>
                <a:lnTo>
                  <a:pt x="689" y="26271"/>
                </a:lnTo>
                <a:lnTo>
                  <a:pt x="633" y="26196"/>
                </a:lnTo>
                <a:lnTo>
                  <a:pt x="559" y="26122"/>
                </a:lnTo>
                <a:lnTo>
                  <a:pt x="484" y="26085"/>
                </a:lnTo>
                <a:lnTo>
                  <a:pt x="410" y="26066"/>
                </a:lnTo>
                <a:close/>
                <a:moveTo>
                  <a:pt x="91377" y="26047"/>
                </a:moveTo>
                <a:lnTo>
                  <a:pt x="91322" y="26066"/>
                </a:lnTo>
                <a:lnTo>
                  <a:pt x="91303" y="26103"/>
                </a:lnTo>
                <a:lnTo>
                  <a:pt x="91266" y="26122"/>
                </a:lnTo>
                <a:lnTo>
                  <a:pt x="91266" y="26159"/>
                </a:lnTo>
                <a:lnTo>
                  <a:pt x="91266" y="26252"/>
                </a:lnTo>
                <a:lnTo>
                  <a:pt x="91303" y="26327"/>
                </a:lnTo>
                <a:lnTo>
                  <a:pt x="91359" y="26420"/>
                </a:lnTo>
                <a:lnTo>
                  <a:pt x="91415" y="26494"/>
                </a:lnTo>
                <a:lnTo>
                  <a:pt x="91526" y="26606"/>
                </a:lnTo>
                <a:lnTo>
                  <a:pt x="91582" y="26643"/>
                </a:lnTo>
                <a:lnTo>
                  <a:pt x="91657" y="26662"/>
                </a:lnTo>
                <a:lnTo>
                  <a:pt x="91843" y="26736"/>
                </a:lnTo>
                <a:lnTo>
                  <a:pt x="92029" y="26811"/>
                </a:lnTo>
                <a:lnTo>
                  <a:pt x="92085" y="26848"/>
                </a:lnTo>
                <a:lnTo>
                  <a:pt x="92122" y="26904"/>
                </a:lnTo>
                <a:lnTo>
                  <a:pt x="92141" y="26960"/>
                </a:lnTo>
                <a:lnTo>
                  <a:pt x="92122" y="27034"/>
                </a:lnTo>
                <a:lnTo>
                  <a:pt x="92104" y="27090"/>
                </a:lnTo>
                <a:lnTo>
                  <a:pt x="92066" y="27164"/>
                </a:lnTo>
                <a:lnTo>
                  <a:pt x="91955" y="27276"/>
                </a:lnTo>
                <a:lnTo>
                  <a:pt x="91880" y="27351"/>
                </a:lnTo>
                <a:lnTo>
                  <a:pt x="91564" y="27537"/>
                </a:lnTo>
                <a:lnTo>
                  <a:pt x="91471" y="27593"/>
                </a:lnTo>
                <a:lnTo>
                  <a:pt x="91396" y="27667"/>
                </a:lnTo>
                <a:lnTo>
                  <a:pt x="91359" y="27723"/>
                </a:lnTo>
                <a:lnTo>
                  <a:pt x="91340" y="27760"/>
                </a:lnTo>
                <a:lnTo>
                  <a:pt x="91359" y="27779"/>
                </a:lnTo>
                <a:lnTo>
                  <a:pt x="91377" y="27816"/>
                </a:lnTo>
                <a:lnTo>
                  <a:pt x="91415" y="27835"/>
                </a:lnTo>
                <a:lnTo>
                  <a:pt x="91471" y="27816"/>
                </a:lnTo>
                <a:lnTo>
                  <a:pt x="91545" y="27797"/>
                </a:lnTo>
                <a:lnTo>
                  <a:pt x="91731" y="27723"/>
                </a:lnTo>
                <a:lnTo>
                  <a:pt x="91917" y="27611"/>
                </a:lnTo>
                <a:lnTo>
                  <a:pt x="92104" y="27462"/>
                </a:lnTo>
                <a:lnTo>
                  <a:pt x="92271" y="27332"/>
                </a:lnTo>
                <a:lnTo>
                  <a:pt x="92401" y="27183"/>
                </a:lnTo>
                <a:lnTo>
                  <a:pt x="92420" y="27127"/>
                </a:lnTo>
                <a:lnTo>
                  <a:pt x="92439" y="27071"/>
                </a:lnTo>
                <a:lnTo>
                  <a:pt x="92457" y="26978"/>
                </a:lnTo>
                <a:lnTo>
                  <a:pt x="92439" y="26904"/>
                </a:lnTo>
                <a:lnTo>
                  <a:pt x="92420" y="26848"/>
                </a:lnTo>
                <a:lnTo>
                  <a:pt x="92383" y="26792"/>
                </a:lnTo>
                <a:lnTo>
                  <a:pt x="92346" y="26736"/>
                </a:lnTo>
                <a:lnTo>
                  <a:pt x="92290" y="26699"/>
                </a:lnTo>
                <a:lnTo>
                  <a:pt x="92159" y="26643"/>
                </a:lnTo>
                <a:lnTo>
                  <a:pt x="91880" y="26531"/>
                </a:lnTo>
                <a:lnTo>
                  <a:pt x="91750" y="26475"/>
                </a:lnTo>
                <a:lnTo>
                  <a:pt x="91657" y="26382"/>
                </a:lnTo>
                <a:lnTo>
                  <a:pt x="91601" y="26289"/>
                </a:lnTo>
                <a:lnTo>
                  <a:pt x="91545" y="26178"/>
                </a:lnTo>
                <a:lnTo>
                  <a:pt x="91508" y="26122"/>
                </a:lnTo>
                <a:lnTo>
                  <a:pt x="91471" y="26066"/>
                </a:lnTo>
                <a:lnTo>
                  <a:pt x="91433" y="26047"/>
                </a:lnTo>
                <a:close/>
                <a:moveTo>
                  <a:pt x="1508" y="27965"/>
                </a:moveTo>
                <a:lnTo>
                  <a:pt x="1396" y="28002"/>
                </a:lnTo>
                <a:lnTo>
                  <a:pt x="1285" y="28039"/>
                </a:lnTo>
                <a:lnTo>
                  <a:pt x="1061" y="28170"/>
                </a:lnTo>
                <a:lnTo>
                  <a:pt x="652" y="28449"/>
                </a:lnTo>
                <a:lnTo>
                  <a:pt x="428" y="28598"/>
                </a:lnTo>
                <a:lnTo>
                  <a:pt x="354" y="28654"/>
                </a:lnTo>
                <a:lnTo>
                  <a:pt x="317" y="28728"/>
                </a:lnTo>
                <a:lnTo>
                  <a:pt x="317" y="28784"/>
                </a:lnTo>
                <a:lnTo>
                  <a:pt x="354" y="28859"/>
                </a:lnTo>
                <a:lnTo>
                  <a:pt x="447" y="28952"/>
                </a:lnTo>
                <a:lnTo>
                  <a:pt x="559" y="29045"/>
                </a:lnTo>
                <a:lnTo>
                  <a:pt x="707" y="29156"/>
                </a:lnTo>
                <a:lnTo>
                  <a:pt x="950" y="29324"/>
                </a:lnTo>
                <a:lnTo>
                  <a:pt x="1080" y="29399"/>
                </a:lnTo>
                <a:lnTo>
                  <a:pt x="1192" y="29454"/>
                </a:lnTo>
                <a:lnTo>
                  <a:pt x="1285" y="29473"/>
                </a:lnTo>
                <a:lnTo>
                  <a:pt x="1322" y="29454"/>
                </a:lnTo>
                <a:lnTo>
                  <a:pt x="1341" y="29436"/>
                </a:lnTo>
                <a:lnTo>
                  <a:pt x="1359" y="29399"/>
                </a:lnTo>
                <a:lnTo>
                  <a:pt x="1359" y="29361"/>
                </a:lnTo>
                <a:lnTo>
                  <a:pt x="1303" y="29268"/>
                </a:lnTo>
                <a:lnTo>
                  <a:pt x="1210" y="29175"/>
                </a:lnTo>
                <a:lnTo>
                  <a:pt x="1098" y="29063"/>
                </a:lnTo>
                <a:lnTo>
                  <a:pt x="856" y="28877"/>
                </a:lnTo>
                <a:lnTo>
                  <a:pt x="689" y="28766"/>
                </a:lnTo>
                <a:lnTo>
                  <a:pt x="1043" y="28542"/>
                </a:lnTo>
                <a:lnTo>
                  <a:pt x="1229" y="28430"/>
                </a:lnTo>
                <a:lnTo>
                  <a:pt x="1396" y="28319"/>
                </a:lnTo>
                <a:lnTo>
                  <a:pt x="1471" y="28244"/>
                </a:lnTo>
                <a:lnTo>
                  <a:pt x="1583" y="28114"/>
                </a:lnTo>
                <a:lnTo>
                  <a:pt x="1601" y="28039"/>
                </a:lnTo>
                <a:lnTo>
                  <a:pt x="1620" y="27984"/>
                </a:lnTo>
                <a:lnTo>
                  <a:pt x="1601" y="27965"/>
                </a:lnTo>
                <a:close/>
                <a:moveTo>
                  <a:pt x="92476" y="28058"/>
                </a:moveTo>
                <a:lnTo>
                  <a:pt x="92197" y="28151"/>
                </a:lnTo>
                <a:lnTo>
                  <a:pt x="91899" y="28300"/>
                </a:lnTo>
                <a:lnTo>
                  <a:pt x="91619" y="28468"/>
                </a:lnTo>
                <a:lnTo>
                  <a:pt x="91377" y="28635"/>
                </a:lnTo>
                <a:lnTo>
                  <a:pt x="91303" y="28710"/>
                </a:lnTo>
                <a:lnTo>
                  <a:pt x="91229" y="28784"/>
                </a:lnTo>
                <a:lnTo>
                  <a:pt x="91210" y="28859"/>
                </a:lnTo>
                <a:lnTo>
                  <a:pt x="91210" y="28933"/>
                </a:lnTo>
                <a:lnTo>
                  <a:pt x="91229" y="28989"/>
                </a:lnTo>
                <a:lnTo>
                  <a:pt x="91266" y="29063"/>
                </a:lnTo>
                <a:lnTo>
                  <a:pt x="91340" y="29138"/>
                </a:lnTo>
                <a:lnTo>
                  <a:pt x="91433" y="29212"/>
                </a:lnTo>
                <a:lnTo>
                  <a:pt x="91619" y="29324"/>
                </a:lnTo>
                <a:lnTo>
                  <a:pt x="91899" y="29492"/>
                </a:lnTo>
                <a:lnTo>
                  <a:pt x="92048" y="29566"/>
                </a:lnTo>
                <a:lnTo>
                  <a:pt x="92197" y="29603"/>
                </a:lnTo>
                <a:lnTo>
                  <a:pt x="92308" y="29622"/>
                </a:lnTo>
                <a:lnTo>
                  <a:pt x="92346" y="29622"/>
                </a:lnTo>
                <a:lnTo>
                  <a:pt x="92383" y="29603"/>
                </a:lnTo>
                <a:lnTo>
                  <a:pt x="92383" y="29566"/>
                </a:lnTo>
                <a:lnTo>
                  <a:pt x="92383" y="29529"/>
                </a:lnTo>
                <a:lnTo>
                  <a:pt x="92290" y="29454"/>
                </a:lnTo>
                <a:lnTo>
                  <a:pt x="92141" y="29361"/>
                </a:lnTo>
                <a:lnTo>
                  <a:pt x="91973" y="29250"/>
                </a:lnTo>
                <a:lnTo>
                  <a:pt x="91619" y="29045"/>
                </a:lnTo>
                <a:lnTo>
                  <a:pt x="91508" y="28970"/>
                </a:lnTo>
                <a:lnTo>
                  <a:pt x="91452" y="28914"/>
                </a:lnTo>
                <a:lnTo>
                  <a:pt x="91471" y="28877"/>
                </a:lnTo>
                <a:lnTo>
                  <a:pt x="91545" y="28821"/>
                </a:lnTo>
                <a:lnTo>
                  <a:pt x="91768" y="28710"/>
                </a:lnTo>
                <a:lnTo>
                  <a:pt x="92122" y="28523"/>
                </a:lnTo>
                <a:lnTo>
                  <a:pt x="92327" y="28412"/>
                </a:lnTo>
                <a:lnTo>
                  <a:pt x="92439" y="28356"/>
                </a:lnTo>
                <a:lnTo>
                  <a:pt x="92476" y="28319"/>
                </a:lnTo>
                <a:lnTo>
                  <a:pt x="92513" y="28263"/>
                </a:lnTo>
                <a:lnTo>
                  <a:pt x="92550" y="28207"/>
                </a:lnTo>
                <a:lnTo>
                  <a:pt x="92588" y="28133"/>
                </a:lnTo>
                <a:lnTo>
                  <a:pt x="92588" y="28095"/>
                </a:lnTo>
                <a:lnTo>
                  <a:pt x="92569" y="28058"/>
                </a:lnTo>
                <a:close/>
                <a:moveTo>
                  <a:pt x="428" y="29864"/>
                </a:moveTo>
                <a:lnTo>
                  <a:pt x="391" y="29883"/>
                </a:lnTo>
                <a:lnTo>
                  <a:pt x="354" y="29901"/>
                </a:lnTo>
                <a:lnTo>
                  <a:pt x="335" y="29920"/>
                </a:lnTo>
                <a:lnTo>
                  <a:pt x="317" y="29976"/>
                </a:lnTo>
                <a:lnTo>
                  <a:pt x="335" y="30013"/>
                </a:lnTo>
                <a:lnTo>
                  <a:pt x="354" y="30069"/>
                </a:lnTo>
                <a:lnTo>
                  <a:pt x="428" y="30143"/>
                </a:lnTo>
                <a:lnTo>
                  <a:pt x="521" y="30218"/>
                </a:lnTo>
                <a:lnTo>
                  <a:pt x="652" y="30274"/>
                </a:lnTo>
                <a:lnTo>
                  <a:pt x="912" y="30348"/>
                </a:lnTo>
                <a:lnTo>
                  <a:pt x="1098" y="30385"/>
                </a:lnTo>
                <a:lnTo>
                  <a:pt x="968" y="30534"/>
                </a:lnTo>
                <a:lnTo>
                  <a:pt x="801" y="30665"/>
                </a:lnTo>
                <a:lnTo>
                  <a:pt x="652" y="30795"/>
                </a:lnTo>
                <a:lnTo>
                  <a:pt x="465" y="30907"/>
                </a:lnTo>
                <a:lnTo>
                  <a:pt x="372" y="30962"/>
                </a:lnTo>
                <a:lnTo>
                  <a:pt x="223" y="31093"/>
                </a:lnTo>
                <a:lnTo>
                  <a:pt x="168" y="31149"/>
                </a:lnTo>
                <a:lnTo>
                  <a:pt x="149" y="31204"/>
                </a:lnTo>
                <a:lnTo>
                  <a:pt x="149" y="31223"/>
                </a:lnTo>
                <a:lnTo>
                  <a:pt x="242" y="31223"/>
                </a:lnTo>
                <a:lnTo>
                  <a:pt x="372" y="31186"/>
                </a:lnTo>
                <a:lnTo>
                  <a:pt x="503" y="31149"/>
                </a:lnTo>
                <a:lnTo>
                  <a:pt x="745" y="31037"/>
                </a:lnTo>
                <a:lnTo>
                  <a:pt x="968" y="30888"/>
                </a:lnTo>
                <a:lnTo>
                  <a:pt x="1173" y="30702"/>
                </a:lnTo>
                <a:lnTo>
                  <a:pt x="1359" y="30497"/>
                </a:lnTo>
                <a:lnTo>
                  <a:pt x="1415" y="30423"/>
                </a:lnTo>
                <a:lnTo>
                  <a:pt x="1452" y="30348"/>
                </a:lnTo>
                <a:lnTo>
                  <a:pt x="1434" y="30292"/>
                </a:lnTo>
                <a:lnTo>
                  <a:pt x="1396" y="30236"/>
                </a:lnTo>
                <a:lnTo>
                  <a:pt x="1303" y="30180"/>
                </a:lnTo>
                <a:lnTo>
                  <a:pt x="1154" y="30125"/>
                </a:lnTo>
                <a:lnTo>
                  <a:pt x="968" y="30050"/>
                </a:lnTo>
                <a:lnTo>
                  <a:pt x="689" y="29920"/>
                </a:lnTo>
                <a:lnTo>
                  <a:pt x="559" y="29883"/>
                </a:lnTo>
                <a:lnTo>
                  <a:pt x="428" y="29864"/>
                </a:lnTo>
                <a:close/>
                <a:moveTo>
                  <a:pt x="91247" y="29994"/>
                </a:moveTo>
                <a:lnTo>
                  <a:pt x="91210" y="30013"/>
                </a:lnTo>
                <a:lnTo>
                  <a:pt x="91191" y="30050"/>
                </a:lnTo>
                <a:lnTo>
                  <a:pt x="91191" y="30106"/>
                </a:lnTo>
                <a:lnTo>
                  <a:pt x="91210" y="30162"/>
                </a:lnTo>
                <a:lnTo>
                  <a:pt x="91247" y="30218"/>
                </a:lnTo>
                <a:lnTo>
                  <a:pt x="91396" y="30329"/>
                </a:lnTo>
                <a:lnTo>
                  <a:pt x="91582" y="30460"/>
                </a:lnTo>
                <a:lnTo>
                  <a:pt x="91787" y="30571"/>
                </a:lnTo>
                <a:lnTo>
                  <a:pt x="91973" y="30665"/>
                </a:lnTo>
                <a:lnTo>
                  <a:pt x="92197" y="30758"/>
                </a:lnTo>
                <a:lnTo>
                  <a:pt x="91955" y="30981"/>
                </a:lnTo>
                <a:lnTo>
                  <a:pt x="91675" y="31186"/>
                </a:lnTo>
                <a:lnTo>
                  <a:pt x="91452" y="31372"/>
                </a:lnTo>
                <a:lnTo>
                  <a:pt x="91322" y="31484"/>
                </a:lnTo>
                <a:lnTo>
                  <a:pt x="91284" y="31521"/>
                </a:lnTo>
                <a:lnTo>
                  <a:pt x="91396" y="31540"/>
                </a:lnTo>
                <a:lnTo>
                  <a:pt x="91526" y="31521"/>
                </a:lnTo>
                <a:lnTo>
                  <a:pt x="91638" y="31484"/>
                </a:lnTo>
                <a:lnTo>
                  <a:pt x="91750" y="31428"/>
                </a:lnTo>
                <a:lnTo>
                  <a:pt x="91973" y="31298"/>
                </a:lnTo>
                <a:lnTo>
                  <a:pt x="92159" y="31167"/>
                </a:lnTo>
                <a:lnTo>
                  <a:pt x="92308" y="31037"/>
                </a:lnTo>
                <a:lnTo>
                  <a:pt x="92476" y="30869"/>
                </a:lnTo>
                <a:lnTo>
                  <a:pt x="92550" y="30758"/>
                </a:lnTo>
                <a:lnTo>
                  <a:pt x="92588" y="30683"/>
                </a:lnTo>
                <a:lnTo>
                  <a:pt x="92588" y="30646"/>
                </a:lnTo>
                <a:lnTo>
                  <a:pt x="92569" y="30609"/>
                </a:lnTo>
                <a:lnTo>
                  <a:pt x="92532" y="30571"/>
                </a:lnTo>
                <a:lnTo>
                  <a:pt x="92495" y="30553"/>
                </a:lnTo>
                <a:lnTo>
                  <a:pt x="92383" y="30516"/>
                </a:lnTo>
                <a:lnTo>
                  <a:pt x="92215" y="30423"/>
                </a:lnTo>
                <a:lnTo>
                  <a:pt x="91824" y="30218"/>
                </a:lnTo>
                <a:lnTo>
                  <a:pt x="91619" y="30106"/>
                </a:lnTo>
                <a:lnTo>
                  <a:pt x="91433" y="30032"/>
                </a:lnTo>
                <a:lnTo>
                  <a:pt x="91303" y="29994"/>
                </a:lnTo>
                <a:close/>
                <a:moveTo>
                  <a:pt x="1378" y="31577"/>
                </a:moveTo>
                <a:lnTo>
                  <a:pt x="1285" y="31614"/>
                </a:lnTo>
                <a:lnTo>
                  <a:pt x="1117" y="31689"/>
                </a:lnTo>
                <a:lnTo>
                  <a:pt x="745" y="31893"/>
                </a:lnTo>
                <a:lnTo>
                  <a:pt x="577" y="32024"/>
                </a:lnTo>
                <a:lnTo>
                  <a:pt x="428" y="32135"/>
                </a:lnTo>
                <a:lnTo>
                  <a:pt x="317" y="32247"/>
                </a:lnTo>
                <a:lnTo>
                  <a:pt x="298" y="32284"/>
                </a:lnTo>
                <a:lnTo>
                  <a:pt x="279" y="32322"/>
                </a:lnTo>
                <a:lnTo>
                  <a:pt x="298" y="32359"/>
                </a:lnTo>
                <a:lnTo>
                  <a:pt x="335" y="32415"/>
                </a:lnTo>
                <a:lnTo>
                  <a:pt x="465" y="32526"/>
                </a:lnTo>
                <a:lnTo>
                  <a:pt x="633" y="32675"/>
                </a:lnTo>
                <a:lnTo>
                  <a:pt x="819" y="32806"/>
                </a:lnTo>
                <a:lnTo>
                  <a:pt x="1024" y="32955"/>
                </a:lnTo>
                <a:lnTo>
                  <a:pt x="1210" y="33066"/>
                </a:lnTo>
                <a:lnTo>
                  <a:pt x="1359" y="33122"/>
                </a:lnTo>
                <a:lnTo>
                  <a:pt x="1434" y="33122"/>
                </a:lnTo>
                <a:lnTo>
                  <a:pt x="1434" y="33104"/>
                </a:lnTo>
                <a:lnTo>
                  <a:pt x="1415" y="33066"/>
                </a:lnTo>
                <a:lnTo>
                  <a:pt x="1322" y="32973"/>
                </a:lnTo>
                <a:lnTo>
                  <a:pt x="1024" y="32713"/>
                </a:lnTo>
                <a:lnTo>
                  <a:pt x="521" y="32322"/>
                </a:lnTo>
                <a:lnTo>
                  <a:pt x="875" y="32135"/>
                </a:lnTo>
                <a:lnTo>
                  <a:pt x="1043" y="32024"/>
                </a:lnTo>
                <a:lnTo>
                  <a:pt x="1210" y="31912"/>
                </a:lnTo>
                <a:lnTo>
                  <a:pt x="1285" y="31837"/>
                </a:lnTo>
                <a:lnTo>
                  <a:pt x="1415" y="31707"/>
                </a:lnTo>
                <a:lnTo>
                  <a:pt x="1452" y="31651"/>
                </a:lnTo>
                <a:lnTo>
                  <a:pt x="1471" y="31595"/>
                </a:lnTo>
                <a:lnTo>
                  <a:pt x="1471" y="31577"/>
                </a:lnTo>
                <a:close/>
                <a:moveTo>
                  <a:pt x="92364" y="31856"/>
                </a:moveTo>
                <a:lnTo>
                  <a:pt x="92234" y="31893"/>
                </a:lnTo>
                <a:lnTo>
                  <a:pt x="92104" y="31949"/>
                </a:lnTo>
                <a:lnTo>
                  <a:pt x="91973" y="32042"/>
                </a:lnTo>
                <a:lnTo>
                  <a:pt x="91731" y="32228"/>
                </a:lnTo>
                <a:lnTo>
                  <a:pt x="91564" y="32377"/>
                </a:lnTo>
                <a:lnTo>
                  <a:pt x="91433" y="32489"/>
                </a:lnTo>
                <a:lnTo>
                  <a:pt x="91359" y="32619"/>
                </a:lnTo>
                <a:lnTo>
                  <a:pt x="91340" y="32731"/>
                </a:lnTo>
                <a:lnTo>
                  <a:pt x="91359" y="32843"/>
                </a:lnTo>
                <a:lnTo>
                  <a:pt x="91415" y="32936"/>
                </a:lnTo>
                <a:lnTo>
                  <a:pt x="91489" y="33010"/>
                </a:lnTo>
                <a:lnTo>
                  <a:pt x="91582" y="33104"/>
                </a:lnTo>
                <a:lnTo>
                  <a:pt x="91713" y="33178"/>
                </a:lnTo>
                <a:lnTo>
                  <a:pt x="91955" y="33290"/>
                </a:lnTo>
                <a:lnTo>
                  <a:pt x="92215" y="33364"/>
                </a:lnTo>
                <a:lnTo>
                  <a:pt x="92401" y="33420"/>
                </a:lnTo>
                <a:lnTo>
                  <a:pt x="92476" y="33439"/>
                </a:lnTo>
                <a:lnTo>
                  <a:pt x="92476" y="33383"/>
                </a:lnTo>
                <a:lnTo>
                  <a:pt x="92439" y="33346"/>
                </a:lnTo>
                <a:lnTo>
                  <a:pt x="92383" y="33290"/>
                </a:lnTo>
                <a:lnTo>
                  <a:pt x="92308" y="33252"/>
                </a:lnTo>
                <a:lnTo>
                  <a:pt x="91917" y="33048"/>
                </a:lnTo>
                <a:lnTo>
                  <a:pt x="91731" y="32936"/>
                </a:lnTo>
                <a:lnTo>
                  <a:pt x="91657" y="32861"/>
                </a:lnTo>
                <a:lnTo>
                  <a:pt x="91619" y="32806"/>
                </a:lnTo>
                <a:lnTo>
                  <a:pt x="91601" y="32750"/>
                </a:lnTo>
                <a:lnTo>
                  <a:pt x="91601" y="32694"/>
                </a:lnTo>
                <a:lnTo>
                  <a:pt x="91638" y="32619"/>
                </a:lnTo>
                <a:lnTo>
                  <a:pt x="91731" y="32564"/>
                </a:lnTo>
                <a:lnTo>
                  <a:pt x="91917" y="32452"/>
                </a:lnTo>
                <a:lnTo>
                  <a:pt x="92234" y="32266"/>
                </a:lnTo>
                <a:lnTo>
                  <a:pt x="92364" y="32154"/>
                </a:lnTo>
                <a:lnTo>
                  <a:pt x="92457" y="32061"/>
                </a:lnTo>
                <a:lnTo>
                  <a:pt x="92495" y="32005"/>
                </a:lnTo>
                <a:lnTo>
                  <a:pt x="92495" y="31968"/>
                </a:lnTo>
                <a:lnTo>
                  <a:pt x="92476" y="31912"/>
                </a:lnTo>
                <a:lnTo>
                  <a:pt x="92457" y="31893"/>
                </a:lnTo>
                <a:lnTo>
                  <a:pt x="92401" y="31875"/>
                </a:lnTo>
                <a:lnTo>
                  <a:pt x="92364" y="31856"/>
                </a:lnTo>
                <a:close/>
                <a:moveTo>
                  <a:pt x="410" y="33439"/>
                </a:moveTo>
                <a:lnTo>
                  <a:pt x="335" y="33457"/>
                </a:lnTo>
                <a:lnTo>
                  <a:pt x="279" y="33457"/>
                </a:lnTo>
                <a:lnTo>
                  <a:pt x="261" y="33495"/>
                </a:lnTo>
                <a:lnTo>
                  <a:pt x="242" y="33550"/>
                </a:lnTo>
                <a:lnTo>
                  <a:pt x="261" y="33606"/>
                </a:lnTo>
                <a:lnTo>
                  <a:pt x="298" y="33643"/>
                </a:lnTo>
                <a:lnTo>
                  <a:pt x="354" y="33681"/>
                </a:lnTo>
                <a:lnTo>
                  <a:pt x="503" y="33755"/>
                </a:lnTo>
                <a:lnTo>
                  <a:pt x="689" y="33811"/>
                </a:lnTo>
                <a:lnTo>
                  <a:pt x="875" y="33867"/>
                </a:lnTo>
                <a:lnTo>
                  <a:pt x="1043" y="33923"/>
                </a:lnTo>
                <a:lnTo>
                  <a:pt x="1117" y="33960"/>
                </a:lnTo>
                <a:lnTo>
                  <a:pt x="1154" y="33997"/>
                </a:lnTo>
                <a:lnTo>
                  <a:pt x="1192" y="34034"/>
                </a:lnTo>
                <a:lnTo>
                  <a:pt x="1210" y="34072"/>
                </a:lnTo>
                <a:lnTo>
                  <a:pt x="1192" y="34128"/>
                </a:lnTo>
                <a:lnTo>
                  <a:pt x="1173" y="34165"/>
                </a:lnTo>
                <a:lnTo>
                  <a:pt x="1080" y="34258"/>
                </a:lnTo>
                <a:lnTo>
                  <a:pt x="968" y="34332"/>
                </a:lnTo>
                <a:lnTo>
                  <a:pt x="838" y="34425"/>
                </a:lnTo>
                <a:lnTo>
                  <a:pt x="559" y="34556"/>
                </a:lnTo>
                <a:lnTo>
                  <a:pt x="354" y="34667"/>
                </a:lnTo>
                <a:lnTo>
                  <a:pt x="317" y="34705"/>
                </a:lnTo>
                <a:lnTo>
                  <a:pt x="298" y="34723"/>
                </a:lnTo>
                <a:lnTo>
                  <a:pt x="298" y="34761"/>
                </a:lnTo>
                <a:lnTo>
                  <a:pt x="317" y="34779"/>
                </a:lnTo>
                <a:lnTo>
                  <a:pt x="372" y="34816"/>
                </a:lnTo>
                <a:lnTo>
                  <a:pt x="428" y="34854"/>
                </a:lnTo>
                <a:lnTo>
                  <a:pt x="465" y="34854"/>
                </a:lnTo>
                <a:lnTo>
                  <a:pt x="521" y="34835"/>
                </a:lnTo>
                <a:lnTo>
                  <a:pt x="652" y="34761"/>
                </a:lnTo>
                <a:lnTo>
                  <a:pt x="875" y="34630"/>
                </a:lnTo>
                <a:lnTo>
                  <a:pt x="1024" y="34556"/>
                </a:lnTo>
                <a:lnTo>
                  <a:pt x="1229" y="34425"/>
                </a:lnTo>
                <a:lnTo>
                  <a:pt x="1322" y="34370"/>
                </a:lnTo>
                <a:lnTo>
                  <a:pt x="1415" y="34295"/>
                </a:lnTo>
                <a:lnTo>
                  <a:pt x="1471" y="34221"/>
                </a:lnTo>
                <a:lnTo>
                  <a:pt x="1508" y="34146"/>
                </a:lnTo>
                <a:lnTo>
                  <a:pt x="1508" y="34072"/>
                </a:lnTo>
                <a:lnTo>
                  <a:pt x="1489" y="33997"/>
                </a:lnTo>
                <a:lnTo>
                  <a:pt x="1434" y="33923"/>
                </a:lnTo>
                <a:lnTo>
                  <a:pt x="1378" y="33848"/>
                </a:lnTo>
                <a:lnTo>
                  <a:pt x="1285" y="33774"/>
                </a:lnTo>
                <a:lnTo>
                  <a:pt x="1173" y="33699"/>
                </a:lnTo>
                <a:lnTo>
                  <a:pt x="950" y="33588"/>
                </a:lnTo>
                <a:lnTo>
                  <a:pt x="707" y="33495"/>
                </a:lnTo>
                <a:lnTo>
                  <a:pt x="503" y="33457"/>
                </a:lnTo>
                <a:lnTo>
                  <a:pt x="410" y="33439"/>
                </a:lnTo>
                <a:close/>
                <a:moveTo>
                  <a:pt x="91247" y="33792"/>
                </a:moveTo>
                <a:lnTo>
                  <a:pt x="91210" y="33830"/>
                </a:lnTo>
                <a:lnTo>
                  <a:pt x="91210" y="33885"/>
                </a:lnTo>
                <a:lnTo>
                  <a:pt x="91247" y="33979"/>
                </a:lnTo>
                <a:lnTo>
                  <a:pt x="91266" y="34034"/>
                </a:lnTo>
                <a:lnTo>
                  <a:pt x="91322" y="34090"/>
                </a:lnTo>
                <a:lnTo>
                  <a:pt x="91452" y="34183"/>
                </a:lnTo>
                <a:lnTo>
                  <a:pt x="91787" y="34370"/>
                </a:lnTo>
                <a:lnTo>
                  <a:pt x="91936" y="34463"/>
                </a:lnTo>
                <a:lnTo>
                  <a:pt x="92048" y="34556"/>
                </a:lnTo>
                <a:lnTo>
                  <a:pt x="92085" y="34593"/>
                </a:lnTo>
                <a:lnTo>
                  <a:pt x="92104" y="34630"/>
                </a:lnTo>
                <a:lnTo>
                  <a:pt x="92085" y="34686"/>
                </a:lnTo>
                <a:lnTo>
                  <a:pt x="92048" y="34723"/>
                </a:lnTo>
                <a:lnTo>
                  <a:pt x="91731" y="34965"/>
                </a:lnTo>
                <a:lnTo>
                  <a:pt x="91545" y="35114"/>
                </a:lnTo>
                <a:lnTo>
                  <a:pt x="91489" y="35170"/>
                </a:lnTo>
                <a:lnTo>
                  <a:pt x="91471" y="35207"/>
                </a:lnTo>
                <a:lnTo>
                  <a:pt x="91433" y="35170"/>
                </a:lnTo>
                <a:lnTo>
                  <a:pt x="91396" y="35152"/>
                </a:lnTo>
                <a:lnTo>
                  <a:pt x="91377" y="35170"/>
                </a:lnTo>
                <a:lnTo>
                  <a:pt x="91340" y="35189"/>
                </a:lnTo>
                <a:lnTo>
                  <a:pt x="91322" y="35226"/>
                </a:lnTo>
                <a:lnTo>
                  <a:pt x="91322" y="35282"/>
                </a:lnTo>
                <a:lnTo>
                  <a:pt x="91322" y="35319"/>
                </a:lnTo>
                <a:lnTo>
                  <a:pt x="91340" y="35375"/>
                </a:lnTo>
                <a:lnTo>
                  <a:pt x="91377" y="35394"/>
                </a:lnTo>
                <a:lnTo>
                  <a:pt x="91415" y="35412"/>
                </a:lnTo>
                <a:lnTo>
                  <a:pt x="91489" y="35412"/>
                </a:lnTo>
                <a:lnTo>
                  <a:pt x="91582" y="35375"/>
                </a:lnTo>
                <a:lnTo>
                  <a:pt x="91657" y="35338"/>
                </a:lnTo>
                <a:lnTo>
                  <a:pt x="91843" y="35207"/>
                </a:lnTo>
                <a:lnTo>
                  <a:pt x="91955" y="35114"/>
                </a:lnTo>
                <a:lnTo>
                  <a:pt x="92197" y="34928"/>
                </a:lnTo>
                <a:lnTo>
                  <a:pt x="92290" y="34816"/>
                </a:lnTo>
                <a:lnTo>
                  <a:pt x="92383" y="34705"/>
                </a:lnTo>
                <a:lnTo>
                  <a:pt x="92439" y="34593"/>
                </a:lnTo>
                <a:lnTo>
                  <a:pt x="92439" y="34537"/>
                </a:lnTo>
                <a:lnTo>
                  <a:pt x="92420" y="34481"/>
                </a:lnTo>
                <a:lnTo>
                  <a:pt x="92401" y="34425"/>
                </a:lnTo>
                <a:lnTo>
                  <a:pt x="92364" y="34388"/>
                </a:lnTo>
                <a:lnTo>
                  <a:pt x="92290" y="34332"/>
                </a:lnTo>
                <a:lnTo>
                  <a:pt x="92215" y="34276"/>
                </a:lnTo>
                <a:lnTo>
                  <a:pt x="91899" y="34109"/>
                </a:lnTo>
                <a:lnTo>
                  <a:pt x="91564" y="33923"/>
                </a:lnTo>
                <a:lnTo>
                  <a:pt x="91415" y="33830"/>
                </a:lnTo>
                <a:lnTo>
                  <a:pt x="91359" y="33811"/>
                </a:lnTo>
                <a:lnTo>
                  <a:pt x="91284" y="33792"/>
                </a:lnTo>
                <a:close/>
                <a:moveTo>
                  <a:pt x="1489" y="34965"/>
                </a:moveTo>
                <a:lnTo>
                  <a:pt x="1341" y="35021"/>
                </a:lnTo>
                <a:lnTo>
                  <a:pt x="1210" y="35077"/>
                </a:lnTo>
                <a:lnTo>
                  <a:pt x="931" y="35226"/>
                </a:lnTo>
                <a:lnTo>
                  <a:pt x="689" y="35412"/>
                </a:lnTo>
                <a:lnTo>
                  <a:pt x="447" y="35598"/>
                </a:lnTo>
                <a:lnTo>
                  <a:pt x="317" y="35729"/>
                </a:lnTo>
                <a:lnTo>
                  <a:pt x="242" y="35840"/>
                </a:lnTo>
                <a:lnTo>
                  <a:pt x="223" y="35878"/>
                </a:lnTo>
                <a:lnTo>
                  <a:pt x="223" y="35933"/>
                </a:lnTo>
                <a:lnTo>
                  <a:pt x="242" y="36008"/>
                </a:lnTo>
                <a:lnTo>
                  <a:pt x="298" y="36101"/>
                </a:lnTo>
                <a:lnTo>
                  <a:pt x="391" y="36194"/>
                </a:lnTo>
                <a:lnTo>
                  <a:pt x="652" y="36399"/>
                </a:lnTo>
                <a:lnTo>
                  <a:pt x="801" y="36529"/>
                </a:lnTo>
                <a:lnTo>
                  <a:pt x="1024" y="36715"/>
                </a:lnTo>
                <a:lnTo>
                  <a:pt x="1154" y="36790"/>
                </a:lnTo>
                <a:lnTo>
                  <a:pt x="1247" y="36827"/>
                </a:lnTo>
                <a:lnTo>
                  <a:pt x="1303" y="36846"/>
                </a:lnTo>
                <a:lnTo>
                  <a:pt x="1341" y="36827"/>
                </a:lnTo>
                <a:lnTo>
                  <a:pt x="1359" y="36827"/>
                </a:lnTo>
                <a:lnTo>
                  <a:pt x="1378" y="36790"/>
                </a:lnTo>
                <a:lnTo>
                  <a:pt x="1378" y="36753"/>
                </a:lnTo>
                <a:lnTo>
                  <a:pt x="1359" y="36715"/>
                </a:lnTo>
                <a:lnTo>
                  <a:pt x="1266" y="36604"/>
                </a:lnTo>
                <a:lnTo>
                  <a:pt x="950" y="36343"/>
                </a:lnTo>
                <a:lnTo>
                  <a:pt x="428" y="35896"/>
                </a:lnTo>
                <a:lnTo>
                  <a:pt x="596" y="35747"/>
                </a:lnTo>
                <a:lnTo>
                  <a:pt x="801" y="35617"/>
                </a:lnTo>
                <a:lnTo>
                  <a:pt x="1192" y="35375"/>
                </a:lnTo>
                <a:lnTo>
                  <a:pt x="1396" y="35263"/>
                </a:lnTo>
                <a:lnTo>
                  <a:pt x="1508" y="35207"/>
                </a:lnTo>
                <a:lnTo>
                  <a:pt x="1564" y="35152"/>
                </a:lnTo>
                <a:lnTo>
                  <a:pt x="1583" y="35096"/>
                </a:lnTo>
                <a:lnTo>
                  <a:pt x="1601" y="35021"/>
                </a:lnTo>
                <a:lnTo>
                  <a:pt x="1583" y="35003"/>
                </a:lnTo>
                <a:lnTo>
                  <a:pt x="1564" y="34965"/>
                </a:lnTo>
                <a:close/>
                <a:moveTo>
                  <a:pt x="92364" y="35691"/>
                </a:moveTo>
                <a:lnTo>
                  <a:pt x="92327" y="35710"/>
                </a:lnTo>
                <a:lnTo>
                  <a:pt x="92010" y="35840"/>
                </a:lnTo>
                <a:lnTo>
                  <a:pt x="91843" y="35933"/>
                </a:lnTo>
                <a:lnTo>
                  <a:pt x="91657" y="36045"/>
                </a:lnTo>
                <a:lnTo>
                  <a:pt x="91489" y="36157"/>
                </a:lnTo>
                <a:lnTo>
                  <a:pt x="91359" y="36269"/>
                </a:lnTo>
                <a:lnTo>
                  <a:pt x="91322" y="36343"/>
                </a:lnTo>
                <a:lnTo>
                  <a:pt x="91284" y="36399"/>
                </a:lnTo>
                <a:lnTo>
                  <a:pt x="91284" y="36473"/>
                </a:lnTo>
                <a:lnTo>
                  <a:pt x="91303" y="36529"/>
                </a:lnTo>
                <a:lnTo>
                  <a:pt x="91359" y="36604"/>
                </a:lnTo>
                <a:lnTo>
                  <a:pt x="91489" y="36734"/>
                </a:lnTo>
                <a:lnTo>
                  <a:pt x="91657" y="36864"/>
                </a:lnTo>
                <a:lnTo>
                  <a:pt x="91843" y="37013"/>
                </a:lnTo>
                <a:lnTo>
                  <a:pt x="92029" y="37144"/>
                </a:lnTo>
                <a:lnTo>
                  <a:pt x="92197" y="37237"/>
                </a:lnTo>
                <a:lnTo>
                  <a:pt x="92327" y="37274"/>
                </a:lnTo>
                <a:lnTo>
                  <a:pt x="92364" y="37274"/>
                </a:lnTo>
                <a:lnTo>
                  <a:pt x="92383" y="37255"/>
                </a:lnTo>
                <a:lnTo>
                  <a:pt x="92271" y="37144"/>
                </a:lnTo>
                <a:lnTo>
                  <a:pt x="91973" y="36883"/>
                </a:lnTo>
                <a:lnTo>
                  <a:pt x="91675" y="36622"/>
                </a:lnTo>
                <a:lnTo>
                  <a:pt x="91508" y="36455"/>
                </a:lnTo>
                <a:lnTo>
                  <a:pt x="91862" y="36250"/>
                </a:lnTo>
                <a:lnTo>
                  <a:pt x="92215" y="36064"/>
                </a:lnTo>
                <a:lnTo>
                  <a:pt x="92364" y="35971"/>
                </a:lnTo>
                <a:lnTo>
                  <a:pt x="92420" y="35915"/>
                </a:lnTo>
                <a:lnTo>
                  <a:pt x="92439" y="35878"/>
                </a:lnTo>
                <a:lnTo>
                  <a:pt x="92457" y="35859"/>
                </a:lnTo>
                <a:lnTo>
                  <a:pt x="92457" y="35803"/>
                </a:lnTo>
                <a:lnTo>
                  <a:pt x="92439" y="35747"/>
                </a:lnTo>
                <a:lnTo>
                  <a:pt x="92420" y="35710"/>
                </a:lnTo>
                <a:lnTo>
                  <a:pt x="92401" y="35710"/>
                </a:lnTo>
                <a:lnTo>
                  <a:pt x="92364" y="35691"/>
                </a:lnTo>
                <a:close/>
                <a:moveTo>
                  <a:pt x="168" y="37032"/>
                </a:moveTo>
                <a:lnTo>
                  <a:pt x="130" y="37051"/>
                </a:lnTo>
                <a:lnTo>
                  <a:pt x="130" y="37069"/>
                </a:lnTo>
                <a:lnTo>
                  <a:pt x="130" y="37106"/>
                </a:lnTo>
                <a:lnTo>
                  <a:pt x="205" y="37274"/>
                </a:lnTo>
                <a:lnTo>
                  <a:pt x="279" y="37386"/>
                </a:lnTo>
                <a:lnTo>
                  <a:pt x="372" y="37497"/>
                </a:lnTo>
                <a:lnTo>
                  <a:pt x="503" y="37609"/>
                </a:lnTo>
                <a:lnTo>
                  <a:pt x="633" y="37702"/>
                </a:lnTo>
                <a:lnTo>
                  <a:pt x="912" y="37870"/>
                </a:lnTo>
                <a:lnTo>
                  <a:pt x="1173" y="38019"/>
                </a:lnTo>
                <a:lnTo>
                  <a:pt x="670" y="38242"/>
                </a:lnTo>
                <a:lnTo>
                  <a:pt x="372" y="38410"/>
                </a:lnTo>
                <a:lnTo>
                  <a:pt x="279" y="38466"/>
                </a:lnTo>
                <a:lnTo>
                  <a:pt x="261" y="38503"/>
                </a:lnTo>
                <a:lnTo>
                  <a:pt x="261" y="38521"/>
                </a:lnTo>
                <a:lnTo>
                  <a:pt x="279" y="38540"/>
                </a:lnTo>
                <a:lnTo>
                  <a:pt x="317" y="38559"/>
                </a:lnTo>
                <a:lnTo>
                  <a:pt x="447" y="38540"/>
                </a:lnTo>
                <a:lnTo>
                  <a:pt x="633" y="38484"/>
                </a:lnTo>
                <a:lnTo>
                  <a:pt x="856" y="38428"/>
                </a:lnTo>
                <a:lnTo>
                  <a:pt x="1080" y="38335"/>
                </a:lnTo>
                <a:lnTo>
                  <a:pt x="1266" y="38242"/>
                </a:lnTo>
                <a:lnTo>
                  <a:pt x="1415" y="38168"/>
                </a:lnTo>
                <a:lnTo>
                  <a:pt x="1489" y="38112"/>
                </a:lnTo>
                <a:lnTo>
                  <a:pt x="1508" y="38056"/>
                </a:lnTo>
                <a:lnTo>
                  <a:pt x="1489" y="38000"/>
                </a:lnTo>
                <a:lnTo>
                  <a:pt x="1489" y="37944"/>
                </a:lnTo>
                <a:lnTo>
                  <a:pt x="1452" y="37907"/>
                </a:lnTo>
                <a:lnTo>
                  <a:pt x="1359" y="37814"/>
                </a:lnTo>
                <a:lnTo>
                  <a:pt x="1229" y="37721"/>
                </a:lnTo>
                <a:lnTo>
                  <a:pt x="931" y="37553"/>
                </a:lnTo>
                <a:lnTo>
                  <a:pt x="801" y="37479"/>
                </a:lnTo>
                <a:lnTo>
                  <a:pt x="707" y="37404"/>
                </a:lnTo>
                <a:lnTo>
                  <a:pt x="521" y="37255"/>
                </a:lnTo>
                <a:lnTo>
                  <a:pt x="298" y="37088"/>
                </a:lnTo>
                <a:lnTo>
                  <a:pt x="205" y="37051"/>
                </a:lnTo>
                <a:lnTo>
                  <a:pt x="168" y="37032"/>
                </a:lnTo>
                <a:close/>
                <a:moveTo>
                  <a:pt x="91210" y="37646"/>
                </a:moveTo>
                <a:lnTo>
                  <a:pt x="91135" y="37665"/>
                </a:lnTo>
                <a:lnTo>
                  <a:pt x="91098" y="37684"/>
                </a:lnTo>
                <a:lnTo>
                  <a:pt x="91080" y="37739"/>
                </a:lnTo>
                <a:lnTo>
                  <a:pt x="91098" y="37777"/>
                </a:lnTo>
                <a:lnTo>
                  <a:pt x="91173" y="37870"/>
                </a:lnTo>
                <a:lnTo>
                  <a:pt x="91266" y="37963"/>
                </a:lnTo>
                <a:lnTo>
                  <a:pt x="91471" y="38056"/>
                </a:lnTo>
                <a:lnTo>
                  <a:pt x="91768" y="38205"/>
                </a:lnTo>
                <a:lnTo>
                  <a:pt x="91899" y="38279"/>
                </a:lnTo>
                <a:lnTo>
                  <a:pt x="92029" y="38354"/>
                </a:lnTo>
                <a:lnTo>
                  <a:pt x="92104" y="38447"/>
                </a:lnTo>
                <a:lnTo>
                  <a:pt x="92141" y="38484"/>
                </a:lnTo>
                <a:lnTo>
                  <a:pt x="92141" y="38521"/>
                </a:lnTo>
                <a:lnTo>
                  <a:pt x="92141" y="38559"/>
                </a:lnTo>
                <a:lnTo>
                  <a:pt x="92122" y="38596"/>
                </a:lnTo>
                <a:lnTo>
                  <a:pt x="92010" y="38670"/>
                </a:lnTo>
                <a:lnTo>
                  <a:pt x="91675" y="38838"/>
                </a:lnTo>
                <a:lnTo>
                  <a:pt x="91508" y="38931"/>
                </a:lnTo>
                <a:lnTo>
                  <a:pt x="91359" y="39005"/>
                </a:lnTo>
                <a:lnTo>
                  <a:pt x="91266" y="39080"/>
                </a:lnTo>
                <a:lnTo>
                  <a:pt x="91247" y="39117"/>
                </a:lnTo>
                <a:lnTo>
                  <a:pt x="91266" y="39154"/>
                </a:lnTo>
                <a:lnTo>
                  <a:pt x="91284" y="39173"/>
                </a:lnTo>
                <a:lnTo>
                  <a:pt x="91322" y="39173"/>
                </a:lnTo>
                <a:lnTo>
                  <a:pt x="91452" y="39154"/>
                </a:lnTo>
                <a:lnTo>
                  <a:pt x="91601" y="39099"/>
                </a:lnTo>
                <a:lnTo>
                  <a:pt x="91787" y="39043"/>
                </a:lnTo>
                <a:lnTo>
                  <a:pt x="92122" y="38875"/>
                </a:lnTo>
                <a:lnTo>
                  <a:pt x="92252" y="38801"/>
                </a:lnTo>
                <a:lnTo>
                  <a:pt x="92327" y="38763"/>
                </a:lnTo>
                <a:lnTo>
                  <a:pt x="92401" y="38689"/>
                </a:lnTo>
                <a:lnTo>
                  <a:pt x="92439" y="38633"/>
                </a:lnTo>
                <a:lnTo>
                  <a:pt x="92457" y="38577"/>
                </a:lnTo>
                <a:lnTo>
                  <a:pt x="92457" y="38521"/>
                </a:lnTo>
                <a:lnTo>
                  <a:pt x="92439" y="38466"/>
                </a:lnTo>
                <a:lnTo>
                  <a:pt x="92420" y="38410"/>
                </a:lnTo>
                <a:lnTo>
                  <a:pt x="92346" y="38317"/>
                </a:lnTo>
                <a:lnTo>
                  <a:pt x="92234" y="38223"/>
                </a:lnTo>
                <a:lnTo>
                  <a:pt x="92104" y="38149"/>
                </a:lnTo>
                <a:lnTo>
                  <a:pt x="91880" y="38000"/>
                </a:lnTo>
                <a:lnTo>
                  <a:pt x="91545" y="37777"/>
                </a:lnTo>
                <a:lnTo>
                  <a:pt x="91377" y="37684"/>
                </a:lnTo>
                <a:lnTo>
                  <a:pt x="91284" y="37646"/>
                </a:lnTo>
                <a:close/>
                <a:moveTo>
                  <a:pt x="1192" y="39024"/>
                </a:moveTo>
                <a:lnTo>
                  <a:pt x="968" y="39099"/>
                </a:lnTo>
                <a:lnTo>
                  <a:pt x="856" y="39136"/>
                </a:lnTo>
                <a:lnTo>
                  <a:pt x="707" y="39210"/>
                </a:lnTo>
                <a:lnTo>
                  <a:pt x="503" y="39322"/>
                </a:lnTo>
                <a:lnTo>
                  <a:pt x="335" y="39434"/>
                </a:lnTo>
                <a:lnTo>
                  <a:pt x="261" y="39508"/>
                </a:lnTo>
                <a:lnTo>
                  <a:pt x="242" y="39564"/>
                </a:lnTo>
                <a:lnTo>
                  <a:pt x="242" y="39601"/>
                </a:lnTo>
                <a:lnTo>
                  <a:pt x="279" y="39657"/>
                </a:lnTo>
                <a:lnTo>
                  <a:pt x="391" y="39787"/>
                </a:lnTo>
                <a:lnTo>
                  <a:pt x="577" y="39955"/>
                </a:lnTo>
                <a:lnTo>
                  <a:pt x="763" y="40123"/>
                </a:lnTo>
                <a:lnTo>
                  <a:pt x="968" y="40271"/>
                </a:lnTo>
                <a:lnTo>
                  <a:pt x="1154" y="40383"/>
                </a:lnTo>
                <a:lnTo>
                  <a:pt x="1303" y="40458"/>
                </a:lnTo>
                <a:lnTo>
                  <a:pt x="1359" y="40458"/>
                </a:lnTo>
                <a:lnTo>
                  <a:pt x="1378" y="40439"/>
                </a:lnTo>
                <a:lnTo>
                  <a:pt x="1396" y="40420"/>
                </a:lnTo>
                <a:lnTo>
                  <a:pt x="1378" y="40365"/>
                </a:lnTo>
                <a:lnTo>
                  <a:pt x="1322" y="40253"/>
                </a:lnTo>
                <a:lnTo>
                  <a:pt x="1210" y="40123"/>
                </a:lnTo>
                <a:lnTo>
                  <a:pt x="1061" y="39992"/>
                </a:lnTo>
                <a:lnTo>
                  <a:pt x="763" y="39750"/>
                </a:lnTo>
                <a:lnTo>
                  <a:pt x="559" y="39601"/>
                </a:lnTo>
                <a:lnTo>
                  <a:pt x="987" y="39396"/>
                </a:lnTo>
                <a:lnTo>
                  <a:pt x="1192" y="39266"/>
                </a:lnTo>
                <a:lnTo>
                  <a:pt x="1266" y="39192"/>
                </a:lnTo>
                <a:lnTo>
                  <a:pt x="1341" y="39117"/>
                </a:lnTo>
                <a:lnTo>
                  <a:pt x="1378" y="39080"/>
                </a:lnTo>
                <a:lnTo>
                  <a:pt x="1378" y="39043"/>
                </a:lnTo>
                <a:lnTo>
                  <a:pt x="1378" y="39024"/>
                </a:lnTo>
                <a:close/>
                <a:moveTo>
                  <a:pt x="92234" y="39583"/>
                </a:moveTo>
                <a:lnTo>
                  <a:pt x="92122" y="39620"/>
                </a:lnTo>
                <a:lnTo>
                  <a:pt x="91992" y="39676"/>
                </a:lnTo>
                <a:lnTo>
                  <a:pt x="91862" y="39750"/>
                </a:lnTo>
                <a:lnTo>
                  <a:pt x="91638" y="39936"/>
                </a:lnTo>
                <a:lnTo>
                  <a:pt x="91471" y="40085"/>
                </a:lnTo>
                <a:lnTo>
                  <a:pt x="91303" y="40271"/>
                </a:lnTo>
                <a:lnTo>
                  <a:pt x="91266" y="40346"/>
                </a:lnTo>
                <a:lnTo>
                  <a:pt x="91247" y="40420"/>
                </a:lnTo>
                <a:lnTo>
                  <a:pt x="91266" y="40495"/>
                </a:lnTo>
                <a:lnTo>
                  <a:pt x="91322" y="40551"/>
                </a:lnTo>
                <a:lnTo>
                  <a:pt x="91396" y="40625"/>
                </a:lnTo>
                <a:lnTo>
                  <a:pt x="91526" y="40681"/>
                </a:lnTo>
                <a:lnTo>
                  <a:pt x="92010" y="40886"/>
                </a:lnTo>
                <a:lnTo>
                  <a:pt x="92308" y="40979"/>
                </a:lnTo>
                <a:lnTo>
                  <a:pt x="92401" y="40998"/>
                </a:lnTo>
                <a:lnTo>
                  <a:pt x="92439" y="40998"/>
                </a:lnTo>
                <a:lnTo>
                  <a:pt x="92439" y="40979"/>
                </a:lnTo>
                <a:lnTo>
                  <a:pt x="92364" y="40886"/>
                </a:lnTo>
                <a:lnTo>
                  <a:pt x="92271" y="40793"/>
                </a:lnTo>
                <a:lnTo>
                  <a:pt x="92159" y="40718"/>
                </a:lnTo>
                <a:lnTo>
                  <a:pt x="92048" y="40644"/>
                </a:lnTo>
                <a:lnTo>
                  <a:pt x="91787" y="40514"/>
                </a:lnTo>
                <a:lnTo>
                  <a:pt x="91564" y="40402"/>
                </a:lnTo>
                <a:lnTo>
                  <a:pt x="91731" y="40216"/>
                </a:lnTo>
                <a:lnTo>
                  <a:pt x="91917" y="40067"/>
                </a:lnTo>
                <a:lnTo>
                  <a:pt x="92085" y="39992"/>
                </a:lnTo>
                <a:lnTo>
                  <a:pt x="92308" y="39880"/>
                </a:lnTo>
                <a:lnTo>
                  <a:pt x="92401" y="39806"/>
                </a:lnTo>
                <a:lnTo>
                  <a:pt x="92439" y="39769"/>
                </a:lnTo>
                <a:lnTo>
                  <a:pt x="92439" y="39732"/>
                </a:lnTo>
                <a:lnTo>
                  <a:pt x="92457" y="39713"/>
                </a:lnTo>
                <a:lnTo>
                  <a:pt x="92439" y="39676"/>
                </a:lnTo>
                <a:lnTo>
                  <a:pt x="92401" y="39638"/>
                </a:lnTo>
                <a:lnTo>
                  <a:pt x="92346" y="39601"/>
                </a:lnTo>
                <a:lnTo>
                  <a:pt x="92290" y="39583"/>
                </a:lnTo>
                <a:close/>
                <a:moveTo>
                  <a:pt x="186" y="40700"/>
                </a:moveTo>
                <a:lnTo>
                  <a:pt x="149" y="40718"/>
                </a:lnTo>
                <a:lnTo>
                  <a:pt x="130" y="40756"/>
                </a:lnTo>
                <a:lnTo>
                  <a:pt x="112" y="40793"/>
                </a:lnTo>
                <a:lnTo>
                  <a:pt x="149" y="40830"/>
                </a:lnTo>
                <a:lnTo>
                  <a:pt x="186" y="40867"/>
                </a:lnTo>
                <a:lnTo>
                  <a:pt x="242" y="40923"/>
                </a:lnTo>
                <a:lnTo>
                  <a:pt x="410" y="40998"/>
                </a:lnTo>
                <a:lnTo>
                  <a:pt x="596" y="41091"/>
                </a:lnTo>
                <a:lnTo>
                  <a:pt x="987" y="41221"/>
                </a:lnTo>
                <a:lnTo>
                  <a:pt x="1247" y="41295"/>
                </a:lnTo>
                <a:lnTo>
                  <a:pt x="819" y="41649"/>
                </a:lnTo>
                <a:lnTo>
                  <a:pt x="614" y="41835"/>
                </a:lnTo>
                <a:lnTo>
                  <a:pt x="428" y="42022"/>
                </a:lnTo>
                <a:lnTo>
                  <a:pt x="391" y="42077"/>
                </a:lnTo>
                <a:lnTo>
                  <a:pt x="391" y="42096"/>
                </a:lnTo>
                <a:lnTo>
                  <a:pt x="428" y="42115"/>
                </a:lnTo>
                <a:lnTo>
                  <a:pt x="484" y="42096"/>
                </a:lnTo>
                <a:lnTo>
                  <a:pt x="633" y="42040"/>
                </a:lnTo>
                <a:lnTo>
                  <a:pt x="763" y="41966"/>
                </a:lnTo>
                <a:lnTo>
                  <a:pt x="912" y="41873"/>
                </a:lnTo>
                <a:lnTo>
                  <a:pt x="1154" y="41649"/>
                </a:lnTo>
                <a:lnTo>
                  <a:pt x="1396" y="41463"/>
                </a:lnTo>
                <a:lnTo>
                  <a:pt x="1471" y="41389"/>
                </a:lnTo>
                <a:lnTo>
                  <a:pt x="1527" y="41333"/>
                </a:lnTo>
                <a:lnTo>
                  <a:pt x="1527" y="41295"/>
                </a:lnTo>
                <a:lnTo>
                  <a:pt x="1527" y="41258"/>
                </a:lnTo>
                <a:lnTo>
                  <a:pt x="1489" y="41202"/>
                </a:lnTo>
                <a:lnTo>
                  <a:pt x="1378" y="41128"/>
                </a:lnTo>
                <a:lnTo>
                  <a:pt x="1229" y="41072"/>
                </a:lnTo>
                <a:lnTo>
                  <a:pt x="1005" y="40960"/>
                </a:lnTo>
                <a:lnTo>
                  <a:pt x="652" y="40811"/>
                </a:lnTo>
                <a:lnTo>
                  <a:pt x="465" y="40737"/>
                </a:lnTo>
                <a:lnTo>
                  <a:pt x="298" y="40700"/>
                </a:lnTo>
                <a:close/>
                <a:moveTo>
                  <a:pt x="91303" y="41500"/>
                </a:moveTo>
                <a:lnTo>
                  <a:pt x="91229" y="41538"/>
                </a:lnTo>
                <a:lnTo>
                  <a:pt x="91210" y="41593"/>
                </a:lnTo>
                <a:lnTo>
                  <a:pt x="91210" y="41631"/>
                </a:lnTo>
                <a:lnTo>
                  <a:pt x="91229" y="41686"/>
                </a:lnTo>
                <a:lnTo>
                  <a:pt x="91340" y="41798"/>
                </a:lnTo>
                <a:lnTo>
                  <a:pt x="91433" y="41873"/>
                </a:lnTo>
                <a:lnTo>
                  <a:pt x="91713" y="42077"/>
                </a:lnTo>
                <a:lnTo>
                  <a:pt x="91824" y="42152"/>
                </a:lnTo>
                <a:lnTo>
                  <a:pt x="91899" y="42226"/>
                </a:lnTo>
                <a:lnTo>
                  <a:pt x="91917" y="42282"/>
                </a:lnTo>
                <a:lnTo>
                  <a:pt x="91917" y="42319"/>
                </a:lnTo>
                <a:lnTo>
                  <a:pt x="91917" y="42357"/>
                </a:lnTo>
                <a:lnTo>
                  <a:pt x="91899" y="42413"/>
                </a:lnTo>
                <a:lnTo>
                  <a:pt x="91862" y="42468"/>
                </a:lnTo>
                <a:lnTo>
                  <a:pt x="91824" y="42524"/>
                </a:lnTo>
                <a:lnTo>
                  <a:pt x="91657" y="42636"/>
                </a:lnTo>
                <a:lnTo>
                  <a:pt x="91545" y="42710"/>
                </a:lnTo>
                <a:lnTo>
                  <a:pt x="91433" y="42785"/>
                </a:lnTo>
                <a:lnTo>
                  <a:pt x="91396" y="42841"/>
                </a:lnTo>
                <a:lnTo>
                  <a:pt x="91396" y="42878"/>
                </a:lnTo>
                <a:lnTo>
                  <a:pt x="91396" y="42915"/>
                </a:lnTo>
                <a:lnTo>
                  <a:pt x="91452" y="42952"/>
                </a:lnTo>
                <a:lnTo>
                  <a:pt x="91526" y="42952"/>
                </a:lnTo>
                <a:lnTo>
                  <a:pt x="91601" y="42934"/>
                </a:lnTo>
                <a:lnTo>
                  <a:pt x="91694" y="42915"/>
                </a:lnTo>
                <a:lnTo>
                  <a:pt x="91768" y="42859"/>
                </a:lnTo>
                <a:lnTo>
                  <a:pt x="91936" y="42748"/>
                </a:lnTo>
                <a:lnTo>
                  <a:pt x="92048" y="42673"/>
                </a:lnTo>
                <a:lnTo>
                  <a:pt x="92197" y="42543"/>
                </a:lnTo>
                <a:lnTo>
                  <a:pt x="92234" y="42487"/>
                </a:lnTo>
                <a:lnTo>
                  <a:pt x="92271" y="42413"/>
                </a:lnTo>
                <a:lnTo>
                  <a:pt x="92290" y="42357"/>
                </a:lnTo>
                <a:lnTo>
                  <a:pt x="92290" y="42301"/>
                </a:lnTo>
                <a:lnTo>
                  <a:pt x="92271" y="42245"/>
                </a:lnTo>
                <a:lnTo>
                  <a:pt x="92252" y="42208"/>
                </a:lnTo>
                <a:lnTo>
                  <a:pt x="92178" y="42096"/>
                </a:lnTo>
                <a:lnTo>
                  <a:pt x="92066" y="42003"/>
                </a:lnTo>
                <a:lnTo>
                  <a:pt x="91824" y="41798"/>
                </a:lnTo>
                <a:lnTo>
                  <a:pt x="91582" y="41612"/>
                </a:lnTo>
                <a:lnTo>
                  <a:pt x="91433" y="41519"/>
                </a:lnTo>
                <a:lnTo>
                  <a:pt x="91359" y="41500"/>
                </a:lnTo>
                <a:close/>
                <a:moveTo>
                  <a:pt x="1489" y="42226"/>
                </a:moveTo>
                <a:lnTo>
                  <a:pt x="1378" y="42245"/>
                </a:lnTo>
                <a:lnTo>
                  <a:pt x="1322" y="42264"/>
                </a:lnTo>
                <a:lnTo>
                  <a:pt x="1210" y="42301"/>
                </a:lnTo>
                <a:lnTo>
                  <a:pt x="1117" y="42357"/>
                </a:lnTo>
                <a:lnTo>
                  <a:pt x="912" y="42506"/>
                </a:lnTo>
                <a:lnTo>
                  <a:pt x="670" y="42655"/>
                </a:lnTo>
                <a:lnTo>
                  <a:pt x="559" y="42729"/>
                </a:lnTo>
                <a:lnTo>
                  <a:pt x="465" y="42804"/>
                </a:lnTo>
                <a:lnTo>
                  <a:pt x="410" y="42897"/>
                </a:lnTo>
                <a:lnTo>
                  <a:pt x="410" y="42934"/>
                </a:lnTo>
                <a:lnTo>
                  <a:pt x="410" y="42971"/>
                </a:lnTo>
                <a:lnTo>
                  <a:pt x="428" y="43027"/>
                </a:lnTo>
                <a:lnTo>
                  <a:pt x="465" y="43083"/>
                </a:lnTo>
                <a:lnTo>
                  <a:pt x="577" y="43195"/>
                </a:lnTo>
                <a:lnTo>
                  <a:pt x="745" y="43325"/>
                </a:lnTo>
                <a:lnTo>
                  <a:pt x="1024" y="43530"/>
                </a:lnTo>
                <a:lnTo>
                  <a:pt x="1173" y="43623"/>
                </a:lnTo>
                <a:lnTo>
                  <a:pt x="1303" y="43697"/>
                </a:lnTo>
                <a:lnTo>
                  <a:pt x="1396" y="43734"/>
                </a:lnTo>
                <a:lnTo>
                  <a:pt x="1434" y="43734"/>
                </a:lnTo>
                <a:lnTo>
                  <a:pt x="1452" y="43716"/>
                </a:lnTo>
                <a:lnTo>
                  <a:pt x="1471" y="43697"/>
                </a:lnTo>
                <a:lnTo>
                  <a:pt x="1452" y="43660"/>
                </a:lnTo>
                <a:lnTo>
                  <a:pt x="1378" y="43567"/>
                </a:lnTo>
                <a:lnTo>
                  <a:pt x="1266" y="43455"/>
                </a:lnTo>
                <a:lnTo>
                  <a:pt x="1117" y="43343"/>
                </a:lnTo>
                <a:lnTo>
                  <a:pt x="633" y="42971"/>
                </a:lnTo>
                <a:lnTo>
                  <a:pt x="1117" y="42673"/>
                </a:lnTo>
                <a:lnTo>
                  <a:pt x="1341" y="42524"/>
                </a:lnTo>
                <a:lnTo>
                  <a:pt x="1434" y="42431"/>
                </a:lnTo>
                <a:lnTo>
                  <a:pt x="1527" y="42319"/>
                </a:lnTo>
                <a:lnTo>
                  <a:pt x="1564" y="42282"/>
                </a:lnTo>
                <a:lnTo>
                  <a:pt x="1564" y="42245"/>
                </a:lnTo>
                <a:lnTo>
                  <a:pt x="1527" y="42226"/>
                </a:lnTo>
                <a:close/>
                <a:moveTo>
                  <a:pt x="92550" y="43213"/>
                </a:moveTo>
                <a:lnTo>
                  <a:pt x="92495" y="43232"/>
                </a:lnTo>
                <a:lnTo>
                  <a:pt x="92178" y="43437"/>
                </a:lnTo>
                <a:lnTo>
                  <a:pt x="91955" y="43567"/>
                </a:lnTo>
                <a:lnTo>
                  <a:pt x="91731" y="43734"/>
                </a:lnTo>
                <a:lnTo>
                  <a:pt x="91526" y="43883"/>
                </a:lnTo>
                <a:lnTo>
                  <a:pt x="91433" y="43976"/>
                </a:lnTo>
                <a:lnTo>
                  <a:pt x="91359" y="44051"/>
                </a:lnTo>
                <a:lnTo>
                  <a:pt x="91303" y="44144"/>
                </a:lnTo>
                <a:lnTo>
                  <a:pt x="91266" y="44219"/>
                </a:lnTo>
                <a:lnTo>
                  <a:pt x="91247" y="44312"/>
                </a:lnTo>
                <a:lnTo>
                  <a:pt x="91266" y="44386"/>
                </a:lnTo>
                <a:lnTo>
                  <a:pt x="91303" y="44461"/>
                </a:lnTo>
                <a:lnTo>
                  <a:pt x="91377" y="44535"/>
                </a:lnTo>
                <a:lnTo>
                  <a:pt x="91545" y="44684"/>
                </a:lnTo>
                <a:lnTo>
                  <a:pt x="91750" y="44814"/>
                </a:lnTo>
                <a:lnTo>
                  <a:pt x="91917" y="44907"/>
                </a:lnTo>
                <a:lnTo>
                  <a:pt x="92141" y="45000"/>
                </a:lnTo>
                <a:lnTo>
                  <a:pt x="92234" y="45038"/>
                </a:lnTo>
                <a:lnTo>
                  <a:pt x="92308" y="45056"/>
                </a:lnTo>
                <a:lnTo>
                  <a:pt x="92364" y="45038"/>
                </a:lnTo>
                <a:lnTo>
                  <a:pt x="92364" y="45019"/>
                </a:lnTo>
                <a:lnTo>
                  <a:pt x="92364" y="45000"/>
                </a:lnTo>
                <a:lnTo>
                  <a:pt x="92308" y="44926"/>
                </a:lnTo>
                <a:lnTo>
                  <a:pt x="92197" y="44814"/>
                </a:lnTo>
                <a:lnTo>
                  <a:pt x="92085" y="44740"/>
                </a:lnTo>
                <a:lnTo>
                  <a:pt x="91955" y="44665"/>
                </a:lnTo>
                <a:lnTo>
                  <a:pt x="91824" y="44572"/>
                </a:lnTo>
                <a:lnTo>
                  <a:pt x="91694" y="44498"/>
                </a:lnTo>
                <a:lnTo>
                  <a:pt x="91601" y="44405"/>
                </a:lnTo>
                <a:lnTo>
                  <a:pt x="91582" y="44349"/>
                </a:lnTo>
                <a:lnTo>
                  <a:pt x="91564" y="44312"/>
                </a:lnTo>
                <a:lnTo>
                  <a:pt x="91582" y="44256"/>
                </a:lnTo>
                <a:lnTo>
                  <a:pt x="91601" y="44200"/>
                </a:lnTo>
                <a:lnTo>
                  <a:pt x="91638" y="44144"/>
                </a:lnTo>
                <a:lnTo>
                  <a:pt x="91694" y="44088"/>
                </a:lnTo>
                <a:lnTo>
                  <a:pt x="91862" y="43976"/>
                </a:lnTo>
                <a:lnTo>
                  <a:pt x="92010" y="43865"/>
                </a:lnTo>
                <a:lnTo>
                  <a:pt x="92327" y="43660"/>
                </a:lnTo>
                <a:lnTo>
                  <a:pt x="92513" y="43548"/>
                </a:lnTo>
                <a:lnTo>
                  <a:pt x="92606" y="43474"/>
                </a:lnTo>
                <a:lnTo>
                  <a:pt x="92643" y="43455"/>
                </a:lnTo>
                <a:lnTo>
                  <a:pt x="92662" y="43399"/>
                </a:lnTo>
                <a:lnTo>
                  <a:pt x="92662" y="43325"/>
                </a:lnTo>
                <a:lnTo>
                  <a:pt x="92643" y="43250"/>
                </a:lnTo>
                <a:lnTo>
                  <a:pt x="92625" y="43213"/>
                </a:lnTo>
                <a:close/>
                <a:moveTo>
                  <a:pt x="391" y="43921"/>
                </a:moveTo>
                <a:lnTo>
                  <a:pt x="317" y="43958"/>
                </a:lnTo>
                <a:lnTo>
                  <a:pt x="261" y="43995"/>
                </a:lnTo>
                <a:lnTo>
                  <a:pt x="242" y="44032"/>
                </a:lnTo>
                <a:lnTo>
                  <a:pt x="242" y="44070"/>
                </a:lnTo>
                <a:lnTo>
                  <a:pt x="261" y="44088"/>
                </a:lnTo>
                <a:lnTo>
                  <a:pt x="298" y="44125"/>
                </a:lnTo>
                <a:lnTo>
                  <a:pt x="801" y="44386"/>
                </a:lnTo>
                <a:lnTo>
                  <a:pt x="1285" y="44684"/>
                </a:lnTo>
                <a:lnTo>
                  <a:pt x="1210" y="44721"/>
                </a:lnTo>
                <a:lnTo>
                  <a:pt x="1080" y="44777"/>
                </a:lnTo>
                <a:lnTo>
                  <a:pt x="763" y="44907"/>
                </a:lnTo>
                <a:lnTo>
                  <a:pt x="484" y="45038"/>
                </a:lnTo>
                <a:lnTo>
                  <a:pt x="410" y="45094"/>
                </a:lnTo>
                <a:lnTo>
                  <a:pt x="391" y="45131"/>
                </a:lnTo>
                <a:lnTo>
                  <a:pt x="372" y="45149"/>
                </a:lnTo>
                <a:lnTo>
                  <a:pt x="391" y="45187"/>
                </a:lnTo>
                <a:lnTo>
                  <a:pt x="428" y="45205"/>
                </a:lnTo>
                <a:lnTo>
                  <a:pt x="465" y="45224"/>
                </a:lnTo>
                <a:lnTo>
                  <a:pt x="521" y="45224"/>
                </a:lnTo>
                <a:lnTo>
                  <a:pt x="670" y="45205"/>
                </a:lnTo>
                <a:lnTo>
                  <a:pt x="838" y="45149"/>
                </a:lnTo>
                <a:lnTo>
                  <a:pt x="1136" y="45038"/>
                </a:lnTo>
                <a:lnTo>
                  <a:pt x="1322" y="44945"/>
                </a:lnTo>
                <a:lnTo>
                  <a:pt x="1452" y="44833"/>
                </a:lnTo>
                <a:lnTo>
                  <a:pt x="1489" y="44777"/>
                </a:lnTo>
                <a:lnTo>
                  <a:pt x="1527" y="44721"/>
                </a:lnTo>
                <a:lnTo>
                  <a:pt x="1527" y="44684"/>
                </a:lnTo>
                <a:lnTo>
                  <a:pt x="1527" y="44628"/>
                </a:lnTo>
                <a:lnTo>
                  <a:pt x="1489" y="44554"/>
                </a:lnTo>
                <a:lnTo>
                  <a:pt x="1415" y="44479"/>
                </a:lnTo>
                <a:lnTo>
                  <a:pt x="1322" y="44405"/>
                </a:lnTo>
                <a:lnTo>
                  <a:pt x="1061" y="44256"/>
                </a:lnTo>
                <a:lnTo>
                  <a:pt x="726" y="44051"/>
                </a:lnTo>
                <a:lnTo>
                  <a:pt x="521" y="43958"/>
                </a:lnTo>
                <a:lnTo>
                  <a:pt x="447" y="43921"/>
                </a:lnTo>
                <a:close/>
                <a:moveTo>
                  <a:pt x="91303" y="45391"/>
                </a:moveTo>
                <a:lnTo>
                  <a:pt x="91284" y="45410"/>
                </a:lnTo>
                <a:lnTo>
                  <a:pt x="91266" y="45447"/>
                </a:lnTo>
                <a:lnTo>
                  <a:pt x="91284" y="45503"/>
                </a:lnTo>
                <a:lnTo>
                  <a:pt x="91303" y="45540"/>
                </a:lnTo>
                <a:lnTo>
                  <a:pt x="91340" y="45596"/>
                </a:lnTo>
                <a:lnTo>
                  <a:pt x="91471" y="45671"/>
                </a:lnTo>
                <a:lnTo>
                  <a:pt x="91619" y="45764"/>
                </a:lnTo>
                <a:lnTo>
                  <a:pt x="91955" y="45913"/>
                </a:lnTo>
                <a:lnTo>
                  <a:pt x="92178" y="46006"/>
                </a:lnTo>
                <a:lnTo>
                  <a:pt x="92010" y="46192"/>
                </a:lnTo>
                <a:lnTo>
                  <a:pt x="91824" y="46378"/>
                </a:lnTo>
                <a:lnTo>
                  <a:pt x="91601" y="46509"/>
                </a:lnTo>
                <a:lnTo>
                  <a:pt x="91471" y="46602"/>
                </a:lnTo>
                <a:lnTo>
                  <a:pt x="91433" y="46657"/>
                </a:lnTo>
                <a:lnTo>
                  <a:pt x="91415" y="46695"/>
                </a:lnTo>
                <a:lnTo>
                  <a:pt x="91452" y="46713"/>
                </a:lnTo>
                <a:lnTo>
                  <a:pt x="91489" y="46732"/>
                </a:lnTo>
                <a:lnTo>
                  <a:pt x="91545" y="46732"/>
                </a:lnTo>
                <a:lnTo>
                  <a:pt x="91619" y="46713"/>
                </a:lnTo>
                <a:lnTo>
                  <a:pt x="91750" y="46657"/>
                </a:lnTo>
                <a:lnTo>
                  <a:pt x="91824" y="46602"/>
                </a:lnTo>
                <a:lnTo>
                  <a:pt x="92048" y="46471"/>
                </a:lnTo>
                <a:lnTo>
                  <a:pt x="92159" y="46378"/>
                </a:lnTo>
                <a:lnTo>
                  <a:pt x="92271" y="46285"/>
                </a:lnTo>
                <a:lnTo>
                  <a:pt x="92364" y="46173"/>
                </a:lnTo>
                <a:lnTo>
                  <a:pt x="92439" y="46062"/>
                </a:lnTo>
                <a:lnTo>
                  <a:pt x="92457" y="46006"/>
                </a:lnTo>
                <a:lnTo>
                  <a:pt x="92457" y="45950"/>
                </a:lnTo>
                <a:lnTo>
                  <a:pt x="92439" y="45894"/>
                </a:lnTo>
                <a:lnTo>
                  <a:pt x="92420" y="45838"/>
                </a:lnTo>
                <a:lnTo>
                  <a:pt x="92346" y="45782"/>
                </a:lnTo>
                <a:lnTo>
                  <a:pt x="92215" y="45708"/>
                </a:lnTo>
                <a:lnTo>
                  <a:pt x="91862" y="45540"/>
                </a:lnTo>
                <a:lnTo>
                  <a:pt x="91657" y="45466"/>
                </a:lnTo>
                <a:lnTo>
                  <a:pt x="91489" y="45410"/>
                </a:lnTo>
                <a:lnTo>
                  <a:pt x="91359" y="45391"/>
                </a:lnTo>
                <a:close/>
                <a:moveTo>
                  <a:pt x="1322" y="45466"/>
                </a:moveTo>
                <a:lnTo>
                  <a:pt x="1247" y="45503"/>
                </a:lnTo>
                <a:lnTo>
                  <a:pt x="1024" y="45615"/>
                </a:lnTo>
                <a:lnTo>
                  <a:pt x="726" y="45782"/>
                </a:lnTo>
                <a:lnTo>
                  <a:pt x="577" y="45876"/>
                </a:lnTo>
                <a:lnTo>
                  <a:pt x="447" y="45969"/>
                </a:lnTo>
                <a:lnTo>
                  <a:pt x="354" y="46062"/>
                </a:lnTo>
                <a:lnTo>
                  <a:pt x="335" y="46099"/>
                </a:lnTo>
                <a:lnTo>
                  <a:pt x="317" y="46155"/>
                </a:lnTo>
                <a:lnTo>
                  <a:pt x="317" y="46192"/>
                </a:lnTo>
                <a:lnTo>
                  <a:pt x="335" y="46229"/>
                </a:lnTo>
                <a:lnTo>
                  <a:pt x="410" y="46341"/>
                </a:lnTo>
                <a:lnTo>
                  <a:pt x="521" y="46453"/>
                </a:lnTo>
                <a:lnTo>
                  <a:pt x="652" y="46583"/>
                </a:lnTo>
                <a:lnTo>
                  <a:pt x="912" y="46825"/>
                </a:lnTo>
                <a:lnTo>
                  <a:pt x="1098" y="46955"/>
                </a:lnTo>
                <a:lnTo>
                  <a:pt x="1266" y="47104"/>
                </a:lnTo>
                <a:lnTo>
                  <a:pt x="1452" y="47216"/>
                </a:lnTo>
                <a:lnTo>
                  <a:pt x="1527" y="47235"/>
                </a:lnTo>
                <a:lnTo>
                  <a:pt x="1583" y="47235"/>
                </a:lnTo>
                <a:lnTo>
                  <a:pt x="1583" y="47197"/>
                </a:lnTo>
                <a:lnTo>
                  <a:pt x="1583" y="47160"/>
                </a:lnTo>
                <a:lnTo>
                  <a:pt x="1527" y="47011"/>
                </a:lnTo>
                <a:lnTo>
                  <a:pt x="1452" y="46900"/>
                </a:lnTo>
                <a:lnTo>
                  <a:pt x="1359" y="46788"/>
                </a:lnTo>
                <a:lnTo>
                  <a:pt x="1247" y="46676"/>
                </a:lnTo>
                <a:lnTo>
                  <a:pt x="1117" y="46564"/>
                </a:lnTo>
                <a:lnTo>
                  <a:pt x="652" y="46173"/>
                </a:lnTo>
                <a:lnTo>
                  <a:pt x="950" y="45987"/>
                </a:lnTo>
                <a:lnTo>
                  <a:pt x="1098" y="45894"/>
                </a:lnTo>
                <a:lnTo>
                  <a:pt x="1229" y="45782"/>
                </a:lnTo>
                <a:lnTo>
                  <a:pt x="1285" y="45708"/>
                </a:lnTo>
                <a:lnTo>
                  <a:pt x="1359" y="45578"/>
                </a:lnTo>
                <a:lnTo>
                  <a:pt x="1378" y="45522"/>
                </a:lnTo>
                <a:lnTo>
                  <a:pt x="1359" y="45485"/>
                </a:lnTo>
                <a:lnTo>
                  <a:pt x="1322" y="45466"/>
                </a:lnTo>
                <a:close/>
                <a:moveTo>
                  <a:pt x="391" y="47365"/>
                </a:moveTo>
                <a:lnTo>
                  <a:pt x="335" y="47384"/>
                </a:lnTo>
                <a:lnTo>
                  <a:pt x="279" y="47402"/>
                </a:lnTo>
                <a:lnTo>
                  <a:pt x="279" y="47439"/>
                </a:lnTo>
                <a:lnTo>
                  <a:pt x="279" y="47495"/>
                </a:lnTo>
                <a:lnTo>
                  <a:pt x="298" y="47533"/>
                </a:lnTo>
                <a:lnTo>
                  <a:pt x="354" y="47588"/>
                </a:lnTo>
                <a:lnTo>
                  <a:pt x="484" y="47681"/>
                </a:lnTo>
                <a:lnTo>
                  <a:pt x="652" y="47793"/>
                </a:lnTo>
                <a:lnTo>
                  <a:pt x="1024" y="47961"/>
                </a:lnTo>
                <a:lnTo>
                  <a:pt x="1266" y="48091"/>
                </a:lnTo>
                <a:lnTo>
                  <a:pt x="1117" y="48184"/>
                </a:lnTo>
                <a:lnTo>
                  <a:pt x="968" y="48277"/>
                </a:lnTo>
                <a:lnTo>
                  <a:pt x="633" y="48445"/>
                </a:lnTo>
                <a:lnTo>
                  <a:pt x="503" y="48519"/>
                </a:lnTo>
                <a:lnTo>
                  <a:pt x="410" y="48594"/>
                </a:lnTo>
                <a:lnTo>
                  <a:pt x="410" y="48612"/>
                </a:lnTo>
                <a:lnTo>
                  <a:pt x="428" y="48650"/>
                </a:lnTo>
                <a:lnTo>
                  <a:pt x="503" y="48650"/>
                </a:lnTo>
                <a:lnTo>
                  <a:pt x="614" y="48668"/>
                </a:lnTo>
                <a:lnTo>
                  <a:pt x="726" y="48650"/>
                </a:lnTo>
                <a:lnTo>
                  <a:pt x="875" y="48594"/>
                </a:lnTo>
                <a:lnTo>
                  <a:pt x="1080" y="48501"/>
                </a:lnTo>
                <a:lnTo>
                  <a:pt x="1266" y="48389"/>
                </a:lnTo>
                <a:lnTo>
                  <a:pt x="1434" y="48277"/>
                </a:lnTo>
                <a:lnTo>
                  <a:pt x="1545" y="48147"/>
                </a:lnTo>
                <a:lnTo>
                  <a:pt x="1583" y="48091"/>
                </a:lnTo>
                <a:lnTo>
                  <a:pt x="1601" y="48035"/>
                </a:lnTo>
                <a:lnTo>
                  <a:pt x="1583" y="47998"/>
                </a:lnTo>
                <a:lnTo>
                  <a:pt x="1545" y="47961"/>
                </a:lnTo>
                <a:lnTo>
                  <a:pt x="1303" y="47793"/>
                </a:lnTo>
                <a:lnTo>
                  <a:pt x="912" y="47551"/>
                </a:lnTo>
                <a:lnTo>
                  <a:pt x="707" y="47458"/>
                </a:lnTo>
                <a:lnTo>
                  <a:pt x="540" y="47384"/>
                </a:lnTo>
                <a:lnTo>
                  <a:pt x="447" y="47365"/>
                </a:lnTo>
                <a:close/>
                <a:moveTo>
                  <a:pt x="92476" y="47197"/>
                </a:moveTo>
                <a:lnTo>
                  <a:pt x="92197" y="47290"/>
                </a:lnTo>
                <a:lnTo>
                  <a:pt x="91917" y="47439"/>
                </a:lnTo>
                <a:lnTo>
                  <a:pt x="91619" y="47588"/>
                </a:lnTo>
                <a:lnTo>
                  <a:pt x="91377" y="47756"/>
                </a:lnTo>
                <a:lnTo>
                  <a:pt x="91303" y="47830"/>
                </a:lnTo>
                <a:lnTo>
                  <a:pt x="91229" y="47905"/>
                </a:lnTo>
                <a:lnTo>
                  <a:pt x="91210" y="47979"/>
                </a:lnTo>
                <a:lnTo>
                  <a:pt x="91210" y="48054"/>
                </a:lnTo>
                <a:lnTo>
                  <a:pt x="91229" y="48110"/>
                </a:lnTo>
                <a:lnTo>
                  <a:pt x="91266" y="48184"/>
                </a:lnTo>
                <a:lnTo>
                  <a:pt x="91340" y="48259"/>
                </a:lnTo>
                <a:lnTo>
                  <a:pt x="91433" y="48333"/>
                </a:lnTo>
                <a:lnTo>
                  <a:pt x="91619" y="48445"/>
                </a:lnTo>
                <a:lnTo>
                  <a:pt x="91899" y="48594"/>
                </a:lnTo>
                <a:lnTo>
                  <a:pt x="92048" y="48668"/>
                </a:lnTo>
                <a:lnTo>
                  <a:pt x="92197" y="48724"/>
                </a:lnTo>
                <a:lnTo>
                  <a:pt x="92308" y="48743"/>
                </a:lnTo>
                <a:lnTo>
                  <a:pt x="92346" y="48724"/>
                </a:lnTo>
                <a:lnTo>
                  <a:pt x="92383" y="48705"/>
                </a:lnTo>
                <a:lnTo>
                  <a:pt x="92383" y="48668"/>
                </a:lnTo>
                <a:lnTo>
                  <a:pt x="92364" y="48650"/>
                </a:lnTo>
                <a:lnTo>
                  <a:pt x="92290" y="48557"/>
                </a:lnTo>
                <a:lnTo>
                  <a:pt x="92141" y="48463"/>
                </a:lnTo>
                <a:lnTo>
                  <a:pt x="91973" y="48370"/>
                </a:lnTo>
                <a:lnTo>
                  <a:pt x="91619" y="48166"/>
                </a:lnTo>
                <a:lnTo>
                  <a:pt x="91508" y="48091"/>
                </a:lnTo>
                <a:lnTo>
                  <a:pt x="91452" y="48035"/>
                </a:lnTo>
                <a:lnTo>
                  <a:pt x="91471" y="47998"/>
                </a:lnTo>
                <a:lnTo>
                  <a:pt x="91545" y="47961"/>
                </a:lnTo>
                <a:lnTo>
                  <a:pt x="91768" y="47830"/>
                </a:lnTo>
                <a:lnTo>
                  <a:pt x="92122" y="47644"/>
                </a:lnTo>
                <a:lnTo>
                  <a:pt x="92327" y="47551"/>
                </a:lnTo>
                <a:lnTo>
                  <a:pt x="92439" y="47495"/>
                </a:lnTo>
                <a:lnTo>
                  <a:pt x="92476" y="47458"/>
                </a:lnTo>
                <a:lnTo>
                  <a:pt x="92513" y="47402"/>
                </a:lnTo>
                <a:lnTo>
                  <a:pt x="92550" y="47346"/>
                </a:lnTo>
                <a:lnTo>
                  <a:pt x="92588" y="47272"/>
                </a:lnTo>
                <a:lnTo>
                  <a:pt x="92588" y="47235"/>
                </a:lnTo>
                <a:lnTo>
                  <a:pt x="92569" y="47197"/>
                </a:lnTo>
                <a:close/>
                <a:moveTo>
                  <a:pt x="26661" y="48501"/>
                </a:moveTo>
                <a:lnTo>
                  <a:pt x="26642" y="48519"/>
                </a:lnTo>
                <a:lnTo>
                  <a:pt x="26568" y="48594"/>
                </a:lnTo>
                <a:lnTo>
                  <a:pt x="26494" y="48724"/>
                </a:lnTo>
                <a:lnTo>
                  <a:pt x="26289" y="49041"/>
                </a:lnTo>
                <a:lnTo>
                  <a:pt x="26177" y="49208"/>
                </a:lnTo>
                <a:lnTo>
                  <a:pt x="26084" y="49338"/>
                </a:lnTo>
                <a:lnTo>
                  <a:pt x="25972" y="49413"/>
                </a:lnTo>
                <a:lnTo>
                  <a:pt x="25935" y="49432"/>
                </a:lnTo>
                <a:lnTo>
                  <a:pt x="25898" y="49432"/>
                </a:lnTo>
                <a:lnTo>
                  <a:pt x="25860" y="49376"/>
                </a:lnTo>
                <a:lnTo>
                  <a:pt x="25786" y="49245"/>
                </a:lnTo>
                <a:lnTo>
                  <a:pt x="25618" y="48873"/>
                </a:lnTo>
                <a:lnTo>
                  <a:pt x="25544" y="48705"/>
                </a:lnTo>
                <a:lnTo>
                  <a:pt x="25488" y="48631"/>
                </a:lnTo>
                <a:lnTo>
                  <a:pt x="25451" y="48594"/>
                </a:lnTo>
                <a:lnTo>
                  <a:pt x="25414" y="48575"/>
                </a:lnTo>
                <a:lnTo>
                  <a:pt x="25376" y="48594"/>
                </a:lnTo>
                <a:lnTo>
                  <a:pt x="25358" y="48631"/>
                </a:lnTo>
                <a:lnTo>
                  <a:pt x="25339" y="48724"/>
                </a:lnTo>
                <a:lnTo>
                  <a:pt x="25339" y="48799"/>
                </a:lnTo>
                <a:lnTo>
                  <a:pt x="25358" y="48873"/>
                </a:lnTo>
                <a:lnTo>
                  <a:pt x="25451" y="49096"/>
                </a:lnTo>
                <a:lnTo>
                  <a:pt x="25544" y="49301"/>
                </a:lnTo>
                <a:lnTo>
                  <a:pt x="25637" y="49450"/>
                </a:lnTo>
                <a:lnTo>
                  <a:pt x="25730" y="49599"/>
                </a:lnTo>
                <a:lnTo>
                  <a:pt x="25786" y="49636"/>
                </a:lnTo>
                <a:lnTo>
                  <a:pt x="25842" y="49674"/>
                </a:lnTo>
                <a:lnTo>
                  <a:pt x="25898" y="49692"/>
                </a:lnTo>
                <a:lnTo>
                  <a:pt x="25954" y="49674"/>
                </a:lnTo>
                <a:lnTo>
                  <a:pt x="26028" y="49655"/>
                </a:lnTo>
                <a:lnTo>
                  <a:pt x="26103" y="49618"/>
                </a:lnTo>
                <a:lnTo>
                  <a:pt x="26233" y="49506"/>
                </a:lnTo>
                <a:lnTo>
                  <a:pt x="26345" y="49357"/>
                </a:lnTo>
                <a:lnTo>
                  <a:pt x="26456" y="49190"/>
                </a:lnTo>
                <a:lnTo>
                  <a:pt x="26531" y="49041"/>
                </a:lnTo>
                <a:lnTo>
                  <a:pt x="26587" y="48910"/>
                </a:lnTo>
                <a:lnTo>
                  <a:pt x="26642" y="48705"/>
                </a:lnTo>
                <a:lnTo>
                  <a:pt x="26680" y="48538"/>
                </a:lnTo>
                <a:lnTo>
                  <a:pt x="26661" y="48501"/>
                </a:lnTo>
                <a:close/>
                <a:moveTo>
                  <a:pt x="8304" y="48538"/>
                </a:moveTo>
                <a:lnTo>
                  <a:pt x="8248" y="48575"/>
                </a:lnTo>
                <a:lnTo>
                  <a:pt x="8155" y="48668"/>
                </a:lnTo>
                <a:lnTo>
                  <a:pt x="8062" y="48780"/>
                </a:lnTo>
                <a:lnTo>
                  <a:pt x="7894" y="49003"/>
                </a:lnTo>
                <a:lnTo>
                  <a:pt x="7615" y="49469"/>
                </a:lnTo>
                <a:lnTo>
                  <a:pt x="7242" y="49003"/>
                </a:lnTo>
                <a:lnTo>
                  <a:pt x="7019" y="48743"/>
                </a:lnTo>
                <a:lnTo>
                  <a:pt x="6926" y="48650"/>
                </a:lnTo>
                <a:lnTo>
                  <a:pt x="6907" y="48631"/>
                </a:lnTo>
                <a:lnTo>
                  <a:pt x="6889" y="48631"/>
                </a:lnTo>
                <a:lnTo>
                  <a:pt x="6870" y="48668"/>
                </a:lnTo>
                <a:lnTo>
                  <a:pt x="6851" y="48705"/>
                </a:lnTo>
                <a:lnTo>
                  <a:pt x="6889" y="48817"/>
                </a:lnTo>
                <a:lnTo>
                  <a:pt x="6945" y="48947"/>
                </a:lnTo>
                <a:lnTo>
                  <a:pt x="7038" y="49078"/>
                </a:lnTo>
                <a:lnTo>
                  <a:pt x="7242" y="49357"/>
                </a:lnTo>
                <a:lnTo>
                  <a:pt x="7391" y="49525"/>
                </a:lnTo>
                <a:lnTo>
                  <a:pt x="7503" y="49636"/>
                </a:lnTo>
                <a:lnTo>
                  <a:pt x="7596" y="49692"/>
                </a:lnTo>
                <a:lnTo>
                  <a:pt x="7633" y="49711"/>
                </a:lnTo>
                <a:lnTo>
                  <a:pt x="7671" y="49711"/>
                </a:lnTo>
                <a:lnTo>
                  <a:pt x="7745" y="49674"/>
                </a:lnTo>
                <a:lnTo>
                  <a:pt x="7820" y="49599"/>
                </a:lnTo>
                <a:lnTo>
                  <a:pt x="7875" y="49506"/>
                </a:lnTo>
                <a:lnTo>
                  <a:pt x="8043" y="49264"/>
                </a:lnTo>
                <a:lnTo>
                  <a:pt x="8192" y="49041"/>
                </a:lnTo>
                <a:lnTo>
                  <a:pt x="8266" y="48910"/>
                </a:lnTo>
                <a:lnTo>
                  <a:pt x="8322" y="48780"/>
                </a:lnTo>
                <a:lnTo>
                  <a:pt x="8341" y="48743"/>
                </a:lnTo>
                <a:lnTo>
                  <a:pt x="8360" y="48631"/>
                </a:lnTo>
                <a:lnTo>
                  <a:pt x="8360" y="48575"/>
                </a:lnTo>
                <a:lnTo>
                  <a:pt x="8341" y="48538"/>
                </a:lnTo>
                <a:close/>
                <a:moveTo>
                  <a:pt x="84228" y="48557"/>
                </a:moveTo>
                <a:lnTo>
                  <a:pt x="84191" y="48575"/>
                </a:lnTo>
                <a:lnTo>
                  <a:pt x="84172" y="48612"/>
                </a:lnTo>
                <a:lnTo>
                  <a:pt x="84172" y="48668"/>
                </a:lnTo>
                <a:lnTo>
                  <a:pt x="84172" y="48705"/>
                </a:lnTo>
                <a:lnTo>
                  <a:pt x="84209" y="48817"/>
                </a:lnTo>
                <a:lnTo>
                  <a:pt x="84284" y="48947"/>
                </a:lnTo>
                <a:lnTo>
                  <a:pt x="84433" y="49171"/>
                </a:lnTo>
                <a:lnTo>
                  <a:pt x="84545" y="49320"/>
                </a:lnTo>
                <a:lnTo>
                  <a:pt x="84731" y="49581"/>
                </a:lnTo>
                <a:lnTo>
                  <a:pt x="84787" y="49655"/>
                </a:lnTo>
                <a:lnTo>
                  <a:pt x="84861" y="49711"/>
                </a:lnTo>
                <a:lnTo>
                  <a:pt x="84936" y="49711"/>
                </a:lnTo>
                <a:lnTo>
                  <a:pt x="85010" y="49674"/>
                </a:lnTo>
                <a:lnTo>
                  <a:pt x="85103" y="49599"/>
                </a:lnTo>
                <a:lnTo>
                  <a:pt x="85215" y="49450"/>
                </a:lnTo>
                <a:lnTo>
                  <a:pt x="85438" y="49190"/>
                </a:lnTo>
                <a:lnTo>
                  <a:pt x="85531" y="49041"/>
                </a:lnTo>
                <a:lnTo>
                  <a:pt x="85606" y="48873"/>
                </a:lnTo>
                <a:lnTo>
                  <a:pt x="85662" y="48743"/>
                </a:lnTo>
                <a:lnTo>
                  <a:pt x="85662" y="48668"/>
                </a:lnTo>
                <a:lnTo>
                  <a:pt x="85680" y="48612"/>
                </a:lnTo>
                <a:lnTo>
                  <a:pt x="85643" y="48612"/>
                </a:lnTo>
                <a:lnTo>
                  <a:pt x="85606" y="48650"/>
                </a:lnTo>
                <a:lnTo>
                  <a:pt x="85252" y="49059"/>
                </a:lnTo>
                <a:lnTo>
                  <a:pt x="84917" y="49469"/>
                </a:lnTo>
                <a:lnTo>
                  <a:pt x="84805" y="49283"/>
                </a:lnTo>
                <a:lnTo>
                  <a:pt x="84600" y="48947"/>
                </a:lnTo>
                <a:lnTo>
                  <a:pt x="84489" y="48780"/>
                </a:lnTo>
                <a:lnTo>
                  <a:pt x="84396" y="48650"/>
                </a:lnTo>
                <a:lnTo>
                  <a:pt x="84303" y="48575"/>
                </a:lnTo>
                <a:lnTo>
                  <a:pt x="84265" y="48557"/>
                </a:lnTo>
                <a:close/>
                <a:moveTo>
                  <a:pt x="47513" y="48687"/>
                </a:moveTo>
                <a:lnTo>
                  <a:pt x="47439" y="48705"/>
                </a:lnTo>
                <a:lnTo>
                  <a:pt x="47383" y="48743"/>
                </a:lnTo>
                <a:lnTo>
                  <a:pt x="47364" y="48780"/>
                </a:lnTo>
                <a:lnTo>
                  <a:pt x="47364" y="48854"/>
                </a:lnTo>
                <a:lnTo>
                  <a:pt x="47420" y="48985"/>
                </a:lnTo>
                <a:lnTo>
                  <a:pt x="47476" y="49096"/>
                </a:lnTo>
                <a:lnTo>
                  <a:pt x="47625" y="49376"/>
                </a:lnTo>
                <a:lnTo>
                  <a:pt x="47699" y="49506"/>
                </a:lnTo>
                <a:lnTo>
                  <a:pt x="47811" y="49618"/>
                </a:lnTo>
                <a:lnTo>
                  <a:pt x="47904" y="49692"/>
                </a:lnTo>
                <a:lnTo>
                  <a:pt x="47979" y="49711"/>
                </a:lnTo>
                <a:lnTo>
                  <a:pt x="48035" y="49729"/>
                </a:lnTo>
                <a:lnTo>
                  <a:pt x="48090" y="49729"/>
                </a:lnTo>
                <a:lnTo>
                  <a:pt x="48165" y="49692"/>
                </a:lnTo>
                <a:lnTo>
                  <a:pt x="48239" y="49655"/>
                </a:lnTo>
                <a:lnTo>
                  <a:pt x="48314" y="49599"/>
                </a:lnTo>
                <a:lnTo>
                  <a:pt x="48426" y="49487"/>
                </a:lnTo>
                <a:lnTo>
                  <a:pt x="48519" y="49357"/>
                </a:lnTo>
                <a:lnTo>
                  <a:pt x="48705" y="49096"/>
                </a:lnTo>
                <a:lnTo>
                  <a:pt x="48742" y="49003"/>
                </a:lnTo>
                <a:lnTo>
                  <a:pt x="48817" y="48854"/>
                </a:lnTo>
                <a:lnTo>
                  <a:pt x="48835" y="48780"/>
                </a:lnTo>
                <a:lnTo>
                  <a:pt x="48835" y="48724"/>
                </a:lnTo>
                <a:lnTo>
                  <a:pt x="48835" y="48705"/>
                </a:lnTo>
                <a:lnTo>
                  <a:pt x="48817" y="48705"/>
                </a:lnTo>
                <a:lnTo>
                  <a:pt x="48779" y="48724"/>
                </a:lnTo>
                <a:lnTo>
                  <a:pt x="48612" y="48854"/>
                </a:lnTo>
                <a:lnTo>
                  <a:pt x="48481" y="49003"/>
                </a:lnTo>
                <a:lnTo>
                  <a:pt x="48351" y="49134"/>
                </a:lnTo>
                <a:lnTo>
                  <a:pt x="48221" y="49264"/>
                </a:lnTo>
                <a:lnTo>
                  <a:pt x="48109" y="49357"/>
                </a:lnTo>
                <a:lnTo>
                  <a:pt x="48053" y="49376"/>
                </a:lnTo>
                <a:lnTo>
                  <a:pt x="48035" y="49376"/>
                </a:lnTo>
                <a:lnTo>
                  <a:pt x="47997" y="49357"/>
                </a:lnTo>
                <a:lnTo>
                  <a:pt x="47923" y="49264"/>
                </a:lnTo>
                <a:lnTo>
                  <a:pt x="47867" y="49208"/>
                </a:lnTo>
                <a:lnTo>
                  <a:pt x="47830" y="49134"/>
                </a:lnTo>
                <a:lnTo>
                  <a:pt x="47737" y="48947"/>
                </a:lnTo>
                <a:lnTo>
                  <a:pt x="47699" y="48854"/>
                </a:lnTo>
                <a:lnTo>
                  <a:pt x="47644" y="48780"/>
                </a:lnTo>
                <a:lnTo>
                  <a:pt x="47588" y="48724"/>
                </a:lnTo>
                <a:lnTo>
                  <a:pt x="47513" y="48687"/>
                </a:lnTo>
                <a:close/>
                <a:moveTo>
                  <a:pt x="63785" y="48594"/>
                </a:moveTo>
                <a:lnTo>
                  <a:pt x="63748" y="48612"/>
                </a:lnTo>
                <a:lnTo>
                  <a:pt x="63637" y="48724"/>
                </a:lnTo>
                <a:lnTo>
                  <a:pt x="63506" y="48854"/>
                </a:lnTo>
                <a:lnTo>
                  <a:pt x="63376" y="49022"/>
                </a:lnTo>
                <a:lnTo>
                  <a:pt x="63227" y="49171"/>
                </a:lnTo>
                <a:lnTo>
                  <a:pt x="63078" y="49301"/>
                </a:lnTo>
                <a:lnTo>
                  <a:pt x="63004" y="49357"/>
                </a:lnTo>
                <a:lnTo>
                  <a:pt x="62929" y="49394"/>
                </a:lnTo>
                <a:lnTo>
                  <a:pt x="62855" y="49432"/>
                </a:lnTo>
                <a:lnTo>
                  <a:pt x="62687" y="49432"/>
                </a:lnTo>
                <a:lnTo>
                  <a:pt x="62594" y="49394"/>
                </a:lnTo>
                <a:lnTo>
                  <a:pt x="62519" y="49338"/>
                </a:lnTo>
                <a:lnTo>
                  <a:pt x="62445" y="49245"/>
                </a:lnTo>
                <a:lnTo>
                  <a:pt x="62315" y="49041"/>
                </a:lnTo>
                <a:lnTo>
                  <a:pt x="62240" y="48947"/>
                </a:lnTo>
                <a:lnTo>
                  <a:pt x="62166" y="48854"/>
                </a:lnTo>
                <a:lnTo>
                  <a:pt x="62091" y="48780"/>
                </a:lnTo>
                <a:lnTo>
                  <a:pt x="62017" y="48743"/>
                </a:lnTo>
                <a:lnTo>
                  <a:pt x="61924" y="48724"/>
                </a:lnTo>
                <a:lnTo>
                  <a:pt x="61868" y="48724"/>
                </a:lnTo>
                <a:lnTo>
                  <a:pt x="61831" y="48761"/>
                </a:lnTo>
                <a:lnTo>
                  <a:pt x="61831" y="48817"/>
                </a:lnTo>
                <a:lnTo>
                  <a:pt x="61849" y="48873"/>
                </a:lnTo>
                <a:lnTo>
                  <a:pt x="61886" y="48929"/>
                </a:lnTo>
                <a:lnTo>
                  <a:pt x="61961" y="49059"/>
                </a:lnTo>
                <a:lnTo>
                  <a:pt x="62184" y="49357"/>
                </a:lnTo>
                <a:lnTo>
                  <a:pt x="62315" y="49506"/>
                </a:lnTo>
                <a:lnTo>
                  <a:pt x="62464" y="49636"/>
                </a:lnTo>
                <a:lnTo>
                  <a:pt x="62538" y="49674"/>
                </a:lnTo>
                <a:lnTo>
                  <a:pt x="62613" y="49711"/>
                </a:lnTo>
                <a:lnTo>
                  <a:pt x="62687" y="49748"/>
                </a:lnTo>
                <a:lnTo>
                  <a:pt x="62855" y="49748"/>
                </a:lnTo>
                <a:lnTo>
                  <a:pt x="62948" y="49729"/>
                </a:lnTo>
                <a:lnTo>
                  <a:pt x="63022" y="49674"/>
                </a:lnTo>
                <a:lnTo>
                  <a:pt x="63115" y="49618"/>
                </a:lnTo>
                <a:lnTo>
                  <a:pt x="63246" y="49487"/>
                </a:lnTo>
                <a:lnTo>
                  <a:pt x="63376" y="49338"/>
                </a:lnTo>
                <a:lnTo>
                  <a:pt x="63618" y="49059"/>
                </a:lnTo>
                <a:lnTo>
                  <a:pt x="63748" y="48892"/>
                </a:lnTo>
                <a:lnTo>
                  <a:pt x="63841" y="48799"/>
                </a:lnTo>
                <a:lnTo>
                  <a:pt x="63860" y="48761"/>
                </a:lnTo>
                <a:lnTo>
                  <a:pt x="63860" y="48724"/>
                </a:lnTo>
                <a:lnTo>
                  <a:pt x="63841" y="48631"/>
                </a:lnTo>
                <a:lnTo>
                  <a:pt x="63804" y="48594"/>
                </a:lnTo>
                <a:close/>
                <a:moveTo>
                  <a:pt x="89460" y="48482"/>
                </a:moveTo>
                <a:lnTo>
                  <a:pt x="89385" y="48501"/>
                </a:lnTo>
                <a:lnTo>
                  <a:pt x="89255" y="48594"/>
                </a:lnTo>
                <a:lnTo>
                  <a:pt x="89106" y="48705"/>
                </a:lnTo>
                <a:lnTo>
                  <a:pt x="88864" y="48947"/>
                </a:lnTo>
                <a:lnTo>
                  <a:pt x="88641" y="49190"/>
                </a:lnTo>
                <a:lnTo>
                  <a:pt x="88417" y="49469"/>
                </a:lnTo>
                <a:lnTo>
                  <a:pt x="88305" y="49283"/>
                </a:lnTo>
                <a:lnTo>
                  <a:pt x="88101" y="48985"/>
                </a:lnTo>
                <a:lnTo>
                  <a:pt x="87989" y="48854"/>
                </a:lnTo>
                <a:lnTo>
                  <a:pt x="87896" y="48761"/>
                </a:lnTo>
                <a:lnTo>
                  <a:pt x="87840" y="48724"/>
                </a:lnTo>
                <a:lnTo>
                  <a:pt x="87766" y="48724"/>
                </a:lnTo>
                <a:lnTo>
                  <a:pt x="87747" y="48761"/>
                </a:lnTo>
                <a:lnTo>
                  <a:pt x="87747" y="48836"/>
                </a:lnTo>
                <a:lnTo>
                  <a:pt x="87784" y="48966"/>
                </a:lnTo>
                <a:lnTo>
                  <a:pt x="87952" y="49283"/>
                </a:lnTo>
                <a:lnTo>
                  <a:pt x="88157" y="49581"/>
                </a:lnTo>
                <a:lnTo>
                  <a:pt x="88231" y="49674"/>
                </a:lnTo>
                <a:lnTo>
                  <a:pt x="88287" y="49729"/>
                </a:lnTo>
                <a:lnTo>
                  <a:pt x="88343" y="49748"/>
                </a:lnTo>
                <a:lnTo>
                  <a:pt x="88399" y="49748"/>
                </a:lnTo>
                <a:lnTo>
                  <a:pt x="88510" y="49711"/>
                </a:lnTo>
                <a:lnTo>
                  <a:pt x="88622" y="49655"/>
                </a:lnTo>
                <a:lnTo>
                  <a:pt x="88715" y="49562"/>
                </a:lnTo>
                <a:lnTo>
                  <a:pt x="88920" y="49338"/>
                </a:lnTo>
                <a:lnTo>
                  <a:pt x="89087" y="49134"/>
                </a:lnTo>
                <a:lnTo>
                  <a:pt x="89255" y="48947"/>
                </a:lnTo>
                <a:lnTo>
                  <a:pt x="89348" y="48854"/>
                </a:lnTo>
                <a:lnTo>
                  <a:pt x="89404" y="48743"/>
                </a:lnTo>
                <a:lnTo>
                  <a:pt x="89423" y="48705"/>
                </a:lnTo>
                <a:lnTo>
                  <a:pt x="89478" y="48594"/>
                </a:lnTo>
                <a:lnTo>
                  <a:pt x="89478" y="48538"/>
                </a:lnTo>
                <a:lnTo>
                  <a:pt x="89478" y="48501"/>
                </a:lnTo>
                <a:lnTo>
                  <a:pt x="89460" y="48482"/>
                </a:lnTo>
                <a:close/>
                <a:moveTo>
                  <a:pt x="3146" y="48501"/>
                </a:moveTo>
                <a:lnTo>
                  <a:pt x="3109" y="48519"/>
                </a:lnTo>
                <a:lnTo>
                  <a:pt x="3072" y="48538"/>
                </a:lnTo>
                <a:lnTo>
                  <a:pt x="3053" y="48575"/>
                </a:lnTo>
                <a:lnTo>
                  <a:pt x="3072" y="48612"/>
                </a:lnTo>
                <a:lnTo>
                  <a:pt x="3109" y="48705"/>
                </a:lnTo>
                <a:lnTo>
                  <a:pt x="3184" y="48836"/>
                </a:lnTo>
                <a:lnTo>
                  <a:pt x="3370" y="49059"/>
                </a:lnTo>
                <a:lnTo>
                  <a:pt x="3519" y="49208"/>
                </a:lnTo>
                <a:lnTo>
                  <a:pt x="3724" y="49432"/>
                </a:lnTo>
                <a:lnTo>
                  <a:pt x="3947" y="49636"/>
                </a:lnTo>
                <a:lnTo>
                  <a:pt x="4077" y="49729"/>
                </a:lnTo>
                <a:lnTo>
                  <a:pt x="4115" y="49767"/>
                </a:lnTo>
                <a:lnTo>
                  <a:pt x="4152" y="49767"/>
                </a:lnTo>
                <a:lnTo>
                  <a:pt x="4189" y="49748"/>
                </a:lnTo>
                <a:lnTo>
                  <a:pt x="4226" y="49711"/>
                </a:lnTo>
                <a:lnTo>
                  <a:pt x="4338" y="49581"/>
                </a:lnTo>
                <a:lnTo>
                  <a:pt x="4543" y="49320"/>
                </a:lnTo>
                <a:lnTo>
                  <a:pt x="4636" y="49171"/>
                </a:lnTo>
                <a:lnTo>
                  <a:pt x="4710" y="49022"/>
                </a:lnTo>
                <a:lnTo>
                  <a:pt x="4729" y="48929"/>
                </a:lnTo>
                <a:lnTo>
                  <a:pt x="4748" y="48780"/>
                </a:lnTo>
                <a:lnTo>
                  <a:pt x="4748" y="48724"/>
                </a:lnTo>
                <a:lnTo>
                  <a:pt x="4729" y="48687"/>
                </a:lnTo>
                <a:lnTo>
                  <a:pt x="4710" y="48668"/>
                </a:lnTo>
                <a:lnTo>
                  <a:pt x="4692" y="48687"/>
                </a:lnTo>
                <a:lnTo>
                  <a:pt x="4636" y="48743"/>
                </a:lnTo>
                <a:lnTo>
                  <a:pt x="4375" y="49096"/>
                </a:lnTo>
                <a:lnTo>
                  <a:pt x="4133" y="49469"/>
                </a:lnTo>
                <a:lnTo>
                  <a:pt x="3947" y="49227"/>
                </a:lnTo>
                <a:lnTo>
                  <a:pt x="3686" y="48892"/>
                </a:lnTo>
                <a:lnTo>
                  <a:pt x="3537" y="48743"/>
                </a:lnTo>
                <a:lnTo>
                  <a:pt x="3388" y="48612"/>
                </a:lnTo>
                <a:lnTo>
                  <a:pt x="3258" y="48519"/>
                </a:lnTo>
                <a:lnTo>
                  <a:pt x="3202" y="48501"/>
                </a:lnTo>
                <a:close/>
                <a:moveTo>
                  <a:pt x="34127" y="48631"/>
                </a:moveTo>
                <a:lnTo>
                  <a:pt x="34090" y="48668"/>
                </a:lnTo>
                <a:lnTo>
                  <a:pt x="34015" y="48761"/>
                </a:lnTo>
                <a:lnTo>
                  <a:pt x="33941" y="48910"/>
                </a:lnTo>
                <a:lnTo>
                  <a:pt x="33848" y="49078"/>
                </a:lnTo>
                <a:lnTo>
                  <a:pt x="33755" y="49227"/>
                </a:lnTo>
                <a:lnTo>
                  <a:pt x="33643" y="49357"/>
                </a:lnTo>
                <a:lnTo>
                  <a:pt x="33587" y="49413"/>
                </a:lnTo>
                <a:lnTo>
                  <a:pt x="33531" y="49450"/>
                </a:lnTo>
                <a:lnTo>
                  <a:pt x="33475" y="49469"/>
                </a:lnTo>
                <a:lnTo>
                  <a:pt x="33419" y="49487"/>
                </a:lnTo>
                <a:lnTo>
                  <a:pt x="33364" y="49469"/>
                </a:lnTo>
                <a:lnTo>
                  <a:pt x="33308" y="49432"/>
                </a:lnTo>
                <a:lnTo>
                  <a:pt x="33252" y="49376"/>
                </a:lnTo>
                <a:lnTo>
                  <a:pt x="33196" y="49301"/>
                </a:lnTo>
                <a:lnTo>
                  <a:pt x="33103" y="49134"/>
                </a:lnTo>
                <a:lnTo>
                  <a:pt x="33028" y="48966"/>
                </a:lnTo>
                <a:lnTo>
                  <a:pt x="32935" y="48817"/>
                </a:lnTo>
                <a:lnTo>
                  <a:pt x="32861" y="48743"/>
                </a:lnTo>
                <a:lnTo>
                  <a:pt x="32786" y="48687"/>
                </a:lnTo>
                <a:lnTo>
                  <a:pt x="32731" y="48650"/>
                </a:lnTo>
                <a:lnTo>
                  <a:pt x="32675" y="48650"/>
                </a:lnTo>
                <a:lnTo>
                  <a:pt x="32637" y="48668"/>
                </a:lnTo>
                <a:lnTo>
                  <a:pt x="32619" y="48705"/>
                </a:lnTo>
                <a:lnTo>
                  <a:pt x="32619" y="48799"/>
                </a:lnTo>
                <a:lnTo>
                  <a:pt x="32637" y="48910"/>
                </a:lnTo>
                <a:lnTo>
                  <a:pt x="32693" y="49041"/>
                </a:lnTo>
                <a:lnTo>
                  <a:pt x="32786" y="49190"/>
                </a:lnTo>
                <a:lnTo>
                  <a:pt x="32879" y="49357"/>
                </a:lnTo>
                <a:lnTo>
                  <a:pt x="33010" y="49506"/>
                </a:lnTo>
                <a:lnTo>
                  <a:pt x="33140" y="49636"/>
                </a:lnTo>
                <a:lnTo>
                  <a:pt x="33289" y="49729"/>
                </a:lnTo>
                <a:lnTo>
                  <a:pt x="33364" y="49767"/>
                </a:lnTo>
                <a:lnTo>
                  <a:pt x="33494" y="49767"/>
                </a:lnTo>
                <a:lnTo>
                  <a:pt x="33568" y="49748"/>
                </a:lnTo>
                <a:lnTo>
                  <a:pt x="33643" y="49711"/>
                </a:lnTo>
                <a:lnTo>
                  <a:pt x="33699" y="49655"/>
                </a:lnTo>
                <a:lnTo>
                  <a:pt x="33829" y="49506"/>
                </a:lnTo>
                <a:lnTo>
                  <a:pt x="33941" y="49338"/>
                </a:lnTo>
                <a:lnTo>
                  <a:pt x="34015" y="49190"/>
                </a:lnTo>
                <a:lnTo>
                  <a:pt x="34108" y="49022"/>
                </a:lnTo>
                <a:lnTo>
                  <a:pt x="34146" y="48929"/>
                </a:lnTo>
                <a:lnTo>
                  <a:pt x="34164" y="48854"/>
                </a:lnTo>
                <a:lnTo>
                  <a:pt x="34164" y="48705"/>
                </a:lnTo>
                <a:lnTo>
                  <a:pt x="34164" y="48668"/>
                </a:lnTo>
                <a:lnTo>
                  <a:pt x="34146" y="48631"/>
                </a:lnTo>
                <a:close/>
                <a:moveTo>
                  <a:pt x="64716" y="48743"/>
                </a:moveTo>
                <a:lnTo>
                  <a:pt x="64623" y="48780"/>
                </a:lnTo>
                <a:lnTo>
                  <a:pt x="64549" y="48817"/>
                </a:lnTo>
                <a:lnTo>
                  <a:pt x="64474" y="48892"/>
                </a:lnTo>
                <a:lnTo>
                  <a:pt x="64418" y="48966"/>
                </a:lnTo>
                <a:lnTo>
                  <a:pt x="64363" y="49041"/>
                </a:lnTo>
                <a:lnTo>
                  <a:pt x="64270" y="49227"/>
                </a:lnTo>
                <a:lnTo>
                  <a:pt x="64176" y="49357"/>
                </a:lnTo>
                <a:lnTo>
                  <a:pt x="64065" y="49543"/>
                </a:lnTo>
                <a:lnTo>
                  <a:pt x="64028" y="49618"/>
                </a:lnTo>
                <a:lnTo>
                  <a:pt x="64028" y="49692"/>
                </a:lnTo>
                <a:lnTo>
                  <a:pt x="64028" y="49729"/>
                </a:lnTo>
                <a:lnTo>
                  <a:pt x="64046" y="49748"/>
                </a:lnTo>
                <a:lnTo>
                  <a:pt x="64083" y="49767"/>
                </a:lnTo>
                <a:lnTo>
                  <a:pt x="64195" y="49767"/>
                </a:lnTo>
                <a:lnTo>
                  <a:pt x="64251" y="49748"/>
                </a:lnTo>
                <a:lnTo>
                  <a:pt x="64307" y="49711"/>
                </a:lnTo>
                <a:lnTo>
                  <a:pt x="64344" y="49674"/>
                </a:lnTo>
                <a:lnTo>
                  <a:pt x="64400" y="49562"/>
                </a:lnTo>
                <a:lnTo>
                  <a:pt x="64456" y="49432"/>
                </a:lnTo>
                <a:lnTo>
                  <a:pt x="64512" y="49283"/>
                </a:lnTo>
                <a:lnTo>
                  <a:pt x="64567" y="49171"/>
                </a:lnTo>
                <a:lnTo>
                  <a:pt x="64605" y="49134"/>
                </a:lnTo>
                <a:lnTo>
                  <a:pt x="64642" y="49078"/>
                </a:lnTo>
                <a:lnTo>
                  <a:pt x="64698" y="49059"/>
                </a:lnTo>
                <a:lnTo>
                  <a:pt x="64754" y="49041"/>
                </a:lnTo>
                <a:lnTo>
                  <a:pt x="64828" y="49059"/>
                </a:lnTo>
                <a:lnTo>
                  <a:pt x="64865" y="49078"/>
                </a:lnTo>
                <a:lnTo>
                  <a:pt x="64921" y="49096"/>
                </a:lnTo>
                <a:lnTo>
                  <a:pt x="64958" y="49152"/>
                </a:lnTo>
                <a:lnTo>
                  <a:pt x="65014" y="49245"/>
                </a:lnTo>
                <a:lnTo>
                  <a:pt x="65070" y="49357"/>
                </a:lnTo>
                <a:lnTo>
                  <a:pt x="65219" y="49562"/>
                </a:lnTo>
                <a:lnTo>
                  <a:pt x="65349" y="49729"/>
                </a:lnTo>
                <a:lnTo>
                  <a:pt x="65349" y="49599"/>
                </a:lnTo>
                <a:lnTo>
                  <a:pt x="65312" y="49450"/>
                </a:lnTo>
                <a:lnTo>
                  <a:pt x="65275" y="49301"/>
                </a:lnTo>
                <a:lnTo>
                  <a:pt x="65219" y="49152"/>
                </a:lnTo>
                <a:lnTo>
                  <a:pt x="65145" y="49003"/>
                </a:lnTo>
                <a:lnTo>
                  <a:pt x="65052" y="48892"/>
                </a:lnTo>
                <a:lnTo>
                  <a:pt x="64958" y="48799"/>
                </a:lnTo>
                <a:lnTo>
                  <a:pt x="64884" y="48761"/>
                </a:lnTo>
                <a:lnTo>
                  <a:pt x="64828" y="48761"/>
                </a:lnTo>
                <a:lnTo>
                  <a:pt x="64716" y="48743"/>
                </a:lnTo>
                <a:close/>
                <a:moveTo>
                  <a:pt x="54849" y="48501"/>
                </a:moveTo>
                <a:lnTo>
                  <a:pt x="54812" y="48519"/>
                </a:lnTo>
                <a:lnTo>
                  <a:pt x="54774" y="48557"/>
                </a:lnTo>
                <a:lnTo>
                  <a:pt x="54774" y="48612"/>
                </a:lnTo>
                <a:lnTo>
                  <a:pt x="54774" y="48650"/>
                </a:lnTo>
                <a:lnTo>
                  <a:pt x="54793" y="48780"/>
                </a:lnTo>
                <a:lnTo>
                  <a:pt x="54849" y="48929"/>
                </a:lnTo>
                <a:lnTo>
                  <a:pt x="54998" y="49227"/>
                </a:lnTo>
                <a:lnTo>
                  <a:pt x="55109" y="49413"/>
                </a:lnTo>
                <a:lnTo>
                  <a:pt x="55221" y="49674"/>
                </a:lnTo>
                <a:lnTo>
                  <a:pt x="55258" y="49748"/>
                </a:lnTo>
                <a:lnTo>
                  <a:pt x="55314" y="49785"/>
                </a:lnTo>
                <a:lnTo>
                  <a:pt x="55389" y="49785"/>
                </a:lnTo>
                <a:lnTo>
                  <a:pt x="55463" y="49729"/>
                </a:lnTo>
                <a:lnTo>
                  <a:pt x="55538" y="49655"/>
                </a:lnTo>
                <a:lnTo>
                  <a:pt x="55649" y="49543"/>
                </a:lnTo>
                <a:lnTo>
                  <a:pt x="55891" y="49301"/>
                </a:lnTo>
                <a:lnTo>
                  <a:pt x="56003" y="49171"/>
                </a:lnTo>
                <a:lnTo>
                  <a:pt x="56078" y="49041"/>
                </a:lnTo>
                <a:lnTo>
                  <a:pt x="56115" y="48985"/>
                </a:lnTo>
                <a:lnTo>
                  <a:pt x="56152" y="48854"/>
                </a:lnTo>
                <a:lnTo>
                  <a:pt x="56152" y="48799"/>
                </a:lnTo>
                <a:lnTo>
                  <a:pt x="56152" y="48761"/>
                </a:lnTo>
                <a:lnTo>
                  <a:pt x="56115" y="48761"/>
                </a:lnTo>
                <a:lnTo>
                  <a:pt x="56040" y="48799"/>
                </a:lnTo>
                <a:lnTo>
                  <a:pt x="55873" y="48947"/>
                </a:lnTo>
                <a:lnTo>
                  <a:pt x="55705" y="49115"/>
                </a:lnTo>
                <a:lnTo>
                  <a:pt x="55389" y="49432"/>
                </a:lnTo>
                <a:lnTo>
                  <a:pt x="55333" y="49208"/>
                </a:lnTo>
                <a:lnTo>
                  <a:pt x="55203" y="48892"/>
                </a:lnTo>
                <a:lnTo>
                  <a:pt x="55128" y="48724"/>
                </a:lnTo>
                <a:lnTo>
                  <a:pt x="55035" y="48594"/>
                </a:lnTo>
                <a:lnTo>
                  <a:pt x="54979" y="48557"/>
                </a:lnTo>
                <a:lnTo>
                  <a:pt x="54942" y="48519"/>
                </a:lnTo>
                <a:lnTo>
                  <a:pt x="54886" y="48501"/>
                </a:lnTo>
                <a:close/>
                <a:moveTo>
                  <a:pt x="69520" y="48482"/>
                </a:moveTo>
                <a:lnTo>
                  <a:pt x="69483" y="48519"/>
                </a:lnTo>
                <a:lnTo>
                  <a:pt x="69464" y="48557"/>
                </a:lnTo>
                <a:lnTo>
                  <a:pt x="69445" y="48594"/>
                </a:lnTo>
                <a:lnTo>
                  <a:pt x="69445" y="48650"/>
                </a:lnTo>
                <a:lnTo>
                  <a:pt x="69483" y="48761"/>
                </a:lnTo>
                <a:lnTo>
                  <a:pt x="69557" y="48892"/>
                </a:lnTo>
                <a:lnTo>
                  <a:pt x="69706" y="49152"/>
                </a:lnTo>
                <a:lnTo>
                  <a:pt x="69836" y="49320"/>
                </a:lnTo>
                <a:lnTo>
                  <a:pt x="69985" y="49562"/>
                </a:lnTo>
                <a:lnTo>
                  <a:pt x="70041" y="49655"/>
                </a:lnTo>
                <a:lnTo>
                  <a:pt x="70116" y="49748"/>
                </a:lnTo>
                <a:lnTo>
                  <a:pt x="70190" y="49785"/>
                </a:lnTo>
                <a:lnTo>
                  <a:pt x="70265" y="49785"/>
                </a:lnTo>
                <a:lnTo>
                  <a:pt x="70358" y="49729"/>
                </a:lnTo>
                <a:lnTo>
                  <a:pt x="70469" y="49618"/>
                </a:lnTo>
                <a:lnTo>
                  <a:pt x="70693" y="49338"/>
                </a:lnTo>
                <a:lnTo>
                  <a:pt x="70786" y="49190"/>
                </a:lnTo>
                <a:lnTo>
                  <a:pt x="70879" y="49022"/>
                </a:lnTo>
                <a:lnTo>
                  <a:pt x="70898" y="48966"/>
                </a:lnTo>
                <a:lnTo>
                  <a:pt x="70935" y="48817"/>
                </a:lnTo>
                <a:lnTo>
                  <a:pt x="70935" y="48761"/>
                </a:lnTo>
                <a:lnTo>
                  <a:pt x="70916" y="48724"/>
                </a:lnTo>
                <a:lnTo>
                  <a:pt x="70879" y="48724"/>
                </a:lnTo>
                <a:lnTo>
                  <a:pt x="70804" y="48761"/>
                </a:lnTo>
                <a:lnTo>
                  <a:pt x="70656" y="48910"/>
                </a:lnTo>
                <a:lnTo>
                  <a:pt x="70507" y="49078"/>
                </a:lnTo>
                <a:lnTo>
                  <a:pt x="70246" y="49432"/>
                </a:lnTo>
                <a:lnTo>
                  <a:pt x="70134" y="49208"/>
                </a:lnTo>
                <a:lnTo>
                  <a:pt x="69929" y="48873"/>
                </a:lnTo>
                <a:lnTo>
                  <a:pt x="69818" y="48705"/>
                </a:lnTo>
                <a:lnTo>
                  <a:pt x="69706" y="48575"/>
                </a:lnTo>
                <a:lnTo>
                  <a:pt x="69594" y="48501"/>
                </a:lnTo>
                <a:lnTo>
                  <a:pt x="69557" y="48482"/>
                </a:lnTo>
                <a:close/>
                <a:moveTo>
                  <a:pt x="73225" y="48631"/>
                </a:moveTo>
                <a:lnTo>
                  <a:pt x="73169" y="48650"/>
                </a:lnTo>
                <a:lnTo>
                  <a:pt x="73150" y="48668"/>
                </a:lnTo>
                <a:lnTo>
                  <a:pt x="73132" y="48687"/>
                </a:lnTo>
                <a:lnTo>
                  <a:pt x="73132" y="48743"/>
                </a:lnTo>
                <a:lnTo>
                  <a:pt x="73169" y="48854"/>
                </a:lnTo>
                <a:lnTo>
                  <a:pt x="73243" y="49003"/>
                </a:lnTo>
                <a:lnTo>
                  <a:pt x="73411" y="49264"/>
                </a:lnTo>
                <a:lnTo>
                  <a:pt x="73523" y="49450"/>
                </a:lnTo>
                <a:lnTo>
                  <a:pt x="73690" y="49692"/>
                </a:lnTo>
                <a:lnTo>
                  <a:pt x="73765" y="49748"/>
                </a:lnTo>
                <a:lnTo>
                  <a:pt x="73821" y="49785"/>
                </a:lnTo>
                <a:lnTo>
                  <a:pt x="73895" y="49767"/>
                </a:lnTo>
                <a:lnTo>
                  <a:pt x="73970" y="49711"/>
                </a:lnTo>
                <a:lnTo>
                  <a:pt x="74044" y="49618"/>
                </a:lnTo>
                <a:lnTo>
                  <a:pt x="74156" y="49487"/>
                </a:lnTo>
                <a:lnTo>
                  <a:pt x="74342" y="49264"/>
                </a:lnTo>
                <a:lnTo>
                  <a:pt x="74509" y="49022"/>
                </a:lnTo>
                <a:lnTo>
                  <a:pt x="74603" y="48817"/>
                </a:lnTo>
                <a:lnTo>
                  <a:pt x="74640" y="48687"/>
                </a:lnTo>
                <a:lnTo>
                  <a:pt x="74621" y="48668"/>
                </a:lnTo>
                <a:lnTo>
                  <a:pt x="74603" y="48687"/>
                </a:lnTo>
                <a:lnTo>
                  <a:pt x="74398" y="48910"/>
                </a:lnTo>
                <a:lnTo>
                  <a:pt x="74212" y="49134"/>
                </a:lnTo>
                <a:lnTo>
                  <a:pt x="73858" y="49599"/>
                </a:lnTo>
                <a:lnTo>
                  <a:pt x="73746" y="49376"/>
                </a:lnTo>
                <a:lnTo>
                  <a:pt x="73597" y="49059"/>
                </a:lnTo>
                <a:lnTo>
                  <a:pt x="73504" y="48910"/>
                </a:lnTo>
                <a:lnTo>
                  <a:pt x="73411" y="48780"/>
                </a:lnTo>
                <a:lnTo>
                  <a:pt x="73299" y="48687"/>
                </a:lnTo>
                <a:lnTo>
                  <a:pt x="73262" y="48650"/>
                </a:lnTo>
                <a:lnTo>
                  <a:pt x="73225" y="48631"/>
                </a:lnTo>
                <a:close/>
                <a:moveTo>
                  <a:pt x="21653" y="48557"/>
                </a:moveTo>
                <a:lnTo>
                  <a:pt x="21634" y="48575"/>
                </a:lnTo>
                <a:lnTo>
                  <a:pt x="21616" y="48612"/>
                </a:lnTo>
                <a:lnTo>
                  <a:pt x="21634" y="48724"/>
                </a:lnTo>
                <a:lnTo>
                  <a:pt x="21690" y="48854"/>
                </a:lnTo>
                <a:lnTo>
                  <a:pt x="21839" y="49115"/>
                </a:lnTo>
                <a:lnTo>
                  <a:pt x="21932" y="49301"/>
                </a:lnTo>
                <a:lnTo>
                  <a:pt x="22081" y="49562"/>
                </a:lnTo>
                <a:lnTo>
                  <a:pt x="22155" y="49674"/>
                </a:lnTo>
                <a:lnTo>
                  <a:pt x="22230" y="49767"/>
                </a:lnTo>
                <a:lnTo>
                  <a:pt x="22304" y="49823"/>
                </a:lnTo>
                <a:lnTo>
                  <a:pt x="22398" y="49823"/>
                </a:lnTo>
                <a:lnTo>
                  <a:pt x="22435" y="49804"/>
                </a:lnTo>
                <a:lnTo>
                  <a:pt x="22491" y="49767"/>
                </a:lnTo>
                <a:lnTo>
                  <a:pt x="22621" y="49636"/>
                </a:lnTo>
                <a:lnTo>
                  <a:pt x="22826" y="49394"/>
                </a:lnTo>
                <a:lnTo>
                  <a:pt x="22919" y="49264"/>
                </a:lnTo>
                <a:lnTo>
                  <a:pt x="22975" y="49134"/>
                </a:lnTo>
                <a:lnTo>
                  <a:pt x="22993" y="49022"/>
                </a:lnTo>
                <a:lnTo>
                  <a:pt x="23012" y="48873"/>
                </a:lnTo>
                <a:lnTo>
                  <a:pt x="22993" y="48817"/>
                </a:lnTo>
                <a:lnTo>
                  <a:pt x="22975" y="48799"/>
                </a:lnTo>
                <a:lnTo>
                  <a:pt x="22937" y="48799"/>
                </a:lnTo>
                <a:lnTo>
                  <a:pt x="22882" y="48873"/>
                </a:lnTo>
                <a:lnTo>
                  <a:pt x="22658" y="49227"/>
                </a:lnTo>
                <a:lnTo>
                  <a:pt x="22528" y="49394"/>
                </a:lnTo>
                <a:lnTo>
                  <a:pt x="22379" y="49562"/>
                </a:lnTo>
                <a:lnTo>
                  <a:pt x="22267" y="49320"/>
                </a:lnTo>
                <a:lnTo>
                  <a:pt x="22118" y="49022"/>
                </a:lnTo>
                <a:lnTo>
                  <a:pt x="22044" y="48873"/>
                </a:lnTo>
                <a:lnTo>
                  <a:pt x="21951" y="48724"/>
                </a:lnTo>
                <a:lnTo>
                  <a:pt x="21858" y="48631"/>
                </a:lnTo>
                <a:lnTo>
                  <a:pt x="21765" y="48575"/>
                </a:lnTo>
                <a:lnTo>
                  <a:pt x="21709" y="48557"/>
                </a:lnTo>
                <a:close/>
                <a:moveTo>
                  <a:pt x="59838" y="48557"/>
                </a:moveTo>
                <a:lnTo>
                  <a:pt x="59801" y="48594"/>
                </a:lnTo>
                <a:lnTo>
                  <a:pt x="59485" y="49096"/>
                </a:lnTo>
                <a:lnTo>
                  <a:pt x="59299" y="49338"/>
                </a:lnTo>
                <a:lnTo>
                  <a:pt x="59131" y="49562"/>
                </a:lnTo>
                <a:lnTo>
                  <a:pt x="59019" y="49376"/>
                </a:lnTo>
                <a:lnTo>
                  <a:pt x="58852" y="49059"/>
                </a:lnTo>
                <a:lnTo>
                  <a:pt x="58759" y="48910"/>
                </a:lnTo>
                <a:lnTo>
                  <a:pt x="58647" y="48799"/>
                </a:lnTo>
                <a:lnTo>
                  <a:pt x="58610" y="48761"/>
                </a:lnTo>
                <a:lnTo>
                  <a:pt x="58554" y="48724"/>
                </a:lnTo>
                <a:lnTo>
                  <a:pt x="58517" y="48724"/>
                </a:lnTo>
                <a:lnTo>
                  <a:pt x="58479" y="48743"/>
                </a:lnTo>
                <a:lnTo>
                  <a:pt x="58442" y="48761"/>
                </a:lnTo>
                <a:lnTo>
                  <a:pt x="58423" y="48799"/>
                </a:lnTo>
                <a:lnTo>
                  <a:pt x="58423" y="48873"/>
                </a:lnTo>
                <a:lnTo>
                  <a:pt x="58461" y="48966"/>
                </a:lnTo>
                <a:lnTo>
                  <a:pt x="58517" y="49078"/>
                </a:lnTo>
                <a:lnTo>
                  <a:pt x="58666" y="49283"/>
                </a:lnTo>
                <a:lnTo>
                  <a:pt x="58777" y="49413"/>
                </a:lnTo>
                <a:lnTo>
                  <a:pt x="58926" y="49674"/>
                </a:lnTo>
                <a:lnTo>
                  <a:pt x="59001" y="49767"/>
                </a:lnTo>
                <a:lnTo>
                  <a:pt x="59056" y="49804"/>
                </a:lnTo>
                <a:lnTo>
                  <a:pt x="59112" y="49823"/>
                </a:lnTo>
                <a:lnTo>
                  <a:pt x="59187" y="49785"/>
                </a:lnTo>
                <a:lnTo>
                  <a:pt x="59280" y="49711"/>
                </a:lnTo>
                <a:lnTo>
                  <a:pt x="59392" y="49562"/>
                </a:lnTo>
                <a:lnTo>
                  <a:pt x="59596" y="49283"/>
                </a:lnTo>
                <a:lnTo>
                  <a:pt x="59690" y="49115"/>
                </a:lnTo>
                <a:lnTo>
                  <a:pt x="59783" y="48966"/>
                </a:lnTo>
                <a:lnTo>
                  <a:pt x="59838" y="48705"/>
                </a:lnTo>
                <a:lnTo>
                  <a:pt x="59857" y="48575"/>
                </a:lnTo>
                <a:lnTo>
                  <a:pt x="59838" y="48557"/>
                </a:lnTo>
                <a:close/>
                <a:moveTo>
                  <a:pt x="68384" y="48482"/>
                </a:moveTo>
                <a:lnTo>
                  <a:pt x="68310" y="48501"/>
                </a:lnTo>
                <a:lnTo>
                  <a:pt x="68254" y="48519"/>
                </a:lnTo>
                <a:lnTo>
                  <a:pt x="68198" y="48575"/>
                </a:lnTo>
                <a:lnTo>
                  <a:pt x="68161" y="48631"/>
                </a:lnTo>
                <a:lnTo>
                  <a:pt x="68068" y="48799"/>
                </a:lnTo>
                <a:lnTo>
                  <a:pt x="67975" y="48966"/>
                </a:lnTo>
                <a:lnTo>
                  <a:pt x="67900" y="49134"/>
                </a:lnTo>
                <a:lnTo>
                  <a:pt x="67844" y="49283"/>
                </a:lnTo>
                <a:lnTo>
                  <a:pt x="67751" y="49394"/>
                </a:lnTo>
                <a:lnTo>
                  <a:pt x="67621" y="49543"/>
                </a:lnTo>
                <a:lnTo>
                  <a:pt x="67565" y="49618"/>
                </a:lnTo>
                <a:lnTo>
                  <a:pt x="67528" y="49692"/>
                </a:lnTo>
                <a:lnTo>
                  <a:pt x="67528" y="49748"/>
                </a:lnTo>
                <a:lnTo>
                  <a:pt x="67528" y="49785"/>
                </a:lnTo>
                <a:lnTo>
                  <a:pt x="67565" y="49804"/>
                </a:lnTo>
                <a:lnTo>
                  <a:pt x="67602" y="49823"/>
                </a:lnTo>
                <a:lnTo>
                  <a:pt x="67714" y="49823"/>
                </a:lnTo>
                <a:lnTo>
                  <a:pt x="67788" y="49767"/>
                </a:lnTo>
                <a:lnTo>
                  <a:pt x="67863" y="49711"/>
                </a:lnTo>
                <a:lnTo>
                  <a:pt x="67993" y="49543"/>
                </a:lnTo>
                <a:lnTo>
                  <a:pt x="68068" y="49413"/>
                </a:lnTo>
                <a:lnTo>
                  <a:pt x="68123" y="49283"/>
                </a:lnTo>
                <a:lnTo>
                  <a:pt x="68179" y="49115"/>
                </a:lnTo>
                <a:lnTo>
                  <a:pt x="68235" y="48947"/>
                </a:lnTo>
                <a:lnTo>
                  <a:pt x="68272" y="48892"/>
                </a:lnTo>
                <a:lnTo>
                  <a:pt x="68310" y="48854"/>
                </a:lnTo>
                <a:lnTo>
                  <a:pt x="68347" y="48836"/>
                </a:lnTo>
                <a:lnTo>
                  <a:pt x="68384" y="48836"/>
                </a:lnTo>
                <a:lnTo>
                  <a:pt x="68459" y="48873"/>
                </a:lnTo>
                <a:lnTo>
                  <a:pt x="68533" y="48929"/>
                </a:lnTo>
                <a:lnTo>
                  <a:pt x="68589" y="49003"/>
                </a:lnTo>
                <a:lnTo>
                  <a:pt x="68701" y="49190"/>
                </a:lnTo>
                <a:lnTo>
                  <a:pt x="68775" y="49338"/>
                </a:lnTo>
                <a:lnTo>
                  <a:pt x="68868" y="49506"/>
                </a:lnTo>
                <a:lnTo>
                  <a:pt x="68999" y="49692"/>
                </a:lnTo>
                <a:lnTo>
                  <a:pt x="69073" y="49748"/>
                </a:lnTo>
                <a:lnTo>
                  <a:pt x="69129" y="49785"/>
                </a:lnTo>
                <a:lnTo>
                  <a:pt x="69147" y="49785"/>
                </a:lnTo>
                <a:lnTo>
                  <a:pt x="69185" y="49767"/>
                </a:lnTo>
                <a:lnTo>
                  <a:pt x="69203" y="49729"/>
                </a:lnTo>
                <a:lnTo>
                  <a:pt x="69222" y="49674"/>
                </a:lnTo>
                <a:lnTo>
                  <a:pt x="69222" y="49599"/>
                </a:lnTo>
                <a:lnTo>
                  <a:pt x="69166" y="49487"/>
                </a:lnTo>
                <a:lnTo>
                  <a:pt x="69092" y="49338"/>
                </a:lnTo>
                <a:lnTo>
                  <a:pt x="68999" y="49190"/>
                </a:lnTo>
                <a:lnTo>
                  <a:pt x="68812" y="48910"/>
                </a:lnTo>
                <a:lnTo>
                  <a:pt x="68682" y="48724"/>
                </a:lnTo>
                <a:lnTo>
                  <a:pt x="68589" y="48612"/>
                </a:lnTo>
                <a:lnTo>
                  <a:pt x="68514" y="48538"/>
                </a:lnTo>
                <a:lnTo>
                  <a:pt x="68440" y="48501"/>
                </a:lnTo>
                <a:lnTo>
                  <a:pt x="68384" y="48482"/>
                </a:lnTo>
                <a:close/>
                <a:moveTo>
                  <a:pt x="81957" y="48705"/>
                </a:moveTo>
                <a:lnTo>
                  <a:pt x="81919" y="48724"/>
                </a:lnTo>
                <a:lnTo>
                  <a:pt x="81789" y="48799"/>
                </a:lnTo>
                <a:lnTo>
                  <a:pt x="81696" y="48892"/>
                </a:lnTo>
                <a:lnTo>
                  <a:pt x="81491" y="49096"/>
                </a:lnTo>
                <a:lnTo>
                  <a:pt x="81305" y="49320"/>
                </a:lnTo>
                <a:lnTo>
                  <a:pt x="81119" y="49543"/>
                </a:lnTo>
                <a:lnTo>
                  <a:pt x="80933" y="49115"/>
                </a:lnTo>
                <a:lnTo>
                  <a:pt x="80858" y="49003"/>
                </a:lnTo>
                <a:lnTo>
                  <a:pt x="80784" y="48892"/>
                </a:lnTo>
                <a:lnTo>
                  <a:pt x="80709" y="48799"/>
                </a:lnTo>
                <a:lnTo>
                  <a:pt x="80635" y="48761"/>
                </a:lnTo>
                <a:lnTo>
                  <a:pt x="80542" y="48761"/>
                </a:lnTo>
                <a:lnTo>
                  <a:pt x="80523" y="48799"/>
                </a:lnTo>
                <a:lnTo>
                  <a:pt x="80523" y="48836"/>
                </a:lnTo>
                <a:lnTo>
                  <a:pt x="80542" y="48947"/>
                </a:lnTo>
                <a:lnTo>
                  <a:pt x="80598" y="49096"/>
                </a:lnTo>
                <a:lnTo>
                  <a:pt x="80747" y="49376"/>
                </a:lnTo>
                <a:lnTo>
                  <a:pt x="80840" y="49543"/>
                </a:lnTo>
                <a:lnTo>
                  <a:pt x="80933" y="49692"/>
                </a:lnTo>
                <a:lnTo>
                  <a:pt x="81026" y="49785"/>
                </a:lnTo>
                <a:lnTo>
                  <a:pt x="81100" y="49823"/>
                </a:lnTo>
                <a:lnTo>
                  <a:pt x="81156" y="49823"/>
                </a:lnTo>
                <a:lnTo>
                  <a:pt x="81231" y="49767"/>
                </a:lnTo>
                <a:lnTo>
                  <a:pt x="81324" y="49692"/>
                </a:lnTo>
                <a:lnTo>
                  <a:pt x="81510" y="49469"/>
                </a:lnTo>
                <a:lnTo>
                  <a:pt x="81677" y="49283"/>
                </a:lnTo>
                <a:lnTo>
                  <a:pt x="81845" y="49078"/>
                </a:lnTo>
                <a:lnTo>
                  <a:pt x="81938" y="48854"/>
                </a:lnTo>
                <a:lnTo>
                  <a:pt x="81975" y="48799"/>
                </a:lnTo>
                <a:lnTo>
                  <a:pt x="81975" y="48743"/>
                </a:lnTo>
                <a:lnTo>
                  <a:pt x="81957" y="48705"/>
                </a:lnTo>
                <a:close/>
                <a:moveTo>
                  <a:pt x="2011" y="48519"/>
                </a:moveTo>
                <a:lnTo>
                  <a:pt x="1955" y="48557"/>
                </a:lnTo>
                <a:lnTo>
                  <a:pt x="1825" y="48687"/>
                </a:lnTo>
                <a:lnTo>
                  <a:pt x="1713" y="48854"/>
                </a:lnTo>
                <a:lnTo>
                  <a:pt x="1601" y="49041"/>
                </a:lnTo>
                <a:lnTo>
                  <a:pt x="1508" y="49227"/>
                </a:lnTo>
                <a:lnTo>
                  <a:pt x="1452" y="49394"/>
                </a:lnTo>
                <a:lnTo>
                  <a:pt x="1434" y="49506"/>
                </a:lnTo>
                <a:lnTo>
                  <a:pt x="1452" y="49655"/>
                </a:lnTo>
                <a:lnTo>
                  <a:pt x="1471" y="49692"/>
                </a:lnTo>
                <a:lnTo>
                  <a:pt x="1508" y="49692"/>
                </a:lnTo>
                <a:lnTo>
                  <a:pt x="1545" y="49655"/>
                </a:lnTo>
                <a:lnTo>
                  <a:pt x="1620" y="49543"/>
                </a:lnTo>
                <a:lnTo>
                  <a:pt x="1731" y="49376"/>
                </a:lnTo>
                <a:lnTo>
                  <a:pt x="1825" y="49190"/>
                </a:lnTo>
                <a:lnTo>
                  <a:pt x="1918" y="49022"/>
                </a:lnTo>
                <a:lnTo>
                  <a:pt x="2029" y="48836"/>
                </a:lnTo>
                <a:lnTo>
                  <a:pt x="2141" y="49096"/>
                </a:lnTo>
                <a:lnTo>
                  <a:pt x="2327" y="49450"/>
                </a:lnTo>
                <a:lnTo>
                  <a:pt x="2420" y="49618"/>
                </a:lnTo>
                <a:lnTo>
                  <a:pt x="2513" y="49767"/>
                </a:lnTo>
                <a:lnTo>
                  <a:pt x="2569" y="49804"/>
                </a:lnTo>
                <a:lnTo>
                  <a:pt x="2607" y="49841"/>
                </a:lnTo>
                <a:lnTo>
                  <a:pt x="2662" y="49841"/>
                </a:lnTo>
                <a:lnTo>
                  <a:pt x="2700" y="49823"/>
                </a:lnTo>
                <a:lnTo>
                  <a:pt x="2718" y="49785"/>
                </a:lnTo>
                <a:lnTo>
                  <a:pt x="2737" y="49729"/>
                </a:lnTo>
                <a:lnTo>
                  <a:pt x="2737" y="49655"/>
                </a:lnTo>
                <a:lnTo>
                  <a:pt x="2718" y="49581"/>
                </a:lnTo>
                <a:lnTo>
                  <a:pt x="2644" y="49394"/>
                </a:lnTo>
                <a:lnTo>
                  <a:pt x="2551" y="49190"/>
                </a:lnTo>
                <a:lnTo>
                  <a:pt x="2309" y="48817"/>
                </a:lnTo>
                <a:lnTo>
                  <a:pt x="2141" y="48557"/>
                </a:lnTo>
                <a:lnTo>
                  <a:pt x="2104" y="48519"/>
                </a:lnTo>
                <a:close/>
                <a:moveTo>
                  <a:pt x="5679" y="48538"/>
                </a:moveTo>
                <a:lnTo>
                  <a:pt x="5623" y="48557"/>
                </a:lnTo>
                <a:lnTo>
                  <a:pt x="5567" y="48594"/>
                </a:lnTo>
                <a:lnTo>
                  <a:pt x="5455" y="48705"/>
                </a:lnTo>
                <a:lnTo>
                  <a:pt x="5343" y="48892"/>
                </a:lnTo>
                <a:lnTo>
                  <a:pt x="5250" y="49096"/>
                </a:lnTo>
                <a:lnTo>
                  <a:pt x="5176" y="49283"/>
                </a:lnTo>
                <a:lnTo>
                  <a:pt x="5120" y="49469"/>
                </a:lnTo>
                <a:lnTo>
                  <a:pt x="5120" y="49525"/>
                </a:lnTo>
                <a:lnTo>
                  <a:pt x="5139" y="49581"/>
                </a:lnTo>
                <a:lnTo>
                  <a:pt x="5194" y="49711"/>
                </a:lnTo>
                <a:lnTo>
                  <a:pt x="5213" y="49729"/>
                </a:lnTo>
                <a:lnTo>
                  <a:pt x="5232" y="49711"/>
                </a:lnTo>
                <a:lnTo>
                  <a:pt x="5269" y="49636"/>
                </a:lnTo>
                <a:lnTo>
                  <a:pt x="5325" y="49506"/>
                </a:lnTo>
                <a:lnTo>
                  <a:pt x="5455" y="49152"/>
                </a:lnTo>
                <a:lnTo>
                  <a:pt x="5530" y="48985"/>
                </a:lnTo>
                <a:lnTo>
                  <a:pt x="5641" y="48817"/>
                </a:lnTo>
                <a:lnTo>
                  <a:pt x="5772" y="49059"/>
                </a:lnTo>
                <a:lnTo>
                  <a:pt x="5976" y="49432"/>
                </a:lnTo>
                <a:lnTo>
                  <a:pt x="6088" y="49618"/>
                </a:lnTo>
                <a:lnTo>
                  <a:pt x="6200" y="49748"/>
                </a:lnTo>
                <a:lnTo>
                  <a:pt x="6237" y="49804"/>
                </a:lnTo>
                <a:lnTo>
                  <a:pt x="6293" y="49841"/>
                </a:lnTo>
                <a:lnTo>
                  <a:pt x="6330" y="49841"/>
                </a:lnTo>
                <a:lnTo>
                  <a:pt x="6367" y="49823"/>
                </a:lnTo>
                <a:lnTo>
                  <a:pt x="6386" y="49785"/>
                </a:lnTo>
                <a:lnTo>
                  <a:pt x="6405" y="49729"/>
                </a:lnTo>
                <a:lnTo>
                  <a:pt x="6386" y="49674"/>
                </a:lnTo>
                <a:lnTo>
                  <a:pt x="6367" y="49599"/>
                </a:lnTo>
                <a:lnTo>
                  <a:pt x="6293" y="49413"/>
                </a:lnTo>
                <a:lnTo>
                  <a:pt x="6181" y="49208"/>
                </a:lnTo>
                <a:lnTo>
                  <a:pt x="5921" y="48817"/>
                </a:lnTo>
                <a:lnTo>
                  <a:pt x="5753" y="48575"/>
                </a:lnTo>
                <a:lnTo>
                  <a:pt x="5716" y="48538"/>
                </a:lnTo>
                <a:close/>
                <a:moveTo>
                  <a:pt x="27871" y="48668"/>
                </a:moveTo>
                <a:lnTo>
                  <a:pt x="27760" y="48705"/>
                </a:lnTo>
                <a:lnTo>
                  <a:pt x="27685" y="48780"/>
                </a:lnTo>
                <a:lnTo>
                  <a:pt x="27611" y="48854"/>
                </a:lnTo>
                <a:lnTo>
                  <a:pt x="27555" y="48966"/>
                </a:lnTo>
                <a:lnTo>
                  <a:pt x="27517" y="49078"/>
                </a:lnTo>
                <a:lnTo>
                  <a:pt x="27424" y="49301"/>
                </a:lnTo>
                <a:lnTo>
                  <a:pt x="27369" y="49357"/>
                </a:lnTo>
                <a:lnTo>
                  <a:pt x="27275" y="49450"/>
                </a:lnTo>
                <a:lnTo>
                  <a:pt x="27089" y="49599"/>
                </a:lnTo>
                <a:lnTo>
                  <a:pt x="27033" y="49692"/>
                </a:lnTo>
                <a:lnTo>
                  <a:pt x="27015" y="49711"/>
                </a:lnTo>
                <a:lnTo>
                  <a:pt x="27015" y="49748"/>
                </a:lnTo>
                <a:lnTo>
                  <a:pt x="27015" y="49785"/>
                </a:lnTo>
                <a:lnTo>
                  <a:pt x="27052" y="49804"/>
                </a:lnTo>
                <a:lnTo>
                  <a:pt x="27089" y="49823"/>
                </a:lnTo>
                <a:lnTo>
                  <a:pt x="27164" y="49841"/>
                </a:lnTo>
                <a:lnTo>
                  <a:pt x="27257" y="49841"/>
                </a:lnTo>
                <a:lnTo>
                  <a:pt x="27331" y="49823"/>
                </a:lnTo>
                <a:lnTo>
                  <a:pt x="27387" y="49785"/>
                </a:lnTo>
                <a:lnTo>
                  <a:pt x="27443" y="49748"/>
                </a:lnTo>
                <a:lnTo>
                  <a:pt x="27480" y="49692"/>
                </a:lnTo>
                <a:lnTo>
                  <a:pt x="27517" y="49618"/>
                </a:lnTo>
                <a:lnTo>
                  <a:pt x="27592" y="49469"/>
                </a:lnTo>
                <a:lnTo>
                  <a:pt x="27629" y="49320"/>
                </a:lnTo>
                <a:lnTo>
                  <a:pt x="27685" y="49171"/>
                </a:lnTo>
                <a:lnTo>
                  <a:pt x="27760" y="49059"/>
                </a:lnTo>
                <a:lnTo>
                  <a:pt x="27797" y="49022"/>
                </a:lnTo>
                <a:lnTo>
                  <a:pt x="27853" y="48985"/>
                </a:lnTo>
                <a:lnTo>
                  <a:pt x="28002" y="48985"/>
                </a:lnTo>
                <a:lnTo>
                  <a:pt x="28057" y="49022"/>
                </a:lnTo>
                <a:lnTo>
                  <a:pt x="28132" y="49059"/>
                </a:lnTo>
                <a:lnTo>
                  <a:pt x="28244" y="49190"/>
                </a:lnTo>
                <a:lnTo>
                  <a:pt x="28337" y="49357"/>
                </a:lnTo>
                <a:lnTo>
                  <a:pt x="28430" y="49525"/>
                </a:lnTo>
                <a:lnTo>
                  <a:pt x="28523" y="49655"/>
                </a:lnTo>
                <a:lnTo>
                  <a:pt x="28560" y="49711"/>
                </a:lnTo>
                <a:lnTo>
                  <a:pt x="28616" y="49748"/>
                </a:lnTo>
                <a:lnTo>
                  <a:pt x="28653" y="49767"/>
                </a:lnTo>
                <a:lnTo>
                  <a:pt x="28709" y="49767"/>
                </a:lnTo>
                <a:lnTo>
                  <a:pt x="28746" y="49729"/>
                </a:lnTo>
                <a:lnTo>
                  <a:pt x="28765" y="49692"/>
                </a:lnTo>
                <a:lnTo>
                  <a:pt x="28765" y="49636"/>
                </a:lnTo>
                <a:lnTo>
                  <a:pt x="28728" y="49562"/>
                </a:lnTo>
                <a:lnTo>
                  <a:pt x="28653" y="49394"/>
                </a:lnTo>
                <a:lnTo>
                  <a:pt x="28541" y="49190"/>
                </a:lnTo>
                <a:lnTo>
                  <a:pt x="28393" y="49003"/>
                </a:lnTo>
                <a:lnTo>
                  <a:pt x="28244" y="48836"/>
                </a:lnTo>
                <a:lnTo>
                  <a:pt x="28113" y="48724"/>
                </a:lnTo>
                <a:lnTo>
                  <a:pt x="28057" y="48687"/>
                </a:lnTo>
                <a:lnTo>
                  <a:pt x="28002" y="48668"/>
                </a:lnTo>
                <a:close/>
                <a:moveTo>
                  <a:pt x="36342" y="48650"/>
                </a:moveTo>
                <a:lnTo>
                  <a:pt x="36305" y="48687"/>
                </a:lnTo>
                <a:lnTo>
                  <a:pt x="36305" y="48724"/>
                </a:lnTo>
                <a:lnTo>
                  <a:pt x="36305" y="48780"/>
                </a:lnTo>
                <a:lnTo>
                  <a:pt x="36342" y="48929"/>
                </a:lnTo>
                <a:lnTo>
                  <a:pt x="36436" y="49096"/>
                </a:lnTo>
                <a:lnTo>
                  <a:pt x="36622" y="49413"/>
                </a:lnTo>
                <a:lnTo>
                  <a:pt x="36752" y="49618"/>
                </a:lnTo>
                <a:lnTo>
                  <a:pt x="36845" y="49729"/>
                </a:lnTo>
                <a:lnTo>
                  <a:pt x="36920" y="49804"/>
                </a:lnTo>
                <a:lnTo>
                  <a:pt x="37013" y="49841"/>
                </a:lnTo>
                <a:lnTo>
                  <a:pt x="37087" y="49823"/>
                </a:lnTo>
                <a:lnTo>
                  <a:pt x="37162" y="49785"/>
                </a:lnTo>
                <a:lnTo>
                  <a:pt x="37255" y="49711"/>
                </a:lnTo>
                <a:lnTo>
                  <a:pt x="37441" y="49506"/>
                </a:lnTo>
                <a:lnTo>
                  <a:pt x="37608" y="49283"/>
                </a:lnTo>
                <a:lnTo>
                  <a:pt x="37739" y="49059"/>
                </a:lnTo>
                <a:lnTo>
                  <a:pt x="37795" y="48854"/>
                </a:lnTo>
                <a:lnTo>
                  <a:pt x="37813" y="48743"/>
                </a:lnTo>
                <a:lnTo>
                  <a:pt x="37813" y="48724"/>
                </a:lnTo>
                <a:lnTo>
                  <a:pt x="37776" y="48743"/>
                </a:lnTo>
                <a:lnTo>
                  <a:pt x="37627" y="48985"/>
                </a:lnTo>
                <a:lnTo>
                  <a:pt x="37441" y="49208"/>
                </a:lnTo>
                <a:lnTo>
                  <a:pt x="37236" y="49413"/>
                </a:lnTo>
                <a:lnTo>
                  <a:pt x="37013" y="49599"/>
                </a:lnTo>
                <a:lnTo>
                  <a:pt x="36920" y="49376"/>
                </a:lnTo>
                <a:lnTo>
                  <a:pt x="36752" y="49059"/>
                </a:lnTo>
                <a:lnTo>
                  <a:pt x="36678" y="48892"/>
                </a:lnTo>
                <a:lnTo>
                  <a:pt x="36584" y="48761"/>
                </a:lnTo>
                <a:lnTo>
                  <a:pt x="36473" y="48687"/>
                </a:lnTo>
                <a:lnTo>
                  <a:pt x="36436" y="48650"/>
                </a:lnTo>
                <a:close/>
                <a:moveTo>
                  <a:pt x="40122" y="48650"/>
                </a:moveTo>
                <a:lnTo>
                  <a:pt x="40066" y="48668"/>
                </a:lnTo>
                <a:lnTo>
                  <a:pt x="40047" y="48705"/>
                </a:lnTo>
                <a:lnTo>
                  <a:pt x="40029" y="48761"/>
                </a:lnTo>
                <a:lnTo>
                  <a:pt x="40047" y="48873"/>
                </a:lnTo>
                <a:lnTo>
                  <a:pt x="40103" y="49022"/>
                </a:lnTo>
                <a:lnTo>
                  <a:pt x="40178" y="49171"/>
                </a:lnTo>
                <a:lnTo>
                  <a:pt x="40252" y="49301"/>
                </a:lnTo>
                <a:lnTo>
                  <a:pt x="40345" y="49469"/>
                </a:lnTo>
                <a:lnTo>
                  <a:pt x="40532" y="49674"/>
                </a:lnTo>
                <a:lnTo>
                  <a:pt x="40625" y="49748"/>
                </a:lnTo>
                <a:lnTo>
                  <a:pt x="40718" y="49804"/>
                </a:lnTo>
                <a:lnTo>
                  <a:pt x="40811" y="49841"/>
                </a:lnTo>
                <a:lnTo>
                  <a:pt x="40885" y="49841"/>
                </a:lnTo>
                <a:lnTo>
                  <a:pt x="40941" y="49823"/>
                </a:lnTo>
                <a:lnTo>
                  <a:pt x="40978" y="49785"/>
                </a:lnTo>
                <a:lnTo>
                  <a:pt x="41071" y="49674"/>
                </a:lnTo>
                <a:lnTo>
                  <a:pt x="41202" y="49450"/>
                </a:lnTo>
                <a:lnTo>
                  <a:pt x="41313" y="49208"/>
                </a:lnTo>
                <a:lnTo>
                  <a:pt x="41407" y="48910"/>
                </a:lnTo>
                <a:lnTo>
                  <a:pt x="41444" y="48743"/>
                </a:lnTo>
                <a:lnTo>
                  <a:pt x="41444" y="48687"/>
                </a:lnTo>
                <a:lnTo>
                  <a:pt x="41407" y="48687"/>
                </a:lnTo>
                <a:lnTo>
                  <a:pt x="41313" y="48761"/>
                </a:lnTo>
                <a:lnTo>
                  <a:pt x="41220" y="48836"/>
                </a:lnTo>
                <a:lnTo>
                  <a:pt x="41146" y="48947"/>
                </a:lnTo>
                <a:lnTo>
                  <a:pt x="41071" y="49078"/>
                </a:lnTo>
                <a:lnTo>
                  <a:pt x="40941" y="49320"/>
                </a:lnTo>
                <a:lnTo>
                  <a:pt x="40829" y="49543"/>
                </a:lnTo>
                <a:lnTo>
                  <a:pt x="40699" y="49432"/>
                </a:lnTo>
                <a:lnTo>
                  <a:pt x="40606" y="49320"/>
                </a:lnTo>
                <a:lnTo>
                  <a:pt x="40494" y="49171"/>
                </a:lnTo>
                <a:lnTo>
                  <a:pt x="40420" y="49041"/>
                </a:lnTo>
                <a:lnTo>
                  <a:pt x="40327" y="48817"/>
                </a:lnTo>
                <a:lnTo>
                  <a:pt x="40252" y="48705"/>
                </a:lnTo>
                <a:lnTo>
                  <a:pt x="40215" y="48668"/>
                </a:lnTo>
                <a:lnTo>
                  <a:pt x="40178" y="48650"/>
                </a:lnTo>
                <a:close/>
                <a:moveTo>
                  <a:pt x="46191" y="48650"/>
                </a:moveTo>
                <a:lnTo>
                  <a:pt x="46154" y="48668"/>
                </a:lnTo>
                <a:lnTo>
                  <a:pt x="46042" y="48761"/>
                </a:lnTo>
                <a:lnTo>
                  <a:pt x="45931" y="48929"/>
                </a:lnTo>
                <a:lnTo>
                  <a:pt x="45819" y="49134"/>
                </a:lnTo>
                <a:lnTo>
                  <a:pt x="45707" y="49338"/>
                </a:lnTo>
                <a:lnTo>
                  <a:pt x="45633" y="49543"/>
                </a:lnTo>
                <a:lnTo>
                  <a:pt x="45596" y="49692"/>
                </a:lnTo>
                <a:lnTo>
                  <a:pt x="45596" y="49748"/>
                </a:lnTo>
                <a:lnTo>
                  <a:pt x="45596" y="49785"/>
                </a:lnTo>
                <a:lnTo>
                  <a:pt x="45633" y="49823"/>
                </a:lnTo>
                <a:lnTo>
                  <a:pt x="45670" y="49841"/>
                </a:lnTo>
                <a:lnTo>
                  <a:pt x="45726" y="49823"/>
                </a:lnTo>
                <a:lnTo>
                  <a:pt x="45763" y="49785"/>
                </a:lnTo>
                <a:lnTo>
                  <a:pt x="45856" y="49674"/>
                </a:lnTo>
                <a:lnTo>
                  <a:pt x="45949" y="49506"/>
                </a:lnTo>
                <a:lnTo>
                  <a:pt x="46117" y="49152"/>
                </a:lnTo>
                <a:lnTo>
                  <a:pt x="46210" y="48947"/>
                </a:lnTo>
                <a:lnTo>
                  <a:pt x="46359" y="49059"/>
                </a:lnTo>
                <a:lnTo>
                  <a:pt x="46471" y="49190"/>
                </a:lnTo>
                <a:lnTo>
                  <a:pt x="46713" y="49450"/>
                </a:lnTo>
                <a:lnTo>
                  <a:pt x="46769" y="49543"/>
                </a:lnTo>
                <a:lnTo>
                  <a:pt x="46843" y="49655"/>
                </a:lnTo>
                <a:lnTo>
                  <a:pt x="46880" y="49674"/>
                </a:lnTo>
                <a:lnTo>
                  <a:pt x="46918" y="49674"/>
                </a:lnTo>
                <a:lnTo>
                  <a:pt x="46936" y="49655"/>
                </a:lnTo>
                <a:lnTo>
                  <a:pt x="46955" y="49581"/>
                </a:lnTo>
                <a:lnTo>
                  <a:pt x="46955" y="49506"/>
                </a:lnTo>
                <a:lnTo>
                  <a:pt x="46936" y="49450"/>
                </a:lnTo>
                <a:lnTo>
                  <a:pt x="46899" y="49301"/>
                </a:lnTo>
                <a:lnTo>
                  <a:pt x="46806" y="49171"/>
                </a:lnTo>
                <a:lnTo>
                  <a:pt x="46694" y="49041"/>
                </a:lnTo>
                <a:lnTo>
                  <a:pt x="46564" y="48910"/>
                </a:lnTo>
                <a:lnTo>
                  <a:pt x="46433" y="48817"/>
                </a:lnTo>
                <a:lnTo>
                  <a:pt x="46229" y="48650"/>
                </a:lnTo>
                <a:close/>
                <a:moveTo>
                  <a:pt x="86816" y="48538"/>
                </a:moveTo>
                <a:lnTo>
                  <a:pt x="86779" y="48575"/>
                </a:lnTo>
                <a:lnTo>
                  <a:pt x="86611" y="48817"/>
                </a:lnTo>
                <a:lnTo>
                  <a:pt x="86369" y="49208"/>
                </a:lnTo>
                <a:lnTo>
                  <a:pt x="86257" y="49413"/>
                </a:lnTo>
                <a:lnTo>
                  <a:pt x="86183" y="49599"/>
                </a:lnTo>
                <a:lnTo>
                  <a:pt x="86146" y="49674"/>
                </a:lnTo>
                <a:lnTo>
                  <a:pt x="86146" y="49729"/>
                </a:lnTo>
                <a:lnTo>
                  <a:pt x="86146" y="49785"/>
                </a:lnTo>
                <a:lnTo>
                  <a:pt x="86183" y="49823"/>
                </a:lnTo>
                <a:lnTo>
                  <a:pt x="86220" y="49841"/>
                </a:lnTo>
                <a:lnTo>
                  <a:pt x="86257" y="49841"/>
                </a:lnTo>
                <a:lnTo>
                  <a:pt x="86295" y="49804"/>
                </a:lnTo>
                <a:lnTo>
                  <a:pt x="86351" y="49748"/>
                </a:lnTo>
                <a:lnTo>
                  <a:pt x="86462" y="49618"/>
                </a:lnTo>
                <a:lnTo>
                  <a:pt x="86574" y="49432"/>
                </a:lnTo>
                <a:lnTo>
                  <a:pt x="86760" y="49059"/>
                </a:lnTo>
                <a:lnTo>
                  <a:pt x="86890" y="48817"/>
                </a:lnTo>
                <a:lnTo>
                  <a:pt x="87002" y="48966"/>
                </a:lnTo>
                <a:lnTo>
                  <a:pt x="87077" y="49115"/>
                </a:lnTo>
                <a:lnTo>
                  <a:pt x="87151" y="49264"/>
                </a:lnTo>
                <a:lnTo>
                  <a:pt x="87207" y="49432"/>
                </a:lnTo>
                <a:lnTo>
                  <a:pt x="87244" y="49581"/>
                </a:lnTo>
                <a:lnTo>
                  <a:pt x="87281" y="49692"/>
                </a:lnTo>
                <a:lnTo>
                  <a:pt x="87300" y="49729"/>
                </a:lnTo>
                <a:lnTo>
                  <a:pt x="87337" y="49729"/>
                </a:lnTo>
                <a:lnTo>
                  <a:pt x="87375" y="49674"/>
                </a:lnTo>
                <a:lnTo>
                  <a:pt x="87412" y="49581"/>
                </a:lnTo>
                <a:lnTo>
                  <a:pt x="87412" y="49525"/>
                </a:lnTo>
                <a:lnTo>
                  <a:pt x="87412" y="49469"/>
                </a:lnTo>
                <a:lnTo>
                  <a:pt x="87375" y="49283"/>
                </a:lnTo>
                <a:lnTo>
                  <a:pt x="87300" y="49096"/>
                </a:lnTo>
                <a:lnTo>
                  <a:pt x="87188" y="48892"/>
                </a:lnTo>
                <a:lnTo>
                  <a:pt x="87077" y="48705"/>
                </a:lnTo>
                <a:lnTo>
                  <a:pt x="86965" y="48594"/>
                </a:lnTo>
                <a:lnTo>
                  <a:pt x="86909" y="48557"/>
                </a:lnTo>
                <a:lnTo>
                  <a:pt x="86872" y="48538"/>
                </a:lnTo>
                <a:close/>
                <a:moveTo>
                  <a:pt x="90428" y="48519"/>
                </a:moveTo>
                <a:lnTo>
                  <a:pt x="90391" y="48557"/>
                </a:lnTo>
                <a:lnTo>
                  <a:pt x="90223" y="48817"/>
                </a:lnTo>
                <a:lnTo>
                  <a:pt x="90000" y="49190"/>
                </a:lnTo>
                <a:lnTo>
                  <a:pt x="89888" y="49394"/>
                </a:lnTo>
                <a:lnTo>
                  <a:pt x="89832" y="49581"/>
                </a:lnTo>
                <a:lnTo>
                  <a:pt x="89814" y="49655"/>
                </a:lnTo>
                <a:lnTo>
                  <a:pt x="89795" y="49729"/>
                </a:lnTo>
                <a:lnTo>
                  <a:pt x="89814" y="49785"/>
                </a:lnTo>
                <a:lnTo>
                  <a:pt x="89851" y="49823"/>
                </a:lnTo>
                <a:lnTo>
                  <a:pt x="89888" y="49841"/>
                </a:lnTo>
                <a:lnTo>
                  <a:pt x="89925" y="49841"/>
                </a:lnTo>
                <a:lnTo>
                  <a:pt x="89962" y="49804"/>
                </a:lnTo>
                <a:lnTo>
                  <a:pt x="90018" y="49767"/>
                </a:lnTo>
                <a:lnTo>
                  <a:pt x="90111" y="49618"/>
                </a:lnTo>
                <a:lnTo>
                  <a:pt x="90223" y="49450"/>
                </a:lnTo>
                <a:lnTo>
                  <a:pt x="90409" y="49078"/>
                </a:lnTo>
                <a:lnTo>
                  <a:pt x="90521" y="48836"/>
                </a:lnTo>
                <a:lnTo>
                  <a:pt x="90614" y="48985"/>
                </a:lnTo>
                <a:lnTo>
                  <a:pt x="90707" y="49152"/>
                </a:lnTo>
                <a:lnTo>
                  <a:pt x="90875" y="49469"/>
                </a:lnTo>
                <a:lnTo>
                  <a:pt x="90968" y="49599"/>
                </a:lnTo>
                <a:lnTo>
                  <a:pt x="91024" y="49692"/>
                </a:lnTo>
                <a:lnTo>
                  <a:pt x="91061" y="49692"/>
                </a:lnTo>
                <a:lnTo>
                  <a:pt x="91080" y="49674"/>
                </a:lnTo>
                <a:lnTo>
                  <a:pt x="91098" y="49618"/>
                </a:lnTo>
                <a:lnTo>
                  <a:pt x="91098" y="49506"/>
                </a:lnTo>
                <a:lnTo>
                  <a:pt x="91080" y="49394"/>
                </a:lnTo>
                <a:lnTo>
                  <a:pt x="91024" y="49227"/>
                </a:lnTo>
                <a:lnTo>
                  <a:pt x="90931" y="49041"/>
                </a:lnTo>
                <a:lnTo>
                  <a:pt x="90819" y="48836"/>
                </a:lnTo>
                <a:lnTo>
                  <a:pt x="90707" y="48668"/>
                </a:lnTo>
                <a:lnTo>
                  <a:pt x="90595" y="48557"/>
                </a:lnTo>
                <a:lnTo>
                  <a:pt x="90540" y="48519"/>
                </a:lnTo>
                <a:close/>
                <a:moveTo>
                  <a:pt x="16831" y="48594"/>
                </a:moveTo>
                <a:lnTo>
                  <a:pt x="16756" y="48631"/>
                </a:lnTo>
                <a:lnTo>
                  <a:pt x="16682" y="48687"/>
                </a:lnTo>
                <a:lnTo>
                  <a:pt x="16607" y="48761"/>
                </a:lnTo>
                <a:lnTo>
                  <a:pt x="16496" y="48947"/>
                </a:lnTo>
                <a:lnTo>
                  <a:pt x="16403" y="49096"/>
                </a:lnTo>
                <a:lnTo>
                  <a:pt x="16328" y="49245"/>
                </a:lnTo>
                <a:lnTo>
                  <a:pt x="16198" y="49487"/>
                </a:lnTo>
                <a:lnTo>
                  <a:pt x="16142" y="49618"/>
                </a:lnTo>
                <a:lnTo>
                  <a:pt x="16123" y="49711"/>
                </a:lnTo>
                <a:lnTo>
                  <a:pt x="16123" y="49748"/>
                </a:lnTo>
                <a:lnTo>
                  <a:pt x="16142" y="49785"/>
                </a:lnTo>
                <a:lnTo>
                  <a:pt x="16160" y="49804"/>
                </a:lnTo>
                <a:lnTo>
                  <a:pt x="16216" y="49804"/>
                </a:lnTo>
                <a:lnTo>
                  <a:pt x="16254" y="49785"/>
                </a:lnTo>
                <a:lnTo>
                  <a:pt x="16309" y="49767"/>
                </a:lnTo>
                <a:lnTo>
                  <a:pt x="16384" y="49674"/>
                </a:lnTo>
                <a:lnTo>
                  <a:pt x="16458" y="49543"/>
                </a:lnTo>
                <a:lnTo>
                  <a:pt x="16514" y="49394"/>
                </a:lnTo>
                <a:lnTo>
                  <a:pt x="16570" y="49227"/>
                </a:lnTo>
                <a:lnTo>
                  <a:pt x="16645" y="49096"/>
                </a:lnTo>
                <a:lnTo>
                  <a:pt x="16738" y="48985"/>
                </a:lnTo>
                <a:lnTo>
                  <a:pt x="16775" y="48966"/>
                </a:lnTo>
                <a:lnTo>
                  <a:pt x="16831" y="48929"/>
                </a:lnTo>
                <a:lnTo>
                  <a:pt x="16905" y="48929"/>
                </a:lnTo>
                <a:lnTo>
                  <a:pt x="16942" y="48947"/>
                </a:lnTo>
                <a:lnTo>
                  <a:pt x="16998" y="48985"/>
                </a:lnTo>
                <a:lnTo>
                  <a:pt x="17036" y="49041"/>
                </a:lnTo>
                <a:lnTo>
                  <a:pt x="17091" y="49190"/>
                </a:lnTo>
                <a:lnTo>
                  <a:pt x="17129" y="49357"/>
                </a:lnTo>
                <a:lnTo>
                  <a:pt x="17166" y="49543"/>
                </a:lnTo>
                <a:lnTo>
                  <a:pt x="17222" y="49692"/>
                </a:lnTo>
                <a:lnTo>
                  <a:pt x="17240" y="49767"/>
                </a:lnTo>
                <a:lnTo>
                  <a:pt x="17296" y="49804"/>
                </a:lnTo>
                <a:lnTo>
                  <a:pt x="17333" y="49841"/>
                </a:lnTo>
                <a:lnTo>
                  <a:pt x="17389" y="49860"/>
                </a:lnTo>
                <a:lnTo>
                  <a:pt x="17445" y="49841"/>
                </a:lnTo>
                <a:lnTo>
                  <a:pt x="17464" y="49804"/>
                </a:lnTo>
                <a:lnTo>
                  <a:pt x="17482" y="49748"/>
                </a:lnTo>
                <a:lnTo>
                  <a:pt x="17482" y="49674"/>
                </a:lnTo>
                <a:lnTo>
                  <a:pt x="17464" y="49469"/>
                </a:lnTo>
                <a:lnTo>
                  <a:pt x="17389" y="49245"/>
                </a:lnTo>
                <a:lnTo>
                  <a:pt x="17296" y="49003"/>
                </a:lnTo>
                <a:lnTo>
                  <a:pt x="17166" y="48799"/>
                </a:lnTo>
                <a:lnTo>
                  <a:pt x="17110" y="48724"/>
                </a:lnTo>
                <a:lnTo>
                  <a:pt x="17054" y="48650"/>
                </a:lnTo>
                <a:lnTo>
                  <a:pt x="16980" y="48612"/>
                </a:lnTo>
                <a:lnTo>
                  <a:pt x="16924" y="48594"/>
                </a:lnTo>
                <a:close/>
                <a:moveTo>
                  <a:pt x="19381" y="48445"/>
                </a:moveTo>
                <a:lnTo>
                  <a:pt x="19307" y="48463"/>
                </a:lnTo>
                <a:lnTo>
                  <a:pt x="19251" y="48501"/>
                </a:lnTo>
                <a:lnTo>
                  <a:pt x="19121" y="48612"/>
                </a:lnTo>
                <a:lnTo>
                  <a:pt x="19009" y="48743"/>
                </a:lnTo>
                <a:lnTo>
                  <a:pt x="18916" y="48892"/>
                </a:lnTo>
                <a:lnTo>
                  <a:pt x="18730" y="49190"/>
                </a:lnTo>
                <a:lnTo>
                  <a:pt x="18562" y="49469"/>
                </a:lnTo>
                <a:lnTo>
                  <a:pt x="18488" y="49245"/>
                </a:lnTo>
                <a:lnTo>
                  <a:pt x="18339" y="48910"/>
                </a:lnTo>
                <a:lnTo>
                  <a:pt x="18264" y="48743"/>
                </a:lnTo>
                <a:lnTo>
                  <a:pt x="18171" y="48612"/>
                </a:lnTo>
                <a:lnTo>
                  <a:pt x="18134" y="48575"/>
                </a:lnTo>
                <a:lnTo>
                  <a:pt x="18078" y="48538"/>
                </a:lnTo>
                <a:lnTo>
                  <a:pt x="18041" y="48519"/>
                </a:lnTo>
                <a:lnTo>
                  <a:pt x="17985" y="48519"/>
                </a:lnTo>
                <a:lnTo>
                  <a:pt x="17966" y="48538"/>
                </a:lnTo>
                <a:lnTo>
                  <a:pt x="17948" y="48575"/>
                </a:lnTo>
                <a:lnTo>
                  <a:pt x="17929" y="48631"/>
                </a:lnTo>
                <a:lnTo>
                  <a:pt x="17929" y="48668"/>
                </a:lnTo>
                <a:lnTo>
                  <a:pt x="17966" y="48799"/>
                </a:lnTo>
                <a:lnTo>
                  <a:pt x="18022" y="48929"/>
                </a:lnTo>
                <a:lnTo>
                  <a:pt x="18171" y="49208"/>
                </a:lnTo>
                <a:lnTo>
                  <a:pt x="18264" y="49394"/>
                </a:lnTo>
                <a:lnTo>
                  <a:pt x="18395" y="49692"/>
                </a:lnTo>
                <a:lnTo>
                  <a:pt x="18450" y="49785"/>
                </a:lnTo>
                <a:lnTo>
                  <a:pt x="18506" y="49841"/>
                </a:lnTo>
                <a:lnTo>
                  <a:pt x="18525" y="49860"/>
                </a:lnTo>
                <a:lnTo>
                  <a:pt x="18562" y="49841"/>
                </a:lnTo>
                <a:lnTo>
                  <a:pt x="18637" y="49804"/>
                </a:lnTo>
                <a:lnTo>
                  <a:pt x="18730" y="49692"/>
                </a:lnTo>
                <a:lnTo>
                  <a:pt x="18841" y="49525"/>
                </a:lnTo>
                <a:lnTo>
                  <a:pt x="19046" y="49227"/>
                </a:lnTo>
                <a:lnTo>
                  <a:pt x="19251" y="48910"/>
                </a:lnTo>
                <a:lnTo>
                  <a:pt x="19363" y="48668"/>
                </a:lnTo>
                <a:lnTo>
                  <a:pt x="19400" y="48501"/>
                </a:lnTo>
                <a:lnTo>
                  <a:pt x="19400" y="48463"/>
                </a:lnTo>
                <a:lnTo>
                  <a:pt x="19400" y="48445"/>
                </a:lnTo>
                <a:close/>
                <a:moveTo>
                  <a:pt x="24241" y="48445"/>
                </a:moveTo>
                <a:lnTo>
                  <a:pt x="24185" y="48463"/>
                </a:lnTo>
                <a:lnTo>
                  <a:pt x="24129" y="48501"/>
                </a:lnTo>
                <a:lnTo>
                  <a:pt x="24017" y="48594"/>
                </a:lnTo>
                <a:lnTo>
                  <a:pt x="23924" y="48743"/>
                </a:lnTo>
                <a:lnTo>
                  <a:pt x="23850" y="48910"/>
                </a:lnTo>
                <a:lnTo>
                  <a:pt x="23775" y="49096"/>
                </a:lnTo>
                <a:lnTo>
                  <a:pt x="23701" y="49264"/>
                </a:lnTo>
                <a:lnTo>
                  <a:pt x="23626" y="49376"/>
                </a:lnTo>
                <a:lnTo>
                  <a:pt x="23533" y="49469"/>
                </a:lnTo>
                <a:lnTo>
                  <a:pt x="23422" y="49599"/>
                </a:lnTo>
                <a:lnTo>
                  <a:pt x="23366" y="49692"/>
                </a:lnTo>
                <a:lnTo>
                  <a:pt x="23347" y="49767"/>
                </a:lnTo>
                <a:lnTo>
                  <a:pt x="23366" y="49823"/>
                </a:lnTo>
                <a:lnTo>
                  <a:pt x="23403" y="49841"/>
                </a:lnTo>
                <a:lnTo>
                  <a:pt x="23459" y="49860"/>
                </a:lnTo>
                <a:lnTo>
                  <a:pt x="23552" y="49841"/>
                </a:lnTo>
                <a:lnTo>
                  <a:pt x="23626" y="49823"/>
                </a:lnTo>
                <a:lnTo>
                  <a:pt x="23719" y="49767"/>
                </a:lnTo>
                <a:lnTo>
                  <a:pt x="23794" y="49692"/>
                </a:lnTo>
                <a:lnTo>
                  <a:pt x="23868" y="49599"/>
                </a:lnTo>
                <a:lnTo>
                  <a:pt x="23924" y="49525"/>
                </a:lnTo>
                <a:lnTo>
                  <a:pt x="23961" y="49432"/>
                </a:lnTo>
                <a:lnTo>
                  <a:pt x="24092" y="49041"/>
                </a:lnTo>
                <a:lnTo>
                  <a:pt x="24148" y="48873"/>
                </a:lnTo>
                <a:lnTo>
                  <a:pt x="24185" y="48817"/>
                </a:lnTo>
                <a:lnTo>
                  <a:pt x="24203" y="48780"/>
                </a:lnTo>
                <a:lnTo>
                  <a:pt x="24241" y="48780"/>
                </a:lnTo>
                <a:lnTo>
                  <a:pt x="24278" y="48799"/>
                </a:lnTo>
                <a:lnTo>
                  <a:pt x="24408" y="48910"/>
                </a:lnTo>
                <a:lnTo>
                  <a:pt x="24464" y="48985"/>
                </a:lnTo>
                <a:lnTo>
                  <a:pt x="24520" y="49096"/>
                </a:lnTo>
                <a:lnTo>
                  <a:pt x="24650" y="49338"/>
                </a:lnTo>
                <a:lnTo>
                  <a:pt x="24725" y="49469"/>
                </a:lnTo>
                <a:lnTo>
                  <a:pt x="24799" y="49581"/>
                </a:lnTo>
                <a:lnTo>
                  <a:pt x="24874" y="49655"/>
                </a:lnTo>
                <a:lnTo>
                  <a:pt x="24911" y="49674"/>
                </a:lnTo>
                <a:lnTo>
                  <a:pt x="24985" y="49674"/>
                </a:lnTo>
                <a:lnTo>
                  <a:pt x="25004" y="49655"/>
                </a:lnTo>
                <a:lnTo>
                  <a:pt x="25004" y="49618"/>
                </a:lnTo>
                <a:lnTo>
                  <a:pt x="25004" y="49562"/>
                </a:lnTo>
                <a:lnTo>
                  <a:pt x="24967" y="49432"/>
                </a:lnTo>
                <a:lnTo>
                  <a:pt x="24911" y="49283"/>
                </a:lnTo>
                <a:lnTo>
                  <a:pt x="24743" y="48985"/>
                </a:lnTo>
                <a:lnTo>
                  <a:pt x="24632" y="48780"/>
                </a:lnTo>
                <a:lnTo>
                  <a:pt x="24557" y="48668"/>
                </a:lnTo>
                <a:lnTo>
                  <a:pt x="24501" y="48575"/>
                </a:lnTo>
                <a:lnTo>
                  <a:pt x="24427" y="48519"/>
                </a:lnTo>
                <a:lnTo>
                  <a:pt x="24371" y="48463"/>
                </a:lnTo>
                <a:lnTo>
                  <a:pt x="24297" y="48445"/>
                </a:lnTo>
                <a:close/>
                <a:moveTo>
                  <a:pt x="43604" y="48426"/>
                </a:moveTo>
                <a:lnTo>
                  <a:pt x="43548" y="48445"/>
                </a:lnTo>
                <a:lnTo>
                  <a:pt x="43510" y="48482"/>
                </a:lnTo>
                <a:lnTo>
                  <a:pt x="43510" y="48519"/>
                </a:lnTo>
                <a:lnTo>
                  <a:pt x="43510" y="48575"/>
                </a:lnTo>
                <a:lnTo>
                  <a:pt x="43585" y="48743"/>
                </a:lnTo>
                <a:lnTo>
                  <a:pt x="43715" y="48947"/>
                </a:lnTo>
                <a:lnTo>
                  <a:pt x="43864" y="49190"/>
                </a:lnTo>
                <a:lnTo>
                  <a:pt x="44032" y="49413"/>
                </a:lnTo>
                <a:lnTo>
                  <a:pt x="44199" y="49618"/>
                </a:lnTo>
                <a:lnTo>
                  <a:pt x="44330" y="49767"/>
                </a:lnTo>
                <a:lnTo>
                  <a:pt x="44404" y="49823"/>
                </a:lnTo>
                <a:lnTo>
                  <a:pt x="44441" y="49841"/>
                </a:lnTo>
                <a:lnTo>
                  <a:pt x="44553" y="49860"/>
                </a:lnTo>
                <a:lnTo>
                  <a:pt x="44646" y="49841"/>
                </a:lnTo>
                <a:lnTo>
                  <a:pt x="44739" y="49804"/>
                </a:lnTo>
                <a:lnTo>
                  <a:pt x="44814" y="49748"/>
                </a:lnTo>
                <a:lnTo>
                  <a:pt x="44888" y="49674"/>
                </a:lnTo>
                <a:lnTo>
                  <a:pt x="44944" y="49581"/>
                </a:lnTo>
                <a:lnTo>
                  <a:pt x="45074" y="49413"/>
                </a:lnTo>
                <a:lnTo>
                  <a:pt x="45186" y="49245"/>
                </a:lnTo>
                <a:lnTo>
                  <a:pt x="45298" y="49041"/>
                </a:lnTo>
                <a:lnTo>
                  <a:pt x="45316" y="48947"/>
                </a:lnTo>
                <a:lnTo>
                  <a:pt x="45335" y="48817"/>
                </a:lnTo>
                <a:lnTo>
                  <a:pt x="45354" y="48761"/>
                </a:lnTo>
                <a:lnTo>
                  <a:pt x="45335" y="48705"/>
                </a:lnTo>
                <a:lnTo>
                  <a:pt x="45316" y="48705"/>
                </a:lnTo>
                <a:lnTo>
                  <a:pt x="45279" y="48724"/>
                </a:lnTo>
                <a:lnTo>
                  <a:pt x="45149" y="48873"/>
                </a:lnTo>
                <a:lnTo>
                  <a:pt x="45037" y="49041"/>
                </a:lnTo>
                <a:lnTo>
                  <a:pt x="44925" y="49190"/>
                </a:lnTo>
                <a:lnTo>
                  <a:pt x="44814" y="49357"/>
                </a:lnTo>
                <a:lnTo>
                  <a:pt x="44721" y="49469"/>
                </a:lnTo>
                <a:lnTo>
                  <a:pt x="44646" y="49543"/>
                </a:lnTo>
                <a:lnTo>
                  <a:pt x="44609" y="49562"/>
                </a:lnTo>
                <a:lnTo>
                  <a:pt x="44553" y="49562"/>
                </a:lnTo>
                <a:lnTo>
                  <a:pt x="44497" y="49543"/>
                </a:lnTo>
                <a:lnTo>
                  <a:pt x="44441" y="49506"/>
                </a:lnTo>
                <a:lnTo>
                  <a:pt x="44348" y="49413"/>
                </a:lnTo>
                <a:lnTo>
                  <a:pt x="44237" y="49245"/>
                </a:lnTo>
                <a:lnTo>
                  <a:pt x="43994" y="48836"/>
                </a:lnTo>
                <a:lnTo>
                  <a:pt x="43846" y="48631"/>
                </a:lnTo>
                <a:lnTo>
                  <a:pt x="43715" y="48501"/>
                </a:lnTo>
                <a:lnTo>
                  <a:pt x="43659" y="48445"/>
                </a:lnTo>
                <a:lnTo>
                  <a:pt x="43604" y="48426"/>
                </a:lnTo>
                <a:close/>
                <a:moveTo>
                  <a:pt x="75608" y="48594"/>
                </a:moveTo>
                <a:lnTo>
                  <a:pt x="75496" y="48631"/>
                </a:lnTo>
                <a:lnTo>
                  <a:pt x="75440" y="48668"/>
                </a:lnTo>
                <a:lnTo>
                  <a:pt x="75385" y="48761"/>
                </a:lnTo>
                <a:lnTo>
                  <a:pt x="75329" y="48854"/>
                </a:lnTo>
                <a:lnTo>
                  <a:pt x="75273" y="48947"/>
                </a:lnTo>
                <a:lnTo>
                  <a:pt x="75180" y="49171"/>
                </a:lnTo>
                <a:lnTo>
                  <a:pt x="75124" y="49338"/>
                </a:lnTo>
                <a:lnTo>
                  <a:pt x="75068" y="49469"/>
                </a:lnTo>
                <a:lnTo>
                  <a:pt x="75031" y="49674"/>
                </a:lnTo>
                <a:lnTo>
                  <a:pt x="75012" y="49748"/>
                </a:lnTo>
                <a:lnTo>
                  <a:pt x="75031" y="49823"/>
                </a:lnTo>
                <a:lnTo>
                  <a:pt x="75068" y="49841"/>
                </a:lnTo>
                <a:lnTo>
                  <a:pt x="75087" y="49860"/>
                </a:lnTo>
                <a:lnTo>
                  <a:pt x="75124" y="49860"/>
                </a:lnTo>
                <a:lnTo>
                  <a:pt x="75180" y="49841"/>
                </a:lnTo>
                <a:lnTo>
                  <a:pt x="75236" y="49804"/>
                </a:lnTo>
                <a:lnTo>
                  <a:pt x="75291" y="49711"/>
                </a:lnTo>
                <a:lnTo>
                  <a:pt x="75347" y="49618"/>
                </a:lnTo>
                <a:lnTo>
                  <a:pt x="75385" y="49506"/>
                </a:lnTo>
                <a:lnTo>
                  <a:pt x="75440" y="49264"/>
                </a:lnTo>
                <a:lnTo>
                  <a:pt x="75515" y="49096"/>
                </a:lnTo>
                <a:lnTo>
                  <a:pt x="75571" y="48985"/>
                </a:lnTo>
                <a:lnTo>
                  <a:pt x="75608" y="48929"/>
                </a:lnTo>
                <a:lnTo>
                  <a:pt x="75627" y="48910"/>
                </a:lnTo>
                <a:lnTo>
                  <a:pt x="75645" y="48929"/>
                </a:lnTo>
                <a:lnTo>
                  <a:pt x="75757" y="48985"/>
                </a:lnTo>
                <a:lnTo>
                  <a:pt x="75813" y="49022"/>
                </a:lnTo>
                <a:lnTo>
                  <a:pt x="75850" y="49078"/>
                </a:lnTo>
                <a:lnTo>
                  <a:pt x="75943" y="49208"/>
                </a:lnTo>
                <a:lnTo>
                  <a:pt x="76092" y="49469"/>
                </a:lnTo>
                <a:lnTo>
                  <a:pt x="76129" y="49562"/>
                </a:lnTo>
                <a:lnTo>
                  <a:pt x="76204" y="49692"/>
                </a:lnTo>
                <a:lnTo>
                  <a:pt x="76241" y="49748"/>
                </a:lnTo>
                <a:lnTo>
                  <a:pt x="76278" y="49785"/>
                </a:lnTo>
                <a:lnTo>
                  <a:pt x="76315" y="49804"/>
                </a:lnTo>
                <a:lnTo>
                  <a:pt x="76371" y="49785"/>
                </a:lnTo>
                <a:lnTo>
                  <a:pt x="76409" y="49767"/>
                </a:lnTo>
                <a:lnTo>
                  <a:pt x="76409" y="49729"/>
                </a:lnTo>
                <a:lnTo>
                  <a:pt x="76409" y="49636"/>
                </a:lnTo>
                <a:lnTo>
                  <a:pt x="76371" y="49506"/>
                </a:lnTo>
                <a:lnTo>
                  <a:pt x="76297" y="49376"/>
                </a:lnTo>
                <a:lnTo>
                  <a:pt x="76148" y="49115"/>
                </a:lnTo>
                <a:lnTo>
                  <a:pt x="76036" y="48966"/>
                </a:lnTo>
                <a:lnTo>
                  <a:pt x="75943" y="48817"/>
                </a:lnTo>
                <a:lnTo>
                  <a:pt x="75887" y="48743"/>
                </a:lnTo>
                <a:lnTo>
                  <a:pt x="75831" y="48668"/>
                </a:lnTo>
                <a:lnTo>
                  <a:pt x="75757" y="48631"/>
                </a:lnTo>
                <a:lnTo>
                  <a:pt x="75682" y="48594"/>
                </a:lnTo>
                <a:close/>
                <a:moveTo>
                  <a:pt x="10556" y="48724"/>
                </a:moveTo>
                <a:lnTo>
                  <a:pt x="10556" y="48761"/>
                </a:lnTo>
                <a:lnTo>
                  <a:pt x="10556" y="48799"/>
                </a:lnTo>
                <a:lnTo>
                  <a:pt x="10631" y="48947"/>
                </a:lnTo>
                <a:lnTo>
                  <a:pt x="10743" y="49134"/>
                </a:lnTo>
                <a:lnTo>
                  <a:pt x="10892" y="49338"/>
                </a:lnTo>
                <a:lnTo>
                  <a:pt x="11059" y="49543"/>
                </a:lnTo>
                <a:lnTo>
                  <a:pt x="11208" y="49711"/>
                </a:lnTo>
                <a:lnTo>
                  <a:pt x="11357" y="49823"/>
                </a:lnTo>
                <a:lnTo>
                  <a:pt x="11413" y="49860"/>
                </a:lnTo>
                <a:lnTo>
                  <a:pt x="11450" y="49878"/>
                </a:lnTo>
                <a:lnTo>
                  <a:pt x="11506" y="49841"/>
                </a:lnTo>
                <a:lnTo>
                  <a:pt x="11562" y="49804"/>
                </a:lnTo>
                <a:lnTo>
                  <a:pt x="11674" y="49636"/>
                </a:lnTo>
                <a:lnTo>
                  <a:pt x="11841" y="49338"/>
                </a:lnTo>
                <a:lnTo>
                  <a:pt x="11878" y="49208"/>
                </a:lnTo>
                <a:lnTo>
                  <a:pt x="11971" y="48966"/>
                </a:lnTo>
                <a:lnTo>
                  <a:pt x="11990" y="48854"/>
                </a:lnTo>
                <a:lnTo>
                  <a:pt x="11990" y="48761"/>
                </a:lnTo>
                <a:lnTo>
                  <a:pt x="11990" y="48743"/>
                </a:lnTo>
                <a:lnTo>
                  <a:pt x="11971" y="48724"/>
                </a:lnTo>
                <a:lnTo>
                  <a:pt x="11934" y="48743"/>
                </a:lnTo>
                <a:lnTo>
                  <a:pt x="11897" y="48761"/>
                </a:lnTo>
                <a:lnTo>
                  <a:pt x="11822" y="48836"/>
                </a:lnTo>
                <a:lnTo>
                  <a:pt x="11748" y="48929"/>
                </a:lnTo>
                <a:lnTo>
                  <a:pt x="11618" y="49134"/>
                </a:lnTo>
                <a:lnTo>
                  <a:pt x="11413" y="49543"/>
                </a:lnTo>
                <a:lnTo>
                  <a:pt x="11264" y="49357"/>
                </a:lnTo>
                <a:lnTo>
                  <a:pt x="11022" y="49059"/>
                </a:lnTo>
                <a:lnTo>
                  <a:pt x="10892" y="48910"/>
                </a:lnTo>
                <a:lnTo>
                  <a:pt x="10761" y="48799"/>
                </a:lnTo>
                <a:lnTo>
                  <a:pt x="10650" y="48724"/>
                </a:lnTo>
                <a:close/>
                <a:moveTo>
                  <a:pt x="35151" y="48668"/>
                </a:moveTo>
                <a:lnTo>
                  <a:pt x="35095" y="48687"/>
                </a:lnTo>
                <a:lnTo>
                  <a:pt x="35002" y="48761"/>
                </a:lnTo>
                <a:lnTo>
                  <a:pt x="34909" y="48873"/>
                </a:lnTo>
                <a:lnTo>
                  <a:pt x="34834" y="49022"/>
                </a:lnTo>
                <a:lnTo>
                  <a:pt x="34667" y="49320"/>
                </a:lnTo>
                <a:lnTo>
                  <a:pt x="34555" y="49543"/>
                </a:lnTo>
                <a:lnTo>
                  <a:pt x="34462" y="49729"/>
                </a:lnTo>
                <a:lnTo>
                  <a:pt x="34443" y="49785"/>
                </a:lnTo>
                <a:lnTo>
                  <a:pt x="34443" y="49823"/>
                </a:lnTo>
                <a:lnTo>
                  <a:pt x="34462" y="49860"/>
                </a:lnTo>
                <a:lnTo>
                  <a:pt x="34481" y="49878"/>
                </a:lnTo>
                <a:lnTo>
                  <a:pt x="34555" y="49860"/>
                </a:lnTo>
                <a:lnTo>
                  <a:pt x="34667" y="49804"/>
                </a:lnTo>
                <a:lnTo>
                  <a:pt x="34779" y="49711"/>
                </a:lnTo>
                <a:lnTo>
                  <a:pt x="34872" y="49599"/>
                </a:lnTo>
                <a:lnTo>
                  <a:pt x="34965" y="49487"/>
                </a:lnTo>
                <a:lnTo>
                  <a:pt x="35021" y="49394"/>
                </a:lnTo>
                <a:lnTo>
                  <a:pt x="35058" y="49283"/>
                </a:lnTo>
                <a:lnTo>
                  <a:pt x="35132" y="49115"/>
                </a:lnTo>
                <a:lnTo>
                  <a:pt x="35170" y="49041"/>
                </a:lnTo>
                <a:lnTo>
                  <a:pt x="35225" y="49022"/>
                </a:lnTo>
                <a:lnTo>
                  <a:pt x="35300" y="49041"/>
                </a:lnTo>
                <a:lnTo>
                  <a:pt x="35393" y="49096"/>
                </a:lnTo>
                <a:lnTo>
                  <a:pt x="35486" y="49208"/>
                </a:lnTo>
                <a:lnTo>
                  <a:pt x="35616" y="49413"/>
                </a:lnTo>
                <a:lnTo>
                  <a:pt x="35765" y="49581"/>
                </a:lnTo>
                <a:lnTo>
                  <a:pt x="35821" y="49636"/>
                </a:lnTo>
                <a:lnTo>
                  <a:pt x="35840" y="49636"/>
                </a:lnTo>
                <a:lnTo>
                  <a:pt x="35821" y="49674"/>
                </a:lnTo>
                <a:lnTo>
                  <a:pt x="35803" y="49711"/>
                </a:lnTo>
                <a:lnTo>
                  <a:pt x="35821" y="49729"/>
                </a:lnTo>
                <a:lnTo>
                  <a:pt x="35821" y="49767"/>
                </a:lnTo>
                <a:lnTo>
                  <a:pt x="35877" y="49823"/>
                </a:lnTo>
                <a:lnTo>
                  <a:pt x="35951" y="49823"/>
                </a:lnTo>
                <a:lnTo>
                  <a:pt x="36007" y="49785"/>
                </a:lnTo>
                <a:lnTo>
                  <a:pt x="36026" y="49729"/>
                </a:lnTo>
                <a:lnTo>
                  <a:pt x="36045" y="49674"/>
                </a:lnTo>
                <a:lnTo>
                  <a:pt x="36026" y="49599"/>
                </a:lnTo>
                <a:lnTo>
                  <a:pt x="35970" y="49469"/>
                </a:lnTo>
                <a:lnTo>
                  <a:pt x="35914" y="49376"/>
                </a:lnTo>
                <a:lnTo>
                  <a:pt x="35784" y="49171"/>
                </a:lnTo>
                <a:lnTo>
                  <a:pt x="35616" y="48947"/>
                </a:lnTo>
                <a:lnTo>
                  <a:pt x="35523" y="48836"/>
                </a:lnTo>
                <a:lnTo>
                  <a:pt x="35412" y="48761"/>
                </a:lnTo>
                <a:lnTo>
                  <a:pt x="35318" y="48687"/>
                </a:lnTo>
                <a:lnTo>
                  <a:pt x="35207" y="48668"/>
                </a:lnTo>
                <a:close/>
                <a:moveTo>
                  <a:pt x="65833" y="48799"/>
                </a:moveTo>
                <a:lnTo>
                  <a:pt x="65796" y="48836"/>
                </a:lnTo>
                <a:lnTo>
                  <a:pt x="65778" y="48873"/>
                </a:lnTo>
                <a:lnTo>
                  <a:pt x="65759" y="48910"/>
                </a:lnTo>
                <a:lnTo>
                  <a:pt x="65759" y="48966"/>
                </a:lnTo>
                <a:lnTo>
                  <a:pt x="65815" y="49078"/>
                </a:lnTo>
                <a:lnTo>
                  <a:pt x="65871" y="49208"/>
                </a:lnTo>
                <a:lnTo>
                  <a:pt x="66057" y="49450"/>
                </a:lnTo>
                <a:lnTo>
                  <a:pt x="66169" y="49618"/>
                </a:lnTo>
                <a:lnTo>
                  <a:pt x="66280" y="49729"/>
                </a:lnTo>
                <a:lnTo>
                  <a:pt x="66355" y="49823"/>
                </a:lnTo>
                <a:lnTo>
                  <a:pt x="66429" y="49860"/>
                </a:lnTo>
                <a:lnTo>
                  <a:pt x="66504" y="49878"/>
                </a:lnTo>
                <a:lnTo>
                  <a:pt x="66578" y="49860"/>
                </a:lnTo>
                <a:lnTo>
                  <a:pt x="66671" y="49804"/>
                </a:lnTo>
                <a:lnTo>
                  <a:pt x="66876" y="49599"/>
                </a:lnTo>
                <a:lnTo>
                  <a:pt x="66969" y="49487"/>
                </a:lnTo>
                <a:lnTo>
                  <a:pt x="67062" y="49357"/>
                </a:lnTo>
                <a:lnTo>
                  <a:pt x="67155" y="49227"/>
                </a:lnTo>
                <a:lnTo>
                  <a:pt x="67211" y="49078"/>
                </a:lnTo>
                <a:lnTo>
                  <a:pt x="67230" y="48910"/>
                </a:lnTo>
                <a:lnTo>
                  <a:pt x="67230" y="48854"/>
                </a:lnTo>
                <a:lnTo>
                  <a:pt x="67211" y="48817"/>
                </a:lnTo>
                <a:lnTo>
                  <a:pt x="67193" y="48836"/>
                </a:lnTo>
                <a:lnTo>
                  <a:pt x="67155" y="48873"/>
                </a:lnTo>
                <a:lnTo>
                  <a:pt x="67006" y="49096"/>
                </a:lnTo>
                <a:lnTo>
                  <a:pt x="66857" y="49301"/>
                </a:lnTo>
                <a:lnTo>
                  <a:pt x="66690" y="49487"/>
                </a:lnTo>
                <a:lnTo>
                  <a:pt x="66485" y="49655"/>
                </a:lnTo>
                <a:lnTo>
                  <a:pt x="66392" y="49450"/>
                </a:lnTo>
                <a:lnTo>
                  <a:pt x="66206" y="49152"/>
                </a:lnTo>
                <a:lnTo>
                  <a:pt x="66113" y="49003"/>
                </a:lnTo>
                <a:lnTo>
                  <a:pt x="66001" y="48873"/>
                </a:lnTo>
                <a:lnTo>
                  <a:pt x="65908" y="48799"/>
                </a:lnTo>
                <a:close/>
                <a:moveTo>
                  <a:pt x="20685" y="48594"/>
                </a:moveTo>
                <a:lnTo>
                  <a:pt x="20629" y="48612"/>
                </a:lnTo>
                <a:lnTo>
                  <a:pt x="20536" y="48650"/>
                </a:lnTo>
                <a:lnTo>
                  <a:pt x="20350" y="48799"/>
                </a:lnTo>
                <a:lnTo>
                  <a:pt x="20145" y="48985"/>
                </a:lnTo>
                <a:lnTo>
                  <a:pt x="19940" y="49208"/>
                </a:lnTo>
                <a:lnTo>
                  <a:pt x="19791" y="49413"/>
                </a:lnTo>
                <a:lnTo>
                  <a:pt x="19679" y="49599"/>
                </a:lnTo>
                <a:lnTo>
                  <a:pt x="19661" y="49674"/>
                </a:lnTo>
                <a:lnTo>
                  <a:pt x="19661" y="49748"/>
                </a:lnTo>
                <a:lnTo>
                  <a:pt x="19679" y="49823"/>
                </a:lnTo>
                <a:lnTo>
                  <a:pt x="19717" y="49878"/>
                </a:lnTo>
                <a:lnTo>
                  <a:pt x="19754" y="49897"/>
                </a:lnTo>
                <a:lnTo>
                  <a:pt x="19810" y="49878"/>
                </a:lnTo>
                <a:lnTo>
                  <a:pt x="19847" y="49841"/>
                </a:lnTo>
                <a:lnTo>
                  <a:pt x="19903" y="49804"/>
                </a:lnTo>
                <a:lnTo>
                  <a:pt x="19996" y="49692"/>
                </a:lnTo>
                <a:lnTo>
                  <a:pt x="20294" y="49283"/>
                </a:lnTo>
                <a:lnTo>
                  <a:pt x="20461" y="49096"/>
                </a:lnTo>
                <a:lnTo>
                  <a:pt x="20629" y="48910"/>
                </a:lnTo>
                <a:lnTo>
                  <a:pt x="20759" y="49115"/>
                </a:lnTo>
                <a:lnTo>
                  <a:pt x="20964" y="49469"/>
                </a:lnTo>
                <a:lnTo>
                  <a:pt x="21076" y="49655"/>
                </a:lnTo>
                <a:lnTo>
                  <a:pt x="21169" y="49785"/>
                </a:lnTo>
                <a:lnTo>
                  <a:pt x="21262" y="49860"/>
                </a:lnTo>
                <a:lnTo>
                  <a:pt x="21299" y="49860"/>
                </a:lnTo>
                <a:lnTo>
                  <a:pt x="21318" y="49841"/>
                </a:lnTo>
                <a:lnTo>
                  <a:pt x="21355" y="49804"/>
                </a:lnTo>
                <a:lnTo>
                  <a:pt x="21355" y="49748"/>
                </a:lnTo>
                <a:lnTo>
                  <a:pt x="21318" y="49599"/>
                </a:lnTo>
                <a:lnTo>
                  <a:pt x="21243" y="49432"/>
                </a:lnTo>
                <a:lnTo>
                  <a:pt x="21150" y="49227"/>
                </a:lnTo>
                <a:lnTo>
                  <a:pt x="20945" y="48873"/>
                </a:lnTo>
                <a:lnTo>
                  <a:pt x="20796" y="48631"/>
                </a:lnTo>
                <a:lnTo>
                  <a:pt x="20759" y="48594"/>
                </a:lnTo>
                <a:close/>
                <a:moveTo>
                  <a:pt x="42673" y="48799"/>
                </a:moveTo>
                <a:lnTo>
                  <a:pt x="42617" y="48817"/>
                </a:lnTo>
                <a:lnTo>
                  <a:pt x="42486" y="48873"/>
                </a:lnTo>
                <a:lnTo>
                  <a:pt x="42356" y="48985"/>
                </a:lnTo>
                <a:lnTo>
                  <a:pt x="42226" y="49134"/>
                </a:lnTo>
                <a:lnTo>
                  <a:pt x="42095" y="49283"/>
                </a:lnTo>
                <a:lnTo>
                  <a:pt x="42002" y="49432"/>
                </a:lnTo>
                <a:lnTo>
                  <a:pt x="41928" y="49581"/>
                </a:lnTo>
                <a:lnTo>
                  <a:pt x="41891" y="49674"/>
                </a:lnTo>
                <a:lnTo>
                  <a:pt x="41872" y="49785"/>
                </a:lnTo>
                <a:lnTo>
                  <a:pt x="41872" y="49860"/>
                </a:lnTo>
                <a:lnTo>
                  <a:pt x="41891" y="49897"/>
                </a:lnTo>
                <a:lnTo>
                  <a:pt x="41928" y="49897"/>
                </a:lnTo>
                <a:lnTo>
                  <a:pt x="41965" y="49878"/>
                </a:lnTo>
                <a:lnTo>
                  <a:pt x="42021" y="49841"/>
                </a:lnTo>
                <a:lnTo>
                  <a:pt x="42133" y="49729"/>
                </a:lnTo>
                <a:lnTo>
                  <a:pt x="42393" y="49394"/>
                </a:lnTo>
                <a:lnTo>
                  <a:pt x="42505" y="49283"/>
                </a:lnTo>
                <a:lnTo>
                  <a:pt x="42561" y="49208"/>
                </a:lnTo>
                <a:lnTo>
                  <a:pt x="42635" y="49171"/>
                </a:lnTo>
                <a:lnTo>
                  <a:pt x="42766" y="49171"/>
                </a:lnTo>
                <a:lnTo>
                  <a:pt x="42803" y="49190"/>
                </a:lnTo>
                <a:lnTo>
                  <a:pt x="42859" y="49245"/>
                </a:lnTo>
                <a:lnTo>
                  <a:pt x="42896" y="49283"/>
                </a:lnTo>
                <a:lnTo>
                  <a:pt x="42970" y="49413"/>
                </a:lnTo>
                <a:lnTo>
                  <a:pt x="43045" y="49543"/>
                </a:lnTo>
                <a:lnTo>
                  <a:pt x="43119" y="49655"/>
                </a:lnTo>
                <a:lnTo>
                  <a:pt x="43157" y="49711"/>
                </a:lnTo>
                <a:lnTo>
                  <a:pt x="43194" y="49729"/>
                </a:lnTo>
                <a:lnTo>
                  <a:pt x="43250" y="49748"/>
                </a:lnTo>
                <a:lnTo>
                  <a:pt x="43287" y="49729"/>
                </a:lnTo>
                <a:lnTo>
                  <a:pt x="43324" y="49711"/>
                </a:lnTo>
                <a:lnTo>
                  <a:pt x="43343" y="49674"/>
                </a:lnTo>
                <a:lnTo>
                  <a:pt x="43343" y="49618"/>
                </a:lnTo>
                <a:lnTo>
                  <a:pt x="43324" y="49562"/>
                </a:lnTo>
                <a:lnTo>
                  <a:pt x="43250" y="49413"/>
                </a:lnTo>
                <a:lnTo>
                  <a:pt x="43157" y="49245"/>
                </a:lnTo>
                <a:lnTo>
                  <a:pt x="43045" y="49078"/>
                </a:lnTo>
                <a:lnTo>
                  <a:pt x="42915" y="48947"/>
                </a:lnTo>
                <a:lnTo>
                  <a:pt x="42803" y="48836"/>
                </a:lnTo>
                <a:lnTo>
                  <a:pt x="42766" y="48817"/>
                </a:lnTo>
                <a:lnTo>
                  <a:pt x="42710" y="48799"/>
                </a:lnTo>
                <a:close/>
                <a:moveTo>
                  <a:pt x="51032" y="48575"/>
                </a:moveTo>
                <a:lnTo>
                  <a:pt x="50976" y="48612"/>
                </a:lnTo>
                <a:lnTo>
                  <a:pt x="50958" y="48650"/>
                </a:lnTo>
                <a:lnTo>
                  <a:pt x="50958" y="48705"/>
                </a:lnTo>
                <a:lnTo>
                  <a:pt x="50958" y="48761"/>
                </a:lnTo>
                <a:lnTo>
                  <a:pt x="51013" y="48873"/>
                </a:lnTo>
                <a:lnTo>
                  <a:pt x="51088" y="49003"/>
                </a:lnTo>
                <a:lnTo>
                  <a:pt x="51274" y="49245"/>
                </a:lnTo>
                <a:lnTo>
                  <a:pt x="51404" y="49413"/>
                </a:lnTo>
                <a:lnTo>
                  <a:pt x="51591" y="49692"/>
                </a:lnTo>
                <a:lnTo>
                  <a:pt x="51665" y="49785"/>
                </a:lnTo>
                <a:lnTo>
                  <a:pt x="51758" y="49860"/>
                </a:lnTo>
                <a:lnTo>
                  <a:pt x="51795" y="49878"/>
                </a:lnTo>
                <a:lnTo>
                  <a:pt x="51833" y="49897"/>
                </a:lnTo>
                <a:lnTo>
                  <a:pt x="51889" y="49897"/>
                </a:lnTo>
                <a:lnTo>
                  <a:pt x="51926" y="49878"/>
                </a:lnTo>
                <a:lnTo>
                  <a:pt x="52037" y="49804"/>
                </a:lnTo>
                <a:lnTo>
                  <a:pt x="52168" y="49655"/>
                </a:lnTo>
                <a:lnTo>
                  <a:pt x="52373" y="49394"/>
                </a:lnTo>
                <a:lnTo>
                  <a:pt x="52466" y="49245"/>
                </a:lnTo>
                <a:lnTo>
                  <a:pt x="52540" y="49096"/>
                </a:lnTo>
                <a:lnTo>
                  <a:pt x="52559" y="49022"/>
                </a:lnTo>
                <a:lnTo>
                  <a:pt x="52577" y="48854"/>
                </a:lnTo>
                <a:lnTo>
                  <a:pt x="52596" y="48761"/>
                </a:lnTo>
                <a:lnTo>
                  <a:pt x="52596" y="48724"/>
                </a:lnTo>
                <a:lnTo>
                  <a:pt x="52577" y="48705"/>
                </a:lnTo>
                <a:lnTo>
                  <a:pt x="52559" y="48705"/>
                </a:lnTo>
                <a:lnTo>
                  <a:pt x="52522" y="48724"/>
                </a:lnTo>
                <a:lnTo>
                  <a:pt x="52354" y="48947"/>
                </a:lnTo>
                <a:lnTo>
                  <a:pt x="52205" y="49152"/>
                </a:lnTo>
                <a:lnTo>
                  <a:pt x="52037" y="49376"/>
                </a:lnTo>
                <a:lnTo>
                  <a:pt x="51851" y="49581"/>
                </a:lnTo>
                <a:lnTo>
                  <a:pt x="51721" y="49357"/>
                </a:lnTo>
                <a:lnTo>
                  <a:pt x="51479" y="49003"/>
                </a:lnTo>
                <a:lnTo>
                  <a:pt x="51349" y="48817"/>
                </a:lnTo>
                <a:lnTo>
                  <a:pt x="51218" y="48687"/>
                </a:lnTo>
                <a:lnTo>
                  <a:pt x="51107" y="48594"/>
                </a:lnTo>
                <a:lnTo>
                  <a:pt x="51069" y="48575"/>
                </a:lnTo>
                <a:close/>
                <a:moveTo>
                  <a:pt x="53788" y="48538"/>
                </a:moveTo>
                <a:lnTo>
                  <a:pt x="53732" y="48557"/>
                </a:lnTo>
                <a:lnTo>
                  <a:pt x="53676" y="48594"/>
                </a:lnTo>
                <a:lnTo>
                  <a:pt x="53601" y="48650"/>
                </a:lnTo>
                <a:lnTo>
                  <a:pt x="53434" y="48817"/>
                </a:lnTo>
                <a:lnTo>
                  <a:pt x="53266" y="49022"/>
                </a:lnTo>
                <a:lnTo>
                  <a:pt x="53099" y="49245"/>
                </a:lnTo>
                <a:lnTo>
                  <a:pt x="52950" y="49450"/>
                </a:lnTo>
                <a:lnTo>
                  <a:pt x="52857" y="49636"/>
                </a:lnTo>
                <a:lnTo>
                  <a:pt x="52838" y="49711"/>
                </a:lnTo>
                <a:lnTo>
                  <a:pt x="52838" y="49767"/>
                </a:lnTo>
                <a:lnTo>
                  <a:pt x="52875" y="49860"/>
                </a:lnTo>
                <a:lnTo>
                  <a:pt x="52913" y="49897"/>
                </a:lnTo>
                <a:lnTo>
                  <a:pt x="52950" y="49897"/>
                </a:lnTo>
                <a:lnTo>
                  <a:pt x="53006" y="49878"/>
                </a:lnTo>
                <a:lnTo>
                  <a:pt x="53117" y="49785"/>
                </a:lnTo>
                <a:lnTo>
                  <a:pt x="53210" y="49674"/>
                </a:lnTo>
                <a:lnTo>
                  <a:pt x="53359" y="49487"/>
                </a:lnTo>
                <a:lnTo>
                  <a:pt x="53490" y="49283"/>
                </a:lnTo>
                <a:lnTo>
                  <a:pt x="53732" y="48873"/>
                </a:lnTo>
                <a:lnTo>
                  <a:pt x="53862" y="49078"/>
                </a:lnTo>
                <a:lnTo>
                  <a:pt x="54067" y="49413"/>
                </a:lnTo>
                <a:lnTo>
                  <a:pt x="54253" y="49711"/>
                </a:lnTo>
                <a:lnTo>
                  <a:pt x="54346" y="49804"/>
                </a:lnTo>
                <a:lnTo>
                  <a:pt x="54365" y="49823"/>
                </a:lnTo>
                <a:lnTo>
                  <a:pt x="54383" y="49823"/>
                </a:lnTo>
                <a:lnTo>
                  <a:pt x="54439" y="49785"/>
                </a:lnTo>
                <a:lnTo>
                  <a:pt x="54458" y="49729"/>
                </a:lnTo>
                <a:lnTo>
                  <a:pt x="54458" y="49655"/>
                </a:lnTo>
                <a:lnTo>
                  <a:pt x="54439" y="49581"/>
                </a:lnTo>
                <a:lnTo>
                  <a:pt x="54365" y="49394"/>
                </a:lnTo>
                <a:lnTo>
                  <a:pt x="54253" y="49171"/>
                </a:lnTo>
                <a:lnTo>
                  <a:pt x="54123" y="48966"/>
                </a:lnTo>
                <a:lnTo>
                  <a:pt x="53992" y="48780"/>
                </a:lnTo>
                <a:lnTo>
                  <a:pt x="53825" y="48557"/>
                </a:lnTo>
                <a:lnTo>
                  <a:pt x="53788" y="48538"/>
                </a:lnTo>
                <a:close/>
                <a:moveTo>
                  <a:pt x="28970" y="48538"/>
                </a:moveTo>
                <a:lnTo>
                  <a:pt x="28951" y="48575"/>
                </a:lnTo>
                <a:lnTo>
                  <a:pt x="28951" y="48631"/>
                </a:lnTo>
                <a:lnTo>
                  <a:pt x="28951" y="48724"/>
                </a:lnTo>
                <a:lnTo>
                  <a:pt x="28970" y="48817"/>
                </a:lnTo>
                <a:lnTo>
                  <a:pt x="29007" y="48910"/>
                </a:lnTo>
                <a:lnTo>
                  <a:pt x="29100" y="49078"/>
                </a:lnTo>
                <a:lnTo>
                  <a:pt x="29230" y="49264"/>
                </a:lnTo>
                <a:lnTo>
                  <a:pt x="29342" y="49413"/>
                </a:lnTo>
                <a:lnTo>
                  <a:pt x="29454" y="49636"/>
                </a:lnTo>
                <a:lnTo>
                  <a:pt x="29510" y="49748"/>
                </a:lnTo>
                <a:lnTo>
                  <a:pt x="29584" y="49841"/>
                </a:lnTo>
                <a:lnTo>
                  <a:pt x="29659" y="49897"/>
                </a:lnTo>
                <a:lnTo>
                  <a:pt x="29696" y="49916"/>
                </a:lnTo>
                <a:lnTo>
                  <a:pt x="29808" y="49916"/>
                </a:lnTo>
                <a:lnTo>
                  <a:pt x="29845" y="49897"/>
                </a:lnTo>
                <a:lnTo>
                  <a:pt x="29901" y="49860"/>
                </a:lnTo>
                <a:lnTo>
                  <a:pt x="29975" y="49823"/>
                </a:lnTo>
                <a:lnTo>
                  <a:pt x="30068" y="49711"/>
                </a:lnTo>
                <a:lnTo>
                  <a:pt x="30143" y="49562"/>
                </a:lnTo>
                <a:lnTo>
                  <a:pt x="30292" y="49283"/>
                </a:lnTo>
                <a:lnTo>
                  <a:pt x="30403" y="49096"/>
                </a:lnTo>
                <a:lnTo>
                  <a:pt x="30441" y="48985"/>
                </a:lnTo>
                <a:lnTo>
                  <a:pt x="30459" y="48892"/>
                </a:lnTo>
                <a:lnTo>
                  <a:pt x="30459" y="48761"/>
                </a:lnTo>
                <a:lnTo>
                  <a:pt x="30459" y="48724"/>
                </a:lnTo>
                <a:lnTo>
                  <a:pt x="30441" y="48705"/>
                </a:lnTo>
                <a:lnTo>
                  <a:pt x="30422" y="48705"/>
                </a:lnTo>
                <a:lnTo>
                  <a:pt x="30385" y="48743"/>
                </a:lnTo>
                <a:lnTo>
                  <a:pt x="30254" y="48947"/>
                </a:lnTo>
                <a:lnTo>
                  <a:pt x="30105" y="49245"/>
                </a:lnTo>
                <a:lnTo>
                  <a:pt x="29919" y="49525"/>
                </a:lnTo>
                <a:lnTo>
                  <a:pt x="29845" y="49618"/>
                </a:lnTo>
                <a:lnTo>
                  <a:pt x="29770" y="49674"/>
                </a:lnTo>
                <a:lnTo>
                  <a:pt x="29752" y="49655"/>
                </a:lnTo>
                <a:lnTo>
                  <a:pt x="29733" y="49636"/>
                </a:lnTo>
                <a:lnTo>
                  <a:pt x="29659" y="49525"/>
                </a:lnTo>
                <a:lnTo>
                  <a:pt x="29472" y="49190"/>
                </a:lnTo>
                <a:lnTo>
                  <a:pt x="29286" y="48854"/>
                </a:lnTo>
                <a:lnTo>
                  <a:pt x="29175" y="48668"/>
                </a:lnTo>
                <a:lnTo>
                  <a:pt x="29081" y="48575"/>
                </a:lnTo>
                <a:lnTo>
                  <a:pt x="29026" y="48538"/>
                </a:lnTo>
                <a:close/>
                <a:moveTo>
                  <a:pt x="31465" y="48519"/>
                </a:moveTo>
                <a:lnTo>
                  <a:pt x="31427" y="48538"/>
                </a:lnTo>
                <a:lnTo>
                  <a:pt x="31371" y="48594"/>
                </a:lnTo>
                <a:lnTo>
                  <a:pt x="31316" y="48687"/>
                </a:lnTo>
                <a:lnTo>
                  <a:pt x="31241" y="48910"/>
                </a:lnTo>
                <a:lnTo>
                  <a:pt x="31185" y="49041"/>
                </a:lnTo>
                <a:lnTo>
                  <a:pt x="31092" y="49208"/>
                </a:lnTo>
                <a:lnTo>
                  <a:pt x="30943" y="49413"/>
                </a:lnTo>
                <a:lnTo>
                  <a:pt x="30813" y="49636"/>
                </a:lnTo>
                <a:lnTo>
                  <a:pt x="30776" y="49729"/>
                </a:lnTo>
                <a:lnTo>
                  <a:pt x="30757" y="49804"/>
                </a:lnTo>
                <a:lnTo>
                  <a:pt x="30776" y="49878"/>
                </a:lnTo>
                <a:lnTo>
                  <a:pt x="30813" y="49916"/>
                </a:lnTo>
                <a:lnTo>
                  <a:pt x="30850" y="49916"/>
                </a:lnTo>
                <a:lnTo>
                  <a:pt x="30906" y="49878"/>
                </a:lnTo>
                <a:lnTo>
                  <a:pt x="30962" y="49841"/>
                </a:lnTo>
                <a:lnTo>
                  <a:pt x="31036" y="49767"/>
                </a:lnTo>
                <a:lnTo>
                  <a:pt x="31167" y="49581"/>
                </a:lnTo>
                <a:lnTo>
                  <a:pt x="31297" y="49376"/>
                </a:lnTo>
                <a:lnTo>
                  <a:pt x="31409" y="49171"/>
                </a:lnTo>
                <a:lnTo>
                  <a:pt x="31539" y="48910"/>
                </a:lnTo>
                <a:lnTo>
                  <a:pt x="31762" y="49171"/>
                </a:lnTo>
                <a:lnTo>
                  <a:pt x="31967" y="49432"/>
                </a:lnTo>
                <a:lnTo>
                  <a:pt x="32153" y="49674"/>
                </a:lnTo>
                <a:lnTo>
                  <a:pt x="32265" y="49804"/>
                </a:lnTo>
                <a:lnTo>
                  <a:pt x="32302" y="49823"/>
                </a:lnTo>
                <a:lnTo>
                  <a:pt x="32321" y="49823"/>
                </a:lnTo>
                <a:lnTo>
                  <a:pt x="32321" y="49748"/>
                </a:lnTo>
                <a:lnTo>
                  <a:pt x="32321" y="49655"/>
                </a:lnTo>
                <a:lnTo>
                  <a:pt x="32284" y="49469"/>
                </a:lnTo>
                <a:lnTo>
                  <a:pt x="32191" y="49301"/>
                </a:lnTo>
                <a:lnTo>
                  <a:pt x="32098" y="49134"/>
                </a:lnTo>
                <a:lnTo>
                  <a:pt x="31967" y="48966"/>
                </a:lnTo>
                <a:lnTo>
                  <a:pt x="31837" y="48817"/>
                </a:lnTo>
                <a:lnTo>
                  <a:pt x="31576" y="48557"/>
                </a:lnTo>
                <a:lnTo>
                  <a:pt x="31539" y="48538"/>
                </a:lnTo>
                <a:lnTo>
                  <a:pt x="31502" y="48519"/>
                </a:lnTo>
                <a:close/>
                <a:moveTo>
                  <a:pt x="15788" y="48482"/>
                </a:moveTo>
                <a:lnTo>
                  <a:pt x="15732" y="48538"/>
                </a:lnTo>
                <a:lnTo>
                  <a:pt x="15397" y="49134"/>
                </a:lnTo>
                <a:lnTo>
                  <a:pt x="15192" y="49432"/>
                </a:lnTo>
                <a:lnTo>
                  <a:pt x="14988" y="49692"/>
                </a:lnTo>
                <a:lnTo>
                  <a:pt x="14522" y="49152"/>
                </a:lnTo>
                <a:lnTo>
                  <a:pt x="14224" y="48854"/>
                </a:lnTo>
                <a:lnTo>
                  <a:pt x="14131" y="48743"/>
                </a:lnTo>
                <a:lnTo>
                  <a:pt x="14094" y="48724"/>
                </a:lnTo>
                <a:lnTo>
                  <a:pt x="14075" y="48724"/>
                </a:lnTo>
                <a:lnTo>
                  <a:pt x="14057" y="48761"/>
                </a:lnTo>
                <a:lnTo>
                  <a:pt x="14038" y="48799"/>
                </a:lnTo>
                <a:lnTo>
                  <a:pt x="14057" y="48854"/>
                </a:lnTo>
                <a:lnTo>
                  <a:pt x="14075" y="48929"/>
                </a:lnTo>
                <a:lnTo>
                  <a:pt x="14150" y="49059"/>
                </a:lnTo>
                <a:lnTo>
                  <a:pt x="14261" y="49208"/>
                </a:lnTo>
                <a:lnTo>
                  <a:pt x="14503" y="49487"/>
                </a:lnTo>
                <a:lnTo>
                  <a:pt x="14671" y="49655"/>
                </a:lnTo>
                <a:lnTo>
                  <a:pt x="14764" y="49767"/>
                </a:lnTo>
                <a:lnTo>
                  <a:pt x="14839" y="49860"/>
                </a:lnTo>
                <a:lnTo>
                  <a:pt x="14894" y="49897"/>
                </a:lnTo>
                <a:lnTo>
                  <a:pt x="14932" y="49916"/>
                </a:lnTo>
                <a:lnTo>
                  <a:pt x="14988" y="49934"/>
                </a:lnTo>
                <a:lnTo>
                  <a:pt x="15062" y="49916"/>
                </a:lnTo>
                <a:lnTo>
                  <a:pt x="15118" y="49897"/>
                </a:lnTo>
                <a:lnTo>
                  <a:pt x="15174" y="49841"/>
                </a:lnTo>
                <a:lnTo>
                  <a:pt x="15304" y="49692"/>
                </a:lnTo>
                <a:lnTo>
                  <a:pt x="15509" y="49394"/>
                </a:lnTo>
                <a:lnTo>
                  <a:pt x="15714" y="49096"/>
                </a:lnTo>
                <a:lnTo>
                  <a:pt x="15807" y="48947"/>
                </a:lnTo>
                <a:lnTo>
                  <a:pt x="15863" y="48780"/>
                </a:lnTo>
                <a:lnTo>
                  <a:pt x="15863" y="48705"/>
                </a:lnTo>
                <a:lnTo>
                  <a:pt x="15863" y="48557"/>
                </a:lnTo>
                <a:lnTo>
                  <a:pt x="15844" y="48501"/>
                </a:lnTo>
                <a:lnTo>
                  <a:pt x="15825" y="48482"/>
                </a:lnTo>
                <a:close/>
                <a:moveTo>
                  <a:pt x="76688" y="48519"/>
                </a:moveTo>
                <a:lnTo>
                  <a:pt x="76669" y="48557"/>
                </a:lnTo>
                <a:lnTo>
                  <a:pt x="76651" y="48594"/>
                </a:lnTo>
                <a:lnTo>
                  <a:pt x="76688" y="48724"/>
                </a:lnTo>
                <a:lnTo>
                  <a:pt x="76762" y="48892"/>
                </a:lnTo>
                <a:lnTo>
                  <a:pt x="76948" y="49245"/>
                </a:lnTo>
                <a:lnTo>
                  <a:pt x="77079" y="49469"/>
                </a:lnTo>
                <a:lnTo>
                  <a:pt x="77284" y="49729"/>
                </a:lnTo>
                <a:lnTo>
                  <a:pt x="77395" y="49860"/>
                </a:lnTo>
                <a:lnTo>
                  <a:pt x="77470" y="49916"/>
                </a:lnTo>
                <a:lnTo>
                  <a:pt x="77526" y="49934"/>
                </a:lnTo>
                <a:lnTo>
                  <a:pt x="77581" y="49934"/>
                </a:lnTo>
                <a:lnTo>
                  <a:pt x="77637" y="49897"/>
                </a:lnTo>
                <a:lnTo>
                  <a:pt x="77749" y="49823"/>
                </a:lnTo>
                <a:lnTo>
                  <a:pt x="77935" y="49599"/>
                </a:lnTo>
                <a:lnTo>
                  <a:pt x="78159" y="49320"/>
                </a:lnTo>
                <a:lnTo>
                  <a:pt x="78363" y="49041"/>
                </a:lnTo>
                <a:lnTo>
                  <a:pt x="78401" y="48966"/>
                </a:lnTo>
                <a:lnTo>
                  <a:pt x="78457" y="48817"/>
                </a:lnTo>
                <a:lnTo>
                  <a:pt x="78457" y="48761"/>
                </a:lnTo>
                <a:lnTo>
                  <a:pt x="78475" y="48724"/>
                </a:lnTo>
                <a:lnTo>
                  <a:pt x="78457" y="48705"/>
                </a:lnTo>
                <a:lnTo>
                  <a:pt x="78401" y="48743"/>
                </a:lnTo>
                <a:lnTo>
                  <a:pt x="78196" y="48985"/>
                </a:lnTo>
                <a:lnTo>
                  <a:pt x="77972" y="49208"/>
                </a:lnTo>
                <a:lnTo>
                  <a:pt x="77563" y="49692"/>
                </a:lnTo>
                <a:lnTo>
                  <a:pt x="77339" y="49432"/>
                </a:lnTo>
                <a:lnTo>
                  <a:pt x="77153" y="49134"/>
                </a:lnTo>
                <a:lnTo>
                  <a:pt x="77079" y="49003"/>
                </a:lnTo>
                <a:lnTo>
                  <a:pt x="76986" y="48817"/>
                </a:lnTo>
                <a:lnTo>
                  <a:pt x="76893" y="48650"/>
                </a:lnTo>
                <a:lnTo>
                  <a:pt x="76837" y="48594"/>
                </a:lnTo>
                <a:lnTo>
                  <a:pt x="76800" y="48538"/>
                </a:lnTo>
                <a:lnTo>
                  <a:pt x="76725" y="48519"/>
                </a:lnTo>
                <a:close/>
                <a:moveTo>
                  <a:pt x="9626" y="48575"/>
                </a:moveTo>
                <a:lnTo>
                  <a:pt x="9570" y="48594"/>
                </a:lnTo>
                <a:lnTo>
                  <a:pt x="9514" y="48631"/>
                </a:lnTo>
                <a:lnTo>
                  <a:pt x="9384" y="48743"/>
                </a:lnTo>
                <a:lnTo>
                  <a:pt x="9235" y="48892"/>
                </a:lnTo>
                <a:lnTo>
                  <a:pt x="9086" y="49059"/>
                </a:lnTo>
                <a:lnTo>
                  <a:pt x="8955" y="49245"/>
                </a:lnTo>
                <a:lnTo>
                  <a:pt x="8862" y="49394"/>
                </a:lnTo>
                <a:lnTo>
                  <a:pt x="8806" y="49487"/>
                </a:lnTo>
                <a:lnTo>
                  <a:pt x="8769" y="49599"/>
                </a:lnTo>
                <a:lnTo>
                  <a:pt x="8750" y="49655"/>
                </a:lnTo>
                <a:lnTo>
                  <a:pt x="8750" y="49674"/>
                </a:lnTo>
                <a:lnTo>
                  <a:pt x="8788" y="49674"/>
                </a:lnTo>
                <a:lnTo>
                  <a:pt x="8881" y="49636"/>
                </a:lnTo>
                <a:lnTo>
                  <a:pt x="8974" y="49581"/>
                </a:lnTo>
                <a:lnTo>
                  <a:pt x="9067" y="49487"/>
                </a:lnTo>
                <a:lnTo>
                  <a:pt x="9253" y="49283"/>
                </a:lnTo>
                <a:lnTo>
                  <a:pt x="9551" y="48854"/>
                </a:lnTo>
                <a:lnTo>
                  <a:pt x="9626" y="49115"/>
                </a:lnTo>
                <a:lnTo>
                  <a:pt x="9793" y="49525"/>
                </a:lnTo>
                <a:lnTo>
                  <a:pt x="9868" y="49729"/>
                </a:lnTo>
                <a:lnTo>
                  <a:pt x="9961" y="49878"/>
                </a:lnTo>
                <a:lnTo>
                  <a:pt x="9998" y="49934"/>
                </a:lnTo>
                <a:lnTo>
                  <a:pt x="10054" y="49971"/>
                </a:lnTo>
                <a:lnTo>
                  <a:pt x="10128" y="49971"/>
                </a:lnTo>
                <a:lnTo>
                  <a:pt x="10147" y="49934"/>
                </a:lnTo>
                <a:lnTo>
                  <a:pt x="10165" y="49878"/>
                </a:lnTo>
                <a:lnTo>
                  <a:pt x="10128" y="49729"/>
                </a:lnTo>
                <a:lnTo>
                  <a:pt x="10072" y="49543"/>
                </a:lnTo>
                <a:lnTo>
                  <a:pt x="9998" y="49320"/>
                </a:lnTo>
                <a:lnTo>
                  <a:pt x="9812" y="48892"/>
                </a:lnTo>
                <a:lnTo>
                  <a:pt x="9681" y="48612"/>
                </a:lnTo>
                <a:lnTo>
                  <a:pt x="9663" y="48575"/>
                </a:lnTo>
                <a:close/>
                <a:moveTo>
                  <a:pt x="12865" y="48631"/>
                </a:moveTo>
                <a:lnTo>
                  <a:pt x="12828" y="48650"/>
                </a:lnTo>
                <a:lnTo>
                  <a:pt x="12772" y="48705"/>
                </a:lnTo>
                <a:lnTo>
                  <a:pt x="12716" y="48780"/>
                </a:lnTo>
                <a:lnTo>
                  <a:pt x="12642" y="48910"/>
                </a:lnTo>
                <a:lnTo>
                  <a:pt x="12474" y="49301"/>
                </a:lnTo>
                <a:lnTo>
                  <a:pt x="12400" y="49487"/>
                </a:lnTo>
                <a:lnTo>
                  <a:pt x="12362" y="49674"/>
                </a:lnTo>
                <a:lnTo>
                  <a:pt x="12344" y="49785"/>
                </a:lnTo>
                <a:lnTo>
                  <a:pt x="12362" y="49841"/>
                </a:lnTo>
                <a:lnTo>
                  <a:pt x="12418" y="49841"/>
                </a:lnTo>
                <a:lnTo>
                  <a:pt x="12437" y="49823"/>
                </a:lnTo>
                <a:lnTo>
                  <a:pt x="12511" y="49729"/>
                </a:lnTo>
                <a:lnTo>
                  <a:pt x="12660" y="49432"/>
                </a:lnTo>
                <a:lnTo>
                  <a:pt x="12902" y="48947"/>
                </a:lnTo>
                <a:lnTo>
                  <a:pt x="13033" y="49208"/>
                </a:lnTo>
                <a:lnTo>
                  <a:pt x="13219" y="49525"/>
                </a:lnTo>
                <a:lnTo>
                  <a:pt x="13331" y="49674"/>
                </a:lnTo>
                <a:lnTo>
                  <a:pt x="13442" y="49804"/>
                </a:lnTo>
                <a:lnTo>
                  <a:pt x="13573" y="49897"/>
                </a:lnTo>
                <a:lnTo>
                  <a:pt x="13703" y="49953"/>
                </a:lnTo>
                <a:lnTo>
                  <a:pt x="13777" y="49971"/>
                </a:lnTo>
                <a:lnTo>
                  <a:pt x="13833" y="49971"/>
                </a:lnTo>
                <a:lnTo>
                  <a:pt x="13870" y="49953"/>
                </a:lnTo>
                <a:lnTo>
                  <a:pt x="13870" y="49934"/>
                </a:lnTo>
                <a:lnTo>
                  <a:pt x="13870" y="49897"/>
                </a:lnTo>
                <a:lnTo>
                  <a:pt x="13852" y="49841"/>
                </a:lnTo>
                <a:lnTo>
                  <a:pt x="13777" y="49729"/>
                </a:lnTo>
                <a:lnTo>
                  <a:pt x="13554" y="49469"/>
                </a:lnTo>
                <a:lnTo>
                  <a:pt x="13405" y="49283"/>
                </a:lnTo>
                <a:lnTo>
                  <a:pt x="13331" y="49171"/>
                </a:lnTo>
                <a:lnTo>
                  <a:pt x="13275" y="49041"/>
                </a:lnTo>
                <a:lnTo>
                  <a:pt x="13126" y="48780"/>
                </a:lnTo>
                <a:lnTo>
                  <a:pt x="13051" y="48687"/>
                </a:lnTo>
                <a:lnTo>
                  <a:pt x="13014" y="48650"/>
                </a:lnTo>
                <a:lnTo>
                  <a:pt x="12958" y="48631"/>
                </a:lnTo>
                <a:close/>
                <a:moveTo>
                  <a:pt x="71810" y="48631"/>
                </a:moveTo>
                <a:lnTo>
                  <a:pt x="71754" y="48650"/>
                </a:lnTo>
                <a:lnTo>
                  <a:pt x="71717" y="48687"/>
                </a:lnTo>
                <a:lnTo>
                  <a:pt x="71680" y="48761"/>
                </a:lnTo>
                <a:lnTo>
                  <a:pt x="71642" y="48929"/>
                </a:lnTo>
                <a:lnTo>
                  <a:pt x="71624" y="49041"/>
                </a:lnTo>
                <a:lnTo>
                  <a:pt x="71549" y="49171"/>
                </a:lnTo>
                <a:lnTo>
                  <a:pt x="71456" y="49357"/>
                </a:lnTo>
                <a:lnTo>
                  <a:pt x="71363" y="49543"/>
                </a:lnTo>
                <a:lnTo>
                  <a:pt x="71344" y="49618"/>
                </a:lnTo>
                <a:lnTo>
                  <a:pt x="71344" y="49674"/>
                </a:lnTo>
                <a:lnTo>
                  <a:pt x="71382" y="49748"/>
                </a:lnTo>
                <a:lnTo>
                  <a:pt x="71400" y="49785"/>
                </a:lnTo>
                <a:lnTo>
                  <a:pt x="71493" y="49785"/>
                </a:lnTo>
                <a:lnTo>
                  <a:pt x="71531" y="49748"/>
                </a:lnTo>
                <a:lnTo>
                  <a:pt x="71568" y="49692"/>
                </a:lnTo>
                <a:lnTo>
                  <a:pt x="71661" y="49562"/>
                </a:lnTo>
                <a:lnTo>
                  <a:pt x="71754" y="49394"/>
                </a:lnTo>
                <a:lnTo>
                  <a:pt x="71828" y="49227"/>
                </a:lnTo>
                <a:lnTo>
                  <a:pt x="71903" y="49003"/>
                </a:lnTo>
                <a:lnTo>
                  <a:pt x="72052" y="49152"/>
                </a:lnTo>
                <a:lnTo>
                  <a:pt x="72182" y="49301"/>
                </a:lnTo>
                <a:lnTo>
                  <a:pt x="72313" y="49469"/>
                </a:lnTo>
                <a:lnTo>
                  <a:pt x="72424" y="49636"/>
                </a:lnTo>
                <a:lnTo>
                  <a:pt x="72480" y="49748"/>
                </a:lnTo>
                <a:lnTo>
                  <a:pt x="72573" y="49897"/>
                </a:lnTo>
                <a:lnTo>
                  <a:pt x="72629" y="49953"/>
                </a:lnTo>
                <a:lnTo>
                  <a:pt x="72666" y="49971"/>
                </a:lnTo>
                <a:lnTo>
                  <a:pt x="72685" y="49971"/>
                </a:lnTo>
                <a:lnTo>
                  <a:pt x="72704" y="49953"/>
                </a:lnTo>
                <a:lnTo>
                  <a:pt x="72741" y="49860"/>
                </a:lnTo>
                <a:lnTo>
                  <a:pt x="72741" y="49785"/>
                </a:lnTo>
                <a:lnTo>
                  <a:pt x="72741" y="49692"/>
                </a:lnTo>
                <a:lnTo>
                  <a:pt x="72722" y="49618"/>
                </a:lnTo>
                <a:lnTo>
                  <a:pt x="72685" y="49525"/>
                </a:lnTo>
                <a:lnTo>
                  <a:pt x="72573" y="49357"/>
                </a:lnTo>
                <a:lnTo>
                  <a:pt x="72443" y="49171"/>
                </a:lnTo>
                <a:lnTo>
                  <a:pt x="72294" y="49022"/>
                </a:lnTo>
                <a:lnTo>
                  <a:pt x="72145" y="48873"/>
                </a:lnTo>
                <a:lnTo>
                  <a:pt x="71866" y="48650"/>
                </a:lnTo>
                <a:lnTo>
                  <a:pt x="71810" y="48631"/>
                </a:lnTo>
                <a:close/>
                <a:moveTo>
                  <a:pt x="50045" y="48557"/>
                </a:moveTo>
                <a:lnTo>
                  <a:pt x="50008" y="48575"/>
                </a:lnTo>
                <a:lnTo>
                  <a:pt x="49934" y="48650"/>
                </a:lnTo>
                <a:lnTo>
                  <a:pt x="49859" y="48724"/>
                </a:lnTo>
                <a:lnTo>
                  <a:pt x="49710" y="48929"/>
                </a:lnTo>
                <a:lnTo>
                  <a:pt x="49617" y="49078"/>
                </a:lnTo>
                <a:lnTo>
                  <a:pt x="49301" y="49469"/>
                </a:lnTo>
                <a:lnTo>
                  <a:pt x="49133" y="49692"/>
                </a:lnTo>
                <a:lnTo>
                  <a:pt x="49077" y="49785"/>
                </a:lnTo>
                <a:lnTo>
                  <a:pt x="49077" y="49878"/>
                </a:lnTo>
                <a:lnTo>
                  <a:pt x="49096" y="49953"/>
                </a:lnTo>
                <a:lnTo>
                  <a:pt x="49114" y="49990"/>
                </a:lnTo>
                <a:lnTo>
                  <a:pt x="49189" y="49990"/>
                </a:lnTo>
                <a:lnTo>
                  <a:pt x="49245" y="49953"/>
                </a:lnTo>
                <a:lnTo>
                  <a:pt x="49375" y="49841"/>
                </a:lnTo>
                <a:lnTo>
                  <a:pt x="49468" y="49729"/>
                </a:lnTo>
                <a:lnTo>
                  <a:pt x="50064" y="48873"/>
                </a:lnTo>
                <a:lnTo>
                  <a:pt x="50474" y="49432"/>
                </a:lnTo>
                <a:lnTo>
                  <a:pt x="50585" y="49599"/>
                </a:lnTo>
                <a:lnTo>
                  <a:pt x="50716" y="49729"/>
                </a:lnTo>
                <a:lnTo>
                  <a:pt x="50790" y="49785"/>
                </a:lnTo>
                <a:lnTo>
                  <a:pt x="50846" y="49785"/>
                </a:lnTo>
                <a:lnTo>
                  <a:pt x="50865" y="49729"/>
                </a:lnTo>
                <a:lnTo>
                  <a:pt x="50846" y="49674"/>
                </a:lnTo>
                <a:lnTo>
                  <a:pt x="50790" y="49525"/>
                </a:lnTo>
                <a:lnTo>
                  <a:pt x="50697" y="49338"/>
                </a:lnTo>
                <a:lnTo>
                  <a:pt x="50585" y="49152"/>
                </a:lnTo>
                <a:lnTo>
                  <a:pt x="50325" y="48817"/>
                </a:lnTo>
                <a:lnTo>
                  <a:pt x="50138" y="48594"/>
                </a:lnTo>
                <a:lnTo>
                  <a:pt x="50120" y="48575"/>
                </a:lnTo>
                <a:lnTo>
                  <a:pt x="50083" y="48557"/>
                </a:lnTo>
                <a:close/>
                <a:moveTo>
                  <a:pt x="82925" y="48538"/>
                </a:moveTo>
                <a:lnTo>
                  <a:pt x="82869" y="48594"/>
                </a:lnTo>
                <a:lnTo>
                  <a:pt x="82832" y="48687"/>
                </a:lnTo>
                <a:lnTo>
                  <a:pt x="82757" y="48854"/>
                </a:lnTo>
                <a:lnTo>
                  <a:pt x="82720" y="48966"/>
                </a:lnTo>
                <a:lnTo>
                  <a:pt x="82497" y="49413"/>
                </a:lnTo>
                <a:lnTo>
                  <a:pt x="82404" y="49674"/>
                </a:lnTo>
                <a:lnTo>
                  <a:pt x="82366" y="49767"/>
                </a:lnTo>
                <a:lnTo>
                  <a:pt x="82366" y="49860"/>
                </a:lnTo>
                <a:lnTo>
                  <a:pt x="82385" y="49934"/>
                </a:lnTo>
                <a:lnTo>
                  <a:pt x="82422" y="49971"/>
                </a:lnTo>
                <a:lnTo>
                  <a:pt x="82441" y="49990"/>
                </a:lnTo>
                <a:lnTo>
                  <a:pt x="82478" y="49971"/>
                </a:lnTo>
                <a:lnTo>
                  <a:pt x="82552" y="49916"/>
                </a:lnTo>
                <a:lnTo>
                  <a:pt x="82627" y="49823"/>
                </a:lnTo>
                <a:lnTo>
                  <a:pt x="82683" y="49729"/>
                </a:lnTo>
                <a:lnTo>
                  <a:pt x="82739" y="49618"/>
                </a:lnTo>
                <a:lnTo>
                  <a:pt x="82832" y="49357"/>
                </a:lnTo>
                <a:lnTo>
                  <a:pt x="82999" y="48854"/>
                </a:lnTo>
                <a:lnTo>
                  <a:pt x="83148" y="49059"/>
                </a:lnTo>
                <a:lnTo>
                  <a:pt x="83409" y="49357"/>
                </a:lnTo>
                <a:lnTo>
                  <a:pt x="83558" y="49506"/>
                </a:lnTo>
                <a:lnTo>
                  <a:pt x="83670" y="49618"/>
                </a:lnTo>
                <a:lnTo>
                  <a:pt x="83763" y="49674"/>
                </a:lnTo>
                <a:lnTo>
                  <a:pt x="83800" y="49674"/>
                </a:lnTo>
                <a:lnTo>
                  <a:pt x="83819" y="49655"/>
                </a:lnTo>
                <a:lnTo>
                  <a:pt x="83819" y="49599"/>
                </a:lnTo>
                <a:lnTo>
                  <a:pt x="83800" y="49543"/>
                </a:lnTo>
                <a:lnTo>
                  <a:pt x="83744" y="49394"/>
                </a:lnTo>
                <a:lnTo>
                  <a:pt x="83632" y="49245"/>
                </a:lnTo>
                <a:lnTo>
                  <a:pt x="83502" y="49078"/>
                </a:lnTo>
                <a:lnTo>
                  <a:pt x="83223" y="48780"/>
                </a:lnTo>
                <a:lnTo>
                  <a:pt x="83037" y="48575"/>
                </a:lnTo>
                <a:lnTo>
                  <a:pt x="83018" y="48538"/>
                </a:lnTo>
                <a:close/>
                <a:moveTo>
                  <a:pt x="79574" y="48594"/>
                </a:moveTo>
                <a:lnTo>
                  <a:pt x="79536" y="48631"/>
                </a:lnTo>
                <a:lnTo>
                  <a:pt x="79350" y="48892"/>
                </a:lnTo>
                <a:lnTo>
                  <a:pt x="79034" y="49338"/>
                </a:lnTo>
                <a:lnTo>
                  <a:pt x="78754" y="49748"/>
                </a:lnTo>
                <a:lnTo>
                  <a:pt x="78680" y="49897"/>
                </a:lnTo>
                <a:lnTo>
                  <a:pt x="78661" y="49953"/>
                </a:lnTo>
                <a:lnTo>
                  <a:pt x="78661" y="49971"/>
                </a:lnTo>
                <a:lnTo>
                  <a:pt x="78717" y="50009"/>
                </a:lnTo>
                <a:lnTo>
                  <a:pt x="78773" y="50009"/>
                </a:lnTo>
                <a:lnTo>
                  <a:pt x="78829" y="49990"/>
                </a:lnTo>
                <a:lnTo>
                  <a:pt x="78903" y="49934"/>
                </a:lnTo>
                <a:lnTo>
                  <a:pt x="79052" y="49804"/>
                </a:lnTo>
                <a:lnTo>
                  <a:pt x="79220" y="49618"/>
                </a:lnTo>
                <a:lnTo>
                  <a:pt x="79350" y="49413"/>
                </a:lnTo>
                <a:lnTo>
                  <a:pt x="79481" y="49208"/>
                </a:lnTo>
                <a:lnTo>
                  <a:pt x="79648" y="48947"/>
                </a:lnTo>
                <a:lnTo>
                  <a:pt x="79871" y="49432"/>
                </a:lnTo>
                <a:lnTo>
                  <a:pt x="80039" y="49729"/>
                </a:lnTo>
                <a:lnTo>
                  <a:pt x="80095" y="49823"/>
                </a:lnTo>
                <a:lnTo>
                  <a:pt x="80132" y="49841"/>
                </a:lnTo>
                <a:lnTo>
                  <a:pt x="80151" y="49841"/>
                </a:lnTo>
                <a:lnTo>
                  <a:pt x="80188" y="49823"/>
                </a:lnTo>
                <a:lnTo>
                  <a:pt x="80207" y="49767"/>
                </a:lnTo>
                <a:lnTo>
                  <a:pt x="80188" y="49692"/>
                </a:lnTo>
                <a:lnTo>
                  <a:pt x="80169" y="49599"/>
                </a:lnTo>
                <a:lnTo>
                  <a:pt x="80095" y="49357"/>
                </a:lnTo>
                <a:lnTo>
                  <a:pt x="79983" y="49096"/>
                </a:lnTo>
                <a:lnTo>
                  <a:pt x="79853" y="48873"/>
                </a:lnTo>
                <a:lnTo>
                  <a:pt x="79723" y="48687"/>
                </a:lnTo>
                <a:lnTo>
                  <a:pt x="79667" y="48631"/>
                </a:lnTo>
                <a:lnTo>
                  <a:pt x="79611" y="48594"/>
                </a:lnTo>
                <a:close/>
                <a:moveTo>
                  <a:pt x="38968" y="48687"/>
                </a:moveTo>
                <a:lnTo>
                  <a:pt x="38875" y="48724"/>
                </a:lnTo>
                <a:lnTo>
                  <a:pt x="38781" y="48817"/>
                </a:lnTo>
                <a:lnTo>
                  <a:pt x="38688" y="48947"/>
                </a:lnTo>
                <a:lnTo>
                  <a:pt x="38465" y="49301"/>
                </a:lnTo>
                <a:lnTo>
                  <a:pt x="38241" y="49674"/>
                </a:lnTo>
                <a:lnTo>
                  <a:pt x="38186" y="49823"/>
                </a:lnTo>
                <a:lnTo>
                  <a:pt x="38167" y="49897"/>
                </a:lnTo>
                <a:lnTo>
                  <a:pt x="38167" y="49953"/>
                </a:lnTo>
                <a:lnTo>
                  <a:pt x="38186" y="49990"/>
                </a:lnTo>
                <a:lnTo>
                  <a:pt x="38223" y="50027"/>
                </a:lnTo>
                <a:lnTo>
                  <a:pt x="38279" y="50009"/>
                </a:lnTo>
                <a:lnTo>
                  <a:pt x="38372" y="49971"/>
                </a:lnTo>
                <a:lnTo>
                  <a:pt x="38428" y="49953"/>
                </a:lnTo>
                <a:lnTo>
                  <a:pt x="38465" y="49897"/>
                </a:lnTo>
                <a:lnTo>
                  <a:pt x="38539" y="49785"/>
                </a:lnTo>
                <a:lnTo>
                  <a:pt x="38595" y="49636"/>
                </a:lnTo>
                <a:lnTo>
                  <a:pt x="38670" y="49469"/>
                </a:lnTo>
                <a:lnTo>
                  <a:pt x="38726" y="49301"/>
                </a:lnTo>
                <a:lnTo>
                  <a:pt x="38781" y="49171"/>
                </a:lnTo>
                <a:lnTo>
                  <a:pt x="38875" y="49059"/>
                </a:lnTo>
                <a:lnTo>
                  <a:pt x="38912" y="49022"/>
                </a:lnTo>
                <a:lnTo>
                  <a:pt x="38968" y="49003"/>
                </a:lnTo>
                <a:lnTo>
                  <a:pt x="39023" y="49003"/>
                </a:lnTo>
                <a:lnTo>
                  <a:pt x="39061" y="49022"/>
                </a:lnTo>
                <a:lnTo>
                  <a:pt x="39117" y="49059"/>
                </a:lnTo>
                <a:lnTo>
                  <a:pt x="39172" y="49115"/>
                </a:lnTo>
                <a:lnTo>
                  <a:pt x="39265" y="49264"/>
                </a:lnTo>
                <a:lnTo>
                  <a:pt x="39359" y="49432"/>
                </a:lnTo>
                <a:lnTo>
                  <a:pt x="39433" y="49599"/>
                </a:lnTo>
                <a:lnTo>
                  <a:pt x="39508" y="49748"/>
                </a:lnTo>
                <a:lnTo>
                  <a:pt x="39582" y="49841"/>
                </a:lnTo>
                <a:lnTo>
                  <a:pt x="39619" y="49860"/>
                </a:lnTo>
                <a:lnTo>
                  <a:pt x="39656" y="49860"/>
                </a:lnTo>
                <a:lnTo>
                  <a:pt x="39675" y="49823"/>
                </a:lnTo>
                <a:lnTo>
                  <a:pt x="39675" y="49804"/>
                </a:lnTo>
                <a:lnTo>
                  <a:pt x="39675" y="49692"/>
                </a:lnTo>
                <a:lnTo>
                  <a:pt x="39638" y="49581"/>
                </a:lnTo>
                <a:lnTo>
                  <a:pt x="39582" y="49432"/>
                </a:lnTo>
                <a:lnTo>
                  <a:pt x="39452" y="49171"/>
                </a:lnTo>
                <a:lnTo>
                  <a:pt x="39377" y="49022"/>
                </a:lnTo>
                <a:lnTo>
                  <a:pt x="39303" y="48873"/>
                </a:lnTo>
                <a:lnTo>
                  <a:pt x="39228" y="48780"/>
                </a:lnTo>
                <a:lnTo>
                  <a:pt x="39154" y="48705"/>
                </a:lnTo>
                <a:lnTo>
                  <a:pt x="39061" y="48687"/>
                </a:lnTo>
                <a:close/>
                <a:moveTo>
                  <a:pt x="61030" y="48743"/>
                </a:moveTo>
                <a:lnTo>
                  <a:pt x="60974" y="48780"/>
                </a:lnTo>
                <a:lnTo>
                  <a:pt x="60918" y="48836"/>
                </a:lnTo>
                <a:lnTo>
                  <a:pt x="60788" y="49003"/>
                </a:lnTo>
                <a:lnTo>
                  <a:pt x="60658" y="49208"/>
                </a:lnTo>
                <a:lnTo>
                  <a:pt x="60546" y="49450"/>
                </a:lnTo>
                <a:lnTo>
                  <a:pt x="60471" y="49655"/>
                </a:lnTo>
                <a:lnTo>
                  <a:pt x="60416" y="49841"/>
                </a:lnTo>
                <a:lnTo>
                  <a:pt x="60416" y="49916"/>
                </a:lnTo>
                <a:lnTo>
                  <a:pt x="60434" y="49971"/>
                </a:lnTo>
                <a:lnTo>
                  <a:pt x="60471" y="50027"/>
                </a:lnTo>
                <a:lnTo>
                  <a:pt x="60509" y="50046"/>
                </a:lnTo>
                <a:lnTo>
                  <a:pt x="60546" y="50027"/>
                </a:lnTo>
                <a:lnTo>
                  <a:pt x="60602" y="49990"/>
                </a:lnTo>
                <a:lnTo>
                  <a:pt x="60695" y="49878"/>
                </a:lnTo>
                <a:lnTo>
                  <a:pt x="60788" y="49711"/>
                </a:lnTo>
                <a:lnTo>
                  <a:pt x="60956" y="49320"/>
                </a:lnTo>
                <a:lnTo>
                  <a:pt x="61067" y="49059"/>
                </a:lnTo>
                <a:lnTo>
                  <a:pt x="61123" y="49134"/>
                </a:lnTo>
                <a:lnTo>
                  <a:pt x="61179" y="49245"/>
                </a:lnTo>
                <a:lnTo>
                  <a:pt x="61291" y="49525"/>
                </a:lnTo>
                <a:lnTo>
                  <a:pt x="61365" y="49636"/>
                </a:lnTo>
                <a:lnTo>
                  <a:pt x="61421" y="49729"/>
                </a:lnTo>
                <a:lnTo>
                  <a:pt x="61458" y="49767"/>
                </a:lnTo>
                <a:lnTo>
                  <a:pt x="61514" y="49767"/>
                </a:lnTo>
                <a:lnTo>
                  <a:pt x="61551" y="49748"/>
                </a:lnTo>
                <a:lnTo>
                  <a:pt x="61570" y="49692"/>
                </a:lnTo>
                <a:lnTo>
                  <a:pt x="61589" y="49636"/>
                </a:lnTo>
                <a:lnTo>
                  <a:pt x="61589" y="49581"/>
                </a:lnTo>
                <a:lnTo>
                  <a:pt x="61589" y="49506"/>
                </a:lnTo>
                <a:lnTo>
                  <a:pt x="61533" y="49357"/>
                </a:lnTo>
                <a:lnTo>
                  <a:pt x="61458" y="49208"/>
                </a:lnTo>
                <a:lnTo>
                  <a:pt x="61365" y="49059"/>
                </a:lnTo>
                <a:lnTo>
                  <a:pt x="61272" y="48929"/>
                </a:lnTo>
                <a:lnTo>
                  <a:pt x="61123" y="48761"/>
                </a:lnTo>
                <a:lnTo>
                  <a:pt x="61086" y="48743"/>
                </a:lnTo>
                <a:close/>
                <a:moveTo>
                  <a:pt x="57269" y="48705"/>
                </a:moveTo>
                <a:lnTo>
                  <a:pt x="57213" y="48761"/>
                </a:lnTo>
                <a:lnTo>
                  <a:pt x="57176" y="48836"/>
                </a:lnTo>
                <a:lnTo>
                  <a:pt x="57102" y="49003"/>
                </a:lnTo>
                <a:lnTo>
                  <a:pt x="57064" y="49134"/>
                </a:lnTo>
                <a:lnTo>
                  <a:pt x="56953" y="49320"/>
                </a:lnTo>
                <a:lnTo>
                  <a:pt x="56822" y="49543"/>
                </a:lnTo>
                <a:lnTo>
                  <a:pt x="56692" y="49785"/>
                </a:lnTo>
                <a:lnTo>
                  <a:pt x="56655" y="49878"/>
                </a:lnTo>
                <a:lnTo>
                  <a:pt x="56636" y="49953"/>
                </a:lnTo>
                <a:lnTo>
                  <a:pt x="56655" y="50046"/>
                </a:lnTo>
                <a:lnTo>
                  <a:pt x="56692" y="50083"/>
                </a:lnTo>
                <a:lnTo>
                  <a:pt x="56729" y="50102"/>
                </a:lnTo>
                <a:lnTo>
                  <a:pt x="56785" y="50083"/>
                </a:lnTo>
                <a:lnTo>
                  <a:pt x="56841" y="50027"/>
                </a:lnTo>
                <a:lnTo>
                  <a:pt x="56897" y="49971"/>
                </a:lnTo>
                <a:lnTo>
                  <a:pt x="57009" y="49785"/>
                </a:lnTo>
                <a:lnTo>
                  <a:pt x="57139" y="49581"/>
                </a:lnTo>
                <a:lnTo>
                  <a:pt x="57232" y="49376"/>
                </a:lnTo>
                <a:lnTo>
                  <a:pt x="57362" y="49096"/>
                </a:lnTo>
                <a:lnTo>
                  <a:pt x="57679" y="49525"/>
                </a:lnTo>
                <a:lnTo>
                  <a:pt x="57772" y="49655"/>
                </a:lnTo>
                <a:lnTo>
                  <a:pt x="57865" y="49748"/>
                </a:lnTo>
                <a:lnTo>
                  <a:pt x="57939" y="49785"/>
                </a:lnTo>
                <a:lnTo>
                  <a:pt x="57958" y="49785"/>
                </a:lnTo>
                <a:lnTo>
                  <a:pt x="57995" y="49748"/>
                </a:lnTo>
                <a:lnTo>
                  <a:pt x="58014" y="49711"/>
                </a:lnTo>
                <a:lnTo>
                  <a:pt x="58014" y="49655"/>
                </a:lnTo>
                <a:lnTo>
                  <a:pt x="57977" y="49543"/>
                </a:lnTo>
                <a:lnTo>
                  <a:pt x="57884" y="49394"/>
                </a:lnTo>
                <a:lnTo>
                  <a:pt x="57790" y="49227"/>
                </a:lnTo>
                <a:lnTo>
                  <a:pt x="57548" y="48929"/>
                </a:lnTo>
                <a:lnTo>
                  <a:pt x="57399" y="48743"/>
                </a:lnTo>
                <a:lnTo>
                  <a:pt x="57362" y="48724"/>
                </a:lnTo>
                <a:lnTo>
                  <a:pt x="57325" y="48705"/>
                </a:lnTo>
                <a:close/>
              </a:path>
            </a:pathLst>
          </a:custGeom>
          <a:solidFill>
            <a:srgbClr val="C9E4B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2400"/>
              <a:buNone/>
              <a:defRPr>
                <a:solidFill>
                  <a:srgbClr val="C9E4B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2400"/>
              <a:buNone/>
              <a:defRPr>
                <a:solidFill>
                  <a:srgbClr val="C9E4B4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2400"/>
              <a:buNone/>
              <a:defRPr>
                <a:solidFill>
                  <a:srgbClr val="C9E4B4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2400"/>
              <a:buNone/>
              <a:defRPr>
                <a:solidFill>
                  <a:srgbClr val="C9E4B4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2400"/>
              <a:buNone/>
              <a:defRPr>
                <a:solidFill>
                  <a:srgbClr val="C9E4B4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2400"/>
              <a:buNone/>
              <a:defRPr>
                <a:solidFill>
                  <a:srgbClr val="C9E4B4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2400"/>
              <a:buNone/>
              <a:defRPr>
                <a:solidFill>
                  <a:srgbClr val="C9E4B4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2400"/>
              <a:buNone/>
              <a:defRPr>
                <a:solidFill>
                  <a:srgbClr val="C9E4B4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2400"/>
              <a:buNone/>
              <a:defRPr>
                <a:solidFill>
                  <a:srgbClr val="C9E4B4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body" idx="1"/>
          </p:nvPr>
        </p:nvSpPr>
        <p:spPr>
          <a:xfrm>
            <a:off x="826025" y="1200150"/>
            <a:ext cx="2394000" cy="32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C9E4B4"/>
              </a:buClr>
              <a:buSzPts val="1600"/>
              <a:buChar char="‐"/>
              <a:defRPr sz="1600"/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1600"/>
              <a:buChar char="‐"/>
              <a:defRPr sz="1600"/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1600"/>
              <a:buChar char="‐"/>
              <a:defRPr sz="1600"/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2"/>
          </p:nvPr>
        </p:nvSpPr>
        <p:spPr>
          <a:xfrm>
            <a:off x="3342844" y="1200150"/>
            <a:ext cx="2394000" cy="32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C9E4B4"/>
              </a:buClr>
              <a:buSzPts val="1600"/>
              <a:buChar char="‐"/>
              <a:defRPr sz="1600"/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1600"/>
              <a:buChar char="‐"/>
              <a:defRPr sz="1600"/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1600"/>
              <a:buChar char="‐"/>
              <a:defRPr sz="1600"/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3"/>
          </p:nvPr>
        </p:nvSpPr>
        <p:spPr>
          <a:xfrm>
            <a:off x="5859662" y="1200150"/>
            <a:ext cx="2394000" cy="32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C9E4B4"/>
              </a:buClr>
              <a:buSzPts val="1600"/>
              <a:buChar char="‐"/>
              <a:defRPr sz="1600"/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1600"/>
              <a:buChar char="‐"/>
              <a:defRPr sz="1600"/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C9E4B4"/>
              </a:buClr>
              <a:buSzPts val="1600"/>
              <a:buChar char="‐"/>
              <a:defRPr sz="1600"/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SzPts val="1600"/>
              <a:buChar char="‐"/>
              <a:defRPr sz="1600"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sldNum" idx="12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9"/>
          <p:cNvSpPr txBox="1">
            <a:spLocks noGrp="1"/>
          </p:cNvSpPr>
          <p:nvPr>
            <p:ph type="sldNum" idx="12"/>
          </p:nvPr>
        </p:nvSpPr>
        <p:spPr>
          <a:xfrm>
            <a:off x="0" y="4521250"/>
            <a:ext cx="9144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‹N›</a:t>
            </a:fld>
            <a:endParaRPr/>
          </a:p>
        </p:txBody>
      </p:sp>
      <p:sp>
        <p:nvSpPr>
          <p:cNvPr id="48" name="Google Shape;48;p9"/>
          <p:cNvSpPr/>
          <p:nvPr/>
        </p:nvSpPr>
        <p:spPr>
          <a:xfrm>
            <a:off x="144225" y="157125"/>
            <a:ext cx="8855455" cy="4829191"/>
          </a:xfrm>
          <a:custGeom>
            <a:avLst/>
            <a:gdLst/>
            <a:ahLst/>
            <a:cxnLst/>
            <a:rect l="l" t="t" r="r" b="b"/>
            <a:pathLst>
              <a:path w="91397" h="49842" extrusionOk="0">
                <a:moveTo>
                  <a:pt x="37497" y="57"/>
                </a:moveTo>
                <a:lnTo>
                  <a:pt x="37348" y="75"/>
                </a:lnTo>
                <a:lnTo>
                  <a:pt x="37218" y="94"/>
                </a:lnTo>
                <a:lnTo>
                  <a:pt x="37106" y="150"/>
                </a:lnTo>
                <a:lnTo>
                  <a:pt x="37069" y="168"/>
                </a:lnTo>
                <a:lnTo>
                  <a:pt x="37051" y="206"/>
                </a:lnTo>
                <a:lnTo>
                  <a:pt x="37051" y="243"/>
                </a:lnTo>
                <a:lnTo>
                  <a:pt x="37051" y="280"/>
                </a:lnTo>
                <a:lnTo>
                  <a:pt x="37069" y="317"/>
                </a:lnTo>
                <a:lnTo>
                  <a:pt x="37125" y="336"/>
                </a:lnTo>
                <a:lnTo>
                  <a:pt x="37237" y="373"/>
                </a:lnTo>
                <a:lnTo>
                  <a:pt x="37888" y="373"/>
                </a:lnTo>
                <a:lnTo>
                  <a:pt x="38075" y="392"/>
                </a:lnTo>
                <a:lnTo>
                  <a:pt x="38372" y="410"/>
                </a:lnTo>
                <a:lnTo>
                  <a:pt x="38521" y="410"/>
                </a:lnTo>
                <a:lnTo>
                  <a:pt x="38652" y="392"/>
                </a:lnTo>
                <a:lnTo>
                  <a:pt x="38726" y="355"/>
                </a:lnTo>
                <a:lnTo>
                  <a:pt x="38763" y="317"/>
                </a:lnTo>
                <a:lnTo>
                  <a:pt x="38782" y="280"/>
                </a:lnTo>
                <a:lnTo>
                  <a:pt x="38763" y="224"/>
                </a:lnTo>
                <a:lnTo>
                  <a:pt x="38745" y="187"/>
                </a:lnTo>
                <a:lnTo>
                  <a:pt x="38726" y="168"/>
                </a:lnTo>
                <a:lnTo>
                  <a:pt x="38689" y="131"/>
                </a:lnTo>
                <a:lnTo>
                  <a:pt x="38577" y="94"/>
                </a:lnTo>
                <a:lnTo>
                  <a:pt x="38466" y="75"/>
                </a:lnTo>
                <a:lnTo>
                  <a:pt x="38205" y="57"/>
                </a:lnTo>
                <a:close/>
                <a:moveTo>
                  <a:pt x="22305" y="1"/>
                </a:moveTo>
                <a:lnTo>
                  <a:pt x="22156" y="19"/>
                </a:lnTo>
                <a:lnTo>
                  <a:pt x="22026" y="38"/>
                </a:lnTo>
                <a:lnTo>
                  <a:pt x="21989" y="57"/>
                </a:lnTo>
                <a:lnTo>
                  <a:pt x="21951" y="75"/>
                </a:lnTo>
                <a:lnTo>
                  <a:pt x="21914" y="131"/>
                </a:lnTo>
                <a:lnTo>
                  <a:pt x="21895" y="168"/>
                </a:lnTo>
                <a:lnTo>
                  <a:pt x="21877" y="206"/>
                </a:lnTo>
                <a:lnTo>
                  <a:pt x="21895" y="243"/>
                </a:lnTo>
                <a:lnTo>
                  <a:pt x="21951" y="299"/>
                </a:lnTo>
                <a:lnTo>
                  <a:pt x="22026" y="336"/>
                </a:lnTo>
                <a:lnTo>
                  <a:pt x="22138" y="373"/>
                </a:lnTo>
                <a:lnTo>
                  <a:pt x="22249" y="392"/>
                </a:lnTo>
                <a:lnTo>
                  <a:pt x="22435" y="410"/>
                </a:lnTo>
                <a:lnTo>
                  <a:pt x="22696" y="429"/>
                </a:lnTo>
                <a:lnTo>
                  <a:pt x="22975" y="466"/>
                </a:lnTo>
                <a:lnTo>
                  <a:pt x="23124" y="466"/>
                </a:lnTo>
                <a:lnTo>
                  <a:pt x="23255" y="448"/>
                </a:lnTo>
                <a:lnTo>
                  <a:pt x="23385" y="429"/>
                </a:lnTo>
                <a:lnTo>
                  <a:pt x="23497" y="392"/>
                </a:lnTo>
                <a:lnTo>
                  <a:pt x="23571" y="355"/>
                </a:lnTo>
                <a:lnTo>
                  <a:pt x="23608" y="317"/>
                </a:lnTo>
                <a:lnTo>
                  <a:pt x="23627" y="299"/>
                </a:lnTo>
                <a:lnTo>
                  <a:pt x="23608" y="261"/>
                </a:lnTo>
                <a:lnTo>
                  <a:pt x="23590" y="243"/>
                </a:lnTo>
                <a:lnTo>
                  <a:pt x="23552" y="206"/>
                </a:lnTo>
                <a:lnTo>
                  <a:pt x="23459" y="168"/>
                </a:lnTo>
                <a:lnTo>
                  <a:pt x="23199" y="94"/>
                </a:lnTo>
                <a:lnTo>
                  <a:pt x="23031" y="57"/>
                </a:lnTo>
                <a:lnTo>
                  <a:pt x="22789" y="38"/>
                </a:lnTo>
                <a:lnTo>
                  <a:pt x="22473" y="1"/>
                </a:lnTo>
                <a:close/>
                <a:moveTo>
                  <a:pt x="30553" y="94"/>
                </a:moveTo>
                <a:lnTo>
                  <a:pt x="30367" y="113"/>
                </a:lnTo>
                <a:lnTo>
                  <a:pt x="30199" y="113"/>
                </a:lnTo>
                <a:lnTo>
                  <a:pt x="29901" y="150"/>
                </a:lnTo>
                <a:lnTo>
                  <a:pt x="29734" y="168"/>
                </a:lnTo>
                <a:lnTo>
                  <a:pt x="29603" y="187"/>
                </a:lnTo>
                <a:lnTo>
                  <a:pt x="29510" y="224"/>
                </a:lnTo>
                <a:lnTo>
                  <a:pt x="29492" y="243"/>
                </a:lnTo>
                <a:lnTo>
                  <a:pt x="29473" y="261"/>
                </a:lnTo>
                <a:lnTo>
                  <a:pt x="29492" y="299"/>
                </a:lnTo>
                <a:lnTo>
                  <a:pt x="29510" y="336"/>
                </a:lnTo>
                <a:lnTo>
                  <a:pt x="29585" y="373"/>
                </a:lnTo>
                <a:lnTo>
                  <a:pt x="29696" y="410"/>
                </a:lnTo>
                <a:lnTo>
                  <a:pt x="29827" y="429"/>
                </a:lnTo>
                <a:lnTo>
                  <a:pt x="30106" y="448"/>
                </a:lnTo>
                <a:lnTo>
                  <a:pt x="30478" y="448"/>
                </a:lnTo>
                <a:lnTo>
                  <a:pt x="30758" y="466"/>
                </a:lnTo>
                <a:lnTo>
                  <a:pt x="30907" y="448"/>
                </a:lnTo>
                <a:lnTo>
                  <a:pt x="31018" y="429"/>
                </a:lnTo>
                <a:lnTo>
                  <a:pt x="31111" y="373"/>
                </a:lnTo>
                <a:lnTo>
                  <a:pt x="31149" y="355"/>
                </a:lnTo>
                <a:lnTo>
                  <a:pt x="31167" y="317"/>
                </a:lnTo>
                <a:lnTo>
                  <a:pt x="31167" y="261"/>
                </a:lnTo>
                <a:lnTo>
                  <a:pt x="31167" y="206"/>
                </a:lnTo>
                <a:lnTo>
                  <a:pt x="31130" y="168"/>
                </a:lnTo>
                <a:lnTo>
                  <a:pt x="31093" y="150"/>
                </a:lnTo>
                <a:lnTo>
                  <a:pt x="30981" y="113"/>
                </a:lnTo>
                <a:lnTo>
                  <a:pt x="30851" y="94"/>
                </a:lnTo>
                <a:close/>
                <a:moveTo>
                  <a:pt x="40756" y="113"/>
                </a:moveTo>
                <a:lnTo>
                  <a:pt x="40495" y="131"/>
                </a:lnTo>
                <a:lnTo>
                  <a:pt x="40309" y="131"/>
                </a:lnTo>
                <a:lnTo>
                  <a:pt x="39992" y="168"/>
                </a:lnTo>
                <a:lnTo>
                  <a:pt x="39843" y="187"/>
                </a:lnTo>
                <a:lnTo>
                  <a:pt x="39713" y="224"/>
                </a:lnTo>
                <a:lnTo>
                  <a:pt x="39638" y="261"/>
                </a:lnTo>
                <a:lnTo>
                  <a:pt x="39601" y="280"/>
                </a:lnTo>
                <a:lnTo>
                  <a:pt x="39601" y="317"/>
                </a:lnTo>
                <a:lnTo>
                  <a:pt x="39620" y="355"/>
                </a:lnTo>
                <a:lnTo>
                  <a:pt x="39676" y="373"/>
                </a:lnTo>
                <a:lnTo>
                  <a:pt x="39843" y="429"/>
                </a:lnTo>
                <a:lnTo>
                  <a:pt x="40067" y="448"/>
                </a:lnTo>
                <a:lnTo>
                  <a:pt x="40346" y="466"/>
                </a:lnTo>
                <a:lnTo>
                  <a:pt x="40867" y="448"/>
                </a:lnTo>
                <a:lnTo>
                  <a:pt x="41053" y="429"/>
                </a:lnTo>
                <a:lnTo>
                  <a:pt x="41165" y="410"/>
                </a:lnTo>
                <a:lnTo>
                  <a:pt x="41240" y="373"/>
                </a:lnTo>
                <a:lnTo>
                  <a:pt x="41277" y="317"/>
                </a:lnTo>
                <a:lnTo>
                  <a:pt x="41258" y="280"/>
                </a:lnTo>
                <a:lnTo>
                  <a:pt x="41221" y="243"/>
                </a:lnTo>
                <a:lnTo>
                  <a:pt x="41091" y="168"/>
                </a:lnTo>
                <a:lnTo>
                  <a:pt x="41016" y="131"/>
                </a:lnTo>
                <a:lnTo>
                  <a:pt x="40886" y="113"/>
                </a:lnTo>
                <a:close/>
                <a:moveTo>
                  <a:pt x="17539" y="113"/>
                </a:moveTo>
                <a:lnTo>
                  <a:pt x="17260" y="131"/>
                </a:lnTo>
                <a:lnTo>
                  <a:pt x="17129" y="168"/>
                </a:lnTo>
                <a:lnTo>
                  <a:pt x="17036" y="206"/>
                </a:lnTo>
                <a:lnTo>
                  <a:pt x="16943" y="261"/>
                </a:lnTo>
                <a:lnTo>
                  <a:pt x="16906" y="317"/>
                </a:lnTo>
                <a:lnTo>
                  <a:pt x="16906" y="336"/>
                </a:lnTo>
                <a:lnTo>
                  <a:pt x="16906" y="355"/>
                </a:lnTo>
                <a:lnTo>
                  <a:pt x="16962" y="392"/>
                </a:lnTo>
                <a:lnTo>
                  <a:pt x="17111" y="429"/>
                </a:lnTo>
                <a:lnTo>
                  <a:pt x="17297" y="448"/>
                </a:lnTo>
                <a:lnTo>
                  <a:pt x="17576" y="485"/>
                </a:lnTo>
                <a:lnTo>
                  <a:pt x="18135" y="485"/>
                </a:lnTo>
                <a:lnTo>
                  <a:pt x="18284" y="466"/>
                </a:lnTo>
                <a:lnTo>
                  <a:pt x="18395" y="429"/>
                </a:lnTo>
                <a:lnTo>
                  <a:pt x="18470" y="410"/>
                </a:lnTo>
                <a:lnTo>
                  <a:pt x="18488" y="355"/>
                </a:lnTo>
                <a:lnTo>
                  <a:pt x="18488" y="280"/>
                </a:lnTo>
                <a:lnTo>
                  <a:pt x="18470" y="224"/>
                </a:lnTo>
                <a:lnTo>
                  <a:pt x="18451" y="187"/>
                </a:lnTo>
                <a:lnTo>
                  <a:pt x="18395" y="168"/>
                </a:lnTo>
                <a:lnTo>
                  <a:pt x="18284" y="131"/>
                </a:lnTo>
                <a:lnTo>
                  <a:pt x="18042" y="131"/>
                </a:lnTo>
                <a:lnTo>
                  <a:pt x="17818" y="113"/>
                </a:lnTo>
                <a:close/>
                <a:moveTo>
                  <a:pt x="20536" y="113"/>
                </a:moveTo>
                <a:lnTo>
                  <a:pt x="20425" y="131"/>
                </a:lnTo>
                <a:lnTo>
                  <a:pt x="20220" y="150"/>
                </a:lnTo>
                <a:lnTo>
                  <a:pt x="20052" y="168"/>
                </a:lnTo>
                <a:lnTo>
                  <a:pt x="19829" y="187"/>
                </a:lnTo>
                <a:lnTo>
                  <a:pt x="19717" y="206"/>
                </a:lnTo>
                <a:lnTo>
                  <a:pt x="19661" y="224"/>
                </a:lnTo>
                <a:lnTo>
                  <a:pt x="19624" y="243"/>
                </a:lnTo>
                <a:lnTo>
                  <a:pt x="19587" y="299"/>
                </a:lnTo>
                <a:lnTo>
                  <a:pt x="19550" y="355"/>
                </a:lnTo>
                <a:lnTo>
                  <a:pt x="19550" y="392"/>
                </a:lnTo>
                <a:lnTo>
                  <a:pt x="19568" y="410"/>
                </a:lnTo>
                <a:lnTo>
                  <a:pt x="19587" y="448"/>
                </a:lnTo>
                <a:lnTo>
                  <a:pt x="19624" y="466"/>
                </a:lnTo>
                <a:lnTo>
                  <a:pt x="19922" y="485"/>
                </a:lnTo>
                <a:lnTo>
                  <a:pt x="20164" y="485"/>
                </a:lnTo>
                <a:lnTo>
                  <a:pt x="20387" y="466"/>
                </a:lnTo>
                <a:lnTo>
                  <a:pt x="20611" y="448"/>
                </a:lnTo>
                <a:lnTo>
                  <a:pt x="20685" y="410"/>
                </a:lnTo>
                <a:lnTo>
                  <a:pt x="20760" y="392"/>
                </a:lnTo>
                <a:lnTo>
                  <a:pt x="20816" y="355"/>
                </a:lnTo>
                <a:lnTo>
                  <a:pt x="20834" y="299"/>
                </a:lnTo>
                <a:lnTo>
                  <a:pt x="20816" y="261"/>
                </a:lnTo>
                <a:lnTo>
                  <a:pt x="20778" y="187"/>
                </a:lnTo>
                <a:lnTo>
                  <a:pt x="20723" y="150"/>
                </a:lnTo>
                <a:lnTo>
                  <a:pt x="20629" y="131"/>
                </a:lnTo>
                <a:lnTo>
                  <a:pt x="20536" y="113"/>
                </a:lnTo>
                <a:close/>
                <a:moveTo>
                  <a:pt x="15509" y="150"/>
                </a:moveTo>
                <a:lnTo>
                  <a:pt x="15342" y="187"/>
                </a:lnTo>
                <a:lnTo>
                  <a:pt x="15118" y="168"/>
                </a:lnTo>
                <a:lnTo>
                  <a:pt x="14783" y="187"/>
                </a:lnTo>
                <a:lnTo>
                  <a:pt x="14634" y="187"/>
                </a:lnTo>
                <a:lnTo>
                  <a:pt x="14485" y="224"/>
                </a:lnTo>
                <a:lnTo>
                  <a:pt x="14374" y="261"/>
                </a:lnTo>
                <a:lnTo>
                  <a:pt x="14337" y="299"/>
                </a:lnTo>
                <a:lnTo>
                  <a:pt x="14299" y="336"/>
                </a:lnTo>
                <a:lnTo>
                  <a:pt x="14299" y="373"/>
                </a:lnTo>
                <a:lnTo>
                  <a:pt x="14299" y="392"/>
                </a:lnTo>
                <a:lnTo>
                  <a:pt x="14318" y="429"/>
                </a:lnTo>
                <a:lnTo>
                  <a:pt x="14355" y="448"/>
                </a:lnTo>
                <a:lnTo>
                  <a:pt x="14448" y="466"/>
                </a:lnTo>
                <a:lnTo>
                  <a:pt x="14579" y="485"/>
                </a:lnTo>
                <a:lnTo>
                  <a:pt x="14821" y="504"/>
                </a:lnTo>
                <a:lnTo>
                  <a:pt x="14988" y="485"/>
                </a:lnTo>
                <a:lnTo>
                  <a:pt x="15212" y="504"/>
                </a:lnTo>
                <a:lnTo>
                  <a:pt x="15696" y="504"/>
                </a:lnTo>
                <a:lnTo>
                  <a:pt x="15826" y="485"/>
                </a:lnTo>
                <a:lnTo>
                  <a:pt x="15938" y="448"/>
                </a:lnTo>
                <a:lnTo>
                  <a:pt x="15975" y="410"/>
                </a:lnTo>
                <a:lnTo>
                  <a:pt x="15994" y="373"/>
                </a:lnTo>
                <a:lnTo>
                  <a:pt x="16012" y="317"/>
                </a:lnTo>
                <a:lnTo>
                  <a:pt x="16012" y="261"/>
                </a:lnTo>
                <a:lnTo>
                  <a:pt x="15994" y="224"/>
                </a:lnTo>
                <a:lnTo>
                  <a:pt x="15975" y="206"/>
                </a:lnTo>
                <a:lnTo>
                  <a:pt x="15882" y="168"/>
                </a:lnTo>
                <a:lnTo>
                  <a:pt x="15770" y="150"/>
                </a:lnTo>
                <a:close/>
                <a:moveTo>
                  <a:pt x="25414" y="113"/>
                </a:moveTo>
                <a:lnTo>
                  <a:pt x="25135" y="150"/>
                </a:lnTo>
                <a:lnTo>
                  <a:pt x="24837" y="168"/>
                </a:lnTo>
                <a:lnTo>
                  <a:pt x="24595" y="224"/>
                </a:lnTo>
                <a:lnTo>
                  <a:pt x="24409" y="280"/>
                </a:lnTo>
                <a:lnTo>
                  <a:pt x="24353" y="317"/>
                </a:lnTo>
                <a:lnTo>
                  <a:pt x="24334" y="355"/>
                </a:lnTo>
                <a:lnTo>
                  <a:pt x="24334" y="373"/>
                </a:lnTo>
                <a:lnTo>
                  <a:pt x="24353" y="392"/>
                </a:lnTo>
                <a:lnTo>
                  <a:pt x="24446" y="429"/>
                </a:lnTo>
                <a:lnTo>
                  <a:pt x="24558" y="466"/>
                </a:lnTo>
                <a:lnTo>
                  <a:pt x="24707" y="485"/>
                </a:lnTo>
                <a:lnTo>
                  <a:pt x="24986" y="504"/>
                </a:lnTo>
                <a:lnTo>
                  <a:pt x="25154" y="504"/>
                </a:lnTo>
                <a:lnTo>
                  <a:pt x="25452" y="466"/>
                </a:lnTo>
                <a:lnTo>
                  <a:pt x="25656" y="448"/>
                </a:lnTo>
                <a:lnTo>
                  <a:pt x="25880" y="392"/>
                </a:lnTo>
                <a:lnTo>
                  <a:pt x="26066" y="355"/>
                </a:lnTo>
                <a:lnTo>
                  <a:pt x="26122" y="317"/>
                </a:lnTo>
                <a:lnTo>
                  <a:pt x="26159" y="280"/>
                </a:lnTo>
                <a:lnTo>
                  <a:pt x="26178" y="243"/>
                </a:lnTo>
                <a:lnTo>
                  <a:pt x="26159" y="206"/>
                </a:lnTo>
                <a:lnTo>
                  <a:pt x="26103" y="168"/>
                </a:lnTo>
                <a:lnTo>
                  <a:pt x="26010" y="131"/>
                </a:lnTo>
                <a:lnTo>
                  <a:pt x="25898" y="113"/>
                </a:lnTo>
                <a:close/>
                <a:moveTo>
                  <a:pt x="12624" y="187"/>
                </a:moveTo>
                <a:lnTo>
                  <a:pt x="12233" y="206"/>
                </a:lnTo>
                <a:lnTo>
                  <a:pt x="12009" y="224"/>
                </a:lnTo>
                <a:lnTo>
                  <a:pt x="11935" y="243"/>
                </a:lnTo>
                <a:lnTo>
                  <a:pt x="11898" y="261"/>
                </a:lnTo>
                <a:lnTo>
                  <a:pt x="11879" y="317"/>
                </a:lnTo>
                <a:lnTo>
                  <a:pt x="11898" y="373"/>
                </a:lnTo>
                <a:lnTo>
                  <a:pt x="11953" y="410"/>
                </a:lnTo>
                <a:lnTo>
                  <a:pt x="12028" y="448"/>
                </a:lnTo>
                <a:lnTo>
                  <a:pt x="12233" y="504"/>
                </a:lnTo>
                <a:lnTo>
                  <a:pt x="12493" y="522"/>
                </a:lnTo>
                <a:lnTo>
                  <a:pt x="12996" y="522"/>
                </a:lnTo>
                <a:lnTo>
                  <a:pt x="13201" y="485"/>
                </a:lnTo>
                <a:lnTo>
                  <a:pt x="13313" y="448"/>
                </a:lnTo>
                <a:lnTo>
                  <a:pt x="13368" y="410"/>
                </a:lnTo>
                <a:lnTo>
                  <a:pt x="13387" y="373"/>
                </a:lnTo>
                <a:lnTo>
                  <a:pt x="13387" y="336"/>
                </a:lnTo>
                <a:lnTo>
                  <a:pt x="13368" y="317"/>
                </a:lnTo>
                <a:lnTo>
                  <a:pt x="13275" y="261"/>
                </a:lnTo>
                <a:lnTo>
                  <a:pt x="13145" y="224"/>
                </a:lnTo>
                <a:lnTo>
                  <a:pt x="12828" y="187"/>
                </a:lnTo>
                <a:close/>
                <a:moveTo>
                  <a:pt x="27295" y="150"/>
                </a:moveTo>
                <a:lnTo>
                  <a:pt x="27164" y="168"/>
                </a:lnTo>
                <a:lnTo>
                  <a:pt x="27053" y="187"/>
                </a:lnTo>
                <a:lnTo>
                  <a:pt x="26997" y="224"/>
                </a:lnTo>
                <a:lnTo>
                  <a:pt x="26960" y="243"/>
                </a:lnTo>
                <a:lnTo>
                  <a:pt x="26941" y="280"/>
                </a:lnTo>
                <a:lnTo>
                  <a:pt x="26941" y="336"/>
                </a:lnTo>
                <a:lnTo>
                  <a:pt x="26941" y="373"/>
                </a:lnTo>
                <a:lnTo>
                  <a:pt x="26960" y="410"/>
                </a:lnTo>
                <a:lnTo>
                  <a:pt x="26997" y="429"/>
                </a:lnTo>
                <a:lnTo>
                  <a:pt x="27053" y="466"/>
                </a:lnTo>
                <a:lnTo>
                  <a:pt x="27164" y="504"/>
                </a:lnTo>
                <a:lnTo>
                  <a:pt x="27295" y="504"/>
                </a:lnTo>
                <a:lnTo>
                  <a:pt x="27593" y="522"/>
                </a:lnTo>
                <a:lnTo>
                  <a:pt x="27779" y="504"/>
                </a:lnTo>
                <a:lnTo>
                  <a:pt x="27984" y="522"/>
                </a:lnTo>
                <a:lnTo>
                  <a:pt x="28263" y="522"/>
                </a:lnTo>
                <a:lnTo>
                  <a:pt x="28412" y="504"/>
                </a:lnTo>
                <a:lnTo>
                  <a:pt x="28524" y="485"/>
                </a:lnTo>
                <a:lnTo>
                  <a:pt x="28579" y="448"/>
                </a:lnTo>
                <a:lnTo>
                  <a:pt x="28617" y="410"/>
                </a:lnTo>
                <a:lnTo>
                  <a:pt x="28635" y="373"/>
                </a:lnTo>
                <a:lnTo>
                  <a:pt x="28654" y="336"/>
                </a:lnTo>
                <a:lnTo>
                  <a:pt x="28635" y="280"/>
                </a:lnTo>
                <a:lnTo>
                  <a:pt x="28617" y="243"/>
                </a:lnTo>
                <a:lnTo>
                  <a:pt x="28579" y="224"/>
                </a:lnTo>
                <a:lnTo>
                  <a:pt x="28524" y="187"/>
                </a:lnTo>
                <a:lnTo>
                  <a:pt x="28412" y="150"/>
                </a:lnTo>
                <a:close/>
                <a:moveTo>
                  <a:pt x="50456" y="113"/>
                </a:moveTo>
                <a:lnTo>
                  <a:pt x="50307" y="150"/>
                </a:lnTo>
                <a:lnTo>
                  <a:pt x="50046" y="243"/>
                </a:lnTo>
                <a:lnTo>
                  <a:pt x="49916" y="299"/>
                </a:lnTo>
                <a:lnTo>
                  <a:pt x="49841" y="355"/>
                </a:lnTo>
                <a:lnTo>
                  <a:pt x="49823" y="373"/>
                </a:lnTo>
                <a:lnTo>
                  <a:pt x="49823" y="410"/>
                </a:lnTo>
                <a:lnTo>
                  <a:pt x="49841" y="429"/>
                </a:lnTo>
                <a:lnTo>
                  <a:pt x="49897" y="448"/>
                </a:lnTo>
                <a:lnTo>
                  <a:pt x="50009" y="485"/>
                </a:lnTo>
                <a:lnTo>
                  <a:pt x="50120" y="504"/>
                </a:lnTo>
                <a:lnTo>
                  <a:pt x="50400" y="522"/>
                </a:lnTo>
                <a:lnTo>
                  <a:pt x="50660" y="522"/>
                </a:lnTo>
                <a:lnTo>
                  <a:pt x="50921" y="504"/>
                </a:lnTo>
                <a:lnTo>
                  <a:pt x="51051" y="504"/>
                </a:lnTo>
                <a:lnTo>
                  <a:pt x="51126" y="485"/>
                </a:lnTo>
                <a:lnTo>
                  <a:pt x="51200" y="448"/>
                </a:lnTo>
                <a:lnTo>
                  <a:pt x="51238" y="410"/>
                </a:lnTo>
                <a:lnTo>
                  <a:pt x="51275" y="355"/>
                </a:lnTo>
                <a:lnTo>
                  <a:pt x="51256" y="280"/>
                </a:lnTo>
                <a:lnTo>
                  <a:pt x="51182" y="206"/>
                </a:lnTo>
                <a:lnTo>
                  <a:pt x="51126" y="150"/>
                </a:lnTo>
                <a:lnTo>
                  <a:pt x="51033" y="131"/>
                </a:lnTo>
                <a:lnTo>
                  <a:pt x="50828" y="113"/>
                </a:lnTo>
                <a:close/>
                <a:moveTo>
                  <a:pt x="4543" y="131"/>
                </a:moveTo>
                <a:lnTo>
                  <a:pt x="4413" y="168"/>
                </a:lnTo>
                <a:lnTo>
                  <a:pt x="4320" y="206"/>
                </a:lnTo>
                <a:lnTo>
                  <a:pt x="4246" y="261"/>
                </a:lnTo>
                <a:lnTo>
                  <a:pt x="4246" y="299"/>
                </a:lnTo>
                <a:lnTo>
                  <a:pt x="4227" y="336"/>
                </a:lnTo>
                <a:lnTo>
                  <a:pt x="4246" y="373"/>
                </a:lnTo>
                <a:lnTo>
                  <a:pt x="4264" y="410"/>
                </a:lnTo>
                <a:lnTo>
                  <a:pt x="4357" y="448"/>
                </a:lnTo>
                <a:lnTo>
                  <a:pt x="4488" y="485"/>
                </a:lnTo>
                <a:lnTo>
                  <a:pt x="5158" y="485"/>
                </a:lnTo>
                <a:lnTo>
                  <a:pt x="5325" y="522"/>
                </a:lnTo>
                <a:lnTo>
                  <a:pt x="5530" y="541"/>
                </a:lnTo>
                <a:lnTo>
                  <a:pt x="5642" y="541"/>
                </a:lnTo>
                <a:lnTo>
                  <a:pt x="5735" y="504"/>
                </a:lnTo>
                <a:lnTo>
                  <a:pt x="5809" y="448"/>
                </a:lnTo>
                <a:lnTo>
                  <a:pt x="5828" y="410"/>
                </a:lnTo>
                <a:lnTo>
                  <a:pt x="5847" y="373"/>
                </a:lnTo>
                <a:lnTo>
                  <a:pt x="5847" y="317"/>
                </a:lnTo>
                <a:lnTo>
                  <a:pt x="5828" y="280"/>
                </a:lnTo>
                <a:lnTo>
                  <a:pt x="5809" y="243"/>
                </a:lnTo>
                <a:lnTo>
                  <a:pt x="5754" y="206"/>
                </a:lnTo>
                <a:lnTo>
                  <a:pt x="5642" y="168"/>
                </a:lnTo>
                <a:lnTo>
                  <a:pt x="5493" y="131"/>
                </a:lnTo>
                <a:close/>
                <a:moveTo>
                  <a:pt x="42506" y="187"/>
                </a:moveTo>
                <a:lnTo>
                  <a:pt x="42375" y="206"/>
                </a:lnTo>
                <a:lnTo>
                  <a:pt x="42264" y="224"/>
                </a:lnTo>
                <a:lnTo>
                  <a:pt x="42171" y="261"/>
                </a:lnTo>
                <a:lnTo>
                  <a:pt x="42133" y="280"/>
                </a:lnTo>
                <a:lnTo>
                  <a:pt x="42133" y="317"/>
                </a:lnTo>
                <a:lnTo>
                  <a:pt x="42133" y="336"/>
                </a:lnTo>
                <a:lnTo>
                  <a:pt x="42171" y="373"/>
                </a:lnTo>
                <a:lnTo>
                  <a:pt x="42319" y="429"/>
                </a:lnTo>
                <a:lnTo>
                  <a:pt x="42431" y="466"/>
                </a:lnTo>
                <a:lnTo>
                  <a:pt x="42543" y="504"/>
                </a:lnTo>
                <a:lnTo>
                  <a:pt x="42822" y="522"/>
                </a:lnTo>
                <a:lnTo>
                  <a:pt x="43083" y="522"/>
                </a:lnTo>
                <a:lnTo>
                  <a:pt x="43325" y="541"/>
                </a:lnTo>
                <a:lnTo>
                  <a:pt x="43548" y="541"/>
                </a:lnTo>
                <a:lnTo>
                  <a:pt x="43679" y="522"/>
                </a:lnTo>
                <a:lnTo>
                  <a:pt x="43716" y="504"/>
                </a:lnTo>
                <a:lnTo>
                  <a:pt x="43753" y="485"/>
                </a:lnTo>
                <a:lnTo>
                  <a:pt x="43790" y="429"/>
                </a:lnTo>
                <a:lnTo>
                  <a:pt x="43809" y="355"/>
                </a:lnTo>
                <a:lnTo>
                  <a:pt x="43790" y="336"/>
                </a:lnTo>
                <a:lnTo>
                  <a:pt x="43790" y="299"/>
                </a:lnTo>
                <a:lnTo>
                  <a:pt x="43753" y="280"/>
                </a:lnTo>
                <a:lnTo>
                  <a:pt x="43716" y="261"/>
                </a:lnTo>
                <a:lnTo>
                  <a:pt x="43474" y="206"/>
                </a:lnTo>
                <a:lnTo>
                  <a:pt x="43232" y="187"/>
                </a:lnTo>
                <a:close/>
                <a:moveTo>
                  <a:pt x="45094" y="150"/>
                </a:moveTo>
                <a:lnTo>
                  <a:pt x="44926" y="168"/>
                </a:lnTo>
                <a:lnTo>
                  <a:pt x="44777" y="187"/>
                </a:lnTo>
                <a:lnTo>
                  <a:pt x="44647" y="224"/>
                </a:lnTo>
                <a:lnTo>
                  <a:pt x="44610" y="261"/>
                </a:lnTo>
                <a:lnTo>
                  <a:pt x="44591" y="299"/>
                </a:lnTo>
                <a:lnTo>
                  <a:pt x="44572" y="336"/>
                </a:lnTo>
                <a:lnTo>
                  <a:pt x="44591" y="373"/>
                </a:lnTo>
                <a:lnTo>
                  <a:pt x="44610" y="410"/>
                </a:lnTo>
                <a:lnTo>
                  <a:pt x="44647" y="429"/>
                </a:lnTo>
                <a:lnTo>
                  <a:pt x="44758" y="466"/>
                </a:lnTo>
                <a:lnTo>
                  <a:pt x="44889" y="466"/>
                </a:lnTo>
                <a:lnTo>
                  <a:pt x="45187" y="485"/>
                </a:lnTo>
                <a:lnTo>
                  <a:pt x="45373" y="466"/>
                </a:lnTo>
                <a:lnTo>
                  <a:pt x="45596" y="504"/>
                </a:lnTo>
                <a:lnTo>
                  <a:pt x="45931" y="541"/>
                </a:lnTo>
                <a:lnTo>
                  <a:pt x="46229" y="541"/>
                </a:lnTo>
                <a:lnTo>
                  <a:pt x="46341" y="504"/>
                </a:lnTo>
                <a:lnTo>
                  <a:pt x="46378" y="466"/>
                </a:lnTo>
                <a:lnTo>
                  <a:pt x="46397" y="429"/>
                </a:lnTo>
                <a:lnTo>
                  <a:pt x="46415" y="373"/>
                </a:lnTo>
                <a:lnTo>
                  <a:pt x="46415" y="317"/>
                </a:lnTo>
                <a:lnTo>
                  <a:pt x="46397" y="280"/>
                </a:lnTo>
                <a:lnTo>
                  <a:pt x="46360" y="243"/>
                </a:lnTo>
                <a:lnTo>
                  <a:pt x="46267" y="187"/>
                </a:lnTo>
                <a:lnTo>
                  <a:pt x="46136" y="168"/>
                </a:lnTo>
                <a:lnTo>
                  <a:pt x="45987" y="150"/>
                </a:lnTo>
                <a:close/>
                <a:moveTo>
                  <a:pt x="2868" y="187"/>
                </a:moveTo>
                <a:lnTo>
                  <a:pt x="2663" y="206"/>
                </a:lnTo>
                <a:lnTo>
                  <a:pt x="2495" y="224"/>
                </a:lnTo>
                <a:lnTo>
                  <a:pt x="2347" y="224"/>
                </a:lnTo>
                <a:lnTo>
                  <a:pt x="2104" y="243"/>
                </a:lnTo>
                <a:lnTo>
                  <a:pt x="1974" y="280"/>
                </a:lnTo>
                <a:lnTo>
                  <a:pt x="1881" y="299"/>
                </a:lnTo>
                <a:lnTo>
                  <a:pt x="1825" y="355"/>
                </a:lnTo>
                <a:lnTo>
                  <a:pt x="1807" y="373"/>
                </a:lnTo>
                <a:lnTo>
                  <a:pt x="1788" y="410"/>
                </a:lnTo>
                <a:lnTo>
                  <a:pt x="1807" y="429"/>
                </a:lnTo>
                <a:lnTo>
                  <a:pt x="1825" y="466"/>
                </a:lnTo>
                <a:lnTo>
                  <a:pt x="1900" y="504"/>
                </a:lnTo>
                <a:lnTo>
                  <a:pt x="1993" y="541"/>
                </a:lnTo>
                <a:lnTo>
                  <a:pt x="2104" y="541"/>
                </a:lnTo>
                <a:lnTo>
                  <a:pt x="2328" y="559"/>
                </a:lnTo>
                <a:lnTo>
                  <a:pt x="2663" y="559"/>
                </a:lnTo>
                <a:lnTo>
                  <a:pt x="2961" y="541"/>
                </a:lnTo>
                <a:lnTo>
                  <a:pt x="3073" y="522"/>
                </a:lnTo>
                <a:lnTo>
                  <a:pt x="3184" y="466"/>
                </a:lnTo>
                <a:lnTo>
                  <a:pt x="3203" y="448"/>
                </a:lnTo>
                <a:lnTo>
                  <a:pt x="3222" y="410"/>
                </a:lnTo>
                <a:lnTo>
                  <a:pt x="3222" y="355"/>
                </a:lnTo>
                <a:lnTo>
                  <a:pt x="3203" y="299"/>
                </a:lnTo>
                <a:lnTo>
                  <a:pt x="3147" y="243"/>
                </a:lnTo>
                <a:lnTo>
                  <a:pt x="3073" y="206"/>
                </a:lnTo>
                <a:lnTo>
                  <a:pt x="2980" y="187"/>
                </a:lnTo>
                <a:close/>
                <a:moveTo>
                  <a:pt x="35114" y="113"/>
                </a:moveTo>
                <a:lnTo>
                  <a:pt x="34891" y="150"/>
                </a:lnTo>
                <a:lnTo>
                  <a:pt x="34798" y="168"/>
                </a:lnTo>
                <a:lnTo>
                  <a:pt x="34723" y="206"/>
                </a:lnTo>
                <a:lnTo>
                  <a:pt x="34612" y="299"/>
                </a:lnTo>
                <a:lnTo>
                  <a:pt x="34612" y="336"/>
                </a:lnTo>
                <a:lnTo>
                  <a:pt x="34612" y="355"/>
                </a:lnTo>
                <a:lnTo>
                  <a:pt x="34630" y="373"/>
                </a:lnTo>
                <a:lnTo>
                  <a:pt x="34649" y="392"/>
                </a:lnTo>
                <a:lnTo>
                  <a:pt x="34742" y="429"/>
                </a:lnTo>
                <a:lnTo>
                  <a:pt x="35003" y="448"/>
                </a:lnTo>
                <a:lnTo>
                  <a:pt x="35207" y="448"/>
                </a:lnTo>
                <a:lnTo>
                  <a:pt x="35412" y="485"/>
                </a:lnTo>
                <a:lnTo>
                  <a:pt x="35691" y="541"/>
                </a:lnTo>
                <a:lnTo>
                  <a:pt x="35822" y="559"/>
                </a:lnTo>
                <a:lnTo>
                  <a:pt x="35952" y="559"/>
                </a:lnTo>
                <a:lnTo>
                  <a:pt x="36045" y="541"/>
                </a:lnTo>
                <a:lnTo>
                  <a:pt x="36120" y="504"/>
                </a:lnTo>
                <a:lnTo>
                  <a:pt x="36176" y="466"/>
                </a:lnTo>
                <a:lnTo>
                  <a:pt x="36194" y="410"/>
                </a:lnTo>
                <a:lnTo>
                  <a:pt x="36194" y="373"/>
                </a:lnTo>
                <a:lnTo>
                  <a:pt x="36176" y="336"/>
                </a:lnTo>
                <a:lnTo>
                  <a:pt x="36138" y="299"/>
                </a:lnTo>
                <a:lnTo>
                  <a:pt x="36101" y="261"/>
                </a:lnTo>
                <a:lnTo>
                  <a:pt x="35989" y="224"/>
                </a:lnTo>
                <a:lnTo>
                  <a:pt x="35840" y="187"/>
                </a:lnTo>
                <a:lnTo>
                  <a:pt x="35710" y="168"/>
                </a:lnTo>
                <a:lnTo>
                  <a:pt x="35524" y="150"/>
                </a:lnTo>
                <a:lnTo>
                  <a:pt x="35338" y="131"/>
                </a:lnTo>
                <a:lnTo>
                  <a:pt x="35114" y="113"/>
                </a:lnTo>
                <a:close/>
                <a:moveTo>
                  <a:pt x="47849" y="206"/>
                </a:moveTo>
                <a:lnTo>
                  <a:pt x="47719" y="224"/>
                </a:lnTo>
                <a:lnTo>
                  <a:pt x="47495" y="261"/>
                </a:lnTo>
                <a:lnTo>
                  <a:pt x="47384" y="299"/>
                </a:lnTo>
                <a:lnTo>
                  <a:pt x="47328" y="355"/>
                </a:lnTo>
                <a:lnTo>
                  <a:pt x="47328" y="373"/>
                </a:lnTo>
                <a:lnTo>
                  <a:pt x="47328" y="392"/>
                </a:lnTo>
                <a:lnTo>
                  <a:pt x="47365" y="429"/>
                </a:lnTo>
                <a:lnTo>
                  <a:pt x="47421" y="448"/>
                </a:lnTo>
                <a:lnTo>
                  <a:pt x="47533" y="485"/>
                </a:lnTo>
                <a:lnTo>
                  <a:pt x="47737" y="522"/>
                </a:lnTo>
                <a:lnTo>
                  <a:pt x="47979" y="559"/>
                </a:lnTo>
                <a:lnTo>
                  <a:pt x="48221" y="578"/>
                </a:lnTo>
                <a:lnTo>
                  <a:pt x="48445" y="578"/>
                </a:lnTo>
                <a:lnTo>
                  <a:pt x="48519" y="559"/>
                </a:lnTo>
                <a:lnTo>
                  <a:pt x="48594" y="541"/>
                </a:lnTo>
                <a:lnTo>
                  <a:pt x="48631" y="504"/>
                </a:lnTo>
                <a:lnTo>
                  <a:pt x="48650" y="466"/>
                </a:lnTo>
                <a:lnTo>
                  <a:pt x="48631" y="410"/>
                </a:lnTo>
                <a:lnTo>
                  <a:pt x="48575" y="336"/>
                </a:lnTo>
                <a:lnTo>
                  <a:pt x="48501" y="280"/>
                </a:lnTo>
                <a:lnTo>
                  <a:pt x="48426" y="261"/>
                </a:lnTo>
                <a:lnTo>
                  <a:pt x="48221" y="224"/>
                </a:lnTo>
                <a:lnTo>
                  <a:pt x="48017" y="206"/>
                </a:lnTo>
                <a:close/>
                <a:moveTo>
                  <a:pt x="57940" y="113"/>
                </a:moveTo>
                <a:lnTo>
                  <a:pt x="57679" y="131"/>
                </a:lnTo>
                <a:lnTo>
                  <a:pt x="57586" y="150"/>
                </a:lnTo>
                <a:lnTo>
                  <a:pt x="57493" y="168"/>
                </a:lnTo>
                <a:lnTo>
                  <a:pt x="57419" y="224"/>
                </a:lnTo>
                <a:lnTo>
                  <a:pt x="57363" y="261"/>
                </a:lnTo>
                <a:lnTo>
                  <a:pt x="57344" y="317"/>
                </a:lnTo>
                <a:lnTo>
                  <a:pt x="57381" y="373"/>
                </a:lnTo>
                <a:lnTo>
                  <a:pt x="57437" y="410"/>
                </a:lnTo>
                <a:lnTo>
                  <a:pt x="57568" y="466"/>
                </a:lnTo>
                <a:lnTo>
                  <a:pt x="57847" y="504"/>
                </a:lnTo>
                <a:lnTo>
                  <a:pt x="58145" y="522"/>
                </a:lnTo>
                <a:lnTo>
                  <a:pt x="58443" y="541"/>
                </a:lnTo>
                <a:lnTo>
                  <a:pt x="58722" y="578"/>
                </a:lnTo>
                <a:lnTo>
                  <a:pt x="58815" y="578"/>
                </a:lnTo>
                <a:lnTo>
                  <a:pt x="58890" y="541"/>
                </a:lnTo>
                <a:lnTo>
                  <a:pt x="58908" y="504"/>
                </a:lnTo>
                <a:lnTo>
                  <a:pt x="58927" y="429"/>
                </a:lnTo>
                <a:lnTo>
                  <a:pt x="58890" y="373"/>
                </a:lnTo>
                <a:lnTo>
                  <a:pt x="58852" y="299"/>
                </a:lnTo>
                <a:lnTo>
                  <a:pt x="58796" y="243"/>
                </a:lnTo>
                <a:lnTo>
                  <a:pt x="58722" y="206"/>
                </a:lnTo>
                <a:lnTo>
                  <a:pt x="58610" y="168"/>
                </a:lnTo>
                <a:lnTo>
                  <a:pt x="58499" y="150"/>
                </a:lnTo>
                <a:lnTo>
                  <a:pt x="58219" y="113"/>
                </a:lnTo>
                <a:close/>
                <a:moveTo>
                  <a:pt x="65238" y="168"/>
                </a:moveTo>
                <a:lnTo>
                  <a:pt x="65071" y="187"/>
                </a:lnTo>
                <a:lnTo>
                  <a:pt x="64922" y="224"/>
                </a:lnTo>
                <a:lnTo>
                  <a:pt x="64791" y="280"/>
                </a:lnTo>
                <a:lnTo>
                  <a:pt x="64754" y="317"/>
                </a:lnTo>
                <a:lnTo>
                  <a:pt x="64736" y="355"/>
                </a:lnTo>
                <a:lnTo>
                  <a:pt x="64736" y="392"/>
                </a:lnTo>
                <a:lnTo>
                  <a:pt x="64754" y="410"/>
                </a:lnTo>
                <a:lnTo>
                  <a:pt x="64829" y="466"/>
                </a:lnTo>
                <a:lnTo>
                  <a:pt x="64940" y="485"/>
                </a:lnTo>
                <a:lnTo>
                  <a:pt x="65108" y="504"/>
                </a:lnTo>
                <a:lnTo>
                  <a:pt x="65406" y="522"/>
                </a:lnTo>
                <a:lnTo>
                  <a:pt x="65592" y="522"/>
                </a:lnTo>
                <a:lnTo>
                  <a:pt x="65834" y="541"/>
                </a:lnTo>
                <a:lnTo>
                  <a:pt x="66169" y="578"/>
                </a:lnTo>
                <a:lnTo>
                  <a:pt x="66504" y="578"/>
                </a:lnTo>
                <a:lnTo>
                  <a:pt x="66579" y="559"/>
                </a:lnTo>
                <a:lnTo>
                  <a:pt x="66616" y="541"/>
                </a:lnTo>
                <a:lnTo>
                  <a:pt x="66653" y="504"/>
                </a:lnTo>
                <a:lnTo>
                  <a:pt x="66672" y="466"/>
                </a:lnTo>
                <a:lnTo>
                  <a:pt x="66691" y="410"/>
                </a:lnTo>
                <a:lnTo>
                  <a:pt x="66672" y="355"/>
                </a:lnTo>
                <a:lnTo>
                  <a:pt x="66653" y="317"/>
                </a:lnTo>
                <a:lnTo>
                  <a:pt x="66597" y="280"/>
                </a:lnTo>
                <a:lnTo>
                  <a:pt x="66486" y="224"/>
                </a:lnTo>
                <a:lnTo>
                  <a:pt x="66337" y="187"/>
                </a:lnTo>
                <a:lnTo>
                  <a:pt x="66188" y="168"/>
                </a:lnTo>
                <a:close/>
                <a:moveTo>
                  <a:pt x="7560" y="206"/>
                </a:moveTo>
                <a:lnTo>
                  <a:pt x="7038" y="224"/>
                </a:lnTo>
                <a:lnTo>
                  <a:pt x="6908" y="243"/>
                </a:lnTo>
                <a:lnTo>
                  <a:pt x="6833" y="280"/>
                </a:lnTo>
                <a:lnTo>
                  <a:pt x="6778" y="317"/>
                </a:lnTo>
                <a:lnTo>
                  <a:pt x="6740" y="355"/>
                </a:lnTo>
                <a:lnTo>
                  <a:pt x="6722" y="410"/>
                </a:lnTo>
                <a:lnTo>
                  <a:pt x="6759" y="448"/>
                </a:lnTo>
                <a:lnTo>
                  <a:pt x="6852" y="485"/>
                </a:lnTo>
                <a:lnTo>
                  <a:pt x="7150" y="559"/>
                </a:lnTo>
                <a:lnTo>
                  <a:pt x="7448" y="597"/>
                </a:lnTo>
                <a:lnTo>
                  <a:pt x="7746" y="597"/>
                </a:lnTo>
                <a:lnTo>
                  <a:pt x="7913" y="578"/>
                </a:lnTo>
                <a:lnTo>
                  <a:pt x="8062" y="559"/>
                </a:lnTo>
                <a:lnTo>
                  <a:pt x="8174" y="522"/>
                </a:lnTo>
                <a:lnTo>
                  <a:pt x="8267" y="466"/>
                </a:lnTo>
                <a:lnTo>
                  <a:pt x="8323" y="410"/>
                </a:lnTo>
                <a:lnTo>
                  <a:pt x="8360" y="355"/>
                </a:lnTo>
                <a:lnTo>
                  <a:pt x="8360" y="317"/>
                </a:lnTo>
                <a:lnTo>
                  <a:pt x="8323" y="261"/>
                </a:lnTo>
                <a:lnTo>
                  <a:pt x="8230" y="243"/>
                </a:lnTo>
                <a:lnTo>
                  <a:pt x="8081" y="224"/>
                </a:lnTo>
                <a:lnTo>
                  <a:pt x="7560" y="206"/>
                </a:lnTo>
                <a:close/>
                <a:moveTo>
                  <a:pt x="10706" y="261"/>
                </a:moveTo>
                <a:lnTo>
                  <a:pt x="10576" y="280"/>
                </a:lnTo>
                <a:lnTo>
                  <a:pt x="10445" y="317"/>
                </a:lnTo>
                <a:lnTo>
                  <a:pt x="10334" y="355"/>
                </a:lnTo>
                <a:lnTo>
                  <a:pt x="10129" y="336"/>
                </a:lnTo>
                <a:lnTo>
                  <a:pt x="9794" y="317"/>
                </a:lnTo>
                <a:lnTo>
                  <a:pt x="9477" y="317"/>
                </a:lnTo>
                <a:lnTo>
                  <a:pt x="9384" y="336"/>
                </a:lnTo>
                <a:lnTo>
                  <a:pt x="9347" y="336"/>
                </a:lnTo>
                <a:lnTo>
                  <a:pt x="9328" y="355"/>
                </a:lnTo>
                <a:lnTo>
                  <a:pt x="9310" y="429"/>
                </a:lnTo>
                <a:lnTo>
                  <a:pt x="9328" y="485"/>
                </a:lnTo>
                <a:lnTo>
                  <a:pt x="9384" y="522"/>
                </a:lnTo>
                <a:lnTo>
                  <a:pt x="9459" y="559"/>
                </a:lnTo>
                <a:lnTo>
                  <a:pt x="9552" y="578"/>
                </a:lnTo>
                <a:lnTo>
                  <a:pt x="9663" y="597"/>
                </a:lnTo>
                <a:lnTo>
                  <a:pt x="10203" y="597"/>
                </a:lnTo>
                <a:lnTo>
                  <a:pt x="10464" y="578"/>
                </a:lnTo>
                <a:lnTo>
                  <a:pt x="10780" y="522"/>
                </a:lnTo>
                <a:lnTo>
                  <a:pt x="10836" y="504"/>
                </a:lnTo>
                <a:lnTo>
                  <a:pt x="10855" y="485"/>
                </a:lnTo>
                <a:lnTo>
                  <a:pt x="10874" y="448"/>
                </a:lnTo>
                <a:lnTo>
                  <a:pt x="10874" y="410"/>
                </a:lnTo>
                <a:lnTo>
                  <a:pt x="10855" y="336"/>
                </a:lnTo>
                <a:lnTo>
                  <a:pt x="10836" y="299"/>
                </a:lnTo>
                <a:lnTo>
                  <a:pt x="10799" y="261"/>
                </a:lnTo>
                <a:close/>
                <a:moveTo>
                  <a:pt x="32284" y="206"/>
                </a:moveTo>
                <a:lnTo>
                  <a:pt x="32173" y="224"/>
                </a:lnTo>
                <a:lnTo>
                  <a:pt x="32080" y="261"/>
                </a:lnTo>
                <a:lnTo>
                  <a:pt x="32061" y="280"/>
                </a:lnTo>
                <a:lnTo>
                  <a:pt x="32042" y="317"/>
                </a:lnTo>
                <a:lnTo>
                  <a:pt x="32042" y="373"/>
                </a:lnTo>
                <a:lnTo>
                  <a:pt x="32080" y="429"/>
                </a:lnTo>
                <a:lnTo>
                  <a:pt x="32154" y="466"/>
                </a:lnTo>
                <a:lnTo>
                  <a:pt x="32247" y="504"/>
                </a:lnTo>
                <a:lnTo>
                  <a:pt x="32471" y="559"/>
                </a:lnTo>
                <a:lnTo>
                  <a:pt x="32750" y="597"/>
                </a:lnTo>
                <a:lnTo>
                  <a:pt x="33290" y="597"/>
                </a:lnTo>
                <a:lnTo>
                  <a:pt x="33495" y="578"/>
                </a:lnTo>
                <a:lnTo>
                  <a:pt x="33606" y="559"/>
                </a:lnTo>
                <a:lnTo>
                  <a:pt x="33643" y="522"/>
                </a:lnTo>
                <a:lnTo>
                  <a:pt x="33662" y="485"/>
                </a:lnTo>
                <a:lnTo>
                  <a:pt x="33662" y="448"/>
                </a:lnTo>
                <a:lnTo>
                  <a:pt x="33643" y="429"/>
                </a:lnTo>
                <a:lnTo>
                  <a:pt x="33550" y="373"/>
                </a:lnTo>
                <a:lnTo>
                  <a:pt x="33401" y="336"/>
                </a:lnTo>
                <a:lnTo>
                  <a:pt x="33085" y="280"/>
                </a:lnTo>
                <a:lnTo>
                  <a:pt x="32880" y="261"/>
                </a:lnTo>
                <a:lnTo>
                  <a:pt x="32713" y="243"/>
                </a:lnTo>
                <a:lnTo>
                  <a:pt x="32433" y="206"/>
                </a:lnTo>
                <a:close/>
                <a:moveTo>
                  <a:pt x="53602" y="187"/>
                </a:moveTo>
                <a:lnTo>
                  <a:pt x="53360" y="206"/>
                </a:lnTo>
                <a:lnTo>
                  <a:pt x="53118" y="206"/>
                </a:lnTo>
                <a:lnTo>
                  <a:pt x="52857" y="224"/>
                </a:lnTo>
                <a:lnTo>
                  <a:pt x="52597" y="261"/>
                </a:lnTo>
                <a:lnTo>
                  <a:pt x="52485" y="280"/>
                </a:lnTo>
                <a:lnTo>
                  <a:pt x="52392" y="336"/>
                </a:lnTo>
                <a:lnTo>
                  <a:pt x="52280" y="410"/>
                </a:lnTo>
                <a:lnTo>
                  <a:pt x="52262" y="448"/>
                </a:lnTo>
                <a:lnTo>
                  <a:pt x="52262" y="466"/>
                </a:lnTo>
                <a:lnTo>
                  <a:pt x="52262" y="485"/>
                </a:lnTo>
                <a:lnTo>
                  <a:pt x="52280" y="522"/>
                </a:lnTo>
                <a:lnTo>
                  <a:pt x="52355" y="541"/>
                </a:lnTo>
                <a:lnTo>
                  <a:pt x="52466" y="559"/>
                </a:lnTo>
                <a:lnTo>
                  <a:pt x="52578" y="578"/>
                </a:lnTo>
                <a:lnTo>
                  <a:pt x="52783" y="578"/>
                </a:lnTo>
                <a:lnTo>
                  <a:pt x="53043" y="597"/>
                </a:lnTo>
                <a:lnTo>
                  <a:pt x="53323" y="615"/>
                </a:lnTo>
                <a:lnTo>
                  <a:pt x="53583" y="597"/>
                </a:lnTo>
                <a:lnTo>
                  <a:pt x="53714" y="559"/>
                </a:lnTo>
                <a:lnTo>
                  <a:pt x="53825" y="522"/>
                </a:lnTo>
                <a:lnTo>
                  <a:pt x="53881" y="504"/>
                </a:lnTo>
                <a:lnTo>
                  <a:pt x="53919" y="466"/>
                </a:lnTo>
                <a:lnTo>
                  <a:pt x="53937" y="429"/>
                </a:lnTo>
                <a:lnTo>
                  <a:pt x="53937" y="392"/>
                </a:lnTo>
                <a:lnTo>
                  <a:pt x="53900" y="317"/>
                </a:lnTo>
                <a:lnTo>
                  <a:pt x="53825" y="243"/>
                </a:lnTo>
                <a:lnTo>
                  <a:pt x="53788" y="224"/>
                </a:lnTo>
                <a:lnTo>
                  <a:pt x="53732" y="206"/>
                </a:lnTo>
                <a:lnTo>
                  <a:pt x="53602" y="187"/>
                </a:lnTo>
                <a:close/>
                <a:moveTo>
                  <a:pt x="83000" y="243"/>
                </a:moveTo>
                <a:lnTo>
                  <a:pt x="82814" y="261"/>
                </a:lnTo>
                <a:lnTo>
                  <a:pt x="82646" y="280"/>
                </a:lnTo>
                <a:lnTo>
                  <a:pt x="82516" y="336"/>
                </a:lnTo>
                <a:lnTo>
                  <a:pt x="82479" y="355"/>
                </a:lnTo>
                <a:lnTo>
                  <a:pt x="82479" y="392"/>
                </a:lnTo>
                <a:lnTo>
                  <a:pt x="82479" y="429"/>
                </a:lnTo>
                <a:lnTo>
                  <a:pt x="82535" y="448"/>
                </a:lnTo>
                <a:lnTo>
                  <a:pt x="82702" y="504"/>
                </a:lnTo>
                <a:lnTo>
                  <a:pt x="82963" y="541"/>
                </a:lnTo>
                <a:lnTo>
                  <a:pt x="83279" y="578"/>
                </a:lnTo>
                <a:lnTo>
                  <a:pt x="83875" y="615"/>
                </a:lnTo>
                <a:lnTo>
                  <a:pt x="84098" y="615"/>
                </a:lnTo>
                <a:lnTo>
                  <a:pt x="84229" y="597"/>
                </a:lnTo>
                <a:lnTo>
                  <a:pt x="84285" y="578"/>
                </a:lnTo>
                <a:lnTo>
                  <a:pt x="84322" y="541"/>
                </a:lnTo>
                <a:lnTo>
                  <a:pt x="84322" y="504"/>
                </a:lnTo>
                <a:lnTo>
                  <a:pt x="84322" y="466"/>
                </a:lnTo>
                <a:lnTo>
                  <a:pt x="84285" y="373"/>
                </a:lnTo>
                <a:lnTo>
                  <a:pt x="84229" y="317"/>
                </a:lnTo>
                <a:lnTo>
                  <a:pt x="84173" y="280"/>
                </a:lnTo>
                <a:lnTo>
                  <a:pt x="84098" y="261"/>
                </a:lnTo>
                <a:lnTo>
                  <a:pt x="83931" y="243"/>
                </a:lnTo>
                <a:close/>
                <a:moveTo>
                  <a:pt x="62650" y="206"/>
                </a:moveTo>
                <a:lnTo>
                  <a:pt x="62501" y="224"/>
                </a:lnTo>
                <a:lnTo>
                  <a:pt x="62371" y="243"/>
                </a:lnTo>
                <a:lnTo>
                  <a:pt x="62334" y="261"/>
                </a:lnTo>
                <a:lnTo>
                  <a:pt x="62297" y="299"/>
                </a:lnTo>
                <a:lnTo>
                  <a:pt x="62297" y="336"/>
                </a:lnTo>
                <a:lnTo>
                  <a:pt x="62334" y="392"/>
                </a:lnTo>
                <a:lnTo>
                  <a:pt x="62390" y="429"/>
                </a:lnTo>
                <a:lnTo>
                  <a:pt x="62483" y="466"/>
                </a:lnTo>
                <a:lnTo>
                  <a:pt x="62725" y="541"/>
                </a:lnTo>
                <a:lnTo>
                  <a:pt x="63041" y="597"/>
                </a:lnTo>
                <a:lnTo>
                  <a:pt x="63358" y="634"/>
                </a:lnTo>
                <a:lnTo>
                  <a:pt x="63656" y="634"/>
                </a:lnTo>
                <a:lnTo>
                  <a:pt x="63898" y="615"/>
                </a:lnTo>
                <a:lnTo>
                  <a:pt x="63991" y="597"/>
                </a:lnTo>
                <a:lnTo>
                  <a:pt x="64047" y="559"/>
                </a:lnTo>
                <a:lnTo>
                  <a:pt x="64084" y="522"/>
                </a:lnTo>
                <a:lnTo>
                  <a:pt x="64103" y="504"/>
                </a:lnTo>
                <a:lnTo>
                  <a:pt x="64103" y="466"/>
                </a:lnTo>
                <a:lnTo>
                  <a:pt x="64084" y="429"/>
                </a:lnTo>
                <a:lnTo>
                  <a:pt x="63991" y="392"/>
                </a:lnTo>
                <a:lnTo>
                  <a:pt x="63879" y="355"/>
                </a:lnTo>
                <a:lnTo>
                  <a:pt x="63600" y="299"/>
                </a:lnTo>
                <a:lnTo>
                  <a:pt x="63432" y="280"/>
                </a:lnTo>
                <a:lnTo>
                  <a:pt x="63209" y="261"/>
                </a:lnTo>
                <a:lnTo>
                  <a:pt x="62837" y="224"/>
                </a:lnTo>
                <a:lnTo>
                  <a:pt x="62650" y="206"/>
                </a:lnTo>
                <a:close/>
                <a:moveTo>
                  <a:pt x="559" y="224"/>
                </a:moveTo>
                <a:lnTo>
                  <a:pt x="410" y="261"/>
                </a:lnTo>
                <a:lnTo>
                  <a:pt x="299" y="280"/>
                </a:lnTo>
                <a:lnTo>
                  <a:pt x="94" y="280"/>
                </a:lnTo>
                <a:lnTo>
                  <a:pt x="56" y="299"/>
                </a:lnTo>
                <a:lnTo>
                  <a:pt x="38" y="336"/>
                </a:lnTo>
                <a:lnTo>
                  <a:pt x="19" y="392"/>
                </a:lnTo>
                <a:lnTo>
                  <a:pt x="1" y="448"/>
                </a:lnTo>
                <a:lnTo>
                  <a:pt x="1" y="504"/>
                </a:lnTo>
                <a:lnTo>
                  <a:pt x="38" y="559"/>
                </a:lnTo>
                <a:lnTo>
                  <a:pt x="112" y="597"/>
                </a:lnTo>
                <a:lnTo>
                  <a:pt x="205" y="634"/>
                </a:lnTo>
                <a:lnTo>
                  <a:pt x="336" y="652"/>
                </a:lnTo>
                <a:lnTo>
                  <a:pt x="596" y="652"/>
                </a:lnTo>
                <a:lnTo>
                  <a:pt x="652" y="615"/>
                </a:lnTo>
                <a:lnTo>
                  <a:pt x="690" y="597"/>
                </a:lnTo>
                <a:lnTo>
                  <a:pt x="727" y="541"/>
                </a:lnTo>
                <a:lnTo>
                  <a:pt x="764" y="485"/>
                </a:lnTo>
                <a:lnTo>
                  <a:pt x="783" y="429"/>
                </a:lnTo>
                <a:lnTo>
                  <a:pt x="764" y="336"/>
                </a:lnTo>
                <a:lnTo>
                  <a:pt x="745" y="280"/>
                </a:lnTo>
                <a:lnTo>
                  <a:pt x="708" y="243"/>
                </a:lnTo>
                <a:lnTo>
                  <a:pt x="634" y="224"/>
                </a:lnTo>
                <a:close/>
                <a:moveTo>
                  <a:pt x="67863" y="299"/>
                </a:moveTo>
                <a:lnTo>
                  <a:pt x="67696" y="317"/>
                </a:lnTo>
                <a:lnTo>
                  <a:pt x="67547" y="336"/>
                </a:lnTo>
                <a:lnTo>
                  <a:pt x="67454" y="373"/>
                </a:lnTo>
                <a:lnTo>
                  <a:pt x="67417" y="410"/>
                </a:lnTo>
                <a:lnTo>
                  <a:pt x="67398" y="429"/>
                </a:lnTo>
                <a:lnTo>
                  <a:pt x="67417" y="466"/>
                </a:lnTo>
                <a:lnTo>
                  <a:pt x="67454" y="504"/>
                </a:lnTo>
                <a:lnTo>
                  <a:pt x="67603" y="559"/>
                </a:lnTo>
                <a:lnTo>
                  <a:pt x="67845" y="597"/>
                </a:lnTo>
                <a:lnTo>
                  <a:pt x="68124" y="634"/>
                </a:lnTo>
                <a:lnTo>
                  <a:pt x="68403" y="652"/>
                </a:lnTo>
                <a:lnTo>
                  <a:pt x="68869" y="652"/>
                </a:lnTo>
                <a:lnTo>
                  <a:pt x="68981" y="634"/>
                </a:lnTo>
                <a:lnTo>
                  <a:pt x="69036" y="597"/>
                </a:lnTo>
                <a:lnTo>
                  <a:pt x="69074" y="578"/>
                </a:lnTo>
                <a:lnTo>
                  <a:pt x="69092" y="541"/>
                </a:lnTo>
                <a:lnTo>
                  <a:pt x="69074" y="522"/>
                </a:lnTo>
                <a:lnTo>
                  <a:pt x="68999" y="466"/>
                </a:lnTo>
                <a:lnTo>
                  <a:pt x="68887" y="410"/>
                </a:lnTo>
                <a:lnTo>
                  <a:pt x="68590" y="336"/>
                </a:lnTo>
                <a:lnTo>
                  <a:pt x="68403" y="317"/>
                </a:lnTo>
                <a:lnTo>
                  <a:pt x="68180" y="317"/>
                </a:lnTo>
                <a:lnTo>
                  <a:pt x="67863" y="299"/>
                </a:lnTo>
                <a:close/>
                <a:moveTo>
                  <a:pt x="56376" y="280"/>
                </a:moveTo>
                <a:lnTo>
                  <a:pt x="55129" y="299"/>
                </a:lnTo>
                <a:lnTo>
                  <a:pt x="54998" y="317"/>
                </a:lnTo>
                <a:lnTo>
                  <a:pt x="54887" y="336"/>
                </a:lnTo>
                <a:lnTo>
                  <a:pt x="54775" y="373"/>
                </a:lnTo>
                <a:lnTo>
                  <a:pt x="54719" y="410"/>
                </a:lnTo>
                <a:lnTo>
                  <a:pt x="54700" y="429"/>
                </a:lnTo>
                <a:lnTo>
                  <a:pt x="54682" y="466"/>
                </a:lnTo>
                <a:lnTo>
                  <a:pt x="54700" y="485"/>
                </a:lnTo>
                <a:lnTo>
                  <a:pt x="54719" y="504"/>
                </a:lnTo>
                <a:lnTo>
                  <a:pt x="54812" y="559"/>
                </a:lnTo>
                <a:lnTo>
                  <a:pt x="54961" y="615"/>
                </a:lnTo>
                <a:lnTo>
                  <a:pt x="55259" y="671"/>
                </a:lnTo>
                <a:lnTo>
                  <a:pt x="55892" y="671"/>
                </a:lnTo>
                <a:lnTo>
                  <a:pt x="56190" y="634"/>
                </a:lnTo>
                <a:lnTo>
                  <a:pt x="56358" y="615"/>
                </a:lnTo>
                <a:lnTo>
                  <a:pt x="56451" y="578"/>
                </a:lnTo>
                <a:lnTo>
                  <a:pt x="56488" y="559"/>
                </a:lnTo>
                <a:lnTo>
                  <a:pt x="56506" y="522"/>
                </a:lnTo>
                <a:lnTo>
                  <a:pt x="56525" y="429"/>
                </a:lnTo>
                <a:lnTo>
                  <a:pt x="56506" y="355"/>
                </a:lnTo>
                <a:lnTo>
                  <a:pt x="56451" y="299"/>
                </a:lnTo>
                <a:lnTo>
                  <a:pt x="56413" y="280"/>
                </a:lnTo>
                <a:close/>
                <a:moveTo>
                  <a:pt x="60323" y="206"/>
                </a:moveTo>
                <a:lnTo>
                  <a:pt x="60211" y="224"/>
                </a:lnTo>
                <a:lnTo>
                  <a:pt x="60118" y="243"/>
                </a:lnTo>
                <a:lnTo>
                  <a:pt x="60025" y="299"/>
                </a:lnTo>
                <a:lnTo>
                  <a:pt x="59951" y="373"/>
                </a:lnTo>
                <a:lnTo>
                  <a:pt x="59914" y="429"/>
                </a:lnTo>
                <a:lnTo>
                  <a:pt x="59932" y="466"/>
                </a:lnTo>
                <a:lnTo>
                  <a:pt x="59969" y="504"/>
                </a:lnTo>
                <a:lnTo>
                  <a:pt x="60044" y="522"/>
                </a:lnTo>
                <a:lnTo>
                  <a:pt x="60137" y="541"/>
                </a:lnTo>
                <a:lnTo>
                  <a:pt x="60323" y="559"/>
                </a:lnTo>
                <a:lnTo>
                  <a:pt x="60565" y="578"/>
                </a:lnTo>
                <a:lnTo>
                  <a:pt x="60863" y="634"/>
                </a:lnTo>
                <a:lnTo>
                  <a:pt x="61031" y="652"/>
                </a:lnTo>
                <a:lnTo>
                  <a:pt x="61161" y="671"/>
                </a:lnTo>
                <a:lnTo>
                  <a:pt x="61291" y="652"/>
                </a:lnTo>
                <a:lnTo>
                  <a:pt x="61329" y="634"/>
                </a:lnTo>
                <a:lnTo>
                  <a:pt x="61366" y="615"/>
                </a:lnTo>
                <a:lnTo>
                  <a:pt x="61403" y="559"/>
                </a:lnTo>
                <a:lnTo>
                  <a:pt x="61440" y="522"/>
                </a:lnTo>
                <a:lnTo>
                  <a:pt x="61440" y="466"/>
                </a:lnTo>
                <a:lnTo>
                  <a:pt x="61440" y="429"/>
                </a:lnTo>
                <a:lnTo>
                  <a:pt x="61422" y="392"/>
                </a:lnTo>
                <a:lnTo>
                  <a:pt x="61384" y="373"/>
                </a:lnTo>
                <a:lnTo>
                  <a:pt x="61291" y="317"/>
                </a:lnTo>
                <a:lnTo>
                  <a:pt x="61180" y="280"/>
                </a:lnTo>
                <a:lnTo>
                  <a:pt x="61049" y="261"/>
                </a:lnTo>
                <a:lnTo>
                  <a:pt x="60863" y="243"/>
                </a:lnTo>
                <a:lnTo>
                  <a:pt x="60677" y="206"/>
                </a:lnTo>
                <a:close/>
                <a:moveTo>
                  <a:pt x="71010" y="243"/>
                </a:moveTo>
                <a:lnTo>
                  <a:pt x="70768" y="261"/>
                </a:lnTo>
                <a:lnTo>
                  <a:pt x="70544" y="280"/>
                </a:lnTo>
                <a:lnTo>
                  <a:pt x="70321" y="299"/>
                </a:lnTo>
                <a:lnTo>
                  <a:pt x="70191" y="336"/>
                </a:lnTo>
                <a:lnTo>
                  <a:pt x="70079" y="373"/>
                </a:lnTo>
                <a:lnTo>
                  <a:pt x="70005" y="410"/>
                </a:lnTo>
                <a:lnTo>
                  <a:pt x="69986" y="429"/>
                </a:lnTo>
                <a:lnTo>
                  <a:pt x="69986" y="466"/>
                </a:lnTo>
                <a:lnTo>
                  <a:pt x="70005" y="485"/>
                </a:lnTo>
                <a:lnTo>
                  <a:pt x="70042" y="522"/>
                </a:lnTo>
                <a:lnTo>
                  <a:pt x="70191" y="578"/>
                </a:lnTo>
                <a:lnTo>
                  <a:pt x="70284" y="615"/>
                </a:lnTo>
                <a:lnTo>
                  <a:pt x="70414" y="634"/>
                </a:lnTo>
                <a:lnTo>
                  <a:pt x="70675" y="671"/>
                </a:lnTo>
                <a:lnTo>
                  <a:pt x="70935" y="671"/>
                </a:lnTo>
                <a:lnTo>
                  <a:pt x="71177" y="652"/>
                </a:lnTo>
                <a:lnTo>
                  <a:pt x="71326" y="615"/>
                </a:lnTo>
                <a:lnTo>
                  <a:pt x="71420" y="578"/>
                </a:lnTo>
                <a:lnTo>
                  <a:pt x="71513" y="522"/>
                </a:lnTo>
                <a:lnTo>
                  <a:pt x="71568" y="466"/>
                </a:lnTo>
                <a:lnTo>
                  <a:pt x="71587" y="448"/>
                </a:lnTo>
                <a:lnTo>
                  <a:pt x="71606" y="410"/>
                </a:lnTo>
                <a:lnTo>
                  <a:pt x="71587" y="392"/>
                </a:lnTo>
                <a:lnTo>
                  <a:pt x="71568" y="355"/>
                </a:lnTo>
                <a:lnTo>
                  <a:pt x="71475" y="299"/>
                </a:lnTo>
                <a:lnTo>
                  <a:pt x="71364" y="280"/>
                </a:lnTo>
                <a:lnTo>
                  <a:pt x="71252" y="261"/>
                </a:lnTo>
                <a:lnTo>
                  <a:pt x="71010" y="243"/>
                </a:lnTo>
                <a:close/>
                <a:moveTo>
                  <a:pt x="75478" y="243"/>
                </a:moveTo>
                <a:lnTo>
                  <a:pt x="75348" y="261"/>
                </a:lnTo>
                <a:lnTo>
                  <a:pt x="75218" y="299"/>
                </a:lnTo>
                <a:lnTo>
                  <a:pt x="75125" y="336"/>
                </a:lnTo>
                <a:lnTo>
                  <a:pt x="75031" y="410"/>
                </a:lnTo>
                <a:lnTo>
                  <a:pt x="74994" y="466"/>
                </a:lnTo>
                <a:lnTo>
                  <a:pt x="74994" y="485"/>
                </a:lnTo>
                <a:lnTo>
                  <a:pt x="75013" y="504"/>
                </a:lnTo>
                <a:lnTo>
                  <a:pt x="75069" y="541"/>
                </a:lnTo>
                <a:lnTo>
                  <a:pt x="75143" y="578"/>
                </a:lnTo>
                <a:lnTo>
                  <a:pt x="75236" y="597"/>
                </a:lnTo>
                <a:lnTo>
                  <a:pt x="75422" y="615"/>
                </a:lnTo>
                <a:lnTo>
                  <a:pt x="75702" y="652"/>
                </a:lnTo>
                <a:lnTo>
                  <a:pt x="76000" y="671"/>
                </a:lnTo>
                <a:lnTo>
                  <a:pt x="76279" y="652"/>
                </a:lnTo>
                <a:lnTo>
                  <a:pt x="76428" y="652"/>
                </a:lnTo>
                <a:lnTo>
                  <a:pt x="76558" y="615"/>
                </a:lnTo>
                <a:lnTo>
                  <a:pt x="76614" y="597"/>
                </a:lnTo>
                <a:lnTo>
                  <a:pt x="76651" y="578"/>
                </a:lnTo>
                <a:lnTo>
                  <a:pt x="76651" y="541"/>
                </a:lnTo>
                <a:lnTo>
                  <a:pt x="76670" y="504"/>
                </a:lnTo>
                <a:lnTo>
                  <a:pt x="76633" y="429"/>
                </a:lnTo>
                <a:lnTo>
                  <a:pt x="76595" y="355"/>
                </a:lnTo>
                <a:lnTo>
                  <a:pt x="76558" y="317"/>
                </a:lnTo>
                <a:lnTo>
                  <a:pt x="76502" y="299"/>
                </a:lnTo>
                <a:lnTo>
                  <a:pt x="76391" y="261"/>
                </a:lnTo>
                <a:lnTo>
                  <a:pt x="76149" y="261"/>
                </a:lnTo>
                <a:lnTo>
                  <a:pt x="75906" y="243"/>
                </a:lnTo>
                <a:close/>
                <a:moveTo>
                  <a:pt x="78755" y="224"/>
                </a:moveTo>
                <a:lnTo>
                  <a:pt x="78476" y="243"/>
                </a:lnTo>
                <a:lnTo>
                  <a:pt x="78271" y="280"/>
                </a:lnTo>
                <a:lnTo>
                  <a:pt x="78122" y="299"/>
                </a:lnTo>
                <a:lnTo>
                  <a:pt x="77861" y="336"/>
                </a:lnTo>
                <a:lnTo>
                  <a:pt x="77731" y="373"/>
                </a:lnTo>
                <a:lnTo>
                  <a:pt x="77619" y="410"/>
                </a:lnTo>
                <a:lnTo>
                  <a:pt x="77563" y="466"/>
                </a:lnTo>
                <a:lnTo>
                  <a:pt x="77545" y="504"/>
                </a:lnTo>
                <a:lnTo>
                  <a:pt x="77526" y="522"/>
                </a:lnTo>
                <a:lnTo>
                  <a:pt x="77545" y="559"/>
                </a:lnTo>
                <a:lnTo>
                  <a:pt x="77563" y="597"/>
                </a:lnTo>
                <a:lnTo>
                  <a:pt x="77657" y="634"/>
                </a:lnTo>
                <a:lnTo>
                  <a:pt x="77750" y="652"/>
                </a:lnTo>
                <a:lnTo>
                  <a:pt x="77880" y="671"/>
                </a:lnTo>
                <a:lnTo>
                  <a:pt x="78122" y="652"/>
                </a:lnTo>
                <a:lnTo>
                  <a:pt x="78476" y="652"/>
                </a:lnTo>
                <a:lnTo>
                  <a:pt x="78792" y="634"/>
                </a:lnTo>
                <a:lnTo>
                  <a:pt x="78941" y="597"/>
                </a:lnTo>
                <a:lnTo>
                  <a:pt x="79053" y="559"/>
                </a:lnTo>
                <a:lnTo>
                  <a:pt x="79109" y="522"/>
                </a:lnTo>
                <a:lnTo>
                  <a:pt x="79127" y="485"/>
                </a:lnTo>
                <a:lnTo>
                  <a:pt x="79146" y="448"/>
                </a:lnTo>
                <a:lnTo>
                  <a:pt x="79146" y="392"/>
                </a:lnTo>
                <a:lnTo>
                  <a:pt x="79127" y="336"/>
                </a:lnTo>
                <a:lnTo>
                  <a:pt x="79109" y="299"/>
                </a:lnTo>
                <a:lnTo>
                  <a:pt x="79072" y="261"/>
                </a:lnTo>
                <a:lnTo>
                  <a:pt x="79016" y="243"/>
                </a:lnTo>
                <a:lnTo>
                  <a:pt x="78904" y="224"/>
                </a:lnTo>
                <a:close/>
                <a:moveTo>
                  <a:pt x="72853" y="261"/>
                </a:moveTo>
                <a:lnTo>
                  <a:pt x="72667" y="299"/>
                </a:lnTo>
                <a:lnTo>
                  <a:pt x="72537" y="317"/>
                </a:lnTo>
                <a:lnTo>
                  <a:pt x="72481" y="355"/>
                </a:lnTo>
                <a:lnTo>
                  <a:pt x="72462" y="392"/>
                </a:lnTo>
                <a:lnTo>
                  <a:pt x="72481" y="410"/>
                </a:lnTo>
                <a:lnTo>
                  <a:pt x="72518" y="448"/>
                </a:lnTo>
                <a:lnTo>
                  <a:pt x="72592" y="504"/>
                </a:lnTo>
                <a:lnTo>
                  <a:pt x="72723" y="541"/>
                </a:lnTo>
                <a:lnTo>
                  <a:pt x="72890" y="578"/>
                </a:lnTo>
                <a:lnTo>
                  <a:pt x="73132" y="634"/>
                </a:lnTo>
                <a:lnTo>
                  <a:pt x="73393" y="671"/>
                </a:lnTo>
                <a:lnTo>
                  <a:pt x="73654" y="690"/>
                </a:lnTo>
                <a:lnTo>
                  <a:pt x="73914" y="671"/>
                </a:lnTo>
                <a:lnTo>
                  <a:pt x="73989" y="652"/>
                </a:lnTo>
                <a:lnTo>
                  <a:pt x="74045" y="615"/>
                </a:lnTo>
                <a:lnTo>
                  <a:pt x="74101" y="559"/>
                </a:lnTo>
                <a:lnTo>
                  <a:pt x="74138" y="504"/>
                </a:lnTo>
                <a:lnTo>
                  <a:pt x="74156" y="448"/>
                </a:lnTo>
                <a:lnTo>
                  <a:pt x="74138" y="392"/>
                </a:lnTo>
                <a:lnTo>
                  <a:pt x="74082" y="355"/>
                </a:lnTo>
                <a:lnTo>
                  <a:pt x="73989" y="336"/>
                </a:lnTo>
                <a:lnTo>
                  <a:pt x="73430" y="280"/>
                </a:lnTo>
                <a:lnTo>
                  <a:pt x="73132" y="261"/>
                </a:lnTo>
                <a:close/>
                <a:moveTo>
                  <a:pt x="80393" y="261"/>
                </a:moveTo>
                <a:lnTo>
                  <a:pt x="80282" y="280"/>
                </a:lnTo>
                <a:lnTo>
                  <a:pt x="80170" y="299"/>
                </a:lnTo>
                <a:lnTo>
                  <a:pt x="80040" y="336"/>
                </a:lnTo>
                <a:lnTo>
                  <a:pt x="79947" y="373"/>
                </a:lnTo>
                <a:lnTo>
                  <a:pt x="79891" y="429"/>
                </a:lnTo>
                <a:lnTo>
                  <a:pt x="79872" y="448"/>
                </a:lnTo>
                <a:lnTo>
                  <a:pt x="79891" y="485"/>
                </a:lnTo>
                <a:lnTo>
                  <a:pt x="79909" y="504"/>
                </a:lnTo>
                <a:lnTo>
                  <a:pt x="79947" y="541"/>
                </a:lnTo>
                <a:lnTo>
                  <a:pt x="80114" y="615"/>
                </a:lnTo>
                <a:lnTo>
                  <a:pt x="80226" y="634"/>
                </a:lnTo>
                <a:lnTo>
                  <a:pt x="80375" y="652"/>
                </a:lnTo>
                <a:lnTo>
                  <a:pt x="80673" y="671"/>
                </a:lnTo>
                <a:lnTo>
                  <a:pt x="81231" y="671"/>
                </a:lnTo>
                <a:lnTo>
                  <a:pt x="81548" y="690"/>
                </a:lnTo>
                <a:lnTo>
                  <a:pt x="81734" y="671"/>
                </a:lnTo>
                <a:lnTo>
                  <a:pt x="81808" y="652"/>
                </a:lnTo>
                <a:lnTo>
                  <a:pt x="81846" y="615"/>
                </a:lnTo>
                <a:lnTo>
                  <a:pt x="81883" y="541"/>
                </a:lnTo>
                <a:lnTo>
                  <a:pt x="81883" y="448"/>
                </a:lnTo>
                <a:lnTo>
                  <a:pt x="81846" y="373"/>
                </a:lnTo>
                <a:lnTo>
                  <a:pt x="81827" y="355"/>
                </a:lnTo>
                <a:lnTo>
                  <a:pt x="81771" y="336"/>
                </a:lnTo>
                <a:lnTo>
                  <a:pt x="81436" y="280"/>
                </a:lnTo>
                <a:lnTo>
                  <a:pt x="81082" y="261"/>
                </a:lnTo>
                <a:close/>
                <a:moveTo>
                  <a:pt x="88846" y="261"/>
                </a:moveTo>
                <a:lnTo>
                  <a:pt x="88604" y="280"/>
                </a:lnTo>
                <a:lnTo>
                  <a:pt x="88436" y="317"/>
                </a:lnTo>
                <a:lnTo>
                  <a:pt x="88269" y="336"/>
                </a:lnTo>
                <a:lnTo>
                  <a:pt x="88064" y="373"/>
                </a:lnTo>
                <a:lnTo>
                  <a:pt x="87952" y="392"/>
                </a:lnTo>
                <a:lnTo>
                  <a:pt x="87859" y="429"/>
                </a:lnTo>
                <a:lnTo>
                  <a:pt x="87785" y="485"/>
                </a:lnTo>
                <a:lnTo>
                  <a:pt x="87748" y="541"/>
                </a:lnTo>
                <a:lnTo>
                  <a:pt x="87748" y="578"/>
                </a:lnTo>
                <a:lnTo>
                  <a:pt x="87766" y="615"/>
                </a:lnTo>
                <a:lnTo>
                  <a:pt x="87785" y="634"/>
                </a:lnTo>
                <a:lnTo>
                  <a:pt x="87822" y="671"/>
                </a:lnTo>
                <a:lnTo>
                  <a:pt x="87934" y="690"/>
                </a:lnTo>
                <a:lnTo>
                  <a:pt x="88045" y="708"/>
                </a:lnTo>
                <a:lnTo>
                  <a:pt x="88306" y="708"/>
                </a:lnTo>
                <a:lnTo>
                  <a:pt x="88455" y="690"/>
                </a:lnTo>
                <a:lnTo>
                  <a:pt x="88641" y="690"/>
                </a:lnTo>
                <a:lnTo>
                  <a:pt x="88883" y="671"/>
                </a:lnTo>
                <a:lnTo>
                  <a:pt x="88995" y="634"/>
                </a:lnTo>
                <a:lnTo>
                  <a:pt x="89088" y="597"/>
                </a:lnTo>
                <a:lnTo>
                  <a:pt x="89125" y="559"/>
                </a:lnTo>
                <a:lnTo>
                  <a:pt x="89144" y="522"/>
                </a:lnTo>
                <a:lnTo>
                  <a:pt x="89163" y="485"/>
                </a:lnTo>
                <a:lnTo>
                  <a:pt x="89163" y="429"/>
                </a:lnTo>
                <a:lnTo>
                  <a:pt x="89163" y="392"/>
                </a:lnTo>
                <a:lnTo>
                  <a:pt x="89125" y="336"/>
                </a:lnTo>
                <a:lnTo>
                  <a:pt x="89107" y="317"/>
                </a:lnTo>
                <a:lnTo>
                  <a:pt x="89051" y="299"/>
                </a:lnTo>
                <a:lnTo>
                  <a:pt x="88958" y="261"/>
                </a:lnTo>
                <a:close/>
                <a:moveTo>
                  <a:pt x="86184" y="299"/>
                </a:moveTo>
                <a:lnTo>
                  <a:pt x="85849" y="336"/>
                </a:lnTo>
                <a:lnTo>
                  <a:pt x="85551" y="373"/>
                </a:lnTo>
                <a:lnTo>
                  <a:pt x="85346" y="373"/>
                </a:lnTo>
                <a:lnTo>
                  <a:pt x="85234" y="392"/>
                </a:lnTo>
                <a:lnTo>
                  <a:pt x="85122" y="429"/>
                </a:lnTo>
                <a:lnTo>
                  <a:pt x="85029" y="466"/>
                </a:lnTo>
                <a:lnTo>
                  <a:pt x="85011" y="485"/>
                </a:lnTo>
                <a:lnTo>
                  <a:pt x="84992" y="504"/>
                </a:lnTo>
                <a:lnTo>
                  <a:pt x="84992" y="541"/>
                </a:lnTo>
                <a:lnTo>
                  <a:pt x="84992" y="578"/>
                </a:lnTo>
                <a:lnTo>
                  <a:pt x="85029" y="634"/>
                </a:lnTo>
                <a:lnTo>
                  <a:pt x="85085" y="671"/>
                </a:lnTo>
                <a:lnTo>
                  <a:pt x="85178" y="727"/>
                </a:lnTo>
                <a:lnTo>
                  <a:pt x="85290" y="746"/>
                </a:lnTo>
                <a:lnTo>
                  <a:pt x="85420" y="764"/>
                </a:lnTo>
                <a:lnTo>
                  <a:pt x="85551" y="764"/>
                </a:lnTo>
                <a:lnTo>
                  <a:pt x="86053" y="727"/>
                </a:lnTo>
                <a:lnTo>
                  <a:pt x="86370" y="727"/>
                </a:lnTo>
                <a:lnTo>
                  <a:pt x="86537" y="708"/>
                </a:lnTo>
                <a:lnTo>
                  <a:pt x="86686" y="652"/>
                </a:lnTo>
                <a:lnTo>
                  <a:pt x="86779" y="597"/>
                </a:lnTo>
                <a:lnTo>
                  <a:pt x="86873" y="504"/>
                </a:lnTo>
                <a:lnTo>
                  <a:pt x="86910" y="466"/>
                </a:lnTo>
                <a:lnTo>
                  <a:pt x="86910" y="410"/>
                </a:lnTo>
                <a:lnTo>
                  <a:pt x="86873" y="373"/>
                </a:lnTo>
                <a:lnTo>
                  <a:pt x="86798" y="336"/>
                </a:lnTo>
                <a:lnTo>
                  <a:pt x="86649" y="299"/>
                </a:lnTo>
                <a:close/>
                <a:moveTo>
                  <a:pt x="90689" y="280"/>
                </a:moveTo>
                <a:lnTo>
                  <a:pt x="90503" y="299"/>
                </a:lnTo>
                <a:lnTo>
                  <a:pt x="90354" y="317"/>
                </a:lnTo>
                <a:lnTo>
                  <a:pt x="90261" y="373"/>
                </a:lnTo>
                <a:lnTo>
                  <a:pt x="90205" y="410"/>
                </a:lnTo>
                <a:lnTo>
                  <a:pt x="90168" y="466"/>
                </a:lnTo>
                <a:lnTo>
                  <a:pt x="90168" y="522"/>
                </a:lnTo>
                <a:lnTo>
                  <a:pt x="90187" y="559"/>
                </a:lnTo>
                <a:lnTo>
                  <a:pt x="90242" y="615"/>
                </a:lnTo>
                <a:lnTo>
                  <a:pt x="90298" y="652"/>
                </a:lnTo>
                <a:lnTo>
                  <a:pt x="90373" y="671"/>
                </a:lnTo>
                <a:lnTo>
                  <a:pt x="90522" y="708"/>
                </a:lnTo>
                <a:lnTo>
                  <a:pt x="90671" y="727"/>
                </a:lnTo>
                <a:lnTo>
                  <a:pt x="90820" y="783"/>
                </a:lnTo>
                <a:lnTo>
                  <a:pt x="90894" y="801"/>
                </a:lnTo>
                <a:lnTo>
                  <a:pt x="90931" y="820"/>
                </a:lnTo>
                <a:lnTo>
                  <a:pt x="90968" y="801"/>
                </a:lnTo>
                <a:lnTo>
                  <a:pt x="91006" y="764"/>
                </a:lnTo>
                <a:lnTo>
                  <a:pt x="91043" y="727"/>
                </a:lnTo>
                <a:lnTo>
                  <a:pt x="91062" y="671"/>
                </a:lnTo>
                <a:lnTo>
                  <a:pt x="91080" y="615"/>
                </a:lnTo>
                <a:lnTo>
                  <a:pt x="91080" y="559"/>
                </a:lnTo>
                <a:lnTo>
                  <a:pt x="91062" y="504"/>
                </a:lnTo>
                <a:lnTo>
                  <a:pt x="91043" y="448"/>
                </a:lnTo>
                <a:lnTo>
                  <a:pt x="91006" y="392"/>
                </a:lnTo>
                <a:lnTo>
                  <a:pt x="90950" y="336"/>
                </a:lnTo>
                <a:lnTo>
                  <a:pt x="90857" y="317"/>
                </a:lnTo>
                <a:lnTo>
                  <a:pt x="90782" y="299"/>
                </a:lnTo>
                <a:lnTo>
                  <a:pt x="90689" y="280"/>
                </a:lnTo>
                <a:close/>
                <a:moveTo>
                  <a:pt x="90838" y="1416"/>
                </a:moveTo>
                <a:lnTo>
                  <a:pt x="90782" y="1472"/>
                </a:lnTo>
                <a:lnTo>
                  <a:pt x="90726" y="1565"/>
                </a:lnTo>
                <a:lnTo>
                  <a:pt x="90708" y="1658"/>
                </a:lnTo>
                <a:lnTo>
                  <a:pt x="90708" y="1770"/>
                </a:lnTo>
                <a:lnTo>
                  <a:pt x="90726" y="2012"/>
                </a:lnTo>
                <a:lnTo>
                  <a:pt x="90782" y="2254"/>
                </a:lnTo>
                <a:lnTo>
                  <a:pt x="90820" y="2477"/>
                </a:lnTo>
                <a:lnTo>
                  <a:pt x="90838" y="2700"/>
                </a:lnTo>
                <a:lnTo>
                  <a:pt x="90857" y="2812"/>
                </a:lnTo>
                <a:lnTo>
                  <a:pt x="90894" y="2924"/>
                </a:lnTo>
                <a:lnTo>
                  <a:pt x="90931" y="2998"/>
                </a:lnTo>
                <a:lnTo>
                  <a:pt x="90968" y="3017"/>
                </a:lnTo>
                <a:lnTo>
                  <a:pt x="90987" y="3017"/>
                </a:lnTo>
                <a:lnTo>
                  <a:pt x="91024" y="2998"/>
                </a:lnTo>
                <a:lnTo>
                  <a:pt x="91062" y="2961"/>
                </a:lnTo>
                <a:lnTo>
                  <a:pt x="91136" y="2849"/>
                </a:lnTo>
                <a:lnTo>
                  <a:pt x="91192" y="2719"/>
                </a:lnTo>
                <a:lnTo>
                  <a:pt x="91229" y="2589"/>
                </a:lnTo>
                <a:lnTo>
                  <a:pt x="91229" y="2440"/>
                </a:lnTo>
                <a:lnTo>
                  <a:pt x="91229" y="2291"/>
                </a:lnTo>
                <a:lnTo>
                  <a:pt x="91211" y="1974"/>
                </a:lnTo>
                <a:lnTo>
                  <a:pt x="91155" y="1714"/>
                </a:lnTo>
                <a:lnTo>
                  <a:pt x="91080" y="1583"/>
                </a:lnTo>
                <a:lnTo>
                  <a:pt x="91024" y="1509"/>
                </a:lnTo>
                <a:lnTo>
                  <a:pt x="90968" y="1453"/>
                </a:lnTo>
                <a:lnTo>
                  <a:pt x="90913" y="1416"/>
                </a:lnTo>
                <a:close/>
                <a:moveTo>
                  <a:pt x="299" y="1565"/>
                </a:moveTo>
                <a:lnTo>
                  <a:pt x="224" y="1583"/>
                </a:lnTo>
                <a:lnTo>
                  <a:pt x="168" y="1621"/>
                </a:lnTo>
                <a:lnTo>
                  <a:pt x="150" y="1658"/>
                </a:lnTo>
                <a:lnTo>
                  <a:pt x="131" y="1714"/>
                </a:lnTo>
                <a:lnTo>
                  <a:pt x="131" y="2012"/>
                </a:lnTo>
                <a:lnTo>
                  <a:pt x="131" y="2309"/>
                </a:lnTo>
                <a:lnTo>
                  <a:pt x="187" y="2905"/>
                </a:lnTo>
                <a:lnTo>
                  <a:pt x="205" y="3129"/>
                </a:lnTo>
                <a:lnTo>
                  <a:pt x="224" y="3240"/>
                </a:lnTo>
                <a:lnTo>
                  <a:pt x="243" y="3333"/>
                </a:lnTo>
                <a:lnTo>
                  <a:pt x="280" y="3389"/>
                </a:lnTo>
                <a:lnTo>
                  <a:pt x="299" y="3389"/>
                </a:lnTo>
                <a:lnTo>
                  <a:pt x="317" y="3371"/>
                </a:lnTo>
                <a:lnTo>
                  <a:pt x="373" y="3315"/>
                </a:lnTo>
                <a:lnTo>
                  <a:pt x="447" y="3166"/>
                </a:lnTo>
                <a:lnTo>
                  <a:pt x="485" y="3036"/>
                </a:lnTo>
                <a:lnTo>
                  <a:pt x="503" y="2905"/>
                </a:lnTo>
                <a:lnTo>
                  <a:pt x="522" y="2607"/>
                </a:lnTo>
                <a:lnTo>
                  <a:pt x="522" y="2309"/>
                </a:lnTo>
                <a:lnTo>
                  <a:pt x="503" y="2030"/>
                </a:lnTo>
                <a:lnTo>
                  <a:pt x="485" y="1807"/>
                </a:lnTo>
                <a:lnTo>
                  <a:pt x="447" y="1676"/>
                </a:lnTo>
                <a:lnTo>
                  <a:pt x="429" y="1621"/>
                </a:lnTo>
                <a:lnTo>
                  <a:pt x="392" y="1602"/>
                </a:lnTo>
                <a:lnTo>
                  <a:pt x="299" y="1565"/>
                </a:lnTo>
                <a:close/>
                <a:moveTo>
                  <a:pt x="91062" y="4022"/>
                </a:moveTo>
                <a:lnTo>
                  <a:pt x="91024" y="4041"/>
                </a:lnTo>
                <a:lnTo>
                  <a:pt x="90968" y="4078"/>
                </a:lnTo>
                <a:lnTo>
                  <a:pt x="90931" y="4134"/>
                </a:lnTo>
                <a:lnTo>
                  <a:pt x="90894" y="4208"/>
                </a:lnTo>
                <a:lnTo>
                  <a:pt x="90857" y="4395"/>
                </a:lnTo>
                <a:lnTo>
                  <a:pt x="90820" y="4637"/>
                </a:lnTo>
                <a:lnTo>
                  <a:pt x="90820" y="4879"/>
                </a:lnTo>
                <a:lnTo>
                  <a:pt x="90820" y="5121"/>
                </a:lnTo>
                <a:lnTo>
                  <a:pt x="90857" y="5307"/>
                </a:lnTo>
                <a:lnTo>
                  <a:pt x="90894" y="5363"/>
                </a:lnTo>
                <a:lnTo>
                  <a:pt x="90913" y="5400"/>
                </a:lnTo>
                <a:lnTo>
                  <a:pt x="90968" y="5419"/>
                </a:lnTo>
                <a:lnTo>
                  <a:pt x="91006" y="5419"/>
                </a:lnTo>
                <a:lnTo>
                  <a:pt x="91062" y="5363"/>
                </a:lnTo>
                <a:lnTo>
                  <a:pt x="91099" y="5288"/>
                </a:lnTo>
                <a:lnTo>
                  <a:pt x="91136" y="5195"/>
                </a:lnTo>
                <a:lnTo>
                  <a:pt x="91155" y="5084"/>
                </a:lnTo>
                <a:lnTo>
                  <a:pt x="91192" y="4879"/>
                </a:lnTo>
                <a:lnTo>
                  <a:pt x="91211" y="4711"/>
                </a:lnTo>
                <a:lnTo>
                  <a:pt x="91211" y="4544"/>
                </a:lnTo>
                <a:lnTo>
                  <a:pt x="91211" y="4395"/>
                </a:lnTo>
                <a:lnTo>
                  <a:pt x="91192" y="4264"/>
                </a:lnTo>
                <a:lnTo>
                  <a:pt x="91173" y="4134"/>
                </a:lnTo>
                <a:lnTo>
                  <a:pt x="91117" y="4041"/>
                </a:lnTo>
                <a:lnTo>
                  <a:pt x="91099" y="4022"/>
                </a:lnTo>
                <a:close/>
                <a:moveTo>
                  <a:pt x="261" y="4171"/>
                </a:moveTo>
                <a:lnTo>
                  <a:pt x="224" y="4190"/>
                </a:lnTo>
                <a:lnTo>
                  <a:pt x="187" y="4208"/>
                </a:lnTo>
                <a:lnTo>
                  <a:pt x="150" y="4246"/>
                </a:lnTo>
                <a:lnTo>
                  <a:pt x="131" y="4302"/>
                </a:lnTo>
                <a:lnTo>
                  <a:pt x="112" y="4413"/>
                </a:lnTo>
                <a:lnTo>
                  <a:pt x="112" y="4562"/>
                </a:lnTo>
                <a:lnTo>
                  <a:pt x="131" y="4842"/>
                </a:lnTo>
                <a:lnTo>
                  <a:pt x="150" y="5046"/>
                </a:lnTo>
                <a:lnTo>
                  <a:pt x="150" y="5214"/>
                </a:lnTo>
                <a:lnTo>
                  <a:pt x="168" y="5493"/>
                </a:lnTo>
                <a:lnTo>
                  <a:pt x="187" y="5642"/>
                </a:lnTo>
                <a:lnTo>
                  <a:pt x="224" y="5754"/>
                </a:lnTo>
                <a:lnTo>
                  <a:pt x="280" y="5828"/>
                </a:lnTo>
                <a:lnTo>
                  <a:pt x="317" y="5866"/>
                </a:lnTo>
                <a:lnTo>
                  <a:pt x="373" y="5866"/>
                </a:lnTo>
                <a:lnTo>
                  <a:pt x="410" y="5828"/>
                </a:lnTo>
                <a:lnTo>
                  <a:pt x="447" y="5735"/>
                </a:lnTo>
                <a:lnTo>
                  <a:pt x="466" y="5605"/>
                </a:lnTo>
                <a:lnTo>
                  <a:pt x="485" y="5437"/>
                </a:lnTo>
                <a:lnTo>
                  <a:pt x="466" y="5102"/>
                </a:lnTo>
                <a:lnTo>
                  <a:pt x="466" y="4879"/>
                </a:lnTo>
                <a:lnTo>
                  <a:pt x="466" y="4711"/>
                </a:lnTo>
                <a:lnTo>
                  <a:pt x="447" y="4469"/>
                </a:lnTo>
                <a:lnTo>
                  <a:pt x="429" y="4357"/>
                </a:lnTo>
                <a:lnTo>
                  <a:pt x="392" y="4246"/>
                </a:lnTo>
                <a:lnTo>
                  <a:pt x="336" y="4190"/>
                </a:lnTo>
                <a:lnTo>
                  <a:pt x="317" y="4171"/>
                </a:lnTo>
                <a:close/>
                <a:moveTo>
                  <a:pt x="91062" y="6331"/>
                </a:moveTo>
                <a:lnTo>
                  <a:pt x="90987" y="6350"/>
                </a:lnTo>
                <a:lnTo>
                  <a:pt x="90931" y="6387"/>
                </a:lnTo>
                <a:lnTo>
                  <a:pt x="90894" y="6480"/>
                </a:lnTo>
                <a:lnTo>
                  <a:pt x="90838" y="6592"/>
                </a:lnTo>
                <a:lnTo>
                  <a:pt x="90782" y="6871"/>
                </a:lnTo>
                <a:lnTo>
                  <a:pt x="90745" y="7206"/>
                </a:lnTo>
                <a:lnTo>
                  <a:pt x="90745" y="7541"/>
                </a:lnTo>
                <a:lnTo>
                  <a:pt x="90764" y="7858"/>
                </a:lnTo>
                <a:lnTo>
                  <a:pt x="90801" y="8007"/>
                </a:lnTo>
                <a:lnTo>
                  <a:pt x="90838" y="8118"/>
                </a:lnTo>
                <a:lnTo>
                  <a:pt x="90894" y="8211"/>
                </a:lnTo>
                <a:lnTo>
                  <a:pt x="90950" y="8249"/>
                </a:lnTo>
                <a:lnTo>
                  <a:pt x="90987" y="8267"/>
                </a:lnTo>
                <a:lnTo>
                  <a:pt x="91006" y="8249"/>
                </a:lnTo>
                <a:lnTo>
                  <a:pt x="91043" y="8230"/>
                </a:lnTo>
                <a:lnTo>
                  <a:pt x="91062" y="8174"/>
                </a:lnTo>
                <a:lnTo>
                  <a:pt x="91099" y="8044"/>
                </a:lnTo>
                <a:lnTo>
                  <a:pt x="91117" y="7895"/>
                </a:lnTo>
                <a:lnTo>
                  <a:pt x="91136" y="7578"/>
                </a:lnTo>
                <a:lnTo>
                  <a:pt x="91155" y="7392"/>
                </a:lnTo>
                <a:lnTo>
                  <a:pt x="91192" y="7150"/>
                </a:lnTo>
                <a:lnTo>
                  <a:pt x="91229" y="6796"/>
                </a:lnTo>
                <a:lnTo>
                  <a:pt x="91229" y="6629"/>
                </a:lnTo>
                <a:lnTo>
                  <a:pt x="91192" y="6480"/>
                </a:lnTo>
                <a:lnTo>
                  <a:pt x="91173" y="6424"/>
                </a:lnTo>
                <a:lnTo>
                  <a:pt x="91155" y="6368"/>
                </a:lnTo>
                <a:lnTo>
                  <a:pt x="91099" y="6350"/>
                </a:lnTo>
                <a:lnTo>
                  <a:pt x="91062" y="6331"/>
                </a:lnTo>
                <a:close/>
                <a:moveTo>
                  <a:pt x="336" y="6703"/>
                </a:moveTo>
                <a:lnTo>
                  <a:pt x="280" y="6722"/>
                </a:lnTo>
                <a:lnTo>
                  <a:pt x="243" y="6815"/>
                </a:lnTo>
                <a:lnTo>
                  <a:pt x="224" y="6927"/>
                </a:lnTo>
                <a:lnTo>
                  <a:pt x="205" y="7113"/>
                </a:lnTo>
                <a:lnTo>
                  <a:pt x="187" y="7634"/>
                </a:lnTo>
                <a:lnTo>
                  <a:pt x="205" y="7895"/>
                </a:lnTo>
                <a:lnTo>
                  <a:pt x="224" y="8137"/>
                </a:lnTo>
                <a:lnTo>
                  <a:pt x="280" y="8304"/>
                </a:lnTo>
                <a:lnTo>
                  <a:pt x="299" y="8342"/>
                </a:lnTo>
                <a:lnTo>
                  <a:pt x="336" y="8379"/>
                </a:lnTo>
                <a:lnTo>
                  <a:pt x="373" y="8360"/>
                </a:lnTo>
                <a:lnTo>
                  <a:pt x="392" y="8342"/>
                </a:lnTo>
                <a:lnTo>
                  <a:pt x="447" y="8249"/>
                </a:lnTo>
                <a:lnTo>
                  <a:pt x="466" y="8118"/>
                </a:lnTo>
                <a:lnTo>
                  <a:pt x="503" y="7969"/>
                </a:lnTo>
                <a:lnTo>
                  <a:pt x="522" y="7653"/>
                </a:lnTo>
                <a:lnTo>
                  <a:pt x="522" y="7485"/>
                </a:lnTo>
                <a:lnTo>
                  <a:pt x="541" y="7225"/>
                </a:lnTo>
                <a:lnTo>
                  <a:pt x="541" y="7094"/>
                </a:lnTo>
                <a:lnTo>
                  <a:pt x="522" y="6964"/>
                </a:lnTo>
                <a:lnTo>
                  <a:pt x="485" y="6871"/>
                </a:lnTo>
                <a:lnTo>
                  <a:pt x="410" y="6759"/>
                </a:lnTo>
                <a:lnTo>
                  <a:pt x="373" y="6722"/>
                </a:lnTo>
                <a:lnTo>
                  <a:pt x="336" y="6703"/>
                </a:lnTo>
                <a:close/>
                <a:moveTo>
                  <a:pt x="91006" y="8882"/>
                </a:moveTo>
                <a:lnTo>
                  <a:pt x="90968" y="8900"/>
                </a:lnTo>
                <a:lnTo>
                  <a:pt x="90931" y="8937"/>
                </a:lnTo>
                <a:lnTo>
                  <a:pt x="90913" y="8993"/>
                </a:lnTo>
                <a:lnTo>
                  <a:pt x="90894" y="9105"/>
                </a:lnTo>
                <a:lnTo>
                  <a:pt x="90894" y="9347"/>
                </a:lnTo>
                <a:lnTo>
                  <a:pt x="90931" y="9943"/>
                </a:lnTo>
                <a:lnTo>
                  <a:pt x="90950" y="10259"/>
                </a:lnTo>
                <a:lnTo>
                  <a:pt x="91006" y="10520"/>
                </a:lnTo>
                <a:lnTo>
                  <a:pt x="91062" y="10688"/>
                </a:lnTo>
                <a:lnTo>
                  <a:pt x="91080" y="10743"/>
                </a:lnTo>
                <a:lnTo>
                  <a:pt x="91117" y="10743"/>
                </a:lnTo>
                <a:lnTo>
                  <a:pt x="91155" y="10725"/>
                </a:lnTo>
                <a:lnTo>
                  <a:pt x="91173" y="10688"/>
                </a:lnTo>
                <a:lnTo>
                  <a:pt x="91229" y="10576"/>
                </a:lnTo>
                <a:lnTo>
                  <a:pt x="91248" y="10408"/>
                </a:lnTo>
                <a:lnTo>
                  <a:pt x="91266" y="10222"/>
                </a:lnTo>
                <a:lnTo>
                  <a:pt x="91266" y="9850"/>
                </a:lnTo>
                <a:lnTo>
                  <a:pt x="91266" y="9608"/>
                </a:lnTo>
                <a:lnTo>
                  <a:pt x="91266" y="9291"/>
                </a:lnTo>
                <a:lnTo>
                  <a:pt x="91248" y="9105"/>
                </a:lnTo>
                <a:lnTo>
                  <a:pt x="91229" y="9049"/>
                </a:lnTo>
                <a:lnTo>
                  <a:pt x="91192" y="8993"/>
                </a:lnTo>
                <a:lnTo>
                  <a:pt x="91136" y="8937"/>
                </a:lnTo>
                <a:lnTo>
                  <a:pt x="91043" y="8882"/>
                </a:lnTo>
                <a:close/>
                <a:moveTo>
                  <a:pt x="354" y="9198"/>
                </a:moveTo>
                <a:lnTo>
                  <a:pt x="336" y="9217"/>
                </a:lnTo>
                <a:lnTo>
                  <a:pt x="299" y="9273"/>
                </a:lnTo>
                <a:lnTo>
                  <a:pt x="261" y="9366"/>
                </a:lnTo>
                <a:lnTo>
                  <a:pt x="261" y="9589"/>
                </a:lnTo>
                <a:lnTo>
                  <a:pt x="261" y="9757"/>
                </a:lnTo>
                <a:lnTo>
                  <a:pt x="261" y="10334"/>
                </a:lnTo>
                <a:lnTo>
                  <a:pt x="280" y="10632"/>
                </a:lnTo>
                <a:lnTo>
                  <a:pt x="317" y="10911"/>
                </a:lnTo>
                <a:lnTo>
                  <a:pt x="336" y="10948"/>
                </a:lnTo>
                <a:lnTo>
                  <a:pt x="373" y="10967"/>
                </a:lnTo>
                <a:lnTo>
                  <a:pt x="392" y="10930"/>
                </a:lnTo>
                <a:lnTo>
                  <a:pt x="429" y="10892"/>
                </a:lnTo>
                <a:lnTo>
                  <a:pt x="503" y="10762"/>
                </a:lnTo>
                <a:lnTo>
                  <a:pt x="522" y="10688"/>
                </a:lnTo>
                <a:lnTo>
                  <a:pt x="578" y="10427"/>
                </a:lnTo>
                <a:lnTo>
                  <a:pt x="596" y="10166"/>
                </a:lnTo>
                <a:lnTo>
                  <a:pt x="596" y="9961"/>
                </a:lnTo>
                <a:lnTo>
                  <a:pt x="615" y="9682"/>
                </a:lnTo>
                <a:lnTo>
                  <a:pt x="596" y="9552"/>
                </a:lnTo>
                <a:lnTo>
                  <a:pt x="578" y="9422"/>
                </a:lnTo>
                <a:lnTo>
                  <a:pt x="541" y="9310"/>
                </a:lnTo>
                <a:lnTo>
                  <a:pt x="485" y="9235"/>
                </a:lnTo>
                <a:lnTo>
                  <a:pt x="429" y="9217"/>
                </a:lnTo>
                <a:lnTo>
                  <a:pt x="392" y="9198"/>
                </a:lnTo>
                <a:close/>
                <a:moveTo>
                  <a:pt x="90968" y="11321"/>
                </a:moveTo>
                <a:lnTo>
                  <a:pt x="90894" y="11358"/>
                </a:lnTo>
                <a:lnTo>
                  <a:pt x="90857" y="11414"/>
                </a:lnTo>
                <a:lnTo>
                  <a:pt x="90838" y="11488"/>
                </a:lnTo>
                <a:lnTo>
                  <a:pt x="90820" y="11656"/>
                </a:lnTo>
                <a:lnTo>
                  <a:pt x="90838" y="11991"/>
                </a:lnTo>
                <a:lnTo>
                  <a:pt x="90838" y="12549"/>
                </a:lnTo>
                <a:lnTo>
                  <a:pt x="90838" y="12847"/>
                </a:lnTo>
                <a:lnTo>
                  <a:pt x="90875" y="12978"/>
                </a:lnTo>
                <a:lnTo>
                  <a:pt x="90894" y="13108"/>
                </a:lnTo>
                <a:lnTo>
                  <a:pt x="90968" y="13257"/>
                </a:lnTo>
                <a:lnTo>
                  <a:pt x="91006" y="13313"/>
                </a:lnTo>
                <a:lnTo>
                  <a:pt x="91024" y="13331"/>
                </a:lnTo>
                <a:lnTo>
                  <a:pt x="91080" y="13331"/>
                </a:lnTo>
                <a:lnTo>
                  <a:pt x="91136" y="13275"/>
                </a:lnTo>
                <a:lnTo>
                  <a:pt x="91173" y="13164"/>
                </a:lnTo>
                <a:lnTo>
                  <a:pt x="91211" y="13052"/>
                </a:lnTo>
                <a:lnTo>
                  <a:pt x="91229" y="12922"/>
                </a:lnTo>
                <a:lnTo>
                  <a:pt x="91248" y="12829"/>
                </a:lnTo>
                <a:lnTo>
                  <a:pt x="91248" y="12121"/>
                </a:lnTo>
                <a:lnTo>
                  <a:pt x="91229" y="11767"/>
                </a:lnTo>
                <a:lnTo>
                  <a:pt x="91173" y="11432"/>
                </a:lnTo>
                <a:lnTo>
                  <a:pt x="91155" y="11395"/>
                </a:lnTo>
                <a:lnTo>
                  <a:pt x="91136" y="11358"/>
                </a:lnTo>
                <a:lnTo>
                  <a:pt x="91062" y="11321"/>
                </a:lnTo>
                <a:close/>
                <a:moveTo>
                  <a:pt x="280" y="11786"/>
                </a:moveTo>
                <a:lnTo>
                  <a:pt x="224" y="11805"/>
                </a:lnTo>
                <a:lnTo>
                  <a:pt x="187" y="11823"/>
                </a:lnTo>
                <a:lnTo>
                  <a:pt x="150" y="11842"/>
                </a:lnTo>
                <a:lnTo>
                  <a:pt x="131" y="11898"/>
                </a:lnTo>
                <a:lnTo>
                  <a:pt x="112" y="11991"/>
                </a:lnTo>
                <a:lnTo>
                  <a:pt x="94" y="12121"/>
                </a:lnTo>
                <a:lnTo>
                  <a:pt x="112" y="12270"/>
                </a:lnTo>
                <a:lnTo>
                  <a:pt x="168" y="12568"/>
                </a:lnTo>
                <a:lnTo>
                  <a:pt x="205" y="12773"/>
                </a:lnTo>
                <a:lnTo>
                  <a:pt x="205" y="12959"/>
                </a:lnTo>
                <a:lnTo>
                  <a:pt x="224" y="13182"/>
                </a:lnTo>
                <a:lnTo>
                  <a:pt x="243" y="13294"/>
                </a:lnTo>
                <a:lnTo>
                  <a:pt x="280" y="13350"/>
                </a:lnTo>
                <a:lnTo>
                  <a:pt x="299" y="13369"/>
                </a:lnTo>
                <a:lnTo>
                  <a:pt x="336" y="13369"/>
                </a:lnTo>
                <a:lnTo>
                  <a:pt x="373" y="13350"/>
                </a:lnTo>
                <a:lnTo>
                  <a:pt x="410" y="13313"/>
                </a:lnTo>
                <a:lnTo>
                  <a:pt x="466" y="13238"/>
                </a:lnTo>
                <a:lnTo>
                  <a:pt x="503" y="13145"/>
                </a:lnTo>
                <a:lnTo>
                  <a:pt x="522" y="13015"/>
                </a:lnTo>
                <a:lnTo>
                  <a:pt x="541" y="12903"/>
                </a:lnTo>
                <a:lnTo>
                  <a:pt x="522" y="12642"/>
                </a:lnTo>
                <a:lnTo>
                  <a:pt x="503" y="12456"/>
                </a:lnTo>
                <a:lnTo>
                  <a:pt x="503" y="12270"/>
                </a:lnTo>
                <a:lnTo>
                  <a:pt x="485" y="12140"/>
                </a:lnTo>
                <a:lnTo>
                  <a:pt x="447" y="12028"/>
                </a:lnTo>
                <a:lnTo>
                  <a:pt x="410" y="11916"/>
                </a:lnTo>
                <a:lnTo>
                  <a:pt x="354" y="11823"/>
                </a:lnTo>
                <a:lnTo>
                  <a:pt x="317" y="11805"/>
                </a:lnTo>
                <a:lnTo>
                  <a:pt x="280" y="11786"/>
                </a:lnTo>
                <a:close/>
                <a:moveTo>
                  <a:pt x="91099" y="14039"/>
                </a:moveTo>
                <a:lnTo>
                  <a:pt x="91062" y="14057"/>
                </a:lnTo>
                <a:lnTo>
                  <a:pt x="91006" y="14095"/>
                </a:lnTo>
                <a:lnTo>
                  <a:pt x="90987" y="14151"/>
                </a:lnTo>
                <a:lnTo>
                  <a:pt x="90950" y="14225"/>
                </a:lnTo>
                <a:lnTo>
                  <a:pt x="90913" y="14430"/>
                </a:lnTo>
                <a:lnTo>
                  <a:pt x="90875" y="14690"/>
                </a:lnTo>
                <a:lnTo>
                  <a:pt x="90857" y="14970"/>
                </a:lnTo>
                <a:lnTo>
                  <a:pt x="90857" y="15249"/>
                </a:lnTo>
                <a:lnTo>
                  <a:pt x="90894" y="15472"/>
                </a:lnTo>
                <a:lnTo>
                  <a:pt x="90913" y="15547"/>
                </a:lnTo>
                <a:lnTo>
                  <a:pt x="90950" y="15603"/>
                </a:lnTo>
                <a:lnTo>
                  <a:pt x="90987" y="15640"/>
                </a:lnTo>
                <a:lnTo>
                  <a:pt x="91024" y="15640"/>
                </a:lnTo>
                <a:lnTo>
                  <a:pt x="91080" y="15603"/>
                </a:lnTo>
                <a:lnTo>
                  <a:pt x="91136" y="15510"/>
                </a:lnTo>
                <a:lnTo>
                  <a:pt x="91155" y="15417"/>
                </a:lnTo>
                <a:lnTo>
                  <a:pt x="91192" y="15286"/>
                </a:lnTo>
                <a:lnTo>
                  <a:pt x="91211" y="15044"/>
                </a:lnTo>
                <a:lnTo>
                  <a:pt x="91229" y="14877"/>
                </a:lnTo>
                <a:lnTo>
                  <a:pt x="91248" y="14672"/>
                </a:lnTo>
                <a:lnTo>
                  <a:pt x="91229" y="14337"/>
                </a:lnTo>
                <a:lnTo>
                  <a:pt x="91211" y="14188"/>
                </a:lnTo>
                <a:lnTo>
                  <a:pt x="91155" y="14076"/>
                </a:lnTo>
                <a:lnTo>
                  <a:pt x="91136" y="14039"/>
                </a:lnTo>
                <a:close/>
                <a:moveTo>
                  <a:pt x="187" y="14318"/>
                </a:moveTo>
                <a:lnTo>
                  <a:pt x="150" y="14337"/>
                </a:lnTo>
                <a:lnTo>
                  <a:pt x="94" y="14355"/>
                </a:lnTo>
                <a:lnTo>
                  <a:pt x="75" y="14393"/>
                </a:lnTo>
                <a:lnTo>
                  <a:pt x="38" y="14448"/>
                </a:lnTo>
                <a:lnTo>
                  <a:pt x="19" y="14579"/>
                </a:lnTo>
                <a:lnTo>
                  <a:pt x="19" y="14728"/>
                </a:lnTo>
                <a:lnTo>
                  <a:pt x="56" y="15044"/>
                </a:lnTo>
                <a:lnTo>
                  <a:pt x="75" y="15249"/>
                </a:lnTo>
                <a:lnTo>
                  <a:pt x="94" y="15417"/>
                </a:lnTo>
                <a:lnTo>
                  <a:pt x="131" y="15640"/>
                </a:lnTo>
                <a:lnTo>
                  <a:pt x="150" y="15752"/>
                </a:lnTo>
                <a:lnTo>
                  <a:pt x="205" y="15863"/>
                </a:lnTo>
                <a:lnTo>
                  <a:pt x="261" y="15919"/>
                </a:lnTo>
                <a:lnTo>
                  <a:pt x="280" y="15938"/>
                </a:lnTo>
                <a:lnTo>
                  <a:pt x="317" y="15938"/>
                </a:lnTo>
                <a:lnTo>
                  <a:pt x="354" y="15919"/>
                </a:lnTo>
                <a:lnTo>
                  <a:pt x="392" y="15901"/>
                </a:lnTo>
                <a:lnTo>
                  <a:pt x="429" y="15826"/>
                </a:lnTo>
                <a:lnTo>
                  <a:pt x="447" y="15733"/>
                </a:lnTo>
                <a:lnTo>
                  <a:pt x="447" y="15621"/>
                </a:lnTo>
                <a:lnTo>
                  <a:pt x="429" y="15379"/>
                </a:lnTo>
                <a:lnTo>
                  <a:pt x="392" y="15230"/>
                </a:lnTo>
                <a:lnTo>
                  <a:pt x="410" y="15026"/>
                </a:lnTo>
                <a:lnTo>
                  <a:pt x="392" y="14709"/>
                </a:lnTo>
                <a:lnTo>
                  <a:pt x="373" y="14560"/>
                </a:lnTo>
                <a:lnTo>
                  <a:pt x="336" y="14448"/>
                </a:lnTo>
                <a:lnTo>
                  <a:pt x="317" y="14393"/>
                </a:lnTo>
                <a:lnTo>
                  <a:pt x="280" y="14355"/>
                </a:lnTo>
                <a:lnTo>
                  <a:pt x="243" y="14337"/>
                </a:lnTo>
                <a:lnTo>
                  <a:pt x="187" y="14318"/>
                </a:lnTo>
                <a:close/>
                <a:moveTo>
                  <a:pt x="91062" y="16552"/>
                </a:moveTo>
                <a:lnTo>
                  <a:pt x="91006" y="16571"/>
                </a:lnTo>
                <a:lnTo>
                  <a:pt x="90950" y="16627"/>
                </a:lnTo>
                <a:lnTo>
                  <a:pt x="90931" y="16701"/>
                </a:lnTo>
                <a:lnTo>
                  <a:pt x="90894" y="16813"/>
                </a:lnTo>
                <a:lnTo>
                  <a:pt x="90875" y="16943"/>
                </a:lnTo>
                <a:lnTo>
                  <a:pt x="90857" y="17241"/>
                </a:lnTo>
                <a:lnTo>
                  <a:pt x="90875" y="17558"/>
                </a:lnTo>
                <a:lnTo>
                  <a:pt x="90913" y="17837"/>
                </a:lnTo>
                <a:lnTo>
                  <a:pt x="90950" y="18079"/>
                </a:lnTo>
                <a:lnTo>
                  <a:pt x="91006" y="18228"/>
                </a:lnTo>
                <a:lnTo>
                  <a:pt x="91024" y="18247"/>
                </a:lnTo>
                <a:lnTo>
                  <a:pt x="91043" y="18265"/>
                </a:lnTo>
                <a:lnTo>
                  <a:pt x="91080" y="18247"/>
                </a:lnTo>
                <a:lnTo>
                  <a:pt x="91099" y="18209"/>
                </a:lnTo>
                <a:lnTo>
                  <a:pt x="91136" y="18116"/>
                </a:lnTo>
                <a:lnTo>
                  <a:pt x="91173" y="17986"/>
                </a:lnTo>
                <a:lnTo>
                  <a:pt x="91229" y="17707"/>
                </a:lnTo>
                <a:lnTo>
                  <a:pt x="91248" y="17576"/>
                </a:lnTo>
                <a:lnTo>
                  <a:pt x="91266" y="17353"/>
                </a:lnTo>
                <a:lnTo>
                  <a:pt x="91266" y="17055"/>
                </a:lnTo>
                <a:lnTo>
                  <a:pt x="91266" y="16906"/>
                </a:lnTo>
                <a:lnTo>
                  <a:pt x="91248" y="16757"/>
                </a:lnTo>
                <a:lnTo>
                  <a:pt x="91192" y="16645"/>
                </a:lnTo>
                <a:lnTo>
                  <a:pt x="91173" y="16608"/>
                </a:lnTo>
                <a:lnTo>
                  <a:pt x="91136" y="16571"/>
                </a:lnTo>
                <a:lnTo>
                  <a:pt x="91062" y="16552"/>
                </a:lnTo>
                <a:close/>
                <a:moveTo>
                  <a:pt x="429" y="16776"/>
                </a:moveTo>
                <a:lnTo>
                  <a:pt x="410" y="16794"/>
                </a:lnTo>
                <a:lnTo>
                  <a:pt x="354" y="16850"/>
                </a:lnTo>
                <a:lnTo>
                  <a:pt x="299" y="16943"/>
                </a:lnTo>
                <a:lnTo>
                  <a:pt x="243" y="17204"/>
                </a:lnTo>
                <a:lnTo>
                  <a:pt x="205" y="17371"/>
                </a:lnTo>
                <a:lnTo>
                  <a:pt x="205" y="17595"/>
                </a:lnTo>
                <a:lnTo>
                  <a:pt x="187" y="17893"/>
                </a:lnTo>
                <a:lnTo>
                  <a:pt x="187" y="18060"/>
                </a:lnTo>
                <a:lnTo>
                  <a:pt x="205" y="18191"/>
                </a:lnTo>
                <a:lnTo>
                  <a:pt x="243" y="18302"/>
                </a:lnTo>
                <a:lnTo>
                  <a:pt x="280" y="18395"/>
                </a:lnTo>
                <a:lnTo>
                  <a:pt x="354" y="18451"/>
                </a:lnTo>
                <a:lnTo>
                  <a:pt x="373" y="18470"/>
                </a:lnTo>
                <a:lnTo>
                  <a:pt x="410" y="18451"/>
                </a:lnTo>
                <a:lnTo>
                  <a:pt x="447" y="18414"/>
                </a:lnTo>
                <a:lnTo>
                  <a:pt x="466" y="18340"/>
                </a:lnTo>
                <a:lnTo>
                  <a:pt x="503" y="18135"/>
                </a:lnTo>
                <a:lnTo>
                  <a:pt x="522" y="17930"/>
                </a:lnTo>
                <a:lnTo>
                  <a:pt x="541" y="17688"/>
                </a:lnTo>
                <a:lnTo>
                  <a:pt x="578" y="17409"/>
                </a:lnTo>
                <a:lnTo>
                  <a:pt x="559" y="17129"/>
                </a:lnTo>
                <a:lnTo>
                  <a:pt x="541" y="16999"/>
                </a:lnTo>
                <a:lnTo>
                  <a:pt x="503" y="16887"/>
                </a:lnTo>
                <a:lnTo>
                  <a:pt x="485" y="16832"/>
                </a:lnTo>
                <a:lnTo>
                  <a:pt x="447" y="16794"/>
                </a:lnTo>
                <a:lnTo>
                  <a:pt x="429" y="16776"/>
                </a:lnTo>
                <a:close/>
                <a:moveTo>
                  <a:pt x="90950" y="19066"/>
                </a:moveTo>
                <a:lnTo>
                  <a:pt x="90875" y="19103"/>
                </a:lnTo>
                <a:lnTo>
                  <a:pt x="90838" y="19177"/>
                </a:lnTo>
                <a:lnTo>
                  <a:pt x="90820" y="19271"/>
                </a:lnTo>
                <a:lnTo>
                  <a:pt x="90820" y="19401"/>
                </a:lnTo>
                <a:lnTo>
                  <a:pt x="90820" y="19531"/>
                </a:lnTo>
                <a:lnTo>
                  <a:pt x="90857" y="19810"/>
                </a:lnTo>
                <a:lnTo>
                  <a:pt x="90875" y="19997"/>
                </a:lnTo>
                <a:lnTo>
                  <a:pt x="90913" y="20239"/>
                </a:lnTo>
                <a:lnTo>
                  <a:pt x="90968" y="20499"/>
                </a:lnTo>
                <a:lnTo>
                  <a:pt x="90987" y="20592"/>
                </a:lnTo>
                <a:lnTo>
                  <a:pt x="91062" y="20723"/>
                </a:lnTo>
                <a:lnTo>
                  <a:pt x="91099" y="20779"/>
                </a:lnTo>
                <a:lnTo>
                  <a:pt x="91136" y="20797"/>
                </a:lnTo>
                <a:lnTo>
                  <a:pt x="91173" y="20797"/>
                </a:lnTo>
                <a:lnTo>
                  <a:pt x="91192" y="20741"/>
                </a:lnTo>
                <a:lnTo>
                  <a:pt x="91211" y="20592"/>
                </a:lnTo>
                <a:lnTo>
                  <a:pt x="91211" y="20350"/>
                </a:lnTo>
                <a:lnTo>
                  <a:pt x="91229" y="20034"/>
                </a:lnTo>
                <a:lnTo>
                  <a:pt x="91211" y="19717"/>
                </a:lnTo>
                <a:lnTo>
                  <a:pt x="91173" y="19419"/>
                </a:lnTo>
                <a:lnTo>
                  <a:pt x="91136" y="19289"/>
                </a:lnTo>
                <a:lnTo>
                  <a:pt x="91099" y="19177"/>
                </a:lnTo>
                <a:lnTo>
                  <a:pt x="91062" y="19103"/>
                </a:lnTo>
                <a:lnTo>
                  <a:pt x="91006" y="19066"/>
                </a:lnTo>
                <a:close/>
                <a:moveTo>
                  <a:pt x="336" y="19308"/>
                </a:moveTo>
                <a:lnTo>
                  <a:pt x="317" y="19326"/>
                </a:lnTo>
                <a:lnTo>
                  <a:pt x="280" y="19345"/>
                </a:lnTo>
                <a:lnTo>
                  <a:pt x="243" y="19438"/>
                </a:lnTo>
                <a:lnTo>
                  <a:pt x="205" y="19568"/>
                </a:lnTo>
                <a:lnTo>
                  <a:pt x="150" y="19866"/>
                </a:lnTo>
                <a:lnTo>
                  <a:pt x="150" y="20052"/>
                </a:lnTo>
                <a:lnTo>
                  <a:pt x="131" y="20276"/>
                </a:lnTo>
                <a:lnTo>
                  <a:pt x="131" y="20555"/>
                </a:lnTo>
                <a:lnTo>
                  <a:pt x="131" y="20704"/>
                </a:lnTo>
                <a:lnTo>
                  <a:pt x="150" y="20834"/>
                </a:lnTo>
                <a:lnTo>
                  <a:pt x="205" y="20946"/>
                </a:lnTo>
                <a:lnTo>
                  <a:pt x="224" y="20983"/>
                </a:lnTo>
                <a:lnTo>
                  <a:pt x="261" y="21002"/>
                </a:lnTo>
                <a:lnTo>
                  <a:pt x="317" y="21021"/>
                </a:lnTo>
                <a:lnTo>
                  <a:pt x="373" y="21002"/>
                </a:lnTo>
                <a:lnTo>
                  <a:pt x="410" y="20928"/>
                </a:lnTo>
                <a:lnTo>
                  <a:pt x="447" y="20853"/>
                </a:lnTo>
                <a:lnTo>
                  <a:pt x="485" y="20611"/>
                </a:lnTo>
                <a:lnTo>
                  <a:pt x="503" y="20332"/>
                </a:lnTo>
                <a:lnTo>
                  <a:pt x="503" y="20015"/>
                </a:lnTo>
                <a:lnTo>
                  <a:pt x="485" y="19736"/>
                </a:lnTo>
                <a:lnTo>
                  <a:pt x="447" y="19513"/>
                </a:lnTo>
                <a:lnTo>
                  <a:pt x="429" y="19419"/>
                </a:lnTo>
                <a:lnTo>
                  <a:pt x="410" y="19382"/>
                </a:lnTo>
                <a:lnTo>
                  <a:pt x="373" y="19326"/>
                </a:lnTo>
                <a:lnTo>
                  <a:pt x="336" y="19308"/>
                </a:lnTo>
                <a:close/>
                <a:moveTo>
                  <a:pt x="90987" y="21616"/>
                </a:moveTo>
                <a:lnTo>
                  <a:pt x="90968" y="21654"/>
                </a:lnTo>
                <a:lnTo>
                  <a:pt x="90913" y="21747"/>
                </a:lnTo>
                <a:lnTo>
                  <a:pt x="90875" y="21858"/>
                </a:lnTo>
                <a:lnTo>
                  <a:pt x="90857" y="21970"/>
                </a:lnTo>
                <a:lnTo>
                  <a:pt x="90857" y="22212"/>
                </a:lnTo>
                <a:lnTo>
                  <a:pt x="90857" y="22436"/>
                </a:lnTo>
                <a:lnTo>
                  <a:pt x="90875" y="22678"/>
                </a:lnTo>
                <a:lnTo>
                  <a:pt x="90913" y="22901"/>
                </a:lnTo>
                <a:lnTo>
                  <a:pt x="90931" y="23031"/>
                </a:lnTo>
                <a:lnTo>
                  <a:pt x="90968" y="23143"/>
                </a:lnTo>
                <a:lnTo>
                  <a:pt x="91006" y="23218"/>
                </a:lnTo>
                <a:lnTo>
                  <a:pt x="91043" y="23236"/>
                </a:lnTo>
                <a:lnTo>
                  <a:pt x="91062" y="23236"/>
                </a:lnTo>
                <a:lnTo>
                  <a:pt x="91099" y="23218"/>
                </a:lnTo>
                <a:lnTo>
                  <a:pt x="91117" y="23180"/>
                </a:lnTo>
                <a:lnTo>
                  <a:pt x="91192" y="23031"/>
                </a:lnTo>
                <a:lnTo>
                  <a:pt x="91211" y="22920"/>
                </a:lnTo>
                <a:lnTo>
                  <a:pt x="91248" y="22808"/>
                </a:lnTo>
                <a:lnTo>
                  <a:pt x="91266" y="22547"/>
                </a:lnTo>
                <a:lnTo>
                  <a:pt x="91266" y="22268"/>
                </a:lnTo>
                <a:lnTo>
                  <a:pt x="91248" y="22045"/>
                </a:lnTo>
                <a:lnTo>
                  <a:pt x="91211" y="21896"/>
                </a:lnTo>
                <a:lnTo>
                  <a:pt x="91173" y="21803"/>
                </a:lnTo>
                <a:lnTo>
                  <a:pt x="91136" y="21709"/>
                </a:lnTo>
                <a:lnTo>
                  <a:pt x="91080" y="21635"/>
                </a:lnTo>
                <a:lnTo>
                  <a:pt x="91043" y="21616"/>
                </a:lnTo>
                <a:close/>
                <a:moveTo>
                  <a:pt x="392" y="21803"/>
                </a:moveTo>
                <a:lnTo>
                  <a:pt x="354" y="21821"/>
                </a:lnTo>
                <a:lnTo>
                  <a:pt x="299" y="21840"/>
                </a:lnTo>
                <a:lnTo>
                  <a:pt x="261" y="21877"/>
                </a:lnTo>
                <a:lnTo>
                  <a:pt x="224" y="21914"/>
                </a:lnTo>
                <a:lnTo>
                  <a:pt x="187" y="22026"/>
                </a:lnTo>
                <a:lnTo>
                  <a:pt x="168" y="22156"/>
                </a:lnTo>
                <a:lnTo>
                  <a:pt x="150" y="22305"/>
                </a:lnTo>
                <a:lnTo>
                  <a:pt x="150" y="22603"/>
                </a:lnTo>
                <a:lnTo>
                  <a:pt x="150" y="22827"/>
                </a:lnTo>
                <a:lnTo>
                  <a:pt x="168" y="22994"/>
                </a:lnTo>
                <a:lnTo>
                  <a:pt x="224" y="23292"/>
                </a:lnTo>
                <a:lnTo>
                  <a:pt x="280" y="23553"/>
                </a:lnTo>
                <a:lnTo>
                  <a:pt x="317" y="23627"/>
                </a:lnTo>
                <a:lnTo>
                  <a:pt x="336" y="23609"/>
                </a:lnTo>
                <a:lnTo>
                  <a:pt x="392" y="23478"/>
                </a:lnTo>
                <a:lnTo>
                  <a:pt x="429" y="23329"/>
                </a:lnTo>
                <a:lnTo>
                  <a:pt x="466" y="23013"/>
                </a:lnTo>
                <a:lnTo>
                  <a:pt x="503" y="22398"/>
                </a:lnTo>
                <a:lnTo>
                  <a:pt x="522" y="22212"/>
                </a:lnTo>
                <a:lnTo>
                  <a:pt x="541" y="22100"/>
                </a:lnTo>
                <a:lnTo>
                  <a:pt x="522" y="21970"/>
                </a:lnTo>
                <a:lnTo>
                  <a:pt x="503" y="21877"/>
                </a:lnTo>
                <a:lnTo>
                  <a:pt x="466" y="21821"/>
                </a:lnTo>
                <a:lnTo>
                  <a:pt x="429" y="21803"/>
                </a:lnTo>
                <a:close/>
                <a:moveTo>
                  <a:pt x="91043" y="24167"/>
                </a:moveTo>
                <a:lnTo>
                  <a:pt x="90987" y="24186"/>
                </a:lnTo>
                <a:lnTo>
                  <a:pt x="90931" y="24223"/>
                </a:lnTo>
                <a:lnTo>
                  <a:pt x="90913" y="24297"/>
                </a:lnTo>
                <a:lnTo>
                  <a:pt x="90894" y="24390"/>
                </a:lnTo>
                <a:lnTo>
                  <a:pt x="90875" y="24521"/>
                </a:lnTo>
                <a:lnTo>
                  <a:pt x="90875" y="24819"/>
                </a:lnTo>
                <a:lnTo>
                  <a:pt x="90913" y="25117"/>
                </a:lnTo>
                <a:lnTo>
                  <a:pt x="90950" y="25414"/>
                </a:lnTo>
                <a:lnTo>
                  <a:pt x="90987" y="25657"/>
                </a:lnTo>
                <a:lnTo>
                  <a:pt x="91024" y="25787"/>
                </a:lnTo>
                <a:lnTo>
                  <a:pt x="91043" y="25805"/>
                </a:lnTo>
                <a:lnTo>
                  <a:pt x="91080" y="25750"/>
                </a:lnTo>
                <a:lnTo>
                  <a:pt x="91136" y="25545"/>
                </a:lnTo>
                <a:lnTo>
                  <a:pt x="91173" y="25284"/>
                </a:lnTo>
                <a:lnTo>
                  <a:pt x="91192" y="25135"/>
                </a:lnTo>
                <a:lnTo>
                  <a:pt x="91211" y="24930"/>
                </a:lnTo>
                <a:lnTo>
                  <a:pt x="91211" y="24651"/>
                </a:lnTo>
                <a:lnTo>
                  <a:pt x="91211" y="24502"/>
                </a:lnTo>
                <a:lnTo>
                  <a:pt x="91192" y="24390"/>
                </a:lnTo>
                <a:lnTo>
                  <a:pt x="91155" y="24279"/>
                </a:lnTo>
                <a:lnTo>
                  <a:pt x="91099" y="24204"/>
                </a:lnTo>
                <a:lnTo>
                  <a:pt x="91043" y="24167"/>
                </a:lnTo>
                <a:close/>
                <a:moveTo>
                  <a:pt x="373" y="24390"/>
                </a:moveTo>
                <a:lnTo>
                  <a:pt x="336" y="24428"/>
                </a:lnTo>
                <a:lnTo>
                  <a:pt x="243" y="24539"/>
                </a:lnTo>
                <a:lnTo>
                  <a:pt x="205" y="24651"/>
                </a:lnTo>
                <a:lnTo>
                  <a:pt x="187" y="24763"/>
                </a:lnTo>
                <a:lnTo>
                  <a:pt x="187" y="24893"/>
                </a:lnTo>
                <a:lnTo>
                  <a:pt x="187" y="25042"/>
                </a:lnTo>
                <a:lnTo>
                  <a:pt x="224" y="25321"/>
                </a:lnTo>
                <a:lnTo>
                  <a:pt x="243" y="25545"/>
                </a:lnTo>
                <a:lnTo>
                  <a:pt x="280" y="25805"/>
                </a:lnTo>
                <a:lnTo>
                  <a:pt x="299" y="25973"/>
                </a:lnTo>
                <a:lnTo>
                  <a:pt x="336" y="26029"/>
                </a:lnTo>
                <a:lnTo>
                  <a:pt x="354" y="26047"/>
                </a:lnTo>
                <a:lnTo>
                  <a:pt x="429" y="26085"/>
                </a:lnTo>
                <a:lnTo>
                  <a:pt x="522" y="26085"/>
                </a:lnTo>
                <a:lnTo>
                  <a:pt x="559" y="26066"/>
                </a:lnTo>
                <a:lnTo>
                  <a:pt x="578" y="26029"/>
                </a:lnTo>
                <a:lnTo>
                  <a:pt x="596" y="25973"/>
                </a:lnTo>
                <a:lnTo>
                  <a:pt x="615" y="25731"/>
                </a:lnTo>
                <a:lnTo>
                  <a:pt x="615" y="25470"/>
                </a:lnTo>
                <a:lnTo>
                  <a:pt x="596" y="24949"/>
                </a:lnTo>
                <a:lnTo>
                  <a:pt x="578" y="24726"/>
                </a:lnTo>
                <a:lnTo>
                  <a:pt x="541" y="24614"/>
                </a:lnTo>
                <a:lnTo>
                  <a:pt x="503" y="24502"/>
                </a:lnTo>
                <a:lnTo>
                  <a:pt x="466" y="24409"/>
                </a:lnTo>
                <a:lnTo>
                  <a:pt x="429" y="24390"/>
                </a:lnTo>
                <a:close/>
                <a:moveTo>
                  <a:pt x="392" y="27127"/>
                </a:moveTo>
                <a:lnTo>
                  <a:pt x="354" y="27146"/>
                </a:lnTo>
                <a:lnTo>
                  <a:pt x="317" y="27183"/>
                </a:lnTo>
                <a:lnTo>
                  <a:pt x="280" y="27239"/>
                </a:lnTo>
                <a:lnTo>
                  <a:pt x="224" y="27425"/>
                </a:lnTo>
                <a:lnTo>
                  <a:pt x="168" y="27649"/>
                </a:lnTo>
                <a:lnTo>
                  <a:pt x="150" y="27872"/>
                </a:lnTo>
                <a:lnTo>
                  <a:pt x="150" y="28095"/>
                </a:lnTo>
                <a:lnTo>
                  <a:pt x="168" y="28282"/>
                </a:lnTo>
                <a:lnTo>
                  <a:pt x="187" y="28338"/>
                </a:lnTo>
                <a:lnTo>
                  <a:pt x="224" y="28375"/>
                </a:lnTo>
                <a:lnTo>
                  <a:pt x="280" y="28393"/>
                </a:lnTo>
                <a:lnTo>
                  <a:pt x="317" y="28375"/>
                </a:lnTo>
                <a:lnTo>
                  <a:pt x="354" y="28338"/>
                </a:lnTo>
                <a:lnTo>
                  <a:pt x="392" y="28282"/>
                </a:lnTo>
                <a:lnTo>
                  <a:pt x="447" y="28114"/>
                </a:lnTo>
                <a:lnTo>
                  <a:pt x="503" y="27891"/>
                </a:lnTo>
                <a:lnTo>
                  <a:pt x="522" y="27667"/>
                </a:lnTo>
                <a:lnTo>
                  <a:pt x="522" y="27444"/>
                </a:lnTo>
                <a:lnTo>
                  <a:pt x="485" y="27258"/>
                </a:lnTo>
                <a:lnTo>
                  <a:pt x="466" y="27183"/>
                </a:lnTo>
                <a:lnTo>
                  <a:pt x="429" y="27146"/>
                </a:lnTo>
                <a:lnTo>
                  <a:pt x="392" y="27127"/>
                </a:lnTo>
                <a:close/>
                <a:moveTo>
                  <a:pt x="91043" y="26513"/>
                </a:moveTo>
                <a:lnTo>
                  <a:pt x="91024" y="26550"/>
                </a:lnTo>
                <a:lnTo>
                  <a:pt x="90987" y="26606"/>
                </a:lnTo>
                <a:lnTo>
                  <a:pt x="90950" y="26736"/>
                </a:lnTo>
                <a:lnTo>
                  <a:pt x="90931" y="26885"/>
                </a:lnTo>
                <a:lnTo>
                  <a:pt x="90931" y="27034"/>
                </a:lnTo>
                <a:lnTo>
                  <a:pt x="90931" y="27183"/>
                </a:lnTo>
                <a:lnTo>
                  <a:pt x="90968" y="27481"/>
                </a:lnTo>
                <a:lnTo>
                  <a:pt x="90987" y="27760"/>
                </a:lnTo>
                <a:lnTo>
                  <a:pt x="90987" y="27984"/>
                </a:lnTo>
                <a:lnTo>
                  <a:pt x="91006" y="28263"/>
                </a:lnTo>
                <a:lnTo>
                  <a:pt x="91043" y="28375"/>
                </a:lnTo>
                <a:lnTo>
                  <a:pt x="91062" y="28412"/>
                </a:lnTo>
                <a:lnTo>
                  <a:pt x="91080" y="28449"/>
                </a:lnTo>
                <a:lnTo>
                  <a:pt x="91136" y="28449"/>
                </a:lnTo>
                <a:lnTo>
                  <a:pt x="91173" y="28412"/>
                </a:lnTo>
                <a:lnTo>
                  <a:pt x="91229" y="28375"/>
                </a:lnTo>
                <a:lnTo>
                  <a:pt x="91285" y="28263"/>
                </a:lnTo>
                <a:lnTo>
                  <a:pt x="91322" y="28133"/>
                </a:lnTo>
                <a:lnTo>
                  <a:pt x="91341" y="27984"/>
                </a:lnTo>
                <a:lnTo>
                  <a:pt x="91359" y="27835"/>
                </a:lnTo>
                <a:lnTo>
                  <a:pt x="91359" y="27518"/>
                </a:lnTo>
                <a:lnTo>
                  <a:pt x="91341" y="27258"/>
                </a:lnTo>
                <a:lnTo>
                  <a:pt x="91304" y="27071"/>
                </a:lnTo>
                <a:lnTo>
                  <a:pt x="91229" y="26755"/>
                </a:lnTo>
                <a:lnTo>
                  <a:pt x="91173" y="26625"/>
                </a:lnTo>
                <a:lnTo>
                  <a:pt x="91117" y="26532"/>
                </a:lnTo>
                <a:lnTo>
                  <a:pt x="91080" y="26513"/>
                </a:lnTo>
                <a:close/>
                <a:moveTo>
                  <a:pt x="91006" y="29138"/>
                </a:moveTo>
                <a:lnTo>
                  <a:pt x="90950" y="29175"/>
                </a:lnTo>
                <a:lnTo>
                  <a:pt x="90913" y="29231"/>
                </a:lnTo>
                <a:lnTo>
                  <a:pt x="90894" y="29324"/>
                </a:lnTo>
                <a:lnTo>
                  <a:pt x="90875" y="29455"/>
                </a:lnTo>
                <a:lnTo>
                  <a:pt x="90875" y="29585"/>
                </a:lnTo>
                <a:lnTo>
                  <a:pt x="90894" y="29901"/>
                </a:lnTo>
                <a:lnTo>
                  <a:pt x="90931" y="30237"/>
                </a:lnTo>
                <a:lnTo>
                  <a:pt x="90987" y="30553"/>
                </a:lnTo>
                <a:lnTo>
                  <a:pt x="91043" y="30795"/>
                </a:lnTo>
                <a:lnTo>
                  <a:pt x="91099" y="30925"/>
                </a:lnTo>
                <a:lnTo>
                  <a:pt x="91117" y="30944"/>
                </a:lnTo>
                <a:lnTo>
                  <a:pt x="91136" y="30944"/>
                </a:lnTo>
                <a:lnTo>
                  <a:pt x="91173" y="30888"/>
                </a:lnTo>
                <a:lnTo>
                  <a:pt x="91211" y="30776"/>
                </a:lnTo>
                <a:lnTo>
                  <a:pt x="91229" y="30609"/>
                </a:lnTo>
                <a:lnTo>
                  <a:pt x="91248" y="30292"/>
                </a:lnTo>
                <a:lnTo>
                  <a:pt x="91248" y="30088"/>
                </a:lnTo>
                <a:lnTo>
                  <a:pt x="91248" y="29883"/>
                </a:lnTo>
                <a:lnTo>
                  <a:pt x="91248" y="29585"/>
                </a:lnTo>
                <a:lnTo>
                  <a:pt x="91229" y="29436"/>
                </a:lnTo>
                <a:lnTo>
                  <a:pt x="91192" y="29306"/>
                </a:lnTo>
                <a:lnTo>
                  <a:pt x="91155" y="29213"/>
                </a:lnTo>
                <a:lnTo>
                  <a:pt x="91117" y="29175"/>
                </a:lnTo>
                <a:lnTo>
                  <a:pt x="91080" y="29138"/>
                </a:lnTo>
                <a:close/>
                <a:moveTo>
                  <a:pt x="336" y="29473"/>
                </a:moveTo>
                <a:lnTo>
                  <a:pt x="261" y="29492"/>
                </a:lnTo>
                <a:lnTo>
                  <a:pt x="224" y="29529"/>
                </a:lnTo>
                <a:lnTo>
                  <a:pt x="205" y="29585"/>
                </a:lnTo>
                <a:lnTo>
                  <a:pt x="187" y="29697"/>
                </a:lnTo>
                <a:lnTo>
                  <a:pt x="168" y="29920"/>
                </a:lnTo>
                <a:lnTo>
                  <a:pt x="168" y="30162"/>
                </a:lnTo>
                <a:lnTo>
                  <a:pt x="168" y="30441"/>
                </a:lnTo>
                <a:lnTo>
                  <a:pt x="187" y="30721"/>
                </a:lnTo>
                <a:lnTo>
                  <a:pt x="205" y="30832"/>
                </a:lnTo>
                <a:lnTo>
                  <a:pt x="243" y="30944"/>
                </a:lnTo>
                <a:lnTo>
                  <a:pt x="317" y="31037"/>
                </a:lnTo>
                <a:lnTo>
                  <a:pt x="354" y="31074"/>
                </a:lnTo>
                <a:lnTo>
                  <a:pt x="392" y="31074"/>
                </a:lnTo>
                <a:lnTo>
                  <a:pt x="429" y="31019"/>
                </a:lnTo>
                <a:lnTo>
                  <a:pt x="466" y="30851"/>
                </a:lnTo>
                <a:lnTo>
                  <a:pt x="503" y="30665"/>
                </a:lnTo>
                <a:lnTo>
                  <a:pt x="522" y="30404"/>
                </a:lnTo>
                <a:lnTo>
                  <a:pt x="541" y="30125"/>
                </a:lnTo>
                <a:lnTo>
                  <a:pt x="522" y="29827"/>
                </a:lnTo>
                <a:lnTo>
                  <a:pt x="503" y="29697"/>
                </a:lnTo>
                <a:lnTo>
                  <a:pt x="485" y="29566"/>
                </a:lnTo>
                <a:lnTo>
                  <a:pt x="447" y="29510"/>
                </a:lnTo>
                <a:lnTo>
                  <a:pt x="392" y="29492"/>
                </a:lnTo>
                <a:lnTo>
                  <a:pt x="336" y="29473"/>
                </a:lnTo>
                <a:close/>
                <a:moveTo>
                  <a:pt x="91024" y="31782"/>
                </a:moveTo>
                <a:lnTo>
                  <a:pt x="90987" y="31800"/>
                </a:lnTo>
                <a:lnTo>
                  <a:pt x="90931" y="31838"/>
                </a:lnTo>
                <a:lnTo>
                  <a:pt x="90894" y="31856"/>
                </a:lnTo>
                <a:lnTo>
                  <a:pt x="90875" y="31912"/>
                </a:lnTo>
                <a:lnTo>
                  <a:pt x="90857" y="32024"/>
                </a:lnTo>
                <a:lnTo>
                  <a:pt x="90857" y="32173"/>
                </a:lnTo>
                <a:lnTo>
                  <a:pt x="90875" y="32322"/>
                </a:lnTo>
                <a:lnTo>
                  <a:pt x="90913" y="32657"/>
                </a:lnTo>
                <a:lnTo>
                  <a:pt x="90950" y="32880"/>
                </a:lnTo>
                <a:lnTo>
                  <a:pt x="90968" y="33066"/>
                </a:lnTo>
                <a:lnTo>
                  <a:pt x="91006" y="33234"/>
                </a:lnTo>
                <a:lnTo>
                  <a:pt x="91024" y="33290"/>
                </a:lnTo>
                <a:lnTo>
                  <a:pt x="91062" y="33309"/>
                </a:lnTo>
                <a:lnTo>
                  <a:pt x="91136" y="33290"/>
                </a:lnTo>
                <a:lnTo>
                  <a:pt x="91192" y="33234"/>
                </a:lnTo>
                <a:lnTo>
                  <a:pt x="91248" y="33141"/>
                </a:lnTo>
                <a:lnTo>
                  <a:pt x="91285" y="33029"/>
                </a:lnTo>
                <a:lnTo>
                  <a:pt x="91304" y="32918"/>
                </a:lnTo>
                <a:lnTo>
                  <a:pt x="91304" y="32787"/>
                </a:lnTo>
                <a:lnTo>
                  <a:pt x="91304" y="32545"/>
                </a:lnTo>
                <a:lnTo>
                  <a:pt x="91266" y="32340"/>
                </a:lnTo>
                <a:lnTo>
                  <a:pt x="91248" y="32154"/>
                </a:lnTo>
                <a:lnTo>
                  <a:pt x="91229" y="32042"/>
                </a:lnTo>
                <a:lnTo>
                  <a:pt x="91211" y="31949"/>
                </a:lnTo>
                <a:lnTo>
                  <a:pt x="91173" y="31856"/>
                </a:lnTo>
                <a:lnTo>
                  <a:pt x="91099" y="31800"/>
                </a:lnTo>
                <a:lnTo>
                  <a:pt x="91062" y="31782"/>
                </a:lnTo>
                <a:close/>
                <a:moveTo>
                  <a:pt x="354" y="31968"/>
                </a:moveTo>
                <a:lnTo>
                  <a:pt x="280" y="31987"/>
                </a:lnTo>
                <a:lnTo>
                  <a:pt x="224" y="32024"/>
                </a:lnTo>
                <a:lnTo>
                  <a:pt x="205" y="32061"/>
                </a:lnTo>
                <a:lnTo>
                  <a:pt x="187" y="32098"/>
                </a:lnTo>
                <a:lnTo>
                  <a:pt x="150" y="32694"/>
                </a:lnTo>
                <a:lnTo>
                  <a:pt x="150" y="32973"/>
                </a:lnTo>
                <a:lnTo>
                  <a:pt x="150" y="33271"/>
                </a:lnTo>
                <a:lnTo>
                  <a:pt x="187" y="33495"/>
                </a:lnTo>
                <a:lnTo>
                  <a:pt x="205" y="33569"/>
                </a:lnTo>
                <a:lnTo>
                  <a:pt x="243" y="33644"/>
                </a:lnTo>
                <a:lnTo>
                  <a:pt x="299" y="33662"/>
                </a:lnTo>
                <a:lnTo>
                  <a:pt x="317" y="33662"/>
                </a:lnTo>
                <a:lnTo>
                  <a:pt x="336" y="33644"/>
                </a:lnTo>
                <a:lnTo>
                  <a:pt x="373" y="33569"/>
                </a:lnTo>
                <a:lnTo>
                  <a:pt x="429" y="33420"/>
                </a:lnTo>
                <a:lnTo>
                  <a:pt x="466" y="33141"/>
                </a:lnTo>
                <a:lnTo>
                  <a:pt x="485" y="32843"/>
                </a:lnTo>
                <a:lnTo>
                  <a:pt x="485" y="32285"/>
                </a:lnTo>
                <a:lnTo>
                  <a:pt x="503" y="32117"/>
                </a:lnTo>
                <a:lnTo>
                  <a:pt x="485" y="32024"/>
                </a:lnTo>
                <a:lnTo>
                  <a:pt x="466" y="32005"/>
                </a:lnTo>
                <a:lnTo>
                  <a:pt x="429" y="31968"/>
                </a:lnTo>
                <a:close/>
                <a:moveTo>
                  <a:pt x="91117" y="34277"/>
                </a:moveTo>
                <a:lnTo>
                  <a:pt x="91080" y="34295"/>
                </a:lnTo>
                <a:lnTo>
                  <a:pt x="91006" y="34333"/>
                </a:lnTo>
                <a:lnTo>
                  <a:pt x="90950" y="34407"/>
                </a:lnTo>
                <a:lnTo>
                  <a:pt x="90931" y="34444"/>
                </a:lnTo>
                <a:lnTo>
                  <a:pt x="90931" y="34500"/>
                </a:lnTo>
                <a:lnTo>
                  <a:pt x="90968" y="34761"/>
                </a:lnTo>
                <a:lnTo>
                  <a:pt x="90987" y="35040"/>
                </a:lnTo>
                <a:lnTo>
                  <a:pt x="91006" y="35319"/>
                </a:lnTo>
                <a:lnTo>
                  <a:pt x="91043" y="35580"/>
                </a:lnTo>
                <a:lnTo>
                  <a:pt x="91080" y="35710"/>
                </a:lnTo>
                <a:lnTo>
                  <a:pt x="91136" y="35803"/>
                </a:lnTo>
                <a:lnTo>
                  <a:pt x="91173" y="35859"/>
                </a:lnTo>
                <a:lnTo>
                  <a:pt x="91229" y="35859"/>
                </a:lnTo>
                <a:lnTo>
                  <a:pt x="91285" y="35822"/>
                </a:lnTo>
                <a:lnTo>
                  <a:pt x="91322" y="35766"/>
                </a:lnTo>
                <a:lnTo>
                  <a:pt x="91359" y="35654"/>
                </a:lnTo>
                <a:lnTo>
                  <a:pt x="91378" y="35524"/>
                </a:lnTo>
                <a:lnTo>
                  <a:pt x="91397" y="35301"/>
                </a:lnTo>
                <a:lnTo>
                  <a:pt x="91397" y="35059"/>
                </a:lnTo>
                <a:lnTo>
                  <a:pt x="91359" y="34798"/>
                </a:lnTo>
                <a:lnTo>
                  <a:pt x="91322" y="34575"/>
                </a:lnTo>
                <a:lnTo>
                  <a:pt x="91285" y="34407"/>
                </a:lnTo>
                <a:lnTo>
                  <a:pt x="91248" y="34333"/>
                </a:lnTo>
                <a:lnTo>
                  <a:pt x="91211" y="34295"/>
                </a:lnTo>
                <a:lnTo>
                  <a:pt x="91173" y="34277"/>
                </a:lnTo>
                <a:close/>
                <a:moveTo>
                  <a:pt x="299" y="34593"/>
                </a:moveTo>
                <a:lnTo>
                  <a:pt x="261" y="34612"/>
                </a:lnTo>
                <a:lnTo>
                  <a:pt x="205" y="34686"/>
                </a:lnTo>
                <a:lnTo>
                  <a:pt x="168" y="34817"/>
                </a:lnTo>
                <a:lnTo>
                  <a:pt x="112" y="35114"/>
                </a:lnTo>
                <a:lnTo>
                  <a:pt x="112" y="35319"/>
                </a:lnTo>
                <a:lnTo>
                  <a:pt x="112" y="35487"/>
                </a:lnTo>
                <a:lnTo>
                  <a:pt x="131" y="35747"/>
                </a:lnTo>
                <a:lnTo>
                  <a:pt x="150" y="35878"/>
                </a:lnTo>
                <a:lnTo>
                  <a:pt x="187" y="35990"/>
                </a:lnTo>
                <a:lnTo>
                  <a:pt x="243" y="36064"/>
                </a:lnTo>
                <a:lnTo>
                  <a:pt x="280" y="36083"/>
                </a:lnTo>
                <a:lnTo>
                  <a:pt x="317" y="36101"/>
                </a:lnTo>
                <a:lnTo>
                  <a:pt x="354" y="36083"/>
                </a:lnTo>
                <a:lnTo>
                  <a:pt x="392" y="36045"/>
                </a:lnTo>
                <a:lnTo>
                  <a:pt x="410" y="35990"/>
                </a:lnTo>
                <a:lnTo>
                  <a:pt x="447" y="35915"/>
                </a:lnTo>
                <a:lnTo>
                  <a:pt x="466" y="35692"/>
                </a:lnTo>
                <a:lnTo>
                  <a:pt x="485" y="35450"/>
                </a:lnTo>
                <a:lnTo>
                  <a:pt x="485" y="35208"/>
                </a:lnTo>
                <a:lnTo>
                  <a:pt x="466" y="34966"/>
                </a:lnTo>
                <a:lnTo>
                  <a:pt x="447" y="34779"/>
                </a:lnTo>
                <a:lnTo>
                  <a:pt x="410" y="34668"/>
                </a:lnTo>
                <a:lnTo>
                  <a:pt x="373" y="34612"/>
                </a:lnTo>
                <a:lnTo>
                  <a:pt x="336" y="34593"/>
                </a:lnTo>
                <a:close/>
                <a:moveTo>
                  <a:pt x="91080" y="36678"/>
                </a:moveTo>
                <a:lnTo>
                  <a:pt x="91006" y="36716"/>
                </a:lnTo>
                <a:lnTo>
                  <a:pt x="90950" y="36771"/>
                </a:lnTo>
                <a:lnTo>
                  <a:pt x="90913" y="36865"/>
                </a:lnTo>
                <a:lnTo>
                  <a:pt x="90894" y="36976"/>
                </a:lnTo>
                <a:lnTo>
                  <a:pt x="90857" y="37125"/>
                </a:lnTo>
                <a:lnTo>
                  <a:pt x="90857" y="37442"/>
                </a:lnTo>
                <a:lnTo>
                  <a:pt x="90857" y="37795"/>
                </a:lnTo>
                <a:lnTo>
                  <a:pt x="90894" y="38112"/>
                </a:lnTo>
                <a:lnTo>
                  <a:pt x="90950" y="38373"/>
                </a:lnTo>
                <a:lnTo>
                  <a:pt x="90968" y="38466"/>
                </a:lnTo>
                <a:lnTo>
                  <a:pt x="91006" y="38522"/>
                </a:lnTo>
                <a:lnTo>
                  <a:pt x="91043" y="38559"/>
                </a:lnTo>
                <a:lnTo>
                  <a:pt x="91062" y="38559"/>
                </a:lnTo>
                <a:lnTo>
                  <a:pt x="91099" y="38540"/>
                </a:lnTo>
                <a:lnTo>
                  <a:pt x="91117" y="38522"/>
                </a:lnTo>
                <a:lnTo>
                  <a:pt x="91136" y="38410"/>
                </a:lnTo>
                <a:lnTo>
                  <a:pt x="91173" y="38280"/>
                </a:lnTo>
                <a:lnTo>
                  <a:pt x="91192" y="37982"/>
                </a:lnTo>
                <a:lnTo>
                  <a:pt x="91192" y="37795"/>
                </a:lnTo>
                <a:lnTo>
                  <a:pt x="91211" y="37572"/>
                </a:lnTo>
                <a:lnTo>
                  <a:pt x="91248" y="37218"/>
                </a:lnTo>
                <a:lnTo>
                  <a:pt x="91248" y="37051"/>
                </a:lnTo>
                <a:lnTo>
                  <a:pt x="91229" y="36883"/>
                </a:lnTo>
                <a:lnTo>
                  <a:pt x="91211" y="36771"/>
                </a:lnTo>
                <a:lnTo>
                  <a:pt x="91173" y="36734"/>
                </a:lnTo>
                <a:lnTo>
                  <a:pt x="91155" y="36697"/>
                </a:lnTo>
                <a:lnTo>
                  <a:pt x="91080" y="36678"/>
                </a:lnTo>
                <a:close/>
                <a:moveTo>
                  <a:pt x="224" y="37107"/>
                </a:moveTo>
                <a:lnTo>
                  <a:pt x="150" y="37125"/>
                </a:lnTo>
                <a:lnTo>
                  <a:pt x="94" y="37181"/>
                </a:lnTo>
                <a:lnTo>
                  <a:pt x="56" y="37256"/>
                </a:lnTo>
                <a:lnTo>
                  <a:pt x="19" y="37349"/>
                </a:lnTo>
                <a:lnTo>
                  <a:pt x="1" y="37442"/>
                </a:lnTo>
                <a:lnTo>
                  <a:pt x="1" y="37572"/>
                </a:lnTo>
                <a:lnTo>
                  <a:pt x="1" y="37833"/>
                </a:lnTo>
                <a:lnTo>
                  <a:pt x="38" y="38093"/>
                </a:lnTo>
                <a:lnTo>
                  <a:pt x="94" y="38335"/>
                </a:lnTo>
                <a:lnTo>
                  <a:pt x="150" y="38522"/>
                </a:lnTo>
                <a:lnTo>
                  <a:pt x="187" y="38596"/>
                </a:lnTo>
                <a:lnTo>
                  <a:pt x="224" y="38652"/>
                </a:lnTo>
                <a:lnTo>
                  <a:pt x="243" y="38671"/>
                </a:lnTo>
                <a:lnTo>
                  <a:pt x="261" y="38652"/>
                </a:lnTo>
                <a:lnTo>
                  <a:pt x="280" y="38577"/>
                </a:lnTo>
                <a:lnTo>
                  <a:pt x="299" y="38298"/>
                </a:lnTo>
                <a:lnTo>
                  <a:pt x="280" y="37833"/>
                </a:lnTo>
                <a:lnTo>
                  <a:pt x="317" y="37628"/>
                </a:lnTo>
                <a:lnTo>
                  <a:pt x="373" y="37386"/>
                </a:lnTo>
                <a:lnTo>
                  <a:pt x="392" y="37256"/>
                </a:lnTo>
                <a:lnTo>
                  <a:pt x="373" y="37162"/>
                </a:lnTo>
                <a:lnTo>
                  <a:pt x="336" y="37144"/>
                </a:lnTo>
                <a:lnTo>
                  <a:pt x="317" y="37107"/>
                </a:lnTo>
                <a:close/>
                <a:moveTo>
                  <a:pt x="91080" y="39285"/>
                </a:moveTo>
                <a:lnTo>
                  <a:pt x="91043" y="39304"/>
                </a:lnTo>
                <a:lnTo>
                  <a:pt x="91006" y="39322"/>
                </a:lnTo>
                <a:lnTo>
                  <a:pt x="90987" y="39378"/>
                </a:lnTo>
                <a:lnTo>
                  <a:pt x="90950" y="39508"/>
                </a:lnTo>
                <a:lnTo>
                  <a:pt x="90913" y="39639"/>
                </a:lnTo>
                <a:lnTo>
                  <a:pt x="90894" y="39899"/>
                </a:lnTo>
                <a:lnTo>
                  <a:pt x="90913" y="40179"/>
                </a:lnTo>
                <a:lnTo>
                  <a:pt x="90913" y="40421"/>
                </a:lnTo>
                <a:lnTo>
                  <a:pt x="90931" y="40644"/>
                </a:lnTo>
                <a:lnTo>
                  <a:pt x="90950" y="40756"/>
                </a:lnTo>
                <a:lnTo>
                  <a:pt x="90968" y="40867"/>
                </a:lnTo>
                <a:lnTo>
                  <a:pt x="90987" y="40942"/>
                </a:lnTo>
                <a:lnTo>
                  <a:pt x="91006" y="40961"/>
                </a:lnTo>
                <a:lnTo>
                  <a:pt x="91062" y="40961"/>
                </a:lnTo>
                <a:lnTo>
                  <a:pt x="91099" y="40942"/>
                </a:lnTo>
                <a:lnTo>
                  <a:pt x="91173" y="40830"/>
                </a:lnTo>
                <a:lnTo>
                  <a:pt x="91229" y="40737"/>
                </a:lnTo>
                <a:lnTo>
                  <a:pt x="91248" y="40625"/>
                </a:lnTo>
                <a:lnTo>
                  <a:pt x="91285" y="40365"/>
                </a:lnTo>
                <a:lnTo>
                  <a:pt x="91304" y="40085"/>
                </a:lnTo>
                <a:lnTo>
                  <a:pt x="91304" y="39862"/>
                </a:lnTo>
                <a:lnTo>
                  <a:pt x="91322" y="39620"/>
                </a:lnTo>
                <a:lnTo>
                  <a:pt x="91304" y="39490"/>
                </a:lnTo>
                <a:lnTo>
                  <a:pt x="91285" y="39434"/>
                </a:lnTo>
                <a:lnTo>
                  <a:pt x="91266" y="39378"/>
                </a:lnTo>
                <a:lnTo>
                  <a:pt x="91192" y="39322"/>
                </a:lnTo>
                <a:lnTo>
                  <a:pt x="91117" y="39285"/>
                </a:lnTo>
                <a:close/>
                <a:moveTo>
                  <a:pt x="261" y="39601"/>
                </a:moveTo>
                <a:lnTo>
                  <a:pt x="187" y="39639"/>
                </a:lnTo>
                <a:lnTo>
                  <a:pt x="150" y="39695"/>
                </a:lnTo>
                <a:lnTo>
                  <a:pt x="131" y="39750"/>
                </a:lnTo>
                <a:lnTo>
                  <a:pt x="94" y="39918"/>
                </a:lnTo>
                <a:lnTo>
                  <a:pt x="75" y="40085"/>
                </a:lnTo>
                <a:lnTo>
                  <a:pt x="56" y="40216"/>
                </a:lnTo>
                <a:lnTo>
                  <a:pt x="56" y="40439"/>
                </a:lnTo>
                <a:lnTo>
                  <a:pt x="56" y="40737"/>
                </a:lnTo>
                <a:lnTo>
                  <a:pt x="75" y="40886"/>
                </a:lnTo>
                <a:lnTo>
                  <a:pt x="112" y="41016"/>
                </a:lnTo>
                <a:lnTo>
                  <a:pt x="150" y="41128"/>
                </a:lnTo>
                <a:lnTo>
                  <a:pt x="168" y="41165"/>
                </a:lnTo>
                <a:lnTo>
                  <a:pt x="205" y="41184"/>
                </a:lnTo>
                <a:lnTo>
                  <a:pt x="280" y="41221"/>
                </a:lnTo>
                <a:lnTo>
                  <a:pt x="373" y="41221"/>
                </a:lnTo>
                <a:lnTo>
                  <a:pt x="410" y="41184"/>
                </a:lnTo>
                <a:lnTo>
                  <a:pt x="429" y="41072"/>
                </a:lnTo>
                <a:lnTo>
                  <a:pt x="429" y="40942"/>
                </a:lnTo>
                <a:lnTo>
                  <a:pt x="447" y="40328"/>
                </a:lnTo>
                <a:lnTo>
                  <a:pt x="429" y="39713"/>
                </a:lnTo>
                <a:lnTo>
                  <a:pt x="429" y="39657"/>
                </a:lnTo>
                <a:lnTo>
                  <a:pt x="410" y="39620"/>
                </a:lnTo>
                <a:lnTo>
                  <a:pt x="373" y="39601"/>
                </a:lnTo>
                <a:close/>
                <a:moveTo>
                  <a:pt x="91099" y="41985"/>
                </a:moveTo>
                <a:lnTo>
                  <a:pt x="91043" y="42022"/>
                </a:lnTo>
                <a:lnTo>
                  <a:pt x="91006" y="42059"/>
                </a:lnTo>
                <a:lnTo>
                  <a:pt x="90968" y="42133"/>
                </a:lnTo>
                <a:lnTo>
                  <a:pt x="90950" y="42245"/>
                </a:lnTo>
                <a:lnTo>
                  <a:pt x="90968" y="42543"/>
                </a:lnTo>
                <a:lnTo>
                  <a:pt x="91006" y="43046"/>
                </a:lnTo>
                <a:lnTo>
                  <a:pt x="91024" y="43195"/>
                </a:lnTo>
                <a:lnTo>
                  <a:pt x="91062" y="43288"/>
                </a:lnTo>
                <a:lnTo>
                  <a:pt x="91099" y="43344"/>
                </a:lnTo>
                <a:lnTo>
                  <a:pt x="91155" y="43344"/>
                </a:lnTo>
                <a:lnTo>
                  <a:pt x="91211" y="43325"/>
                </a:lnTo>
                <a:lnTo>
                  <a:pt x="91266" y="43251"/>
                </a:lnTo>
                <a:lnTo>
                  <a:pt x="91304" y="43157"/>
                </a:lnTo>
                <a:lnTo>
                  <a:pt x="91341" y="43046"/>
                </a:lnTo>
                <a:lnTo>
                  <a:pt x="91397" y="42822"/>
                </a:lnTo>
                <a:lnTo>
                  <a:pt x="91397" y="42599"/>
                </a:lnTo>
                <a:lnTo>
                  <a:pt x="91378" y="42376"/>
                </a:lnTo>
                <a:lnTo>
                  <a:pt x="91359" y="42152"/>
                </a:lnTo>
                <a:lnTo>
                  <a:pt x="91341" y="42078"/>
                </a:lnTo>
                <a:lnTo>
                  <a:pt x="91322" y="42022"/>
                </a:lnTo>
                <a:lnTo>
                  <a:pt x="91266" y="42003"/>
                </a:lnTo>
                <a:lnTo>
                  <a:pt x="91211" y="41985"/>
                </a:lnTo>
                <a:close/>
                <a:moveTo>
                  <a:pt x="261" y="42115"/>
                </a:moveTo>
                <a:lnTo>
                  <a:pt x="224" y="42152"/>
                </a:lnTo>
                <a:lnTo>
                  <a:pt x="187" y="42171"/>
                </a:lnTo>
                <a:lnTo>
                  <a:pt x="150" y="42264"/>
                </a:lnTo>
                <a:lnTo>
                  <a:pt x="131" y="42357"/>
                </a:lnTo>
                <a:lnTo>
                  <a:pt x="131" y="42487"/>
                </a:lnTo>
                <a:lnTo>
                  <a:pt x="131" y="42599"/>
                </a:lnTo>
                <a:lnTo>
                  <a:pt x="168" y="42766"/>
                </a:lnTo>
                <a:lnTo>
                  <a:pt x="150" y="42990"/>
                </a:lnTo>
                <a:lnTo>
                  <a:pt x="150" y="43251"/>
                </a:lnTo>
                <a:lnTo>
                  <a:pt x="150" y="43400"/>
                </a:lnTo>
                <a:lnTo>
                  <a:pt x="168" y="43511"/>
                </a:lnTo>
                <a:lnTo>
                  <a:pt x="205" y="43623"/>
                </a:lnTo>
                <a:lnTo>
                  <a:pt x="261" y="43679"/>
                </a:lnTo>
                <a:lnTo>
                  <a:pt x="299" y="43716"/>
                </a:lnTo>
                <a:lnTo>
                  <a:pt x="373" y="43716"/>
                </a:lnTo>
                <a:lnTo>
                  <a:pt x="410" y="43697"/>
                </a:lnTo>
                <a:lnTo>
                  <a:pt x="447" y="43623"/>
                </a:lnTo>
                <a:lnTo>
                  <a:pt x="485" y="43530"/>
                </a:lnTo>
                <a:lnTo>
                  <a:pt x="503" y="43400"/>
                </a:lnTo>
                <a:lnTo>
                  <a:pt x="522" y="43288"/>
                </a:lnTo>
                <a:lnTo>
                  <a:pt x="522" y="43102"/>
                </a:lnTo>
                <a:lnTo>
                  <a:pt x="522" y="42878"/>
                </a:lnTo>
                <a:lnTo>
                  <a:pt x="522" y="42562"/>
                </a:lnTo>
                <a:lnTo>
                  <a:pt x="503" y="42413"/>
                </a:lnTo>
                <a:lnTo>
                  <a:pt x="485" y="42264"/>
                </a:lnTo>
                <a:lnTo>
                  <a:pt x="429" y="42171"/>
                </a:lnTo>
                <a:lnTo>
                  <a:pt x="410" y="42133"/>
                </a:lnTo>
                <a:lnTo>
                  <a:pt x="373" y="42115"/>
                </a:lnTo>
                <a:close/>
                <a:moveTo>
                  <a:pt x="91006" y="44572"/>
                </a:moveTo>
                <a:lnTo>
                  <a:pt x="90968" y="44628"/>
                </a:lnTo>
                <a:lnTo>
                  <a:pt x="90950" y="44684"/>
                </a:lnTo>
                <a:lnTo>
                  <a:pt x="90931" y="44777"/>
                </a:lnTo>
                <a:lnTo>
                  <a:pt x="90931" y="44982"/>
                </a:lnTo>
                <a:lnTo>
                  <a:pt x="90950" y="45243"/>
                </a:lnTo>
                <a:lnTo>
                  <a:pt x="90987" y="45485"/>
                </a:lnTo>
                <a:lnTo>
                  <a:pt x="91024" y="45671"/>
                </a:lnTo>
                <a:lnTo>
                  <a:pt x="91062" y="45801"/>
                </a:lnTo>
                <a:lnTo>
                  <a:pt x="91099" y="45876"/>
                </a:lnTo>
                <a:lnTo>
                  <a:pt x="91136" y="45894"/>
                </a:lnTo>
                <a:lnTo>
                  <a:pt x="91155" y="45876"/>
                </a:lnTo>
                <a:lnTo>
                  <a:pt x="91192" y="45838"/>
                </a:lnTo>
                <a:lnTo>
                  <a:pt x="91229" y="45764"/>
                </a:lnTo>
                <a:lnTo>
                  <a:pt x="91285" y="45578"/>
                </a:lnTo>
                <a:lnTo>
                  <a:pt x="91304" y="45447"/>
                </a:lnTo>
                <a:lnTo>
                  <a:pt x="91304" y="45261"/>
                </a:lnTo>
                <a:lnTo>
                  <a:pt x="91285" y="45038"/>
                </a:lnTo>
                <a:lnTo>
                  <a:pt x="91248" y="44814"/>
                </a:lnTo>
                <a:lnTo>
                  <a:pt x="91229" y="44721"/>
                </a:lnTo>
                <a:lnTo>
                  <a:pt x="91173" y="44647"/>
                </a:lnTo>
                <a:lnTo>
                  <a:pt x="91099" y="44591"/>
                </a:lnTo>
                <a:lnTo>
                  <a:pt x="91043" y="44572"/>
                </a:lnTo>
                <a:close/>
                <a:moveTo>
                  <a:pt x="299" y="44721"/>
                </a:moveTo>
                <a:lnTo>
                  <a:pt x="243" y="44796"/>
                </a:lnTo>
                <a:lnTo>
                  <a:pt x="205" y="44889"/>
                </a:lnTo>
                <a:lnTo>
                  <a:pt x="131" y="45150"/>
                </a:lnTo>
                <a:lnTo>
                  <a:pt x="94" y="45336"/>
                </a:lnTo>
                <a:lnTo>
                  <a:pt x="94" y="45503"/>
                </a:lnTo>
                <a:lnTo>
                  <a:pt x="94" y="45727"/>
                </a:lnTo>
                <a:lnTo>
                  <a:pt x="94" y="45838"/>
                </a:lnTo>
                <a:lnTo>
                  <a:pt x="112" y="45950"/>
                </a:lnTo>
                <a:lnTo>
                  <a:pt x="131" y="46043"/>
                </a:lnTo>
                <a:lnTo>
                  <a:pt x="168" y="46099"/>
                </a:lnTo>
                <a:lnTo>
                  <a:pt x="243" y="46136"/>
                </a:lnTo>
                <a:lnTo>
                  <a:pt x="299" y="46136"/>
                </a:lnTo>
                <a:lnTo>
                  <a:pt x="336" y="46099"/>
                </a:lnTo>
                <a:lnTo>
                  <a:pt x="373" y="46025"/>
                </a:lnTo>
                <a:lnTo>
                  <a:pt x="410" y="45876"/>
                </a:lnTo>
                <a:lnTo>
                  <a:pt x="429" y="45708"/>
                </a:lnTo>
                <a:lnTo>
                  <a:pt x="447" y="45503"/>
                </a:lnTo>
                <a:lnTo>
                  <a:pt x="466" y="45280"/>
                </a:lnTo>
                <a:lnTo>
                  <a:pt x="466" y="45038"/>
                </a:lnTo>
                <a:lnTo>
                  <a:pt x="447" y="44945"/>
                </a:lnTo>
                <a:lnTo>
                  <a:pt x="410" y="44833"/>
                </a:lnTo>
                <a:lnTo>
                  <a:pt x="392" y="44777"/>
                </a:lnTo>
                <a:lnTo>
                  <a:pt x="354" y="44740"/>
                </a:lnTo>
                <a:lnTo>
                  <a:pt x="336" y="44721"/>
                </a:lnTo>
                <a:close/>
                <a:moveTo>
                  <a:pt x="91155" y="46807"/>
                </a:moveTo>
                <a:lnTo>
                  <a:pt x="91080" y="46825"/>
                </a:lnTo>
                <a:lnTo>
                  <a:pt x="91024" y="46862"/>
                </a:lnTo>
                <a:lnTo>
                  <a:pt x="91006" y="46900"/>
                </a:lnTo>
                <a:lnTo>
                  <a:pt x="90987" y="46956"/>
                </a:lnTo>
                <a:lnTo>
                  <a:pt x="90987" y="47253"/>
                </a:lnTo>
                <a:lnTo>
                  <a:pt x="90987" y="47551"/>
                </a:lnTo>
                <a:lnTo>
                  <a:pt x="91043" y="48147"/>
                </a:lnTo>
                <a:lnTo>
                  <a:pt x="91062" y="48371"/>
                </a:lnTo>
                <a:lnTo>
                  <a:pt x="91080" y="48482"/>
                </a:lnTo>
                <a:lnTo>
                  <a:pt x="91099" y="48575"/>
                </a:lnTo>
                <a:lnTo>
                  <a:pt x="91136" y="48631"/>
                </a:lnTo>
                <a:lnTo>
                  <a:pt x="91155" y="48631"/>
                </a:lnTo>
                <a:lnTo>
                  <a:pt x="91173" y="48613"/>
                </a:lnTo>
                <a:lnTo>
                  <a:pt x="91229" y="48557"/>
                </a:lnTo>
                <a:lnTo>
                  <a:pt x="91304" y="48408"/>
                </a:lnTo>
                <a:lnTo>
                  <a:pt x="91341" y="48277"/>
                </a:lnTo>
                <a:lnTo>
                  <a:pt x="91359" y="48147"/>
                </a:lnTo>
                <a:lnTo>
                  <a:pt x="91378" y="47849"/>
                </a:lnTo>
                <a:lnTo>
                  <a:pt x="91378" y="47551"/>
                </a:lnTo>
                <a:lnTo>
                  <a:pt x="91359" y="47272"/>
                </a:lnTo>
                <a:lnTo>
                  <a:pt x="91341" y="47049"/>
                </a:lnTo>
                <a:lnTo>
                  <a:pt x="91304" y="46918"/>
                </a:lnTo>
                <a:lnTo>
                  <a:pt x="91266" y="46862"/>
                </a:lnTo>
                <a:lnTo>
                  <a:pt x="91248" y="46825"/>
                </a:lnTo>
                <a:lnTo>
                  <a:pt x="91155" y="46807"/>
                </a:lnTo>
                <a:close/>
                <a:moveTo>
                  <a:pt x="224" y="47309"/>
                </a:moveTo>
                <a:lnTo>
                  <a:pt x="168" y="47328"/>
                </a:lnTo>
                <a:lnTo>
                  <a:pt x="112" y="47384"/>
                </a:lnTo>
                <a:lnTo>
                  <a:pt x="56" y="47440"/>
                </a:lnTo>
                <a:lnTo>
                  <a:pt x="38" y="47533"/>
                </a:lnTo>
                <a:lnTo>
                  <a:pt x="1" y="47626"/>
                </a:lnTo>
                <a:lnTo>
                  <a:pt x="1" y="47849"/>
                </a:lnTo>
                <a:lnTo>
                  <a:pt x="1" y="48091"/>
                </a:lnTo>
                <a:lnTo>
                  <a:pt x="19" y="48315"/>
                </a:lnTo>
                <a:lnTo>
                  <a:pt x="56" y="48501"/>
                </a:lnTo>
                <a:lnTo>
                  <a:pt x="94" y="48613"/>
                </a:lnTo>
                <a:lnTo>
                  <a:pt x="131" y="48668"/>
                </a:lnTo>
                <a:lnTo>
                  <a:pt x="150" y="48706"/>
                </a:lnTo>
                <a:lnTo>
                  <a:pt x="187" y="48706"/>
                </a:lnTo>
                <a:lnTo>
                  <a:pt x="205" y="48687"/>
                </a:lnTo>
                <a:lnTo>
                  <a:pt x="261" y="48631"/>
                </a:lnTo>
                <a:lnTo>
                  <a:pt x="299" y="48519"/>
                </a:lnTo>
                <a:lnTo>
                  <a:pt x="354" y="48277"/>
                </a:lnTo>
                <a:lnTo>
                  <a:pt x="373" y="48147"/>
                </a:lnTo>
                <a:lnTo>
                  <a:pt x="392" y="47961"/>
                </a:lnTo>
                <a:lnTo>
                  <a:pt x="429" y="47682"/>
                </a:lnTo>
                <a:lnTo>
                  <a:pt x="429" y="47551"/>
                </a:lnTo>
                <a:lnTo>
                  <a:pt x="410" y="47440"/>
                </a:lnTo>
                <a:lnTo>
                  <a:pt x="373" y="47365"/>
                </a:lnTo>
                <a:lnTo>
                  <a:pt x="354" y="47328"/>
                </a:lnTo>
                <a:lnTo>
                  <a:pt x="317" y="47309"/>
                </a:lnTo>
                <a:close/>
                <a:moveTo>
                  <a:pt x="53062" y="49078"/>
                </a:moveTo>
                <a:lnTo>
                  <a:pt x="52764" y="49097"/>
                </a:lnTo>
                <a:lnTo>
                  <a:pt x="52634" y="49097"/>
                </a:lnTo>
                <a:lnTo>
                  <a:pt x="52522" y="49134"/>
                </a:lnTo>
                <a:lnTo>
                  <a:pt x="52429" y="49152"/>
                </a:lnTo>
                <a:lnTo>
                  <a:pt x="52355" y="49208"/>
                </a:lnTo>
                <a:lnTo>
                  <a:pt x="52317" y="49264"/>
                </a:lnTo>
                <a:lnTo>
                  <a:pt x="52317" y="49339"/>
                </a:lnTo>
                <a:lnTo>
                  <a:pt x="52336" y="49376"/>
                </a:lnTo>
                <a:lnTo>
                  <a:pt x="52373" y="49395"/>
                </a:lnTo>
                <a:lnTo>
                  <a:pt x="52466" y="49432"/>
                </a:lnTo>
                <a:lnTo>
                  <a:pt x="52578" y="49450"/>
                </a:lnTo>
                <a:lnTo>
                  <a:pt x="52727" y="49450"/>
                </a:lnTo>
                <a:lnTo>
                  <a:pt x="53006" y="49413"/>
                </a:lnTo>
                <a:lnTo>
                  <a:pt x="53192" y="49395"/>
                </a:lnTo>
                <a:lnTo>
                  <a:pt x="53788" y="49395"/>
                </a:lnTo>
                <a:lnTo>
                  <a:pt x="53956" y="49357"/>
                </a:lnTo>
                <a:lnTo>
                  <a:pt x="54030" y="49339"/>
                </a:lnTo>
                <a:lnTo>
                  <a:pt x="54067" y="49301"/>
                </a:lnTo>
                <a:lnTo>
                  <a:pt x="54086" y="49283"/>
                </a:lnTo>
                <a:lnTo>
                  <a:pt x="54086" y="49264"/>
                </a:lnTo>
                <a:lnTo>
                  <a:pt x="54030" y="49227"/>
                </a:lnTo>
                <a:lnTo>
                  <a:pt x="53900" y="49190"/>
                </a:lnTo>
                <a:lnTo>
                  <a:pt x="53658" y="49152"/>
                </a:lnTo>
                <a:lnTo>
                  <a:pt x="53379" y="49115"/>
                </a:lnTo>
                <a:lnTo>
                  <a:pt x="53062" y="49078"/>
                </a:lnTo>
                <a:close/>
                <a:moveTo>
                  <a:pt x="50176" y="49134"/>
                </a:moveTo>
                <a:lnTo>
                  <a:pt x="50083" y="49152"/>
                </a:lnTo>
                <a:lnTo>
                  <a:pt x="49990" y="49171"/>
                </a:lnTo>
                <a:lnTo>
                  <a:pt x="49916" y="49227"/>
                </a:lnTo>
                <a:lnTo>
                  <a:pt x="49860" y="49283"/>
                </a:lnTo>
                <a:lnTo>
                  <a:pt x="49841" y="49320"/>
                </a:lnTo>
                <a:lnTo>
                  <a:pt x="49878" y="49376"/>
                </a:lnTo>
                <a:lnTo>
                  <a:pt x="49916" y="49395"/>
                </a:lnTo>
                <a:lnTo>
                  <a:pt x="49972" y="49432"/>
                </a:lnTo>
                <a:lnTo>
                  <a:pt x="50139" y="49469"/>
                </a:lnTo>
                <a:lnTo>
                  <a:pt x="50418" y="49488"/>
                </a:lnTo>
                <a:lnTo>
                  <a:pt x="50865" y="49488"/>
                </a:lnTo>
                <a:lnTo>
                  <a:pt x="51089" y="49469"/>
                </a:lnTo>
                <a:lnTo>
                  <a:pt x="51275" y="49450"/>
                </a:lnTo>
                <a:lnTo>
                  <a:pt x="51424" y="49395"/>
                </a:lnTo>
                <a:lnTo>
                  <a:pt x="51461" y="49376"/>
                </a:lnTo>
                <a:lnTo>
                  <a:pt x="51480" y="49339"/>
                </a:lnTo>
                <a:lnTo>
                  <a:pt x="51480" y="49320"/>
                </a:lnTo>
                <a:lnTo>
                  <a:pt x="51461" y="49301"/>
                </a:lnTo>
                <a:lnTo>
                  <a:pt x="51386" y="49246"/>
                </a:lnTo>
                <a:lnTo>
                  <a:pt x="51275" y="49227"/>
                </a:lnTo>
                <a:lnTo>
                  <a:pt x="51163" y="49208"/>
                </a:lnTo>
                <a:lnTo>
                  <a:pt x="50902" y="49171"/>
                </a:lnTo>
                <a:lnTo>
                  <a:pt x="50753" y="49171"/>
                </a:lnTo>
                <a:lnTo>
                  <a:pt x="50381" y="49134"/>
                </a:lnTo>
                <a:close/>
                <a:moveTo>
                  <a:pt x="60305" y="49152"/>
                </a:moveTo>
                <a:lnTo>
                  <a:pt x="60193" y="49171"/>
                </a:lnTo>
                <a:lnTo>
                  <a:pt x="60081" y="49190"/>
                </a:lnTo>
                <a:lnTo>
                  <a:pt x="60007" y="49227"/>
                </a:lnTo>
                <a:lnTo>
                  <a:pt x="59951" y="49264"/>
                </a:lnTo>
                <a:lnTo>
                  <a:pt x="59932" y="49301"/>
                </a:lnTo>
                <a:lnTo>
                  <a:pt x="59951" y="49376"/>
                </a:lnTo>
                <a:lnTo>
                  <a:pt x="59988" y="49413"/>
                </a:lnTo>
                <a:lnTo>
                  <a:pt x="60025" y="49432"/>
                </a:lnTo>
                <a:lnTo>
                  <a:pt x="60137" y="49469"/>
                </a:lnTo>
                <a:lnTo>
                  <a:pt x="60249" y="49488"/>
                </a:lnTo>
                <a:lnTo>
                  <a:pt x="60677" y="49488"/>
                </a:lnTo>
                <a:lnTo>
                  <a:pt x="60882" y="49469"/>
                </a:lnTo>
                <a:lnTo>
                  <a:pt x="61124" y="49469"/>
                </a:lnTo>
                <a:lnTo>
                  <a:pt x="61235" y="49450"/>
                </a:lnTo>
                <a:lnTo>
                  <a:pt x="61347" y="49432"/>
                </a:lnTo>
                <a:lnTo>
                  <a:pt x="61552" y="49376"/>
                </a:lnTo>
                <a:lnTo>
                  <a:pt x="61608" y="49339"/>
                </a:lnTo>
                <a:lnTo>
                  <a:pt x="61626" y="49320"/>
                </a:lnTo>
                <a:lnTo>
                  <a:pt x="61626" y="49301"/>
                </a:lnTo>
                <a:lnTo>
                  <a:pt x="61589" y="49264"/>
                </a:lnTo>
                <a:lnTo>
                  <a:pt x="61440" y="49246"/>
                </a:lnTo>
                <a:lnTo>
                  <a:pt x="61198" y="49208"/>
                </a:lnTo>
                <a:lnTo>
                  <a:pt x="60919" y="49171"/>
                </a:lnTo>
                <a:lnTo>
                  <a:pt x="60602" y="49152"/>
                </a:lnTo>
                <a:close/>
                <a:moveTo>
                  <a:pt x="68571" y="49059"/>
                </a:moveTo>
                <a:lnTo>
                  <a:pt x="68068" y="49078"/>
                </a:lnTo>
                <a:lnTo>
                  <a:pt x="67845" y="49115"/>
                </a:lnTo>
                <a:lnTo>
                  <a:pt x="67715" y="49134"/>
                </a:lnTo>
                <a:lnTo>
                  <a:pt x="67603" y="49171"/>
                </a:lnTo>
                <a:lnTo>
                  <a:pt x="67528" y="49227"/>
                </a:lnTo>
                <a:lnTo>
                  <a:pt x="67510" y="49246"/>
                </a:lnTo>
                <a:lnTo>
                  <a:pt x="67510" y="49283"/>
                </a:lnTo>
                <a:lnTo>
                  <a:pt x="67510" y="49320"/>
                </a:lnTo>
                <a:lnTo>
                  <a:pt x="67547" y="49357"/>
                </a:lnTo>
                <a:lnTo>
                  <a:pt x="67659" y="49450"/>
                </a:lnTo>
                <a:lnTo>
                  <a:pt x="67752" y="49488"/>
                </a:lnTo>
                <a:lnTo>
                  <a:pt x="67882" y="49506"/>
                </a:lnTo>
                <a:lnTo>
                  <a:pt x="68012" y="49506"/>
                </a:lnTo>
                <a:lnTo>
                  <a:pt x="68143" y="49488"/>
                </a:lnTo>
                <a:lnTo>
                  <a:pt x="68422" y="49469"/>
                </a:lnTo>
                <a:lnTo>
                  <a:pt x="68645" y="49432"/>
                </a:lnTo>
                <a:lnTo>
                  <a:pt x="68925" y="49413"/>
                </a:lnTo>
                <a:lnTo>
                  <a:pt x="69074" y="49376"/>
                </a:lnTo>
                <a:lnTo>
                  <a:pt x="69129" y="49357"/>
                </a:lnTo>
                <a:lnTo>
                  <a:pt x="69167" y="49320"/>
                </a:lnTo>
                <a:lnTo>
                  <a:pt x="69185" y="49246"/>
                </a:lnTo>
                <a:lnTo>
                  <a:pt x="69204" y="49190"/>
                </a:lnTo>
                <a:lnTo>
                  <a:pt x="69204" y="49152"/>
                </a:lnTo>
                <a:lnTo>
                  <a:pt x="69185" y="49134"/>
                </a:lnTo>
                <a:lnTo>
                  <a:pt x="69148" y="49097"/>
                </a:lnTo>
                <a:lnTo>
                  <a:pt x="69092" y="49097"/>
                </a:lnTo>
                <a:lnTo>
                  <a:pt x="68832" y="49078"/>
                </a:lnTo>
                <a:lnTo>
                  <a:pt x="68571" y="49059"/>
                </a:lnTo>
                <a:close/>
                <a:moveTo>
                  <a:pt x="72779" y="49152"/>
                </a:moveTo>
                <a:lnTo>
                  <a:pt x="72686" y="49190"/>
                </a:lnTo>
                <a:lnTo>
                  <a:pt x="72630" y="49227"/>
                </a:lnTo>
                <a:lnTo>
                  <a:pt x="72611" y="49246"/>
                </a:lnTo>
                <a:lnTo>
                  <a:pt x="72592" y="49301"/>
                </a:lnTo>
                <a:lnTo>
                  <a:pt x="72592" y="49357"/>
                </a:lnTo>
                <a:lnTo>
                  <a:pt x="72592" y="49395"/>
                </a:lnTo>
                <a:lnTo>
                  <a:pt x="72630" y="49432"/>
                </a:lnTo>
                <a:lnTo>
                  <a:pt x="72723" y="49469"/>
                </a:lnTo>
                <a:lnTo>
                  <a:pt x="72853" y="49506"/>
                </a:lnTo>
                <a:lnTo>
                  <a:pt x="73765" y="49506"/>
                </a:lnTo>
                <a:lnTo>
                  <a:pt x="73896" y="49488"/>
                </a:lnTo>
                <a:lnTo>
                  <a:pt x="74026" y="49469"/>
                </a:lnTo>
                <a:lnTo>
                  <a:pt x="74119" y="49432"/>
                </a:lnTo>
                <a:lnTo>
                  <a:pt x="74138" y="49413"/>
                </a:lnTo>
                <a:lnTo>
                  <a:pt x="74175" y="49376"/>
                </a:lnTo>
                <a:lnTo>
                  <a:pt x="74175" y="49339"/>
                </a:lnTo>
                <a:lnTo>
                  <a:pt x="74175" y="49320"/>
                </a:lnTo>
                <a:lnTo>
                  <a:pt x="74138" y="49264"/>
                </a:lnTo>
                <a:lnTo>
                  <a:pt x="74063" y="49227"/>
                </a:lnTo>
                <a:lnTo>
                  <a:pt x="73970" y="49208"/>
                </a:lnTo>
                <a:lnTo>
                  <a:pt x="73747" y="49190"/>
                </a:lnTo>
                <a:lnTo>
                  <a:pt x="73579" y="49190"/>
                </a:lnTo>
                <a:lnTo>
                  <a:pt x="73374" y="49171"/>
                </a:lnTo>
                <a:lnTo>
                  <a:pt x="73077" y="49152"/>
                </a:lnTo>
                <a:close/>
                <a:moveTo>
                  <a:pt x="70712" y="49171"/>
                </a:moveTo>
                <a:lnTo>
                  <a:pt x="70507" y="49190"/>
                </a:lnTo>
                <a:lnTo>
                  <a:pt x="70414" y="49190"/>
                </a:lnTo>
                <a:lnTo>
                  <a:pt x="70340" y="49227"/>
                </a:lnTo>
                <a:lnTo>
                  <a:pt x="70284" y="49246"/>
                </a:lnTo>
                <a:lnTo>
                  <a:pt x="70265" y="49301"/>
                </a:lnTo>
                <a:lnTo>
                  <a:pt x="70265" y="49339"/>
                </a:lnTo>
                <a:lnTo>
                  <a:pt x="70284" y="49413"/>
                </a:lnTo>
                <a:lnTo>
                  <a:pt x="70340" y="49469"/>
                </a:lnTo>
                <a:lnTo>
                  <a:pt x="70414" y="49488"/>
                </a:lnTo>
                <a:lnTo>
                  <a:pt x="70526" y="49506"/>
                </a:lnTo>
                <a:lnTo>
                  <a:pt x="70619" y="49525"/>
                </a:lnTo>
                <a:lnTo>
                  <a:pt x="71364" y="49525"/>
                </a:lnTo>
                <a:lnTo>
                  <a:pt x="71420" y="49506"/>
                </a:lnTo>
                <a:lnTo>
                  <a:pt x="71457" y="49488"/>
                </a:lnTo>
                <a:lnTo>
                  <a:pt x="71494" y="49432"/>
                </a:lnTo>
                <a:lnTo>
                  <a:pt x="71531" y="49376"/>
                </a:lnTo>
                <a:lnTo>
                  <a:pt x="71531" y="49339"/>
                </a:lnTo>
                <a:lnTo>
                  <a:pt x="71531" y="49320"/>
                </a:lnTo>
                <a:lnTo>
                  <a:pt x="71494" y="49283"/>
                </a:lnTo>
                <a:lnTo>
                  <a:pt x="71457" y="49264"/>
                </a:lnTo>
                <a:lnTo>
                  <a:pt x="71159" y="49208"/>
                </a:lnTo>
                <a:lnTo>
                  <a:pt x="70954" y="49190"/>
                </a:lnTo>
                <a:lnTo>
                  <a:pt x="70712" y="49171"/>
                </a:lnTo>
                <a:close/>
                <a:moveTo>
                  <a:pt x="65089" y="49152"/>
                </a:moveTo>
                <a:lnTo>
                  <a:pt x="64996" y="49171"/>
                </a:lnTo>
                <a:lnTo>
                  <a:pt x="64940" y="49227"/>
                </a:lnTo>
                <a:lnTo>
                  <a:pt x="64922" y="49246"/>
                </a:lnTo>
                <a:lnTo>
                  <a:pt x="64922" y="49283"/>
                </a:lnTo>
                <a:lnTo>
                  <a:pt x="64922" y="49339"/>
                </a:lnTo>
                <a:lnTo>
                  <a:pt x="64959" y="49395"/>
                </a:lnTo>
                <a:lnTo>
                  <a:pt x="64978" y="49432"/>
                </a:lnTo>
                <a:lnTo>
                  <a:pt x="65034" y="49450"/>
                </a:lnTo>
                <a:lnTo>
                  <a:pt x="65127" y="49488"/>
                </a:lnTo>
                <a:lnTo>
                  <a:pt x="65276" y="49525"/>
                </a:lnTo>
                <a:lnTo>
                  <a:pt x="65425" y="49525"/>
                </a:lnTo>
                <a:lnTo>
                  <a:pt x="65722" y="49543"/>
                </a:lnTo>
                <a:lnTo>
                  <a:pt x="65927" y="49525"/>
                </a:lnTo>
                <a:lnTo>
                  <a:pt x="66113" y="49506"/>
                </a:lnTo>
                <a:lnTo>
                  <a:pt x="66411" y="49469"/>
                </a:lnTo>
                <a:lnTo>
                  <a:pt x="66672" y="49395"/>
                </a:lnTo>
                <a:lnTo>
                  <a:pt x="66728" y="49376"/>
                </a:lnTo>
                <a:lnTo>
                  <a:pt x="66746" y="49357"/>
                </a:lnTo>
                <a:lnTo>
                  <a:pt x="66728" y="49357"/>
                </a:lnTo>
                <a:lnTo>
                  <a:pt x="66579" y="49301"/>
                </a:lnTo>
                <a:lnTo>
                  <a:pt x="66430" y="49264"/>
                </a:lnTo>
                <a:lnTo>
                  <a:pt x="66132" y="49208"/>
                </a:lnTo>
                <a:lnTo>
                  <a:pt x="65518" y="49171"/>
                </a:lnTo>
                <a:lnTo>
                  <a:pt x="65331" y="49152"/>
                </a:lnTo>
                <a:close/>
                <a:moveTo>
                  <a:pt x="75404" y="49152"/>
                </a:moveTo>
                <a:lnTo>
                  <a:pt x="75255" y="49171"/>
                </a:lnTo>
                <a:lnTo>
                  <a:pt x="75143" y="49208"/>
                </a:lnTo>
                <a:lnTo>
                  <a:pt x="75106" y="49227"/>
                </a:lnTo>
                <a:lnTo>
                  <a:pt x="75087" y="49264"/>
                </a:lnTo>
                <a:lnTo>
                  <a:pt x="75069" y="49320"/>
                </a:lnTo>
                <a:lnTo>
                  <a:pt x="75069" y="49376"/>
                </a:lnTo>
                <a:lnTo>
                  <a:pt x="75087" y="49413"/>
                </a:lnTo>
                <a:lnTo>
                  <a:pt x="75106" y="49432"/>
                </a:lnTo>
                <a:lnTo>
                  <a:pt x="75199" y="49488"/>
                </a:lnTo>
                <a:lnTo>
                  <a:pt x="75311" y="49506"/>
                </a:lnTo>
                <a:lnTo>
                  <a:pt x="75441" y="49525"/>
                </a:lnTo>
                <a:lnTo>
                  <a:pt x="75571" y="49525"/>
                </a:lnTo>
                <a:lnTo>
                  <a:pt x="75758" y="49506"/>
                </a:lnTo>
                <a:lnTo>
                  <a:pt x="75962" y="49525"/>
                </a:lnTo>
                <a:lnTo>
                  <a:pt x="76297" y="49543"/>
                </a:lnTo>
                <a:lnTo>
                  <a:pt x="76446" y="49543"/>
                </a:lnTo>
                <a:lnTo>
                  <a:pt x="76595" y="49525"/>
                </a:lnTo>
                <a:lnTo>
                  <a:pt x="76707" y="49488"/>
                </a:lnTo>
                <a:lnTo>
                  <a:pt x="76744" y="49469"/>
                </a:lnTo>
                <a:lnTo>
                  <a:pt x="76782" y="49432"/>
                </a:lnTo>
                <a:lnTo>
                  <a:pt x="76800" y="49395"/>
                </a:lnTo>
                <a:lnTo>
                  <a:pt x="76782" y="49376"/>
                </a:lnTo>
                <a:lnTo>
                  <a:pt x="76763" y="49339"/>
                </a:lnTo>
                <a:lnTo>
                  <a:pt x="76726" y="49320"/>
                </a:lnTo>
                <a:lnTo>
                  <a:pt x="76633" y="49283"/>
                </a:lnTo>
                <a:lnTo>
                  <a:pt x="76521" y="49264"/>
                </a:lnTo>
                <a:lnTo>
                  <a:pt x="76260" y="49227"/>
                </a:lnTo>
                <a:lnTo>
                  <a:pt x="76111" y="49227"/>
                </a:lnTo>
                <a:lnTo>
                  <a:pt x="75888" y="49208"/>
                </a:lnTo>
                <a:lnTo>
                  <a:pt x="75571" y="49171"/>
                </a:lnTo>
                <a:lnTo>
                  <a:pt x="75404" y="49152"/>
                </a:lnTo>
                <a:close/>
                <a:moveTo>
                  <a:pt x="40123" y="49134"/>
                </a:moveTo>
                <a:lnTo>
                  <a:pt x="40029" y="49171"/>
                </a:lnTo>
                <a:lnTo>
                  <a:pt x="39955" y="49190"/>
                </a:lnTo>
                <a:lnTo>
                  <a:pt x="39881" y="49246"/>
                </a:lnTo>
                <a:lnTo>
                  <a:pt x="39862" y="49301"/>
                </a:lnTo>
                <a:lnTo>
                  <a:pt x="39843" y="49376"/>
                </a:lnTo>
                <a:lnTo>
                  <a:pt x="39862" y="49469"/>
                </a:lnTo>
                <a:lnTo>
                  <a:pt x="39918" y="49525"/>
                </a:lnTo>
                <a:lnTo>
                  <a:pt x="39974" y="49543"/>
                </a:lnTo>
                <a:lnTo>
                  <a:pt x="40067" y="49562"/>
                </a:lnTo>
                <a:lnTo>
                  <a:pt x="40253" y="49543"/>
                </a:lnTo>
                <a:lnTo>
                  <a:pt x="40402" y="49543"/>
                </a:lnTo>
                <a:lnTo>
                  <a:pt x="40588" y="49525"/>
                </a:lnTo>
                <a:lnTo>
                  <a:pt x="40923" y="49506"/>
                </a:lnTo>
                <a:lnTo>
                  <a:pt x="41091" y="49488"/>
                </a:lnTo>
                <a:lnTo>
                  <a:pt x="41202" y="49450"/>
                </a:lnTo>
                <a:lnTo>
                  <a:pt x="41240" y="49432"/>
                </a:lnTo>
                <a:lnTo>
                  <a:pt x="41258" y="49395"/>
                </a:lnTo>
                <a:lnTo>
                  <a:pt x="41258" y="49357"/>
                </a:lnTo>
                <a:lnTo>
                  <a:pt x="41221" y="49320"/>
                </a:lnTo>
                <a:lnTo>
                  <a:pt x="41091" y="49264"/>
                </a:lnTo>
                <a:lnTo>
                  <a:pt x="40923" y="49208"/>
                </a:lnTo>
                <a:lnTo>
                  <a:pt x="40681" y="49152"/>
                </a:lnTo>
                <a:lnTo>
                  <a:pt x="40439" y="49134"/>
                </a:lnTo>
                <a:close/>
                <a:moveTo>
                  <a:pt x="63134" y="49190"/>
                </a:moveTo>
                <a:lnTo>
                  <a:pt x="62837" y="49208"/>
                </a:lnTo>
                <a:lnTo>
                  <a:pt x="62613" y="49264"/>
                </a:lnTo>
                <a:lnTo>
                  <a:pt x="62539" y="49301"/>
                </a:lnTo>
                <a:lnTo>
                  <a:pt x="62483" y="49339"/>
                </a:lnTo>
                <a:lnTo>
                  <a:pt x="62464" y="49395"/>
                </a:lnTo>
                <a:lnTo>
                  <a:pt x="62483" y="49450"/>
                </a:lnTo>
                <a:lnTo>
                  <a:pt x="62520" y="49488"/>
                </a:lnTo>
                <a:lnTo>
                  <a:pt x="62557" y="49506"/>
                </a:lnTo>
                <a:lnTo>
                  <a:pt x="62669" y="49543"/>
                </a:lnTo>
                <a:lnTo>
                  <a:pt x="62799" y="49562"/>
                </a:lnTo>
                <a:lnTo>
                  <a:pt x="63228" y="49562"/>
                </a:lnTo>
                <a:lnTo>
                  <a:pt x="63451" y="49543"/>
                </a:lnTo>
                <a:lnTo>
                  <a:pt x="63619" y="49525"/>
                </a:lnTo>
                <a:lnTo>
                  <a:pt x="63898" y="49488"/>
                </a:lnTo>
                <a:lnTo>
                  <a:pt x="64028" y="49450"/>
                </a:lnTo>
                <a:lnTo>
                  <a:pt x="64121" y="49395"/>
                </a:lnTo>
                <a:lnTo>
                  <a:pt x="64158" y="49376"/>
                </a:lnTo>
                <a:lnTo>
                  <a:pt x="64158" y="49357"/>
                </a:lnTo>
                <a:lnTo>
                  <a:pt x="64158" y="49320"/>
                </a:lnTo>
                <a:lnTo>
                  <a:pt x="64121" y="49283"/>
                </a:lnTo>
                <a:lnTo>
                  <a:pt x="64065" y="49264"/>
                </a:lnTo>
                <a:lnTo>
                  <a:pt x="63972" y="49246"/>
                </a:lnTo>
                <a:lnTo>
                  <a:pt x="63730" y="49208"/>
                </a:lnTo>
                <a:lnTo>
                  <a:pt x="63451" y="49190"/>
                </a:lnTo>
                <a:close/>
                <a:moveTo>
                  <a:pt x="85997" y="49152"/>
                </a:moveTo>
                <a:lnTo>
                  <a:pt x="85681" y="49171"/>
                </a:lnTo>
                <a:lnTo>
                  <a:pt x="85513" y="49171"/>
                </a:lnTo>
                <a:lnTo>
                  <a:pt x="85383" y="49208"/>
                </a:lnTo>
                <a:lnTo>
                  <a:pt x="85271" y="49246"/>
                </a:lnTo>
                <a:lnTo>
                  <a:pt x="85253" y="49283"/>
                </a:lnTo>
                <a:lnTo>
                  <a:pt x="85234" y="49320"/>
                </a:lnTo>
                <a:lnTo>
                  <a:pt x="85234" y="49376"/>
                </a:lnTo>
                <a:lnTo>
                  <a:pt x="85234" y="49432"/>
                </a:lnTo>
                <a:lnTo>
                  <a:pt x="85253" y="49469"/>
                </a:lnTo>
                <a:lnTo>
                  <a:pt x="85290" y="49488"/>
                </a:lnTo>
                <a:lnTo>
                  <a:pt x="85364" y="49543"/>
                </a:lnTo>
                <a:lnTo>
                  <a:pt x="85476" y="49562"/>
                </a:lnTo>
                <a:lnTo>
                  <a:pt x="85588" y="49562"/>
                </a:lnTo>
                <a:lnTo>
                  <a:pt x="85718" y="49543"/>
                </a:lnTo>
                <a:lnTo>
                  <a:pt x="85886" y="49525"/>
                </a:lnTo>
                <a:lnTo>
                  <a:pt x="86091" y="49525"/>
                </a:lnTo>
                <a:lnTo>
                  <a:pt x="86370" y="49543"/>
                </a:lnTo>
                <a:lnTo>
                  <a:pt x="86500" y="49525"/>
                </a:lnTo>
                <a:lnTo>
                  <a:pt x="86630" y="49525"/>
                </a:lnTo>
                <a:lnTo>
                  <a:pt x="86724" y="49488"/>
                </a:lnTo>
                <a:lnTo>
                  <a:pt x="86798" y="49432"/>
                </a:lnTo>
                <a:lnTo>
                  <a:pt x="86817" y="49376"/>
                </a:lnTo>
                <a:lnTo>
                  <a:pt x="86835" y="49339"/>
                </a:lnTo>
                <a:lnTo>
                  <a:pt x="86835" y="49301"/>
                </a:lnTo>
                <a:lnTo>
                  <a:pt x="86817" y="49283"/>
                </a:lnTo>
                <a:lnTo>
                  <a:pt x="86742" y="49227"/>
                </a:lnTo>
                <a:lnTo>
                  <a:pt x="86630" y="49190"/>
                </a:lnTo>
                <a:lnTo>
                  <a:pt x="86519" y="49171"/>
                </a:lnTo>
                <a:lnTo>
                  <a:pt x="86407" y="49152"/>
                </a:lnTo>
                <a:close/>
                <a:moveTo>
                  <a:pt x="32917" y="49152"/>
                </a:moveTo>
                <a:lnTo>
                  <a:pt x="32619" y="49171"/>
                </a:lnTo>
                <a:lnTo>
                  <a:pt x="32471" y="49190"/>
                </a:lnTo>
                <a:lnTo>
                  <a:pt x="32340" y="49227"/>
                </a:lnTo>
                <a:lnTo>
                  <a:pt x="32228" y="49264"/>
                </a:lnTo>
                <a:lnTo>
                  <a:pt x="32191" y="49301"/>
                </a:lnTo>
                <a:lnTo>
                  <a:pt x="32173" y="49339"/>
                </a:lnTo>
                <a:lnTo>
                  <a:pt x="32154" y="49395"/>
                </a:lnTo>
                <a:lnTo>
                  <a:pt x="32135" y="49450"/>
                </a:lnTo>
                <a:lnTo>
                  <a:pt x="32154" y="49488"/>
                </a:lnTo>
                <a:lnTo>
                  <a:pt x="32173" y="49525"/>
                </a:lnTo>
                <a:lnTo>
                  <a:pt x="32191" y="49543"/>
                </a:lnTo>
                <a:lnTo>
                  <a:pt x="32228" y="49562"/>
                </a:lnTo>
                <a:lnTo>
                  <a:pt x="32340" y="49581"/>
                </a:lnTo>
                <a:lnTo>
                  <a:pt x="32545" y="49581"/>
                </a:lnTo>
                <a:lnTo>
                  <a:pt x="32713" y="49543"/>
                </a:lnTo>
                <a:lnTo>
                  <a:pt x="33197" y="49543"/>
                </a:lnTo>
                <a:lnTo>
                  <a:pt x="33457" y="49525"/>
                </a:lnTo>
                <a:lnTo>
                  <a:pt x="33550" y="49488"/>
                </a:lnTo>
                <a:lnTo>
                  <a:pt x="33643" y="49450"/>
                </a:lnTo>
                <a:lnTo>
                  <a:pt x="33699" y="49413"/>
                </a:lnTo>
                <a:lnTo>
                  <a:pt x="33737" y="49357"/>
                </a:lnTo>
                <a:lnTo>
                  <a:pt x="33755" y="49320"/>
                </a:lnTo>
                <a:lnTo>
                  <a:pt x="33755" y="49301"/>
                </a:lnTo>
                <a:lnTo>
                  <a:pt x="33737" y="49264"/>
                </a:lnTo>
                <a:lnTo>
                  <a:pt x="33699" y="49246"/>
                </a:lnTo>
                <a:lnTo>
                  <a:pt x="33588" y="49208"/>
                </a:lnTo>
                <a:lnTo>
                  <a:pt x="33476" y="49171"/>
                </a:lnTo>
                <a:lnTo>
                  <a:pt x="33327" y="49171"/>
                </a:lnTo>
                <a:lnTo>
                  <a:pt x="33122" y="49152"/>
                </a:lnTo>
                <a:close/>
                <a:moveTo>
                  <a:pt x="45410" y="49208"/>
                </a:moveTo>
                <a:lnTo>
                  <a:pt x="45094" y="49227"/>
                </a:lnTo>
                <a:lnTo>
                  <a:pt x="44963" y="49246"/>
                </a:lnTo>
                <a:lnTo>
                  <a:pt x="44852" y="49264"/>
                </a:lnTo>
                <a:lnTo>
                  <a:pt x="44758" y="49301"/>
                </a:lnTo>
                <a:lnTo>
                  <a:pt x="44703" y="49357"/>
                </a:lnTo>
                <a:lnTo>
                  <a:pt x="44684" y="49413"/>
                </a:lnTo>
                <a:lnTo>
                  <a:pt x="44721" y="49488"/>
                </a:lnTo>
                <a:lnTo>
                  <a:pt x="44740" y="49525"/>
                </a:lnTo>
                <a:lnTo>
                  <a:pt x="44777" y="49543"/>
                </a:lnTo>
                <a:lnTo>
                  <a:pt x="44889" y="49562"/>
                </a:lnTo>
                <a:lnTo>
                  <a:pt x="45038" y="49581"/>
                </a:lnTo>
                <a:lnTo>
                  <a:pt x="45187" y="49562"/>
                </a:lnTo>
                <a:lnTo>
                  <a:pt x="45485" y="49525"/>
                </a:lnTo>
                <a:lnTo>
                  <a:pt x="45708" y="49506"/>
                </a:lnTo>
                <a:lnTo>
                  <a:pt x="45876" y="49488"/>
                </a:lnTo>
                <a:lnTo>
                  <a:pt x="46211" y="49450"/>
                </a:lnTo>
                <a:lnTo>
                  <a:pt x="46360" y="49432"/>
                </a:lnTo>
                <a:lnTo>
                  <a:pt x="46471" y="49395"/>
                </a:lnTo>
                <a:lnTo>
                  <a:pt x="46509" y="49376"/>
                </a:lnTo>
                <a:lnTo>
                  <a:pt x="46527" y="49357"/>
                </a:lnTo>
                <a:lnTo>
                  <a:pt x="46527" y="49339"/>
                </a:lnTo>
                <a:lnTo>
                  <a:pt x="46509" y="49320"/>
                </a:lnTo>
                <a:lnTo>
                  <a:pt x="46341" y="49283"/>
                </a:lnTo>
                <a:lnTo>
                  <a:pt x="46080" y="49227"/>
                </a:lnTo>
                <a:lnTo>
                  <a:pt x="45764" y="49208"/>
                </a:lnTo>
                <a:close/>
                <a:moveTo>
                  <a:pt x="48277" y="49227"/>
                </a:moveTo>
                <a:lnTo>
                  <a:pt x="47961" y="49246"/>
                </a:lnTo>
                <a:lnTo>
                  <a:pt x="47663" y="49264"/>
                </a:lnTo>
                <a:lnTo>
                  <a:pt x="47439" y="49320"/>
                </a:lnTo>
                <a:lnTo>
                  <a:pt x="47346" y="49357"/>
                </a:lnTo>
                <a:lnTo>
                  <a:pt x="47291" y="49395"/>
                </a:lnTo>
                <a:lnTo>
                  <a:pt x="47272" y="49432"/>
                </a:lnTo>
                <a:lnTo>
                  <a:pt x="47309" y="49488"/>
                </a:lnTo>
                <a:lnTo>
                  <a:pt x="47328" y="49525"/>
                </a:lnTo>
                <a:lnTo>
                  <a:pt x="47384" y="49543"/>
                </a:lnTo>
                <a:lnTo>
                  <a:pt x="47495" y="49581"/>
                </a:lnTo>
                <a:lnTo>
                  <a:pt x="47793" y="49581"/>
                </a:lnTo>
                <a:lnTo>
                  <a:pt x="48091" y="49562"/>
                </a:lnTo>
                <a:lnTo>
                  <a:pt x="48315" y="49525"/>
                </a:lnTo>
                <a:lnTo>
                  <a:pt x="48482" y="49488"/>
                </a:lnTo>
                <a:lnTo>
                  <a:pt x="48743" y="49413"/>
                </a:lnTo>
                <a:lnTo>
                  <a:pt x="48873" y="49376"/>
                </a:lnTo>
                <a:lnTo>
                  <a:pt x="48948" y="49339"/>
                </a:lnTo>
                <a:lnTo>
                  <a:pt x="48966" y="49320"/>
                </a:lnTo>
                <a:lnTo>
                  <a:pt x="48985" y="49301"/>
                </a:lnTo>
                <a:lnTo>
                  <a:pt x="48966" y="49283"/>
                </a:lnTo>
                <a:lnTo>
                  <a:pt x="48929" y="49264"/>
                </a:lnTo>
                <a:lnTo>
                  <a:pt x="48799" y="49246"/>
                </a:lnTo>
                <a:lnTo>
                  <a:pt x="48575" y="49246"/>
                </a:lnTo>
                <a:lnTo>
                  <a:pt x="48277" y="49227"/>
                </a:lnTo>
                <a:close/>
                <a:moveTo>
                  <a:pt x="55613" y="49171"/>
                </a:moveTo>
                <a:lnTo>
                  <a:pt x="55334" y="49190"/>
                </a:lnTo>
                <a:lnTo>
                  <a:pt x="55185" y="49208"/>
                </a:lnTo>
                <a:lnTo>
                  <a:pt x="55054" y="49246"/>
                </a:lnTo>
                <a:lnTo>
                  <a:pt x="54961" y="49301"/>
                </a:lnTo>
                <a:lnTo>
                  <a:pt x="54924" y="49320"/>
                </a:lnTo>
                <a:lnTo>
                  <a:pt x="54905" y="49357"/>
                </a:lnTo>
                <a:lnTo>
                  <a:pt x="54905" y="49432"/>
                </a:lnTo>
                <a:lnTo>
                  <a:pt x="54905" y="49469"/>
                </a:lnTo>
                <a:lnTo>
                  <a:pt x="54924" y="49506"/>
                </a:lnTo>
                <a:lnTo>
                  <a:pt x="54961" y="49543"/>
                </a:lnTo>
                <a:lnTo>
                  <a:pt x="55054" y="49562"/>
                </a:lnTo>
                <a:lnTo>
                  <a:pt x="55185" y="49581"/>
                </a:lnTo>
                <a:lnTo>
                  <a:pt x="55315" y="49562"/>
                </a:lnTo>
                <a:lnTo>
                  <a:pt x="55445" y="49543"/>
                </a:lnTo>
                <a:lnTo>
                  <a:pt x="55631" y="49506"/>
                </a:lnTo>
                <a:lnTo>
                  <a:pt x="56115" y="49488"/>
                </a:lnTo>
                <a:lnTo>
                  <a:pt x="56264" y="49469"/>
                </a:lnTo>
                <a:lnTo>
                  <a:pt x="56395" y="49450"/>
                </a:lnTo>
                <a:lnTo>
                  <a:pt x="56488" y="49413"/>
                </a:lnTo>
                <a:lnTo>
                  <a:pt x="56506" y="49395"/>
                </a:lnTo>
                <a:lnTo>
                  <a:pt x="56525" y="49357"/>
                </a:lnTo>
                <a:lnTo>
                  <a:pt x="56506" y="49320"/>
                </a:lnTo>
                <a:lnTo>
                  <a:pt x="56488" y="49301"/>
                </a:lnTo>
                <a:lnTo>
                  <a:pt x="56413" y="49246"/>
                </a:lnTo>
                <a:lnTo>
                  <a:pt x="56320" y="49208"/>
                </a:lnTo>
                <a:lnTo>
                  <a:pt x="56209" y="49190"/>
                </a:lnTo>
                <a:lnTo>
                  <a:pt x="55985" y="49171"/>
                </a:lnTo>
                <a:close/>
                <a:moveTo>
                  <a:pt x="88120" y="49208"/>
                </a:moveTo>
                <a:lnTo>
                  <a:pt x="88008" y="49227"/>
                </a:lnTo>
                <a:lnTo>
                  <a:pt x="87934" y="49264"/>
                </a:lnTo>
                <a:lnTo>
                  <a:pt x="87897" y="49301"/>
                </a:lnTo>
                <a:lnTo>
                  <a:pt x="87878" y="49339"/>
                </a:lnTo>
                <a:lnTo>
                  <a:pt x="87878" y="49395"/>
                </a:lnTo>
                <a:lnTo>
                  <a:pt x="87878" y="49432"/>
                </a:lnTo>
                <a:lnTo>
                  <a:pt x="87897" y="49469"/>
                </a:lnTo>
                <a:lnTo>
                  <a:pt x="87915" y="49506"/>
                </a:lnTo>
                <a:lnTo>
                  <a:pt x="88008" y="49543"/>
                </a:lnTo>
                <a:lnTo>
                  <a:pt x="88101" y="49581"/>
                </a:lnTo>
                <a:lnTo>
                  <a:pt x="89032" y="49581"/>
                </a:lnTo>
                <a:lnTo>
                  <a:pt x="89144" y="49562"/>
                </a:lnTo>
                <a:lnTo>
                  <a:pt x="89218" y="49525"/>
                </a:lnTo>
                <a:lnTo>
                  <a:pt x="89256" y="49506"/>
                </a:lnTo>
                <a:lnTo>
                  <a:pt x="89274" y="49469"/>
                </a:lnTo>
                <a:lnTo>
                  <a:pt x="89274" y="49450"/>
                </a:lnTo>
                <a:lnTo>
                  <a:pt x="89274" y="49413"/>
                </a:lnTo>
                <a:lnTo>
                  <a:pt x="89218" y="49357"/>
                </a:lnTo>
                <a:lnTo>
                  <a:pt x="89144" y="49320"/>
                </a:lnTo>
                <a:lnTo>
                  <a:pt x="89032" y="49283"/>
                </a:lnTo>
                <a:lnTo>
                  <a:pt x="88809" y="49264"/>
                </a:lnTo>
                <a:lnTo>
                  <a:pt x="88660" y="49246"/>
                </a:lnTo>
                <a:lnTo>
                  <a:pt x="88492" y="49227"/>
                </a:lnTo>
                <a:lnTo>
                  <a:pt x="88232" y="49208"/>
                </a:lnTo>
                <a:close/>
                <a:moveTo>
                  <a:pt x="78327" y="49190"/>
                </a:moveTo>
                <a:lnTo>
                  <a:pt x="78066" y="49227"/>
                </a:lnTo>
                <a:lnTo>
                  <a:pt x="77954" y="49264"/>
                </a:lnTo>
                <a:lnTo>
                  <a:pt x="77861" y="49301"/>
                </a:lnTo>
                <a:lnTo>
                  <a:pt x="77787" y="49339"/>
                </a:lnTo>
                <a:lnTo>
                  <a:pt x="77750" y="49376"/>
                </a:lnTo>
                <a:lnTo>
                  <a:pt x="77750" y="49432"/>
                </a:lnTo>
                <a:lnTo>
                  <a:pt x="77768" y="49488"/>
                </a:lnTo>
                <a:lnTo>
                  <a:pt x="77824" y="49525"/>
                </a:lnTo>
                <a:lnTo>
                  <a:pt x="77899" y="49562"/>
                </a:lnTo>
                <a:lnTo>
                  <a:pt x="78085" y="49599"/>
                </a:lnTo>
                <a:lnTo>
                  <a:pt x="78327" y="49599"/>
                </a:lnTo>
                <a:lnTo>
                  <a:pt x="78587" y="49581"/>
                </a:lnTo>
                <a:lnTo>
                  <a:pt x="78830" y="49543"/>
                </a:lnTo>
                <a:lnTo>
                  <a:pt x="79034" y="49488"/>
                </a:lnTo>
                <a:lnTo>
                  <a:pt x="79109" y="49450"/>
                </a:lnTo>
                <a:lnTo>
                  <a:pt x="79165" y="49395"/>
                </a:lnTo>
                <a:lnTo>
                  <a:pt x="79183" y="49357"/>
                </a:lnTo>
                <a:lnTo>
                  <a:pt x="79183" y="49301"/>
                </a:lnTo>
                <a:lnTo>
                  <a:pt x="79146" y="49264"/>
                </a:lnTo>
                <a:lnTo>
                  <a:pt x="79072" y="49227"/>
                </a:lnTo>
                <a:lnTo>
                  <a:pt x="78867" y="49190"/>
                </a:lnTo>
                <a:close/>
                <a:moveTo>
                  <a:pt x="25191" y="49190"/>
                </a:moveTo>
                <a:lnTo>
                  <a:pt x="24856" y="49208"/>
                </a:lnTo>
                <a:lnTo>
                  <a:pt x="24688" y="49227"/>
                </a:lnTo>
                <a:lnTo>
                  <a:pt x="24539" y="49264"/>
                </a:lnTo>
                <a:lnTo>
                  <a:pt x="24483" y="49283"/>
                </a:lnTo>
                <a:lnTo>
                  <a:pt x="24428" y="49320"/>
                </a:lnTo>
                <a:lnTo>
                  <a:pt x="24409" y="49357"/>
                </a:lnTo>
                <a:lnTo>
                  <a:pt x="24390" y="49413"/>
                </a:lnTo>
                <a:lnTo>
                  <a:pt x="24409" y="49469"/>
                </a:lnTo>
                <a:lnTo>
                  <a:pt x="24428" y="49506"/>
                </a:lnTo>
                <a:lnTo>
                  <a:pt x="24465" y="49543"/>
                </a:lnTo>
                <a:lnTo>
                  <a:pt x="24521" y="49581"/>
                </a:lnTo>
                <a:lnTo>
                  <a:pt x="24651" y="49599"/>
                </a:lnTo>
                <a:lnTo>
                  <a:pt x="24800" y="49618"/>
                </a:lnTo>
                <a:lnTo>
                  <a:pt x="25116" y="49581"/>
                </a:lnTo>
                <a:lnTo>
                  <a:pt x="25340" y="49562"/>
                </a:lnTo>
                <a:lnTo>
                  <a:pt x="25563" y="49562"/>
                </a:lnTo>
                <a:lnTo>
                  <a:pt x="25898" y="49543"/>
                </a:lnTo>
                <a:lnTo>
                  <a:pt x="26085" y="49543"/>
                </a:lnTo>
                <a:lnTo>
                  <a:pt x="26233" y="49506"/>
                </a:lnTo>
                <a:lnTo>
                  <a:pt x="26327" y="49469"/>
                </a:lnTo>
                <a:lnTo>
                  <a:pt x="26364" y="49450"/>
                </a:lnTo>
                <a:lnTo>
                  <a:pt x="26364" y="49413"/>
                </a:lnTo>
                <a:lnTo>
                  <a:pt x="26364" y="49376"/>
                </a:lnTo>
                <a:lnTo>
                  <a:pt x="26327" y="49339"/>
                </a:lnTo>
                <a:lnTo>
                  <a:pt x="26233" y="49283"/>
                </a:lnTo>
                <a:lnTo>
                  <a:pt x="26103" y="49246"/>
                </a:lnTo>
                <a:lnTo>
                  <a:pt x="25936" y="49227"/>
                </a:lnTo>
                <a:lnTo>
                  <a:pt x="25619" y="49208"/>
                </a:lnTo>
                <a:lnTo>
                  <a:pt x="25414" y="49208"/>
                </a:lnTo>
                <a:lnTo>
                  <a:pt x="25191" y="49190"/>
                </a:lnTo>
                <a:close/>
                <a:moveTo>
                  <a:pt x="83056" y="49227"/>
                </a:moveTo>
                <a:lnTo>
                  <a:pt x="82888" y="49246"/>
                </a:lnTo>
                <a:lnTo>
                  <a:pt x="82758" y="49283"/>
                </a:lnTo>
                <a:lnTo>
                  <a:pt x="82721" y="49320"/>
                </a:lnTo>
                <a:lnTo>
                  <a:pt x="82702" y="49357"/>
                </a:lnTo>
                <a:lnTo>
                  <a:pt x="82702" y="49395"/>
                </a:lnTo>
                <a:lnTo>
                  <a:pt x="82721" y="49432"/>
                </a:lnTo>
                <a:lnTo>
                  <a:pt x="82739" y="49469"/>
                </a:lnTo>
                <a:lnTo>
                  <a:pt x="82777" y="49506"/>
                </a:lnTo>
                <a:lnTo>
                  <a:pt x="82888" y="49562"/>
                </a:lnTo>
                <a:lnTo>
                  <a:pt x="83019" y="49599"/>
                </a:lnTo>
                <a:lnTo>
                  <a:pt x="83298" y="49618"/>
                </a:lnTo>
                <a:lnTo>
                  <a:pt x="83689" y="49618"/>
                </a:lnTo>
                <a:lnTo>
                  <a:pt x="83949" y="49599"/>
                </a:lnTo>
                <a:lnTo>
                  <a:pt x="84080" y="49581"/>
                </a:lnTo>
                <a:lnTo>
                  <a:pt x="84192" y="49543"/>
                </a:lnTo>
                <a:lnTo>
                  <a:pt x="84285" y="49488"/>
                </a:lnTo>
                <a:lnTo>
                  <a:pt x="84322" y="49450"/>
                </a:lnTo>
                <a:lnTo>
                  <a:pt x="84340" y="49413"/>
                </a:lnTo>
                <a:lnTo>
                  <a:pt x="84340" y="49339"/>
                </a:lnTo>
                <a:lnTo>
                  <a:pt x="84322" y="49283"/>
                </a:lnTo>
                <a:lnTo>
                  <a:pt x="84285" y="49264"/>
                </a:lnTo>
                <a:lnTo>
                  <a:pt x="84210" y="49246"/>
                </a:lnTo>
                <a:lnTo>
                  <a:pt x="84061" y="49246"/>
                </a:lnTo>
                <a:lnTo>
                  <a:pt x="83931" y="49264"/>
                </a:lnTo>
                <a:lnTo>
                  <a:pt x="83670" y="49264"/>
                </a:lnTo>
                <a:lnTo>
                  <a:pt x="83261" y="49227"/>
                </a:lnTo>
                <a:close/>
                <a:moveTo>
                  <a:pt x="30255" y="49227"/>
                </a:moveTo>
                <a:lnTo>
                  <a:pt x="30069" y="49246"/>
                </a:lnTo>
                <a:lnTo>
                  <a:pt x="29920" y="49264"/>
                </a:lnTo>
                <a:lnTo>
                  <a:pt x="29790" y="49301"/>
                </a:lnTo>
                <a:lnTo>
                  <a:pt x="29752" y="49339"/>
                </a:lnTo>
                <a:lnTo>
                  <a:pt x="29715" y="49376"/>
                </a:lnTo>
                <a:lnTo>
                  <a:pt x="29659" y="49432"/>
                </a:lnTo>
                <a:lnTo>
                  <a:pt x="29641" y="49488"/>
                </a:lnTo>
                <a:lnTo>
                  <a:pt x="29641" y="49525"/>
                </a:lnTo>
                <a:lnTo>
                  <a:pt x="29641" y="49562"/>
                </a:lnTo>
                <a:lnTo>
                  <a:pt x="29659" y="49581"/>
                </a:lnTo>
                <a:lnTo>
                  <a:pt x="29696" y="49599"/>
                </a:lnTo>
                <a:lnTo>
                  <a:pt x="29771" y="49637"/>
                </a:lnTo>
                <a:lnTo>
                  <a:pt x="29864" y="49655"/>
                </a:lnTo>
                <a:lnTo>
                  <a:pt x="29976" y="49655"/>
                </a:lnTo>
                <a:lnTo>
                  <a:pt x="30143" y="49637"/>
                </a:lnTo>
                <a:lnTo>
                  <a:pt x="30367" y="49637"/>
                </a:lnTo>
                <a:lnTo>
                  <a:pt x="30683" y="49618"/>
                </a:lnTo>
                <a:lnTo>
                  <a:pt x="30832" y="49618"/>
                </a:lnTo>
                <a:lnTo>
                  <a:pt x="30981" y="49599"/>
                </a:lnTo>
                <a:lnTo>
                  <a:pt x="31093" y="49562"/>
                </a:lnTo>
                <a:lnTo>
                  <a:pt x="31130" y="49543"/>
                </a:lnTo>
                <a:lnTo>
                  <a:pt x="31167" y="49506"/>
                </a:lnTo>
                <a:lnTo>
                  <a:pt x="31186" y="49450"/>
                </a:lnTo>
                <a:lnTo>
                  <a:pt x="31186" y="49395"/>
                </a:lnTo>
                <a:lnTo>
                  <a:pt x="31149" y="49357"/>
                </a:lnTo>
                <a:lnTo>
                  <a:pt x="31093" y="49320"/>
                </a:lnTo>
                <a:lnTo>
                  <a:pt x="30962" y="49283"/>
                </a:lnTo>
                <a:lnTo>
                  <a:pt x="30832" y="49264"/>
                </a:lnTo>
                <a:lnTo>
                  <a:pt x="30571" y="49246"/>
                </a:lnTo>
                <a:lnTo>
                  <a:pt x="30255" y="49227"/>
                </a:lnTo>
                <a:close/>
                <a:moveTo>
                  <a:pt x="37516" y="49227"/>
                </a:moveTo>
                <a:lnTo>
                  <a:pt x="37386" y="49246"/>
                </a:lnTo>
                <a:lnTo>
                  <a:pt x="37255" y="49283"/>
                </a:lnTo>
                <a:lnTo>
                  <a:pt x="37181" y="49301"/>
                </a:lnTo>
                <a:lnTo>
                  <a:pt x="37144" y="49339"/>
                </a:lnTo>
                <a:lnTo>
                  <a:pt x="37125" y="49357"/>
                </a:lnTo>
                <a:lnTo>
                  <a:pt x="37125" y="49395"/>
                </a:lnTo>
                <a:lnTo>
                  <a:pt x="37144" y="49413"/>
                </a:lnTo>
                <a:lnTo>
                  <a:pt x="37181" y="49450"/>
                </a:lnTo>
                <a:lnTo>
                  <a:pt x="37274" y="49506"/>
                </a:lnTo>
                <a:lnTo>
                  <a:pt x="37535" y="49599"/>
                </a:lnTo>
                <a:lnTo>
                  <a:pt x="37702" y="49637"/>
                </a:lnTo>
                <a:lnTo>
                  <a:pt x="37926" y="49637"/>
                </a:lnTo>
                <a:lnTo>
                  <a:pt x="38205" y="49655"/>
                </a:lnTo>
                <a:lnTo>
                  <a:pt x="38466" y="49637"/>
                </a:lnTo>
                <a:lnTo>
                  <a:pt x="38577" y="49599"/>
                </a:lnTo>
                <a:lnTo>
                  <a:pt x="38689" y="49562"/>
                </a:lnTo>
                <a:lnTo>
                  <a:pt x="38801" y="49506"/>
                </a:lnTo>
                <a:lnTo>
                  <a:pt x="38819" y="49469"/>
                </a:lnTo>
                <a:lnTo>
                  <a:pt x="38838" y="49450"/>
                </a:lnTo>
                <a:lnTo>
                  <a:pt x="38838" y="49413"/>
                </a:lnTo>
                <a:lnTo>
                  <a:pt x="38819" y="49395"/>
                </a:lnTo>
                <a:lnTo>
                  <a:pt x="38763" y="49357"/>
                </a:lnTo>
                <a:lnTo>
                  <a:pt x="38670" y="49339"/>
                </a:lnTo>
                <a:lnTo>
                  <a:pt x="38559" y="49320"/>
                </a:lnTo>
                <a:lnTo>
                  <a:pt x="38354" y="49283"/>
                </a:lnTo>
                <a:lnTo>
                  <a:pt x="38075" y="49246"/>
                </a:lnTo>
                <a:lnTo>
                  <a:pt x="37795" y="49227"/>
                </a:lnTo>
                <a:close/>
                <a:moveTo>
                  <a:pt x="58741" y="49246"/>
                </a:moveTo>
                <a:lnTo>
                  <a:pt x="58499" y="49264"/>
                </a:lnTo>
                <a:lnTo>
                  <a:pt x="58350" y="49283"/>
                </a:lnTo>
                <a:lnTo>
                  <a:pt x="57828" y="49283"/>
                </a:lnTo>
                <a:lnTo>
                  <a:pt x="57679" y="49301"/>
                </a:lnTo>
                <a:lnTo>
                  <a:pt x="57549" y="49339"/>
                </a:lnTo>
                <a:lnTo>
                  <a:pt x="57512" y="49376"/>
                </a:lnTo>
                <a:lnTo>
                  <a:pt x="57475" y="49395"/>
                </a:lnTo>
                <a:lnTo>
                  <a:pt x="57437" y="49450"/>
                </a:lnTo>
                <a:lnTo>
                  <a:pt x="57437" y="49488"/>
                </a:lnTo>
                <a:lnTo>
                  <a:pt x="57437" y="49543"/>
                </a:lnTo>
                <a:lnTo>
                  <a:pt x="57475" y="49581"/>
                </a:lnTo>
                <a:lnTo>
                  <a:pt x="57512" y="49618"/>
                </a:lnTo>
                <a:lnTo>
                  <a:pt x="57568" y="49637"/>
                </a:lnTo>
                <a:lnTo>
                  <a:pt x="57698" y="49655"/>
                </a:lnTo>
                <a:lnTo>
                  <a:pt x="57847" y="49655"/>
                </a:lnTo>
                <a:lnTo>
                  <a:pt x="58163" y="49637"/>
                </a:lnTo>
                <a:lnTo>
                  <a:pt x="58368" y="49599"/>
                </a:lnTo>
                <a:lnTo>
                  <a:pt x="58536" y="49581"/>
                </a:lnTo>
                <a:lnTo>
                  <a:pt x="58759" y="49562"/>
                </a:lnTo>
                <a:lnTo>
                  <a:pt x="58871" y="49525"/>
                </a:lnTo>
                <a:lnTo>
                  <a:pt x="58964" y="49488"/>
                </a:lnTo>
                <a:lnTo>
                  <a:pt x="59020" y="49432"/>
                </a:lnTo>
                <a:lnTo>
                  <a:pt x="59039" y="49395"/>
                </a:lnTo>
                <a:lnTo>
                  <a:pt x="59057" y="49357"/>
                </a:lnTo>
                <a:lnTo>
                  <a:pt x="59039" y="49320"/>
                </a:lnTo>
                <a:lnTo>
                  <a:pt x="59020" y="49301"/>
                </a:lnTo>
                <a:lnTo>
                  <a:pt x="58945" y="49264"/>
                </a:lnTo>
                <a:lnTo>
                  <a:pt x="58852" y="49246"/>
                </a:lnTo>
                <a:close/>
                <a:moveTo>
                  <a:pt x="43306" y="49246"/>
                </a:moveTo>
                <a:lnTo>
                  <a:pt x="43064" y="49264"/>
                </a:lnTo>
                <a:lnTo>
                  <a:pt x="42822" y="49301"/>
                </a:lnTo>
                <a:lnTo>
                  <a:pt x="42617" y="49357"/>
                </a:lnTo>
                <a:lnTo>
                  <a:pt x="42543" y="49395"/>
                </a:lnTo>
                <a:lnTo>
                  <a:pt x="42487" y="49432"/>
                </a:lnTo>
                <a:lnTo>
                  <a:pt x="42450" y="49469"/>
                </a:lnTo>
                <a:lnTo>
                  <a:pt x="42450" y="49525"/>
                </a:lnTo>
                <a:lnTo>
                  <a:pt x="42487" y="49581"/>
                </a:lnTo>
                <a:lnTo>
                  <a:pt x="42562" y="49637"/>
                </a:lnTo>
                <a:lnTo>
                  <a:pt x="42636" y="49674"/>
                </a:lnTo>
                <a:lnTo>
                  <a:pt x="42710" y="49674"/>
                </a:lnTo>
                <a:lnTo>
                  <a:pt x="42934" y="49655"/>
                </a:lnTo>
                <a:lnTo>
                  <a:pt x="43139" y="49618"/>
                </a:lnTo>
                <a:lnTo>
                  <a:pt x="43306" y="49581"/>
                </a:lnTo>
                <a:lnTo>
                  <a:pt x="43418" y="49543"/>
                </a:lnTo>
                <a:lnTo>
                  <a:pt x="43623" y="49450"/>
                </a:lnTo>
                <a:lnTo>
                  <a:pt x="43716" y="49395"/>
                </a:lnTo>
                <a:lnTo>
                  <a:pt x="43753" y="49339"/>
                </a:lnTo>
                <a:lnTo>
                  <a:pt x="43753" y="49320"/>
                </a:lnTo>
                <a:lnTo>
                  <a:pt x="43734" y="49283"/>
                </a:lnTo>
                <a:lnTo>
                  <a:pt x="43697" y="49264"/>
                </a:lnTo>
                <a:lnTo>
                  <a:pt x="43641" y="49246"/>
                </a:lnTo>
                <a:close/>
                <a:moveTo>
                  <a:pt x="7485" y="49301"/>
                </a:moveTo>
                <a:lnTo>
                  <a:pt x="7169" y="49320"/>
                </a:lnTo>
                <a:lnTo>
                  <a:pt x="7038" y="49339"/>
                </a:lnTo>
                <a:lnTo>
                  <a:pt x="6927" y="49376"/>
                </a:lnTo>
                <a:lnTo>
                  <a:pt x="6833" y="49413"/>
                </a:lnTo>
                <a:lnTo>
                  <a:pt x="6796" y="49469"/>
                </a:lnTo>
                <a:lnTo>
                  <a:pt x="6778" y="49488"/>
                </a:lnTo>
                <a:lnTo>
                  <a:pt x="6778" y="49525"/>
                </a:lnTo>
                <a:lnTo>
                  <a:pt x="6815" y="49599"/>
                </a:lnTo>
                <a:lnTo>
                  <a:pt x="6852" y="49637"/>
                </a:lnTo>
                <a:lnTo>
                  <a:pt x="6889" y="49655"/>
                </a:lnTo>
                <a:lnTo>
                  <a:pt x="7001" y="49674"/>
                </a:lnTo>
                <a:lnTo>
                  <a:pt x="7150" y="49692"/>
                </a:lnTo>
                <a:lnTo>
                  <a:pt x="7299" y="49674"/>
                </a:lnTo>
                <a:lnTo>
                  <a:pt x="7597" y="49637"/>
                </a:lnTo>
                <a:lnTo>
                  <a:pt x="7802" y="49618"/>
                </a:lnTo>
                <a:lnTo>
                  <a:pt x="8267" y="49506"/>
                </a:lnTo>
                <a:lnTo>
                  <a:pt x="8528" y="49432"/>
                </a:lnTo>
                <a:lnTo>
                  <a:pt x="8584" y="49413"/>
                </a:lnTo>
                <a:lnTo>
                  <a:pt x="8602" y="49395"/>
                </a:lnTo>
                <a:lnTo>
                  <a:pt x="8435" y="49357"/>
                </a:lnTo>
                <a:lnTo>
                  <a:pt x="8174" y="49320"/>
                </a:lnTo>
                <a:lnTo>
                  <a:pt x="7839" y="49301"/>
                </a:lnTo>
                <a:close/>
                <a:moveTo>
                  <a:pt x="12214" y="49246"/>
                </a:moveTo>
                <a:lnTo>
                  <a:pt x="12084" y="49283"/>
                </a:lnTo>
                <a:lnTo>
                  <a:pt x="12028" y="49301"/>
                </a:lnTo>
                <a:lnTo>
                  <a:pt x="11991" y="49320"/>
                </a:lnTo>
                <a:lnTo>
                  <a:pt x="11953" y="49376"/>
                </a:lnTo>
                <a:lnTo>
                  <a:pt x="11935" y="49432"/>
                </a:lnTo>
                <a:lnTo>
                  <a:pt x="11935" y="49469"/>
                </a:lnTo>
                <a:lnTo>
                  <a:pt x="11953" y="49506"/>
                </a:lnTo>
                <a:lnTo>
                  <a:pt x="11972" y="49543"/>
                </a:lnTo>
                <a:lnTo>
                  <a:pt x="12009" y="49581"/>
                </a:lnTo>
                <a:lnTo>
                  <a:pt x="12121" y="49618"/>
                </a:lnTo>
                <a:lnTo>
                  <a:pt x="12270" y="49655"/>
                </a:lnTo>
                <a:lnTo>
                  <a:pt x="12549" y="49674"/>
                </a:lnTo>
                <a:lnTo>
                  <a:pt x="12735" y="49674"/>
                </a:lnTo>
                <a:lnTo>
                  <a:pt x="12903" y="49692"/>
                </a:lnTo>
                <a:lnTo>
                  <a:pt x="13294" y="49692"/>
                </a:lnTo>
                <a:lnTo>
                  <a:pt x="13424" y="49674"/>
                </a:lnTo>
                <a:lnTo>
                  <a:pt x="13499" y="49618"/>
                </a:lnTo>
                <a:lnTo>
                  <a:pt x="13536" y="49599"/>
                </a:lnTo>
                <a:lnTo>
                  <a:pt x="13555" y="49562"/>
                </a:lnTo>
                <a:lnTo>
                  <a:pt x="13555" y="49525"/>
                </a:lnTo>
                <a:lnTo>
                  <a:pt x="13536" y="49506"/>
                </a:lnTo>
                <a:lnTo>
                  <a:pt x="13480" y="49450"/>
                </a:lnTo>
                <a:lnTo>
                  <a:pt x="13368" y="49413"/>
                </a:lnTo>
                <a:lnTo>
                  <a:pt x="13257" y="49395"/>
                </a:lnTo>
                <a:lnTo>
                  <a:pt x="13015" y="49339"/>
                </a:lnTo>
                <a:lnTo>
                  <a:pt x="12884" y="49339"/>
                </a:lnTo>
                <a:lnTo>
                  <a:pt x="12661" y="49283"/>
                </a:lnTo>
                <a:lnTo>
                  <a:pt x="12363" y="49246"/>
                </a:lnTo>
                <a:close/>
                <a:moveTo>
                  <a:pt x="14728" y="49283"/>
                </a:moveTo>
                <a:lnTo>
                  <a:pt x="14597" y="49320"/>
                </a:lnTo>
                <a:lnTo>
                  <a:pt x="14485" y="49376"/>
                </a:lnTo>
                <a:lnTo>
                  <a:pt x="14467" y="49413"/>
                </a:lnTo>
                <a:lnTo>
                  <a:pt x="14430" y="49450"/>
                </a:lnTo>
                <a:lnTo>
                  <a:pt x="14430" y="49506"/>
                </a:lnTo>
                <a:lnTo>
                  <a:pt x="14430" y="49562"/>
                </a:lnTo>
                <a:lnTo>
                  <a:pt x="14448" y="49599"/>
                </a:lnTo>
                <a:lnTo>
                  <a:pt x="14485" y="49637"/>
                </a:lnTo>
                <a:lnTo>
                  <a:pt x="14597" y="49674"/>
                </a:lnTo>
                <a:lnTo>
                  <a:pt x="14728" y="49692"/>
                </a:lnTo>
                <a:lnTo>
                  <a:pt x="15007" y="49692"/>
                </a:lnTo>
                <a:lnTo>
                  <a:pt x="15212" y="49674"/>
                </a:lnTo>
                <a:lnTo>
                  <a:pt x="15398" y="49674"/>
                </a:lnTo>
                <a:lnTo>
                  <a:pt x="15696" y="49655"/>
                </a:lnTo>
                <a:lnTo>
                  <a:pt x="15826" y="49655"/>
                </a:lnTo>
                <a:lnTo>
                  <a:pt x="15956" y="49637"/>
                </a:lnTo>
                <a:lnTo>
                  <a:pt x="16049" y="49599"/>
                </a:lnTo>
                <a:lnTo>
                  <a:pt x="16068" y="49562"/>
                </a:lnTo>
                <a:lnTo>
                  <a:pt x="16087" y="49543"/>
                </a:lnTo>
                <a:lnTo>
                  <a:pt x="16105" y="49488"/>
                </a:lnTo>
                <a:lnTo>
                  <a:pt x="16087" y="49450"/>
                </a:lnTo>
                <a:lnTo>
                  <a:pt x="16068" y="49413"/>
                </a:lnTo>
                <a:lnTo>
                  <a:pt x="16031" y="49395"/>
                </a:lnTo>
                <a:lnTo>
                  <a:pt x="15938" y="49357"/>
                </a:lnTo>
                <a:lnTo>
                  <a:pt x="15826" y="49320"/>
                </a:lnTo>
                <a:lnTo>
                  <a:pt x="15565" y="49301"/>
                </a:lnTo>
                <a:lnTo>
                  <a:pt x="15379" y="49301"/>
                </a:lnTo>
                <a:lnTo>
                  <a:pt x="15156" y="49283"/>
                </a:lnTo>
                <a:close/>
                <a:moveTo>
                  <a:pt x="19885" y="49283"/>
                </a:moveTo>
                <a:lnTo>
                  <a:pt x="19773" y="49301"/>
                </a:lnTo>
                <a:lnTo>
                  <a:pt x="19661" y="49339"/>
                </a:lnTo>
                <a:lnTo>
                  <a:pt x="19587" y="49376"/>
                </a:lnTo>
                <a:lnTo>
                  <a:pt x="19550" y="49432"/>
                </a:lnTo>
                <a:lnTo>
                  <a:pt x="19531" y="49488"/>
                </a:lnTo>
                <a:lnTo>
                  <a:pt x="19531" y="49562"/>
                </a:lnTo>
                <a:lnTo>
                  <a:pt x="19550" y="49599"/>
                </a:lnTo>
                <a:lnTo>
                  <a:pt x="19587" y="49637"/>
                </a:lnTo>
                <a:lnTo>
                  <a:pt x="19680" y="49674"/>
                </a:lnTo>
                <a:lnTo>
                  <a:pt x="19792" y="49692"/>
                </a:lnTo>
                <a:lnTo>
                  <a:pt x="19922" y="49692"/>
                </a:lnTo>
                <a:lnTo>
                  <a:pt x="20183" y="49674"/>
                </a:lnTo>
                <a:lnTo>
                  <a:pt x="20350" y="49674"/>
                </a:lnTo>
                <a:lnTo>
                  <a:pt x="20592" y="49655"/>
                </a:lnTo>
                <a:lnTo>
                  <a:pt x="20816" y="49637"/>
                </a:lnTo>
                <a:lnTo>
                  <a:pt x="20909" y="49599"/>
                </a:lnTo>
                <a:lnTo>
                  <a:pt x="21058" y="49543"/>
                </a:lnTo>
                <a:lnTo>
                  <a:pt x="21114" y="49506"/>
                </a:lnTo>
                <a:lnTo>
                  <a:pt x="21151" y="49469"/>
                </a:lnTo>
                <a:lnTo>
                  <a:pt x="21151" y="49450"/>
                </a:lnTo>
                <a:lnTo>
                  <a:pt x="21151" y="49432"/>
                </a:lnTo>
                <a:lnTo>
                  <a:pt x="21076" y="49395"/>
                </a:lnTo>
                <a:lnTo>
                  <a:pt x="20946" y="49357"/>
                </a:lnTo>
                <a:lnTo>
                  <a:pt x="20723" y="49320"/>
                </a:lnTo>
                <a:lnTo>
                  <a:pt x="20443" y="49301"/>
                </a:lnTo>
                <a:lnTo>
                  <a:pt x="20164" y="49283"/>
                </a:lnTo>
                <a:close/>
                <a:moveTo>
                  <a:pt x="80300" y="49339"/>
                </a:moveTo>
                <a:lnTo>
                  <a:pt x="80244" y="49357"/>
                </a:lnTo>
                <a:lnTo>
                  <a:pt x="80226" y="49395"/>
                </a:lnTo>
                <a:lnTo>
                  <a:pt x="80226" y="49432"/>
                </a:lnTo>
                <a:lnTo>
                  <a:pt x="80263" y="49506"/>
                </a:lnTo>
                <a:lnTo>
                  <a:pt x="80356" y="49562"/>
                </a:lnTo>
                <a:lnTo>
                  <a:pt x="80431" y="49618"/>
                </a:lnTo>
                <a:lnTo>
                  <a:pt x="80524" y="49637"/>
                </a:lnTo>
                <a:lnTo>
                  <a:pt x="80766" y="49674"/>
                </a:lnTo>
                <a:lnTo>
                  <a:pt x="80989" y="49692"/>
                </a:lnTo>
                <a:lnTo>
                  <a:pt x="81194" y="49674"/>
                </a:lnTo>
                <a:lnTo>
                  <a:pt x="81324" y="49637"/>
                </a:lnTo>
                <a:lnTo>
                  <a:pt x="81566" y="49525"/>
                </a:lnTo>
                <a:lnTo>
                  <a:pt x="81678" y="49488"/>
                </a:lnTo>
                <a:lnTo>
                  <a:pt x="81753" y="49432"/>
                </a:lnTo>
                <a:lnTo>
                  <a:pt x="81771" y="49395"/>
                </a:lnTo>
                <a:lnTo>
                  <a:pt x="81771" y="49376"/>
                </a:lnTo>
                <a:lnTo>
                  <a:pt x="81734" y="49376"/>
                </a:lnTo>
                <a:lnTo>
                  <a:pt x="81604" y="49339"/>
                </a:lnTo>
                <a:lnTo>
                  <a:pt x="81455" y="49339"/>
                </a:lnTo>
                <a:lnTo>
                  <a:pt x="81157" y="49357"/>
                </a:lnTo>
                <a:lnTo>
                  <a:pt x="80710" y="49357"/>
                </a:lnTo>
                <a:lnTo>
                  <a:pt x="80561" y="49339"/>
                </a:lnTo>
                <a:close/>
                <a:moveTo>
                  <a:pt x="9756" y="49283"/>
                </a:moveTo>
                <a:lnTo>
                  <a:pt x="9552" y="49301"/>
                </a:lnTo>
                <a:lnTo>
                  <a:pt x="9403" y="49339"/>
                </a:lnTo>
                <a:lnTo>
                  <a:pt x="9328" y="49357"/>
                </a:lnTo>
                <a:lnTo>
                  <a:pt x="9272" y="49395"/>
                </a:lnTo>
                <a:lnTo>
                  <a:pt x="9235" y="49432"/>
                </a:lnTo>
                <a:lnTo>
                  <a:pt x="9198" y="49488"/>
                </a:lnTo>
                <a:lnTo>
                  <a:pt x="9198" y="49543"/>
                </a:lnTo>
                <a:lnTo>
                  <a:pt x="9198" y="49581"/>
                </a:lnTo>
                <a:lnTo>
                  <a:pt x="9217" y="49637"/>
                </a:lnTo>
                <a:lnTo>
                  <a:pt x="9272" y="49655"/>
                </a:lnTo>
                <a:lnTo>
                  <a:pt x="9384" y="49692"/>
                </a:lnTo>
                <a:lnTo>
                  <a:pt x="9533" y="49711"/>
                </a:lnTo>
                <a:lnTo>
                  <a:pt x="9831" y="49711"/>
                </a:lnTo>
                <a:lnTo>
                  <a:pt x="10036" y="49692"/>
                </a:lnTo>
                <a:lnTo>
                  <a:pt x="10278" y="49692"/>
                </a:lnTo>
                <a:lnTo>
                  <a:pt x="10594" y="49711"/>
                </a:lnTo>
                <a:lnTo>
                  <a:pt x="10743" y="49692"/>
                </a:lnTo>
                <a:lnTo>
                  <a:pt x="10892" y="49674"/>
                </a:lnTo>
                <a:lnTo>
                  <a:pt x="11004" y="49637"/>
                </a:lnTo>
                <a:lnTo>
                  <a:pt x="11116" y="49581"/>
                </a:lnTo>
                <a:lnTo>
                  <a:pt x="11171" y="49525"/>
                </a:lnTo>
                <a:lnTo>
                  <a:pt x="11190" y="49488"/>
                </a:lnTo>
                <a:lnTo>
                  <a:pt x="11209" y="49450"/>
                </a:lnTo>
                <a:lnTo>
                  <a:pt x="11190" y="49413"/>
                </a:lnTo>
                <a:lnTo>
                  <a:pt x="11153" y="49376"/>
                </a:lnTo>
                <a:lnTo>
                  <a:pt x="11097" y="49357"/>
                </a:lnTo>
                <a:lnTo>
                  <a:pt x="10967" y="49320"/>
                </a:lnTo>
                <a:lnTo>
                  <a:pt x="10799" y="49320"/>
                </a:lnTo>
                <a:lnTo>
                  <a:pt x="10650" y="49301"/>
                </a:lnTo>
                <a:lnTo>
                  <a:pt x="10129" y="49301"/>
                </a:lnTo>
                <a:lnTo>
                  <a:pt x="9756" y="49283"/>
                </a:lnTo>
                <a:close/>
                <a:moveTo>
                  <a:pt x="28095" y="49283"/>
                </a:moveTo>
                <a:lnTo>
                  <a:pt x="27760" y="49301"/>
                </a:lnTo>
                <a:lnTo>
                  <a:pt x="27444" y="49339"/>
                </a:lnTo>
                <a:lnTo>
                  <a:pt x="27313" y="49357"/>
                </a:lnTo>
                <a:lnTo>
                  <a:pt x="27202" y="49395"/>
                </a:lnTo>
                <a:lnTo>
                  <a:pt x="27109" y="49432"/>
                </a:lnTo>
                <a:lnTo>
                  <a:pt x="27053" y="49469"/>
                </a:lnTo>
                <a:lnTo>
                  <a:pt x="27015" y="49525"/>
                </a:lnTo>
                <a:lnTo>
                  <a:pt x="27034" y="49599"/>
                </a:lnTo>
                <a:lnTo>
                  <a:pt x="27071" y="49637"/>
                </a:lnTo>
                <a:lnTo>
                  <a:pt x="27109" y="49674"/>
                </a:lnTo>
                <a:lnTo>
                  <a:pt x="27220" y="49711"/>
                </a:lnTo>
                <a:lnTo>
                  <a:pt x="27537" y="49711"/>
                </a:lnTo>
                <a:lnTo>
                  <a:pt x="27853" y="49655"/>
                </a:lnTo>
                <a:lnTo>
                  <a:pt x="28077" y="49618"/>
                </a:lnTo>
                <a:lnTo>
                  <a:pt x="28244" y="49581"/>
                </a:lnTo>
                <a:lnTo>
                  <a:pt x="28542" y="49506"/>
                </a:lnTo>
                <a:lnTo>
                  <a:pt x="28672" y="49450"/>
                </a:lnTo>
                <a:lnTo>
                  <a:pt x="28766" y="49395"/>
                </a:lnTo>
                <a:lnTo>
                  <a:pt x="28821" y="49357"/>
                </a:lnTo>
                <a:lnTo>
                  <a:pt x="28803" y="49339"/>
                </a:lnTo>
                <a:lnTo>
                  <a:pt x="28784" y="49320"/>
                </a:lnTo>
                <a:lnTo>
                  <a:pt x="28635" y="49301"/>
                </a:lnTo>
                <a:lnTo>
                  <a:pt x="28393" y="49283"/>
                </a:lnTo>
                <a:close/>
                <a:moveTo>
                  <a:pt x="34816" y="49301"/>
                </a:moveTo>
                <a:lnTo>
                  <a:pt x="34686" y="49320"/>
                </a:lnTo>
                <a:lnTo>
                  <a:pt x="34630" y="49339"/>
                </a:lnTo>
                <a:lnTo>
                  <a:pt x="34593" y="49357"/>
                </a:lnTo>
                <a:lnTo>
                  <a:pt x="34574" y="49395"/>
                </a:lnTo>
                <a:lnTo>
                  <a:pt x="34556" y="49432"/>
                </a:lnTo>
                <a:lnTo>
                  <a:pt x="34556" y="49488"/>
                </a:lnTo>
                <a:lnTo>
                  <a:pt x="34574" y="49543"/>
                </a:lnTo>
                <a:lnTo>
                  <a:pt x="34612" y="49599"/>
                </a:lnTo>
                <a:lnTo>
                  <a:pt x="34649" y="49618"/>
                </a:lnTo>
                <a:lnTo>
                  <a:pt x="34761" y="49674"/>
                </a:lnTo>
                <a:lnTo>
                  <a:pt x="34909" y="49711"/>
                </a:lnTo>
                <a:lnTo>
                  <a:pt x="35077" y="49711"/>
                </a:lnTo>
                <a:lnTo>
                  <a:pt x="35431" y="49692"/>
                </a:lnTo>
                <a:lnTo>
                  <a:pt x="35673" y="49674"/>
                </a:lnTo>
                <a:lnTo>
                  <a:pt x="35840" y="49655"/>
                </a:lnTo>
                <a:lnTo>
                  <a:pt x="36157" y="49581"/>
                </a:lnTo>
                <a:lnTo>
                  <a:pt x="36287" y="49543"/>
                </a:lnTo>
                <a:lnTo>
                  <a:pt x="36380" y="49488"/>
                </a:lnTo>
                <a:lnTo>
                  <a:pt x="36418" y="49469"/>
                </a:lnTo>
                <a:lnTo>
                  <a:pt x="36436" y="49450"/>
                </a:lnTo>
                <a:lnTo>
                  <a:pt x="36418" y="49432"/>
                </a:lnTo>
                <a:lnTo>
                  <a:pt x="36399" y="49413"/>
                </a:lnTo>
                <a:lnTo>
                  <a:pt x="36269" y="49357"/>
                </a:lnTo>
                <a:lnTo>
                  <a:pt x="36138" y="49339"/>
                </a:lnTo>
                <a:lnTo>
                  <a:pt x="35989" y="49320"/>
                </a:lnTo>
                <a:lnTo>
                  <a:pt x="35859" y="49320"/>
                </a:lnTo>
                <a:lnTo>
                  <a:pt x="35561" y="49339"/>
                </a:lnTo>
                <a:lnTo>
                  <a:pt x="35282" y="49339"/>
                </a:lnTo>
                <a:lnTo>
                  <a:pt x="35096" y="49320"/>
                </a:lnTo>
                <a:lnTo>
                  <a:pt x="34965" y="49301"/>
                </a:lnTo>
                <a:close/>
                <a:moveTo>
                  <a:pt x="90466" y="49227"/>
                </a:moveTo>
                <a:lnTo>
                  <a:pt x="90391" y="49246"/>
                </a:lnTo>
                <a:lnTo>
                  <a:pt x="90335" y="49283"/>
                </a:lnTo>
                <a:lnTo>
                  <a:pt x="90298" y="49339"/>
                </a:lnTo>
                <a:lnTo>
                  <a:pt x="90298" y="49395"/>
                </a:lnTo>
                <a:lnTo>
                  <a:pt x="90298" y="49450"/>
                </a:lnTo>
                <a:lnTo>
                  <a:pt x="90317" y="49506"/>
                </a:lnTo>
                <a:lnTo>
                  <a:pt x="90391" y="49599"/>
                </a:lnTo>
                <a:lnTo>
                  <a:pt x="90466" y="49655"/>
                </a:lnTo>
                <a:lnTo>
                  <a:pt x="90578" y="49692"/>
                </a:lnTo>
                <a:lnTo>
                  <a:pt x="90689" y="49711"/>
                </a:lnTo>
                <a:lnTo>
                  <a:pt x="90801" y="49711"/>
                </a:lnTo>
                <a:lnTo>
                  <a:pt x="90894" y="49674"/>
                </a:lnTo>
                <a:lnTo>
                  <a:pt x="90968" y="49599"/>
                </a:lnTo>
                <a:lnTo>
                  <a:pt x="91062" y="49506"/>
                </a:lnTo>
                <a:lnTo>
                  <a:pt x="91080" y="49450"/>
                </a:lnTo>
                <a:lnTo>
                  <a:pt x="91080" y="49395"/>
                </a:lnTo>
                <a:lnTo>
                  <a:pt x="91062" y="49357"/>
                </a:lnTo>
                <a:lnTo>
                  <a:pt x="91006" y="49339"/>
                </a:lnTo>
                <a:lnTo>
                  <a:pt x="90857" y="49301"/>
                </a:lnTo>
                <a:lnTo>
                  <a:pt x="90671" y="49246"/>
                </a:lnTo>
                <a:lnTo>
                  <a:pt x="90559" y="49227"/>
                </a:lnTo>
                <a:close/>
                <a:moveTo>
                  <a:pt x="17911" y="49320"/>
                </a:moveTo>
                <a:lnTo>
                  <a:pt x="17576" y="49339"/>
                </a:lnTo>
                <a:lnTo>
                  <a:pt x="17278" y="49376"/>
                </a:lnTo>
                <a:lnTo>
                  <a:pt x="17148" y="49395"/>
                </a:lnTo>
                <a:lnTo>
                  <a:pt x="17055" y="49432"/>
                </a:lnTo>
                <a:lnTo>
                  <a:pt x="16980" y="49469"/>
                </a:lnTo>
                <a:lnTo>
                  <a:pt x="16943" y="49525"/>
                </a:lnTo>
                <a:lnTo>
                  <a:pt x="16943" y="49599"/>
                </a:lnTo>
                <a:lnTo>
                  <a:pt x="16980" y="49674"/>
                </a:lnTo>
                <a:lnTo>
                  <a:pt x="17036" y="49711"/>
                </a:lnTo>
                <a:lnTo>
                  <a:pt x="17148" y="49730"/>
                </a:lnTo>
                <a:lnTo>
                  <a:pt x="17260" y="49730"/>
                </a:lnTo>
                <a:lnTo>
                  <a:pt x="17409" y="49711"/>
                </a:lnTo>
                <a:lnTo>
                  <a:pt x="17669" y="49692"/>
                </a:lnTo>
                <a:lnTo>
                  <a:pt x="17855" y="49655"/>
                </a:lnTo>
                <a:lnTo>
                  <a:pt x="18116" y="49637"/>
                </a:lnTo>
                <a:lnTo>
                  <a:pt x="18377" y="49581"/>
                </a:lnTo>
                <a:lnTo>
                  <a:pt x="18451" y="49543"/>
                </a:lnTo>
                <a:lnTo>
                  <a:pt x="18581" y="49469"/>
                </a:lnTo>
                <a:lnTo>
                  <a:pt x="18637" y="49432"/>
                </a:lnTo>
                <a:lnTo>
                  <a:pt x="18675" y="49413"/>
                </a:lnTo>
                <a:lnTo>
                  <a:pt x="18675" y="49395"/>
                </a:lnTo>
                <a:lnTo>
                  <a:pt x="18675" y="49376"/>
                </a:lnTo>
                <a:lnTo>
                  <a:pt x="18619" y="49357"/>
                </a:lnTo>
                <a:lnTo>
                  <a:pt x="18470" y="49339"/>
                </a:lnTo>
                <a:lnTo>
                  <a:pt x="18228" y="49320"/>
                </a:lnTo>
                <a:close/>
                <a:moveTo>
                  <a:pt x="22715" y="49357"/>
                </a:moveTo>
                <a:lnTo>
                  <a:pt x="22417" y="49376"/>
                </a:lnTo>
                <a:lnTo>
                  <a:pt x="22193" y="49413"/>
                </a:lnTo>
                <a:lnTo>
                  <a:pt x="22100" y="49450"/>
                </a:lnTo>
                <a:lnTo>
                  <a:pt x="22044" y="49488"/>
                </a:lnTo>
                <a:lnTo>
                  <a:pt x="22026" y="49543"/>
                </a:lnTo>
                <a:lnTo>
                  <a:pt x="22044" y="49599"/>
                </a:lnTo>
                <a:lnTo>
                  <a:pt x="22063" y="49637"/>
                </a:lnTo>
                <a:lnTo>
                  <a:pt x="22100" y="49674"/>
                </a:lnTo>
                <a:lnTo>
                  <a:pt x="22212" y="49711"/>
                </a:lnTo>
                <a:lnTo>
                  <a:pt x="22324" y="49730"/>
                </a:lnTo>
                <a:lnTo>
                  <a:pt x="22473" y="49711"/>
                </a:lnTo>
                <a:lnTo>
                  <a:pt x="22752" y="49692"/>
                </a:lnTo>
                <a:lnTo>
                  <a:pt x="22957" y="49655"/>
                </a:lnTo>
                <a:lnTo>
                  <a:pt x="23106" y="49618"/>
                </a:lnTo>
                <a:lnTo>
                  <a:pt x="23385" y="49562"/>
                </a:lnTo>
                <a:lnTo>
                  <a:pt x="23608" y="49488"/>
                </a:lnTo>
                <a:lnTo>
                  <a:pt x="23664" y="49450"/>
                </a:lnTo>
                <a:lnTo>
                  <a:pt x="23664" y="49432"/>
                </a:lnTo>
                <a:lnTo>
                  <a:pt x="23646" y="49432"/>
                </a:lnTo>
                <a:lnTo>
                  <a:pt x="23515" y="49395"/>
                </a:lnTo>
                <a:lnTo>
                  <a:pt x="23292" y="49376"/>
                </a:lnTo>
                <a:lnTo>
                  <a:pt x="23013" y="49357"/>
                </a:lnTo>
                <a:close/>
                <a:moveTo>
                  <a:pt x="2272" y="49283"/>
                </a:moveTo>
                <a:lnTo>
                  <a:pt x="2142" y="49301"/>
                </a:lnTo>
                <a:lnTo>
                  <a:pt x="2030" y="49320"/>
                </a:lnTo>
                <a:lnTo>
                  <a:pt x="1993" y="49339"/>
                </a:lnTo>
                <a:lnTo>
                  <a:pt x="1956" y="49376"/>
                </a:lnTo>
                <a:lnTo>
                  <a:pt x="1937" y="49413"/>
                </a:lnTo>
                <a:lnTo>
                  <a:pt x="1918" y="49469"/>
                </a:lnTo>
                <a:lnTo>
                  <a:pt x="1918" y="49506"/>
                </a:lnTo>
                <a:lnTo>
                  <a:pt x="1937" y="49543"/>
                </a:lnTo>
                <a:lnTo>
                  <a:pt x="1993" y="49618"/>
                </a:lnTo>
                <a:lnTo>
                  <a:pt x="2067" y="49655"/>
                </a:lnTo>
                <a:lnTo>
                  <a:pt x="2179" y="49692"/>
                </a:lnTo>
                <a:lnTo>
                  <a:pt x="2402" y="49711"/>
                </a:lnTo>
                <a:lnTo>
                  <a:pt x="2551" y="49711"/>
                </a:lnTo>
                <a:lnTo>
                  <a:pt x="2719" y="49730"/>
                </a:lnTo>
                <a:lnTo>
                  <a:pt x="2961" y="49748"/>
                </a:lnTo>
                <a:lnTo>
                  <a:pt x="3091" y="49748"/>
                </a:lnTo>
                <a:lnTo>
                  <a:pt x="3184" y="49730"/>
                </a:lnTo>
                <a:lnTo>
                  <a:pt x="3277" y="49692"/>
                </a:lnTo>
                <a:lnTo>
                  <a:pt x="3315" y="49674"/>
                </a:lnTo>
                <a:lnTo>
                  <a:pt x="3333" y="49637"/>
                </a:lnTo>
                <a:lnTo>
                  <a:pt x="3333" y="49599"/>
                </a:lnTo>
                <a:lnTo>
                  <a:pt x="3333" y="49562"/>
                </a:lnTo>
                <a:lnTo>
                  <a:pt x="3277" y="49506"/>
                </a:lnTo>
                <a:lnTo>
                  <a:pt x="3203" y="49469"/>
                </a:lnTo>
                <a:lnTo>
                  <a:pt x="3091" y="49432"/>
                </a:lnTo>
                <a:lnTo>
                  <a:pt x="2868" y="49376"/>
                </a:lnTo>
                <a:lnTo>
                  <a:pt x="2719" y="49357"/>
                </a:lnTo>
                <a:lnTo>
                  <a:pt x="2533" y="49320"/>
                </a:lnTo>
                <a:lnTo>
                  <a:pt x="2272" y="49283"/>
                </a:lnTo>
                <a:close/>
                <a:moveTo>
                  <a:pt x="4599" y="49301"/>
                </a:moveTo>
                <a:lnTo>
                  <a:pt x="4432" y="49320"/>
                </a:lnTo>
                <a:lnTo>
                  <a:pt x="4357" y="49320"/>
                </a:lnTo>
                <a:lnTo>
                  <a:pt x="4283" y="49357"/>
                </a:lnTo>
                <a:lnTo>
                  <a:pt x="4246" y="49395"/>
                </a:lnTo>
                <a:lnTo>
                  <a:pt x="4208" y="49432"/>
                </a:lnTo>
                <a:lnTo>
                  <a:pt x="4190" y="49488"/>
                </a:lnTo>
                <a:lnTo>
                  <a:pt x="4190" y="49543"/>
                </a:lnTo>
                <a:lnTo>
                  <a:pt x="4208" y="49581"/>
                </a:lnTo>
                <a:lnTo>
                  <a:pt x="4246" y="49618"/>
                </a:lnTo>
                <a:lnTo>
                  <a:pt x="4376" y="49674"/>
                </a:lnTo>
                <a:lnTo>
                  <a:pt x="4543" y="49711"/>
                </a:lnTo>
                <a:lnTo>
                  <a:pt x="4711" y="49748"/>
                </a:lnTo>
                <a:lnTo>
                  <a:pt x="4897" y="49748"/>
                </a:lnTo>
                <a:lnTo>
                  <a:pt x="5121" y="49767"/>
                </a:lnTo>
                <a:lnTo>
                  <a:pt x="5325" y="49767"/>
                </a:lnTo>
                <a:lnTo>
                  <a:pt x="5605" y="49786"/>
                </a:lnTo>
                <a:lnTo>
                  <a:pt x="5754" y="49786"/>
                </a:lnTo>
                <a:lnTo>
                  <a:pt x="5884" y="49767"/>
                </a:lnTo>
                <a:lnTo>
                  <a:pt x="5977" y="49730"/>
                </a:lnTo>
                <a:lnTo>
                  <a:pt x="6014" y="49711"/>
                </a:lnTo>
                <a:lnTo>
                  <a:pt x="6052" y="49674"/>
                </a:lnTo>
                <a:lnTo>
                  <a:pt x="6089" y="49618"/>
                </a:lnTo>
                <a:lnTo>
                  <a:pt x="6089" y="49581"/>
                </a:lnTo>
                <a:lnTo>
                  <a:pt x="6089" y="49543"/>
                </a:lnTo>
                <a:lnTo>
                  <a:pt x="6070" y="49506"/>
                </a:lnTo>
                <a:lnTo>
                  <a:pt x="5996" y="49450"/>
                </a:lnTo>
                <a:lnTo>
                  <a:pt x="5884" y="49432"/>
                </a:lnTo>
                <a:lnTo>
                  <a:pt x="5754" y="49413"/>
                </a:lnTo>
                <a:lnTo>
                  <a:pt x="5623" y="49395"/>
                </a:lnTo>
                <a:lnTo>
                  <a:pt x="5418" y="49395"/>
                </a:lnTo>
                <a:lnTo>
                  <a:pt x="5158" y="49357"/>
                </a:lnTo>
                <a:lnTo>
                  <a:pt x="4785" y="49301"/>
                </a:lnTo>
                <a:close/>
                <a:moveTo>
                  <a:pt x="317" y="49376"/>
                </a:moveTo>
                <a:lnTo>
                  <a:pt x="150" y="49413"/>
                </a:lnTo>
                <a:lnTo>
                  <a:pt x="94" y="49450"/>
                </a:lnTo>
                <a:lnTo>
                  <a:pt x="38" y="49488"/>
                </a:lnTo>
                <a:lnTo>
                  <a:pt x="1" y="49543"/>
                </a:lnTo>
                <a:lnTo>
                  <a:pt x="1" y="49599"/>
                </a:lnTo>
                <a:lnTo>
                  <a:pt x="1" y="49674"/>
                </a:lnTo>
                <a:lnTo>
                  <a:pt x="38" y="49767"/>
                </a:lnTo>
                <a:lnTo>
                  <a:pt x="75" y="49804"/>
                </a:lnTo>
                <a:lnTo>
                  <a:pt x="131" y="49841"/>
                </a:lnTo>
                <a:lnTo>
                  <a:pt x="187" y="49841"/>
                </a:lnTo>
                <a:lnTo>
                  <a:pt x="261" y="49823"/>
                </a:lnTo>
                <a:lnTo>
                  <a:pt x="392" y="49786"/>
                </a:lnTo>
                <a:lnTo>
                  <a:pt x="485" y="49748"/>
                </a:lnTo>
                <a:lnTo>
                  <a:pt x="596" y="49711"/>
                </a:lnTo>
                <a:lnTo>
                  <a:pt x="764" y="49655"/>
                </a:lnTo>
                <a:lnTo>
                  <a:pt x="838" y="49599"/>
                </a:lnTo>
                <a:lnTo>
                  <a:pt x="894" y="49562"/>
                </a:lnTo>
                <a:lnTo>
                  <a:pt x="913" y="49506"/>
                </a:lnTo>
                <a:lnTo>
                  <a:pt x="913" y="49488"/>
                </a:lnTo>
                <a:lnTo>
                  <a:pt x="894" y="49450"/>
                </a:lnTo>
                <a:lnTo>
                  <a:pt x="801" y="49413"/>
                </a:lnTo>
                <a:lnTo>
                  <a:pt x="671" y="49395"/>
                </a:lnTo>
                <a:lnTo>
                  <a:pt x="503" y="49376"/>
                </a:lnTo>
                <a:close/>
              </a:path>
            </a:pathLst>
          </a:custGeom>
          <a:solidFill>
            <a:srgbClr val="CDBCB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CDBCB5"/>
              </a:solidFill>
            </a:endParaRPr>
          </a:p>
        </p:txBody>
      </p:sp>
      <p:sp>
        <p:nvSpPr>
          <p:cNvPr id="49" name="Google Shape;49;p9"/>
          <p:cNvSpPr txBox="1">
            <a:spLocks noGrp="1"/>
          </p:cNvSpPr>
          <p:nvPr>
            <p:ph type="body" idx="1"/>
          </p:nvPr>
        </p:nvSpPr>
        <p:spPr>
          <a:xfrm>
            <a:off x="457200" y="4101509"/>
            <a:ext cx="8229600" cy="51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 algn="ctr">
              <a:spcBef>
                <a:spcPts val="360"/>
              </a:spcBef>
              <a:spcAft>
                <a:spcPts val="0"/>
              </a:spcAft>
              <a:buSzPts val="1800"/>
              <a:buNone/>
              <a:defRPr sz="1800"/>
            </a:lvl1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90300" y="205975"/>
            <a:ext cx="73635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400"/>
              <a:buFont typeface="Amatic SC"/>
              <a:buNone/>
              <a:defRPr sz="2400" b="1">
                <a:solidFill>
                  <a:srgbClr val="7C7F9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400"/>
              <a:buFont typeface="Amatic SC"/>
              <a:buNone/>
              <a:defRPr sz="2400" b="1">
                <a:solidFill>
                  <a:srgbClr val="7C7F9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400"/>
              <a:buFont typeface="Amatic SC"/>
              <a:buNone/>
              <a:defRPr sz="2400" b="1">
                <a:solidFill>
                  <a:srgbClr val="7C7F9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400"/>
              <a:buFont typeface="Amatic SC"/>
              <a:buNone/>
              <a:defRPr sz="2400" b="1">
                <a:solidFill>
                  <a:srgbClr val="7C7F9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400"/>
              <a:buFont typeface="Amatic SC"/>
              <a:buNone/>
              <a:defRPr sz="2400" b="1">
                <a:solidFill>
                  <a:srgbClr val="7C7F9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400"/>
              <a:buFont typeface="Amatic SC"/>
              <a:buNone/>
              <a:defRPr sz="2400" b="1">
                <a:solidFill>
                  <a:srgbClr val="7C7F9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400"/>
              <a:buFont typeface="Amatic SC"/>
              <a:buNone/>
              <a:defRPr sz="2400" b="1">
                <a:solidFill>
                  <a:srgbClr val="7C7F9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400"/>
              <a:buFont typeface="Amatic SC"/>
              <a:buNone/>
              <a:defRPr sz="2400" b="1">
                <a:solidFill>
                  <a:srgbClr val="7C7F9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400"/>
              <a:buFont typeface="Amatic SC"/>
              <a:buNone/>
              <a:defRPr sz="2400" b="1">
                <a:solidFill>
                  <a:srgbClr val="7C7F9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90300" y="1200149"/>
            <a:ext cx="7363500" cy="302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68300">
              <a:spcBef>
                <a:spcPts val="600"/>
              </a:spcBef>
              <a:spcAft>
                <a:spcPts val="0"/>
              </a:spcAft>
              <a:buClr>
                <a:srgbClr val="7C7F91"/>
              </a:buClr>
              <a:buSzPts val="2200"/>
              <a:buFont typeface="Muli"/>
              <a:buChar char="‐"/>
              <a:defRPr sz="22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defRPr>
            </a:lvl1pPr>
            <a:lvl2pPr marL="914400" lvl="1" indent="-368300"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200"/>
              <a:buFont typeface="Muli"/>
              <a:buChar char="‐"/>
              <a:defRPr sz="22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defRPr>
            </a:lvl2pPr>
            <a:lvl3pPr marL="1371600" lvl="2" indent="-368300"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200"/>
              <a:buFont typeface="Muli"/>
              <a:buChar char="‐"/>
              <a:defRPr sz="22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defRPr>
            </a:lvl3pPr>
            <a:lvl4pPr marL="1828800" lvl="3" indent="-368300"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200"/>
              <a:buFont typeface="Muli"/>
              <a:buChar char="‐"/>
              <a:defRPr sz="22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defRPr>
            </a:lvl4pPr>
            <a:lvl5pPr marL="2286000" lvl="4" indent="-368300"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200"/>
              <a:buFont typeface="Muli"/>
              <a:buChar char="‐"/>
              <a:defRPr sz="22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defRPr>
            </a:lvl5pPr>
            <a:lvl6pPr marL="2743200" lvl="5" indent="-368300"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200"/>
              <a:buFont typeface="Muli"/>
              <a:buChar char="‐"/>
              <a:defRPr sz="22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defRPr>
            </a:lvl6pPr>
            <a:lvl7pPr marL="3200400" lvl="6" indent="-368300"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200"/>
              <a:buFont typeface="Muli"/>
              <a:buChar char="‐"/>
              <a:defRPr sz="22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defRPr>
            </a:lvl7pPr>
            <a:lvl8pPr marL="3657600" lvl="7" indent="-368300"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200"/>
              <a:buFont typeface="Muli"/>
              <a:buChar char="‐"/>
              <a:defRPr sz="22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defRPr>
            </a:lvl8pPr>
            <a:lvl9pPr marL="4114800" lvl="8" indent="-368300">
              <a:spcBef>
                <a:spcPts val="0"/>
              </a:spcBef>
              <a:spcAft>
                <a:spcPts val="0"/>
              </a:spcAft>
              <a:buClr>
                <a:srgbClr val="7C7F91"/>
              </a:buClr>
              <a:buSzPts val="2200"/>
              <a:buFont typeface="Muli"/>
              <a:buChar char="‐"/>
              <a:defRPr sz="22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0" y="4521250"/>
            <a:ext cx="91440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buNone/>
              <a:defRPr sz="12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defRPr>
            </a:lvl1pPr>
            <a:lvl2pPr lvl="1" algn="ctr">
              <a:buNone/>
              <a:defRPr sz="12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defRPr>
            </a:lvl2pPr>
            <a:lvl3pPr lvl="2" algn="ctr">
              <a:buNone/>
              <a:defRPr sz="12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defRPr>
            </a:lvl3pPr>
            <a:lvl4pPr lvl="3" algn="ctr">
              <a:buNone/>
              <a:defRPr sz="12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defRPr>
            </a:lvl4pPr>
            <a:lvl5pPr lvl="4" algn="ctr">
              <a:buNone/>
              <a:defRPr sz="12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defRPr>
            </a:lvl5pPr>
            <a:lvl6pPr lvl="5" algn="ctr">
              <a:buNone/>
              <a:defRPr sz="12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defRPr>
            </a:lvl6pPr>
            <a:lvl7pPr lvl="6" algn="ctr">
              <a:buNone/>
              <a:defRPr sz="12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defRPr>
            </a:lvl7pPr>
            <a:lvl8pPr lvl="7" algn="ctr">
              <a:buNone/>
              <a:defRPr sz="12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defRPr>
            </a:lvl8pPr>
            <a:lvl9pPr lvl="8" algn="ctr">
              <a:buNone/>
              <a:defRPr sz="1200">
                <a:solidFill>
                  <a:srgbClr val="7C7F91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3" r:id="rId1"/>
    <p:sldLayoutId id="2147483655" r:id="rId2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7" Type="http://schemas.openxmlformats.org/officeDocument/2006/relationships/image" Target="../media/image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.mp3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0"/>
          <p:cNvSpPr txBox="1">
            <a:spLocks noGrp="1"/>
          </p:cNvSpPr>
          <p:nvPr>
            <p:ph type="title"/>
          </p:nvPr>
        </p:nvSpPr>
        <p:spPr>
          <a:xfrm>
            <a:off x="890250" y="361897"/>
            <a:ext cx="7363500" cy="601941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PT" dirty="0"/>
              <a:t>DITADO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A717EF2F-9497-5D49-BB7E-6EF90A7C22BB}"/>
              </a:ext>
            </a:extLst>
          </p:cNvPr>
          <p:cNvSpPr txBox="1"/>
          <p:nvPr/>
        </p:nvSpPr>
        <p:spPr>
          <a:xfrm>
            <a:off x="548640" y="1572021"/>
            <a:ext cx="8046720" cy="19994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b="1" dirty="0">
                <a:solidFill>
                  <a:schemeClr val="tx1"/>
                </a:solidFill>
                <a:latin typeface="Baskerville Old Face" panose="02020602080505020303" pitchFamily="18" charset="77"/>
              </a:rPr>
              <a:t>LEITURA</a:t>
            </a:r>
          </a:p>
          <a:p>
            <a:pPr>
              <a:lnSpc>
                <a:spcPct val="150000"/>
              </a:lnSpc>
            </a:pPr>
            <a:endParaRPr lang="pt-PT" b="1" dirty="0">
              <a:solidFill>
                <a:schemeClr val="tx1"/>
              </a:solidFill>
              <a:latin typeface="Baskerville Old Face" panose="02020602080505020303" pitchFamily="18" charset="77"/>
            </a:endParaRPr>
          </a:p>
          <a:p>
            <a:pPr>
              <a:lnSpc>
                <a:spcPct val="150000"/>
              </a:lnSpc>
            </a:pPr>
            <a:endParaRPr lang="pt-PT" b="1" dirty="0">
              <a:solidFill>
                <a:schemeClr val="tx1"/>
              </a:solidFill>
              <a:latin typeface="Baskerville Old Face" panose="02020602080505020303" pitchFamily="18" charset="77"/>
            </a:endParaRPr>
          </a:p>
          <a:p>
            <a:pPr>
              <a:lnSpc>
                <a:spcPct val="150000"/>
              </a:lnSpc>
            </a:pPr>
            <a:endParaRPr lang="pt-PT" b="1" dirty="0">
              <a:solidFill>
                <a:schemeClr val="tx1"/>
              </a:solidFill>
              <a:latin typeface="Baskerville Old Face" panose="02020602080505020303" pitchFamily="18" charset="77"/>
            </a:endParaRPr>
          </a:p>
          <a:p>
            <a:pPr>
              <a:lnSpc>
                <a:spcPct val="150000"/>
              </a:lnSpc>
            </a:pPr>
            <a:endParaRPr lang="pt-PT" b="1" dirty="0">
              <a:solidFill>
                <a:schemeClr val="tx1"/>
              </a:solidFill>
              <a:latin typeface="Baskerville Old Face" panose="02020602080505020303" pitchFamily="18" charset="77"/>
            </a:endParaRPr>
          </a:p>
          <a:p>
            <a:pPr>
              <a:lnSpc>
                <a:spcPct val="150000"/>
              </a:lnSpc>
            </a:pPr>
            <a:r>
              <a:rPr lang="pt-PT" b="1" dirty="0">
                <a:solidFill>
                  <a:schemeClr val="tx1"/>
                </a:solidFill>
                <a:latin typeface="Baskerville Old Face" panose="02020602080505020303" pitchFamily="18" charset="77"/>
              </a:rPr>
              <a:t>DITADO</a:t>
            </a:r>
          </a:p>
        </p:txBody>
      </p:sp>
      <p:pic>
        <p:nvPicPr>
          <p:cNvPr id="5" name="Leitura_20210126" descr="Leitura_20210126">
            <a:hlinkClick r:id="" action="ppaction://media"/>
            <a:extLst>
              <a:ext uri="{FF2B5EF4-FFF2-40B4-BE49-F238E27FC236}">
                <a16:creationId xmlns:a16="http://schemas.microsoft.com/office/drawing/2014/main" id="{1287B93C-D70D-A848-8178-94B86493984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727676" y="1546903"/>
            <a:ext cx="422906" cy="422906"/>
          </a:xfrm>
          <a:prstGeom prst="rect">
            <a:avLst/>
          </a:prstGeom>
        </p:spPr>
      </p:pic>
      <p:pic>
        <p:nvPicPr>
          <p:cNvPr id="7" name="Ditado_20210126" descr="Ditado_20210126">
            <a:hlinkClick r:id="" action="ppaction://media"/>
            <a:extLst>
              <a:ext uri="{FF2B5EF4-FFF2-40B4-BE49-F238E27FC236}">
                <a16:creationId xmlns:a16="http://schemas.microsoft.com/office/drawing/2014/main" id="{53DA61C6-CD55-4D45-BF18-D2D01E9D33E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727676" y="3352725"/>
            <a:ext cx="422906" cy="422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566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3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8015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E2A88271-68E8-D44A-99BA-09287CDEA95E}"/>
              </a:ext>
            </a:extLst>
          </p:cNvPr>
          <p:cNvSpPr txBox="1"/>
          <p:nvPr/>
        </p:nvSpPr>
        <p:spPr>
          <a:xfrm>
            <a:off x="314633" y="364070"/>
            <a:ext cx="838807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dirty="0">
                <a:latin typeface="Baskerville Old Face" panose="02020602080505020303" pitchFamily="18" charset="77"/>
                <a:ea typeface="Calibri" panose="020F0502020204030204" pitchFamily="34" charset="0"/>
                <a:cs typeface="Times New Roman" panose="02020603050405020304" pitchFamily="18" charset="0"/>
              </a:rPr>
              <a:t>Querida Marta, </a:t>
            </a:r>
            <a:endParaRPr lang="it-IT" sz="1600" dirty="0">
              <a:latin typeface="Baskerville Old Face" panose="02020602080505020303" pitchFamily="18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pt-BR" sz="1600" dirty="0">
                <a:latin typeface="Baskerville Old Face" panose="02020602080505020303" pitchFamily="18" charset="77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it-IT" sz="1600" dirty="0">
              <a:latin typeface="Baskerville Old Face" panose="02020602080505020303" pitchFamily="18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pt-BR" sz="1600" dirty="0">
                <a:latin typeface="Baskerville Old Face" panose="02020602080505020303" pitchFamily="18" charset="77"/>
                <a:ea typeface="Calibri" panose="020F0502020204030204" pitchFamily="34" charset="0"/>
                <a:cs typeface="Times New Roman" panose="02020603050405020304" pitchFamily="18" charset="0"/>
              </a:rPr>
              <a:t>Como estás? Espero que estejas bem. Sinto-me sempre um pouco aborrecida neste período, por causa das limitações, mas tento ocupar o meu tempo a aprender coisas novas e a cozinhar.  </a:t>
            </a:r>
            <a:endParaRPr lang="it-IT" sz="1600" dirty="0">
              <a:latin typeface="Baskerville Old Face" panose="02020602080505020303" pitchFamily="18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pt-BR" sz="1600" dirty="0">
                <a:latin typeface="Baskerville Old Face" panose="02020602080505020303" pitchFamily="18" charset="77"/>
                <a:ea typeface="Calibri" panose="020F0502020204030204" pitchFamily="34" charset="0"/>
                <a:cs typeface="Times New Roman" panose="02020603050405020304" pitchFamily="18" charset="0"/>
              </a:rPr>
              <a:t>Prometi-te a receita do frango da minha avó Maria, aquela de que tu gostas tanto. Segue aqui a receita.</a:t>
            </a:r>
            <a:endParaRPr lang="it-IT" sz="1600" dirty="0">
              <a:latin typeface="Baskerville Old Face" panose="02020602080505020303" pitchFamily="18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pt-BR" sz="1600" dirty="0">
                <a:latin typeface="Baskerville Old Face" panose="02020602080505020303" pitchFamily="18" charset="77"/>
                <a:ea typeface="Calibri" panose="020F0502020204030204" pitchFamily="34" charset="0"/>
                <a:cs typeface="Times New Roman" panose="02020603050405020304" pitchFamily="18" charset="0"/>
              </a:rPr>
              <a:t>Mergulha os pedaços de frango em leite durante uma hora.</a:t>
            </a:r>
            <a:endParaRPr lang="it-IT" sz="1600" dirty="0">
              <a:latin typeface="Baskerville Old Face" panose="02020602080505020303" pitchFamily="18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pt-BR" sz="1600" dirty="0">
                <a:latin typeface="Baskerville Old Face" panose="02020602080505020303" pitchFamily="18" charset="77"/>
                <a:ea typeface="Calibri" panose="020F0502020204030204" pitchFamily="34" charset="0"/>
                <a:cs typeface="Times New Roman" panose="02020603050405020304" pitchFamily="18" charset="0"/>
              </a:rPr>
              <a:t>Entretanto, prepara a seguinte mistura: pica um pouco de alecrim, adiciona pão ralado e queijo parmesão ralado, sal e pimenta.</a:t>
            </a:r>
            <a:endParaRPr lang="it-IT" sz="1600" dirty="0">
              <a:latin typeface="Baskerville Old Face" panose="02020602080505020303" pitchFamily="18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pt-BR" sz="1600" dirty="0">
                <a:latin typeface="Baskerville Old Face" panose="02020602080505020303" pitchFamily="18" charset="77"/>
                <a:ea typeface="Calibri" panose="020F0502020204030204" pitchFamily="34" charset="0"/>
                <a:cs typeface="Times New Roman" panose="02020603050405020304" pitchFamily="18" charset="0"/>
              </a:rPr>
              <a:t>Pré-aquece o forno a 200 graus.</a:t>
            </a:r>
            <a:endParaRPr lang="it-IT" sz="1600" dirty="0">
              <a:latin typeface="Baskerville Old Face" panose="02020602080505020303" pitchFamily="18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pt-BR" sz="1600" dirty="0">
                <a:latin typeface="Baskerville Old Face" panose="02020602080505020303" pitchFamily="18" charset="77"/>
                <a:ea typeface="Calibri" panose="020F0502020204030204" pitchFamily="34" charset="0"/>
                <a:cs typeface="Times New Roman" panose="02020603050405020304" pitchFamily="18" charset="0"/>
              </a:rPr>
              <a:t>Corta os legumes, coloca-os no tabuleiro do forno e polvilha com uma parte da mistura descrita acima. </a:t>
            </a:r>
            <a:endParaRPr lang="it-IT" sz="1600" dirty="0">
              <a:latin typeface="Baskerville Old Face" panose="02020602080505020303" pitchFamily="18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pt-BR" sz="1600" dirty="0">
                <a:latin typeface="Baskerville Old Face" panose="02020602080505020303" pitchFamily="18" charset="77"/>
                <a:ea typeface="Calibri" panose="020F0502020204030204" pitchFamily="34" charset="0"/>
                <a:cs typeface="Times New Roman" panose="02020603050405020304" pitchFamily="18" charset="0"/>
              </a:rPr>
              <a:t>Agora só falta o frango! Cobre os pedaços de frango com a mistura de pão ralado, parmesão e alecrim e adiciona-o aos legumes.</a:t>
            </a:r>
            <a:endParaRPr lang="it-IT" sz="1600" dirty="0">
              <a:latin typeface="Baskerville Old Face" panose="02020602080505020303" pitchFamily="18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pt-BR" sz="1600" dirty="0">
                <a:latin typeface="Baskerville Old Face" panose="02020602080505020303" pitchFamily="18" charset="77"/>
                <a:ea typeface="Calibri" panose="020F0502020204030204" pitchFamily="34" charset="0"/>
                <a:cs typeface="Times New Roman" panose="02020603050405020304" pitchFamily="18" charset="0"/>
              </a:rPr>
              <a:t>Assa no forno a 200 graus durante cerca de meia hora.</a:t>
            </a:r>
          </a:p>
          <a:p>
            <a:endParaRPr lang="it-IT" sz="1600" dirty="0">
              <a:latin typeface="Baskerville Old Face" panose="02020602080505020303" pitchFamily="18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pt-BR" sz="1600" dirty="0">
                <a:latin typeface="Baskerville Old Face" panose="02020602080505020303" pitchFamily="18" charset="77"/>
                <a:ea typeface="Calibri" panose="020F0502020204030204" pitchFamily="34" charset="0"/>
                <a:cs typeface="Times New Roman" panose="02020603050405020304" pitchFamily="18" charset="0"/>
              </a:rPr>
              <a:t>Espero que gostes. Depois escreve-me a contar como ficou.</a:t>
            </a:r>
            <a:endParaRPr lang="it-IT" sz="1600" dirty="0">
              <a:latin typeface="Baskerville Old Face" panose="02020602080505020303" pitchFamily="18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pt-BR" sz="1600" dirty="0">
                <a:latin typeface="Baskerville Old Face" panose="02020602080505020303" pitchFamily="18" charset="77"/>
                <a:ea typeface="Calibri" panose="020F0502020204030204" pitchFamily="34" charset="0"/>
                <a:cs typeface="Times New Roman" panose="02020603050405020304" pitchFamily="18" charset="0"/>
              </a:rPr>
              <a:t>Um abraço, </a:t>
            </a:r>
            <a:endParaRPr lang="it-IT" sz="1600" dirty="0">
              <a:latin typeface="Baskerville Old Face" panose="02020602080505020303" pitchFamily="18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pt-BR" sz="1600" dirty="0">
                <a:latin typeface="Baskerville Old Face" panose="02020602080505020303" pitchFamily="18" charset="77"/>
                <a:ea typeface="Calibri" panose="020F0502020204030204" pitchFamily="34" charset="0"/>
                <a:cs typeface="Times New Roman" panose="02020603050405020304" pitchFamily="18" charset="0"/>
              </a:rPr>
              <a:t>Ana</a:t>
            </a:r>
            <a:endParaRPr lang="it-IT" sz="1600" dirty="0">
              <a:latin typeface="Baskerville Old Face" panose="02020602080505020303" pitchFamily="18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1304947"/>
      </p:ext>
    </p:extLst>
  </p:cSld>
  <p:clrMapOvr>
    <a:masterClrMapping/>
  </p:clrMapOvr>
</p:sld>
</file>

<file path=ppt/theme/theme1.xml><?xml version="1.0" encoding="utf-8"?>
<a:theme xmlns:a="http://schemas.openxmlformats.org/drawingml/2006/main" name="Quickly template">
  <a:themeElements>
    <a:clrScheme name="Custom 347">
      <a:dk1>
        <a:srgbClr val="494B58"/>
      </a:dk1>
      <a:lt1>
        <a:srgbClr val="FFFFFF"/>
      </a:lt1>
      <a:dk2>
        <a:srgbClr val="7C7F91"/>
      </a:dk2>
      <a:lt2>
        <a:srgbClr val="DBE1E7"/>
      </a:lt2>
      <a:accent1>
        <a:srgbClr val="FBCDBE"/>
      </a:accent1>
      <a:accent2>
        <a:srgbClr val="FDDDAA"/>
      </a:accent2>
      <a:accent3>
        <a:srgbClr val="C9E4B4"/>
      </a:accent3>
      <a:accent4>
        <a:srgbClr val="ADDED4"/>
      </a:accent4>
      <a:accent5>
        <a:srgbClr val="B5D4E9"/>
      </a:accent5>
      <a:accent6>
        <a:srgbClr val="DBBDE5"/>
      </a:accent6>
      <a:hlink>
        <a:srgbClr val="7C7F91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29707</TotalTime>
  <Words>179</Words>
  <Application>Microsoft Macintosh PowerPoint</Application>
  <PresentationFormat>Presentazione su schermo (16:9)</PresentationFormat>
  <Paragraphs>21</Paragraphs>
  <Slides>2</Slides>
  <Notes>2</Notes>
  <HiddenSlides>0</HiddenSlides>
  <MMClips>2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7" baseType="lpstr">
      <vt:lpstr>Arial</vt:lpstr>
      <vt:lpstr>Muli</vt:lpstr>
      <vt:lpstr>Amatic SC</vt:lpstr>
      <vt:lpstr>Baskerville Old Face</vt:lpstr>
      <vt:lpstr>Quickly template</vt:lpstr>
      <vt:lpstr>DITADO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LINGUA E TRADUZIONE PORTOGHESE I</dc:title>
  <cp:lastModifiedBy>Microsoft Office User</cp:lastModifiedBy>
  <cp:revision>263</cp:revision>
  <dcterms:modified xsi:type="dcterms:W3CDTF">2021-01-26T18:17:43Z</dcterms:modified>
</cp:coreProperties>
</file>