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sldIdLst>
    <p:sldId id="273" r:id="rId2"/>
    <p:sldId id="258" r:id="rId3"/>
    <p:sldId id="259" r:id="rId4"/>
    <p:sldId id="270" r:id="rId5"/>
    <p:sldId id="269" r:id="rId6"/>
    <p:sldId id="268" r:id="rId7"/>
    <p:sldId id="276" r:id="rId8"/>
    <p:sldId id="277" r:id="rId9"/>
    <p:sldId id="278" r:id="rId10"/>
    <p:sldId id="271" r:id="rId11"/>
    <p:sldId id="272" r:id="rId12"/>
    <p:sldId id="261" r:id="rId13"/>
    <p:sldId id="264" r:id="rId14"/>
    <p:sldId id="265" r:id="rId15"/>
    <p:sldId id="266" r:id="rId16"/>
    <p:sldId id="267" r:id="rId17"/>
    <p:sldId id="274"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CACBBC-3F1B-44C1-9C36-706477825AB4}" v="1" dt="2020-12-01T13:40:11.5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7" d="100"/>
          <a:sy n="67" d="100"/>
        </p:scale>
        <p:origin x="609" y="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userId="543e2a3a-c733-4942-bcb1-5d8a723e8add" providerId="ADAL" clId="{AECACBBC-3F1B-44C1-9C36-706477825AB4}"/>
    <pc:docChg chg="delSld modSld">
      <pc:chgData name="Andrea" userId="543e2a3a-c733-4942-bcb1-5d8a723e8add" providerId="ADAL" clId="{AECACBBC-3F1B-44C1-9C36-706477825AB4}" dt="2020-12-01T10:48:10.256" v="20" actId="47"/>
      <pc:docMkLst>
        <pc:docMk/>
      </pc:docMkLst>
      <pc:sldChg chg="del">
        <pc:chgData name="Andrea" userId="543e2a3a-c733-4942-bcb1-5d8a723e8add" providerId="ADAL" clId="{AECACBBC-3F1B-44C1-9C36-706477825AB4}" dt="2020-12-01T10:48:10.256" v="20" actId="47"/>
        <pc:sldMkLst>
          <pc:docMk/>
          <pc:sldMk cId="3865082091" sldId="257"/>
        </pc:sldMkLst>
      </pc:sldChg>
      <pc:sldChg chg="modSp mod">
        <pc:chgData name="Andrea" userId="543e2a3a-c733-4942-bcb1-5d8a723e8add" providerId="ADAL" clId="{AECACBBC-3F1B-44C1-9C36-706477825AB4}" dt="2020-12-01T10:47:58.319" v="19" actId="6549"/>
        <pc:sldMkLst>
          <pc:docMk/>
          <pc:sldMk cId="2044270461" sldId="273"/>
        </pc:sldMkLst>
        <pc:spChg chg="mod">
          <ac:chgData name="Andrea" userId="543e2a3a-c733-4942-bcb1-5d8a723e8add" providerId="ADAL" clId="{AECACBBC-3F1B-44C1-9C36-706477825AB4}" dt="2020-12-01T10:47:58.319" v="19" actId="6549"/>
          <ac:spMkLst>
            <pc:docMk/>
            <pc:sldMk cId="2044270461" sldId="273"/>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685ED-05DA-4197-8D7C-C0F49EAEB94F}" type="datetimeFigureOut">
              <a:rPr lang="en-US" smtClean="0"/>
              <a:t>12/1/2020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66DC65-6AA4-4A25-A860-CA64D8775DDE}" type="slidenum">
              <a:rPr lang="en-US" smtClean="0"/>
              <a:t>‹N›</a:t>
            </a:fld>
            <a:endParaRPr lang="en-US"/>
          </a:p>
        </p:txBody>
      </p:sp>
    </p:spTree>
    <p:extLst>
      <p:ext uri="{BB962C8B-B14F-4D97-AF65-F5344CB8AC3E}">
        <p14:creationId xmlns:p14="http://schemas.microsoft.com/office/powerpoint/2010/main" val="55652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1176EEC-BC2A-4CF1-BC34-1839AFB3E910}" type="datetime1">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758BE-0EAD-4961-BB35-F0FC25955CB5}" type="slidenum">
              <a:rPr lang="en-US" smtClean="0"/>
              <a:t>‹N›</a:t>
            </a:fld>
            <a:endParaRPr lang="en-US"/>
          </a:p>
        </p:txBody>
      </p:sp>
    </p:spTree>
    <p:extLst>
      <p:ext uri="{BB962C8B-B14F-4D97-AF65-F5344CB8AC3E}">
        <p14:creationId xmlns:p14="http://schemas.microsoft.com/office/powerpoint/2010/main" val="4277888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CA936F-CC7E-4C8F-8AB9-FB133D417D50}" type="datetime1">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758BE-0EAD-4961-BB35-F0FC25955CB5}" type="slidenum">
              <a:rPr lang="en-US" smtClean="0"/>
              <a:t>‹N›</a:t>
            </a:fld>
            <a:endParaRPr lang="en-US"/>
          </a:p>
        </p:txBody>
      </p:sp>
    </p:spTree>
    <p:extLst>
      <p:ext uri="{BB962C8B-B14F-4D97-AF65-F5344CB8AC3E}">
        <p14:creationId xmlns:p14="http://schemas.microsoft.com/office/powerpoint/2010/main" val="10879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D9F452-DECA-4C16-AE49-2CFE8D689978}" type="datetime1">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758BE-0EAD-4961-BB35-F0FC25955CB5}" type="slidenum">
              <a:rPr lang="en-US" smtClean="0"/>
              <a:t>‹N›</a:t>
            </a:fld>
            <a:endParaRPr lang="en-US"/>
          </a:p>
        </p:txBody>
      </p:sp>
    </p:spTree>
    <p:extLst>
      <p:ext uri="{BB962C8B-B14F-4D97-AF65-F5344CB8AC3E}">
        <p14:creationId xmlns:p14="http://schemas.microsoft.com/office/powerpoint/2010/main" val="1977703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2706D-E659-43A6-8315-FECC885D664B}" type="datetime1">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758BE-0EAD-4961-BB35-F0FC25955CB5}" type="slidenum">
              <a:rPr lang="en-US" smtClean="0"/>
              <a:t>‹N›</a:t>
            </a:fld>
            <a:endParaRPr lang="en-US"/>
          </a:p>
        </p:txBody>
      </p:sp>
    </p:spTree>
    <p:extLst>
      <p:ext uri="{BB962C8B-B14F-4D97-AF65-F5344CB8AC3E}">
        <p14:creationId xmlns:p14="http://schemas.microsoft.com/office/powerpoint/2010/main" val="228959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2448F5-A897-493A-90A7-4BEC4055AB4E}" type="datetime1">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758BE-0EAD-4961-BB35-F0FC25955CB5}" type="slidenum">
              <a:rPr lang="en-US" smtClean="0"/>
              <a:t>‹N›</a:t>
            </a:fld>
            <a:endParaRPr lang="en-US"/>
          </a:p>
        </p:txBody>
      </p:sp>
    </p:spTree>
    <p:extLst>
      <p:ext uri="{BB962C8B-B14F-4D97-AF65-F5344CB8AC3E}">
        <p14:creationId xmlns:p14="http://schemas.microsoft.com/office/powerpoint/2010/main" val="7418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72DD86-7837-4B7D-90D1-7A4424ED6FFC}" type="datetime1">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758BE-0EAD-4961-BB35-F0FC25955CB5}" type="slidenum">
              <a:rPr lang="en-US" smtClean="0"/>
              <a:t>‹N›</a:t>
            </a:fld>
            <a:endParaRPr lang="en-US"/>
          </a:p>
        </p:txBody>
      </p:sp>
    </p:spTree>
    <p:extLst>
      <p:ext uri="{BB962C8B-B14F-4D97-AF65-F5344CB8AC3E}">
        <p14:creationId xmlns:p14="http://schemas.microsoft.com/office/powerpoint/2010/main" val="2657680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0C387E-31CA-4ECC-9AD3-2FF871CE8223}" type="datetime1">
              <a:rPr lang="en-US" smtClean="0"/>
              <a:t>12/1/2020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F758BE-0EAD-4961-BB35-F0FC25955CB5}" type="slidenum">
              <a:rPr lang="en-US" smtClean="0"/>
              <a:t>‹N›</a:t>
            </a:fld>
            <a:endParaRPr lang="en-US"/>
          </a:p>
        </p:txBody>
      </p:sp>
    </p:spTree>
    <p:extLst>
      <p:ext uri="{BB962C8B-B14F-4D97-AF65-F5344CB8AC3E}">
        <p14:creationId xmlns:p14="http://schemas.microsoft.com/office/powerpoint/2010/main" val="213002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889BAC-CAF2-47E5-96FE-467C5034B727}" type="datetime1">
              <a:rPr lang="en-US" smtClean="0"/>
              <a:t>12/1/2020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F758BE-0EAD-4961-BB35-F0FC25955CB5}" type="slidenum">
              <a:rPr lang="en-US" smtClean="0"/>
              <a:t>‹N›</a:t>
            </a:fld>
            <a:endParaRPr lang="en-US"/>
          </a:p>
        </p:txBody>
      </p:sp>
    </p:spTree>
    <p:extLst>
      <p:ext uri="{BB962C8B-B14F-4D97-AF65-F5344CB8AC3E}">
        <p14:creationId xmlns:p14="http://schemas.microsoft.com/office/powerpoint/2010/main" val="3709180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136A12-507F-4052-994D-685AB4CCF510}" type="datetime1">
              <a:rPr lang="en-US" smtClean="0"/>
              <a:t>12/1/2020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F758BE-0EAD-4961-BB35-F0FC25955CB5}" type="slidenum">
              <a:rPr lang="en-US" smtClean="0"/>
              <a:t>‹N›</a:t>
            </a:fld>
            <a:endParaRPr lang="en-US"/>
          </a:p>
        </p:txBody>
      </p:sp>
    </p:spTree>
    <p:extLst>
      <p:ext uri="{BB962C8B-B14F-4D97-AF65-F5344CB8AC3E}">
        <p14:creationId xmlns:p14="http://schemas.microsoft.com/office/powerpoint/2010/main" val="62237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A7C17C-102B-400C-AF2A-ED5CEE00CEA2}" type="datetime1">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758BE-0EAD-4961-BB35-F0FC25955CB5}" type="slidenum">
              <a:rPr lang="en-US" smtClean="0"/>
              <a:t>‹N›</a:t>
            </a:fld>
            <a:endParaRPr lang="en-US"/>
          </a:p>
        </p:txBody>
      </p:sp>
    </p:spTree>
    <p:extLst>
      <p:ext uri="{BB962C8B-B14F-4D97-AF65-F5344CB8AC3E}">
        <p14:creationId xmlns:p14="http://schemas.microsoft.com/office/powerpoint/2010/main" val="2661381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6CC6A5-F30F-4CBB-A617-5CE0029C7B5B}" type="datetime1">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758BE-0EAD-4961-BB35-F0FC25955CB5}" type="slidenum">
              <a:rPr lang="en-US" smtClean="0"/>
              <a:t>‹N›</a:t>
            </a:fld>
            <a:endParaRPr lang="en-US"/>
          </a:p>
        </p:txBody>
      </p:sp>
    </p:spTree>
    <p:extLst>
      <p:ext uri="{BB962C8B-B14F-4D97-AF65-F5344CB8AC3E}">
        <p14:creationId xmlns:p14="http://schemas.microsoft.com/office/powerpoint/2010/main" val="533261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D0014F-1ED1-401F-A59D-9A3DEFED5ADE}" type="datetime1">
              <a:rPr lang="en-US" smtClean="0"/>
              <a:t>12/1/2020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F758BE-0EAD-4961-BB35-F0FC25955CB5}" type="slidenum">
              <a:rPr lang="en-US" smtClean="0"/>
              <a:t>‹N›</a:t>
            </a:fld>
            <a:endParaRPr lang="en-US"/>
          </a:p>
        </p:txBody>
      </p:sp>
    </p:spTree>
    <p:extLst>
      <p:ext uri="{BB962C8B-B14F-4D97-AF65-F5344CB8AC3E}">
        <p14:creationId xmlns:p14="http://schemas.microsoft.com/office/powerpoint/2010/main" val="2249608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8418" y="1122362"/>
            <a:ext cx="9809018" cy="4495656"/>
          </a:xfrm>
        </p:spPr>
        <p:txBody>
          <a:bodyPr>
            <a:normAutofit fontScale="90000"/>
          </a:bodyPr>
          <a:lstStyle/>
          <a:p>
            <a:br>
              <a:rPr lang="de-DE" dirty="0"/>
            </a:br>
            <a:br>
              <a:rPr lang="de-DE" dirty="0"/>
            </a:br>
            <a:br>
              <a:rPr lang="de-DE" dirty="0"/>
            </a:br>
            <a:r>
              <a:rPr lang="de-DE" dirty="0" err="1"/>
              <a:t>Italiani</a:t>
            </a:r>
            <a:r>
              <a:rPr lang="de-DE" dirty="0"/>
              <a:t> o </a:t>
            </a:r>
            <a:r>
              <a:rPr lang="de-DE" dirty="0" err="1"/>
              <a:t>austriaci</a:t>
            </a:r>
            <a:r>
              <a:rPr lang="de-DE" dirty="0"/>
              <a:t>?</a:t>
            </a:r>
            <a:br>
              <a:rPr lang="de-DE" dirty="0"/>
            </a:br>
            <a:r>
              <a:rPr lang="de-DE" sz="3600" dirty="0" err="1"/>
              <a:t>Soldati</a:t>
            </a:r>
            <a:r>
              <a:rPr lang="de-DE" sz="3600" dirty="0"/>
              <a:t> di </a:t>
            </a:r>
            <a:r>
              <a:rPr lang="de-DE" sz="3600" dirty="0" err="1"/>
              <a:t>lingua</a:t>
            </a:r>
            <a:r>
              <a:rPr lang="de-DE" sz="3600" dirty="0"/>
              <a:t> </a:t>
            </a:r>
            <a:r>
              <a:rPr lang="de-DE" sz="3600" dirty="0" err="1"/>
              <a:t>italiana</a:t>
            </a:r>
            <a:r>
              <a:rPr lang="de-DE" sz="3600" dirty="0"/>
              <a:t> </a:t>
            </a:r>
            <a:r>
              <a:rPr lang="de-DE" sz="3600" dirty="0" err="1"/>
              <a:t>nell‘esercito</a:t>
            </a:r>
            <a:r>
              <a:rPr lang="de-DE" sz="3600" dirty="0"/>
              <a:t> </a:t>
            </a:r>
            <a:r>
              <a:rPr lang="de-DE" sz="3600" dirty="0" err="1"/>
              <a:t>austro-ungarico</a:t>
            </a:r>
            <a:r>
              <a:rPr lang="de-DE" sz="3600" dirty="0"/>
              <a:t> </a:t>
            </a:r>
            <a:r>
              <a:rPr lang="de-DE" sz="3600" dirty="0" err="1"/>
              <a:t>nella</a:t>
            </a:r>
            <a:r>
              <a:rPr lang="de-DE" sz="3600" dirty="0"/>
              <a:t> Grande Guerra</a:t>
            </a:r>
            <a:br>
              <a:rPr lang="de-DE" sz="3600" dirty="0"/>
            </a:br>
            <a:br>
              <a:rPr lang="de-DE" sz="3600" dirty="0"/>
            </a:br>
            <a:r>
              <a:rPr lang="de-DE" sz="3600" dirty="0"/>
              <a:t>Andrea Di Michele</a:t>
            </a:r>
            <a:br>
              <a:rPr lang="de-DE" sz="3600" dirty="0"/>
            </a:br>
            <a:r>
              <a:rPr lang="de-DE" sz="3600" dirty="0" err="1"/>
              <a:t>Libera</a:t>
            </a:r>
            <a:r>
              <a:rPr lang="de-DE" sz="3600" dirty="0"/>
              <a:t> Università di Bolzano</a:t>
            </a:r>
            <a:br>
              <a:rPr lang="de-DE" sz="3600" dirty="0"/>
            </a:br>
            <a:br>
              <a:rPr lang="de-DE" sz="3600" dirty="0"/>
            </a:br>
            <a:br>
              <a:rPr lang="de-DE" sz="3600" dirty="0"/>
            </a:br>
            <a:endParaRPr lang="en-US" sz="3600" dirty="0"/>
          </a:p>
        </p:txBody>
      </p:sp>
      <p:sp>
        <p:nvSpPr>
          <p:cNvPr id="3" name="Subtitle 2"/>
          <p:cNvSpPr>
            <a:spLocks noGrp="1"/>
          </p:cNvSpPr>
          <p:nvPr>
            <p:ph type="subTitle" idx="1"/>
          </p:nvPr>
        </p:nvSpPr>
        <p:spPr>
          <a:xfrm>
            <a:off x="1572492" y="4911436"/>
            <a:ext cx="9095508" cy="346363"/>
          </a:xfrm>
        </p:spPr>
        <p:txBody>
          <a:bodyPr>
            <a:normAutofit fontScale="92500" lnSpcReduction="20000"/>
          </a:bodyPr>
          <a:lstStyle/>
          <a:p>
            <a:endParaRPr lang="en-US" dirty="0"/>
          </a:p>
        </p:txBody>
      </p:sp>
    </p:spTree>
    <p:extLst>
      <p:ext uri="{BB962C8B-B14F-4D97-AF65-F5344CB8AC3E}">
        <p14:creationId xmlns:p14="http://schemas.microsoft.com/office/powerpoint/2010/main" val="2044270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F758BE-0EAD-4961-BB35-F0FC25955CB5}" type="slidenum">
              <a:rPr lang="en-US" smtClean="0"/>
              <a:t>10</a:t>
            </a:fld>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7232" y="741218"/>
            <a:ext cx="10276941" cy="5327073"/>
          </a:xfrm>
          <a:prstGeom prst="rect">
            <a:avLst/>
          </a:prstGeom>
        </p:spPr>
      </p:pic>
    </p:spTree>
    <p:extLst>
      <p:ext uri="{BB962C8B-B14F-4D97-AF65-F5344CB8AC3E}">
        <p14:creationId xmlns:p14="http://schemas.microsoft.com/office/powerpoint/2010/main" val="2669839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F758BE-0EAD-4961-BB35-F0FC25955CB5}" type="slidenum">
              <a:rPr lang="en-US" smtClean="0"/>
              <a:t>11</a:t>
            </a:fld>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0374" y="-339860"/>
            <a:ext cx="6111252" cy="7537719"/>
          </a:xfrm>
          <a:prstGeom prst="rect">
            <a:avLst/>
          </a:prstGeom>
        </p:spPr>
      </p:pic>
    </p:spTree>
    <p:extLst>
      <p:ext uri="{BB962C8B-B14F-4D97-AF65-F5344CB8AC3E}">
        <p14:creationId xmlns:p14="http://schemas.microsoft.com/office/powerpoint/2010/main" val="3574211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0" y="-158018"/>
            <a:ext cx="4680078" cy="7016018"/>
          </a:xfrm>
          <a:prstGeom prst="rect">
            <a:avLst/>
          </a:prstGeom>
        </p:spPr>
      </p:pic>
      <p:sp>
        <p:nvSpPr>
          <p:cNvPr id="3" name="Slide Number Placeholder 2"/>
          <p:cNvSpPr>
            <a:spLocks noGrp="1"/>
          </p:cNvSpPr>
          <p:nvPr>
            <p:ph type="sldNum" sz="quarter" idx="12"/>
          </p:nvPr>
        </p:nvSpPr>
        <p:spPr/>
        <p:txBody>
          <a:bodyPr/>
          <a:lstStyle/>
          <a:p>
            <a:fld id="{90F758BE-0EAD-4961-BB35-F0FC25955CB5}" type="slidenum">
              <a:rPr lang="en-US" smtClean="0"/>
              <a:t>12</a:t>
            </a:fld>
            <a:endParaRPr lang="en-US"/>
          </a:p>
        </p:txBody>
      </p:sp>
    </p:spTree>
    <p:extLst>
      <p:ext uri="{BB962C8B-B14F-4D97-AF65-F5344CB8AC3E}">
        <p14:creationId xmlns:p14="http://schemas.microsoft.com/office/powerpoint/2010/main" val="1257162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2922" y="2508014"/>
            <a:ext cx="10738823" cy="2262105"/>
          </a:xfrm>
          <a:prstGeom prst="rect">
            <a:avLst/>
          </a:prstGeom>
        </p:spPr>
      </p:pic>
      <p:sp>
        <p:nvSpPr>
          <p:cNvPr id="3" name="Slide Number Placeholder 2"/>
          <p:cNvSpPr>
            <a:spLocks noGrp="1"/>
          </p:cNvSpPr>
          <p:nvPr>
            <p:ph type="sldNum" sz="quarter" idx="12"/>
          </p:nvPr>
        </p:nvSpPr>
        <p:spPr/>
        <p:txBody>
          <a:bodyPr/>
          <a:lstStyle/>
          <a:p>
            <a:fld id="{90F758BE-0EAD-4961-BB35-F0FC25955CB5}" type="slidenum">
              <a:rPr lang="en-US" smtClean="0"/>
              <a:t>13</a:t>
            </a:fld>
            <a:endParaRPr lang="en-US"/>
          </a:p>
        </p:txBody>
      </p:sp>
    </p:spTree>
    <p:extLst>
      <p:ext uri="{BB962C8B-B14F-4D97-AF65-F5344CB8AC3E}">
        <p14:creationId xmlns:p14="http://schemas.microsoft.com/office/powerpoint/2010/main" val="4015895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6312" y="984300"/>
            <a:ext cx="9939376" cy="4889400"/>
          </a:xfrm>
          <a:prstGeom prst="rect">
            <a:avLst/>
          </a:prstGeom>
        </p:spPr>
      </p:pic>
      <p:sp>
        <p:nvSpPr>
          <p:cNvPr id="3" name="Slide Number Placeholder 2"/>
          <p:cNvSpPr>
            <a:spLocks noGrp="1"/>
          </p:cNvSpPr>
          <p:nvPr>
            <p:ph type="sldNum" sz="quarter" idx="12"/>
          </p:nvPr>
        </p:nvSpPr>
        <p:spPr/>
        <p:txBody>
          <a:bodyPr/>
          <a:lstStyle/>
          <a:p>
            <a:fld id="{90F758BE-0EAD-4961-BB35-F0FC25955CB5}" type="slidenum">
              <a:rPr lang="en-US" smtClean="0"/>
              <a:t>14</a:t>
            </a:fld>
            <a:endParaRPr lang="en-US"/>
          </a:p>
        </p:txBody>
      </p:sp>
    </p:spTree>
    <p:extLst>
      <p:ext uri="{BB962C8B-B14F-4D97-AF65-F5344CB8AC3E}">
        <p14:creationId xmlns:p14="http://schemas.microsoft.com/office/powerpoint/2010/main" val="3563573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3090" y="2027220"/>
            <a:ext cx="10377716" cy="3017220"/>
          </a:xfrm>
          <a:prstGeom prst="rect">
            <a:avLst/>
          </a:prstGeom>
        </p:spPr>
      </p:pic>
      <p:sp>
        <p:nvSpPr>
          <p:cNvPr id="3" name="Slide Number Placeholder 2"/>
          <p:cNvSpPr>
            <a:spLocks noGrp="1"/>
          </p:cNvSpPr>
          <p:nvPr>
            <p:ph type="sldNum" sz="quarter" idx="12"/>
          </p:nvPr>
        </p:nvSpPr>
        <p:spPr/>
        <p:txBody>
          <a:bodyPr/>
          <a:lstStyle/>
          <a:p>
            <a:fld id="{90F758BE-0EAD-4961-BB35-F0FC25955CB5}" type="slidenum">
              <a:rPr lang="en-US" smtClean="0"/>
              <a:t>15</a:t>
            </a:fld>
            <a:endParaRPr lang="en-US"/>
          </a:p>
        </p:txBody>
      </p:sp>
    </p:spTree>
    <p:extLst>
      <p:ext uri="{BB962C8B-B14F-4D97-AF65-F5344CB8AC3E}">
        <p14:creationId xmlns:p14="http://schemas.microsoft.com/office/powerpoint/2010/main" val="1125325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6046" y="2038425"/>
            <a:ext cx="9015188" cy="1257150"/>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8312" y="3223185"/>
            <a:ext cx="9241876" cy="2057550"/>
          </a:xfrm>
          <a:prstGeom prst="rect">
            <a:avLst/>
          </a:prstGeom>
        </p:spPr>
      </p:pic>
      <p:sp>
        <p:nvSpPr>
          <p:cNvPr id="4" name="Slide Number Placeholder 3"/>
          <p:cNvSpPr>
            <a:spLocks noGrp="1"/>
          </p:cNvSpPr>
          <p:nvPr>
            <p:ph type="sldNum" sz="quarter" idx="12"/>
          </p:nvPr>
        </p:nvSpPr>
        <p:spPr/>
        <p:txBody>
          <a:bodyPr/>
          <a:lstStyle/>
          <a:p>
            <a:fld id="{90F758BE-0EAD-4961-BB35-F0FC25955CB5}" type="slidenum">
              <a:rPr lang="en-US" smtClean="0"/>
              <a:t>16</a:t>
            </a:fld>
            <a:endParaRPr lang="en-US"/>
          </a:p>
        </p:txBody>
      </p:sp>
    </p:spTree>
    <p:extLst>
      <p:ext uri="{BB962C8B-B14F-4D97-AF65-F5344CB8AC3E}">
        <p14:creationId xmlns:p14="http://schemas.microsoft.com/office/powerpoint/2010/main" val="1222652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Guido </a:t>
            </a:r>
            <a:r>
              <a:rPr lang="de-DE" dirty="0" err="1"/>
              <a:t>Mondolfo</a:t>
            </a:r>
            <a:r>
              <a:rPr lang="de-DE" dirty="0"/>
              <a:t>: per </a:t>
            </a:r>
            <a:r>
              <a:rPr lang="de-DE" dirty="0" err="1"/>
              <a:t>l‘Austria</a:t>
            </a:r>
            <a:r>
              <a:rPr lang="de-DE" dirty="0"/>
              <a:t> </a:t>
            </a:r>
            <a:r>
              <a:rPr lang="it-IT" dirty="0"/>
              <a:t>al grido di viva l’Italia</a:t>
            </a:r>
            <a:endParaRPr lang="en-US" dirty="0"/>
          </a:p>
        </p:txBody>
      </p:sp>
      <p:sp>
        <p:nvSpPr>
          <p:cNvPr id="3" name="Slide Number Placeholder 2"/>
          <p:cNvSpPr>
            <a:spLocks noGrp="1"/>
          </p:cNvSpPr>
          <p:nvPr>
            <p:ph type="sldNum" sz="quarter" idx="12"/>
          </p:nvPr>
        </p:nvSpPr>
        <p:spPr/>
        <p:txBody>
          <a:bodyPr/>
          <a:lstStyle/>
          <a:p>
            <a:fld id="{90F758BE-0EAD-4961-BB35-F0FC25955CB5}" type="slidenum">
              <a:rPr lang="en-US" smtClean="0"/>
              <a:t>17</a:t>
            </a:fld>
            <a:endParaRPr lang="en-US"/>
          </a:p>
        </p:txBody>
      </p:sp>
      <p:sp>
        <p:nvSpPr>
          <p:cNvPr id="4" name="Rectangle 3"/>
          <p:cNvSpPr/>
          <p:nvPr/>
        </p:nvSpPr>
        <p:spPr>
          <a:xfrm>
            <a:off x="665018" y="1877290"/>
            <a:ext cx="11201400" cy="4401205"/>
          </a:xfrm>
          <a:prstGeom prst="rect">
            <a:avLst/>
          </a:prstGeom>
        </p:spPr>
        <p:txBody>
          <a:bodyPr wrap="square">
            <a:spAutoFit/>
          </a:bodyPr>
          <a:lstStyle/>
          <a:p>
            <a:r>
              <a:rPr lang="it-IT" sz="4000" dirty="0">
                <a:latin typeface="+mj-lt"/>
                <a:ea typeface="+mj-ea"/>
                <a:cs typeface="+mj-cs"/>
              </a:rPr>
              <a:t>«O </a:t>
            </a:r>
            <a:r>
              <a:rPr lang="it-IT" sz="4000" dirty="0" err="1">
                <a:latin typeface="+mj-lt"/>
                <a:ea typeface="+mj-ea"/>
                <a:cs typeface="+mj-cs"/>
              </a:rPr>
              <a:t>Ninucci</a:t>
            </a:r>
            <a:r>
              <a:rPr lang="it-IT" sz="4000" dirty="0">
                <a:latin typeface="+mj-lt"/>
                <a:ea typeface="+mj-ea"/>
                <a:cs typeface="+mj-cs"/>
              </a:rPr>
              <a:t>, o mamma, solo per voi non ho aderito all’invito. Perdo così i miei migliori amici e rimango qui solo con i miei tristi pensieri. Soffrirò molto, molto, perché non avrò più una persona cui aprire il cuore. Ripeto, solo per voi due resto qui e faccio – credetemelo – il più grande sacrificio che abbia mai sofferto. Evviva l’Italia!»</a:t>
            </a:r>
            <a:endParaRPr lang="en-US" sz="4000" dirty="0">
              <a:latin typeface="+mj-lt"/>
              <a:ea typeface="+mj-ea"/>
              <a:cs typeface="+mj-cs"/>
            </a:endParaRPr>
          </a:p>
        </p:txBody>
      </p:sp>
    </p:spTree>
    <p:extLst>
      <p:ext uri="{BB962C8B-B14F-4D97-AF65-F5344CB8AC3E}">
        <p14:creationId xmlns:p14="http://schemas.microsoft.com/office/powerpoint/2010/main" val="1850469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4200" dirty="0"/>
              <a:t>Giuseppe </a:t>
            </a:r>
            <a:r>
              <a:rPr lang="de-DE" sz="4200" dirty="0" err="1"/>
              <a:t>Cisilin</a:t>
            </a:r>
            <a:r>
              <a:rPr lang="de-DE" sz="4200" dirty="0"/>
              <a:t>: </a:t>
            </a:r>
            <a:r>
              <a:rPr lang="it-IT" sz="4200" dirty="0"/>
              <a:t>per l’Italia «da vero austriaco»</a:t>
            </a:r>
            <a:endParaRPr lang="en-US" sz="4200" dirty="0"/>
          </a:p>
        </p:txBody>
      </p:sp>
      <p:sp>
        <p:nvSpPr>
          <p:cNvPr id="3" name="Slide Number Placeholder 2"/>
          <p:cNvSpPr>
            <a:spLocks noGrp="1"/>
          </p:cNvSpPr>
          <p:nvPr>
            <p:ph type="sldNum" sz="quarter" idx="12"/>
          </p:nvPr>
        </p:nvSpPr>
        <p:spPr/>
        <p:txBody>
          <a:bodyPr/>
          <a:lstStyle/>
          <a:p>
            <a:fld id="{90F758BE-0EAD-4961-BB35-F0FC25955CB5}" type="slidenum">
              <a:rPr lang="en-US" smtClean="0"/>
              <a:t>18</a:t>
            </a:fld>
            <a:endParaRPr lang="en-US"/>
          </a:p>
        </p:txBody>
      </p:sp>
      <p:sp>
        <p:nvSpPr>
          <p:cNvPr id="4" name="Rectangle 3"/>
          <p:cNvSpPr/>
          <p:nvPr/>
        </p:nvSpPr>
        <p:spPr>
          <a:xfrm>
            <a:off x="464127" y="1593274"/>
            <a:ext cx="11402291" cy="4493538"/>
          </a:xfrm>
          <a:prstGeom prst="rect">
            <a:avLst/>
          </a:prstGeom>
        </p:spPr>
        <p:txBody>
          <a:bodyPr wrap="square">
            <a:spAutoFit/>
          </a:bodyPr>
          <a:lstStyle/>
          <a:p>
            <a:r>
              <a:rPr lang="it-IT" sz="2600" dirty="0">
                <a:latin typeface="+mj-lt"/>
                <a:ea typeface="+mj-ea"/>
                <a:cs typeface="+mj-cs"/>
              </a:rPr>
              <a:t>«Allora ho pensato che non faccio male a nessuno se accetto di essere trasportato in Italia, intendo sempre come prigioniero di guerra, per allontanarmi dai miei stessi fratelli austriaci che mi trattano tanto male senza alcuna ragione, perché io non mi sono comportato male né verso di loro né verso il mio caro Impero austriaco.</a:t>
            </a:r>
          </a:p>
          <a:p>
            <a:r>
              <a:rPr lang="it-IT" sz="2600" dirty="0">
                <a:latin typeface="+mj-lt"/>
                <a:ea typeface="+mj-ea"/>
                <a:cs typeface="+mj-cs"/>
              </a:rPr>
              <a:t>Quando non faccio del male paura non ne ho. Fanno male invece i nostri camerati che dicono che ci taglieranno la testa se torneremo in Austria, perché secondo loro noi andiamo in Italia per lottare contro il nostro amato Impero, mentre io ho detto che non avrò mai un cuore così sfacciato e che mi lascerei piuttosto fucilare dagli italiani che andare contro i miei fratelli. Benché di bassa condizione, so ben io qual è il mio dovere di patriota, di portare in palma di mano il mio Governo e il mio Impero, come l’ho dimostrato combattendo da vero austriaco!»</a:t>
            </a:r>
            <a:endParaRPr lang="en-US" sz="2600" dirty="0">
              <a:latin typeface="+mj-lt"/>
              <a:ea typeface="+mj-ea"/>
              <a:cs typeface="+mj-cs"/>
            </a:endParaRPr>
          </a:p>
        </p:txBody>
      </p:sp>
    </p:spTree>
    <p:extLst>
      <p:ext uri="{BB962C8B-B14F-4D97-AF65-F5344CB8AC3E}">
        <p14:creationId xmlns:p14="http://schemas.microsoft.com/office/powerpoint/2010/main" val="3266349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0708" y="27137"/>
            <a:ext cx="9510584" cy="6803726"/>
          </a:xfrm>
          <a:prstGeom prst="rect">
            <a:avLst/>
          </a:prstGeom>
        </p:spPr>
      </p:pic>
      <p:sp>
        <p:nvSpPr>
          <p:cNvPr id="3" name="Slide Number Placeholder 2"/>
          <p:cNvSpPr>
            <a:spLocks noGrp="1"/>
          </p:cNvSpPr>
          <p:nvPr>
            <p:ph type="sldNum" sz="quarter" idx="12"/>
          </p:nvPr>
        </p:nvSpPr>
        <p:spPr/>
        <p:txBody>
          <a:bodyPr/>
          <a:lstStyle/>
          <a:p>
            <a:fld id="{90F758BE-0EAD-4961-BB35-F0FC25955CB5}" type="slidenum">
              <a:rPr lang="en-US" smtClean="0"/>
              <a:t>2</a:t>
            </a:fld>
            <a:endParaRPr lang="en-US"/>
          </a:p>
        </p:txBody>
      </p:sp>
    </p:spTree>
    <p:extLst>
      <p:ext uri="{BB962C8B-B14F-4D97-AF65-F5344CB8AC3E}">
        <p14:creationId xmlns:p14="http://schemas.microsoft.com/office/powerpoint/2010/main" val="980933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0894" y="310625"/>
            <a:ext cx="5950212" cy="6236749"/>
          </a:xfrm>
          <a:prstGeom prst="rect">
            <a:avLst/>
          </a:prstGeom>
        </p:spPr>
      </p:pic>
      <p:sp>
        <p:nvSpPr>
          <p:cNvPr id="3" name="Slide Number Placeholder 2"/>
          <p:cNvSpPr>
            <a:spLocks noGrp="1"/>
          </p:cNvSpPr>
          <p:nvPr>
            <p:ph type="sldNum" sz="quarter" idx="12"/>
          </p:nvPr>
        </p:nvSpPr>
        <p:spPr/>
        <p:txBody>
          <a:bodyPr/>
          <a:lstStyle/>
          <a:p>
            <a:fld id="{90F758BE-0EAD-4961-BB35-F0FC25955CB5}" type="slidenum">
              <a:rPr lang="en-US" smtClean="0"/>
              <a:t>3</a:t>
            </a:fld>
            <a:endParaRPr lang="en-US"/>
          </a:p>
        </p:txBody>
      </p:sp>
    </p:spTree>
    <p:extLst>
      <p:ext uri="{BB962C8B-B14F-4D97-AF65-F5344CB8AC3E}">
        <p14:creationId xmlns:p14="http://schemas.microsoft.com/office/powerpoint/2010/main" val="1785562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5218" y="0"/>
            <a:ext cx="9910709" cy="6702443"/>
          </a:xfrm>
          <a:prstGeom prst="rect">
            <a:avLst/>
          </a:prstGeom>
        </p:spPr>
      </p:pic>
      <p:sp>
        <p:nvSpPr>
          <p:cNvPr id="3" name="Slide Number Placeholder 2"/>
          <p:cNvSpPr>
            <a:spLocks noGrp="1"/>
          </p:cNvSpPr>
          <p:nvPr>
            <p:ph type="sldNum" sz="quarter" idx="12"/>
          </p:nvPr>
        </p:nvSpPr>
        <p:spPr/>
        <p:txBody>
          <a:bodyPr/>
          <a:lstStyle/>
          <a:p>
            <a:fld id="{90F758BE-0EAD-4961-BB35-F0FC25955CB5}" type="slidenum">
              <a:rPr lang="en-US" smtClean="0"/>
              <a:t>4</a:t>
            </a:fld>
            <a:endParaRPr lang="en-US"/>
          </a:p>
        </p:txBody>
      </p:sp>
    </p:spTree>
    <p:extLst>
      <p:ext uri="{BB962C8B-B14F-4D97-AF65-F5344CB8AC3E}">
        <p14:creationId xmlns:p14="http://schemas.microsoft.com/office/powerpoint/2010/main" val="3087388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5377" y="748145"/>
            <a:ext cx="8293023" cy="5421792"/>
          </a:xfrm>
          <a:prstGeom prst="rect">
            <a:avLst/>
          </a:prstGeom>
        </p:spPr>
      </p:pic>
      <p:sp>
        <p:nvSpPr>
          <p:cNvPr id="3" name="Slide Number Placeholder 2"/>
          <p:cNvSpPr>
            <a:spLocks noGrp="1"/>
          </p:cNvSpPr>
          <p:nvPr>
            <p:ph type="sldNum" sz="quarter" idx="12"/>
          </p:nvPr>
        </p:nvSpPr>
        <p:spPr/>
        <p:txBody>
          <a:bodyPr/>
          <a:lstStyle/>
          <a:p>
            <a:fld id="{90F758BE-0EAD-4961-BB35-F0FC25955CB5}" type="slidenum">
              <a:rPr lang="en-US" smtClean="0"/>
              <a:t>5</a:t>
            </a:fld>
            <a:endParaRPr lang="en-US"/>
          </a:p>
        </p:txBody>
      </p:sp>
    </p:spTree>
    <p:extLst>
      <p:ext uri="{BB962C8B-B14F-4D97-AF65-F5344CB8AC3E}">
        <p14:creationId xmlns:p14="http://schemas.microsoft.com/office/powerpoint/2010/main" val="716339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66433" y="526473"/>
            <a:ext cx="4468103" cy="5853545"/>
          </a:xfrm>
          <a:prstGeom prst="rect">
            <a:avLst/>
          </a:prstGeom>
        </p:spPr>
      </p:pic>
      <p:sp>
        <p:nvSpPr>
          <p:cNvPr id="3" name="Slide Number Placeholder 2"/>
          <p:cNvSpPr>
            <a:spLocks noGrp="1"/>
          </p:cNvSpPr>
          <p:nvPr>
            <p:ph type="sldNum" sz="quarter" idx="12"/>
          </p:nvPr>
        </p:nvSpPr>
        <p:spPr/>
        <p:txBody>
          <a:bodyPr/>
          <a:lstStyle/>
          <a:p>
            <a:fld id="{90F758BE-0EAD-4961-BB35-F0FC25955CB5}" type="slidenum">
              <a:rPr lang="en-US" smtClean="0"/>
              <a:t>6</a:t>
            </a:fld>
            <a:endParaRPr lang="en-US"/>
          </a:p>
        </p:txBody>
      </p:sp>
    </p:spTree>
    <p:extLst>
      <p:ext uri="{BB962C8B-B14F-4D97-AF65-F5344CB8AC3E}">
        <p14:creationId xmlns:p14="http://schemas.microsoft.com/office/powerpoint/2010/main" val="1117506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F758BE-0EAD-4961-BB35-F0FC25955CB5}" type="slidenum">
              <a:rPr lang="en-US" smtClean="0"/>
              <a:t>7</a:t>
            </a:fld>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5581" y="77450"/>
            <a:ext cx="11423073" cy="6363592"/>
          </a:xfrm>
          <a:prstGeom prst="rect">
            <a:avLst/>
          </a:prstGeom>
        </p:spPr>
      </p:pic>
    </p:spTree>
    <p:extLst>
      <p:ext uri="{BB962C8B-B14F-4D97-AF65-F5344CB8AC3E}">
        <p14:creationId xmlns:p14="http://schemas.microsoft.com/office/powerpoint/2010/main" val="1856993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F758BE-0EAD-4961-BB35-F0FC25955CB5}" type="slidenum">
              <a:rPr lang="en-US" smtClean="0"/>
              <a:t>8</a:t>
            </a:fld>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1164" y="0"/>
            <a:ext cx="10990465" cy="6480285"/>
          </a:xfrm>
          <a:prstGeom prst="rect">
            <a:avLst/>
          </a:prstGeom>
        </p:spPr>
      </p:pic>
    </p:spTree>
    <p:extLst>
      <p:ext uri="{BB962C8B-B14F-4D97-AF65-F5344CB8AC3E}">
        <p14:creationId xmlns:p14="http://schemas.microsoft.com/office/powerpoint/2010/main" val="2796032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F758BE-0EAD-4961-BB35-F0FC25955CB5}" type="slidenum">
              <a:rPr lang="en-US" smtClean="0"/>
              <a:t>9</a:t>
            </a:fld>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982" y="331028"/>
            <a:ext cx="11156807" cy="6094595"/>
          </a:xfrm>
          <a:prstGeom prst="rect">
            <a:avLst/>
          </a:prstGeom>
        </p:spPr>
      </p:pic>
    </p:spTree>
    <p:extLst>
      <p:ext uri="{BB962C8B-B14F-4D97-AF65-F5344CB8AC3E}">
        <p14:creationId xmlns:p14="http://schemas.microsoft.com/office/powerpoint/2010/main" val="25214176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311</Words>
  <Application>Microsoft Office PowerPoint</Application>
  <PresentationFormat>Widescreen</PresentationFormat>
  <Paragraphs>23</Paragraphs>
  <Slides>18</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18</vt:i4>
      </vt:variant>
    </vt:vector>
  </HeadingPairs>
  <TitlesOfParts>
    <vt:vector size="22" baseType="lpstr">
      <vt:lpstr>Arial</vt:lpstr>
      <vt:lpstr>Calibri</vt:lpstr>
      <vt:lpstr>Calibri Light</vt:lpstr>
      <vt:lpstr>Office Theme</vt:lpstr>
      <vt:lpstr>   Italiani o austriaci? Soldati di lingua italiana nell‘esercito austro-ungarico nella Grande Guerra  Andrea Di Michele Libera Università di Bolzano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Guido Mondolfo: per l‘Austria al grido di viva l’Italia</vt:lpstr>
      <vt:lpstr>Giuseppe Cisilin: per l’Italia «da vero austriaco»</vt:lpstr>
    </vt:vector>
  </TitlesOfParts>
  <Company>Scientificnetwork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Di Michele</dc:creator>
  <cp:lastModifiedBy>Andrea</cp:lastModifiedBy>
  <cp:revision>12</cp:revision>
  <dcterms:created xsi:type="dcterms:W3CDTF">2018-04-24T12:54:27Z</dcterms:created>
  <dcterms:modified xsi:type="dcterms:W3CDTF">2020-12-01T13:40:11Z</dcterms:modified>
</cp:coreProperties>
</file>