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89" r:id="rId2"/>
    <p:sldId id="290" r:id="rId3"/>
    <p:sldId id="266" r:id="rId4"/>
    <p:sldId id="268" r:id="rId5"/>
    <p:sldId id="287" r:id="rId6"/>
    <p:sldId id="288" r:id="rId7"/>
    <p:sldId id="269" r:id="rId8"/>
    <p:sldId id="271" r:id="rId9"/>
    <p:sldId id="275" r:id="rId10"/>
    <p:sldId id="291" r:id="rId11"/>
    <p:sldId id="292" r:id="rId12"/>
    <p:sldId id="279" r:id="rId13"/>
    <p:sldId id="280" r:id="rId14"/>
    <p:sldId id="261" r:id="rId15"/>
    <p:sldId id="281" r:id="rId16"/>
    <p:sldId id="263" r:id="rId17"/>
    <p:sldId id="285" r:id="rId18"/>
    <p:sldId id="286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378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797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651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9767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288498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62761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055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80339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70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220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298212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 marL="334963" indent="-334963">
              <a:spcBef>
                <a:spcPts val="60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334963" indent="-334963">
              <a:spcBef>
                <a:spcPts val="600"/>
              </a:spcBef>
              <a:buClr>
                <a:srgbClr val="66FF33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 marL="334963" indent="-334963">
              <a:spcBef>
                <a:spcPts val="600"/>
              </a:spcBef>
              <a:buClr>
                <a:srgbClr val="FF3300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 marL="334963" indent="-334963">
              <a:spcBef>
                <a:spcPts val="600"/>
              </a:spcBef>
              <a:buClr>
                <a:srgbClr val="66FF33"/>
              </a:buClr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318</Words>
  <Application>Microsoft Macintosh PowerPoint</Application>
  <PresentationFormat>Presentazione su schermo (4:3)</PresentationFormat>
  <Paragraphs>64</Paragraphs>
  <Slides>18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Tema di Office</vt:lpstr>
      <vt:lpstr>NOMENCLATURA  ANATOMICA</vt:lpstr>
      <vt:lpstr>PIANI DI RIFERIMENTO</vt:lpstr>
      <vt:lpstr>“UOMO (?...donna…) ANATOMICO”: 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  <vt:lpstr>CLASSIFICAZIONE MORFOLOGICA DEGLI ORGANI</vt:lpstr>
      <vt:lpstr>ORGANI CAVI: ORGANIZZAZIONE GENERALE</vt:lpstr>
      <vt:lpstr>Presentazione standard di PowerPoint</vt:lpstr>
      <vt:lpstr>ORGANI CAVI: ORGANIZZAZIONE GENERALE</vt:lpstr>
      <vt:lpstr>Presentazione standard di PowerPoint</vt:lpstr>
      <vt:lpstr>Presentazione standard di PowerPoint</vt:lpstr>
      <vt:lpstr>ORGANI PIENI: ORGANIZZAZIONE GENERALE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Vittorio Grill</cp:lastModifiedBy>
  <cp:revision>44</cp:revision>
  <cp:lastPrinted>1601-01-01T00:00:00Z</cp:lastPrinted>
  <dcterms:created xsi:type="dcterms:W3CDTF">2008-09-15T16:17:25Z</dcterms:created>
  <dcterms:modified xsi:type="dcterms:W3CDTF">2021-02-22T14:44:52Z</dcterms:modified>
</cp:coreProperties>
</file>