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2"/>
  </p:sldMasterIdLst>
  <p:notesMasterIdLst>
    <p:notesMasterId r:id="rId19"/>
  </p:notesMasterIdLst>
  <p:sldIdLst>
    <p:sldId id="328" r:id="rId3"/>
    <p:sldId id="318" r:id="rId4"/>
    <p:sldId id="337" r:id="rId5"/>
    <p:sldId id="321" r:id="rId6"/>
    <p:sldId id="322" r:id="rId7"/>
    <p:sldId id="323" r:id="rId8"/>
    <p:sldId id="325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27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Gallina" initials="PG" lastIdx="1" clrIdx="0">
    <p:extLst>
      <p:ext uri="{19B8F6BF-5375-455C-9EA6-DF929625EA0E}">
        <p15:presenceInfo xmlns:p15="http://schemas.microsoft.com/office/powerpoint/2012/main" userId="248f52814ebd34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33"/>
    <a:srgbClr val="FFFF00"/>
    <a:srgbClr val="6600FF"/>
    <a:srgbClr val="009999"/>
    <a:srgbClr val="000000"/>
    <a:srgbClr val="CC9900"/>
    <a:srgbClr val="F8F8F8"/>
    <a:srgbClr val="FFFF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0" autoAdjust="0"/>
  </p:normalViewPr>
  <p:slideViewPr>
    <p:cSldViewPr>
      <p:cViewPr varScale="1">
        <p:scale>
          <a:sx n="120" d="100"/>
          <a:sy n="120" d="100"/>
        </p:scale>
        <p:origin x="13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37F1A9E-4834-40D8-A035-94EEA3DEF85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36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F1A9E-4834-40D8-A035-94EEA3DEF852}" type="slidenum">
              <a:rPr lang="it-IT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88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F1A9E-4834-40D8-A035-94EEA3DEF852}" type="slidenum">
              <a:rPr lang="it-IT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49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7904" name="Rectangle 206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5" name="Rectangle 206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6" name="Rectangle 206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92E43F01-D021-46C0-A194-136BD5C04AE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C913C-957C-4BAF-AFDF-A4680CCA9E5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35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6200"/>
            <a:ext cx="1695450" cy="5867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"/>
            <a:ext cx="4933950" cy="5867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5383-9C74-4648-B123-27E5541B17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3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066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219200"/>
            <a:ext cx="6781800" cy="2286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57600"/>
            <a:ext cx="6781800" cy="2286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08E58A-0B0D-4C78-9708-F0E9F7EE9B6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2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FB324-A349-45AE-B308-EADCA6D509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0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6AFC-45A4-4F5D-864E-0A06D1DB0B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0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8664-16A2-4BCA-99BC-E7966596523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020A-11B5-4010-A3F4-95F4C85C7E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7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65006-B210-4746-8A9A-360966253D0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67AB7-6620-4CD9-8207-C0A037F3235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3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E0493-6A4F-4A23-A541-4BF2CBD37F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8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C8DCB-760B-46B6-97C0-362CECFE6CC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78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192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6886" name="Rectangle 10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endParaRPr lang="it-IT"/>
          </a:p>
        </p:txBody>
      </p:sp>
      <p:sp>
        <p:nvSpPr>
          <p:cNvPr id="36887" name="Rectangle 10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/>
            </a:lvl1pPr>
          </a:lstStyle>
          <a:p>
            <a:endParaRPr lang="it-IT"/>
          </a:p>
        </p:txBody>
      </p:sp>
      <p:sp>
        <p:nvSpPr>
          <p:cNvPr id="36888" name="Rectangle 10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fld id="{A115A38B-E1D0-4CB2-ADC3-FEFEC3639162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35696" y="-15171"/>
            <a:ext cx="6781800" cy="1066800"/>
          </a:xfrm>
        </p:spPr>
        <p:txBody>
          <a:bodyPr/>
          <a:lstStyle/>
          <a:p>
            <a:r>
              <a:rPr lang="en-US" dirty="0" err="1"/>
              <a:t>Denavit-Hartenberg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9712" y="3429000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D-H </a:t>
            </a:r>
            <a:r>
              <a:rPr lang="en-US" dirty="0">
                <a:solidFill>
                  <a:srgbClr val="FF0000"/>
                </a:solidFill>
              </a:rPr>
              <a:t>define the relative position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orientation</a:t>
            </a:r>
            <a:r>
              <a:rPr lang="en-US" dirty="0"/>
              <a:t> of two consecutive links: </a:t>
            </a:r>
            <a:r>
              <a:rPr lang="en-US" dirty="0" err="1"/>
              <a:t>uniquoness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63688" y="1484784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 general, the frames can be </a:t>
            </a:r>
            <a:r>
              <a:rPr lang="en-US" dirty="0">
                <a:solidFill>
                  <a:srgbClr val="FF0000"/>
                </a:solidFill>
              </a:rPr>
              <a:t>arbitrarily chosen </a:t>
            </a:r>
            <a:r>
              <a:rPr lang="en-US" dirty="0">
                <a:solidFill>
                  <a:srgbClr val="000000"/>
                </a:solidFill>
              </a:rPr>
              <a:t>as long as they are attached to the link they are referred to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66"/>
    </mc:Choice>
    <mc:Fallback>
      <p:transition spd="slow" advTm="12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00" x="4184650" y="431800"/>
          <p14:tracePt t="6711" x="4159250" y="431800"/>
          <p14:tracePt t="6725" x="4089400" y="431800"/>
          <p14:tracePt t="6741" x="4019550" y="431800"/>
          <p14:tracePt t="6758" x="3924300" y="419100"/>
          <p14:tracePt t="6774" x="3822700" y="406400"/>
          <p14:tracePt t="6791" x="3727450" y="406400"/>
          <p14:tracePt t="6808" x="3644900" y="406400"/>
          <p14:tracePt t="6825" x="3556000" y="400050"/>
          <p14:tracePt t="6841" x="3460750" y="400050"/>
          <p14:tracePt t="6858" x="3333750" y="400050"/>
          <p14:tracePt t="6874" x="3232150" y="400050"/>
          <p14:tracePt t="6891" x="3155950" y="400050"/>
          <p14:tracePt t="6908" x="3092450" y="400050"/>
          <p14:tracePt t="6925" x="3035300" y="400050"/>
          <p14:tracePt t="6941" x="2946400" y="400050"/>
          <p14:tracePt t="6958" x="2857500" y="400050"/>
          <p14:tracePt t="6975" x="2749550" y="400050"/>
          <p14:tracePt t="6991" x="2641600" y="400050"/>
          <p14:tracePt t="7008" x="2540000" y="400050"/>
          <p14:tracePt t="7024" x="2432050" y="400050"/>
          <p14:tracePt t="7041" x="2311400" y="419100"/>
          <p14:tracePt t="7058" x="2146300" y="457200"/>
          <p14:tracePt t="7074" x="2038350" y="488950"/>
          <p14:tracePt t="7091" x="1955800" y="520700"/>
          <p14:tracePt t="7108" x="1892300" y="552450"/>
          <p14:tracePt t="7124" x="1828800" y="577850"/>
          <p14:tracePt t="7141" x="1797050" y="603250"/>
          <p14:tracePt t="7158" x="1784350" y="615950"/>
          <p14:tracePt t="7174" x="1765300" y="635000"/>
          <p14:tracePt t="7191" x="1758950" y="654050"/>
          <p14:tracePt t="7208" x="1758950" y="685800"/>
          <p14:tracePt t="7225" x="1758950" y="717550"/>
          <p14:tracePt t="7226" x="1758950" y="742950"/>
          <p14:tracePt t="7241" x="1784350" y="781050"/>
          <p14:tracePt t="7258" x="1917700" y="895350"/>
          <p14:tracePt t="7274" x="2076450" y="1003300"/>
          <p14:tracePt t="7291" x="2298700" y="1098550"/>
          <p14:tracePt t="7308" x="2546350" y="1174750"/>
          <p14:tracePt t="7324" x="2889250" y="1225550"/>
          <p14:tracePt t="7341" x="3295650" y="1295400"/>
          <p14:tracePt t="7358" x="3702050" y="1327150"/>
          <p14:tracePt t="7375" x="4140200" y="1352550"/>
          <p14:tracePt t="7391" x="4521200" y="1352550"/>
          <p14:tracePt t="7408" x="4832350" y="1352550"/>
          <p14:tracePt t="7425" x="5086350" y="1339850"/>
          <p14:tracePt t="7426" x="5200650" y="1314450"/>
          <p14:tracePt t="7441" x="5276850" y="1308100"/>
          <p14:tracePt t="7458" x="5492750" y="1270000"/>
          <p14:tracePt t="7475" x="5588000" y="1244600"/>
          <p14:tracePt t="7491" x="5670550" y="1231900"/>
          <p14:tracePt t="7508" x="5740400" y="1206500"/>
          <p14:tracePt t="7525" x="5848350" y="1168400"/>
          <p14:tracePt t="7542" x="5962650" y="1130300"/>
          <p14:tracePt t="7558" x="6070600" y="1079500"/>
          <p14:tracePt t="7575" x="6146800" y="1035050"/>
          <p14:tracePt t="7579" x="6184900" y="1009650"/>
          <p14:tracePt t="7591" x="6203950" y="990600"/>
          <p14:tracePt t="7608" x="6223000" y="977900"/>
          <p14:tracePt t="7625" x="6223000" y="971550"/>
          <p14:tracePt t="7651" x="6223000" y="952500"/>
          <p14:tracePt t="7659" x="6210300" y="920750"/>
          <p14:tracePt t="7675" x="6153150" y="857250"/>
          <p14:tracePt t="7692" x="6026150" y="800100"/>
          <p14:tracePt t="7708" x="5797550" y="723900"/>
          <p14:tracePt t="7725" x="5435600" y="673100"/>
          <p14:tracePt t="7741" x="5041900" y="628650"/>
          <p14:tracePt t="7758" x="4629150" y="584200"/>
          <p14:tracePt t="7774" x="4279900" y="577850"/>
          <p14:tracePt t="7791" x="3898900" y="577850"/>
          <p14:tracePt t="7808" x="3549650" y="565150"/>
          <p14:tracePt t="7824" x="3175000" y="527050"/>
          <p14:tracePt t="7842" x="2863850" y="527050"/>
          <p14:tracePt t="7843" x="2755900" y="527050"/>
          <p14:tracePt t="7858" x="2571750" y="527050"/>
          <p14:tracePt t="7875" x="2393950" y="527050"/>
          <p14:tracePt t="7891" x="2216150" y="527050"/>
          <p14:tracePt t="7908" x="1981200" y="527050"/>
          <p14:tracePt t="7925" x="1803400" y="527050"/>
          <p14:tracePt t="7941" x="1670050" y="527050"/>
          <p14:tracePt t="7958" x="1549400" y="527050"/>
          <p14:tracePt t="7975" x="1447800" y="527050"/>
          <p14:tracePt t="7991" x="1346200" y="527050"/>
          <p14:tracePt t="8008" x="1219200" y="527050"/>
          <p14:tracePt t="8024" x="1117600" y="533400"/>
          <p14:tracePt t="8041" x="1054100" y="558800"/>
          <p14:tracePt t="8042" x="1009650" y="571500"/>
          <p14:tracePt t="8058" x="977900" y="590550"/>
          <p14:tracePt t="8115" x="977900" y="603250"/>
          <p14:tracePt t="8122" x="977900" y="635000"/>
          <p14:tracePt t="8130" x="977900" y="666750"/>
          <p14:tracePt t="8141" x="984250" y="679450"/>
          <p14:tracePt t="8158" x="1016000" y="742950"/>
          <p14:tracePt t="8175" x="1085850" y="831850"/>
          <p14:tracePt t="8191" x="1193800" y="895350"/>
          <p14:tracePt t="8208" x="1333500" y="958850"/>
          <p14:tracePt t="8225" x="1485900" y="1003300"/>
          <p14:tracePt t="8241" x="1657350" y="1041400"/>
          <p14:tracePt t="8242" x="1752600" y="1054100"/>
          <p14:tracePt t="8258" x="1993900" y="1079500"/>
          <p14:tracePt t="8274" x="2305050" y="1117600"/>
          <p14:tracePt t="8291" x="2546350" y="1117600"/>
          <p14:tracePt t="8308" x="2787650" y="1117600"/>
          <p14:tracePt t="8324" x="2984500" y="1117600"/>
          <p14:tracePt t="8341" x="3213100" y="1117600"/>
          <p14:tracePt t="8358" x="3416300" y="1117600"/>
          <p14:tracePt t="8374" x="3625850" y="1117600"/>
          <p14:tracePt t="8391" x="3810000" y="1117600"/>
          <p14:tracePt t="8408" x="3956050" y="1117600"/>
          <p14:tracePt t="8424" x="4089400" y="1117600"/>
          <p14:tracePt t="8441" x="4248150" y="1117600"/>
          <p14:tracePt t="8443" x="4318000" y="1111250"/>
          <p14:tracePt t="8458" x="4470400" y="1085850"/>
          <p14:tracePt t="8475" x="4610100" y="1066800"/>
          <p14:tracePt t="8491" x="4737100" y="1054100"/>
          <p14:tracePt t="8508" x="4838700" y="1035050"/>
          <p14:tracePt t="8525" x="4959350" y="1022350"/>
          <p14:tracePt t="8541" x="5048250" y="1003300"/>
          <p14:tracePt t="8558" x="5137150" y="977900"/>
          <p14:tracePt t="8574" x="5219700" y="971550"/>
          <p14:tracePt t="8591" x="5276850" y="965200"/>
          <p14:tracePt t="8608" x="5346700" y="958850"/>
          <p14:tracePt t="8624" x="5410200" y="958850"/>
          <p14:tracePt t="8641" x="5473700" y="958850"/>
          <p14:tracePt t="8642" x="5499100" y="958850"/>
          <p14:tracePt t="8658" x="5549900" y="946150"/>
          <p14:tracePt t="8674" x="5575300" y="946150"/>
          <p14:tracePt t="8691" x="5581650" y="946150"/>
          <p14:tracePt t="8794" x="5594350" y="939800"/>
          <p14:tracePt t="8803" x="5600700" y="939800"/>
          <p14:tracePt t="8803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Three-link planar arm</a:t>
            </a:r>
            <a:r>
              <a:rPr lang="it-IT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32" y="1196752"/>
            <a:ext cx="3980952" cy="37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340768"/>
            <a:ext cx="5004048" cy="1270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2996952"/>
            <a:ext cx="5400675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5085184"/>
            <a:ext cx="2000250" cy="10763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152638" y="5161766"/>
            <a:ext cx="360040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211960" y="5661248"/>
            <a:ext cx="944488" cy="4404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5148064" y="4941168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z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88542" y="523377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7544" y="5517232"/>
            <a:ext cx="3577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</a:rPr>
              <a:t>If</a:t>
            </a:r>
            <a:r>
              <a:rPr lang="it-IT" dirty="0">
                <a:solidFill>
                  <a:srgbClr val="000000"/>
                </a:solidFill>
              </a:rPr>
              <a:t> an end-</a:t>
            </a:r>
            <a:r>
              <a:rPr lang="it-IT" dirty="0" err="1">
                <a:solidFill>
                  <a:srgbClr val="000000"/>
                </a:solidFill>
              </a:rPr>
              <a:t>effetor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is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required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64"/>
    </mc:Choice>
    <mc:Fallback xmlns="">
      <p:transition spd="slow" advTm="29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2" x="4840288" y="2687638"/>
          <p14:tracePt t="5473" x="4786313" y="2687638"/>
          <p14:tracePt t="5483" x="4633913" y="2670175"/>
          <p14:tracePt t="5493" x="4367213" y="2571750"/>
          <p14:tracePt t="5503" x="4044950" y="2465388"/>
          <p14:tracePt t="5513" x="3751263" y="2357438"/>
          <p14:tracePt t="5527" x="3527425" y="2268538"/>
          <p14:tracePt t="5543" x="3268663" y="2160588"/>
          <p14:tracePt t="5560" x="3205163" y="2125663"/>
          <p14:tracePt t="5576" x="3125788" y="2081213"/>
          <p14:tracePt t="5593" x="3098800" y="2062163"/>
          <p14:tracePt t="5610" x="3098800" y="2054225"/>
          <p14:tracePt t="5626" x="3098800" y="2044700"/>
          <p14:tracePt t="5644" x="3098800" y="2027238"/>
          <p14:tracePt t="5660" x="3098800" y="2017713"/>
          <p14:tracePt t="5677" x="3125788" y="1973263"/>
          <p14:tracePt t="5693" x="3224213" y="1901825"/>
          <p14:tracePt t="5710" x="3286125" y="1866900"/>
          <p14:tracePt t="5727" x="3419475" y="1812925"/>
          <p14:tracePt t="5744" x="3544888" y="1785938"/>
          <p14:tracePt t="5760" x="3598863" y="1785938"/>
          <p14:tracePt t="5777" x="3724275" y="1795463"/>
          <p14:tracePt t="5793" x="3776663" y="1803400"/>
          <p14:tracePt t="5794" x="3830638" y="1830388"/>
          <p14:tracePt t="5810" x="3867150" y="1847850"/>
          <p14:tracePt t="5827" x="3919538" y="1884363"/>
          <p14:tracePt t="5843" x="3938588" y="1893888"/>
          <p14:tracePt t="5860" x="3965575" y="1919288"/>
          <p14:tracePt t="5877" x="3973513" y="1938338"/>
          <p14:tracePt t="5893" x="3973513" y="1946275"/>
          <p14:tracePt t="5910" x="3983038" y="1946275"/>
          <p14:tracePt t="8975" x="0" y="0"/>
        </p14:tracePtLst>
        <p14:tracePtLst>
          <p14:tracePt t="10465" x="1143000" y="4010025"/>
          <p14:tracePt t="10594" x="1143000" y="4000500"/>
          <p14:tracePt t="10605" x="1152525" y="3965575"/>
          <p14:tracePt t="10615" x="1160463" y="3938588"/>
          <p14:tracePt t="10628" x="1187450" y="3875088"/>
          <p14:tracePt t="10645" x="1258888" y="3687763"/>
          <p14:tracePt t="10661" x="1322388" y="3581400"/>
          <p14:tracePt t="10678" x="1455738" y="3367088"/>
          <p14:tracePt t="10694" x="1598613" y="3197225"/>
          <p14:tracePt t="10711" x="1679575" y="3116263"/>
          <p14:tracePt t="10727" x="1839913" y="2982913"/>
          <p14:tracePt t="10744" x="2017713" y="2867025"/>
          <p14:tracePt t="10761" x="2098675" y="2822575"/>
          <p14:tracePt t="10777" x="2251075" y="2759075"/>
          <p14:tracePt t="10794" x="2366963" y="2705100"/>
          <p14:tracePt t="10811" x="2411413" y="2679700"/>
          <p14:tracePt t="10828" x="2473325" y="2633663"/>
          <p14:tracePt t="10844" x="2544763" y="2598738"/>
          <p14:tracePt t="10861" x="2581275" y="2581275"/>
          <p14:tracePt t="10877" x="2643188" y="2554288"/>
          <p14:tracePt t="10894" x="2724150" y="2527300"/>
          <p14:tracePt t="10911" x="2751138" y="2527300"/>
          <p14:tracePt t="10927" x="2803525" y="2509838"/>
          <p14:tracePt t="10945" x="2830513" y="2500313"/>
          <p14:tracePt t="10961" x="2847975" y="2500313"/>
          <p14:tracePt t="10977" x="2884488" y="2500313"/>
          <p14:tracePt t="10994" x="2894013" y="2500313"/>
          <p14:tracePt t="11011" x="2928938" y="2500313"/>
          <p14:tracePt t="11028" x="2965450" y="2500313"/>
          <p14:tracePt t="11044" x="2973388" y="2509838"/>
          <p14:tracePt t="11046" x="2982913" y="2509838"/>
          <p14:tracePt t="11061" x="2990850" y="2517775"/>
          <p14:tracePt t="11077" x="3000375" y="2527300"/>
          <p14:tracePt t="11094" x="3009900" y="2527300"/>
          <p14:tracePt t="11126" x="3009900" y="2536825"/>
          <p14:tracePt t="11146" x="3009900" y="2544763"/>
          <p14:tracePt t="11156" x="3009900" y="2554288"/>
          <p14:tracePt t="11387" x="0" y="0"/>
        </p14:tracePtLst>
        <p14:tracePtLst>
          <p14:tracePt t="12296" x="3009900" y="2554288"/>
          <p14:tracePt t="12578" x="3009900" y="2562225"/>
          <p14:tracePt t="12609" x="3000375" y="2571750"/>
          <p14:tracePt t="12618" x="2982913" y="2598738"/>
          <p14:tracePt t="12628" x="2911475" y="2670175"/>
          <p14:tracePt t="12645" x="2822575" y="2776538"/>
          <p14:tracePt t="12661" x="2544763" y="3036888"/>
          <p14:tracePt t="12678" x="2312988" y="3268663"/>
          <p14:tracePt t="12695" x="2232025" y="3348038"/>
          <p14:tracePt t="12711" x="2116138" y="3438525"/>
          <p14:tracePt t="12728" x="2044700" y="3473450"/>
          <p14:tracePt t="12744" x="2027238" y="3482975"/>
          <p14:tracePt t="12761" x="1982788" y="3490913"/>
          <p14:tracePt t="12778" x="1928813" y="3500438"/>
          <p14:tracePt t="12795" x="1901825" y="3500438"/>
          <p14:tracePt t="12811" x="1857375" y="3500438"/>
          <p14:tracePt t="12828" x="1839913" y="3500438"/>
          <p14:tracePt t="12845" x="1830388" y="3500438"/>
          <p14:tracePt t="12861" x="1822450" y="3500438"/>
          <p14:tracePt t="12910" x="1822450" y="3473450"/>
          <p14:tracePt t="12922" x="1830388" y="3438525"/>
          <p14:tracePt t="12930" x="1866900" y="3384550"/>
          <p14:tracePt t="12945" x="1911350" y="3313113"/>
          <p14:tracePt t="12961" x="2054225" y="3133725"/>
          <p14:tracePt t="12978" x="2133600" y="3044825"/>
          <p14:tracePt t="12995" x="2339975" y="2857500"/>
          <p14:tracePt t="13011" x="2527300" y="2759075"/>
          <p14:tracePt t="13028" x="2598738" y="2732088"/>
          <p14:tracePt t="13045" x="2741613" y="2705100"/>
          <p14:tracePt t="13061" x="2840038" y="2697163"/>
          <p14:tracePt t="13078" x="2884488" y="2697163"/>
          <p14:tracePt t="13095" x="2938463" y="2697163"/>
          <p14:tracePt t="13111" x="2982913" y="2714625"/>
          <p14:tracePt t="13128" x="2990850" y="2714625"/>
          <p14:tracePt t="13129" x="3000375" y="2724150"/>
          <p14:tracePt t="13161" x="3009900" y="2732088"/>
          <p14:tracePt t="13180" x="3009900" y="2741613"/>
          <p14:tracePt t="13195" x="3009900" y="2751138"/>
          <p14:tracePt t="13211" x="3009900" y="2776538"/>
          <p14:tracePt t="13712" x="0" y="0"/>
        </p14:tracePtLst>
        <p14:tracePtLst>
          <p14:tracePt t="16107" x="544513" y="4572000"/>
          <p14:tracePt t="16588" x="0" y="0"/>
        </p14:tracePtLst>
        <p14:tracePtLst>
          <p14:tracePt t="17332" x="2017713" y="4000500"/>
          <p14:tracePt t="17672" x="0" y="0"/>
        </p14:tracePtLst>
        <p14:tracePtLst>
          <p14:tracePt t="19359" x="625475" y="4581525"/>
          <p14:tracePt t="20026" x="0" y="0"/>
        </p14:tracePtLst>
        <p14:tracePtLst>
          <p14:tracePt t="20709" x="1965325" y="3956050"/>
          <p14:tracePt t="20969" x="0" y="0"/>
        </p14:tracePtLst>
        <p14:tracePtLst>
          <p14:tracePt t="21685" x="2965450" y="2901950"/>
          <p14:tracePt t="22165" x="0" y="0"/>
        </p14:tracePtLst>
        <p14:tracePtLst>
          <p14:tracePt t="25095" x="1643063" y="4518025"/>
          <p14:tracePt t="25185" x="1652588" y="4518025"/>
          <p14:tracePt t="25205" x="1652588" y="4510088"/>
          <p14:tracePt t="25224" x="1652588" y="4500563"/>
          <p14:tracePt t="25234" x="1660525" y="4491038"/>
          <p14:tracePt t="25244" x="1660525" y="4473575"/>
          <p14:tracePt t="25264" x="1660525" y="4465638"/>
          <p14:tracePt t="25274" x="1670050" y="4446588"/>
          <p14:tracePt t="25294" x="1670050" y="4429125"/>
          <p14:tracePt t="25305" x="1679575" y="4429125"/>
          <p14:tracePt t="25315" x="1679575" y="4419600"/>
          <p14:tracePt t="25330" x="1679575" y="4411663"/>
          <p14:tracePt t="25354" x="1679575" y="4402138"/>
          <p14:tracePt t="25364" x="1679575" y="4394200"/>
          <p14:tracePt t="25385" x="1679575" y="4384675"/>
          <p14:tracePt t="25405" x="1679575" y="4375150"/>
          <p14:tracePt t="25415" x="1660525" y="4367213"/>
          <p14:tracePt t="25430" x="1652588" y="4357688"/>
          <p14:tracePt t="25446" x="1625600" y="4340225"/>
          <p14:tracePt t="25463" x="1608138" y="4330700"/>
          <p14:tracePt t="25480" x="1571625" y="4330700"/>
          <p14:tracePt t="25496" x="1527175" y="4330700"/>
          <p14:tracePt t="25513" x="1500188" y="4330700"/>
          <p14:tracePt t="25515" x="1482725" y="4330700"/>
          <p14:tracePt t="25530" x="1465263" y="4330700"/>
          <p14:tracePt t="25547" x="1438275" y="4340225"/>
          <p14:tracePt t="25565" x="1428750" y="4340225"/>
          <p14:tracePt t="25580" x="1428750" y="4348163"/>
          <p14:tracePt t="25626" x="1419225" y="4348163"/>
          <p14:tracePt t="25635" x="1419225" y="4357688"/>
          <p14:tracePt t="25655" x="1419225" y="4367213"/>
          <p14:tracePt t="25666" x="1419225" y="4375150"/>
          <p14:tracePt t="25676" x="1419225" y="4394200"/>
          <p14:tracePt t="25686" x="1419225" y="4411663"/>
          <p14:tracePt t="25696" x="1428750" y="4429125"/>
          <p14:tracePt t="25713" x="1455738" y="4456113"/>
          <p14:tracePt t="25730" x="1517650" y="4527550"/>
          <p14:tracePt t="25746" x="1608138" y="4589463"/>
          <p14:tracePt t="25763" x="1643063" y="4608513"/>
          <p14:tracePt t="25780" x="1714500" y="4625975"/>
          <p14:tracePt t="25797" x="1758950" y="4625975"/>
          <p14:tracePt t="25813" x="1776413" y="4625975"/>
          <p14:tracePt t="25830" x="1803400" y="4625975"/>
          <p14:tracePt t="25847" x="1822450" y="4625975"/>
          <p14:tracePt t="25957" x="0" y="0"/>
        </p14:tracePtLst>
        <p14:tracePtLst>
          <p14:tracePt t="26672" x="2581275" y="3482975"/>
          <p14:tracePt t="26690" x="2581275" y="3473450"/>
          <p14:tracePt t="26719" x="2562225" y="3473450"/>
          <p14:tracePt t="26731" x="2554288" y="3473450"/>
          <p14:tracePt t="26750" x="2536825" y="3473450"/>
          <p14:tracePt t="26771" x="2527300" y="3473450"/>
          <p14:tracePt t="26790" x="2517775" y="3473450"/>
          <p14:tracePt t="26800" x="2509838" y="3473450"/>
          <p14:tracePt t="26820" x="2500313" y="3482975"/>
          <p14:tracePt t="26830" x="2490788" y="3509963"/>
          <p14:tracePt t="26840" x="2473325" y="3527425"/>
          <p14:tracePt t="26850" x="2465388" y="3554413"/>
          <p14:tracePt t="26863" x="2465388" y="3571875"/>
          <p14:tracePt t="26880" x="2455863" y="3598863"/>
          <p14:tracePt t="26897" x="2455863" y="3608388"/>
          <p14:tracePt t="26913" x="2455863" y="3616325"/>
          <p14:tracePt t="26930" x="2455863" y="3625850"/>
          <p14:tracePt t="26947" x="2455863" y="3633788"/>
          <p14:tracePt t="26963" x="2455863" y="3643313"/>
          <p14:tracePt t="26980" x="2482850" y="3652838"/>
          <p14:tracePt t="26997" x="2490788" y="3652838"/>
          <p14:tracePt t="27013" x="2527300" y="3660775"/>
          <p14:tracePt t="27030" x="2544763" y="3660775"/>
          <p14:tracePt t="27047" x="2554288" y="3660775"/>
          <p14:tracePt t="27063" x="2589213" y="3660775"/>
          <p14:tracePt t="27080" x="2608263" y="3660775"/>
          <p14:tracePt t="27113" x="2616200" y="3660775"/>
          <p14:tracePt t="27232" x="0" y="0"/>
        </p14:tracePtLst>
        <p14:tracePtLst>
          <p14:tracePt t="28096" x="3268663" y="2071688"/>
          <p14:tracePt t="28155" x="3268663" y="2081213"/>
          <p14:tracePt t="28165" x="3251200" y="2081213"/>
          <p14:tracePt t="28185" x="3241675" y="2081213"/>
          <p14:tracePt t="28195" x="3232150" y="2081213"/>
          <p14:tracePt t="28205" x="3224213" y="2081213"/>
          <p14:tracePt t="28225" x="3224213" y="2089150"/>
          <p14:tracePt t="28236" x="3214688" y="2089150"/>
          <p14:tracePt t="28266" x="3214688" y="2098675"/>
          <p14:tracePt t="28285" x="3205163" y="2108200"/>
          <p14:tracePt t="28296" x="3205163" y="2116138"/>
          <p14:tracePt t="28306" x="3197225" y="2125663"/>
          <p14:tracePt t="28316" x="3197225" y="2143125"/>
          <p14:tracePt t="28330" x="3197225" y="2160588"/>
          <p14:tracePt t="28347" x="3197225" y="2179638"/>
          <p14:tracePt t="28366" x="3197225" y="2187575"/>
          <p14:tracePt t="28386" x="3197225" y="2197100"/>
          <p14:tracePt t="28397" x="3197225" y="2205038"/>
          <p14:tracePt t="28414" x="3197225" y="2214563"/>
          <p14:tracePt t="28430" x="3197225" y="2224088"/>
          <p14:tracePt t="28447" x="3205163" y="2241550"/>
          <p14:tracePt t="28464" x="3214688" y="2251075"/>
          <p14:tracePt t="28480" x="3232150" y="2259013"/>
          <p14:tracePt t="28497" x="3251200" y="2268538"/>
          <p14:tracePt t="28514" x="3259138" y="2268538"/>
          <p14:tracePt t="28530" x="3276600" y="2268538"/>
          <p14:tracePt t="28547" x="3286125" y="2268538"/>
          <p14:tracePt t="28564" x="3295650" y="2268538"/>
          <p14:tracePt t="28580" x="3303588" y="2268538"/>
          <p14:tracePt t="28597" x="3322638" y="2259013"/>
          <p14:tracePt t="28614" x="3330575" y="2259013"/>
          <p14:tracePt t="28630" x="3340100" y="2251075"/>
          <p14:tracePt t="28647" x="3357563" y="2241550"/>
          <p14:tracePt t="28677" x="3367088" y="2241550"/>
          <p14:tracePt t="28839" x="3357563" y="2241550"/>
          <p14:tracePt t="28850" x="3340100" y="2232025"/>
          <p14:tracePt t="28859" x="3322638" y="2232025"/>
          <p14:tracePt t="28868" x="3303588" y="2224088"/>
          <p14:tracePt t="28881" x="3286125" y="2224088"/>
          <p14:tracePt t="28897" x="3268663" y="2224088"/>
          <p14:tracePt t="28914" x="3259138" y="2224088"/>
          <p14:tracePt t="28930" x="3241675" y="2224088"/>
          <p14:tracePt t="29631" x="0" y="0"/>
        </p14:tracePtLst>
        <p14:tracePtLst>
          <p14:tracePt t="39545" x="8340725" y="2608263"/>
          <p14:tracePt t="39554" x="8348663" y="2608263"/>
          <p14:tracePt t="39612" x="8358188" y="2608263"/>
          <p14:tracePt t="39823" x="8367713" y="2608263"/>
          <p14:tracePt t="39843" x="8375650" y="2608263"/>
          <p14:tracePt t="39853" x="8394700" y="2608263"/>
          <p14:tracePt t="39863" x="8402638" y="2608263"/>
          <p14:tracePt t="39873" x="8412163" y="2608263"/>
          <p14:tracePt t="39883" x="8429625" y="2608263"/>
          <p14:tracePt t="39899" x="8439150" y="2608263"/>
          <p14:tracePt t="39916" x="8456613" y="2608263"/>
          <p14:tracePt t="39932" x="8483600" y="2598738"/>
          <p14:tracePt t="39934" x="8510588" y="2598738"/>
          <p14:tracePt t="39949" x="8528050" y="2589213"/>
          <p14:tracePt t="39965" x="8572500" y="2571750"/>
          <p14:tracePt t="39982" x="8589963" y="2571750"/>
          <p14:tracePt t="39999" x="8616950" y="2554288"/>
          <p14:tracePt t="40016" x="8643938" y="2544763"/>
          <p14:tracePt t="40032" x="8643938" y="2536825"/>
          <p14:tracePt t="40049" x="8661400" y="2527300"/>
          <p14:tracePt t="40066" x="8670925" y="2517775"/>
          <p14:tracePt t="40082" x="8680450" y="2509838"/>
          <p14:tracePt t="40099" x="8688388" y="2490788"/>
          <p14:tracePt t="40116" x="8705850" y="2465388"/>
          <p14:tracePt t="40132" x="8715375" y="2455863"/>
          <p14:tracePt t="40149" x="8732838" y="2428875"/>
          <p14:tracePt t="40166" x="8751888" y="2384425"/>
          <p14:tracePt t="40182" x="8769350" y="2366963"/>
          <p14:tracePt t="40199" x="8786813" y="2322513"/>
          <p14:tracePt t="40216" x="8804275" y="2268538"/>
          <p14:tracePt t="40232" x="8813800" y="2251075"/>
          <p14:tracePt t="40249" x="8831263" y="2214563"/>
          <p14:tracePt t="40266" x="8840788" y="2187575"/>
          <p14:tracePt t="40282" x="8848725" y="2179638"/>
          <p14:tracePt t="40299" x="8858250" y="2152650"/>
          <p14:tracePt t="40597" x="8858250" y="2143125"/>
          <p14:tracePt t="40607" x="8858250" y="2133600"/>
          <p14:tracePt t="40617" x="8858250" y="2116138"/>
          <p14:tracePt t="40633" x="8858250" y="2098675"/>
          <p14:tracePt t="40649" x="8858250" y="2071688"/>
          <p14:tracePt t="40666" x="8858250" y="2036763"/>
          <p14:tracePt t="40682" x="8858250" y="2027238"/>
          <p14:tracePt t="40699" x="8831263" y="1982788"/>
          <p14:tracePt t="40716" x="8777288" y="1901825"/>
          <p14:tracePt t="40732" x="8732838" y="1857375"/>
          <p14:tracePt t="40749" x="8589963" y="1714500"/>
          <p14:tracePt t="40766" x="8483600" y="1625600"/>
          <p14:tracePt t="40782" x="8161338" y="1473200"/>
          <p14:tracePt t="40799" x="7759700" y="1393825"/>
          <p14:tracePt t="40816" x="7581900" y="1366838"/>
          <p14:tracePt t="40833" x="7259638" y="1366838"/>
          <p14:tracePt t="40849" x="7018338" y="1374775"/>
          <p14:tracePt t="40866" x="6929438" y="1393825"/>
          <p14:tracePt t="40867" x="6840538" y="1411288"/>
          <p14:tracePt t="40883" x="6769100" y="1446213"/>
          <p14:tracePt t="40899" x="6643688" y="1490663"/>
          <p14:tracePt t="40916" x="6608763" y="1500188"/>
          <p14:tracePt t="40933" x="6554788" y="1527175"/>
          <p14:tracePt t="40949" x="6537325" y="1536700"/>
          <p14:tracePt t="41199" x="6518275" y="1536700"/>
          <p14:tracePt t="41209" x="6491288" y="1536700"/>
          <p14:tracePt t="41219" x="6446838" y="1536700"/>
          <p14:tracePt t="41233" x="6375400" y="1536700"/>
          <p14:tracePt t="41249" x="6161088" y="1536700"/>
          <p14:tracePt t="41266" x="6054725" y="1517650"/>
          <p14:tracePt t="41282" x="5875338" y="1500188"/>
          <p14:tracePt t="41299" x="5697538" y="1490663"/>
          <p14:tracePt t="41316" x="5626100" y="1482725"/>
          <p14:tracePt t="41333" x="5491163" y="1473200"/>
          <p14:tracePt t="41349" x="5367338" y="1473200"/>
          <p14:tracePt t="41366" x="5313363" y="1473200"/>
          <p14:tracePt t="41383" x="5197475" y="1473200"/>
          <p14:tracePt t="41399" x="5116513" y="1500188"/>
          <p14:tracePt t="41416" x="5089525" y="1509713"/>
          <p14:tracePt t="41433" x="5054600" y="1517650"/>
          <p14:tracePt t="41449" x="5018088" y="1527175"/>
          <p14:tracePt t="41466" x="5010150" y="1527175"/>
          <p14:tracePt t="41483" x="4983163" y="1544638"/>
          <p14:tracePt t="41499" x="4965700" y="1571625"/>
          <p14:tracePt t="41516" x="4956175" y="1581150"/>
          <p14:tracePt t="41532" x="4929188" y="1633538"/>
          <p14:tracePt t="41549" x="4902200" y="1687513"/>
          <p14:tracePt t="41566" x="4894263" y="1731963"/>
          <p14:tracePt t="41582" x="4884738" y="1776413"/>
          <p14:tracePt t="41600" x="4884738" y="1822450"/>
          <p14:tracePt t="41616" x="4884738" y="1847850"/>
          <p14:tracePt t="41632" x="4894263" y="1901825"/>
          <p14:tracePt t="41649" x="4919663" y="1990725"/>
          <p14:tracePt t="41666" x="4938713" y="2036763"/>
          <p14:tracePt t="41682" x="4983163" y="2143125"/>
          <p14:tracePt t="41699" x="5010150" y="2197100"/>
          <p14:tracePt t="41716" x="5054600" y="2295525"/>
          <p14:tracePt t="41732" x="5099050" y="2366963"/>
          <p14:tracePt t="41749" x="5126038" y="2401888"/>
          <p14:tracePt t="41766" x="5214938" y="2482850"/>
          <p14:tracePt t="41782" x="5340350" y="2562225"/>
          <p14:tracePt t="41799" x="5402263" y="2589213"/>
          <p14:tracePt t="41801" x="5465763" y="2616200"/>
          <p14:tracePt t="41816" x="5537200" y="2643188"/>
          <p14:tracePt t="41832" x="5688013" y="2670175"/>
          <p14:tracePt t="41849" x="5759450" y="2670175"/>
          <p14:tracePt t="41851" x="5848350" y="2670175"/>
          <p14:tracePt t="41866" x="5929313" y="2670175"/>
          <p14:tracePt t="41882" x="6116638" y="2660650"/>
          <p14:tracePt t="41899" x="6215063" y="2633663"/>
          <p14:tracePt t="41916" x="6438900" y="2562225"/>
          <p14:tracePt t="41933" x="6670675" y="2490788"/>
          <p14:tracePt t="41949" x="6777038" y="2465388"/>
          <p14:tracePt t="41966" x="7000875" y="2393950"/>
          <p14:tracePt t="41983" x="7170738" y="2322513"/>
          <p14:tracePt t="41999" x="7259638" y="2295525"/>
          <p14:tracePt t="42016" x="7429500" y="2232025"/>
          <p14:tracePt t="42033" x="7572375" y="2170113"/>
          <p14:tracePt t="42049" x="7608888" y="2152650"/>
          <p14:tracePt t="42066" x="7688263" y="2143125"/>
          <p14:tracePt t="42353" x="7705725" y="2143125"/>
          <p14:tracePt t="42363" x="7742238" y="2143125"/>
          <p14:tracePt t="42373" x="7823200" y="2179638"/>
          <p14:tracePt t="42383" x="7929563" y="2224088"/>
          <p14:tracePt t="42399" x="8089900" y="2295525"/>
          <p14:tracePt t="42416" x="8385175" y="2428875"/>
          <p14:tracePt t="42433" x="8562975" y="2482850"/>
          <p14:tracePt t="42449" x="8643938" y="2490788"/>
          <p14:tracePt t="42466" x="8777288" y="2509838"/>
          <p14:tracePt t="42483" x="8894763" y="2509838"/>
          <p14:tracePt t="42499" x="8939213" y="2509838"/>
          <p14:tracePt t="42516" x="9037638" y="2509838"/>
          <p14:tracePt t="42533" x="9072563" y="2509838"/>
          <p14:tracePt t="42534" x="9126538" y="2509838"/>
          <p14:tracePt t="42804" x="9117013" y="1652588"/>
          <p14:tracePt t="42814" x="9090025" y="1616075"/>
          <p14:tracePt t="42825" x="9055100" y="1581150"/>
          <p14:tracePt t="42835" x="9018588" y="1544638"/>
          <p14:tracePt t="42849" x="8991600" y="1509713"/>
          <p14:tracePt t="42866" x="8947150" y="1465263"/>
          <p14:tracePt t="42883" x="8912225" y="1438275"/>
          <p14:tracePt t="42899" x="8867775" y="1393825"/>
          <p14:tracePt t="42916" x="8786813" y="1339850"/>
          <p14:tracePt t="42933" x="8759825" y="1303338"/>
          <p14:tracePt t="42949" x="8705850" y="1258888"/>
          <p14:tracePt t="42966" x="8653463" y="1223963"/>
          <p14:tracePt t="42983" x="8634413" y="1204913"/>
          <p14:tracePt t="42999" x="8599488" y="1179513"/>
          <p14:tracePt t="43016" x="8537575" y="1133475"/>
          <p14:tracePt t="43033" x="8510588" y="1116013"/>
          <p14:tracePt t="43049" x="8429625" y="1062038"/>
          <p14:tracePt t="43066" x="8348663" y="1044575"/>
          <p14:tracePt t="43083" x="8323263" y="1036638"/>
          <p14:tracePt t="43099" x="8286750" y="1036638"/>
          <p14:tracePt t="43388" x="8259763" y="1036638"/>
          <p14:tracePt t="43398" x="8180388" y="1044575"/>
          <p14:tracePt t="43408" x="7991475" y="1081088"/>
          <p14:tracePt t="43417" x="7661275" y="1125538"/>
          <p14:tracePt t="43433" x="7358063" y="1169988"/>
          <p14:tracePt t="43449" x="6884988" y="1214438"/>
          <p14:tracePt t="43466" x="6751638" y="1223963"/>
          <p14:tracePt t="43467" x="6634163" y="1231900"/>
          <p14:tracePt t="43483" x="6537325" y="1241425"/>
          <p14:tracePt t="43499" x="6402388" y="1250950"/>
          <p14:tracePt t="43516" x="6357938" y="1258888"/>
          <p14:tracePt t="43518" x="6303963" y="1258888"/>
          <p14:tracePt t="43533" x="6269038" y="1268413"/>
          <p14:tracePt t="43550" x="6180138" y="1276350"/>
          <p14:tracePt t="43566" x="6143625" y="1285875"/>
          <p14:tracePt t="43583" x="6062663" y="1303338"/>
          <p14:tracePt t="43599" x="5991225" y="1322388"/>
          <p14:tracePt t="43616" x="5973763" y="1322388"/>
          <p14:tracePt t="43633" x="5919788" y="1330325"/>
          <p14:tracePt t="43649" x="5867400" y="1339850"/>
          <p14:tracePt t="43666" x="5830888" y="1347788"/>
          <p14:tracePt t="43683" x="5759450" y="1366838"/>
          <p14:tracePt t="43699" x="5688013" y="1393825"/>
          <p14:tracePt t="43716" x="5653088" y="1401763"/>
          <p14:tracePt t="43733" x="5572125" y="1438275"/>
          <p14:tracePt t="43750" x="5491163" y="1465263"/>
          <p14:tracePt t="43766" x="5465763" y="1482725"/>
          <p14:tracePt t="43783" x="5411788" y="1500188"/>
          <p14:tracePt t="43799" x="5375275" y="1527175"/>
          <p14:tracePt t="43816" x="5348288" y="1554163"/>
          <p14:tracePt t="43833" x="5295900" y="1598613"/>
          <p14:tracePt t="43850" x="5251450" y="1643063"/>
          <p14:tracePt t="43866" x="5232400" y="1660525"/>
          <p14:tracePt t="43883" x="5214938" y="1697038"/>
          <p14:tracePt t="43900" x="5187950" y="1731963"/>
          <p14:tracePt t="43916" x="5160963" y="1758950"/>
          <p14:tracePt t="43933" x="5133975" y="1839913"/>
          <p14:tracePt t="43950" x="5116513" y="1919288"/>
          <p14:tracePt t="43966" x="5108575" y="1955800"/>
          <p14:tracePt t="43983" x="5099050" y="2027238"/>
          <p14:tracePt t="43999" x="5089525" y="2062163"/>
          <p14:tracePt t="44016" x="5089525" y="2081213"/>
          <p14:tracePt t="44033" x="5089525" y="2125663"/>
          <p14:tracePt t="44050" x="5089525" y="2160588"/>
          <p14:tracePt t="44066" x="5089525" y="2179638"/>
          <p14:tracePt t="44083" x="5089525" y="2214563"/>
          <p14:tracePt t="44100" x="5108575" y="2259013"/>
          <p14:tracePt t="44116" x="5116513" y="2276475"/>
          <p14:tracePt t="44133" x="5143500" y="2322513"/>
          <p14:tracePt t="44150" x="5160963" y="2357438"/>
          <p14:tracePt t="44166" x="5180013" y="2366963"/>
          <p14:tracePt t="44183" x="5205413" y="2393950"/>
          <p14:tracePt t="44200" x="5268913" y="2428875"/>
          <p14:tracePt t="44216" x="5303838" y="2438400"/>
          <p14:tracePt t="44233" x="5394325" y="2455863"/>
          <p14:tracePt t="44250" x="5491163" y="2465388"/>
          <p14:tracePt t="44266" x="5537200" y="2473325"/>
          <p14:tracePt t="44283" x="5643563" y="2473325"/>
          <p14:tracePt t="44300" x="5786438" y="2473325"/>
          <p14:tracePt t="44316" x="5867400" y="2473325"/>
          <p14:tracePt t="44333" x="6037263" y="2473325"/>
          <p14:tracePt t="44350" x="6143625" y="2473325"/>
          <p14:tracePt t="44366" x="6357938" y="2473325"/>
          <p14:tracePt t="44383" x="6562725" y="2473325"/>
          <p14:tracePt t="44400" x="6688138" y="2473325"/>
          <p14:tracePt t="44416" x="6894513" y="2473325"/>
          <p14:tracePt t="44433" x="7072313" y="2473325"/>
          <p14:tracePt t="44450" x="7170738" y="2473325"/>
          <p14:tracePt t="44451" x="7251700" y="2473325"/>
          <p14:tracePt t="44466" x="7340600" y="2473325"/>
          <p14:tracePt t="44483" x="7491413" y="2473325"/>
          <p14:tracePt t="44500" x="7562850" y="2473325"/>
          <p14:tracePt t="44502" x="7653338" y="2473325"/>
          <p14:tracePt t="44516" x="7732713" y="2465388"/>
          <p14:tracePt t="44533" x="7902575" y="2438400"/>
          <p14:tracePt t="44550" x="7974013" y="2419350"/>
          <p14:tracePt t="44566" x="8081963" y="2393950"/>
          <p14:tracePt t="44583" x="8170863" y="2357438"/>
          <p14:tracePt t="44600" x="8197850" y="2339975"/>
          <p14:tracePt t="44616" x="8277225" y="2312988"/>
          <p14:tracePt t="44633" x="8385175" y="2259013"/>
          <p14:tracePt t="44650" x="8439150" y="2232025"/>
          <p14:tracePt t="44666" x="8518525" y="2197100"/>
          <p14:tracePt t="44683" x="8562975" y="2179638"/>
          <p14:tracePt t="44700" x="8572500" y="2170113"/>
          <p14:tracePt t="44716" x="8589963" y="2170113"/>
          <p14:tracePt t="44733" x="8616950" y="2152650"/>
          <p14:tracePt t="44750" x="8626475" y="2152650"/>
          <p14:tracePt t="44766" x="8661400" y="2133600"/>
          <p14:tracePt t="44783" x="8688388" y="2108200"/>
          <p14:tracePt t="44800" x="8705850" y="2108200"/>
          <p14:tracePt t="44816" x="8724900" y="2089150"/>
          <p14:tracePt t="44833" x="8732838" y="2071688"/>
          <p14:tracePt t="44850" x="8742363" y="2054225"/>
          <p14:tracePt t="44866" x="8769350" y="1973263"/>
          <p14:tracePt t="44883" x="8786813" y="1893888"/>
          <p14:tracePt t="44900" x="8786813" y="1857375"/>
          <p14:tracePt t="44916" x="8786813" y="1803400"/>
          <p14:tracePt t="44933" x="8786813" y="1776413"/>
          <p14:tracePt t="44950" x="8786813" y="1751013"/>
          <p14:tracePt t="44966" x="8769350" y="1704975"/>
          <p14:tracePt t="44983" x="8697913" y="1616075"/>
          <p14:tracePt t="45000" x="8626475" y="1554163"/>
          <p14:tracePt t="45016" x="8375650" y="1374775"/>
          <p14:tracePt t="45033" x="8010525" y="1204913"/>
          <p14:tracePt t="45050" x="7858125" y="1143000"/>
          <p14:tracePt t="45066" x="7634288" y="1089025"/>
          <p14:tracePt t="45083" x="7402513" y="1071563"/>
          <p14:tracePt t="45100" x="7296150" y="1071563"/>
          <p14:tracePt t="45116" x="7116763" y="1071563"/>
          <p14:tracePt t="45133" x="6956425" y="1071563"/>
          <p14:tracePt t="45150" x="6884988" y="1071563"/>
          <p14:tracePt t="45166" x="6759575" y="1081088"/>
          <p14:tracePt t="45183" x="6616700" y="1098550"/>
          <p14:tracePt t="45200" x="6537325" y="1116013"/>
          <p14:tracePt t="45217" x="6367463" y="1160463"/>
          <p14:tracePt t="45233" x="6242050" y="1196975"/>
          <p14:tracePt t="45250" x="6205538" y="1196975"/>
          <p14:tracePt t="45267" x="6116638" y="1214438"/>
          <p14:tracePt t="45284" x="6000750" y="1258888"/>
          <p14:tracePt t="45300" x="5938838" y="1285875"/>
          <p14:tracePt t="45316" x="5795963" y="1366838"/>
          <p14:tracePt t="45333" x="5732463" y="1393825"/>
          <p14:tracePt t="45350" x="5634038" y="1455738"/>
          <p14:tracePt t="45366" x="5562600" y="1490663"/>
          <p14:tracePt t="45383" x="5537200" y="1509713"/>
          <p14:tracePt t="45384" x="5518150" y="1509713"/>
          <p14:tracePt t="45400" x="5500688" y="1517650"/>
          <p14:tracePt t="45416" x="5483225" y="1527175"/>
          <p14:tracePt t="45626" x="0" y="0"/>
        </p14:tracePtLst>
        <p14:tracePtLst>
          <p14:tracePt t="59662" x="1062038" y="4286250"/>
          <p14:tracePt t="60040" x="1062038" y="4295775"/>
          <p14:tracePt t="60050" x="1071563" y="4303713"/>
          <p14:tracePt t="60423" x="0" y="0"/>
        </p14:tracePtLst>
        <p14:tracePtLst>
          <p14:tracePt t="61129" x="2697163" y="3081338"/>
          <p14:tracePt t="61216" x="2705100" y="3081338"/>
          <p14:tracePt t="61457" x="0" y="0"/>
        </p14:tracePtLst>
        <p14:tracePtLst>
          <p14:tracePt t="61978" x="3036888" y="2446338"/>
          <p14:tracePt t="62440" x="0" y="0"/>
        </p14:tracePtLst>
        <p14:tracePtLst>
          <p14:tracePt t="68160" x="608013" y="4625975"/>
          <p14:tracePt t="68238" x="598488" y="4625975"/>
          <p14:tracePt t="68861" x="0" y="0"/>
        </p14:tracePtLst>
        <p14:tracePtLst>
          <p14:tracePt t="69634" x="2054225" y="3956050"/>
          <p14:tracePt t="69965" x="0" y="0"/>
        </p14:tracePtLst>
        <p14:tracePtLst>
          <p14:tracePt t="71433" x="2911475" y="2840038"/>
          <p14:tracePt t="72124" x="0" y="0"/>
        </p14:tracePtLst>
        <p14:tracePtLst>
          <p14:tracePt t="74011" x="625475" y="4572000"/>
          <p14:tracePt t="74201" x="633413" y="4562475"/>
          <p14:tracePt t="74211" x="652463" y="4554538"/>
          <p14:tracePt t="74222" x="669925" y="4545013"/>
          <p14:tracePt t="74238" x="696913" y="4537075"/>
          <p14:tracePt t="74256" x="776288" y="4510088"/>
          <p14:tracePt t="74271" x="893763" y="4465638"/>
          <p14:tracePt t="74288" x="955675" y="4446588"/>
          <p14:tracePt t="74304" x="1071563" y="4411663"/>
          <p14:tracePt t="74321" x="1187450" y="4375150"/>
          <p14:tracePt t="74338" x="1250950" y="4357688"/>
          <p14:tracePt t="74354" x="1357313" y="4322763"/>
          <p14:tracePt t="74371" x="1500188" y="4276725"/>
          <p14:tracePt t="74388" x="1562100" y="4241800"/>
          <p14:tracePt t="74405" x="1679575" y="4187825"/>
          <p14:tracePt t="74421" x="1776413" y="4143375"/>
          <p14:tracePt t="74438" x="1812925" y="4125913"/>
          <p14:tracePt t="74454" x="1874838" y="4098925"/>
          <p14:tracePt t="74471" x="1928813" y="4071938"/>
          <p14:tracePt t="74488" x="1955800" y="4062413"/>
          <p14:tracePt t="74505" x="2009775" y="4037013"/>
          <p14:tracePt t="74521" x="2054225" y="4010025"/>
          <p14:tracePt t="74538" x="2071688" y="4010025"/>
          <p14:tracePt t="74555" x="2133600" y="3983038"/>
          <p14:tracePt t="74571" x="2205038" y="3956050"/>
          <p14:tracePt t="74588" x="2232025" y="3938588"/>
          <p14:tracePt t="74605" x="2276475" y="3929063"/>
          <p14:tracePt t="74621" x="2303463" y="3919538"/>
          <p14:tracePt t="74752" x="2286000" y="3919538"/>
          <p14:tracePt t="74762" x="2232025" y="3938588"/>
          <p14:tracePt t="74772" x="2143125" y="3973513"/>
          <p14:tracePt t="74782" x="2062163" y="4000500"/>
          <p14:tracePt t="74792" x="1946275" y="4044950"/>
          <p14:tracePt t="74805" x="1822450" y="4081463"/>
          <p14:tracePt t="74821" x="1714500" y="4116388"/>
          <p14:tracePt t="74838" x="1536700" y="4179888"/>
          <p14:tracePt t="74855" x="1384300" y="4241800"/>
          <p14:tracePt t="74871" x="1322388" y="4259263"/>
          <p14:tracePt t="74873" x="1258888" y="4276725"/>
          <p14:tracePt t="74888" x="1196975" y="4295775"/>
          <p14:tracePt t="74905" x="1044575" y="4340225"/>
          <p14:tracePt t="74922" x="965200" y="4375150"/>
          <p14:tracePt t="74923" x="884238" y="4419600"/>
          <p14:tracePt t="74938" x="795338" y="4456113"/>
          <p14:tracePt t="74955" x="642938" y="4518025"/>
          <p14:tracePt t="74971" x="608013" y="4537075"/>
          <p14:tracePt t="74988" x="554038" y="4554538"/>
          <p14:tracePt t="75005" x="517525" y="4572000"/>
          <p14:tracePt t="75021" x="500063" y="4581525"/>
          <p14:tracePt t="75038" x="473075" y="4589463"/>
          <p14:tracePt t="75055" x="446088" y="4598988"/>
          <p14:tracePt t="75088" x="428625" y="4608513"/>
          <p14:tracePt t="75345" x="438150" y="4608513"/>
          <p14:tracePt t="75359" x="446088" y="4598988"/>
          <p14:tracePt t="75366" x="473075" y="4598988"/>
          <p14:tracePt t="75376" x="517525" y="4581525"/>
          <p14:tracePt t="75388" x="561975" y="4554538"/>
          <p14:tracePt t="75405" x="679450" y="4518025"/>
          <p14:tracePt t="75422" x="731838" y="4500563"/>
          <p14:tracePt t="75438" x="847725" y="4456113"/>
          <p14:tracePt t="75455" x="965200" y="4419600"/>
          <p14:tracePt t="75471" x="1017588" y="4394200"/>
          <p14:tracePt t="75488" x="1116013" y="4357688"/>
          <p14:tracePt t="75505" x="1187450" y="4330700"/>
          <p14:tracePt t="75521" x="1214438" y="4313238"/>
          <p14:tracePt t="75538" x="1268413" y="4303713"/>
          <p14:tracePt t="75555" x="1322388" y="4276725"/>
          <p14:tracePt t="75571" x="1357313" y="4268788"/>
          <p14:tracePt t="75588" x="1419225" y="4241800"/>
          <p14:tracePt t="75605" x="1465263" y="4224338"/>
          <p14:tracePt t="75621" x="1482725" y="4214813"/>
          <p14:tracePt t="75638" x="1509713" y="4205288"/>
          <p14:tracePt t="75655" x="1536700" y="4197350"/>
          <p14:tracePt t="75671" x="1536700" y="4187825"/>
          <p14:tracePt t="75688" x="1571625" y="4179888"/>
          <p14:tracePt t="75705" x="1598613" y="4160838"/>
          <p14:tracePt t="75722" x="1625600" y="4143375"/>
          <p14:tracePt t="75738" x="1643063" y="4133850"/>
          <p14:tracePt t="75755" x="1660525" y="4125913"/>
          <p14:tracePt t="76359" x="1679575" y="4125913"/>
          <p14:tracePt t="76378" x="1687513" y="4125913"/>
          <p14:tracePt t="76388" x="1704975" y="4125913"/>
          <p14:tracePt t="76399" x="1714500" y="4125913"/>
          <p14:tracePt t="76409" x="1724025" y="4116388"/>
          <p14:tracePt t="76422" x="1731963" y="4116388"/>
          <p14:tracePt t="76438" x="1751013" y="4116388"/>
          <p14:tracePt t="76472" x="1758950" y="4116388"/>
          <p14:tracePt t="76489" x="1768475" y="4116388"/>
          <p14:tracePt t="76505" x="1776413" y="4116388"/>
          <p14:tracePt t="76522" x="1785938" y="4116388"/>
          <p14:tracePt t="76539" x="1785938" y="4108450"/>
          <p14:tracePt t="76555" x="1795463" y="4108450"/>
          <p14:tracePt t="79943" x="0" y="0"/>
        </p14:tracePtLst>
        <p14:tracePtLst>
          <p14:tracePt t="84479" x="500063" y="4295775"/>
          <p14:tracePt t="84508" x="500063" y="4286250"/>
          <p14:tracePt t="84548" x="500063" y="4276725"/>
          <p14:tracePt t="84578" x="500063" y="4268788"/>
          <p14:tracePt t="84618" x="509588" y="4259263"/>
          <p14:tracePt t="84639" x="517525" y="4251325"/>
          <p14:tracePt t="84649" x="536575" y="4241800"/>
          <p14:tracePt t="84658" x="544513" y="4241800"/>
          <p14:tracePt t="84673" x="554038" y="4241800"/>
          <p14:tracePt t="84689" x="581025" y="4241800"/>
          <p14:tracePt t="84706" x="588963" y="4241800"/>
          <p14:tracePt t="84723" x="615950" y="4241800"/>
          <p14:tracePt t="84739" x="642938" y="4241800"/>
          <p14:tracePt t="84756" x="660400" y="4251325"/>
          <p14:tracePt t="84773" x="679450" y="4259263"/>
          <p14:tracePt t="84789" x="704850" y="4286250"/>
          <p14:tracePt t="84806" x="714375" y="4295775"/>
          <p14:tracePt t="84823" x="731838" y="4303713"/>
          <p14:tracePt t="84839" x="750888" y="4340225"/>
          <p14:tracePt t="84856" x="758825" y="4357688"/>
          <p14:tracePt t="84873" x="795338" y="4419600"/>
          <p14:tracePt t="84890" x="812800" y="4473575"/>
          <p14:tracePt t="84906" x="822325" y="4491038"/>
          <p14:tracePt t="84923" x="839788" y="4545013"/>
          <p14:tracePt t="84940" x="847725" y="4581525"/>
          <p14:tracePt t="84956" x="847725" y="4589463"/>
          <p14:tracePt t="84973" x="847725" y="4625975"/>
          <p14:tracePt t="84990" x="847725" y="4660900"/>
          <p14:tracePt t="85006" x="847725" y="4687888"/>
          <p14:tracePt t="85023" x="847725" y="4724400"/>
          <p14:tracePt t="85040" x="847725" y="4768850"/>
          <p14:tracePt t="85056" x="847725" y="4786313"/>
          <p14:tracePt t="85073" x="847725" y="4822825"/>
          <p14:tracePt t="85089" x="830263" y="4840288"/>
          <p14:tracePt t="85106" x="803275" y="4884738"/>
          <p14:tracePt t="85123" x="785813" y="4911725"/>
          <p14:tracePt t="85139" x="768350" y="4919663"/>
          <p14:tracePt t="85141" x="750888" y="4938713"/>
          <p14:tracePt t="85156" x="731838" y="4938713"/>
          <p14:tracePt t="85173" x="679450" y="4946650"/>
          <p14:tracePt t="85189" x="642938" y="4946650"/>
          <p14:tracePt t="85206" x="554038" y="4946650"/>
          <p14:tracePt t="85223" x="482600" y="4946650"/>
          <p14:tracePt t="85240" x="446088" y="4938713"/>
          <p14:tracePt t="85256" x="401638" y="4911725"/>
          <p14:tracePt t="85273" x="366713" y="4884738"/>
          <p14:tracePt t="85290" x="357188" y="4875213"/>
          <p14:tracePt t="85306" x="339725" y="4840288"/>
          <p14:tracePt t="85323" x="303213" y="4776788"/>
          <p14:tracePt t="85340" x="285750" y="4732338"/>
          <p14:tracePt t="85356" x="268288" y="4643438"/>
          <p14:tracePt t="85373" x="250825" y="4545013"/>
          <p14:tracePt t="85390" x="250825" y="4491038"/>
          <p14:tracePt t="85406" x="250825" y="4411663"/>
          <p14:tracePt t="85423" x="250825" y="4340225"/>
          <p14:tracePt t="85440" x="250825" y="4313238"/>
          <p14:tracePt t="85457" x="268288" y="4251325"/>
          <p14:tracePt t="85473" x="312738" y="4214813"/>
          <p14:tracePt t="85490" x="339725" y="4179888"/>
          <p14:tracePt t="85506" x="428625" y="4108450"/>
          <p14:tracePt t="85523" x="517525" y="4054475"/>
          <p14:tracePt t="85539" x="561975" y="4044950"/>
          <p14:tracePt t="85556" x="633413" y="4037013"/>
          <p14:tracePt t="85573" x="714375" y="4037013"/>
          <p14:tracePt t="85590" x="750888" y="4037013"/>
          <p14:tracePt t="85606" x="803275" y="4044950"/>
          <p14:tracePt t="85623" x="857250" y="4062413"/>
          <p14:tracePt t="85639" x="874713" y="4081463"/>
          <p14:tracePt t="85656" x="919163" y="4116388"/>
          <p14:tracePt t="85673" x="955675" y="4152900"/>
          <p14:tracePt t="85690" x="982663" y="4187825"/>
          <p14:tracePt t="85706" x="1017588" y="4268788"/>
          <p14:tracePt t="85723" x="1062038" y="4348163"/>
          <p14:tracePt t="85740" x="1081088" y="4394200"/>
          <p14:tracePt t="85756" x="1089025" y="4473575"/>
          <p14:tracePt t="85773" x="1098550" y="4527550"/>
          <p14:tracePt t="85790" x="1098550" y="4572000"/>
          <p14:tracePt t="85806" x="1089025" y="4670425"/>
          <p14:tracePt t="85823" x="1062038" y="4759325"/>
          <p14:tracePt t="85840" x="1054100" y="4803775"/>
          <p14:tracePt t="85857" x="1017588" y="4857750"/>
          <p14:tracePt t="85874" x="990600" y="4911725"/>
          <p14:tracePt t="85890" x="982663" y="4919663"/>
          <p14:tracePt t="85907" x="946150" y="4956175"/>
          <p14:tracePt t="85924" x="893763" y="5000625"/>
          <p14:tracePt t="85940" x="866775" y="5018088"/>
          <p14:tracePt t="85957" x="785813" y="5062538"/>
          <p14:tracePt t="85974" x="714375" y="5081588"/>
          <p14:tracePt t="85990" x="669925" y="5089525"/>
          <p14:tracePt t="86007" x="588963" y="5089525"/>
          <p14:tracePt t="86024" x="536575" y="5072063"/>
          <p14:tracePt t="86040" x="500063" y="5054600"/>
          <p14:tracePt t="86056" x="438150" y="5010150"/>
          <p14:tracePt t="86073" x="419100" y="4983163"/>
          <p14:tracePt t="86075" x="384175" y="4938713"/>
          <p14:tracePt t="86090" x="357188" y="4894263"/>
          <p14:tracePt t="86106" x="285750" y="4776788"/>
          <p14:tracePt t="86124" x="258763" y="4714875"/>
          <p14:tracePt t="86125" x="231775" y="4652963"/>
          <p14:tracePt t="86140" x="214313" y="4598988"/>
          <p14:tracePt t="86156" x="187325" y="4518025"/>
          <p14:tracePt t="86173" x="187325" y="4491038"/>
          <p14:tracePt t="86190" x="187325" y="4446588"/>
          <p14:tracePt t="86207" x="187325" y="4402138"/>
          <p14:tracePt t="86223" x="196850" y="4375150"/>
          <p14:tracePt t="86240" x="223838" y="4295775"/>
          <p14:tracePt t="86256" x="258763" y="4224338"/>
          <p14:tracePt t="86273" x="276225" y="4205288"/>
          <p14:tracePt t="86290" x="295275" y="4160838"/>
          <p14:tracePt t="86306" x="312738" y="4143375"/>
          <p14:tracePt t="86323" x="330200" y="4133850"/>
          <p14:tracePt t="86340" x="366713" y="4108450"/>
          <p14:tracePt t="86356" x="419100" y="4081463"/>
          <p14:tracePt t="86373" x="455613" y="4071938"/>
          <p14:tracePt t="86390" x="517525" y="4071938"/>
          <p14:tracePt t="86406" x="581025" y="4071938"/>
          <p14:tracePt t="86423" x="608013" y="4071938"/>
          <p14:tracePt t="86440" x="652463" y="4071938"/>
          <p14:tracePt t="86456" x="714375" y="4081463"/>
          <p14:tracePt t="86473" x="731838" y="4089400"/>
          <p14:tracePt t="86490" x="776288" y="4108450"/>
          <p14:tracePt t="86506" x="822325" y="4125913"/>
          <p14:tracePt t="86523" x="847725" y="4143375"/>
          <p14:tracePt t="86540" x="874713" y="4170363"/>
          <p14:tracePt t="86556" x="893763" y="4187825"/>
          <p14:tracePt t="86573" x="901700" y="4205288"/>
          <p14:tracePt t="86590" x="919163" y="4232275"/>
          <p14:tracePt t="86606" x="928688" y="4268788"/>
          <p14:tracePt t="86623" x="938213" y="4276725"/>
          <p14:tracePt t="86640" x="946150" y="4313238"/>
          <p14:tracePt t="86656" x="955675" y="4340225"/>
          <p14:tracePt t="86673" x="955675" y="4367213"/>
          <p14:tracePt t="86690" x="955675" y="4394200"/>
          <p14:tracePt t="86707" x="955675" y="4419600"/>
          <p14:tracePt t="86723" x="955675" y="4438650"/>
          <p14:tracePt t="86740" x="955675" y="4491038"/>
          <p14:tracePt t="86757" x="955675" y="4545013"/>
          <p14:tracePt t="86773" x="955675" y="4572000"/>
          <p14:tracePt t="86790" x="955675" y="4616450"/>
          <p14:tracePt t="86807" x="955675" y="4652963"/>
          <p14:tracePt t="86823" x="955675" y="4670425"/>
          <p14:tracePt t="86840" x="946150" y="4714875"/>
          <p14:tracePt t="86858" x="919163" y="4741863"/>
          <p14:tracePt t="86874" x="919163" y="4759325"/>
          <p14:tracePt t="86890" x="901700" y="4786313"/>
          <p14:tracePt t="86907" x="884238" y="4795838"/>
          <p14:tracePt t="86923" x="866775" y="4813300"/>
          <p14:tracePt t="86940" x="839788" y="4830763"/>
          <p14:tracePt t="86957" x="812800" y="4840288"/>
          <p14:tracePt t="86973" x="795338" y="4840288"/>
          <p14:tracePt t="86990" x="758825" y="4840288"/>
          <p14:tracePt t="87006" x="731838" y="4848225"/>
          <p14:tracePt t="87007" x="714375" y="4848225"/>
          <p14:tracePt t="87023" x="687388" y="4848225"/>
          <p14:tracePt t="87040" x="633413" y="4848225"/>
          <p14:tracePt t="87056" x="608013" y="4848225"/>
          <p14:tracePt t="87058" x="588963" y="4848225"/>
          <p14:tracePt t="87073" x="571500" y="4840288"/>
          <p14:tracePt t="87090" x="527050" y="4822825"/>
          <p14:tracePt t="87106" x="517525" y="4822825"/>
          <p14:tracePt t="87123" x="500063" y="4803775"/>
          <p14:tracePt t="87140" x="490538" y="4795838"/>
          <p14:tracePt t="87156" x="482600" y="4795838"/>
          <p14:tracePt t="87173" x="473075" y="4776788"/>
          <p14:tracePt t="87190" x="455613" y="4741863"/>
          <p14:tracePt t="87206" x="446088" y="4732338"/>
          <p14:tracePt t="87223" x="428625" y="4705350"/>
          <p14:tracePt t="87240" x="419100" y="4679950"/>
          <p14:tracePt t="87257" x="411163" y="4660900"/>
          <p14:tracePt t="87273" x="393700" y="4616450"/>
          <p14:tracePt t="87290" x="374650" y="4545013"/>
          <p14:tracePt t="87306" x="366713" y="4510088"/>
          <p14:tracePt t="87323" x="366713" y="4456113"/>
          <p14:tracePt t="87340" x="366713" y="4419600"/>
          <p14:tracePt t="87356" x="366713" y="4402138"/>
          <p14:tracePt t="87373" x="366713" y="4357688"/>
          <p14:tracePt t="87390" x="374650" y="4313238"/>
          <p14:tracePt t="87407" x="384175" y="4286250"/>
          <p14:tracePt t="87423" x="411163" y="4241800"/>
          <p14:tracePt t="87440" x="428625" y="4214813"/>
          <p14:tracePt t="87457" x="438150" y="4197350"/>
          <p14:tracePt t="87473" x="465138" y="4179888"/>
          <p14:tracePt t="87490" x="500063" y="4160838"/>
          <p14:tracePt t="87507" x="527050" y="4152900"/>
          <p14:tracePt t="87523" x="598488" y="4143375"/>
          <p14:tracePt t="87540" x="660400" y="4143375"/>
          <p14:tracePt t="87557" x="696913" y="4143375"/>
          <p14:tracePt t="87573" x="750888" y="4160838"/>
          <p14:tracePt t="87590" x="785813" y="4187825"/>
          <p14:tracePt t="87607" x="803275" y="4197350"/>
          <p14:tracePt t="87623" x="830263" y="4251325"/>
          <p14:tracePt t="87640" x="857250" y="4295775"/>
          <p14:tracePt t="87656" x="866775" y="4322763"/>
          <p14:tracePt t="87673" x="884238" y="4384675"/>
          <p14:tracePt t="87690" x="901700" y="4429125"/>
          <p14:tracePt t="87707" x="901700" y="4456113"/>
          <p14:tracePt t="87723" x="911225" y="4491038"/>
          <p14:tracePt t="87740" x="911225" y="4527550"/>
          <p14:tracePt t="87757" x="911225" y="4537075"/>
          <p14:tracePt t="87892" x="0" y="0"/>
        </p14:tracePtLst>
        <p14:tracePtLst>
          <p14:tracePt t="88495" x="2946400" y="1652588"/>
          <p14:tracePt t="88503" x="2955925" y="1652588"/>
          <p14:tracePt t="88513" x="2973388" y="1670050"/>
          <p14:tracePt t="88533" x="2982913" y="1679575"/>
          <p14:tracePt t="88543" x="2990850" y="1687513"/>
          <p14:tracePt t="88557" x="3000375" y="1687513"/>
          <p14:tracePt t="88573" x="3009900" y="1697038"/>
          <p14:tracePt t="88590" x="3017838" y="1704975"/>
          <p14:tracePt t="88607" x="3017838" y="1714500"/>
          <p14:tracePt t="88624" x="3017838" y="1741488"/>
          <p14:tracePt t="88641" x="3017838" y="1751013"/>
          <p14:tracePt t="88657" x="3017838" y="1776413"/>
          <p14:tracePt t="88674" x="3017838" y="1795463"/>
          <p14:tracePt t="88690" x="3017838" y="1803400"/>
          <p14:tracePt t="88707" x="2990850" y="1822450"/>
          <p14:tracePt t="88724" x="2938463" y="1847850"/>
          <p14:tracePt t="88740" x="2901950" y="1866900"/>
          <p14:tracePt t="88758" x="2822575" y="1866900"/>
          <p14:tracePt t="88774" x="2786063" y="1866900"/>
          <p14:tracePt t="88791" x="2741613" y="1866900"/>
          <p14:tracePt t="88807" x="2714625" y="1866900"/>
          <p14:tracePt t="88823" x="2697163" y="1857375"/>
          <p14:tracePt t="88840" x="2679700" y="1830388"/>
          <p14:tracePt t="88857" x="2660650" y="1795463"/>
          <p14:tracePt t="88874" x="2643188" y="1714500"/>
          <p14:tracePt t="88890" x="2643188" y="1670050"/>
          <p14:tracePt t="88907" x="2652713" y="1544638"/>
          <p14:tracePt t="88924" x="2687638" y="1473200"/>
          <p14:tracePt t="88925" x="2714625" y="1401763"/>
          <p14:tracePt t="88940" x="2768600" y="1339850"/>
          <p14:tracePt t="88957" x="2857500" y="1241425"/>
          <p14:tracePt t="88974" x="2919413" y="1196975"/>
          <p14:tracePt t="88975" x="2982913" y="1160463"/>
          <p14:tracePt t="88990" x="3062288" y="1125538"/>
          <p14:tracePt t="89007" x="3170238" y="1116013"/>
          <p14:tracePt t="89024" x="3232150" y="1108075"/>
          <p14:tracePt t="89040" x="3322638" y="1108075"/>
          <p14:tracePt t="89057" x="3419475" y="1125538"/>
          <p14:tracePt t="89073" x="3473450" y="1143000"/>
          <p14:tracePt t="89090" x="3544888" y="1187450"/>
          <p14:tracePt t="89107" x="3608388" y="1231900"/>
          <p14:tracePt t="89124" x="3625850" y="1241425"/>
          <p14:tracePt t="89140" x="3652838" y="1285875"/>
          <p14:tracePt t="89157" x="3670300" y="1312863"/>
          <p14:tracePt t="89173" x="3679825" y="1322388"/>
          <p14:tracePt t="89190" x="3687763" y="1347788"/>
          <p14:tracePt t="89207" x="3687763" y="1366838"/>
          <p14:tracePt t="89223" x="3687763" y="1374775"/>
          <p14:tracePt t="89240" x="3679825" y="1411288"/>
          <p14:tracePt t="89257" x="3652838" y="1482725"/>
          <p14:tracePt t="89274" x="3633788" y="1509713"/>
          <p14:tracePt t="89290" x="3571875" y="1598613"/>
          <p14:tracePt t="89307" x="3500438" y="1679575"/>
          <p14:tracePt t="89324" x="3455988" y="1724025"/>
          <p14:tracePt t="89340" x="3357563" y="1803400"/>
          <p14:tracePt t="89357" x="3251200" y="1857375"/>
          <p14:tracePt t="89374" x="3197225" y="1874838"/>
          <p14:tracePt t="89390" x="3098800" y="1901825"/>
          <p14:tracePt t="89407" x="2982913" y="1911350"/>
          <p14:tracePt t="89424" x="2938463" y="1919288"/>
          <p14:tracePt t="89440" x="2840038" y="1919288"/>
          <p14:tracePt t="89457" x="2768600" y="1919288"/>
          <p14:tracePt t="89474" x="2741613" y="1919288"/>
          <p14:tracePt t="89490" x="2697163" y="1911350"/>
          <p14:tracePt t="89507" x="2679700" y="1911350"/>
          <p14:tracePt t="89524" x="2670175" y="1901825"/>
          <p14:tracePt t="89540" x="2670175" y="1893888"/>
          <p14:tracePt t="89557" x="2660650" y="1893888"/>
          <p14:tracePt t="89578" x="2652713" y="1893888"/>
          <p14:tracePt t="89591" x="2652713" y="1884363"/>
          <p14:tracePt t="89609" x="2652713" y="1874838"/>
          <p14:tracePt t="89624" x="2652713" y="1857375"/>
          <p14:tracePt t="89640" x="2652713" y="1812925"/>
          <p14:tracePt t="89658" x="2670175" y="1751013"/>
          <p14:tracePt t="89674" x="2697163" y="1714500"/>
          <p14:tracePt t="89691" x="2732088" y="1670050"/>
          <p14:tracePt t="89707" x="2768600" y="1643063"/>
          <p14:tracePt t="89709" x="2795588" y="1616075"/>
          <p14:tracePt t="89724" x="2847975" y="1589088"/>
          <p14:tracePt t="89741" x="2965450" y="1554163"/>
          <p14:tracePt t="89757" x="3027363" y="1554163"/>
          <p14:tracePt t="89774" x="3125788" y="1554163"/>
          <p14:tracePt t="89790" x="3197225" y="1554163"/>
          <p14:tracePt t="89807" x="3224213" y="1554163"/>
          <p14:tracePt t="89824" x="3268663" y="1554163"/>
          <p14:tracePt t="89840" x="3313113" y="1571625"/>
          <p14:tracePt t="89859" x="3357563" y="1581150"/>
          <p14:tracePt t="89874" x="3367088" y="1589088"/>
          <p14:tracePt t="89891" x="3402013" y="1598613"/>
          <p14:tracePt t="89924" x="3411538" y="1608138"/>
          <p14:tracePt t="89941" x="3419475" y="1608138"/>
          <p14:tracePt t="90010" x="3419475" y="1616075"/>
          <p14:tracePt t="90020" x="3419475" y="1625600"/>
          <p14:tracePt t="90030" x="3419475" y="1633538"/>
          <p14:tracePt t="90041" x="3411538" y="1652588"/>
          <p14:tracePt t="90057" x="3394075" y="1660525"/>
          <p14:tracePt t="90074" x="3367088" y="1697038"/>
          <p14:tracePt t="90091" x="3322638" y="1731963"/>
          <p14:tracePt t="90107" x="3303588" y="1741488"/>
          <p14:tracePt t="90109" x="3286125" y="1758950"/>
          <p14:tracePt t="90124" x="3251200" y="1768475"/>
          <p14:tracePt t="90141" x="3205163" y="1795463"/>
          <p14:tracePt t="93148" x="0" y="0"/>
        </p14:tracePtLst>
        <p14:tracePtLst>
          <p14:tracePt t="95060" x="1027113" y="4313238"/>
          <p14:tracePt t="95189" x="1044575" y="4313238"/>
          <p14:tracePt t="95198" x="1062038" y="4313238"/>
          <p14:tracePt t="95208" x="1098550" y="4303713"/>
          <p14:tracePt t="95225" x="1133475" y="4295775"/>
          <p14:tracePt t="95241" x="1241425" y="4259263"/>
          <p14:tracePt t="95258" x="1339850" y="4232275"/>
          <p14:tracePt t="95275" x="1401763" y="4224338"/>
          <p14:tracePt t="95291" x="1517650" y="4205288"/>
          <p14:tracePt t="95308" x="1625600" y="4197350"/>
          <p14:tracePt t="95324" x="1670050" y="4197350"/>
          <p14:tracePt t="95341" x="1776413" y="4179888"/>
          <p14:tracePt t="95358" x="1847850" y="4160838"/>
          <p14:tracePt t="95375" x="1874838" y="4160838"/>
          <p14:tracePt t="95391" x="1928813" y="4152900"/>
          <p14:tracePt t="95408" x="1965325" y="4133850"/>
          <p14:tracePt t="95424" x="1982788" y="4133850"/>
          <p14:tracePt t="95441" x="2009775" y="4125913"/>
          <p14:tracePt t="95458" x="2017713" y="4125913"/>
          <p14:tracePt t="95475" x="2036763" y="4125913"/>
          <p14:tracePt t="95491" x="2044700" y="4116388"/>
          <p14:tracePt t="95509" x="2054225" y="4116388"/>
          <p14:tracePt t="95730" x="2036763" y="4116388"/>
          <p14:tracePt t="95740" x="1990725" y="4116388"/>
          <p14:tracePt t="95751" x="1928813" y="4116388"/>
          <p14:tracePt t="95761" x="1866900" y="4133850"/>
          <p14:tracePt t="95775" x="1776413" y="4160838"/>
          <p14:tracePt t="95791" x="1616075" y="4224338"/>
          <p14:tracePt t="95808" x="1536700" y="4251325"/>
          <p14:tracePt t="95825" x="1366838" y="4330700"/>
          <p14:tracePt t="95841" x="1223963" y="4419600"/>
          <p14:tracePt t="95858" x="1160463" y="4456113"/>
          <p14:tracePt t="95875" x="1054100" y="4518025"/>
          <p14:tracePt t="95891" x="982663" y="4554538"/>
          <p14:tracePt t="95908" x="955675" y="4562475"/>
          <p14:tracePt t="95925" x="901700" y="4589463"/>
          <p14:tracePt t="95941" x="857250" y="4608513"/>
          <p14:tracePt t="95958" x="839788" y="4616450"/>
          <p14:tracePt t="95975" x="812800" y="4633913"/>
          <p14:tracePt t="95992" x="795338" y="4633913"/>
          <p14:tracePt t="96008" x="795338" y="4643438"/>
          <p14:tracePt t="96031" x="785813" y="4643438"/>
          <p14:tracePt t="96142" x="795338" y="4643438"/>
          <p14:tracePt t="96152" x="830263" y="4625975"/>
          <p14:tracePt t="96162" x="893763" y="4589463"/>
          <p14:tracePt t="96175" x="973138" y="4554538"/>
          <p14:tracePt t="96192" x="1125538" y="4465638"/>
          <p14:tracePt t="96208" x="1196975" y="4429125"/>
          <p14:tracePt t="96225" x="1366838" y="4340225"/>
          <p14:tracePt t="96242" x="1527175" y="4268788"/>
          <p14:tracePt t="96258" x="1598613" y="4224338"/>
          <p14:tracePt t="96275" x="1714500" y="4170363"/>
          <p14:tracePt t="96292" x="1803400" y="4133850"/>
          <p14:tracePt t="96308" x="1822450" y="4125913"/>
          <p14:tracePt t="96325" x="1847850" y="4098925"/>
          <p14:tracePt t="96342" x="1866900" y="4089400"/>
          <p14:tracePt t="96358" x="1884363" y="4081463"/>
          <p14:tracePt t="96375" x="1893888" y="4081463"/>
          <p14:tracePt t="96391" x="1893888" y="4071938"/>
          <p14:tracePt t="96675" x="0" y="0"/>
        </p14:tracePtLst>
        <p14:tracePtLst>
          <p14:tracePt t="97448" x="1893888" y="4017963"/>
          <p14:tracePt t="97628" x="1874838" y="4017963"/>
          <p14:tracePt t="97638" x="1857375" y="4017963"/>
          <p14:tracePt t="97647" x="1822450" y="4017963"/>
          <p14:tracePt t="97658" x="1795463" y="4017963"/>
          <p14:tracePt t="97675" x="1758950" y="4017963"/>
          <p14:tracePt t="97692" x="1704975" y="4017963"/>
          <p14:tracePt t="97708" x="1660525" y="4017963"/>
          <p14:tracePt t="97725" x="1643063" y="4017963"/>
          <p14:tracePt t="97742" x="1616075" y="4010025"/>
          <p14:tracePt t="97759" x="1589088" y="4000500"/>
          <p14:tracePt t="97775" x="1571625" y="4000500"/>
          <p14:tracePt t="97792" x="1544638" y="3983038"/>
          <p14:tracePt t="97808" x="1509713" y="3973513"/>
          <p14:tracePt t="97825" x="1500188" y="3956050"/>
          <p14:tracePt t="97842" x="1455738" y="3956050"/>
          <p14:tracePt t="97858" x="1428750" y="3946525"/>
          <p14:tracePt t="97875" x="1411288" y="3938588"/>
          <p14:tracePt t="97892" x="1374775" y="3938588"/>
          <p14:tracePt t="97909" x="1347788" y="3938588"/>
          <p14:tracePt t="97925" x="1330325" y="3938588"/>
          <p14:tracePt t="97942" x="1303338" y="3956050"/>
          <p14:tracePt t="97959" x="1276350" y="3965575"/>
          <p14:tracePt t="97975" x="1268413" y="3973513"/>
          <p14:tracePt t="97992" x="1231900" y="4000500"/>
          <p14:tracePt t="98009" x="1204913" y="4037013"/>
          <p14:tracePt t="98025" x="1187450" y="4054475"/>
          <p14:tracePt t="98042" x="1125538" y="4133850"/>
          <p14:tracePt t="98059" x="1089025" y="4197350"/>
          <p14:tracePt t="98075" x="1071563" y="4214813"/>
          <p14:tracePt t="98092" x="1062038" y="4251325"/>
          <p14:tracePt t="98109" x="1054100" y="4276725"/>
          <p14:tracePt t="98125" x="1044575" y="4286250"/>
          <p14:tracePt t="98142" x="1027113" y="4322763"/>
          <p14:tracePt t="98159" x="1009650" y="4367213"/>
          <p14:tracePt t="98175" x="1009650" y="4394200"/>
          <p14:tracePt t="98192" x="1000125" y="4429125"/>
          <p14:tracePt t="98209" x="990600" y="4446588"/>
          <p14:tracePt t="98225" x="990600" y="4456113"/>
          <p14:tracePt t="98242" x="990600" y="4465638"/>
          <p14:tracePt t="98258" x="990600" y="4473575"/>
          <p14:tracePt t="98275" x="990600" y="4483100"/>
          <p14:tracePt t="98292" x="990600" y="4491038"/>
          <p14:tracePt t="98310" x="990600" y="4500563"/>
          <p14:tracePt t="98325" x="1009650" y="4510088"/>
          <p14:tracePt t="98342" x="1036638" y="4527550"/>
          <p14:tracePt t="98359" x="1054100" y="4527550"/>
          <p14:tracePt t="98375" x="1089025" y="4537075"/>
          <p14:tracePt t="98392" x="1125538" y="4537075"/>
          <p14:tracePt t="98408" x="1143000" y="4537075"/>
          <p14:tracePt t="98409" x="1169988" y="4537075"/>
          <p14:tracePt t="98425" x="1204913" y="4537075"/>
          <p14:tracePt t="98442" x="1285875" y="4518025"/>
          <p14:tracePt t="98458" x="1330325" y="4500563"/>
          <p14:tracePt t="98475" x="1384300" y="4483100"/>
          <p14:tracePt t="98492" x="1428750" y="4456113"/>
          <p14:tracePt t="98508" x="1446213" y="4456113"/>
          <p14:tracePt t="98525" x="1473200" y="4429125"/>
          <p14:tracePt t="98542" x="1509713" y="4402138"/>
          <p14:tracePt t="98558" x="1527175" y="4384675"/>
          <p14:tracePt t="98575" x="1544638" y="4367213"/>
          <p14:tracePt t="98592" x="1571625" y="4340225"/>
          <p14:tracePt t="98609" x="1571625" y="4322763"/>
          <p14:tracePt t="98625" x="1589088" y="4295775"/>
          <p14:tracePt t="98642" x="1589088" y="4268788"/>
          <p14:tracePt t="98659" x="1589088" y="4259263"/>
          <p14:tracePt t="98675" x="1598613" y="4232275"/>
          <p14:tracePt t="98692" x="1598613" y="4205288"/>
          <p14:tracePt t="98708" x="1598613" y="4187825"/>
          <p14:tracePt t="98725" x="1589088" y="4152900"/>
          <p14:tracePt t="98742" x="1571625" y="4125913"/>
          <p14:tracePt t="98758" x="1554163" y="4116388"/>
          <p14:tracePt t="98775" x="1517650" y="4089400"/>
          <p14:tracePt t="98792" x="1455738" y="4062413"/>
          <p14:tracePt t="98808" x="1438275" y="4054475"/>
          <p14:tracePt t="98825" x="1393825" y="4044950"/>
          <p14:tracePt t="98842" x="1357313" y="4037013"/>
          <p14:tracePt t="98859" x="1339850" y="4037013"/>
          <p14:tracePt t="98875" x="1322388" y="4037013"/>
          <p14:tracePt t="98892" x="1295400" y="4037013"/>
          <p14:tracePt t="98908" x="1285875" y="4037013"/>
          <p14:tracePt t="98925" x="1276350" y="4037013"/>
          <p14:tracePt t="98942" x="1268413" y="4037013"/>
          <p14:tracePt t="99003" x="1258888" y="4037013"/>
          <p14:tracePt t="99013" x="1258888" y="4044950"/>
          <p14:tracePt t="99023" x="1250950" y="4054475"/>
          <p14:tracePt t="99043" x="1250950" y="4062413"/>
          <p14:tracePt t="99063" x="1250950" y="4071938"/>
          <p14:tracePt t="99073" x="1241425" y="4071938"/>
          <p14:tracePt t="99083" x="1241425" y="4081463"/>
          <p14:tracePt t="99093" x="1241425" y="4089400"/>
          <p14:tracePt t="99109" x="1231900" y="4098925"/>
          <p14:tracePt t="99125" x="1223963" y="4125913"/>
          <p14:tracePt t="99143" x="1204913" y="4143375"/>
          <p14:tracePt t="99159" x="1204913" y="4152900"/>
          <p14:tracePt t="99175" x="1196975" y="4152900"/>
          <p14:tracePt t="99193" x="1196975" y="4160838"/>
          <p14:tracePt t="99213" x="1196975" y="4170363"/>
          <p14:tracePt t="99244" x="1196975" y="4179888"/>
          <p14:tracePt t="99253" x="1204913" y="4187825"/>
          <p14:tracePt t="99263" x="1223963" y="4197350"/>
          <p14:tracePt t="99275" x="1241425" y="4205288"/>
          <p14:tracePt t="99292" x="1268413" y="4224338"/>
          <p14:tracePt t="99309" x="1401763" y="4241800"/>
          <p14:tracePt t="99325" x="1589088" y="4241800"/>
          <p14:tracePt t="99342" x="1697038" y="4232275"/>
          <p14:tracePt t="99359" x="1911350" y="4152900"/>
          <p14:tracePt t="99375" x="2036763" y="4098925"/>
          <p14:tracePt t="99392" x="2062163" y="4071938"/>
          <p14:tracePt t="99408" x="2098675" y="4054475"/>
          <p14:tracePt t="99425" x="2108200" y="4044950"/>
          <p14:tracePt t="100207" x="0" y="0"/>
        </p14:tracePtLst>
        <p14:tracePtLst>
          <p14:tracePt t="101726" x="2071688" y="3965575"/>
          <p14:tracePt t="102066" x="2062163" y="3965575"/>
          <p14:tracePt t="102085" x="2054225" y="3965575"/>
          <p14:tracePt t="102127" x="2054225" y="3956050"/>
          <p14:tracePt t="102145" x="2054225" y="3946525"/>
          <p14:tracePt t="102305" x="2062163" y="3946525"/>
          <p14:tracePt t="102315" x="2062163" y="3956050"/>
          <p14:tracePt t="102325" x="2062163" y="3965575"/>
          <p14:tracePt t="102345" x="2062163" y="3973513"/>
          <p14:tracePt t="102355" x="2062163" y="3983038"/>
          <p14:tracePt t="102375" x="2062163" y="3990975"/>
          <p14:tracePt t="102517" x="2054225" y="3990975"/>
          <p14:tracePt t="102666" x="2062163" y="3990975"/>
          <p14:tracePt t="102897" x="2062163" y="3983038"/>
          <p14:tracePt t="103610" x="0" y="0"/>
        </p14:tracePtLst>
        <p14:tracePtLst>
          <p14:tracePt t="103884" x="2062163" y="3983038"/>
          <p14:tracePt t="103922" x="2062163" y="3973513"/>
          <p14:tracePt t="104113" x="2071688" y="3965575"/>
          <p14:tracePt t="104142" x="2081213" y="3965575"/>
          <p14:tracePt t="104152" x="2081213" y="3956050"/>
          <p14:tracePt t="104162" x="2098675" y="3946525"/>
          <p14:tracePt t="104182" x="2108200" y="3946525"/>
          <p14:tracePt t="104193" x="2116138" y="3938588"/>
          <p14:tracePt t="104209" x="2125663" y="3938588"/>
          <p14:tracePt t="104226" x="2133600" y="3929063"/>
          <p14:tracePt t="104243" x="2160588" y="3919538"/>
          <p14:tracePt t="104259" x="2170113" y="3911600"/>
          <p14:tracePt t="104276" x="2205038" y="3902075"/>
          <p14:tracePt t="104293" x="2232025" y="3884613"/>
          <p14:tracePt t="104309" x="2259013" y="3884613"/>
          <p14:tracePt t="104326" x="2276475" y="3875088"/>
          <p14:tracePt t="104343" x="2312988" y="3867150"/>
          <p14:tracePt t="104360" x="2322513" y="3857625"/>
          <p14:tracePt t="104376" x="2357438" y="3840163"/>
          <p14:tracePt t="104393" x="2384425" y="3822700"/>
          <p14:tracePt t="104410" x="2411413" y="3822700"/>
          <p14:tracePt t="104426" x="2446338" y="3803650"/>
          <p14:tracePt t="104443" x="2482850" y="3795713"/>
          <p14:tracePt t="104460" x="2509838" y="3786188"/>
          <p14:tracePt t="104476" x="2536825" y="3768725"/>
          <p14:tracePt t="104493" x="2581275" y="3759200"/>
          <p14:tracePt t="104509" x="2589213" y="3751263"/>
          <p14:tracePt t="104526" x="2625725" y="3741738"/>
          <p14:tracePt t="104543" x="2660650" y="3732213"/>
          <p14:tracePt t="104560" x="2679700" y="3724275"/>
          <p14:tracePt t="104576" x="2714625" y="3724275"/>
          <p14:tracePt t="104593" x="2751138" y="3705225"/>
          <p14:tracePt t="104610" x="2759075" y="3705225"/>
          <p14:tracePt t="104626" x="2786063" y="3687763"/>
          <p14:tracePt t="104643" x="2813050" y="3679825"/>
          <p14:tracePt t="104660" x="2813050" y="3670300"/>
          <p14:tracePt t="104676" x="2822575" y="3670300"/>
          <p14:tracePt t="104693" x="2840038" y="3670300"/>
          <p14:tracePt t="104710" x="2840038" y="3660775"/>
          <p14:tracePt t="104726" x="2847975" y="3660775"/>
          <p14:tracePt t="104754" x="2857500" y="3660775"/>
          <p14:tracePt t="105366" x="0" y="0"/>
        </p14:tracePtLst>
        <p14:tracePtLst>
          <p14:tracePt t="105889" x="2108200" y="3946525"/>
          <p14:tracePt t="106028" x="2098675" y="3946525"/>
          <p14:tracePt t="106180" x="2098675" y="3938588"/>
          <p14:tracePt t="106200" x="2089150" y="3938588"/>
          <p14:tracePt t="106260" x="2089150" y="3929063"/>
          <p14:tracePt t="106271" x="2081213" y="3929063"/>
          <p14:tracePt t="106299" x="2081213" y="3919538"/>
          <p14:tracePt t="106329" x="2071688" y="3919538"/>
          <p14:tracePt t="106339" x="2071688" y="3911600"/>
          <p14:tracePt t="106349" x="2062163" y="3911600"/>
          <p14:tracePt t="106360" x="2062163" y="3902075"/>
          <p14:tracePt t="106379" x="2054225" y="3894138"/>
          <p14:tracePt t="106393" x="2054225" y="3884613"/>
          <p14:tracePt t="106410" x="2036763" y="3867150"/>
          <p14:tracePt t="106426" x="2036763" y="3848100"/>
          <p14:tracePt t="106443" x="2009775" y="3803650"/>
          <p14:tracePt t="106460" x="1990725" y="3751263"/>
          <p14:tracePt t="106476" x="1982788" y="3732213"/>
          <p14:tracePt t="106493" x="1965325" y="3687763"/>
          <p14:tracePt t="106510" x="1955800" y="3633788"/>
          <p14:tracePt t="106526" x="1946275" y="3616325"/>
          <p14:tracePt t="106543" x="1928813" y="3571875"/>
          <p14:tracePt t="106560" x="1919288" y="3500438"/>
          <p14:tracePt t="106576" x="1911350" y="3465513"/>
          <p14:tracePt t="106593" x="1884363" y="3384550"/>
          <p14:tracePt t="106610" x="1874838" y="3322638"/>
          <p14:tracePt t="106626" x="1866900" y="3295650"/>
          <p14:tracePt t="106643" x="1847850" y="3232150"/>
          <p14:tracePt t="106660" x="1839913" y="3187700"/>
          <p14:tracePt t="106676" x="1830388" y="3160713"/>
          <p14:tracePt t="106693" x="1812925" y="3116263"/>
          <p14:tracePt t="106710" x="1812925" y="3108325"/>
          <p14:tracePt t="106726" x="1812925" y="3089275"/>
          <p14:tracePt t="107223" x="0" y="0"/>
        </p14:tracePtLst>
        <p14:tracePtLst>
          <p14:tracePt t="109303" x="2500313" y="3259138"/>
          <p14:tracePt t="109623" x="2509838" y="3251200"/>
          <p14:tracePt t="109623" x="0" y="0"/>
        </p14:tracePtLst>
        <p14:tracePtLst>
          <p14:tracePt t="109906" x="3098800" y="2901950"/>
          <p14:tracePt t="109923" x="3108325" y="2894013"/>
          <p14:tracePt t="109933" x="3116263" y="2884488"/>
          <p14:tracePt t="109943" x="3125788" y="2874963"/>
          <p14:tracePt t="109953" x="3152775" y="2847975"/>
          <p14:tracePt t="109963" x="3170238" y="2830513"/>
          <p14:tracePt t="109978" x="3205163" y="2795588"/>
          <p14:tracePt t="109994" x="3268663" y="2741613"/>
          <p14:tracePt t="110010" x="3286125" y="2714625"/>
          <p14:tracePt t="110027" x="3357563" y="2625725"/>
          <p14:tracePt t="110044" x="3411538" y="2554288"/>
          <p14:tracePt t="110061" x="3446463" y="2517775"/>
          <p14:tracePt t="110077" x="3482975" y="2455863"/>
          <p14:tracePt t="110094" x="3517900" y="2401888"/>
          <p14:tracePt t="110110" x="3527425" y="2384425"/>
          <p14:tracePt t="110127" x="3544888" y="2339975"/>
          <p14:tracePt t="110144" x="3562350" y="2312988"/>
          <p14:tracePt t="110161" x="3562350" y="2295525"/>
          <p14:tracePt t="110177" x="3571875" y="2276475"/>
          <p14:tracePt t="110194" x="3571875" y="2268538"/>
          <p14:tracePt t="110214" x="3571875" y="2259013"/>
          <p14:tracePt t="110227" x="3571875" y="2251075"/>
          <p14:tracePt t="110244" x="3571875" y="2241550"/>
          <p14:tracePt t="110264" x="3571875" y="2232025"/>
          <p14:tracePt t="110277" x="3554413" y="2214563"/>
          <p14:tracePt t="110294" x="3527425" y="2187575"/>
          <p14:tracePt t="110310" x="3509963" y="2179638"/>
          <p14:tracePt t="110327" x="3465513" y="2160588"/>
          <p14:tracePt t="110344" x="3402013" y="2152650"/>
          <p14:tracePt t="110361" x="3367088" y="2152650"/>
          <p14:tracePt t="110377" x="3313113" y="2152650"/>
          <p14:tracePt t="110394" x="3241675" y="2170113"/>
          <p14:tracePt t="110410" x="3224213" y="2179638"/>
          <p14:tracePt t="110427" x="3179763" y="2224088"/>
          <p14:tracePt t="110444" x="3133725" y="2276475"/>
          <p14:tracePt t="110460" x="3108325" y="2303463"/>
          <p14:tracePt t="110477" x="3081338" y="2347913"/>
          <p14:tracePt t="110494" x="3071813" y="2366963"/>
          <p14:tracePt t="110510" x="3044825" y="2401888"/>
          <p14:tracePt t="110527" x="3027363" y="2428875"/>
          <p14:tracePt t="110544" x="3009900" y="2455863"/>
          <p14:tracePt t="110561" x="3000375" y="2473325"/>
          <p14:tracePt t="110577" x="2973388" y="2490788"/>
          <p14:tracePt t="110594" x="2955925" y="2490788"/>
          <p14:tracePt t="110596" x="2938463" y="2500313"/>
          <p14:tracePt t="110611" x="2901950" y="2500313"/>
          <p14:tracePt t="110627" x="2830513" y="2500313"/>
          <p14:tracePt t="110644" x="2786063" y="2500313"/>
          <p14:tracePt t="110646" x="2751138" y="2500313"/>
          <p14:tracePt t="110661" x="2714625" y="2490788"/>
          <p14:tracePt t="110677" x="2643188" y="2465388"/>
          <p14:tracePt t="110694" x="2616200" y="2446338"/>
          <p14:tracePt t="110711" x="2562225" y="2411413"/>
          <p14:tracePt t="110727" x="2527300" y="2393950"/>
          <p14:tracePt t="110744" x="2500313" y="2384425"/>
          <p14:tracePt t="110761" x="2482850" y="2366963"/>
          <p14:tracePt t="110777" x="2446338" y="2357438"/>
          <p14:tracePt t="110794" x="2438400" y="2357438"/>
          <p14:tracePt t="110796" x="2428875" y="2347913"/>
          <p14:tracePt t="110827" x="2411413" y="2347913"/>
          <p14:tracePt t="110861" x="2401888" y="2347913"/>
          <p14:tracePt t="110886" x="2393950" y="2347913"/>
          <p14:tracePt t="110906" x="2374900" y="2357438"/>
          <p14:tracePt t="110916" x="2374900" y="2374900"/>
          <p14:tracePt t="110927" x="2366963" y="2401888"/>
          <p14:tracePt t="110944" x="2357438" y="2419350"/>
          <p14:tracePt t="110960" x="2347913" y="2438400"/>
          <p14:tracePt t="110977" x="2347913" y="2455863"/>
          <p14:tracePt t="110994" x="2347913" y="2465388"/>
          <p14:tracePt t="111010" x="2347913" y="2482850"/>
          <p14:tracePt t="111027" x="2347913" y="2517775"/>
          <p14:tracePt t="111044" x="2347913" y="2536825"/>
          <p14:tracePt t="111060" x="2357438" y="2571750"/>
          <p14:tracePt t="111077" x="2393950" y="2633663"/>
          <p14:tracePt t="111094" x="2428875" y="2670175"/>
          <p14:tracePt t="111110" x="2509838" y="2751138"/>
          <p14:tracePt t="111127" x="2625725" y="2847975"/>
          <p14:tracePt t="111144" x="2687638" y="2894013"/>
          <p14:tracePt t="111160" x="2795588" y="2965450"/>
          <p14:tracePt t="111177" x="2901950" y="3027363"/>
          <p14:tracePt t="111194" x="2946400" y="3054350"/>
          <p14:tracePt t="111211" x="3027363" y="3089275"/>
          <p14:tracePt t="111227" x="3089275" y="3116263"/>
          <p14:tracePt t="111244" x="3116263" y="3116263"/>
          <p14:tracePt t="111261" x="3143250" y="3125788"/>
          <p14:tracePt t="111277" x="3170238" y="3125788"/>
          <p14:tracePt t="111311" x="3179763" y="3125788"/>
          <p14:tracePt t="111539" x="0" y="0"/>
        </p14:tracePtLst>
        <p14:tracePtLst>
          <p14:tracePt t="115500" x="3303588" y="1751013"/>
          <p14:tracePt t="115637" x="3303588" y="1741488"/>
          <p14:tracePt t="115658" x="3303588" y="1731963"/>
          <p14:tracePt t="115668" x="3303588" y="1714500"/>
          <p14:tracePt t="115678" x="3303588" y="1704975"/>
          <p14:tracePt t="115688" x="3303588" y="1697038"/>
          <p14:tracePt t="115698" x="3303588" y="1687513"/>
          <p14:tracePt t="115711" x="3303588" y="1679575"/>
          <p14:tracePt t="115728" x="3303588" y="1660525"/>
          <p14:tracePt t="115748" x="3303588" y="1643063"/>
          <p14:tracePt t="115762" x="3303588" y="1633538"/>
          <p14:tracePt t="115778" x="3303588" y="1616075"/>
          <p14:tracePt t="115795" x="3303588" y="1598613"/>
          <p14:tracePt t="115811" x="3303588" y="1581150"/>
          <p14:tracePt t="115828" x="3303588" y="1562100"/>
          <p14:tracePt t="115861" x="3303588" y="1554163"/>
          <p14:tracePt t="115878" x="3303588" y="1544638"/>
          <p14:tracePt t="115928" x="3313113" y="1544638"/>
          <p14:tracePt t="115938" x="3313113" y="1536700"/>
          <p14:tracePt t="115959" x="3322638" y="1536700"/>
          <p14:tracePt t="116019" x="3330575" y="1536700"/>
          <p14:tracePt t="116069" x="3340100" y="1536700"/>
          <p14:tracePt t="116079" x="3340100" y="1554163"/>
          <p14:tracePt t="116090" x="3340100" y="1571625"/>
          <p14:tracePt t="116099" x="3340100" y="1581150"/>
          <p14:tracePt t="116111" x="3340100" y="1598613"/>
          <p14:tracePt t="116128" x="3340100" y="1616075"/>
          <p14:tracePt t="116145" x="3340100" y="1660525"/>
          <p14:tracePt t="116161" x="3330575" y="1687513"/>
          <p14:tracePt t="116178" x="3322638" y="1704975"/>
          <p14:tracePt t="116180" x="3322638" y="1724025"/>
          <p14:tracePt t="116195" x="3313113" y="1724025"/>
          <p14:tracePt t="116211" x="3313113" y="1741488"/>
          <p14:tracePt t="116228" x="3303588" y="1741488"/>
          <p14:tracePt t="116245" x="3303588" y="1751013"/>
          <p14:tracePt t="116330" x="3295650" y="1751013"/>
          <p14:tracePt t="116350" x="3295650" y="1724025"/>
          <p14:tracePt t="116360" x="3295650" y="1704975"/>
          <p14:tracePt t="116370" x="3295650" y="1670050"/>
          <p14:tracePt t="116380" x="3295650" y="1643063"/>
          <p14:tracePt t="116395" x="3295650" y="1608138"/>
          <p14:tracePt t="116411" x="3295650" y="1554163"/>
          <p14:tracePt t="116428" x="3295650" y="1527175"/>
          <p14:tracePt t="116445" x="3303588" y="1490663"/>
          <p14:tracePt t="116461" x="3313113" y="1473200"/>
          <p14:tracePt t="116478" x="3313113" y="1465263"/>
          <p14:tracePt t="116521" x="3313113" y="1455738"/>
          <p14:tracePt t="116651" x="3313113" y="1473200"/>
          <p14:tracePt t="116662" x="3313113" y="1500188"/>
          <p14:tracePt t="116672" x="3313113" y="1527175"/>
          <p14:tracePt t="116681" x="3313113" y="1562100"/>
          <p14:tracePt t="116695" x="3313113" y="1598613"/>
          <p14:tracePt t="116712" x="3313113" y="1670050"/>
          <p14:tracePt t="116728" x="3295650" y="1714500"/>
          <p14:tracePt t="116745" x="3276600" y="1758950"/>
          <p14:tracePt t="116762" x="3276600" y="1803400"/>
          <p14:tracePt t="116778" x="3268663" y="1812925"/>
          <p14:tracePt t="116795" x="3259138" y="1830388"/>
          <p14:tracePt t="116812" x="3259138" y="1839913"/>
          <p14:tracePt t="117154" x="0" y="0"/>
        </p14:tracePtLst>
        <p14:tracePtLst>
          <p14:tracePt t="119023" x="2946400" y="2857500"/>
          <p14:tracePt t="120579" x="0" y="0"/>
        </p14:tracePtLst>
        <p14:tracePtLst>
          <p14:tracePt t="121978" x="3340100" y="1366838"/>
          <p14:tracePt t="122218" x="3340100" y="1384300"/>
          <p14:tracePt t="122228" x="3340100" y="1393825"/>
          <p14:tracePt t="122238" x="3340100" y="1401763"/>
          <p14:tracePt t="122248" x="3330575" y="1428750"/>
          <p14:tracePt t="122262" x="3330575" y="1455738"/>
          <p14:tracePt t="122279" x="3313113" y="1500188"/>
          <p14:tracePt t="122296" x="3313113" y="1517650"/>
          <p14:tracePt t="122312" x="3295650" y="1562100"/>
          <p14:tracePt t="122329" x="3286125" y="1616075"/>
          <p14:tracePt t="122346" x="3276600" y="1633538"/>
          <p14:tracePt t="122362" x="3268663" y="1660525"/>
          <p14:tracePt t="122379" x="3259138" y="1697038"/>
          <p14:tracePt t="122396" x="3259138" y="1714500"/>
          <p14:tracePt t="122412" x="3251200" y="1741488"/>
          <p14:tracePt t="122429" x="3241675" y="1758950"/>
          <p14:tracePt t="122446" x="3241675" y="1768475"/>
          <p14:tracePt t="122462" x="3232150" y="1776413"/>
          <p14:tracePt t="122479" x="3232150" y="1785938"/>
          <p14:tracePt t="122496" x="3232150" y="1795463"/>
          <p14:tracePt t="122529" x="3232150" y="1803400"/>
          <p14:tracePt t="122539" x="3224213" y="1803400"/>
          <p14:tracePt t="122741" x="3224213" y="1776413"/>
          <p14:tracePt t="122752" x="3224213" y="1741488"/>
          <p14:tracePt t="122761" x="3241675" y="1679575"/>
          <p14:tracePt t="122771" x="3259138" y="1616075"/>
          <p14:tracePt t="122780" x="3276600" y="1554163"/>
          <p14:tracePt t="122796" x="3295650" y="1482725"/>
          <p14:tracePt t="122812" x="3330575" y="1357313"/>
          <p14:tracePt t="122830" x="3367088" y="1258888"/>
          <p14:tracePt t="122846" x="3384550" y="1223963"/>
          <p14:tracePt t="122862" x="3394075" y="1160463"/>
          <p14:tracePt t="122879" x="3402013" y="1143000"/>
          <p14:tracePt t="122896" x="3402013" y="1133475"/>
          <p14:tracePt t="122913" x="3402013" y="1125538"/>
          <p14:tracePt t="123121" x="3402013" y="1133475"/>
          <p14:tracePt t="123132" x="3402013" y="1143000"/>
          <p14:tracePt t="123142" x="3402013" y="1169988"/>
          <p14:tracePt t="123152" x="3402013" y="1204913"/>
          <p14:tracePt t="123162" x="3384550" y="1231900"/>
          <p14:tracePt t="123179" x="3384550" y="1258888"/>
          <p14:tracePt t="123196" x="3357563" y="1330325"/>
          <p14:tracePt t="123213" x="3340100" y="1374775"/>
          <p14:tracePt t="123229" x="3340100" y="1401763"/>
          <p14:tracePt t="123246" x="3322638" y="1446213"/>
          <p14:tracePt t="123263" x="3313113" y="1490663"/>
          <p14:tracePt t="123279" x="3303588" y="1509713"/>
          <p14:tracePt t="123296" x="3286125" y="1544638"/>
          <p14:tracePt t="123313" x="3286125" y="1571625"/>
          <p14:tracePt t="123332" x="3276600" y="1589088"/>
          <p14:tracePt t="123352" x="3276600" y="1598613"/>
          <p14:tracePt t="123363" x="3276600" y="1608138"/>
          <p14:tracePt t="123379" x="3276600" y="1616075"/>
          <p14:tracePt t="123396" x="3268663" y="1625600"/>
          <p14:tracePt t="123413" x="3268663" y="1633538"/>
          <p14:tracePt t="123429" x="3259138" y="1652588"/>
          <p14:tracePt t="123446" x="3259138" y="1670050"/>
          <p14:tracePt t="123463" x="3251200" y="1697038"/>
          <p14:tracePt t="123479" x="3241675" y="1704975"/>
          <p14:tracePt t="123496" x="3241675" y="1714500"/>
          <p14:tracePt t="123512" x="3241675" y="1731963"/>
          <p14:tracePt t="123553" x="3241675" y="1741488"/>
          <p14:tracePt t="123734" x="3241675" y="1724025"/>
          <p14:tracePt t="123744" x="3241675" y="1697038"/>
          <p14:tracePt t="123754" x="3241675" y="1670050"/>
          <p14:tracePt t="123764" x="3241675" y="1633538"/>
          <p14:tracePt t="123779" x="3251200" y="1581150"/>
          <p14:tracePt t="123796" x="3268663" y="1490663"/>
          <p14:tracePt t="123813" x="3276600" y="1455738"/>
          <p14:tracePt t="123829" x="3295650" y="1401763"/>
          <p14:tracePt t="123846" x="3303588" y="1366838"/>
          <p14:tracePt t="123863" x="3313113" y="1357313"/>
          <p14:tracePt t="123879" x="3322638" y="1330325"/>
          <p14:tracePt t="123896" x="3322638" y="1322388"/>
          <p14:tracePt t="123915" x="3330575" y="1312863"/>
          <p14:tracePt t="124075" x="3330575" y="1322388"/>
          <p14:tracePt t="124085" x="3330575" y="1330325"/>
          <p14:tracePt t="124095" x="3330575" y="1339850"/>
          <p14:tracePt t="124105" x="3330575" y="1357313"/>
          <p14:tracePt t="124116" x="3330575" y="1374775"/>
          <p14:tracePt t="124129" x="3313113" y="1411288"/>
          <p14:tracePt t="124146" x="3303588" y="1455738"/>
          <p14:tracePt t="124163" x="3303588" y="1465263"/>
          <p14:tracePt t="124179" x="3286125" y="1509713"/>
          <p14:tracePt t="124196" x="3286125" y="1536700"/>
          <p14:tracePt t="124213" x="3286125" y="1544638"/>
          <p14:tracePt t="124229" x="3276600" y="1581150"/>
          <p14:tracePt t="124246" x="3268663" y="1598613"/>
          <p14:tracePt t="124263" x="3268663" y="1616075"/>
          <p14:tracePt t="124279" x="3268663" y="1633538"/>
          <p14:tracePt t="124296" x="3259138" y="1652588"/>
          <p14:tracePt t="124313" x="3259138" y="1660525"/>
          <p14:tracePt t="124329" x="3259138" y="1679575"/>
          <p14:tracePt t="124346" x="3251200" y="1687513"/>
          <p14:tracePt t="124379" x="3251200" y="1697038"/>
          <p14:tracePt t="124396" x="3251200" y="1704975"/>
          <p14:tracePt t="124413" x="3251200" y="1714500"/>
          <p14:tracePt t="124446" x="3251200" y="1724025"/>
          <p14:tracePt t="124506" x="3251200" y="1731963"/>
          <p14:tracePt t="124938" x="0" y="0"/>
        </p14:tracePtLst>
        <p14:tracePtLst>
          <p14:tracePt t="126254" x="3205163" y="1803400"/>
          <p14:tracePt t="130699" x="0" y="0"/>
        </p14:tracePtLst>
        <p14:tracePtLst>
          <p14:tracePt t="132022" x="2928938" y="2867025"/>
          <p14:tracePt t="132293" x="0" y="0"/>
        </p14:tracePtLst>
        <p14:tracePtLst>
          <p14:tracePt t="134731" x="1062038" y="4670425"/>
          <p14:tracePt t="134871" x="1081088" y="4670425"/>
          <p14:tracePt t="134881" x="1108075" y="4670425"/>
          <p14:tracePt t="134890" x="1160463" y="4670425"/>
          <p14:tracePt t="134900" x="1250950" y="4670425"/>
          <p14:tracePt t="134914" x="1330325" y="4670425"/>
          <p14:tracePt t="134931" x="1500188" y="4679950"/>
          <p14:tracePt t="134948" x="1571625" y="4679950"/>
          <p14:tracePt t="134964" x="1670050" y="4679950"/>
          <p14:tracePt t="134981" x="1741488" y="4679950"/>
          <p14:tracePt t="134998" x="1768475" y="4679950"/>
          <p14:tracePt t="135014" x="1822450" y="4679950"/>
          <p14:tracePt t="135031" x="1857375" y="4652963"/>
          <p14:tracePt t="135048" x="1874838" y="4643438"/>
          <p14:tracePt t="135064" x="1893888" y="4625975"/>
          <p14:tracePt t="135081" x="1901825" y="4616450"/>
          <p14:tracePt t="135098" x="1901825" y="4608513"/>
          <p14:tracePt t="135114" x="1901825" y="4598988"/>
          <p14:tracePt t="135162" x="1901825" y="4589463"/>
          <p14:tracePt t="135192" x="1901825" y="4581525"/>
          <p14:tracePt t="135202" x="1901825" y="4572000"/>
          <p14:tracePt t="135212" x="1857375" y="4545013"/>
          <p14:tracePt t="135222" x="1795463" y="4510088"/>
          <p14:tracePt t="135232" x="1704975" y="4465638"/>
          <p14:tracePt t="135248" x="1616075" y="4411663"/>
          <p14:tracePt t="135264" x="1411288" y="4330700"/>
          <p14:tracePt t="135281" x="1303338" y="4295775"/>
          <p14:tracePt t="135282" x="1204913" y="4268788"/>
          <p14:tracePt t="135298" x="1116013" y="4241800"/>
          <p14:tracePt t="135314" x="955675" y="4205288"/>
          <p14:tracePt t="135331" x="884238" y="4187825"/>
          <p14:tracePt t="135348" x="768350" y="4152900"/>
          <p14:tracePt t="135364" x="687388" y="4116388"/>
          <p14:tracePt t="135381" x="660400" y="4081463"/>
          <p14:tracePt t="135398" x="598488" y="3973513"/>
          <p14:tracePt t="135414" x="544513" y="3795713"/>
          <p14:tracePt t="135431" x="536575" y="3687763"/>
          <p14:tracePt t="135448" x="536575" y="3473450"/>
          <p14:tracePt t="135464" x="536575" y="3276600"/>
          <p14:tracePt t="135481" x="536575" y="3205163"/>
          <p14:tracePt t="135498" x="536575" y="3108325"/>
          <p14:tracePt t="135515" x="536575" y="3044825"/>
          <p14:tracePt t="135531" x="536575" y="3036888"/>
          <p14:tracePt t="135548" x="536575" y="3009900"/>
          <p14:tracePt t="135564" x="536575" y="3000375"/>
          <p14:tracePt t="135581" x="527050" y="2982913"/>
          <p14:tracePt t="135598" x="509588" y="2973388"/>
          <p14:tracePt t="135615" x="490538" y="2955925"/>
          <p14:tracePt t="135631" x="473075" y="2946400"/>
          <p14:tracePt t="135648" x="446088" y="2946400"/>
          <p14:tracePt t="135664" x="419100" y="2946400"/>
          <p14:tracePt t="135681" x="411163" y="2946400"/>
          <p14:tracePt t="135698" x="384175" y="2946400"/>
          <p14:tracePt t="135714" x="357188" y="2946400"/>
          <p14:tracePt t="135731" x="347663" y="2946400"/>
          <p14:tracePt t="135748" x="339725" y="2946400"/>
          <p14:tracePt t="135764" x="322263" y="2965450"/>
          <p14:tracePt t="135781" x="322263" y="2982913"/>
          <p14:tracePt t="135798" x="303213" y="3017838"/>
          <p14:tracePt t="135814" x="268288" y="3108325"/>
          <p14:tracePt t="135831" x="258763" y="3170238"/>
          <p14:tracePt t="135848" x="223838" y="3367088"/>
          <p14:tracePt t="135864" x="204788" y="3554413"/>
          <p14:tracePt t="135882" x="196850" y="3643313"/>
          <p14:tracePt t="135898" x="196850" y="3786188"/>
          <p14:tracePt t="135915" x="196850" y="3938588"/>
          <p14:tracePt t="135931" x="196850" y="4027488"/>
          <p14:tracePt t="135948" x="223838" y="4214813"/>
          <p14:tracePt t="135965" x="241300" y="4357688"/>
          <p14:tracePt t="135981" x="250825" y="4438650"/>
          <p14:tracePt t="135998" x="268288" y="4572000"/>
          <p14:tracePt t="136015" x="285750" y="4687888"/>
          <p14:tracePt t="136032" x="295275" y="4751388"/>
          <p14:tracePt t="136048" x="303213" y="4848225"/>
          <p14:tracePt t="136065" x="312738" y="4938713"/>
          <p14:tracePt t="136081" x="322263" y="4991100"/>
          <p14:tracePt t="136098" x="339725" y="5045075"/>
          <p14:tracePt t="136115" x="357188" y="5089525"/>
          <p14:tracePt t="136131" x="366713" y="5108575"/>
          <p14:tracePt t="136148" x="384175" y="5133975"/>
          <p14:tracePt t="136165" x="419100" y="5160963"/>
          <p14:tracePt t="136181" x="455613" y="5170488"/>
          <p14:tracePt t="136198" x="517525" y="5197475"/>
          <p14:tracePt t="136215" x="561975" y="5205413"/>
          <p14:tracePt t="136216" x="625475" y="5214938"/>
          <p14:tracePt t="136231" x="679450" y="5214938"/>
          <p14:tracePt t="136248" x="822325" y="5214938"/>
          <p14:tracePt t="136265" x="884238" y="5214938"/>
          <p14:tracePt t="136281" x="1009650" y="5197475"/>
          <p14:tracePt t="136298" x="1125538" y="5160963"/>
          <p14:tracePt t="136315" x="1179513" y="5126038"/>
          <p14:tracePt t="136331" x="1268413" y="5062538"/>
          <p14:tracePt t="136348" x="1347788" y="5018088"/>
          <p14:tracePt t="136365" x="1374775" y="5000625"/>
          <p14:tracePt t="136381" x="1411288" y="4973638"/>
          <p14:tracePt t="136398" x="1428750" y="4956175"/>
          <p14:tracePt t="136415" x="1438275" y="4946650"/>
          <p14:tracePt t="136431" x="1446213" y="4938713"/>
          <p14:tracePt t="136448" x="1455738" y="4929188"/>
          <p14:tracePt t="136465" x="1455738" y="4919663"/>
          <p14:tracePt t="136482" x="1465263" y="4919663"/>
          <p14:tracePt t="136498" x="1465263" y="4911725"/>
          <p14:tracePt t="136518" x="1473200" y="4911725"/>
          <p14:tracePt t="136531" x="1473200" y="4902200"/>
          <p14:tracePt t="136548" x="1482725" y="4894263"/>
          <p14:tracePt t="136581" x="1490663" y="4884738"/>
          <p14:tracePt t="136607" x="1500188" y="4875213"/>
          <p14:tracePt t="136637" x="1509713" y="4875213"/>
          <p14:tracePt t="136647" x="1509713" y="4867275"/>
          <p14:tracePt t="136667" x="1517650" y="4867275"/>
          <p14:tracePt t="138547" x="0" y="0"/>
        </p14:tracePtLst>
        <p14:tracePtLst>
          <p14:tracePt t="139310" x="2197100" y="3830638"/>
          <p14:tracePt t="139378" x="2205038" y="3830638"/>
          <p14:tracePt t="139388" x="2224088" y="3830638"/>
          <p14:tracePt t="139397" x="2241550" y="3830638"/>
          <p14:tracePt t="139408" x="2276475" y="3822700"/>
          <p14:tracePt t="139418" x="2312988" y="3813175"/>
          <p14:tracePt t="139432" x="2339975" y="3795713"/>
          <p14:tracePt t="139448" x="2411413" y="3759200"/>
          <p14:tracePt t="139466" x="2455863" y="3741738"/>
          <p14:tracePt t="139467" x="2482850" y="3724275"/>
          <p14:tracePt t="139482" x="2527300" y="3714750"/>
          <p14:tracePt t="139499" x="2581275" y="3697288"/>
          <p14:tracePt t="139515" x="2598738" y="3679825"/>
          <p14:tracePt t="139532" x="2643188" y="3670300"/>
          <p14:tracePt t="139549" x="2679700" y="3652838"/>
          <p14:tracePt t="139566" x="2687638" y="3652838"/>
          <p14:tracePt t="139582" x="2714625" y="3643313"/>
          <p14:tracePt t="139599" x="2724150" y="3633788"/>
          <p14:tracePt t="139615" x="2732088" y="3633788"/>
          <p14:tracePt t="139639" x="2741613" y="3633788"/>
          <p14:tracePt t="139709" x="2751138" y="3633788"/>
          <p14:tracePt t="139859" x="0" y="0"/>
        </p14:tracePtLst>
        <p14:tracePtLst>
          <p14:tracePt t="141305" x="588963" y="4589463"/>
          <p14:tracePt t="143004" x="0" y="0"/>
        </p14:tracePtLst>
        <p14:tracePtLst>
          <p14:tracePt t="143627" x="588963" y="4598988"/>
          <p14:tracePt t="143786" x="598488" y="4598988"/>
          <p14:tracePt t="143797" x="608013" y="4598988"/>
          <p14:tracePt t="143806" x="625475" y="4598988"/>
          <p14:tracePt t="143816" x="642938" y="4598988"/>
          <p14:tracePt t="143832" x="669925" y="4598988"/>
          <p14:tracePt t="143849" x="731838" y="4598988"/>
          <p14:tracePt t="143866" x="847725" y="4589463"/>
          <p14:tracePt t="143883" x="901700" y="4589463"/>
          <p14:tracePt t="143899" x="1027113" y="4589463"/>
          <p14:tracePt t="143916" x="1133475" y="4589463"/>
          <p14:tracePt t="143933" x="1196975" y="4589463"/>
          <p14:tracePt t="143949" x="1312863" y="4589463"/>
          <p14:tracePt t="143966" x="1411288" y="4589463"/>
          <p14:tracePt t="143983" x="1455738" y="4589463"/>
          <p14:tracePt t="143999" x="1536700" y="4589463"/>
          <p14:tracePt t="144017" x="1608138" y="4598988"/>
          <p14:tracePt t="144033" x="1643063" y="4598988"/>
          <p14:tracePt t="144049" x="1697038" y="4598988"/>
          <p14:tracePt t="144066" x="1724025" y="4598988"/>
          <p14:tracePt t="144067" x="1741488" y="4598988"/>
          <p14:tracePt t="144083" x="1751013" y="4598988"/>
          <p14:tracePt t="144099" x="1758950" y="4598988"/>
          <p14:tracePt t="144248" x="0" y="0"/>
        </p14:tracePtLst>
        <p14:tracePtLst>
          <p14:tracePt t="145124" x="741363" y="4295775"/>
          <p14:tracePt t="145131" x="741363" y="4286250"/>
          <p14:tracePt t="145141" x="731838" y="4276725"/>
          <p14:tracePt t="145161" x="731838" y="4259263"/>
          <p14:tracePt t="145171" x="723900" y="4251325"/>
          <p14:tracePt t="145183" x="714375" y="4241800"/>
          <p14:tracePt t="145199" x="714375" y="4214813"/>
          <p14:tracePt t="145216" x="714375" y="4133850"/>
          <p14:tracePt t="145233" x="714375" y="3983038"/>
          <p14:tracePt t="145250" x="714375" y="3894138"/>
          <p14:tracePt t="145266" x="714375" y="3741738"/>
          <p14:tracePt t="145283" x="714375" y="3598863"/>
          <p14:tracePt t="145299" x="714375" y="3527425"/>
          <p14:tracePt t="145316" x="714375" y="3375025"/>
          <p14:tracePt t="145333" x="714375" y="3251200"/>
          <p14:tracePt t="145349" x="714375" y="3205163"/>
          <p14:tracePt t="145366" x="714375" y="3160713"/>
          <p14:tracePt t="150796" x="0" y="0"/>
        </p14:tracePtLst>
        <p14:tracePtLst>
          <p14:tracePt t="155952" x="1116013" y="3768725"/>
          <p14:tracePt t="156323" x="1125538" y="3751263"/>
          <p14:tracePt t="156332" x="1179513" y="3660775"/>
          <p14:tracePt t="156342" x="1276350" y="3509963"/>
          <p14:tracePt t="156351" x="1490663" y="3232150"/>
          <p14:tracePt t="156368" x="1768475" y="2973388"/>
          <p14:tracePt t="156385" x="2473325" y="2455863"/>
          <p14:tracePt t="156401" x="3152775" y="2125663"/>
          <p14:tracePt t="156418" x="3438525" y="2000250"/>
          <p14:tracePt t="156435" x="3990975" y="1751013"/>
          <p14:tracePt t="156451" x="4394200" y="1608138"/>
          <p14:tracePt t="156468" x="4500563" y="1562100"/>
          <p14:tracePt t="156485" x="4687888" y="1536700"/>
          <p14:tracePt t="156502" x="4822825" y="1536700"/>
          <p14:tracePt t="156518" x="4875213" y="1536700"/>
          <p14:tracePt t="156535" x="4938713" y="1544638"/>
          <p14:tracePt t="156551" x="4956175" y="1544638"/>
          <p14:tracePt t="156803" x="4965700" y="1544638"/>
          <p14:tracePt t="156823" x="4983163" y="1544638"/>
          <p14:tracePt t="156833" x="5000625" y="1536700"/>
          <p14:tracePt t="156843" x="5037138" y="1536700"/>
          <p14:tracePt t="156853" x="5072063" y="1536700"/>
          <p14:tracePt t="156868" x="5108575" y="1536700"/>
          <p14:tracePt t="156885" x="5170488" y="1536700"/>
          <p14:tracePt t="156902" x="5214938" y="1544638"/>
          <p14:tracePt t="156904" x="5232400" y="1562100"/>
          <p14:tracePt t="156918" x="5259388" y="1571625"/>
          <p14:tracePt t="156935" x="5286375" y="1589088"/>
          <p14:tracePt t="156952" x="5295900" y="1598613"/>
          <p14:tracePt t="156968" x="5303838" y="1608138"/>
          <p14:tracePt t="156985" x="5313363" y="1616075"/>
          <p14:tracePt t="157001" x="5313363" y="1625600"/>
          <p14:tracePt t="157018" x="5313363" y="1633538"/>
          <p14:tracePt t="157035" x="5313363" y="1643063"/>
          <p14:tracePt t="157051" x="5313363" y="1652588"/>
          <p14:tracePt t="157074" x="5313363" y="1660525"/>
          <p14:tracePt t="157095" x="5313363" y="1670050"/>
          <p14:tracePt t="157104" x="5303838" y="1679575"/>
          <p14:tracePt t="157118" x="5295900" y="1679575"/>
          <p14:tracePt t="157136" x="5276850" y="1697038"/>
          <p14:tracePt t="157152" x="5268913" y="1697038"/>
          <p14:tracePt t="157168" x="5259388" y="1697038"/>
          <p14:tracePt t="157194" x="5251450" y="1697038"/>
          <p14:tracePt t="157235" x="5251450" y="1687513"/>
          <p14:tracePt t="157244" x="5251450" y="1660525"/>
          <p14:tracePt t="157254" x="5251450" y="1652588"/>
          <p14:tracePt t="157268" x="5268913" y="1625600"/>
          <p14:tracePt t="157285" x="5295900" y="1589088"/>
          <p14:tracePt t="157301" x="5322888" y="1571625"/>
          <p14:tracePt t="157318" x="5394325" y="1536700"/>
          <p14:tracePt t="157335" x="5446713" y="1517650"/>
          <p14:tracePt t="157351" x="5465763" y="1517650"/>
          <p14:tracePt t="157368" x="5500688" y="1517650"/>
          <p14:tracePt t="157385" x="5518150" y="1517650"/>
          <p14:tracePt t="157401" x="5527675" y="1517650"/>
          <p14:tracePt t="157425" x="5537200" y="1517650"/>
          <p14:tracePt t="157435" x="5537200" y="1527175"/>
          <p14:tracePt t="157465" x="5537200" y="1536700"/>
          <p14:tracePt t="157475" x="5537200" y="1544638"/>
          <p14:tracePt t="157486" x="5537200" y="1554163"/>
          <p14:tracePt t="157502" x="5527675" y="1581150"/>
          <p14:tracePt t="157518" x="5510213" y="1608138"/>
          <p14:tracePt t="157535" x="5465763" y="1643063"/>
          <p14:tracePt t="157552" x="5456238" y="1652588"/>
          <p14:tracePt t="157568" x="5419725" y="1679575"/>
          <p14:tracePt t="157585" x="5384800" y="1679575"/>
          <p14:tracePt t="157602" x="5367338" y="1687513"/>
          <p14:tracePt t="157618" x="5330825" y="1687513"/>
          <p14:tracePt t="157635" x="5313363" y="1687513"/>
          <p14:tracePt t="157637" x="5303838" y="1687513"/>
          <p14:tracePt t="157652" x="5295900" y="1687513"/>
          <p14:tracePt t="157676" x="5286375" y="1687513"/>
          <p14:tracePt t="157696" x="5286375" y="1679575"/>
          <p14:tracePt t="157977" x="0" y="0"/>
        </p14:tracePtLst>
        <p14:tracePtLst>
          <p14:tracePt t="164444" x="1241425" y="4152900"/>
          <p14:tracePt t="164452" x="1250950" y="4152900"/>
          <p14:tracePt t="164500" x="1258888" y="4152900"/>
          <p14:tracePt t="164611" x="1258888" y="4160838"/>
          <p14:tracePt t="164620" x="1241425" y="4160838"/>
          <p14:tracePt t="164640" x="1231900" y="4160838"/>
          <p14:tracePt t="164660" x="1223963" y="4160838"/>
          <p14:tracePt t="164680" x="1214438" y="4160838"/>
          <p14:tracePt t="164720" x="1214438" y="4152900"/>
          <p14:tracePt t="164730" x="1214438" y="4133850"/>
          <p14:tracePt t="164740" x="1214438" y="4116388"/>
          <p14:tracePt t="164753" x="1214438" y="4108450"/>
          <p14:tracePt t="164769" x="1231900" y="4089400"/>
          <p14:tracePt t="164786" x="1268413" y="4062413"/>
          <p14:tracePt t="164803" x="1303338" y="4037013"/>
          <p14:tracePt t="164819" x="1322388" y="4037013"/>
          <p14:tracePt t="164836" x="1330325" y="4037013"/>
          <p14:tracePt t="164853" x="1339850" y="4037013"/>
          <p14:tracePt t="164901" x="1339850" y="4062413"/>
          <p14:tracePt t="164911" x="1322388" y="4108450"/>
          <p14:tracePt t="164921" x="1303338" y="4143375"/>
          <p14:tracePt t="164931" x="1285875" y="4170363"/>
          <p14:tracePt t="164940" x="1276350" y="4205288"/>
          <p14:tracePt t="164953" x="1258888" y="4224338"/>
          <p14:tracePt t="164969" x="1258888" y="4232275"/>
          <p14:tracePt t="164986" x="1250950" y="4241800"/>
          <p14:tracePt t="165021" x="0" y="0"/>
        </p14:tracePtLst>
        <p14:tracePtLst>
          <p14:tracePt t="165695" x="687388" y="4483100"/>
          <p14:tracePt t="165754" x="696913" y="4483100"/>
          <p14:tracePt t="165765" x="714375" y="4483100"/>
          <p14:tracePt t="165775" x="731838" y="4483100"/>
          <p14:tracePt t="165786" x="758825" y="4483100"/>
          <p14:tracePt t="165803" x="795338" y="4473575"/>
          <p14:tracePt t="165820" x="928688" y="4429125"/>
          <p14:tracePt t="165836" x="1054100" y="4375150"/>
          <p14:tracePt t="165853" x="1116013" y="4340225"/>
          <p14:tracePt t="165855" x="1187450" y="4313238"/>
          <p14:tracePt t="165869" x="1250950" y="4286250"/>
          <p14:tracePt t="165886" x="1393825" y="4241800"/>
          <p14:tracePt t="165903" x="1455738" y="4224338"/>
          <p14:tracePt t="165905" x="1509713" y="4197350"/>
          <p14:tracePt t="165919" x="1536700" y="4179888"/>
          <p14:tracePt t="165937" x="1598613" y="4143375"/>
          <p14:tracePt t="165953" x="1625600" y="4133850"/>
          <p14:tracePt t="165970" x="1697038" y="4098925"/>
          <p14:tracePt t="165986" x="1751013" y="4081463"/>
          <p14:tracePt t="166003" x="1785938" y="4071938"/>
          <p14:tracePt t="166019" x="1866900" y="4037013"/>
          <p14:tracePt t="166036" x="1919288" y="4010025"/>
          <p14:tracePt t="166053" x="1965325" y="3990975"/>
          <p14:tracePt t="166070" x="2017713" y="3973513"/>
          <p14:tracePt t="166086" x="2062163" y="3956050"/>
          <p14:tracePt t="166103" x="2089150" y="3956050"/>
          <p14:tracePt t="166120" x="2133600" y="3956050"/>
          <p14:tracePt t="166136" x="2152650" y="3946525"/>
          <p14:tracePt t="166153" x="2160588" y="3946525"/>
          <p14:tracePt t="166170" x="2170113" y="3946525"/>
          <p14:tracePt t="166327" x="0" y="0"/>
        </p14:tracePtLst>
        <p14:tracePtLst>
          <p14:tracePt t="166829" x="2197100" y="3822700"/>
          <p14:tracePt t="167049" x="2197100" y="3813175"/>
          <p14:tracePt t="167079" x="2205038" y="3803650"/>
          <p14:tracePt t="167089" x="2205038" y="3795713"/>
          <p14:tracePt t="167099" x="2214563" y="3786188"/>
          <p14:tracePt t="167109" x="2224088" y="3768725"/>
          <p14:tracePt t="167119" x="2232025" y="3751263"/>
          <p14:tracePt t="167136" x="2241550" y="3732213"/>
          <p14:tracePt t="167153" x="2268538" y="3687763"/>
          <p14:tracePt t="167170" x="2295525" y="3652838"/>
          <p14:tracePt t="167186" x="2312988" y="3633788"/>
          <p14:tracePt t="167203" x="2339975" y="3589338"/>
          <p14:tracePt t="167220" x="2366963" y="3554413"/>
          <p14:tracePt t="167236" x="2384425" y="3527425"/>
          <p14:tracePt t="167253" x="2419350" y="3500438"/>
          <p14:tracePt t="167270" x="2455863" y="3465513"/>
          <p14:tracePt t="167286" x="2473325" y="3446463"/>
          <p14:tracePt t="167303" x="2490788" y="3429000"/>
          <p14:tracePt t="167320" x="2517775" y="3394075"/>
          <p14:tracePt t="167336" x="2536825" y="3375025"/>
          <p14:tracePt t="167353" x="2571750" y="3340100"/>
          <p14:tracePt t="167370" x="2598738" y="3295650"/>
          <p14:tracePt t="167386" x="2608263" y="3286125"/>
          <p14:tracePt t="167403" x="2633663" y="3251200"/>
          <p14:tracePt t="167420" x="2652713" y="3232150"/>
          <p14:tracePt t="167437" x="2660650" y="3214688"/>
          <p14:tracePt t="167453" x="2687638" y="3187700"/>
          <p14:tracePt t="167470" x="2714625" y="3170238"/>
          <p14:tracePt t="167486" x="2724150" y="3160713"/>
          <p14:tracePt t="167503" x="2741613" y="3133725"/>
          <p14:tracePt t="167520" x="2759075" y="3108325"/>
          <p14:tracePt t="167536" x="2776538" y="3108325"/>
          <p14:tracePt t="167553" x="2803525" y="3081338"/>
          <p14:tracePt t="167570" x="2803525" y="3062288"/>
          <p14:tracePt t="167571" x="2822575" y="3054350"/>
          <p14:tracePt t="167586" x="2830513" y="3044825"/>
          <p14:tracePt t="167603" x="2847975" y="3027363"/>
          <p14:tracePt t="167621" x="2857500" y="3017838"/>
          <p14:tracePt t="167872" x="0" y="0"/>
        </p14:tracePtLst>
        <p14:tracePtLst>
          <p14:tracePt t="168395" x="2982913" y="2562225"/>
          <p14:tracePt t="168616" x="2982913" y="2554288"/>
          <p14:tracePt t="168626" x="2982913" y="2544763"/>
          <p14:tracePt t="168637" x="2990850" y="2536825"/>
          <p14:tracePt t="168653" x="2990850" y="2527300"/>
          <p14:tracePt t="168670" x="3000375" y="2482850"/>
          <p14:tracePt t="168686" x="3017838" y="2393950"/>
          <p14:tracePt t="168703" x="3036888" y="2339975"/>
          <p14:tracePt t="168704" x="3044825" y="2303463"/>
          <p14:tracePt t="168720" x="3054350" y="2276475"/>
          <p14:tracePt t="168736" x="3062288" y="2224088"/>
          <p14:tracePt t="168753" x="3062288" y="2214563"/>
          <p14:tracePt t="168754" x="3071813" y="2205038"/>
          <p14:tracePt t="168770" x="3071813" y="2179638"/>
          <p14:tracePt t="168786" x="3081338" y="2152650"/>
          <p14:tracePt t="168803" x="3089275" y="2133600"/>
          <p14:tracePt t="168820" x="3108325" y="2089150"/>
          <p14:tracePt t="168836" x="3108325" y="2054225"/>
          <p14:tracePt t="168853" x="3116263" y="2036763"/>
          <p14:tracePt t="168870" x="3125788" y="2017713"/>
          <p14:tracePt t="168886" x="3125788" y="1990725"/>
          <p14:tracePt t="168904" x="3133725" y="1990725"/>
          <p14:tracePt t="168920" x="3133725" y="1973263"/>
          <p14:tracePt t="168936" x="3143250" y="1965325"/>
          <p14:tracePt t="168953" x="3143250" y="1955800"/>
          <p14:tracePt t="170235" x="0" y="0"/>
        </p14:tracePtLst>
        <p14:tracePtLst>
          <p14:tracePt t="171766" x="6394450" y="1625600"/>
          <p14:tracePt t="171783" x="6402388" y="1616075"/>
          <p14:tracePt t="171792" x="6411913" y="1598613"/>
          <p14:tracePt t="171804" x="6438900" y="1589088"/>
          <p14:tracePt t="171821" x="6473825" y="1562100"/>
          <p14:tracePt t="171837" x="6491288" y="1554163"/>
          <p14:tracePt t="171854" x="6527800" y="1536700"/>
          <p14:tracePt t="171871" x="6554788" y="1536700"/>
          <p14:tracePt t="171887" x="6572250" y="1536700"/>
          <p14:tracePt t="171904" x="6589713" y="1536700"/>
          <p14:tracePt t="171921" x="6608763" y="1536700"/>
          <p14:tracePt t="171938" x="6616700" y="1536700"/>
          <p14:tracePt t="171954" x="6626225" y="1536700"/>
          <p14:tracePt t="171972" x="6634163" y="1536700"/>
          <p14:tracePt t="171987" x="6643688" y="1554163"/>
          <p14:tracePt t="172004" x="6653213" y="1571625"/>
          <p14:tracePt t="172022" x="6653213" y="1581150"/>
          <p14:tracePt t="172037" x="6653213" y="1598613"/>
          <p14:tracePt t="172054" x="6653213" y="1625600"/>
          <p14:tracePt t="172071" x="6653213" y="1633538"/>
          <p14:tracePt t="172073" x="6653213" y="1652588"/>
          <p14:tracePt t="172087" x="6653213" y="1660525"/>
          <p14:tracePt t="172104" x="6653213" y="1687513"/>
          <p14:tracePt t="172121" x="6643688" y="1697038"/>
          <p14:tracePt t="172122" x="6626225" y="1704975"/>
          <p14:tracePt t="172137" x="6616700" y="1714500"/>
          <p14:tracePt t="172154" x="6562725" y="1731963"/>
          <p14:tracePt t="172171" x="6527800" y="1731963"/>
          <p14:tracePt t="172173" x="6500813" y="1731963"/>
          <p14:tracePt t="172187" x="6483350" y="1731963"/>
          <p14:tracePt t="172204" x="6446838" y="1731963"/>
          <p14:tracePt t="172221" x="6438900" y="1731963"/>
          <p14:tracePt t="172237" x="6419850" y="1731963"/>
          <p14:tracePt t="172254" x="6411913" y="1731963"/>
          <p14:tracePt t="172271" x="6402388" y="1731963"/>
          <p14:tracePt t="172324" x="6402388" y="1724025"/>
          <p14:tracePt t="172343" x="6402388" y="1704975"/>
          <p14:tracePt t="172353" x="6402388" y="1697038"/>
          <p14:tracePt t="172364" x="6402388" y="1687513"/>
          <p14:tracePt t="172374" x="6402388" y="1670050"/>
          <p14:tracePt t="172387" x="6411913" y="1660525"/>
          <p14:tracePt t="172404" x="6446838" y="1625600"/>
          <p14:tracePt t="172421" x="6473825" y="1608138"/>
          <p14:tracePt t="172437" x="6545263" y="1571625"/>
          <p14:tracePt t="172454" x="6599238" y="1571625"/>
          <p14:tracePt t="172470" x="6616700" y="1562100"/>
          <p14:tracePt t="172487" x="6634163" y="1562100"/>
          <p14:tracePt t="172504" x="6653213" y="1562100"/>
          <p14:tracePt t="172521" x="6661150" y="1562100"/>
          <p14:tracePt t="172796" x="0" y="0"/>
        </p14:tracePtLst>
        <p14:tracePtLst>
          <p14:tracePt t="186758" x="1465263" y="2589213"/>
          <p14:tracePt t="187080" x="1455738" y="2608263"/>
          <p14:tracePt t="187089" x="1438275" y="2643188"/>
          <p14:tracePt t="187099" x="1419225" y="2732088"/>
          <p14:tracePt t="187112" x="1401763" y="2840038"/>
          <p14:tracePt t="187124" x="1393825" y="2973388"/>
          <p14:tracePt t="187140" x="1366838" y="3375025"/>
          <p14:tracePt t="187157" x="1357313" y="3554413"/>
          <p14:tracePt t="187159" x="1347788" y="3705225"/>
          <p14:tracePt t="187173" x="1322388" y="3867150"/>
          <p14:tracePt t="187190" x="1285875" y="4116388"/>
          <p14:tracePt t="187206" x="1258888" y="4232275"/>
          <p14:tracePt t="187223" x="1223963" y="4367213"/>
          <p14:tracePt t="187240" x="1223963" y="4394200"/>
          <p14:tracePt t="187510" x="1214438" y="4402138"/>
          <p14:tracePt t="187520" x="1196975" y="4429125"/>
          <p14:tracePt t="187530" x="1169988" y="4456113"/>
          <p14:tracePt t="187540" x="1125538" y="4500563"/>
          <p14:tracePt t="187556" x="1036638" y="4572000"/>
          <p14:tracePt t="187573" x="822325" y="4687888"/>
          <p14:tracePt t="187590" x="625475" y="4759325"/>
          <p14:tracePt t="187606" x="554038" y="4786313"/>
          <p14:tracePt t="187623" x="455613" y="4803775"/>
          <p14:tracePt t="187640" x="411163" y="4803775"/>
          <p14:tracePt t="187661" x="401638" y="4803775"/>
          <p14:tracePt t="187760" x="401638" y="4795838"/>
          <p14:tracePt t="187791" x="401638" y="4786313"/>
          <p14:tracePt t="187811" x="401638" y="4768850"/>
          <p14:tracePt t="187832" x="401638" y="4759325"/>
          <p14:tracePt t="187852" x="411163" y="4751388"/>
          <p14:tracePt t="187862" x="419100" y="4741863"/>
          <p14:tracePt t="187872" x="428625" y="4741863"/>
          <p14:tracePt t="187892" x="438150" y="4741863"/>
          <p14:tracePt t="187922" x="446088" y="4741863"/>
          <p14:tracePt t="187951" x="455613" y="4741863"/>
          <p14:tracePt t="188113" x="455613" y="4732338"/>
          <p14:tracePt t="188132" x="465138" y="4714875"/>
          <p14:tracePt t="188143" x="473075" y="4697413"/>
          <p14:tracePt t="188152" x="490538" y="4679950"/>
          <p14:tracePt t="188163" x="509588" y="4660900"/>
          <p14:tracePt t="188173" x="527050" y="4633913"/>
          <p14:tracePt t="188190" x="554038" y="4616450"/>
          <p14:tracePt t="188207" x="571500" y="4598988"/>
          <p14:tracePt t="188223" x="588963" y="4589463"/>
          <p14:tracePt t="188240" x="588963" y="4581525"/>
          <p14:tracePt t="188257" x="598488" y="4581525"/>
          <p14:tracePt t="188716" x="588963" y="4581525"/>
          <p14:tracePt t="188726" x="581025" y="4589463"/>
          <p14:tracePt t="188736" x="561975" y="4598988"/>
          <p14:tracePt t="188745" x="554038" y="4598988"/>
          <p14:tracePt t="188757" x="544513" y="4598988"/>
          <p14:tracePt t="188775" x="536575" y="4598988"/>
          <p14:tracePt t="188965" x="544513" y="4598988"/>
          <p14:tracePt t="188985" x="554038" y="4598988"/>
          <p14:tracePt t="189005" x="561975" y="4598988"/>
          <p14:tracePt t="189487" x="571500" y="4598988"/>
          <p14:tracePt t="189497" x="588963" y="4581525"/>
          <p14:tracePt t="189508" x="633413" y="4537075"/>
          <p14:tracePt t="189509" x="0" y="0"/>
        </p14:tracePtLst>
        <p14:tracePtLst>
          <p14:tracePt t="190141" x="2062163" y="3875088"/>
          <p14:tracePt t="190292" x="2062163" y="3884613"/>
          <p14:tracePt t="190301" x="2062163" y="3894138"/>
          <p14:tracePt t="190321" x="2054225" y="3894138"/>
          <p14:tracePt t="190332" x="2044700" y="3902075"/>
          <p14:tracePt t="190372" x="2036763" y="3902075"/>
          <p14:tracePt t="190643" x="2036763" y="3911600"/>
          <p14:tracePt t="191617" x="2062163" y="3884613"/>
          <p14:tracePt t="191628" x="2125663" y="3813175"/>
          <p14:tracePt t="191637" x="2295525" y="3652838"/>
          <p14:tracePt t="191647" x="2589213" y="3384550"/>
          <p14:tracePt t="191647" x="0" y="0"/>
        </p14:tracePtLst>
        <p14:tracePtLst>
          <p14:tracePt t="194169" x="6518275" y="1839913"/>
          <p14:tracePt t="194360" x="6527800" y="1839913"/>
          <p14:tracePt t="194508" x="6518275" y="1839913"/>
          <p14:tracePt t="194538" x="6510338" y="1839913"/>
          <p14:tracePt t="194959" x="0" y="0"/>
        </p14:tracePtLst>
        <p14:tracePtLst>
          <p14:tracePt t="196426" x="2928938" y="2847975"/>
          <p14:tracePt t="196676" x="0" y="0"/>
        </p14:tracePtLst>
        <p14:tracePtLst>
          <p14:tracePt t="197692" x="3160713" y="1874838"/>
          <p14:tracePt t="197880" x="0" y="0"/>
        </p14:tracePtLst>
        <p14:tracePtLst>
          <p14:tracePt t="198675" x="6537325" y="1795463"/>
          <p14:tracePt t="198742" x="6537325" y="1812925"/>
          <p14:tracePt t="198752" x="6527800" y="1847850"/>
          <p14:tracePt t="198762" x="6500813" y="1938338"/>
          <p14:tracePt t="198775" x="6465888" y="2036763"/>
          <p14:tracePt t="198791" x="6446838" y="2116138"/>
          <p14:tracePt t="198808" x="6419850" y="2251075"/>
          <p14:tracePt t="198825" x="6411913" y="2322513"/>
          <p14:tracePt t="198841" x="6411913" y="2347913"/>
          <p14:tracePt t="198842" x="6411913" y="2374900"/>
          <p14:tracePt t="198858" x="6411913" y="2411413"/>
          <p14:tracePt t="198875" x="6411913" y="2490788"/>
          <p14:tracePt t="198891" x="6411913" y="2544763"/>
          <p14:tracePt t="198908" x="6411913" y="2616200"/>
          <p14:tracePt t="198925" x="6419850" y="2670175"/>
          <p14:tracePt t="198941" x="6419850" y="2679700"/>
          <p14:tracePt t="198958" x="6429375" y="2697163"/>
          <p14:tracePt t="198975" x="6429375" y="2705100"/>
          <p14:tracePt t="198993" x="6429375" y="2714625"/>
          <p14:tracePt t="199008" x="6438900" y="2714625"/>
          <p14:tracePt t="199034" x="6446838" y="2714625"/>
          <p14:tracePt t="199045" x="6456363" y="2724150"/>
          <p14:tracePt t="199058" x="6465888" y="2724150"/>
          <p14:tracePt t="199075" x="6500813" y="2724150"/>
          <p14:tracePt t="199092" x="6518275" y="2724150"/>
          <p14:tracePt t="199094" x="6537325" y="2724150"/>
          <p14:tracePt t="199109" x="6554788" y="2724150"/>
          <p14:tracePt t="199125" x="6589713" y="2714625"/>
          <p14:tracePt t="199142" x="6608763" y="2697163"/>
          <p14:tracePt t="199159" x="6653213" y="2643188"/>
          <p14:tracePt t="199175" x="6715125" y="2536825"/>
          <p14:tracePt t="199192" x="6732588" y="2473325"/>
          <p14:tracePt t="199209" x="6759575" y="2347913"/>
          <p14:tracePt t="199225" x="6769100" y="2232025"/>
          <p14:tracePt t="199242" x="6769100" y="2179638"/>
          <p14:tracePt t="199245" x="6769100" y="2143125"/>
          <p14:tracePt t="199258" x="6769100" y="2098675"/>
          <p14:tracePt t="199275" x="6759575" y="2017713"/>
          <p14:tracePt t="199292" x="6759575" y="1990725"/>
          <p14:tracePt t="199308" x="6724650" y="1928813"/>
          <p14:tracePt t="199325" x="6697663" y="1893888"/>
          <p14:tracePt t="199342" x="6697663" y="1874838"/>
          <p14:tracePt t="199358" x="6670675" y="1847850"/>
          <p14:tracePt t="199375" x="6653213" y="1822450"/>
          <p14:tracePt t="199392" x="6634163" y="1812925"/>
          <p14:tracePt t="199408" x="6608763" y="1785938"/>
          <p14:tracePt t="199425" x="6589713" y="1768475"/>
          <p14:tracePt t="199442" x="6572250" y="1758950"/>
          <p14:tracePt t="199458" x="6554788" y="1751013"/>
          <p14:tracePt t="199475" x="6527800" y="1751013"/>
          <p14:tracePt t="199492" x="6510338" y="1751013"/>
          <p14:tracePt t="199508" x="6473825" y="1751013"/>
          <p14:tracePt t="199525" x="6465888" y="1751013"/>
          <p14:tracePt t="199542" x="6456363" y="1751013"/>
          <p14:tracePt t="199558" x="6446838" y="1751013"/>
          <p14:tracePt t="199575" x="6429375" y="1768475"/>
          <p14:tracePt t="199592" x="6402388" y="1795463"/>
          <p14:tracePt t="199608" x="6375400" y="1901825"/>
          <p14:tracePt t="199625" x="6357938" y="1990725"/>
          <p14:tracePt t="199642" x="6348413" y="2027238"/>
          <p14:tracePt t="199658" x="6348413" y="2081213"/>
          <p14:tracePt t="199675" x="6348413" y="2098675"/>
          <p14:tracePt t="199692" x="6348413" y="2143125"/>
          <p14:tracePt t="199708" x="6348413" y="2179638"/>
          <p14:tracePt t="199725" x="6348413" y="2205038"/>
          <p14:tracePt t="199742" x="6375400" y="2259013"/>
          <p14:tracePt t="199758" x="6384925" y="2312988"/>
          <p14:tracePt t="199775" x="6394450" y="2322513"/>
          <p14:tracePt t="199777" x="6402388" y="2339975"/>
          <p14:tracePt t="199792" x="6402388" y="2347913"/>
          <p14:tracePt t="199808" x="6411913" y="2366963"/>
          <p14:tracePt t="199825" x="6419850" y="2374900"/>
          <p14:tracePt t="199826" x="6419850" y="2384425"/>
          <p14:tracePt t="199842" x="6419850" y="2393950"/>
          <p14:tracePt t="199859" x="6429375" y="2401888"/>
          <p14:tracePt t="199877" x="6429375" y="2411413"/>
          <p14:tracePt t="199892" x="6446838" y="2419350"/>
          <p14:tracePt t="199908" x="6456363" y="2419350"/>
          <p14:tracePt t="199925" x="6465888" y="2428875"/>
          <p14:tracePt t="199942" x="6483350" y="2428875"/>
          <p14:tracePt t="199958" x="6510338" y="2438400"/>
          <p14:tracePt t="199975" x="6527800" y="2438400"/>
          <p14:tracePt t="199992" x="6562725" y="2438400"/>
          <p14:tracePt t="200008" x="6599238" y="2438400"/>
          <p14:tracePt t="200025" x="6616700" y="2438400"/>
          <p14:tracePt t="200042" x="6661150" y="2411413"/>
          <p14:tracePt t="200058" x="6688138" y="2384425"/>
          <p14:tracePt t="200075" x="6715125" y="2347913"/>
          <p14:tracePt t="200092" x="6769100" y="2259013"/>
          <p14:tracePt t="200108" x="6796088" y="2152650"/>
          <p14:tracePt t="200125" x="6804025" y="2089150"/>
          <p14:tracePt t="200142" x="6813550" y="1911350"/>
          <p14:tracePt t="200158" x="6804025" y="1724025"/>
          <p14:tracePt t="200175" x="6786563" y="1652588"/>
          <p14:tracePt t="200192" x="6751638" y="1554163"/>
          <p14:tracePt t="200208" x="6724650" y="1517650"/>
          <p14:tracePt t="200225" x="6724650" y="1500188"/>
          <p14:tracePt t="200242" x="6715125" y="1490663"/>
          <p14:tracePt t="200258" x="6688138" y="1482725"/>
          <p14:tracePt t="200275" x="6670675" y="1482725"/>
          <p14:tracePt t="200292" x="6643688" y="1482725"/>
          <p14:tracePt t="200308" x="6634163" y="1482725"/>
          <p14:tracePt t="200325" x="6626225" y="1482725"/>
          <p14:tracePt t="200449" x="6616700" y="1482725"/>
          <p14:tracePt t="200479" x="6608763" y="1482725"/>
          <p14:tracePt t="200489" x="6608763" y="1490663"/>
          <p14:tracePt t="200499" x="6581775" y="1500188"/>
          <p14:tracePt t="200509" x="6572250" y="1517650"/>
          <p14:tracePt t="200525" x="6554788" y="1544638"/>
          <p14:tracePt t="200542" x="6527800" y="1589088"/>
          <p14:tracePt t="200559" x="6500813" y="1633538"/>
          <p14:tracePt t="200575" x="6491288" y="1660525"/>
          <p14:tracePt t="200592" x="6473825" y="1697038"/>
          <p14:tracePt t="200609" x="6456363" y="1731963"/>
          <p14:tracePt t="200625" x="6456363" y="1758950"/>
          <p14:tracePt t="200642" x="6438900" y="1795463"/>
          <p14:tracePt t="200658" x="6438900" y="1812925"/>
          <p14:tracePt t="200675" x="6438900" y="1857375"/>
          <p14:tracePt t="200692" x="6438900" y="1901825"/>
          <p14:tracePt t="200709" x="6438900" y="1928813"/>
          <p14:tracePt t="200709" x="6438900" y="1946275"/>
          <p14:tracePt t="200725" x="6438900" y="1965325"/>
          <p14:tracePt t="200742" x="6438900" y="2000250"/>
          <p14:tracePt t="200759" x="6438900" y="2009775"/>
          <p14:tracePt t="200760" x="6438900" y="2036763"/>
          <p14:tracePt t="200775" x="6438900" y="2044700"/>
          <p14:tracePt t="200792" x="6438900" y="2071688"/>
          <p14:tracePt t="200808" x="6438900" y="2089150"/>
          <p14:tracePt t="200825" x="6438900" y="2133600"/>
          <p14:tracePt t="200842" x="6438900" y="2160588"/>
          <p14:tracePt t="201112" x="6438900" y="2170113"/>
          <p14:tracePt t="201121" x="6438900" y="2197100"/>
          <p14:tracePt t="201131" x="6438900" y="2214563"/>
          <p14:tracePt t="201142" x="6438900" y="2232025"/>
          <p14:tracePt t="201158" x="6446838" y="2251075"/>
          <p14:tracePt t="201175" x="6456363" y="2286000"/>
          <p14:tracePt t="201192" x="6456363" y="2330450"/>
          <p14:tracePt t="201209" x="6465888" y="2347913"/>
          <p14:tracePt t="201225" x="6473825" y="2374900"/>
          <p14:tracePt t="201242" x="6473825" y="2393950"/>
          <p14:tracePt t="201302" x="6473825" y="2401888"/>
          <p14:tracePt t="201845" x="0" y="0"/>
        </p14:tracePtLst>
        <p14:tracePtLst>
          <p14:tracePt t="213042" x="6473825" y="2401888"/>
          <p14:tracePt t="213294" x="6446838" y="2401888"/>
          <p14:tracePt t="213303" x="6340475" y="2428875"/>
          <p14:tracePt t="213313" x="6081713" y="2490788"/>
          <p14:tracePt t="213327" x="5653088" y="2581275"/>
          <p14:tracePt t="213344" x="4867275" y="2741613"/>
          <p14:tracePt t="213361" x="4510088" y="2813050"/>
          <p14:tracePt t="213377" x="4037013" y="2901950"/>
          <p14:tracePt t="213394" x="3759200" y="2965450"/>
          <p14:tracePt t="213411" x="3643313" y="2990850"/>
          <p14:tracePt t="213427" x="3455988" y="3027363"/>
          <p14:tracePt t="213444" x="3286125" y="3054350"/>
          <p14:tracePt t="213461" x="3205163" y="3062288"/>
          <p14:tracePt t="213462" x="3160713" y="3081338"/>
          <p14:tracePt t="213477" x="3125788" y="3081338"/>
          <p14:tracePt t="213494" x="3062288" y="3089275"/>
          <p14:tracePt t="213511" x="3036888" y="3089275"/>
          <p14:tracePt t="213512" x="3009900" y="3089275"/>
          <p14:tracePt t="213527" x="2982913" y="3089275"/>
          <p14:tracePt t="213544" x="2928938" y="3089275"/>
          <p14:tracePt t="213561" x="2911475" y="3081338"/>
          <p14:tracePt t="213577" x="2874963" y="3071813"/>
          <p14:tracePt t="213594" x="2847975" y="3044825"/>
          <p14:tracePt t="213611" x="2840038" y="3027363"/>
          <p14:tracePt t="213627" x="2813050" y="2919413"/>
          <p14:tracePt t="213644" x="2813050" y="2751138"/>
          <p14:tracePt t="213661" x="2813050" y="2660650"/>
          <p14:tracePt t="213677" x="2813050" y="2490788"/>
          <p14:tracePt t="213694" x="2847975" y="2339975"/>
          <p14:tracePt t="213711" x="2867025" y="2268538"/>
          <p14:tracePt t="213727" x="2938463" y="2108200"/>
          <p14:tracePt t="213744" x="3009900" y="1973263"/>
          <p14:tracePt t="213761" x="3044825" y="1919288"/>
          <p14:tracePt t="213777" x="3125788" y="1857375"/>
          <p14:tracePt t="213794" x="3197225" y="1812925"/>
          <p14:tracePt t="213811" x="3224213" y="1795463"/>
          <p14:tracePt t="213828" x="3303588" y="1768475"/>
          <p14:tracePt t="213844" x="3357563" y="1751013"/>
          <p14:tracePt t="214044" x="3367088" y="1758950"/>
          <p14:tracePt t="214055" x="3375025" y="1785938"/>
          <p14:tracePt t="214064" x="3384550" y="1839913"/>
          <p14:tracePt t="214077" x="3384550" y="1911350"/>
          <p14:tracePt t="214094" x="3384550" y="1982788"/>
          <p14:tracePt t="214111" x="3340100" y="2187575"/>
          <p14:tracePt t="214127" x="3241675" y="2438400"/>
          <p14:tracePt t="214144" x="3205163" y="2544763"/>
          <p14:tracePt t="214161" x="3108325" y="2741613"/>
          <p14:tracePt t="214177" x="2990850" y="2965450"/>
          <p14:tracePt t="214194" x="2928938" y="3081338"/>
          <p14:tracePt t="214211" x="2786063" y="3295650"/>
          <p14:tracePt t="214227" x="2633663" y="3482975"/>
          <p14:tracePt t="214244" x="2554288" y="3554413"/>
          <p14:tracePt t="214261" x="2411413" y="3670300"/>
          <p14:tracePt t="214277" x="2276475" y="3759200"/>
          <p14:tracePt t="214294" x="2197100" y="3776663"/>
          <p14:tracePt t="214311" x="2036763" y="3813175"/>
          <p14:tracePt t="214327" x="1893888" y="3822700"/>
          <p14:tracePt t="214344" x="1830388" y="3822700"/>
          <p14:tracePt t="214361" x="1731963" y="3822700"/>
          <p14:tracePt t="214378" x="1679575" y="3822700"/>
          <p14:tracePt t="214394" x="1660525" y="3813175"/>
          <p14:tracePt t="214411" x="1633538" y="3786188"/>
          <p14:tracePt t="214427" x="1598613" y="3714750"/>
          <p14:tracePt t="214444" x="1589088" y="3652838"/>
          <p14:tracePt t="214446" x="1581150" y="3562350"/>
          <p14:tracePt t="214461" x="1581150" y="3482975"/>
          <p14:tracePt t="214477" x="1598613" y="3268663"/>
          <p14:tracePt t="214494" x="1643063" y="3160713"/>
          <p14:tracePt t="214511" x="1751013" y="2919413"/>
          <p14:tracePt t="214527" x="1919288" y="2724150"/>
          <p14:tracePt t="214544" x="2027238" y="2598738"/>
          <p14:tracePt t="214561" x="2347913" y="2384425"/>
          <p14:tracePt t="214577" x="2625725" y="2241550"/>
          <p14:tracePt t="214594" x="2732088" y="2205038"/>
          <p14:tracePt t="214611" x="2946400" y="2152650"/>
          <p14:tracePt t="214627" x="3116263" y="2133600"/>
          <p14:tracePt t="214644" x="3179763" y="2133600"/>
          <p14:tracePt t="214661" x="3303588" y="2143125"/>
          <p14:tracePt t="214677" x="3411538" y="2187575"/>
          <p14:tracePt t="214694" x="3446463" y="2205038"/>
          <p14:tracePt t="214711" x="3500438" y="2268538"/>
          <p14:tracePt t="214727" x="3562350" y="2366963"/>
          <p14:tracePt t="214744" x="3581400" y="2419350"/>
          <p14:tracePt t="214761" x="3598863" y="2517775"/>
          <p14:tracePt t="214777" x="3598863" y="2598738"/>
          <p14:tracePt t="214794" x="3598863" y="2652713"/>
          <p14:tracePt t="214811" x="3544888" y="2803525"/>
          <p14:tracePt t="214828" x="3419475" y="3044825"/>
          <p14:tracePt t="214844" x="3340100" y="3187700"/>
          <p14:tracePt t="214861" x="3179763" y="3411538"/>
          <p14:tracePt t="214878" x="3044825" y="3581400"/>
          <p14:tracePt t="214894" x="2955925" y="3660775"/>
          <p14:tracePt t="214911" x="2768600" y="3822700"/>
          <p14:tracePt t="214928" x="2509838" y="3956050"/>
          <p14:tracePt t="214944" x="2384425" y="3990975"/>
          <p14:tracePt t="214961" x="2116138" y="4062413"/>
          <p14:tracePt t="214977" x="2009775" y="4071938"/>
          <p14:tracePt t="214994" x="1830388" y="4081463"/>
          <p14:tracePt t="215011" x="1697038" y="4081463"/>
          <p14:tracePt t="215027" x="1652588" y="4081463"/>
          <p14:tracePt t="215044" x="1581150" y="4062413"/>
          <p14:tracePt t="215410" x="1571625" y="4062413"/>
          <p14:tracePt t="215421" x="1554163" y="4054475"/>
          <p14:tracePt t="215431" x="1527175" y="4037013"/>
          <p14:tracePt t="215444" x="1500188" y="4027488"/>
          <p14:tracePt t="215461" x="1473200" y="3990975"/>
          <p14:tracePt t="215477" x="1465263" y="3983038"/>
          <p14:tracePt t="215494" x="1446213" y="3929063"/>
          <p14:tracePt t="215511" x="1446213" y="3857625"/>
          <p14:tracePt t="215527" x="1465263" y="3795713"/>
          <p14:tracePt t="215544" x="1589088" y="3608388"/>
          <p14:tracePt t="215561" x="1776413" y="3384550"/>
          <p14:tracePt t="215577" x="1866900" y="3295650"/>
          <p14:tracePt t="215594" x="2098675" y="3125788"/>
          <p14:tracePt t="215611" x="2286000" y="3027363"/>
          <p14:tracePt t="215627" x="2366963" y="2982913"/>
          <p14:tracePt t="215644" x="2554288" y="2928938"/>
          <p14:tracePt t="215661" x="2732088" y="2884488"/>
          <p14:tracePt t="215677" x="2822575" y="2857500"/>
          <p14:tracePt t="215695" x="2938463" y="2830513"/>
          <p14:tracePt t="215711" x="3027363" y="2795588"/>
          <p14:tracePt t="215728" x="3071813" y="2776538"/>
          <p14:tracePt t="215745" x="3116263" y="2759075"/>
          <p14:tracePt t="215762" x="3152775" y="2751138"/>
          <p14:tracePt t="215778" x="3160713" y="2741613"/>
          <p14:tracePt t="215795" x="3170238" y="2741613"/>
          <p14:tracePt t="215813" x="3179763" y="2741613"/>
          <p14:tracePt t="215832" x="3179763" y="2751138"/>
          <p14:tracePt t="215844" x="3179763" y="2768600"/>
          <p14:tracePt t="215862" x="3179763" y="2813050"/>
          <p14:tracePt t="215878" x="3179763" y="2847975"/>
          <p14:tracePt t="215894" x="3143250" y="2973388"/>
          <p14:tracePt t="215911" x="3108325" y="3071813"/>
          <p14:tracePt t="215913" x="3054350" y="3170238"/>
          <p14:tracePt t="215927" x="2990850" y="3276600"/>
          <p14:tracePt t="215944" x="2874963" y="3446463"/>
          <p14:tracePt t="215961" x="2813050" y="3527425"/>
          <p14:tracePt t="215977" x="2625725" y="3705225"/>
          <p14:tracePt t="215994" x="2374900" y="3884613"/>
          <p14:tracePt t="216011" x="2205038" y="3973513"/>
          <p14:tracePt t="216027" x="1946275" y="4081463"/>
          <p14:tracePt t="216044" x="1724025" y="4152900"/>
          <p14:tracePt t="216061" x="1616075" y="4170363"/>
          <p14:tracePt t="216077" x="1428750" y="4205288"/>
          <p14:tracePt t="216094" x="1268413" y="4205288"/>
          <p14:tracePt t="216111" x="1214438" y="4205288"/>
          <p14:tracePt t="216112" x="1169988" y="4205288"/>
          <p14:tracePt t="216128" x="1125538" y="4187825"/>
          <p14:tracePt t="216144" x="1062038" y="4143375"/>
          <p14:tracePt t="216161" x="1036638" y="4108450"/>
          <p14:tracePt t="216178" x="990600" y="4027488"/>
          <p14:tracePt t="216194" x="973138" y="3929063"/>
          <p14:tracePt t="216211" x="973138" y="3867150"/>
          <p14:tracePt t="216228" x="973138" y="3751263"/>
          <p14:tracePt t="216244" x="1044575" y="3633788"/>
          <p14:tracePt t="216261" x="1089025" y="3571875"/>
          <p14:tracePt t="216278" x="1179513" y="3473450"/>
          <p14:tracePt t="216294" x="1312863" y="3375025"/>
          <p14:tracePt t="216311" x="1393825" y="3348038"/>
          <p14:tracePt t="216328" x="1554163" y="3313113"/>
          <p14:tracePt t="216345" x="1697038" y="3303588"/>
          <p14:tracePt t="216361" x="1758950" y="3303588"/>
          <p14:tracePt t="216378" x="1893888" y="3322638"/>
          <p14:tracePt t="216394" x="2009775" y="3357563"/>
          <p14:tracePt t="216411" x="2062163" y="3384550"/>
          <p14:tracePt t="216427" x="2143125" y="3419475"/>
          <p14:tracePt t="216444" x="2214563" y="3465513"/>
          <p14:tracePt t="216461" x="2241550" y="3473450"/>
          <p14:tracePt t="216478" x="2303463" y="3509963"/>
          <p14:tracePt t="216494" x="2347913" y="3527425"/>
          <p14:tracePt t="216511" x="2366963" y="3536950"/>
          <p14:tracePt t="216527" x="2384425" y="3536950"/>
          <p14:tracePt t="216544" x="2384425" y="3544888"/>
          <p14:tracePt t="216815" x="2393950" y="3544888"/>
          <p14:tracePt t="216825" x="2401888" y="3544888"/>
          <p14:tracePt t="216835" x="2411413" y="3544888"/>
          <p14:tracePt t="216845" x="2428875" y="3544888"/>
          <p14:tracePt t="216861" x="2455863" y="3544888"/>
          <p14:tracePt t="216878" x="2490788" y="3562350"/>
          <p14:tracePt t="216894" x="2509838" y="3571875"/>
          <p14:tracePt t="216911" x="2554288" y="3589338"/>
          <p14:tracePt t="216928" x="2571750" y="3598863"/>
          <p14:tracePt t="216944" x="2581275" y="3598863"/>
          <p14:tracePt t="216961" x="2598738" y="3608388"/>
          <p14:tracePt t="216978" x="2608263" y="3616325"/>
          <p14:tracePt t="216996" x="2616200" y="3616325"/>
          <p14:tracePt t="217011" x="2616200" y="3625850"/>
          <p14:tracePt t="217028" x="2625725" y="3633788"/>
          <p14:tracePt t="217044" x="2633663" y="3633788"/>
          <p14:tracePt t="217061" x="2643188" y="3633788"/>
          <p14:tracePt t="217078" x="2643188" y="3643313"/>
          <p14:tracePt t="217096" x="2652713" y="3643313"/>
          <p14:tracePt t="217111" x="2652713" y="3652838"/>
          <p14:tracePt t="217136" x="2660650" y="3652838"/>
          <p14:tracePt t="217146" x="2660650" y="3660775"/>
          <p14:tracePt t="217161" x="2670175" y="3670300"/>
          <p14:tracePt t="217196" x="2679700" y="3679825"/>
          <p14:tracePt t="217226" x="2679700" y="3687763"/>
          <p14:tracePt t="217236" x="2687638" y="3687763"/>
          <p14:tracePt t="217267" x="2687638" y="3697288"/>
          <p14:tracePt t="217287" x="2687638" y="3705225"/>
          <p14:tracePt t="217317" x="2687638" y="3714750"/>
          <p14:tracePt t="218462" x="2652713" y="3714750"/>
          <p14:tracePt t="218472" x="2589213" y="3714750"/>
          <p14:tracePt t="218482" x="2517775" y="3714750"/>
          <p14:tracePt t="218495" x="2438400" y="3714750"/>
          <p14:tracePt t="218512" x="2295525" y="3714750"/>
          <p14:tracePt t="218528" x="2232025" y="3714750"/>
          <p14:tracePt t="218546" x="2133600" y="3705225"/>
          <p14:tracePt t="218562" x="2081213" y="3687763"/>
          <p14:tracePt t="218578" x="2062163" y="3687763"/>
          <p14:tracePt t="218595" x="2027238" y="3670300"/>
          <p14:tracePt t="218612" x="2000250" y="3660775"/>
          <p14:tracePt t="218628" x="1990725" y="3652838"/>
          <p14:tracePt t="218645" x="1965325" y="3643313"/>
          <p14:tracePt t="218661" x="1955800" y="3633788"/>
          <p14:tracePt t="218678" x="1938338" y="3625850"/>
          <p14:tracePt t="218695" x="1919288" y="3616325"/>
          <p14:tracePt t="218728" x="1901825" y="3598863"/>
          <p14:tracePt t="218745" x="1866900" y="3581400"/>
          <p14:tracePt t="218761" x="1847850" y="3562350"/>
          <p14:tracePt t="218763" x="1830388" y="3554413"/>
          <p14:tracePt t="218778" x="1812925" y="3536950"/>
          <p14:tracePt t="218795" x="1785938" y="3517900"/>
          <p14:tracePt t="218811" x="1768475" y="3500438"/>
          <p14:tracePt t="218828" x="1758950" y="3490913"/>
          <p14:tracePt t="218845" x="1751013" y="3490913"/>
          <p14:tracePt t="218863" x="1741488" y="3482975"/>
          <p14:tracePt t="219304" x="1741488" y="3473450"/>
          <p14:tracePt t="219314" x="1776413" y="3455988"/>
          <p14:tracePt t="219324" x="1866900" y="3429000"/>
          <p14:tracePt t="219334" x="2027238" y="3384550"/>
          <p14:tracePt t="219345" x="2339975" y="3286125"/>
          <p14:tracePt t="219361" x="2724150" y="3205163"/>
          <p14:tracePt t="219378" x="3527425" y="3071813"/>
          <p14:tracePt t="219395" x="4340225" y="2990850"/>
          <p14:tracePt t="219411" x="4687888" y="2973388"/>
          <p14:tracePt t="219428" x="5251450" y="2946400"/>
          <p14:tracePt t="219445" x="5537200" y="2919413"/>
          <p14:tracePt t="219566" x="0" y="0"/>
        </p14:tracePtLst>
        <p14:tracePtLst>
          <p14:tracePt t="220331" x="7661275" y="1679575"/>
          <p14:tracePt t="220349" x="7653338" y="1679575"/>
          <p14:tracePt t="220360" x="7626350" y="1679575"/>
          <p14:tracePt t="220369" x="7616825" y="1679575"/>
          <p14:tracePt t="220379" x="7599363" y="1679575"/>
          <p14:tracePt t="220395" x="7589838" y="1679575"/>
          <p14:tracePt t="220412" x="7562850" y="1687513"/>
          <p14:tracePt t="220429" x="7545388" y="1704975"/>
          <p14:tracePt t="220445" x="7537450" y="1714500"/>
          <p14:tracePt t="220462" x="7518400" y="1731963"/>
          <p14:tracePt t="220478" x="7500938" y="1768475"/>
          <p14:tracePt t="220495" x="7473950" y="1830388"/>
          <p14:tracePt t="220512" x="7456488" y="1901825"/>
          <p14:tracePt t="220528" x="7446963" y="1919288"/>
          <p14:tracePt t="220545" x="7446963" y="1955800"/>
          <p14:tracePt t="220761" x="7446963" y="1965325"/>
          <p14:tracePt t="220771" x="7446963" y="1990725"/>
          <p14:tracePt t="220782" x="7446963" y="2027238"/>
          <p14:tracePt t="220796" x="7446963" y="2071688"/>
          <p14:tracePt t="220812" x="7446963" y="2197100"/>
          <p14:tracePt t="220829" x="7446963" y="2268538"/>
          <p14:tracePt t="220831" x="7456488" y="2339975"/>
          <p14:tracePt t="220845" x="7473950" y="2401888"/>
          <p14:tracePt t="220862" x="7500938" y="2527300"/>
          <p14:tracePt t="220879" x="7518400" y="2581275"/>
          <p14:tracePt t="220895" x="7545388" y="2660650"/>
          <p14:tracePt t="220912" x="7562850" y="2705100"/>
          <p14:tracePt t="220928" x="7581900" y="2714625"/>
          <p14:tracePt t="220945" x="7608888" y="2741613"/>
          <p14:tracePt t="220962" x="7634288" y="2759075"/>
          <p14:tracePt t="220978" x="7661275" y="2768600"/>
          <p14:tracePt t="220995" x="7688263" y="2776538"/>
          <p14:tracePt t="221012" x="7724775" y="2776538"/>
          <p14:tracePt t="221029" x="7751763" y="2776538"/>
          <p14:tracePt t="221045" x="7804150" y="2776538"/>
          <p14:tracePt t="221062" x="7848600" y="2759075"/>
          <p14:tracePt t="221078" x="7875588" y="2732088"/>
          <p14:tracePt t="221095" x="7920038" y="2679700"/>
          <p14:tracePt t="221112" x="7991475" y="2527300"/>
          <p14:tracePt t="221128" x="8010525" y="2455863"/>
          <p14:tracePt t="221145" x="8037513" y="2303463"/>
          <p14:tracePt t="221162" x="8037513" y="2187575"/>
          <p14:tracePt t="221178" x="8037513" y="2125663"/>
          <p14:tracePt t="221195" x="8037513" y="2000250"/>
          <p14:tracePt t="221212" x="8001000" y="1893888"/>
          <p14:tracePt t="221228" x="7983538" y="1839913"/>
          <p14:tracePt t="221245" x="7929563" y="1731963"/>
          <p14:tracePt t="221262" x="7875588" y="1625600"/>
          <p14:tracePt t="221278" x="7858125" y="1598613"/>
          <p14:tracePt t="221295" x="7823200" y="1527175"/>
          <p14:tracePt t="221312" x="7796213" y="1482725"/>
          <p14:tracePt t="221328" x="7777163" y="1465263"/>
          <p14:tracePt t="221345" x="7759700" y="1438275"/>
          <p14:tracePt t="221362" x="7732713" y="1411288"/>
          <p14:tracePt t="221379" x="7715250" y="1411288"/>
          <p14:tracePt t="221395" x="7680325" y="1411288"/>
          <p14:tracePt t="221412" x="7661275" y="1411288"/>
          <p14:tracePt t="221428" x="7616825" y="1428750"/>
          <p14:tracePt t="221445" x="7554913" y="1473200"/>
          <p14:tracePt t="221462" x="7500938" y="1536700"/>
          <p14:tracePt t="221479" x="7466013" y="1581150"/>
          <p14:tracePt t="221495" x="7402513" y="1697038"/>
          <p14:tracePt t="221512" x="7358063" y="1776413"/>
          <p14:tracePt t="221528" x="7323138" y="1919288"/>
          <p14:tracePt t="221545" x="7313613" y="2027238"/>
          <p14:tracePt t="221562" x="7313613" y="2081213"/>
          <p14:tracePt t="221562" x="7313613" y="2116138"/>
          <p14:tracePt t="221578" x="7313613" y="2160588"/>
          <p14:tracePt t="221595" x="7313613" y="2251075"/>
          <p14:tracePt t="221612" x="7331075" y="2312988"/>
          <p14:tracePt t="221613" x="7348538" y="2366963"/>
          <p14:tracePt t="221628" x="7367588" y="2428875"/>
          <p14:tracePt t="221645" x="7412038" y="2517775"/>
          <p14:tracePt t="221662" x="7439025" y="2562225"/>
          <p14:tracePt t="221678" x="7483475" y="2625725"/>
          <p14:tracePt t="221695" x="7510463" y="2660650"/>
          <p14:tracePt t="221712" x="7518400" y="2679700"/>
          <p14:tracePt t="221728" x="7545388" y="2714625"/>
          <p14:tracePt t="221745" x="7581900" y="2732088"/>
          <p14:tracePt t="221762" x="7589838" y="2741613"/>
          <p14:tracePt t="221779" x="7616825" y="2759075"/>
          <p14:tracePt t="221795" x="7643813" y="2759075"/>
          <p14:tracePt t="221812" x="7661275" y="2759075"/>
          <p14:tracePt t="221816" x="7670800" y="2759075"/>
          <p14:tracePt t="221829" x="7680325" y="2759075"/>
          <p14:tracePt t="221846" x="7715250" y="2759075"/>
          <p14:tracePt t="221862" x="7732713" y="2741613"/>
          <p14:tracePt t="221879" x="7786688" y="2660650"/>
          <p14:tracePt t="221895" x="7840663" y="2455863"/>
          <p14:tracePt t="221912" x="7848600" y="2322513"/>
          <p14:tracePt t="221929" x="7867650" y="2044700"/>
          <p14:tracePt t="221946" x="7848600" y="1830388"/>
          <p14:tracePt t="221962" x="7840663" y="1741488"/>
          <p14:tracePt t="221979" x="7813675" y="1643063"/>
          <p14:tracePt t="221995" x="7796213" y="1616075"/>
          <p14:tracePt t="222012" x="7796213" y="1598613"/>
          <p14:tracePt t="222029" x="7777163" y="1589088"/>
          <p14:tracePt t="222287" x="0" y="0"/>
        </p14:tracePtLst>
        <p14:tracePtLst>
          <p14:tracePt t="225256" x="8947150" y="1517650"/>
          <p14:tracePt t="225264" x="8947150" y="1527175"/>
          <p14:tracePt t="225284" x="8947150" y="1536700"/>
          <p14:tracePt t="225294" x="8947150" y="1544638"/>
          <p14:tracePt t="225304" x="8947150" y="1554163"/>
          <p14:tracePt t="225314" x="8947150" y="1562100"/>
          <p14:tracePt t="225334" x="8947150" y="1571625"/>
          <p14:tracePt t="225364" x="8947150" y="1589088"/>
          <p14:tracePt t="225374" x="8929688" y="1598613"/>
          <p14:tracePt t="225384" x="8912225" y="1616075"/>
          <p14:tracePt t="225396" x="8885238" y="1625600"/>
          <p14:tracePt t="225413" x="8858250" y="1652588"/>
          <p14:tracePt t="225429" x="8777288" y="1679575"/>
          <p14:tracePt t="225446" x="8705850" y="1704975"/>
          <p14:tracePt t="225463" x="8680450" y="1714500"/>
          <p14:tracePt t="225479" x="8634413" y="1714500"/>
          <p14:tracePt t="225496" x="8599488" y="1714500"/>
          <p14:tracePt t="225513" x="8582025" y="1714500"/>
          <p14:tracePt t="225514" x="8572500" y="1714500"/>
          <p14:tracePt t="225529" x="8562975" y="1714500"/>
          <p14:tracePt t="225546" x="8545513" y="1714500"/>
          <p14:tracePt t="225579" x="8537575" y="1714500"/>
          <p14:tracePt t="225596" x="8528050" y="1697038"/>
          <p14:tracePt t="225613" x="8528050" y="1687513"/>
          <p14:tracePt t="225629" x="8528050" y="1670050"/>
          <p14:tracePt t="225646" x="8528050" y="1633538"/>
          <p14:tracePt t="225663" x="8528050" y="1625600"/>
          <p14:tracePt t="225679" x="8545513" y="1589088"/>
          <p14:tracePt t="225696" x="8643938" y="1517650"/>
          <p14:tracePt t="225713" x="8705850" y="1482725"/>
          <p14:tracePt t="225729" x="8858250" y="1438275"/>
          <p14:tracePt t="225746" x="8983663" y="1428750"/>
          <p14:tracePt t="225763" x="9028113" y="1428750"/>
          <p14:tracePt t="225779" x="9109075" y="1446213"/>
          <p14:tracePt t="226037" x="9126538" y="1687513"/>
          <p14:tracePt t="226047" x="9099550" y="1687513"/>
          <p14:tracePt t="226057" x="9063038" y="1687513"/>
          <p14:tracePt t="226067" x="9037638" y="1687513"/>
          <p14:tracePt t="226079" x="9001125" y="1687513"/>
          <p14:tracePt t="226097" x="8947150" y="1687513"/>
          <p14:tracePt t="226113" x="8912225" y="1687513"/>
          <p14:tracePt t="226129" x="8867775" y="1687513"/>
          <p14:tracePt t="226146" x="8831263" y="1679575"/>
          <p14:tracePt t="226179" x="8823325" y="1670050"/>
          <p14:tracePt t="226196" x="8813800" y="1670050"/>
          <p14:tracePt t="226229" x="8813800" y="1660525"/>
          <p14:tracePt t="226257" x="8813800" y="1652588"/>
          <p14:tracePt t="226288" x="8831263" y="1643063"/>
          <p14:tracePt t="226298" x="8858250" y="1633538"/>
          <p14:tracePt t="226307" x="8902700" y="1625600"/>
          <p14:tracePt t="226318" x="8929688" y="1625600"/>
          <p14:tracePt t="226329" x="8956675" y="1625600"/>
          <p14:tracePt t="226346" x="8991600" y="1625600"/>
          <p14:tracePt t="226364" x="9037638" y="1625600"/>
          <p14:tracePt t="226379" x="9063038" y="1633538"/>
          <p14:tracePt t="226396" x="9082088" y="1643063"/>
          <p14:tracePt t="226413" x="9090025" y="1652588"/>
          <p14:tracePt t="226429" x="9099550" y="1670050"/>
          <p14:tracePt t="226446" x="9099550" y="1679575"/>
          <p14:tracePt t="226448" x="9099550" y="1687513"/>
          <p14:tracePt t="226463" x="9099550" y="1697038"/>
          <p14:tracePt t="226479" x="9099550" y="1704975"/>
          <p14:tracePt t="226496" x="9099550" y="1714500"/>
          <p14:tracePt t="226513" x="9099550" y="1731963"/>
          <p14:tracePt t="226529" x="9063038" y="1741488"/>
          <p14:tracePt t="226546" x="9037638" y="1741488"/>
          <p14:tracePt t="226563" x="8974138" y="1751013"/>
          <p14:tracePt t="226579" x="8885238" y="1741488"/>
          <p14:tracePt t="226596" x="8858250" y="1731963"/>
          <p14:tracePt t="226613" x="8813800" y="1704975"/>
          <p14:tracePt t="226629" x="8786813" y="1687513"/>
          <p14:tracePt t="226646" x="8777288" y="1679575"/>
          <p14:tracePt t="226663" x="8759825" y="1652588"/>
          <p14:tracePt t="226679" x="8742363" y="1625600"/>
          <p14:tracePt t="226696" x="8742363" y="1616075"/>
          <p14:tracePt t="226713" x="8742363" y="1608138"/>
          <p14:tracePt t="226729" x="8742363" y="1598613"/>
          <p14:tracePt t="228630" x="0" y="0"/>
        </p14:tracePtLst>
        <p14:tracePtLst>
          <p14:tracePt t="245105" x="8742363" y="1598613"/>
          <p14:tracePt t="245278" x="8724900" y="1598613"/>
          <p14:tracePt t="245288" x="8653463" y="1608138"/>
          <p14:tracePt t="245298" x="8474075" y="1697038"/>
          <p14:tracePt t="245308" x="8170863" y="1822450"/>
          <p14:tracePt t="245319" x="7920038" y="1946275"/>
          <p14:tracePt t="245332" x="7715250" y="2036763"/>
          <p14:tracePt t="245349" x="7367588" y="2205038"/>
          <p14:tracePt t="245366" x="7224713" y="2286000"/>
          <p14:tracePt t="245382" x="7010400" y="2411413"/>
          <p14:tracePt t="245399" x="6840538" y="2509838"/>
          <p14:tracePt t="245416" x="6786563" y="2536825"/>
          <p14:tracePt t="245432" x="6705600" y="2562225"/>
          <p14:tracePt t="245700" x="6680200" y="2571750"/>
          <p14:tracePt t="245710" x="6608763" y="2608263"/>
          <p14:tracePt t="245720" x="6357938" y="2724150"/>
          <p14:tracePt t="245732" x="5929313" y="2938463"/>
          <p14:tracePt t="245749" x="5411788" y="3197225"/>
          <p14:tracePt t="245766" x="4322763" y="3687763"/>
          <p14:tracePt t="245783" x="3224213" y="4152900"/>
          <p14:tracePt t="245799" x="2732088" y="4330700"/>
          <p14:tracePt t="245816" x="1990725" y="4633913"/>
          <p14:tracePt t="245832" x="1643063" y="4751388"/>
          <p14:tracePt t="245849" x="1571625" y="4768850"/>
          <p14:tracePt t="246051" x="1562100" y="4776788"/>
          <p14:tracePt t="246071" x="1562100" y="4786313"/>
          <p14:tracePt t="246082" x="1544638" y="4786313"/>
          <p14:tracePt t="246092" x="1509713" y="4813300"/>
          <p14:tracePt t="246102" x="1438275" y="4840288"/>
          <p14:tracePt t="246116" x="1347788" y="4867275"/>
          <p14:tracePt t="246132" x="1152525" y="4919663"/>
          <p14:tracePt t="246149" x="1081088" y="4919663"/>
          <p14:tracePt t="246166" x="1009650" y="4919663"/>
          <p14:tracePt t="246182" x="973138" y="4919663"/>
          <p14:tracePt t="246199" x="955675" y="4919663"/>
          <p14:tracePt t="246216" x="946150" y="4894263"/>
          <p14:tracePt t="246233" x="946150" y="4822825"/>
          <p14:tracePt t="246249" x="955675" y="4776788"/>
          <p14:tracePt t="246266" x="1027113" y="4652963"/>
          <p14:tracePt t="246282" x="1116013" y="4554538"/>
          <p14:tracePt t="246299" x="1169988" y="4518025"/>
          <p14:tracePt t="246316" x="1295400" y="4456113"/>
          <p14:tracePt t="246333" x="1419225" y="4438650"/>
          <p14:tracePt t="246349" x="1473200" y="4438650"/>
          <p14:tracePt t="246366" x="1554163" y="4438650"/>
          <p14:tracePt t="246383" x="1598613" y="4438650"/>
          <p14:tracePt t="246399" x="1616075" y="4438650"/>
          <p14:tracePt t="246416" x="1643063" y="4456113"/>
          <p14:tracePt t="246433" x="1652588" y="4465638"/>
          <p14:tracePt t="246449" x="1652588" y="4473575"/>
          <p14:tracePt t="246466" x="1652588" y="4491038"/>
          <p14:tracePt t="246482" x="1652588" y="4500563"/>
          <p14:tracePt t="246499" x="1652588" y="4527550"/>
          <p14:tracePt t="246516" x="1581150" y="4562475"/>
          <p14:tracePt t="246533" x="1527175" y="4581525"/>
          <p14:tracePt t="246549" x="1419225" y="4598988"/>
          <p14:tracePt t="246566" x="1330325" y="4598988"/>
          <p14:tracePt t="246583" x="1303338" y="4598988"/>
          <p14:tracePt t="246599" x="1258888" y="4598988"/>
          <p14:tracePt t="246616" x="1241425" y="4598988"/>
          <p14:tracePt t="246649" x="1231900" y="4598988"/>
          <p14:tracePt t="246694" x="1231900" y="4589463"/>
          <p14:tracePt t="246714" x="1250950" y="4581525"/>
          <p14:tracePt t="246725" x="1276350" y="4572000"/>
          <p14:tracePt t="246734" x="1312863" y="4572000"/>
          <p14:tracePt t="246749" x="1339850" y="4572000"/>
          <p14:tracePt t="246766" x="1393825" y="4572000"/>
          <p14:tracePt t="246783" x="1411288" y="4572000"/>
          <p14:tracePt t="246799" x="1428750" y="4572000"/>
          <p14:tracePt t="246816" x="1446213" y="4572000"/>
          <p14:tracePt t="246833" x="1446213" y="4589463"/>
          <p14:tracePt t="246849" x="1446213" y="4598988"/>
          <p14:tracePt t="246866" x="1438275" y="4625975"/>
          <p14:tracePt t="246883" x="1411288" y="4643438"/>
          <p14:tracePt t="246899" x="1347788" y="4670425"/>
          <p14:tracePt t="246916" x="1295400" y="4687888"/>
          <p14:tracePt t="246933" x="1276350" y="4687888"/>
          <p14:tracePt t="246949" x="1241425" y="4687888"/>
          <p14:tracePt t="246966" x="1214438" y="4687888"/>
          <p14:tracePt t="246983" x="1204913" y="4687888"/>
          <p14:tracePt t="246999" x="1196975" y="4687888"/>
          <p14:tracePt t="247026" x="1187450" y="4687888"/>
          <p14:tracePt t="247046" x="1187450" y="4679950"/>
          <p14:tracePt t="247076" x="1196975" y="4670425"/>
          <p14:tracePt t="247086" x="1204913" y="4670425"/>
          <p14:tracePt t="247096" x="1231900" y="4660900"/>
          <p14:tracePt t="247106" x="1250950" y="4652963"/>
          <p14:tracePt t="247116" x="1285875" y="4652963"/>
          <p14:tracePt t="247133" x="1312863" y="4652963"/>
          <p14:tracePt t="247149" x="1366838" y="4652963"/>
          <p14:tracePt t="247166" x="1401763" y="4652963"/>
          <p14:tracePt t="247183" x="1419225" y="4652963"/>
          <p14:tracePt t="247199" x="1428750" y="4652963"/>
          <p14:tracePt t="247337" x="1428750" y="4660900"/>
          <p14:tracePt t="247377" x="1428750" y="4670425"/>
          <p14:tracePt t="247397" x="1428750" y="4679950"/>
          <p14:tracePt t="247417" x="1428750" y="4687888"/>
          <p14:tracePt t="247427" x="1401763" y="4697413"/>
          <p14:tracePt t="247437" x="1393825" y="4697413"/>
          <p14:tracePt t="247449" x="1374775" y="4697413"/>
          <p14:tracePt t="247466" x="1357313" y="4697413"/>
          <p14:tracePt t="247483" x="1330325" y="4697413"/>
          <p14:tracePt t="247499" x="1322388" y="4697413"/>
          <p14:tracePt t="247517" x="1312863" y="4697413"/>
          <p14:tracePt t="247588" x="1322388" y="4687888"/>
          <p14:tracePt t="247598" x="1347788" y="4670425"/>
          <p14:tracePt t="247608" x="1393825" y="4652963"/>
          <p14:tracePt t="247618" x="1438275" y="4633913"/>
          <p14:tracePt t="247633" x="1482725" y="4625975"/>
          <p14:tracePt t="247649" x="1544638" y="4608513"/>
          <p14:tracePt t="247666" x="1571625" y="4608513"/>
          <p14:tracePt t="247683" x="1616075" y="4608513"/>
          <p14:tracePt t="247699" x="1670050" y="4608513"/>
          <p14:tracePt t="247716" x="1687513" y="4608513"/>
          <p14:tracePt t="247733" x="1741488" y="4608513"/>
          <p14:tracePt t="247749" x="1776413" y="4625975"/>
          <p14:tracePt t="247766" x="1795463" y="4625975"/>
          <p14:tracePt t="247783" x="1812925" y="4633913"/>
          <p14:tracePt t="247799" x="1822450" y="4633913"/>
          <p14:tracePt t="247816" x="1830388" y="4643438"/>
          <p14:tracePt t="247833" x="1839913" y="4643438"/>
          <p14:tracePt t="247969" x="1822450" y="4652963"/>
          <p14:tracePt t="247979" x="1785938" y="4652963"/>
          <p14:tracePt t="247989" x="1731963" y="4660900"/>
          <p14:tracePt t="248000" x="1670050" y="4660900"/>
          <p14:tracePt t="248016" x="1598613" y="4660900"/>
          <p14:tracePt t="248033" x="1438275" y="4660900"/>
          <p14:tracePt t="248049" x="1258888" y="4660900"/>
          <p14:tracePt t="248066" x="1179513" y="4652963"/>
          <p14:tracePt t="248083" x="1036638" y="4625975"/>
          <p14:tracePt t="248099" x="938213" y="4598988"/>
          <p14:tracePt t="248116" x="893763" y="4581525"/>
          <p14:tracePt t="248133" x="857250" y="4572000"/>
          <p14:tracePt t="248150" x="830263" y="4572000"/>
          <p14:tracePt t="248300" x="847725" y="4572000"/>
          <p14:tracePt t="248310" x="874713" y="4572000"/>
          <p14:tracePt t="248321" x="901700" y="4572000"/>
          <p14:tracePt t="248333" x="938213" y="4572000"/>
          <p14:tracePt t="248349" x="982663" y="4572000"/>
          <p14:tracePt t="248366" x="1116013" y="4572000"/>
          <p14:tracePt t="248383" x="1241425" y="4572000"/>
          <p14:tracePt t="248399" x="1312863" y="4572000"/>
          <p14:tracePt t="248416" x="1428750" y="4572000"/>
          <p14:tracePt t="248433" x="1554163" y="4572000"/>
          <p14:tracePt t="248450" x="1589088" y="4572000"/>
          <p14:tracePt t="248466" x="1652588" y="4572000"/>
          <p14:tracePt t="248483" x="1687513" y="4572000"/>
          <p14:tracePt t="248500" x="1697038" y="4572000"/>
          <p14:tracePt t="248516" x="1714500" y="4572000"/>
          <p14:tracePt t="248533" x="1724025" y="4572000"/>
          <p14:tracePt t="248551" x="1731963" y="4572000"/>
          <p14:tracePt t="248662" x="1704975" y="4572000"/>
          <p14:tracePt t="248672" x="1670050" y="4581525"/>
          <p14:tracePt t="248682" x="1608138" y="4581525"/>
          <p14:tracePt t="248692" x="1544638" y="4581525"/>
          <p14:tracePt t="248702" x="1473200" y="4581525"/>
          <p14:tracePt t="248716" x="1401763" y="4581525"/>
          <p14:tracePt t="248733" x="1231900" y="4581525"/>
          <p14:tracePt t="248750" x="1152525" y="4581525"/>
          <p14:tracePt t="248766" x="1036638" y="4581525"/>
          <p14:tracePt t="248783" x="965200" y="4581525"/>
          <p14:tracePt t="248800" x="955675" y="4581525"/>
          <p14:tracePt t="248817" x="938213" y="4581525"/>
          <p14:tracePt t="248973" x="955675" y="4581525"/>
          <p14:tracePt t="248983" x="982663" y="4581525"/>
          <p14:tracePt t="248993" x="1027113" y="4581525"/>
          <p14:tracePt t="249003" x="1062038" y="4581525"/>
          <p14:tracePt t="249016" x="1098550" y="4581525"/>
          <p14:tracePt t="249033" x="1143000" y="4581525"/>
          <p14:tracePt t="249050" x="1152525" y="4581525"/>
          <p14:tracePt t="249066" x="1160463" y="4581525"/>
          <p14:tracePt t="249083" x="1169988" y="4581525"/>
          <p14:tracePt t="249435" x="1143000" y="4581525"/>
          <p14:tracePt t="249445" x="1108075" y="4581525"/>
          <p14:tracePt t="249455" x="1081088" y="4581525"/>
          <p14:tracePt t="249466" x="1054100" y="4581525"/>
          <p14:tracePt t="249483" x="1027113" y="4581525"/>
          <p14:tracePt t="249500" x="973138" y="4581525"/>
          <p14:tracePt t="249516" x="928688" y="4581525"/>
          <p14:tracePt t="249533" x="911225" y="4581525"/>
          <p14:tracePt t="249550" x="893763" y="4581525"/>
          <p14:tracePt t="249566" x="866775" y="4581525"/>
          <p14:tracePt t="249583" x="857250" y="4581525"/>
          <p14:tracePt t="249600" x="822325" y="4589463"/>
          <p14:tracePt t="249616" x="803275" y="4598988"/>
          <p14:tracePt t="249633" x="785813" y="4598988"/>
          <p14:tracePt t="249650" x="768350" y="4598988"/>
          <p14:tracePt t="249666" x="758825" y="4598988"/>
          <p14:tracePt t="249683" x="750888" y="4598988"/>
          <p14:tracePt t="249700" x="741363" y="4598988"/>
          <p14:tracePt t="249716" x="723900" y="4598988"/>
          <p14:tracePt t="249733" x="714375" y="4598988"/>
          <p14:tracePt t="249750" x="679450" y="4608513"/>
          <p14:tracePt t="249766" x="660400" y="4608513"/>
          <p14:tracePt t="249783" x="652463" y="4608513"/>
          <p14:tracePt t="249800" x="633413" y="4608513"/>
          <p14:tracePt t="249816" x="615950" y="4608513"/>
          <p14:tracePt t="249833" x="608013" y="4608513"/>
          <p14:tracePt t="249850" x="581025" y="4608513"/>
          <p14:tracePt t="249867" x="561975" y="4608513"/>
          <p14:tracePt t="249883" x="544513" y="4608513"/>
          <p14:tracePt t="249900" x="536575" y="4608513"/>
          <p14:tracePt t="249937" x="527050" y="4608513"/>
          <p14:tracePt t="250600" x="536575" y="4608513"/>
          <p14:tracePt t="250610" x="561975" y="4608513"/>
          <p14:tracePt t="250619" x="608013" y="4608513"/>
          <p14:tracePt t="250633" x="669925" y="4598988"/>
          <p14:tracePt t="250650" x="822325" y="4589463"/>
          <p14:tracePt t="250667" x="911225" y="4589463"/>
          <p14:tracePt t="250683" x="1062038" y="4581525"/>
          <p14:tracePt t="250700" x="1187450" y="4581525"/>
          <p14:tracePt t="250716" x="1241425" y="4581525"/>
          <p14:tracePt t="250733" x="1312863" y="4581525"/>
          <p14:tracePt t="250750" x="1366838" y="4581525"/>
          <p14:tracePt t="250766" x="1393825" y="4581525"/>
          <p14:tracePt t="250783" x="1401763" y="4581525"/>
          <p14:tracePt t="251031" x="1411288" y="4572000"/>
          <p14:tracePt t="251041" x="1446213" y="4545013"/>
          <p14:tracePt t="251051" x="1473200" y="4518025"/>
          <p14:tracePt t="251062" x="1517650" y="4473575"/>
          <p14:tracePt t="251071" x="1562100" y="4438650"/>
          <p14:tracePt t="251083" x="1608138" y="4394200"/>
          <p14:tracePt t="251100" x="1643063" y="4348163"/>
          <p14:tracePt t="251117" x="1704975" y="4276725"/>
          <p14:tracePt t="251133" x="1758950" y="4214813"/>
          <p14:tracePt t="251150" x="1795463" y="4179888"/>
          <p14:tracePt t="251167" x="1857375" y="4125913"/>
          <p14:tracePt t="251183" x="1919288" y="4081463"/>
          <p14:tracePt t="251200" x="1938338" y="4062413"/>
          <p14:tracePt t="251217" x="2000250" y="4027488"/>
          <p14:tracePt t="251233" x="2054225" y="4000500"/>
          <p14:tracePt t="251250" x="2081213" y="3973513"/>
          <p14:tracePt t="251267" x="2116138" y="3946525"/>
          <p14:tracePt t="251283" x="2160588" y="3911600"/>
          <p14:tracePt t="251300" x="2187575" y="3902075"/>
          <p14:tracePt t="251317" x="2224088" y="3884613"/>
          <p14:tracePt t="251333" x="2241550" y="3867150"/>
          <p14:tracePt t="251350" x="2241550" y="3857625"/>
          <p14:tracePt t="251367" x="2259013" y="3848100"/>
          <p14:tracePt t="251383" x="2276475" y="3840163"/>
          <p14:tracePt t="251400" x="2295525" y="3830638"/>
          <p14:tracePt t="251417" x="2330450" y="3813175"/>
          <p14:tracePt t="251433" x="2374900" y="3786188"/>
          <p14:tracePt t="251450" x="2393950" y="3786188"/>
          <p14:tracePt t="251466" x="2438400" y="3768725"/>
          <p14:tracePt t="251483" x="2465388" y="3759200"/>
          <p14:tracePt t="251500" x="2490788" y="3751263"/>
          <p14:tracePt t="251517" x="2527300" y="3741738"/>
          <p14:tracePt t="251533" x="2544763" y="3741738"/>
          <p14:tracePt t="251550" x="2562225" y="3741738"/>
          <p14:tracePt t="251567" x="2571750" y="3732213"/>
          <p14:tracePt t="252617" x="2544763" y="3759200"/>
          <p14:tracePt t="252627" x="2473325" y="3813175"/>
          <p14:tracePt t="252637" x="2357438" y="3911600"/>
          <p14:tracePt t="252650" x="2224088" y="4017963"/>
          <p14:tracePt t="252667" x="1990725" y="4214813"/>
          <p14:tracePt t="252683" x="1911350" y="4268788"/>
          <p14:tracePt t="252700" x="1812925" y="4340225"/>
          <p14:tracePt t="252717" x="1785938" y="4357688"/>
          <p14:tracePt t="252734" x="1751013" y="4375150"/>
          <p14:tracePt t="252750" x="1724025" y="4402138"/>
          <p14:tracePt t="252767" x="1704975" y="4419600"/>
          <p14:tracePt t="252784" x="1697038" y="4429125"/>
          <p14:tracePt t="252800" x="1679575" y="4446588"/>
          <p14:tracePt t="252818" x="1670050" y="4456113"/>
          <p14:tracePt t="252838" x="1670050" y="4465638"/>
          <p14:tracePt t="252858" x="1660525" y="4473575"/>
          <p14:tracePt t="252868" x="1652588" y="4483100"/>
          <p14:tracePt t="252884" x="1652588" y="4500563"/>
          <p14:tracePt t="252900" x="1633538" y="4527550"/>
          <p14:tracePt t="252917" x="1633538" y="4537075"/>
          <p14:tracePt t="252934" x="1625600" y="4562475"/>
          <p14:tracePt t="252950" x="1616075" y="4572000"/>
          <p14:tracePt t="252967" x="1616075" y="4581525"/>
          <p14:tracePt t="252984" x="1608138" y="4581525"/>
          <p14:tracePt t="253000" x="1608138" y="4598988"/>
          <p14:tracePt t="253017" x="1598613" y="4598988"/>
          <p14:tracePt t="253034" x="1598613" y="4616450"/>
          <p14:tracePt t="253067" x="1589088" y="4625975"/>
          <p14:tracePt t="253330" x="1589088" y="4616450"/>
          <p14:tracePt t="253340" x="1589088" y="4608513"/>
          <p14:tracePt t="253350" x="1589088" y="4598988"/>
          <p14:tracePt t="253370" x="1589088" y="4581525"/>
          <p14:tracePt t="253390" x="1589088" y="4572000"/>
          <p14:tracePt t="253410" x="1589088" y="4562475"/>
          <p14:tracePt t="253430" x="1589088" y="4554538"/>
          <p14:tracePt t="253450" x="1589088" y="4537075"/>
          <p14:tracePt t="253470" x="1589088" y="4527550"/>
          <p14:tracePt t="253480" x="1589088" y="4518025"/>
          <p14:tracePt t="253491" x="1589088" y="4510088"/>
          <p14:tracePt t="253501" x="1581150" y="4500563"/>
          <p14:tracePt t="253520" x="1581150" y="4491038"/>
          <p14:tracePt t="253534" x="1581150" y="4483100"/>
          <p14:tracePt t="253550" x="1571625" y="4473575"/>
          <p14:tracePt t="253567" x="1571625" y="4465638"/>
          <p14:tracePt t="253584" x="1562100" y="4456113"/>
          <p14:tracePt t="253601" x="1554163" y="4429125"/>
          <p14:tracePt t="253617" x="1544638" y="4419600"/>
          <p14:tracePt t="253634" x="1527175" y="4394200"/>
          <p14:tracePt t="253650" x="1517650" y="4384675"/>
          <p14:tracePt t="253667" x="1500188" y="4367213"/>
          <p14:tracePt t="253684" x="1490663" y="4348163"/>
          <p14:tracePt t="253700" x="1490663" y="4340225"/>
          <p14:tracePt t="253717" x="1473200" y="4330700"/>
          <p14:tracePt t="253734" x="1465263" y="4313238"/>
          <p14:tracePt t="253750" x="1455738" y="4313238"/>
          <p14:tracePt t="253752" x="1446213" y="4303713"/>
          <p14:tracePt t="253771" x="1438275" y="4303713"/>
          <p14:tracePt t="253784" x="1438275" y="4295775"/>
          <p14:tracePt t="253800" x="1428750" y="4295775"/>
          <p14:tracePt t="253817" x="1419225" y="4276725"/>
          <p14:tracePt t="253834" x="1411288" y="4276725"/>
          <p14:tracePt t="253850" x="1411288" y="4268788"/>
          <p14:tracePt t="253867" x="1401763" y="4268788"/>
          <p14:tracePt t="255712" x="1401763" y="4259263"/>
          <p14:tracePt t="255712" x="0" y="0"/>
        </p14:tracePtLst>
        <p14:tracePtLst>
          <p14:tracePt t="256786" x="8732838" y="1847850"/>
          <p14:tracePt t="257127" x="0" y="0"/>
        </p14:tracePtLst>
        <p14:tracePtLst>
          <p14:tracePt t="257479" x="8796338" y="2036763"/>
          <p14:tracePt t="257649" x="0" y="0"/>
        </p14:tracePtLst>
        <p14:tracePtLst>
          <p14:tracePt t="258143" x="8786813" y="2241550"/>
          <p14:tracePt t="258161" x="8786813" y="2251075"/>
          <p14:tracePt t="258191" x="8777288" y="2251075"/>
          <p14:tracePt t="258201" x="8777288" y="2259013"/>
          <p14:tracePt t="258512" x="0" y="0"/>
        </p14:tracePtLst>
        <p14:tracePtLst>
          <p14:tracePt t="261370" x="7732713" y="1785938"/>
          <p14:tracePt t="261377" x="7777163" y="1812925"/>
          <p14:tracePt t="261387" x="7804150" y="1847850"/>
          <p14:tracePt t="261402" x="7840663" y="1874838"/>
          <p14:tracePt t="261418" x="7875588" y="1911350"/>
          <p14:tracePt t="261435" x="7875588" y="1928813"/>
          <p14:tracePt t="261452" x="7894638" y="1982788"/>
          <p14:tracePt t="261468" x="7894638" y="2027238"/>
          <p14:tracePt t="261485" x="7894638" y="2062163"/>
          <p14:tracePt t="261502" x="7867650" y="2133600"/>
          <p14:tracePt t="261518" x="7796213" y="2214563"/>
          <p14:tracePt t="261535" x="7742238" y="2259013"/>
          <p14:tracePt t="261552" x="7537450" y="2384425"/>
          <p14:tracePt t="261568" x="7259638" y="2482850"/>
          <p14:tracePt t="261585" x="7099300" y="2509838"/>
          <p14:tracePt t="261602" x="6732588" y="2544763"/>
          <p14:tracePt t="261619" x="6411913" y="2554288"/>
          <p14:tracePt t="261635" x="6276975" y="2554288"/>
          <p14:tracePt t="261652" x="6045200" y="2554288"/>
          <p14:tracePt t="261668" x="5857875" y="2554288"/>
          <p14:tracePt t="261685" x="5786438" y="2554288"/>
          <p14:tracePt t="261702" x="5653088" y="2544763"/>
          <p14:tracePt t="261718" x="5527675" y="2509838"/>
          <p14:tracePt t="261735" x="5473700" y="2482850"/>
          <p14:tracePt t="261752" x="5402263" y="2455863"/>
          <p14:tracePt t="261768" x="5348288" y="2411413"/>
          <p14:tracePt t="261785" x="5340350" y="2393950"/>
          <p14:tracePt t="261802" x="5295900" y="2330450"/>
          <p14:tracePt t="261818" x="5268913" y="2232025"/>
          <p14:tracePt t="261835" x="5259388" y="2197100"/>
          <p14:tracePt t="261852" x="5259388" y="2143125"/>
          <p14:tracePt t="261869" x="5259388" y="2089150"/>
          <p14:tracePt t="261885" x="5286375" y="2054225"/>
          <p14:tracePt t="261902" x="5419725" y="1919288"/>
          <p14:tracePt t="261919" x="5759450" y="1704975"/>
          <p14:tracePt t="261935" x="6000750" y="1589088"/>
          <p14:tracePt t="261952" x="6375400" y="1500188"/>
          <p14:tracePt t="261969" x="6680200" y="1482725"/>
          <p14:tracePt t="261985" x="6804025" y="1482725"/>
          <p14:tracePt t="262002" x="7045325" y="1527175"/>
          <p14:tracePt t="262019" x="7286625" y="1589088"/>
          <p14:tracePt t="262035" x="7412038" y="1616075"/>
          <p14:tracePt t="262052" x="7608888" y="1687513"/>
          <p14:tracePt t="262069" x="7786688" y="1751013"/>
          <p14:tracePt t="262085" x="7875588" y="1785938"/>
          <p14:tracePt t="262102" x="8018463" y="1830388"/>
          <p14:tracePt t="262119" x="8062913" y="1847850"/>
          <p14:tracePt t="262120" x="8108950" y="1866900"/>
          <p14:tracePt t="262135" x="8134350" y="1874838"/>
          <p14:tracePt t="262152" x="8180388" y="1893888"/>
          <p14:tracePt t="262169" x="8197850" y="1893888"/>
          <p14:tracePt t="262185" x="8215313" y="1901825"/>
          <p14:tracePt t="262202" x="8215313" y="1911350"/>
          <p14:tracePt t="262220" x="8224838" y="1911350"/>
          <p14:tracePt t="262235" x="8224838" y="1919288"/>
          <p14:tracePt t="262252" x="8224838" y="1928813"/>
          <p14:tracePt t="262270" x="8224838" y="1946275"/>
          <p14:tracePt t="262285" x="8215313" y="1973263"/>
          <p14:tracePt t="262302" x="8188325" y="2036763"/>
          <p14:tracePt t="262319" x="8153400" y="2071688"/>
          <p14:tracePt t="262335" x="8027988" y="2187575"/>
          <p14:tracePt t="262352" x="7823200" y="2295525"/>
          <p14:tracePt t="262369" x="7705725" y="2339975"/>
          <p14:tracePt t="262371" x="7599363" y="2374900"/>
          <p14:tracePt t="262385" x="7483475" y="2401888"/>
          <p14:tracePt t="262402" x="7242175" y="2428875"/>
          <p14:tracePt t="262419" x="7126288" y="2446338"/>
          <p14:tracePt t="262435" x="6911975" y="2446338"/>
          <p14:tracePt t="262452" x="6742113" y="2446338"/>
          <p14:tracePt t="262469" x="6680200" y="2438400"/>
          <p14:tracePt t="262485" x="6581775" y="2411413"/>
          <p14:tracePt t="262502" x="6465888" y="2384425"/>
          <p14:tracePt t="262518" x="6402388" y="2374900"/>
          <p14:tracePt t="262535" x="6303963" y="2347913"/>
          <p14:tracePt t="262552" x="6251575" y="2330450"/>
          <p14:tracePt t="262569" x="6232525" y="2330450"/>
          <p14:tracePt t="262585" x="6224588" y="2322513"/>
          <p14:tracePt t="269957" x="0" y="0"/>
        </p14:tracePtLst>
        <p14:tracePtLst>
          <p14:tracePt t="270989" x="5072063" y="3143250"/>
          <p14:tracePt t="270997" x="5099050" y="3143250"/>
          <p14:tracePt t="271006" x="5126038" y="3143250"/>
          <p14:tracePt t="271020" x="5133975" y="3143250"/>
          <p14:tracePt t="271037" x="5153025" y="3143250"/>
          <p14:tracePt t="271056" x="5160963" y="3143250"/>
          <p14:tracePt t="271076" x="5170488" y="3143250"/>
          <p14:tracePt t="271086" x="5180013" y="3143250"/>
          <p14:tracePt t="271106" x="5187950" y="3143250"/>
          <p14:tracePt t="271120" x="5187950" y="3152775"/>
          <p14:tracePt t="271136" x="5205413" y="3187700"/>
          <p14:tracePt t="271153" x="5205413" y="3205163"/>
          <p14:tracePt t="271170" x="5214938" y="3259138"/>
          <p14:tracePt t="271187" x="5214938" y="3303588"/>
          <p14:tracePt t="271203" x="5214938" y="3322638"/>
          <p14:tracePt t="271220" x="5214938" y="3367088"/>
          <p14:tracePt t="271237" x="5187950" y="3402013"/>
          <p14:tracePt t="271253" x="5170488" y="3429000"/>
          <p14:tracePt t="271270" x="5072063" y="3517900"/>
          <p14:tracePt t="271287" x="4902200" y="3633788"/>
          <p14:tracePt t="271303" x="4813300" y="3687763"/>
          <p14:tracePt t="271320" x="4643438" y="3776663"/>
          <p14:tracePt t="271337" x="4483100" y="3822700"/>
          <p14:tracePt t="271354" x="4419600" y="3830638"/>
          <p14:tracePt t="271370" x="4303713" y="3830638"/>
          <p14:tracePt t="271387" x="4197350" y="3822700"/>
          <p14:tracePt t="271404" x="4160838" y="3795713"/>
          <p14:tracePt t="271420" x="4081463" y="3759200"/>
          <p14:tracePt t="271437" x="4044950" y="3732213"/>
          <p14:tracePt t="271453" x="4010025" y="3697288"/>
          <p14:tracePt t="271470" x="3983038" y="3670300"/>
          <p14:tracePt t="271503" x="3973513" y="3652838"/>
          <p14:tracePt t="271520" x="3973513" y="3633788"/>
          <p14:tracePt t="271537" x="3973513" y="3616325"/>
          <p14:tracePt t="271538" x="3983038" y="3598863"/>
          <p14:tracePt t="271554" x="3990975" y="3589338"/>
          <p14:tracePt t="271570" x="4054475" y="3527425"/>
          <p14:tracePt t="271587" x="4098925" y="3509963"/>
          <p14:tracePt t="271604" x="4241800" y="3438525"/>
          <p14:tracePt t="271620" x="4394200" y="3411538"/>
          <p14:tracePt t="271637" x="4465638" y="3411538"/>
          <p14:tracePt t="271653" x="4598988" y="3411538"/>
          <p14:tracePt t="271670" x="4724400" y="3438525"/>
          <p14:tracePt t="271687" x="4786313" y="3465513"/>
          <p14:tracePt t="271703" x="4902200" y="3517900"/>
          <p14:tracePt t="271720" x="4973638" y="3562350"/>
          <p14:tracePt t="271737" x="5010150" y="3571875"/>
          <p14:tracePt t="271753" x="5037138" y="3608388"/>
          <p14:tracePt t="271771" x="5072063" y="3643313"/>
          <p14:tracePt t="271787" x="5099050" y="3670300"/>
          <p14:tracePt t="271803" x="5116513" y="3705225"/>
          <p14:tracePt t="271820" x="5126038" y="3732213"/>
          <p14:tracePt t="271837" x="5126038" y="3741738"/>
          <p14:tracePt t="271853" x="5126038" y="3759200"/>
          <p14:tracePt t="271870" x="5126038" y="3768725"/>
          <p14:tracePt t="271887" x="5126038" y="3786188"/>
          <p14:tracePt t="271903" x="5126038" y="3813175"/>
          <p14:tracePt t="271920" x="5099050" y="3848100"/>
          <p14:tracePt t="271937" x="5062538" y="3875088"/>
          <p14:tracePt t="271953" x="4946650" y="3929063"/>
          <p14:tracePt t="271970" x="4803775" y="3946525"/>
          <p14:tracePt t="271987" x="4724400" y="3946525"/>
          <p14:tracePt t="272003" x="4562475" y="3938588"/>
          <p14:tracePt t="272020" x="4394200" y="3884613"/>
          <p14:tracePt t="272037" x="4330700" y="3840163"/>
          <p14:tracePt t="272053" x="4232275" y="3795713"/>
          <p14:tracePt t="272070" x="4187825" y="3759200"/>
          <p14:tracePt t="272087" x="4179888" y="3751263"/>
          <p14:tracePt t="272103" x="4160838" y="3697288"/>
          <p14:tracePt t="272120" x="4160838" y="3598863"/>
          <p14:tracePt t="272137" x="4160838" y="3544888"/>
          <p14:tracePt t="272153" x="4170363" y="3438525"/>
          <p14:tracePt t="272171" x="4214813" y="3367088"/>
          <p14:tracePt t="272187" x="4241800" y="3340100"/>
          <p14:tracePt t="272204" x="4330700" y="3276600"/>
          <p14:tracePt t="272221" x="4456113" y="3241675"/>
          <p14:tracePt t="272237" x="4518025" y="3232150"/>
          <p14:tracePt t="272253" x="4643438" y="3232150"/>
          <p14:tracePt t="272271" x="4786313" y="3232150"/>
          <p14:tracePt t="272287" x="4857750" y="3259138"/>
          <p14:tracePt t="272304" x="5000625" y="3303588"/>
          <p14:tracePt t="272321" x="5089525" y="3357563"/>
          <p14:tracePt t="272337" x="5126038" y="3375025"/>
          <p14:tracePt t="272353" x="5153025" y="3411538"/>
          <p14:tracePt t="272370" x="5180013" y="3429000"/>
          <p14:tracePt t="272387" x="5197475" y="3482975"/>
          <p14:tracePt t="272404" x="5205413" y="3554413"/>
          <p14:tracePt t="272420" x="5205413" y="3608388"/>
          <p14:tracePt t="272437" x="5170488" y="3697288"/>
          <p14:tracePt t="272453" x="5108575" y="3803650"/>
          <p14:tracePt t="272471" x="5072063" y="3848100"/>
          <p14:tracePt t="272472" x="5037138" y="3894138"/>
          <p14:tracePt t="272487" x="5018088" y="3919538"/>
          <p14:tracePt t="272503" x="5000625" y="3938588"/>
          <p14:tracePt t="272733" x="0" y="0"/>
        </p14:tracePtLst>
        <p14:tracePtLst>
          <p14:tracePt t="273488" x="8491538" y="2990850"/>
          <p14:tracePt t="273495" x="8456613" y="2965450"/>
          <p14:tracePt t="273505" x="8420100" y="2938463"/>
          <p14:tracePt t="273520" x="8367713" y="2911475"/>
          <p14:tracePt t="273537" x="8205788" y="2867025"/>
          <p14:tracePt t="273554" x="8108950" y="2847975"/>
          <p14:tracePt t="273570" x="7875588" y="2813050"/>
          <p14:tracePt t="273587" x="7653338" y="2813050"/>
          <p14:tracePt t="273604" x="7537450" y="2813050"/>
          <p14:tracePt t="273620" x="7331075" y="2822575"/>
          <p14:tracePt t="273637" x="7134225" y="2847975"/>
          <p14:tracePt t="273654" x="7045325" y="2874963"/>
          <p14:tracePt t="273670" x="6884988" y="2911475"/>
          <p14:tracePt t="273687" x="6751638" y="2946400"/>
          <p14:tracePt t="273704" x="6688138" y="2965450"/>
          <p14:tracePt t="273720" x="6545263" y="3009900"/>
          <p14:tracePt t="273737" x="6411913" y="3071813"/>
          <p14:tracePt t="273754" x="6348413" y="3108325"/>
          <p14:tracePt t="273770" x="6215063" y="3160713"/>
          <p14:tracePt t="273787" x="6126163" y="3205163"/>
          <p14:tracePt t="273804" x="6081713" y="3214688"/>
          <p14:tracePt t="273820" x="5991225" y="3251200"/>
          <p14:tracePt t="273837" x="5911850" y="3286125"/>
          <p14:tracePt t="273854" x="5867400" y="3313113"/>
          <p14:tracePt t="273870" x="5786438" y="3348038"/>
          <p14:tracePt t="273887" x="5715000" y="3402013"/>
          <p14:tracePt t="273904" x="5680075" y="3419475"/>
          <p14:tracePt t="273921" x="5643563" y="3446463"/>
          <p14:tracePt t="273938" x="5626100" y="3465513"/>
          <p14:tracePt t="273954" x="5616575" y="3473450"/>
          <p14:tracePt t="273970" x="5589588" y="3509963"/>
          <p14:tracePt t="273987" x="5562600" y="3581400"/>
          <p14:tracePt t="274004" x="5545138" y="3625850"/>
          <p14:tracePt t="274020" x="5537200" y="3697288"/>
          <p14:tracePt t="274037" x="5537200" y="3751263"/>
          <p14:tracePt t="274054" x="5537200" y="3768725"/>
          <p14:tracePt t="274070" x="5554663" y="3813175"/>
          <p14:tracePt t="274087" x="5599113" y="3857625"/>
          <p14:tracePt t="274104" x="5653088" y="3894138"/>
          <p14:tracePt t="274120" x="5776913" y="3965575"/>
          <p14:tracePt t="274138" x="5956300" y="4017963"/>
          <p14:tracePt t="274154" x="6062663" y="4062413"/>
          <p14:tracePt t="274171" x="6259513" y="4098925"/>
          <p14:tracePt t="274187" x="6357938" y="4116388"/>
          <p14:tracePt t="274188" x="6438900" y="4125913"/>
          <p14:tracePt t="274204" x="6518275" y="4133850"/>
          <p14:tracePt t="274220" x="6688138" y="4160838"/>
          <p14:tracePt t="274237" x="6777038" y="4179888"/>
          <p14:tracePt t="274254" x="6956425" y="4197350"/>
          <p14:tracePt t="274270" x="7161213" y="4214813"/>
          <p14:tracePt t="274287" x="7259638" y="4224338"/>
          <p14:tracePt t="274304" x="7412038" y="4224338"/>
          <p14:tracePt t="274320" x="7554913" y="4232275"/>
          <p14:tracePt t="274337" x="7634288" y="4232275"/>
          <p14:tracePt t="274354" x="7804150" y="4241800"/>
          <p14:tracePt t="274370" x="7983538" y="4241800"/>
          <p14:tracePt t="274387" x="8081963" y="4241800"/>
          <p14:tracePt t="274404" x="8259763" y="4241800"/>
          <p14:tracePt t="274421" x="8429625" y="4224338"/>
          <p14:tracePt t="274437" x="8501063" y="4214813"/>
          <p14:tracePt t="274454" x="8643938" y="4187825"/>
          <p14:tracePt t="274470" x="8786813" y="4152900"/>
          <p14:tracePt t="274487" x="8848725" y="4125913"/>
          <p14:tracePt t="274504" x="8929688" y="4071938"/>
          <p14:tracePt t="274520" x="8983663" y="4044950"/>
          <p14:tracePt t="274537" x="8983663" y="4027488"/>
          <p14:tracePt t="274554" x="9001125" y="4017963"/>
          <p14:tracePt t="274570" x="9010650" y="4000500"/>
          <p14:tracePt t="274587" x="9010650" y="3983038"/>
          <p14:tracePt t="274604" x="9010650" y="3965575"/>
          <p14:tracePt t="274621" x="9010650" y="3938588"/>
          <p14:tracePt t="274637" x="9010650" y="3919538"/>
          <p14:tracePt t="274654" x="9010650" y="3867150"/>
          <p14:tracePt t="274670" x="9001125" y="3830638"/>
          <p14:tracePt t="274687" x="8991600" y="3813175"/>
          <p14:tracePt t="274704" x="8966200" y="3776663"/>
          <p14:tracePt t="274720" x="8867775" y="3697288"/>
          <p14:tracePt t="274737" x="8769350" y="3652838"/>
          <p14:tracePt t="274754" x="8501063" y="3517900"/>
          <p14:tracePt t="274770" x="8286750" y="3402013"/>
          <p14:tracePt t="274787" x="8180388" y="3367088"/>
          <p14:tracePt t="274804" x="7991475" y="3286125"/>
          <p14:tracePt t="274820" x="7769225" y="3197225"/>
          <p14:tracePt t="274837" x="7643813" y="3152775"/>
          <p14:tracePt t="274854" x="7412038" y="3089275"/>
          <p14:tracePt t="274870" x="7205663" y="3054350"/>
          <p14:tracePt t="274887" x="7126288" y="3044825"/>
          <p14:tracePt t="274904" x="6956425" y="3027363"/>
          <p14:tracePt t="274921" x="6786563" y="3027363"/>
          <p14:tracePt t="274937" x="6688138" y="3027363"/>
          <p14:tracePt t="274954" x="6537325" y="3027363"/>
          <p14:tracePt t="274971" x="6411913" y="3062288"/>
          <p14:tracePt t="274987" x="6348413" y="3081338"/>
          <p14:tracePt t="275004" x="6224588" y="3116263"/>
          <p14:tracePt t="275020" x="6161088" y="3133725"/>
          <p14:tracePt t="275037" x="6018213" y="3179763"/>
          <p14:tracePt t="275054" x="5894388" y="3241675"/>
          <p14:tracePt t="275071" x="5840413" y="3276600"/>
          <p14:tracePt t="275071" x="5776913" y="3303588"/>
          <p14:tracePt t="275087" x="5724525" y="3340100"/>
          <p14:tracePt t="275104" x="5626100" y="3411538"/>
          <p14:tracePt t="275121" x="5581650" y="3446463"/>
          <p14:tracePt t="275122" x="5554663" y="3473450"/>
          <p14:tracePt t="275137" x="5527675" y="3490913"/>
          <p14:tracePt t="275154" x="5465763" y="3554413"/>
          <p14:tracePt t="275172" x="5384800" y="3670300"/>
          <p14:tracePt t="275188" x="5340350" y="3751263"/>
          <p14:tracePt t="275204" x="5286375" y="3813175"/>
          <p14:tracePt t="275845" x="0" y="0"/>
        </p14:tracePtLst>
        <p14:tracePtLst>
          <p14:tracePt t="276629" x="6180138" y="4938713"/>
          <p14:tracePt t="276739" x="6161088" y="4938713"/>
          <p14:tracePt t="276749" x="6143625" y="4938713"/>
          <p14:tracePt t="276758" x="6116638" y="4938713"/>
          <p14:tracePt t="276771" x="6089650" y="4938713"/>
          <p14:tracePt t="276788" x="6000750" y="4938713"/>
          <p14:tracePt t="276804" x="5929313" y="4938713"/>
          <p14:tracePt t="276821" x="5751513" y="4938713"/>
          <p14:tracePt t="276838" x="5473700" y="4938713"/>
          <p14:tracePt t="276854" x="5303838" y="4938713"/>
          <p14:tracePt t="276871" x="5010150" y="4938713"/>
          <p14:tracePt t="276888" x="4714875" y="4938713"/>
          <p14:tracePt t="276904" x="4589463" y="4938713"/>
          <p14:tracePt t="276921" x="4367213" y="4929188"/>
          <p14:tracePt t="276938" x="4251325" y="4929188"/>
          <p14:tracePt t="276954" x="4027488" y="4919663"/>
          <p14:tracePt t="276971" x="3803650" y="4919663"/>
          <p14:tracePt t="276988" x="3562350" y="4919663"/>
          <p14:tracePt t="277004" x="3455988" y="4919663"/>
          <p14:tracePt t="277021" x="3268663" y="4938713"/>
          <p14:tracePt t="277038" x="3170238" y="4956175"/>
          <p14:tracePt t="277039" x="3062288" y="4965700"/>
          <p14:tracePt t="277054" x="2955925" y="4983163"/>
          <p14:tracePt t="277071" x="2724150" y="5027613"/>
          <p14:tracePt t="277088" x="2625725" y="5037138"/>
          <p14:tracePt t="277104" x="2455863" y="5062538"/>
          <p14:tracePt t="277370" x="2446338" y="5072063"/>
          <p14:tracePt t="277380" x="2411413" y="5081588"/>
          <p14:tracePt t="277390" x="2339975" y="5099050"/>
          <p14:tracePt t="277404" x="2179638" y="5143500"/>
          <p14:tracePt t="277421" x="1589088" y="5251450"/>
          <p14:tracePt t="277438" x="1303338" y="5303838"/>
          <p14:tracePt t="277454" x="812800" y="5375275"/>
          <p14:tracePt t="277471" x="517525" y="5419725"/>
          <p14:tracePt t="277488" x="411163" y="5429250"/>
          <p14:tracePt t="277504" x="258763" y="5446713"/>
          <p14:tracePt t="277521" x="125413" y="5456238"/>
          <p14:tracePt t="277538" x="71438" y="5465763"/>
          <p14:tracePt t="277554" x="17463" y="5483225"/>
          <p14:tracePt t="277671" x="0" y="5537200"/>
          <p14:tracePt t="277681" x="44450" y="5572125"/>
          <p14:tracePt t="277691" x="133350" y="5626100"/>
          <p14:tracePt t="277704" x="231775" y="5688013"/>
          <p14:tracePt t="277721" x="571500" y="5875338"/>
          <p14:tracePt t="277737" x="795338" y="5956300"/>
          <p14:tracePt t="277754" x="1231900" y="6099175"/>
          <p14:tracePt t="277771" x="1724025" y="6170613"/>
          <p14:tracePt t="277788" x="1973263" y="6180138"/>
          <p14:tracePt t="277804" x="2500313" y="6232525"/>
          <p14:tracePt t="277821" x="3081338" y="6313488"/>
          <p14:tracePt t="277838" x="3367088" y="6357938"/>
          <p14:tracePt t="277854" x="3840163" y="6456363"/>
          <p14:tracePt t="277871" x="4054475" y="6491288"/>
          <p14:tracePt t="277888" x="4286250" y="6545263"/>
          <p14:tracePt t="277904" x="4429125" y="6572250"/>
          <p14:tracePt t="277921" x="4465638" y="6572250"/>
          <p14:tracePt t="278143" x="4465638" y="6581775"/>
          <p14:tracePt t="278193" x="4473575" y="6581775"/>
          <p14:tracePt t="278203" x="4500563" y="6581775"/>
          <p14:tracePt t="278213" x="4562475" y="6581775"/>
          <p14:tracePt t="278223" x="4697413" y="6581775"/>
          <p14:tracePt t="278238" x="4911725" y="6572250"/>
          <p14:tracePt t="278254" x="5572125" y="6456363"/>
          <p14:tracePt t="278271" x="5919788" y="6429375"/>
          <p14:tracePt t="278288" x="6446838" y="6384925"/>
          <p14:tracePt t="278304" x="6840538" y="6375400"/>
          <p14:tracePt t="278321" x="6973888" y="6375400"/>
          <p14:tracePt t="278338" x="7188200" y="6375400"/>
          <p14:tracePt t="278354" x="7340600" y="6375400"/>
          <p14:tracePt t="278371" x="7412038" y="6375400"/>
          <p14:tracePt t="278388" x="7562850" y="6402388"/>
          <p14:tracePt t="278404" x="7653338" y="6419850"/>
          <p14:tracePt t="278421" x="7670800" y="6419850"/>
          <p14:tracePt t="278438" x="7705725" y="6438900"/>
          <p14:tracePt t="278454" x="7724775" y="6438900"/>
          <p14:tracePt t="278474" x="7732713" y="6438900"/>
          <p14:tracePt t="278488" x="7742238" y="6438900"/>
          <p14:tracePt t="278504" x="7759700" y="6438900"/>
          <p14:tracePt t="278521" x="7777163" y="6438900"/>
          <p14:tracePt t="278538" x="7813675" y="6438900"/>
          <p14:tracePt t="278554" x="7840663" y="6429375"/>
          <p14:tracePt t="278571" x="7848600" y="6429375"/>
          <p14:tracePt t="278588" x="7885113" y="6411913"/>
          <p14:tracePt t="278604" x="7920038" y="6384925"/>
          <p14:tracePt t="278621" x="7939088" y="6375400"/>
          <p14:tracePt t="278638" x="7983538" y="6340475"/>
          <p14:tracePt t="278655" x="8018463" y="6303963"/>
          <p14:tracePt t="278671" x="8037513" y="6286500"/>
          <p14:tracePt t="278688" x="8081963" y="6215063"/>
          <p14:tracePt t="278705" x="8161338" y="6081713"/>
          <p14:tracePt t="278721" x="8197850" y="5991225"/>
          <p14:tracePt t="278738" x="8259763" y="5822950"/>
          <p14:tracePt t="278755" x="8323263" y="5688013"/>
          <p14:tracePt t="278771" x="8340725" y="5616575"/>
          <p14:tracePt t="278788" x="8358188" y="5545138"/>
          <p14:tracePt t="278806" x="8367713" y="5491163"/>
          <p14:tracePt t="278822" x="8367713" y="5483225"/>
          <p14:tracePt t="278838" x="8367713" y="5465763"/>
          <p14:tracePt t="278855" x="8367713" y="5456238"/>
          <p14:tracePt t="278871" x="8367713" y="5438775"/>
          <p14:tracePt t="278888" x="8367713" y="5411788"/>
          <p14:tracePt t="278905" x="8348663" y="5394325"/>
          <p14:tracePt t="278906" x="8313738" y="5357813"/>
          <p14:tracePt t="278922" x="8259763" y="5322888"/>
          <p14:tracePt t="278939" x="8081963" y="5232400"/>
          <p14:tracePt t="278954" x="7939088" y="5187950"/>
          <p14:tracePt t="278971" x="7446963" y="5027613"/>
          <p14:tracePt t="278988" x="6804025" y="4803775"/>
          <p14:tracePt t="279004" x="6465888" y="4697413"/>
          <p14:tracePt t="279021" x="5973763" y="4537075"/>
          <p14:tracePt t="279038" x="5661025" y="4456113"/>
          <p14:tracePt t="279054" x="5562600" y="4429125"/>
          <p14:tracePt t="279071" x="5394325" y="4411663"/>
          <p14:tracePt t="279088" x="5259388" y="4411663"/>
          <p14:tracePt t="279104" x="5197475" y="4419600"/>
          <p14:tracePt t="279121" x="5133975" y="4446588"/>
          <p14:tracePt t="279138" x="5099050" y="4465638"/>
          <p14:tracePt t="279154" x="5089525" y="4473575"/>
          <p14:tracePt t="279171" x="5072063" y="4491038"/>
          <p14:tracePt t="279188" x="5054600" y="4510088"/>
          <p14:tracePt t="279204" x="5045075" y="4527550"/>
          <p14:tracePt t="279221" x="5010150" y="4572000"/>
          <p14:tracePt t="279238" x="4983163" y="4608513"/>
          <p14:tracePt t="279254" x="4983163" y="4625975"/>
          <p14:tracePt t="279271" x="4965700" y="4652963"/>
          <p14:tracePt t="279288" x="4946650" y="4679950"/>
          <p14:tracePt t="279305" x="4938713" y="4687888"/>
          <p14:tracePt t="279321" x="4919663" y="4724400"/>
          <p14:tracePt t="279338" x="4902200" y="4759325"/>
          <p14:tracePt t="279355" x="4894263" y="4768850"/>
          <p14:tracePt t="279371" x="4884738" y="4786313"/>
          <p14:tracePt t="279418" x="4884738" y="4795838"/>
          <p14:tracePt t="279809" x="0" y="0"/>
        </p14:tracePtLst>
        <p14:tracePtLst>
          <p14:tracePt t="282622" x="3509963" y="1374775"/>
          <p14:tracePt t="282809" x="3500438" y="1374775"/>
          <p14:tracePt t="282820" x="3500438" y="1393825"/>
          <p14:tracePt t="282830" x="3500438" y="1401763"/>
          <p14:tracePt t="282840" x="3490913" y="1428750"/>
          <p14:tracePt t="282855" x="3482975" y="1455738"/>
          <p14:tracePt t="282872" x="3473450" y="1500188"/>
          <p14:tracePt t="282888" x="3465513" y="1527175"/>
          <p14:tracePt t="282905" x="3455988" y="1544638"/>
          <p14:tracePt t="282922" x="3455988" y="1554163"/>
          <p14:tracePt t="283010" x="3455988" y="1527175"/>
          <p14:tracePt t="283020" x="3455988" y="1490663"/>
          <p14:tracePt t="283031" x="3455988" y="1446213"/>
          <p14:tracePt t="283040" x="3455988" y="1411288"/>
          <p14:tracePt t="283055" x="3455988" y="1374775"/>
          <p14:tracePt t="283072" x="3455988" y="1322388"/>
          <p14:tracePt t="283089" x="3455988" y="1312863"/>
          <p14:tracePt t="283105" x="3455988" y="1295400"/>
          <p14:tracePt t="283122" x="3455988" y="1285875"/>
          <p14:tracePt t="283141" x="3455988" y="1276350"/>
          <p14:tracePt t="283282" x="3455988" y="1285875"/>
          <p14:tracePt t="283292" x="3455988" y="1303338"/>
          <p14:tracePt t="283302" x="3455988" y="1322388"/>
          <p14:tracePt t="283312" x="3455988" y="1339850"/>
          <p14:tracePt t="283322" x="3446463" y="1366838"/>
          <p14:tracePt t="283338" x="3446463" y="1393825"/>
          <p14:tracePt t="283355" x="3429000" y="1446213"/>
          <p14:tracePt t="283372" x="3419475" y="1473200"/>
          <p14:tracePt t="283389" x="3419475" y="1482725"/>
          <p14:tracePt t="283405" x="3419475" y="1500188"/>
          <p14:tracePt t="285583" x="0" y="0"/>
        </p14:tracePtLst>
        <p14:tracePtLst>
          <p14:tracePt t="286713" x="7715250" y="5089525"/>
          <p14:tracePt t="286721" x="7653338" y="5062538"/>
          <p14:tracePt t="286731" x="7616825" y="5045075"/>
          <p14:tracePt t="286741" x="7545388" y="5010150"/>
          <p14:tracePt t="286756" x="7500938" y="4983163"/>
          <p14:tracePt t="286772" x="7348538" y="4938713"/>
          <p14:tracePt t="286789" x="7277100" y="4938713"/>
          <p14:tracePt t="286806" x="7143750" y="4938713"/>
          <p14:tracePt t="286822" x="7037388" y="4946650"/>
          <p14:tracePt t="286839" x="7000875" y="4956175"/>
          <p14:tracePt t="286856" x="6956425" y="4965700"/>
          <p14:tracePt t="286872" x="6938963" y="4973638"/>
          <p14:tracePt t="286889" x="6919913" y="4991100"/>
          <p14:tracePt t="286906" x="6894513" y="5010150"/>
          <p14:tracePt t="286923" x="6858000" y="5037138"/>
          <p14:tracePt t="286939" x="6840538" y="5045075"/>
          <p14:tracePt t="286956" x="6823075" y="5081588"/>
          <p14:tracePt t="286972" x="6804025" y="5116513"/>
          <p14:tracePt t="286989" x="6796088" y="5133975"/>
          <p14:tracePt t="287006" x="6777038" y="5197475"/>
          <p14:tracePt t="287022" x="6769100" y="5268913"/>
          <p14:tracePt t="287039" x="6759575" y="5313363"/>
          <p14:tracePt t="287056" x="6759575" y="5375275"/>
          <p14:tracePt t="287072" x="6759575" y="5419725"/>
          <p14:tracePt t="287089" x="6759575" y="5438775"/>
          <p14:tracePt t="287106" x="6759575" y="5473700"/>
          <p14:tracePt t="287122" x="6759575" y="5510213"/>
          <p14:tracePt t="287139" x="6769100" y="5518150"/>
          <p14:tracePt t="287156" x="6786563" y="5554663"/>
          <p14:tracePt t="287173" x="6813550" y="5581650"/>
          <p14:tracePt t="287189" x="6840538" y="5599113"/>
          <p14:tracePt t="287206" x="6858000" y="5608638"/>
          <p14:tracePt t="287425" x="6858000" y="5626100"/>
          <p14:tracePt t="287435" x="6858000" y="5643563"/>
          <p14:tracePt t="287443" x="6858000" y="5670550"/>
          <p14:tracePt t="287456" x="6858000" y="5697538"/>
          <p14:tracePt t="287473" x="6875463" y="5751513"/>
          <p14:tracePt t="287489" x="6875463" y="5776913"/>
          <p14:tracePt t="287506" x="6902450" y="5813425"/>
          <p14:tracePt t="287523" x="6929438" y="5857875"/>
          <p14:tracePt t="287539" x="6946900" y="5867400"/>
          <p14:tracePt t="287556" x="7000875" y="5911850"/>
          <p14:tracePt t="287573" x="7045325" y="5938838"/>
          <p14:tracePt t="287589" x="7072313" y="5956300"/>
          <p14:tracePt t="287606" x="7126288" y="5965825"/>
          <p14:tracePt t="287623" x="7143750" y="5973763"/>
          <p14:tracePt t="287625" x="7170738" y="5983288"/>
          <p14:tracePt t="287639" x="7197725" y="5983288"/>
          <p14:tracePt t="287657" x="7259638" y="5983288"/>
          <p14:tracePt t="287673" x="7286625" y="5983288"/>
          <p14:tracePt t="287689" x="7358063" y="5983288"/>
          <p14:tracePt t="287706" x="7446963" y="5965825"/>
          <p14:tracePt t="287723" x="7510463" y="5946775"/>
          <p14:tracePt t="287739" x="7653338" y="5894388"/>
          <p14:tracePt t="287756" x="7786688" y="5830888"/>
          <p14:tracePt t="287773" x="7848600" y="5803900"/>
          <p14:tracePt t="287789" x="7939088" y="5768975"/>
          <p14:tracePt t="287806" x="7991475" y="5724525"/>
          <p14:tracePt t="287823" x="8037513" y="5705475"/>
          <p14:tracePt t="287839" x="8089900" y="5661025"/>
          <p14:tracePt t="287856" x="8143875" y="5616575"/>
          <p14:tracePt t="287873" x="8153400" y="5599113"/>
          <p14:tracePt t="287889" x="8188325" y="5527675"/>
          <p14:tracePt t="287906" x="8215313" y="5465763"/>
          <p14:tracePt t="287923" x="8224838" y="5446713"/>
          <p14:tracePt t="287939" x="8224838" y="5429250"/>
          <p14:tracePt t="287956" x="8215313" y="5367338"/>
          <p14:tracePt t="287973" x="8197850" y="5348288"/>
          <p14:tracePt t="287989" x="8108950" y="5251450"/>
          <p14:tracePt t="288006" x="7991475" y="5126038"/>
          <p14:tracePt t="288023" x="7929563" y="5081588"/>
          <p14:tracePt t="288039" x="7804150" y="5010150"/>
          <p14:tracePt t="288056" x="7608888" y="4946650"/>
          <p14:tracePt t="288073" x="7491413" y="4929188"/>
          <p14:tracePt t="288089" x="7277100" y="4929188"/>
          <p14:tracePt t="288106" x="7089775" y="4946650"/>
          <p14:tracePt t="288123" x="7000875" y="4965700"/>
          <p14:tracePt t="288139" x="6894513" y="5010150"/>
          <p14:tracePt t="288156" x="6831013" y="5045075"/>
          <p14:tracePt t="288173" x="6804025" y="5054600"/>
          <p14:tracePt t="288189" x="6769100" y="5081588"/>
          <p14:tracePt t="288206" x="6742113" y="5099050"/>
          <p14:tracePt t="288223" x="6732588" y="5116513"/>
          <p14:tracePt t="288239" x="6724650" y="5126038"/>
          <p14:tracePt t="288256" x="6705600" y="5143500"/>
          <p14:tracePt t="288273" x="6697663" y="5143500"/>
          <p14:tracePt t="288289" x="6688138" y="5170488"/>
          <p14:tracePt t="288306" x="6661150" y="5205413"/>
          <p14:tracePt t="288323" x="6661150" y="5214938"/>
          <p14:tracePt t="288339" x="6643688" y="5241925"/>
          <p14:tracePt t="288356" x="6643688" y="5251450"/>
          <p14:tracePt t="288376" x="6643688" y="5259388"/>
          <p14:tracePt t="288389" x="6643688" y="5268913"/>
          <p14:tracePt t="288406" x="6643688" y="5295900"/>
          <p14:tracePt t="288423" x="6643688" y="5322888"/>
          <p14:tracePt t="288439" x="6643688" y="5375275"/>
          <p14:tracePt t="288456" x="6643688" y="5419725"/>
          <p14:tracePt t="288473" x="6653213" y="5438775"/>
          <p14:tracePt t="288489" x="6670675" y="5473700"/>
          <p14:tracePt t="288506" x="6697663" y="5527675"/>
          <p14:tracePt t="288523" x="6715125" y="5554663"/>
          <p14:tracePt t="288539" x="6751638" y="5626100"/>
          <p14:tracePt t="288556" x="6777038" y="5653088"/>
          <p14:tracePt t="288557" x="6796088" y="5688013"/>
          <p14:tracePt t="288573" x="6804025" y="5705475"/>
          <p14:tracePt t="288589" x="6831013" y="5732463"/>
          <p14:tracePt t="288606" x="6840538" y="5751513"/>
          <p14:tracePt t="288607" x="6848475" y="5751513"/>
          <p14:tracePt t="288623" x="6858000" y="5759450"/>
          <p14:tracePt t="288639" x="6867525" y="5768975"/>
          <p14:tracePt t="288657" x="6875463" y="5776913"/>
          <p14:tracePt t="288698" x="6884988" y="5776913"/>
          <p14:tracePt t="288728" x="6884988" y="5786438"/>
          <p14:tracePt t="288768" x="6884988" y="5795963"/>
          <p14:tracePt t="288788" x="6884988" y="5803900"/>
          <p14:tracePt t="288808" x="6875463" y="5813425"/>
          <p14:tracePt t="288818" x="6875463" y="5822950"/>
          <p14:tracePt t="288828" x="6858000" y="5830888"/>
          <p14:tracePt t="288839" x="6858000" y="5840413"/>
          <p14:tracePt t="288856" x="6840538" y="5848350"/>
          <p14:tracePt t="288873" x="6831013" y="5857875"/>
          <p14:tracePt t="288889" x="6823075" y="5867400"/>
          <p14:tracePt t="288906" x="6813550" y="5867400"/>
          <p14:tracePt t="288923" x="6813550" y="5875338"/>
          <p14:tracePt t="289612" x="0" y="0"/>
        </p14:tracePtLst>
        <p14:tracePtLst>
          <p14:tracePt t="290234" x="6608763" y="5751513"/>
          <p14:tracePt t="290243" x="6608763" y="5741988"/>
          <p14:tracePt t="290575" x="6599238" y="5741988"/>
          <p14:tracePt t="290636" x="6589713" y="5732463"/>
          <p14:tracePt t="290646" x="6589713" y="5724525"/>
          <p14:tracePt t="290656" x="6581775" y="5705475"/>
          <p14:tracePt t="290656" x="0" y="0"/>
        </p14:tracePtLst>
        <p14:tracePtLst>
          <p14:tracePt t="291148" x="6483350" y="5527675"/>
          <p14:tracePt t="29159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Arm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51" y="1342761"/>
            <a:ext cx="4557501" cy="3814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229200"/>
            <a:ext cx="6705600" cy="11525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534269"/>
            <a:ext cx="4235900" cy="26418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20"/>
    </mc:Choice>
    <mc:Fallback xmlns="">
      <p:transition spd="slow" advTm="42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12" x="4143375" y="3983038"/>
          <p14:tracePt t="16877" x="4125913" y="3983038"/>
          <p14:tracePt t="16887" x="4062413" y="3983038"/>
          <p14:tracePt t="16897" x="3956050" y="3983038"/>
          <p14:tracePt t="16907" x="3795713" y="3983038"/>
          <p14:tracePt t="16921" x="3517900" y="3983038"/>
          <p14:tracePt t="16938" x="3098800" y="3911600"/>
          <p14:tracePt t="16954" x="2955925" y="3884613"/>
          <p14:tracePt t="16971" x="2795588" y="3813175"/>
          <p14:tracePt t="16987" x="2697163" y="3759200"/>
          <p14:tracePt t="17004" x="2670175" y="3724275"/>
          <p14:tracePt t="17021" x="2625725" y="3660775"/>
          <p14:tracePt t="17037" x="2589213" y="3589338"/>
          <p14:tracePt t="17055" x="2581275" y="3554413"/>
          <p14:tracePt t="17071" x="2571750" y="3509963"/>
          <p14:tracePt t="17339" x="2562225" y="3509963"/>
          <p14:tracePt t="17348" x="2554288" y="3509963"/>
          <p14:tracePt t="17358" x="2536825" y="3490913"/>
          <p14:tracePt t="17371" x="2500313" y="3465513"/>
          <p14:tracePt t="17387" x="2465388" y="3429000"/>
          <p14:tracePt t="17404" x="2393950" y="3340100"/>
          <p14:tracePt t="17421" x="2347913" y="3295650"/>
          <p14:tracePt t="17437" x="2339975" y="3276600"/>
          <p14:tracePt t="17439" x="2339975" y="3259138"/>
          <p14:tracePt t="17454" x="2330450" y="3251200"/>
          <p14:tracePt t="17471" x="2322513" y="3241675"/>
          <p14:tracePt t="17487" x="2322513" y="3224213"/>
          <p14:tracePt t="17504" x="2322513" y="3205163"/>
          <p14:tracePt t="17521" x="2322513" y="3170238"/>
          <p14:tracePt t="17538" x="2322513" y="3160713"/>
          <p14:tracePt t="17554" x="2322513" y="3152775"/>
          <p14:tracePt t="17571" x="2322513" y="3143250"/>
          <p14:tracePt t="17589" x="2322513" y="3133725"/>
          <p14:tracePt t="17700" x="2322513" y="3143250"/>
          <p14:tracePt t="17710" x="2322513" y="3160713"/>
          <p14:tracePt t="17720" x="2322513" y="3179763"/>
          <p14:tracePt t="17731" x="2312988" y="3214688"/>
          <p14:tracePt t="17740" x="2303463" y="3268663"/>
          <p14:tracePt t="17754" x="2295525" y="3322638"/>
          <p14:tracePt t="17771" x="2286000" y="3429000"/>
          <p14:tracePt t="17788" x="2276475" y="3465513"/>
          <p14:tracePt t="17804" x="2276475" y="3500438"/>
          <p14:tracePt t="17821" x="2276475" y="3517900"/>
          <p14:tracePt t="17838" x="2276475" y="3527425"/>
          <p14:tracePt t="17861" x="2276475" y="3536950"/>
          <p14:tracePt t="17961" x="2276475" y="3527425"/>
          <p14:tracePt t="17971" x="2268538" y="3500438"/>
          <p14:tracePt t="17981" x="2259013" y="3473450"/>
          <p14:tracePt t="17992" x="2241550" y="3411538"/>
          <p14:tracePt t="18004" x="2224088" y="3340100"/>
          <p14:tracePt t="18021" x="2160588" y="3214688"/>
          <p14:tracePt t="18038" x="2133600" y="3143250"/>
          <p14:tracePt t="18054" x="2108200" y="3089275"/>
          <p14:tracePt t="18072" x="2089150" y="3071813"/>
          <p14:tracePt t="18088" x="2081213" y="3062288"/>
          <p14:tracePt t="18104" x="2062163" y="3044825"/>
          <p14:tracePt t="18121" x="2044700" y="3017838"/>
          <p14:tracePt t="18123" x="2027238" y="3009900"/>
          <p14:tracePt t="18138" x="2009775" y="2990850"/>
          <p14:tracePt t="18154" x="1973263" y="2955925"/>
          <p14:tracePt t="18171" x="1973263" y="2946400"/>
          <p14:tracePt t="18173" x="1955800" y="2938463"/>
          <p14:tracePt t="18214" x="1946275" y="2928938"/>
          <p14:tracePt t="18323" x="1946275" y="2919413"/>
          <p14:tracePt t="18343" x="1973263" y="2919413"/>
          <p14:tracePt t="18353" x="2017713" y="2919413"/>
          <p14:tracePt t="18363" x="2062163" y="2919413"/>
          <p14:tracePt t="18373" x="2108200" y="2919413"/>
          <p14:tracePt t="18388" x="2170113" y="2919413"/>
          <p14:tracePt t="18405" x="2259013" y="2919413"/>
          <p14:tracePt t="18421" x="2295525" y="2919413"/>
          <p14:tracePt t="18438" x="2357438" y="2919413"/>
          <p14:tracePt t="18454" x="2419350" y="2919413"/>
          <p14:tracePt t="18471" x="2438400" y="2919413"/>
          <p14:tracePt t="18488" x="2473325" y="2928938"/>
          <p14:tracePt t="18504" x="2490788" y="2928938"/>
          <p14:tracePt t="18538" x="2500313" y="2938463"/>
          <p14:tracePt t="18584" x="2509838" y="2938463"/>
          <p14:tracePt t="18594" x="2509838" y="2946400"/>
          <p14:tracePt t="18665" x="2509838" y="2955925"/>
          <p14:tracePt t="18674" x="2482850" y="2955925"/>
          <p14:tracePt t="18685" x="2446338" y="2955925"/>
          <p14:tracePt t="18695" x="2384425" y="2955925"/>
          <p14:tracePt t="18705" x="2303463" y="2955925"/>
          <p14:tracePt t="18721" x="2214563" y="2955925"/>
          <p14:tracePt t="18738" x="2044700" y="2955925"/>
          <p14:tracePt t="18755" x="1946275" y="2919413"/>
          <p14:tracePt t="18771" x="1919288" y="2911475"/>
          <p14:tracePt t="18788" x="1884363" y="2901950"/>
          <p14:tracePt t="18821" x="1874838" y="2901950"/>
          <p14:tracePt t="18966" x="1901825" y="2901950"/>
          <p14:tracePt t="18976" x="1938338" y="2901950"/>
          <p14:tracePt t="18986" x="1982788" y="2901950"/>
          <p14:tracePt t="18997" x="2036763" y="2911475"/>
          <p14:tracePt t="19006" x="2098675" y="2919413"/>
          <p14:tracePt t="19021" x="2170113" y="2928938"/>
          <p14:tracePt t="19038" x="2295525" y="2955925"/>
          <p14:tracePt t="19055" x="2366963" y="2973388"/>
          <p14:tracePt t="19057" x="2428875" y="2990850"/>
          <p14:tracePt t="19071" x="2490788" y="3000375"/>
          <p14:tracePt t="19088" x="2608263" y="3027363"/>
          <p14:tracePt t="19105" x="2643188" y="3036888"/>
          <p14:tracePt t="19121" x="2697163" y="3044825"/>
          <p14:tracePt t="19138" x="2732088" y="3044825"/>
          <p14:tracePt t="19156" x="2741613" y="3044825"/>
          <p14:tracePt t="19187" x="2751138" y="3044825"/>
          <p14:tracePt t="19197" x="2751138" y="3054350"/>
          <p14:tracePt t="19669" x="0" y="0"/>
        </p14:tracePtLst>
        <p14:tracePtLst>
          <p14:tracePt t="21089" x="2751138" y="3054350"/>
          <p14:tracePt t="21127" x="2741613" y="3054350"/>
          <p14:tracePt t="21138" x="2724150" y="3054350"/>
          <p14:tracePt t="21147" x="2697163" y="3054350"/>
          <p14:tracePt t="21156" x="2660650" y="3054350"/>
          <p14:tracePt t="21172" x="2625725" y="3054350"/>
          <p14:tracePt t="21188" x="2544763" y="3054350"/>
          <p14:tracePt t="21205" x="2517775" y="3054350"/>
          <p14:tracePt t="21221" x="2482850" y="3054350"/>
          <p14:tracePt t="21238" x="2465388" y="3054350"/>
          <p14:tracePt t="21272" x="2455863" y="3054350"/>
          <p14:tracePt t="21288" x="2428875" y="3054350"/>
          <p14:tracePt t="21305" x="2411413" y="3054350"/>
          <p14:tracePt t="21322" x="2374900" y="3071813"/>
          <p14:tracePt t="21338" x="2357438" y="3071813"/>
          <p14:tracePt t="21355" x="2339975" y="3071813"/>
          <p14:tracePt t="21372" x="2330450" y="3071813"/>
          <p14:tracePt t="21388" x="2312988" y="3071813"/>
          <p14:tracePt t="21405" x="2295525" y="3071813"/>
          <p14:tracePt t="21422" x="2251075" y="3071813"/>
          <p14:tracePt t="21438" x="2197100" y="3071813"/>
          <p14:tracePt t="21455" x="2170113" y="3071813"/>
          <p14:tracePt t="21472" x="2152650" y="3071813"/>
          <p14:tracePt t="21488" x="2143125" y="3071813"/>
          <p14:tracePt t="21505" x="2133600" y="3071813"/>
          <p14:tracePt t="21622" x="2133600" y="3062288"/>
          <p14:tracePt t="21629" x="2143125" y="3062288"/>
          <p14:tracePt t="21640" x="2179638" y="3062288"/>
          <p14:tracePt t="21655" x="2241550" y="3054350"/>
          <p14:tracePt t="21672" x="2401888" y="3054350"/>
          <p14:tracePt t="21688" x="2598738" y="3054350"/>
          <p14:tracePt t="21705" x="2705100" y="3062288"/>
          <p14:tracePt t="21722" x="2884488" y="3071813"/>
          <p14:tracePt t="21738" x="2982913" y="3081338"/>
          <p14:tracePt t="21755" x="3009900" y="3081338"/>
          <p14:tracePt t="21772" x="3027363" y="3081338"/>
          <p14:tracePt t="22232" x="3036888" y="3071813"/>
          <p14:tracePt t="22242" x="3054350" y="3044825"/>
          <p14:tracePt t="22243" x="0" y="0"/>
        </p14:tracePtLst>
        <p14:tracePtLst>
          <p14:tracePt t="24753" x="5295900" y="4946650"/>
          <p14:tracePt t="24821" x="5295900" y="4956175"/>
          <p14:tracePt t="24831" x="5295900" y="4965700"/>
          <p14:tracePt t="24841" x="5286375" y="4973638"/>
          <p14:tracePt t="24855" x="5276850" y="4983163"/>
          <p14:tracePt t="24872" x="5214938" y="5018088"/>
          <p14:tracePt t="24889" x="5170488" y="5037138"/>
          <p14:tracePt t="24905" x="5037138" y="5099050"/>
          <p14:tracePt t="24922" x="4848225" y="5133975"/>
          <p14:tracePt t="24939" x="4768850" y="5153025"/>
          <p14:tracePt t="24955" x="4598988" y="5170488"/>
          <p14:tracePt t="24972" x="4438650" y="5187950"/>
          <p14:tracePt t="24989" x="4357688" y="5197475"/>
          <p14:tracePt t="25005" x="4251325" y="5205413"/>
          <p14:tracePt t="25022" x="4205288" y="5214938"/>
          <p14:tracePt t="25343" x="4187825" y="5214938"/>
          <p14:tracePt t="25353" x="4133850" y="5224463"/>
          <p14:tracePt t="25363" x="4044950" y="5232400"/>
          <p14:tracePt t="25373" x="3902075" y="5232400"/>
          <p14:tracePt t="25389" x="3687763" y="5232400"/>
          <p14:tracePt t="25405" x="3214688" y="5214938"/>
          <p14:tracePt t="25422" x="2938463" y="5197475"/>
          <p14:tracePt t="25439" x="2536825" y="5160963"/>
          <p14:tracePt t="25455" x="2179638" y="5133975"/>
          <p14:tracePt t="25472" x="2027238" y="5133975"/>
          <p14:tracePt t="25489" x="1812925" y="5126038"/>
          <p14:tracePt t="25505" x="1652588" y="5126038"/>
          <p14:tracePt t="25522" x="1581150" y="5126038"/>
          <p14:tracePt t="25539" x="1490663" y="5126038"/>
          <p14:tracePt t="25556" x="1428750" y="5126038"/>
          <p14:tracePt t="25572" x="1401763" y="5126038"/>
          <p14:tracePt t="25589" x="1357313" y="5126038"/>
          <p14:tracePt t="25606" x="1330325" y="5133975"/>
          <p14:tracePt t="25625" x="1322388" y="5133975"/>
          <p14:tracePt t="25639" x="1322388" y="5143500"/>
          <p14:tracePt t="25656" x="1303338" y="5153025"/>
          <p14:tracePt t="25672" x="1303338" y="5160963"/>
          <p14:tracePt t="25689" x="1276350" y="5214938"/>
          <p14:tracePt t="25705" x="1268413" y="5295900"/>
          <p14:tracePt t="25722" x="1268413" y="5330825"/>
          <p14:tracePt t="25739" x="1268413" y="5384800"/>
          <p14:tracePt t="25755" x="1276350" y="5419725"/>
          <p14:tracePt t="25772" x="1285875" y="5446713"/>
          <p14:tracePt t="25789" x="1330325" y="5500688"/>
          <p14:tracePt t="25805" x="1428750" y="5599113"/>
          <p14:tracePt t="25822" x="1527175" y="5670550"/>
          <p14:tracePt t="25839" x="1758950" y="5813425"/>
          <p14:tracePt t="25855" x="1990725" y="5902325"/>
          <p14:tracePt t="25872" x="2133600" y="5938838"/>
          <p14:tracePt t="25889" x="2374900" y="5973763"/>
          <p14:tracePt t="25906" x="2625725" y="5991225"/>
          <p14:tracePt t="25922" x="2759075" y="5991225"/>
          <p14:tracePt t="25939" x="3000375" y="5991225"/>
          <p14:tracePt t="25956" x="3251200" y="5991225"/>
          <p14:tracePt t="25972" x="3367088" y="5991225"/>
          <p14:tracePt t="25989" x="3544888" y="5991225"/>
          <p14:tracePt t="26006" x="3608388" y="5991225"/>
          <p14:tracePt t="26257" x="3616325" y="5991225"/>
          <p14:tracePt t="26267" x="3652838" y="6000750"/>
          <p14:tracePt t="26277" x="3714750" y="6010275"/>
          <p14:tracePt t="26289" x="3822700" y="6027738"/>
          <p14:tracePt t="26306" x="3983038" y="6072188"/>
          <p14:tracePt t="26323" x="4419600" y="6197600"/>
          <p14:tracePt t="26339" x="4822825" y="6286500"/>
          <p14:tracePt t="26356" x="5010150" y="6330950"/>
          <p14:tracePt t="26358" x="5153025" y="6357938"/>
          <p14:tracePt t="26372" x="5276850" y="6384925"/>
          <p14:tracePt t="26389" x="5491163" y="6402388"/>
          <p14:tracePt t="26406" x="5581650" y="6402388"/>
          <p14:tracePt t="26423" x="5759450" y="6402388"/>
          <p14:tracePt t="26439" x="5919788" y="6402388"/>
          <p14:tracePt t="26456" x="5991225" y="6375400"/>
          <p14:tracePt t="26473" x="6108700" y="6340475"/>
          <p14:tracePt t="26489" x="6197600" y="6313488"/>
          <p14:tracePt t="26506" x="6251575" y="6296025"/>
          <p14:tracePt t="26523" x="6323013" y="6269038"/>
          <p14:tracePt t="26539" x="6394450" y="6251575"/>
          <p14:tracePt t="26556" x="6438900" y="6242050"/>
          <p14:tracePt t="26573" x="6527800" y="6224588"/>
          <p14:tracePt t="26589" x="6626225" y="6205538"/>
          <p14:tracePt t="26606" x="6661150" y="6197600"/>
          <p14:tracePt t="26622" x="6732588" y="6180138"/>
          <p14:tracePt t="26639" x="6796088" y="6153150"/>
          <p14:tracePt t="26656" x="6823075" y="6143625"/>
          <p14:tracePt t="27001" x="6823075" y="6126163"/>
          <p14:tracePt t="27011" x="6804025" y="6072188"/>
          <p14:tracePt t="27021" x="6759575" y="5983288"/>
          <p14:tracePt t="27031" x="6688138" y="5894388"/>
          <p14:tracePt t="27041" x="6608763" y="5795963"/>
          <p14:tracePt t="27056" x="6527800" y="5705475"/>
          <p14:tracePt t="27074" x="6296025" y="5500688"/>
          <p14:tracePt t="27089" x="6126163" y="5375275"/>
          <p14:tracePt t="27106" x="5751513" y="5180013"/>
          <p14:tracePt t="27123" x="5394325" y="5054600"/>
          <p14:tracePt t="27139" x="5251450" y="5010150"/>
          <p14:tracePt t="27156" x="5045075" y="4956175"/>
          <p14:tracePt t="27173" x="4867275" y="4956175"/>
          <p14:tracePt t="27189" x="4768850" y="4956175"/>
          <p14:tracePt t="27206" x="4598988" y="5000625"/>
          <p14:tracePt t="27222" x="4473575" y="5054600"/>
          <p14:tracePt t="27239" x="4419600" y="5072063"/>
          <p14:tracePt t="27256" x="4340225" y="5108575"/>
          <p14:tracePt t="27272" x="4286250" y="5133975"/>
          <p14:tracePt t="27289" x="4276725" y="5153025"/>
          <p14:tracePt t="27306" x="4251325" y="5160963"/>
          <p14:tracePt t="27322" x="4241800" y="5170488"/>
          <p14:tracePt t="27341" x="4241800" y="5180013"/>
          <p14:tracePt t="28277" x="4241800" y="5160963"/>
          <p14:tracePt t="28287" x="4241800" y="5108575"/>
          <p14:tracePt t="28298" x="4268788" y="5018088"/>
          <p14:tracePt t="28308" x="4313238" y="4911725"/>
          <p14:tracePt t="28308" x="0" y="0"/>
        </p14:tracePtLst>
        <p14:tracePtLst>
          <p14:tracePt t="29353" x="5616575" y="2847975"/>
          <p14:tracePt t="29571" x="5626100" y="2847975"/>
          <p14:tracePt t="29601" x="5634038" y="2847975"/>
          <p14:tracePt t="29652" x="5643563" y="2847975"/>
          <p14:tracePt t="29691" x="5653088" y="2847975"/>
          <p14:tracePt t="29732" x="5661025" y="2847975"/>
          <p14:tracePt t="29752" x="5661025" y="2857500"/>
          <p14:tracePt t="29782" x="5670550" y="2857500"/>
          <p14:tracePt t="29912" x="5680075" y="2857500"/>
          <p14:tracePt t="29942" x="5680075" y="2867025"/>
          <p14:tracePt t="29972" x="5688013" y="2867025"/>
          <p14:tracePt t="29992" x="5697538" y="2874963"/>
          <p14:tracePt t="30002" x="5705475" y="2884488"/>
          <p14:tracePt t="30012" x="5715000" y="2894013"/>
          <p14:tracePt t="30023" x="5724525" y="2901950"/>
          <p14:tracePt t="30039" x="5741988" y="2919413"/>
          <p14:tracePt t="30056" x="5776913" y="2955925"/>
          <p14:tracePt t="30073" x="5840413" y="3000375"/>
          <p14:tracePt t="30090" x="5875338" y="3017838"/>
          <p14:tracePt t="30106" x="5902325" y="3044825"/>
          <p14:tracePt t="30355" x="5911850" y="3044825"/>
          <p14:tracePt t="30365" x="5946775" y="3054350"/>
          <p14:tracePt t="30378" x="6010275" y="3054350"/>
          <p14:tracePt t="30390" x="6108700" y="3081338"/>
          <p14:tracePt t="30407" x="6456363" y="3098800"/>
          <p14:tracePt t="30423" x="6661150" y="3125788"/>
          <p14:tracePt t="30427" x="6858000" y="3125788"/>
          <p14:tracePt t="30440" x="7027863" y="3125788"/>
          <p14:tracePt t="30457" x="7286625" y="3125788"/>
          <p14:tracePt t="30473" x="7394575" y="3116263"/>
          <p14:tracePt t="30490" x="7599363" y="3044825"/>
          <p14:tracePt t="30506" x="7769225" y="2946400"/>
          <p14:tracePt t="30523" x="7831138" y="2894013"/>
          <p14:tracePt t="30540" x="7947025" y="2751138"/>
          <p14:tracePt t="30557" x="8081963" y="2500313"/>
          <p14:tracePt t="30573" x="8153400" y="2322513"/>
          <p14:tracePt t="30575" x="8215313" y="2143125"/>
          <p14:tracePt t="30590" x="8269288" y="1946275"/>
          <p14:tracePt t="30606" x="8385175" y="1446213"/>
          <p14:tracePt t="30623" x="8420100" y="1231900"/>
          <p14:tracePt t="30640" x="8466138" y="911225"/>
          <p14:tracePt t="30656" x="8474075" y="750888"/>
          <p14:tracePt t="30673" x="8474075" y="723900"/>
          <p14:tracePt t="30690" x="8474075" y="696913"/>
          <p14:tracePt t="30707" x="8474075" y="687388"/>
          <p14:tracePt t="30726" x="8474075" y="679450"/>
          <p14:tracePt t="30740" x="8447088" y="652463"/>
          <p14:tracePt t="30756" x="8358188" y="581025"/>
          <p14:tracePt t="30773" x="8286750" y="544513"/>
          <p14:tracePt t="30790" x="8161338" y="482600"/>
          <p14:tracePt t="30807" x="7991475" y="446088"/>
          <p14:tracePt t="30823" x="7894638" y="446088"/>
          <p14:tracePt t="30840" x="7670800" y="446088"/>
          <p14:tracePt t="30857" x="7419975" y="446088"/>
          <p14:tracePt t="30873" x="7286625" y="465138"/>
          <p14:tracePt t="30890" x="7027863" y="517525"/>
          <p14:tracePt t="30906" x="6777038" y="554038"/>
          <p14:tracePt t="30923" x="6653213" y="588963"/>
          <p14:tracePt t="30940" x="6429375" y="642938"/>
          <p14:tracePt t="30956" x="6242050" y="687388"/>
          <p14:tracePt t="30973" x="6170613" y="704850"/>
          <p14:tracePt t="30990" x="6062663" y="714375"/>
          <p14:tracePt t="31007" x="5983288" y="723900"/>
          <p14:tracePt t="31023" x="5956300" y="731838"/>
          <p14:tracePt t="31040" x="5875338" y="758825"/>
          <p14:tracePt t="31057" x="5822950" y="776288"/>
          <p14:tracePt t="31074" x="5803900" y="795338"/>
          <p14:tracePt t="31090" x="5786438" y="812800"/>
          <p14:tracePt t="31107" x="5768975" y="822325"/>
          <p14:tracePt t="31123" x="5768975" y="830263"/>
          <p14:tracePt t="31140" x="5741988" y="884238"/>
          <p14:tracePt t="31157" x="5705475" y="965200"/>
          <p14:tracePt t="31173" x="5680075" y="1017588"/>
          <p14:tracePt t="31190" x="5653088" y="1098550"/>
          <p14:tracePt t="31207" x="5643563" y="1133475"/>
          <p14:tracePt t="31223" x="5626100" y="1204913"/>
          <p14:tracePt t="31240" x="5626100" y="1276350"/>
          <p14:tracePt t="31257" x="5626100" y="1322388"/>
          <p14:tracePt t="31273" x="5634038" y="1490663"/>
          <p14:tracePt t="31290" x="5697538" y="1697038"/>
          <p14:tracePt t="31307" x="5732463" y="1776413"/>
          <p14:tracePt t="31308" x="5776913" y="1847850"/>
          <p14:tracePt t="31323" x="5813425" y="1901825"/>
          <p14:tracePt t="31340" x="5919788" y="2000250"/>
          <p14:tracePt t="31356" x="5973763" y="2054225"/>
          <p14:tracePt t="31357" x="6037263" y="2098675"/>
          <p14:tracePt t="31373" x="6116638" y="2133600"/>
          <p14:tracePt t="31390" x="6286500" y="2224088"/>
          <p14:tracePt t="31406" x="6375400" y="2259013"/>
          <p14:tracePt t="31423" x="6581775" y="2322513"/>
          <p14:tracePt t="31440" x="6796088" y="2357438"/>
          <p14:tracePt t="31457" x="6894513" y="2374900"/>
          <p14:tracePt t="31473" x="7072313" y="2384425"/>
          <p14:tracePt t="31490" x="7215188" y="2384425"/>
          <p14:tracePt t="31506" x="7286625" y="2384425"/>
          <p14:tracePt t="31523" x="7456488" y="2384425"/>
          <p14:tracePt t="31540" x="7626350" y="2339975"/>
          <p14:tracePt t="31556" x="7724775" y="2303463"/>
          <p14:tracePt t="31573" x="7894638" y="2197100"/>
          <p14:tracePt t="31590" x="8045450" y="2081213"/>
          <p14:tracePt t="31606" x="8116888" y="2009775"/>
          <p14:tracePt t="31623" x="8277225" y="1830388"/>
          <p14:tracePt t="31640" x="8456613" y="1598613"/>
          <p14:tracePt t="31656" x="8537575" y="1490663"/>
          <p14:tracePt t="31673" x="8653463" y="1322388"/>
          <p14:tracePt t="31690" x="8715375" y="1196975"/>
          <p14:tracePt t="31706" x="8732838" y="1143000"/>
          <p14:tracePt t="31723" x="8742363" y="1071563"/>
          <p14:tracePt t="31740" x="8742363" y="1017588"/>
          <p14:tracePt t="31756" x="8742363" y="1000125"/>
          <p14:tracePt t="31773" x="8742363" y="946150"/>
          <p14:tracePt t="31790" x="8661400" y="874713"/>
          <p14:tracePt t="31807" x="8609013" y="812800"/>
          <p14:tracePt t="31824" x="8474075" y="723900"/>
          <p14:tracePt t="31840" x="8323263" y="625475"/>
          <p14:tracePt t="31857" x="8224838" y="581025"/>
          <p14:tracePt t="31873" x="7991475" y="500063"/>
          <p14:tracePt t="31890" x="7777163" y="446088"/>
          <p14:tracePt t="31907" x="7661275" y="428625"/>
          <p14:tracePt t="31923" x="7446963" y="419100"/>
          <p14:tracePt t="31940" x="7259638" y="419100"/>
          <p14:tracePt t="31957" x="7161213" y="419100"/>
          <p14:tracePt t="31973" x="6991350" y="465138"/>
          <p14:tracePt t="31990" x="6858000" y="517525"/>
          <p14:tracePt t="32007" x="6796088" y="554038"/>
          <p14:tracePt t="32024" x="6724650" y="588963"/>
          <p14:tracePt t="32041" x="6661150" y="615950"/>
          <p14:tracePt t="32057" x="6643688" y="642938"/>
          <p14:tracePt t="32073" x="6572250" y="723900"/>
          <p14:tracePt t="32090" x="6537325" y="785813"/>
          <p14:tracePt t="32107" x="6465888" y="973138"/>
          <p14:tracePt t="32123" x="6429375" y="1143000"/>
          <p14:tracePt t="32140" x="6419850" y="1204913"/>
          <p14:tracePt t="32157" x="6411913" y="1303338"/>
          <p14:tracePt t="32173" x="6411913" y="1401763"/>
          <p14:tracePt t="32190" x="6411913" y="1465263"/>
          <p14:tracePt t="32207" x="6411913" y="1581150"/>
          <p14:tracePt t="32223" x="6446838" y="1704975"/>
          <p14:tracePt t="32240" x="6473825" y="1776413"/>
          <p14:tracePt t="32257" x="6527800" y="1874838"/>
          <p14:tracePt t="32274" x="6589713" y="1990725"/>
          <p14:tracePt t="32290" x="6626225" y="2054225"/>
          <p14:tracePt t="32294" x="6661150" y="2116138"/>
          <p14:tracePt t="32307" x="6688138" y="2170113"/>
          <p14:tracePt t="32324" x="6759575" y="2259013"/>
          <p14:tracePt t="32340" x="6796088" y="2303463"/>
          <p14:tracePt t="32357" x="6875463" y="2384425"/>
          <p14:tracePt t="32373" x="6965950" y="2465388"/>
          <p14:tracePt t="32390" x="7037388" y="2490788"/>
          <p14:tracePt t="32407" x="7143750" y="2527300"/>
          <p14:tracePt t="32423" x="7269163" y="2554288"/>
          <p14:tracePt t="32440" x="7323138" y="2562225"/>
          <p14:tracePt t="32457" x="7394575" y="2571750"/>
          <p14:tracePt t="32473" x="7473950" y="2571750"/>
          <p14:tracePt t="32490" x="7518400" y="2571750"/>
          <p14:tracePt t="32507" x="7643813" y="2527300"/>
          <p14:tracePt t="32523" x="7813675" y="2428875"/>
          <p14:tracePt t="32540" x="7902575" y="2366963"/>
          <p14:tracePt t="32557" x="8045450" y="2241550"/>
          <p14:tracePt t="32574" x="8170863" y="2089150"/>
          <p14:tracePt t="32590" x="8224838" y="2017713"/>
          <p14:tracePt t="32607" x="8331200" y="1874838"/>
          <p14:tracePt t="32623" x="8439150" y="1751013"/>
          <p14:tracePt t="32640" x="8474075" y="1670050"/>
          <p14:tracePt t="32657" x="8537575" y="1527175"/>
          <p14:tracePt t="32673" x="8572500" y="1419225"/>
          <p14:tracePt t="32690" x="8589963" y="1374775"/>
          <p14:tracePt t="32707" x="8599488" y="1322388"/>
          <p14:tracePt t="32723" x="8599488" y="1276350"/>
          <p14:tracePt t="32740" x="8599488" y="1258888"/>
          <p14:tracePt t="32757" x="8599488" y="1223963"/>
          <p14:tracePt t="32773" x="8599488" y="1187450"/>
          <p14:tracePt t="32790" x="8599488" y="1169988"/>
          <p14:tracePt t="32807" x="8582025" y="1133475"/>
          <p14:tracePt t="32824" x="8528050" y="1071563"/>
          <p14:tracePt t="32840" x="8483600" y="1027113"/>
          <p14:tracePt t="32857" x="8375650" y="928688"/>
          <p14:tracePt t="32874" x="8215313" y="839788"/>
          <p14:tracePt t="32890" x="8116888" y="803275"/>
          <p14:tracePt t="32907" x="7885113" y="741363"/>
          <p14:tracePt t="32924" x="7796213" y="731838"/>
          <p14:tracePt t="32940" x="7599363" y="714375"/>
          <p14:tracePt t="32957" x="7412038" y="714375"/>
          <p14:tracePt t="32973" x="7331075" y="714375"/>
          <p14:tracePt t="32990" x="7170738" y="714375"/>
          <p14:tracePt t="33007" x="7027863" y="714375"/>
          <p14:tracePt t="33023" x="6973888" y="723900"/>
          <p14:tracePt t="33024" x="6929438" y="731838"/>
          <p14:tracePt t="33040" x="6884988" y="750888"/>
          <p14:tracePt t="33057" x="6823075" y="768350"/>
          <p14:tracePt t="33074" x="6796088" y="776288"/>
          <p14:tracePt t="33077" x="6769100" y="785813"/>
          <p14:tracePt t="33090" x="6742113" y="795338"/>
          <p14:tracePt t="33107" x="6705600" y="822325"/>
          <p14:tracePt t="33124" x="6688138" y="839788"/>
          <p14:tracePt t="33141" x="6643688" y="884238"/>
          <p14:tracePt t="33157" x="6589713" y="965200"/>
          <p14:tracePt t="33173" x="6562725" y="1017588"/>
          <p14:tracePt t="33190" x="6537325" y="1108075"/>
          <p14:tracePt t="33207" x="6518275" y="1204913"/>
          <p14:tracePt t="33223" x="6518275" y="1258888"/>
          <p14:tracePt t="33240" x="6510338" y="1347788"/>
          <p14:tracePt t="33257" x="6510338" y="1438275"/>
          <p14:tracePt t="33273" x="6510338" y="1500188"/>
          <p14:tracePt t="33290" x="6527800" y="1589088"/>
          <p14:tracePt t="33307" x="6562725" y="1670050"/>
          <p14:tracePt t="33323" x="6589713" y="1704975"/>
          <p14:tracePt t="33340" x="6643688" y="1785938"/>
          <p14:tracePt t="33357" x="6715125" y="1874838"/>
          <p14:tracePt t="33373" x="6751638" y="1911350"/>
          <p14:tracePt t="33390" x="6813550" y="1973263"/>
          <p14:tracePt t="33407" x="6884988" y="2027238"/>
          <p14:tracePt t="33423" x="6938963" y="2054225"/>
          <p14:tracePt t="33440" x="7018338" y="2098675"/>
          <p14:tracePt t="33457" x="7116763" y="2125663"/>
          <p14:tracePt t="33473" x="7153275" y="2125663"/>
          <p14:tracePt t="33490" x="7269163" y="2133600"/>
          <p14:tracePt t="33507" x="7385050" y="2133600"/>
          <p14:tracePt t="33523" x="7429500" y="2133600"/>
          <p14:tracePt t="33540" x="7518400" y="2133600"/>
          <p14:tracePt t="33557" x="7608888" y="2125663"/>
          <p14:tracePt t="33573" x="7643813" y="2116138"/>
          <p14:tracePt t="33590" x="7732713" y="2071688"/>
          <p14:tracePt t="33607" x="7796213" y="2054225"/>
          <p14:tracePt t="33623" x="7823200" y="2027238"/>
          <p14:tracePt t="33640" x="7875588" y="1982788"/>
          <p14:tracePt t="33657" x="7929563" y="1938338"/>
          <p14:tracePt t="33673" x="7947025" y="1911350"/>
          <p14:tracePt t="33690" x="8001000" y="1847850"/>
          <p14:tracePt t="33707" x="8045450" y="1795463"/>
          <p14:tracePt t="33723" x="8072438" y="1758950"/>
          <p14:tracePt t="33740" x="8126413" y="1697038"/>
          <p14:tracePt t="33757" x="8153400" y="1660525"/>
          <p14:tracePt t="33758" x="8188325" y="1616075"/>
          <p14:tracePt t="33773" x="8215313" y="1562100"/>
          <p14:tracePt t="33791" x="8259763" y="1473200"/>
          <p14:tracePt t="33807" x="8277225" y="1393825"/>
          <p14:tracePt t="33823" x="8286750" y="1366838"/>
          <p14:tracePt t="33840" x="8304213" y="1322388"/>
          <p14:tracePt t="33857" x="8304213" y="1303338"/>
          <p14:tracePt t="33874" x="8304213" y="1295400"/>
          <p14:tracePt t="33891" x="8304213" y="1285875"/>
          <p14:tracePt t="33909" x="8304213" y="1276350"/>
          <p14:tracePt t="33924" x="8304213" y="1268413"/>
          <p14:tracePt t="33940" x="8259763" y="1231900"/>
          <p14:tracePt t="33957" x="8205788" y="1196975"/>
          <p14:tracePt t="33958" x="8153400" y="1152525"/>
          <p14:tracePt t="33974" x="8089900" y="1116013"/>
          <p14:tracePt t="33990" x="7939088" y="1027113"/>
          <p14:tracePt t="34007" x="7848600" y="1000125"/>
          <p14:tracePt t="34008" x="7751763" y="955675"/>
          <p14:tracePt t="34024" x="7653338" y="928688"/>
          <p14:tracePt t="34040" x="7456488" y="884238"/>
          <p14:tracePt t="34057" x="7358063" y="866775"/>
          <p14:tracePt t="34074" x="7205663" y="830263"/>
          <p14:tracePt t="34090" x="7081838" y="812800"/>
          <p14:tracePt t="34107" x="7018338" y="812800"/>
          <p14:tracePt t="34124" x="6946900" y="812800"/>
          <p14:tracePt t="34140" x="6894513" y="812800"/>
          <p14:tracePt t="34157" x="6867525" y="822325"/>
          <p14:tracePt t="34174" x="6813550" y="839788"/>
          <p14:tracePt t="34190" x="6786563" y="874713"/>
          <p14:tracePt t="34207" x="6769100" y="893763"/>
          <p14:tracePt t="34224" x="6732588" y="928688"/>
          <p14:tracePt t="34240" x="6715125" y="965200"/>
          <p14:tracePt t="34257" x="6705600" y="982663"/>
          <p14:tracePt t="34274" x="6680200" y="1027113"/>
          <p14:tracePt t="34290" x="6653213" y="1071563"/>
          <p14:tracePt t="34307" x="6643688" y="1098550"/>
          <p14:tracePt t="34324" x="6626225" y="1133475"/>
          <p14:tracePt t="34340" x="6626225" y="1179513"/>
          <p14:tracePt t="34357" x="6626225" y="1204913"/>
          <p14:tracePt t="34374" x="6626225" y="1285875"/>
          <p14:tracePt t="34390" x="6626225" y="1347788"/>
          <p14:tracePt t="34407" x="6626225" y="1374775"/>
          <p14:tracePt t="34424" x="6626225" y="1411288"/>
          <p14:tracePt t="34440" x="6634163" y="1446213"/>
          <p14:tracePt t="34457" x="6634163" y="1455738"/>
          <p14:tracePt t="34474" x="6661150" y="1482725"/>
          <p14:tracePt t="34491" x="6688138" y="1527175"/>
          <p14:tracePt t="34507" x="6697663" y="1544638"/>
          <p14:tracePt t="34525" x="6715125" y="1589088"/>
          <p14:tracePt t="34541" x="6742113" y="1625600"/>
          <p14:tracePt t="34557" x="6759575" y="1643063"/>
          <p14:tracePt t="34574" x="6786563" y="1670050"/>
          <p14:tracePt t="34591" x="6813550" y="1704975"/>
          <p14:tracePt t="34607" x="6831013" y="1714500"/>
          <p14:tracePt t="34624" x="6858000" y="1741488"/>
          <p14:tracePt t="34641" x="6884988" y="1758950"/>
          <p14:tracePt t="34657" x="6902450" y="1758950"/>
          <p14:tracePt t="34674" x="6911975" y="1768475"/>
          <p14:tracePt t="35044" x="6919913" y="1768475"/>
          <p14:tracePt t="35055" x="6938963" y="1776413"/>
          <p14:tracePt t="35064" x="6946900" y="1776413"/>
          <p14:tracePt t="35075" x="6965950" y="1795463"/>
          <p14:tracePt t="35091" x="7010400" y="1812925"/>
          <p14:tracePt t="35108" x="7072313" y="1874838"/>
          <p14:tracePt t="35124" x="7143750" y="1919288"/>
          <p14:tracePt t="35141" x="7170738" y="1946275"/>
          <p14:tracePt t="35157" x="7242175" y="1990725"/>
          <p14:tracePt t="35174" x="7313613" y="2027238"/>
          <p14:tracePt t="35190" x="7340600" y="2027238"/>
          <p14:tracePt t="35207" x="7394575" y="2044700"/>
          <p14:tracePt t="35224" x="7412038" y="2054225"/>
          <p14:tracePt t="35240" x="7429500" y="2054225"/>
          <p14:tracePt t="35257" x="7439025" y="2054225"/>
          <p14:tracePt t="35274" x="7446963" y="2062163"/>
          <p14:tracePt t="35307" x="7466013" y="2062163"/>
          <p14:tracePt t="35716" x="7473950" y="2062163"/>
          <p14:tracePt t="35726" x="7483475" y="2062163"/>
          <p14:tracePt t="35736" x="7491413" y="2071688"/>
          <p14:tracePt t="35747" x="7510463" y="2071688"/>
          <p14:tracePt t="35757" x="7537450" y="2081213"/>
          <p14:tracePt t="35774" x="7554913" y="2081213"/>
          <p14:tracePt t="35791" x="7572375" y="2081213"/>
          <p14:tracePt t="35807" x="7589838" y="2089150"/>
          <p14:tracePt t="35824" x="7599363" y="2098675"/>
          <p14:tracePt t="35841" x="7608888" y="2098675"/>
          <p14:tracePt t="35857" x="7616825" y="2098675"/>
          <p14:tracePt t="35874" x="7626350" y="2098675"/>
          <p14:tracePt t="35891" x="7643813" y="2108200"/>
          <p14:tracePt t="35907" x="7653338" y="2108200"/>
          <p14:tracePt t="35924" x="7661275" y="2108200"/>
          <p14:tracePt t="35941" x="7680325" y="2116138"/>
          <p14:tracePt t="35957" x="7697788" y="2125663"/>
          <p14:tracePt t="35974" x="7705725" y="2125663"/>
          <p14:tracePt t="35991" x="7724775" y="2125663"/>
          <p14:tracePt t="36007" x="7732713" y="2133600"/>
          <p14:tracePt t="36024" x="7742238" y="2133600"/>
          <p14:tracePt t="36041" x="7759700" y="2133600"/>
          <p14:tracePt t="36058" x="7769225" y="2143125"/>
          <p14:tracePt t="36074" x="7777163" y="2143125"/>
          <p14:tracePt t="36091" x="7786688" y="2152650"/>
          <p14:tracePt t="36108" x="7804150" y="2152650"/>
          <p14:tracePt t="36124" x="7813675" y="2152650"/>
          <p14:tracePt t="36141" x="7823200" y="2152650"/>
          <p14:tracePt t="36157" x="7831138" y="2152650"/>
          <p14:tracePt t="36178" x="7840663" y="2160588"/>
          <p14:tracePt t="36530" x="7848600" y="2160588"/>
          <p14:tracePt t="36531" x="0" y="0"/>
        </p14:tracePtLst>
        <p14:tracePtLst>
          <p14:tracePt t="51316" x="2224088" y="3251200"/>
          <p14:tracePt t="51375" x="2224088" y="3259138"/>
          <p14:tracePt t="51385" x="2224088" y="3268663"/>
          <p14:tracePt t="51395" x="2224088" y="3276600"/>
          <p14:tracePt t="51410" x="2214563" y="3295650"/>
          <p14:tracePt t="51427" x="2214563" y="3340100"/>
          <p14:tracePt t="51444" x="2214563" y="3384550"/>
          <p14:tracePt t="51460" x="2214563" y="3402013"/>
          <p14:tracePt t="51476" x="2214563" y="3446463"/>
          <p14:tracePt t="51493" x="2214563" y="3465513"/>
          <p14:tracePt t="51510" x="2214563" y="3509963"/>
          <p14:tracePt t="51527" x="2214563" y="3544888"/>
          <p14:tracePt t="51543" x="2214563" y="3554413"/>
          <p14:tracePt t="51545" x="2214563" y="3562350"/>
          <p14:tracePt t="51560" x="2214563" y="3571875"/>
          <p14:tracePt t="51576" x="2214563" y="3581400"/>
          <p14:tracePt t="51593" x="2214563" y="3589338"/>
          <p14:tracePt t="51625" x="2214563" y="3598863"/>
          <p14:tracePt t="51645" x="2214563" y="3608388"/>
          <p14:tracePt t="51655" x="2214563" y="3625850"/>
          <p14:tracePt t="51675" x="2214563" y="3643313"/>
          <p14:tracePt t="51685" x="2214563" y="3652838"/>
          <p14:tracePt t="51696" x="2214563" y="3660775"/>
          <p14:tracePt t="51710" x="2214563" y="3670300"/>
          <p14:tracePt t="51726" x="2214563" y="3687763"/>
          <p14:tracePt t="51743" x="2214563" y="3697288"/>
          <p14:tracePt t="51760" x="2205038" y="3714750"/>
          <p14:tracePt t="51776" x="2205038" y="3732213"/>
          <p14:tracePt t="51793" x="2205038" y="3741738"/>
          <p14:tracePt t="51810" x="2205038" y="3751263"/>
          <p14:tracePt t="51826" x="2205038" y="3759200"/>
          <p14:tracePt t="52529" x="0" y="0"/>
        </p14:tracePtLst>
        <p14:tracePtLst>
          <p14:tracePt t="53815" x="3367088" y="2874963"/>
          <p14:tracePt t="53935" x="3367088" y="2884488"/>
          <p14:tracePt t="53946" x="3367088" y="2894013"/>
          <p14:tracePt t="53955" x="3367088" y="2911475"/>
          <p14:tracePt t="53965" x="3367088" y="2938463"/>
          <p14:tracePt t="53977" x="3367088" y="2965450"/>
          <p14:tracePt t="53994" x="3367088" y="3036888"/>
          <p14:tracePt t="54010" x="3367088" y="3071813"/>
          <p14:tracePt t="54027" x="3367088" y="3133725"/>
          <p14:tracePt t="54044" x="3367088" y="3160713"/>
          <p14:tracePt t="54060" x="3357563" y="3205163"/>
          <p14:tracePt t="54077" x="3357563" y="3232150"/>
          <p14:tracePt t="54094" x="3357563" y="3251200"/>
          <p14:tracePt t="54110" x="3357563" y="3268663"/>
          <p14:tracePt t="54127" x="3357563" y="3276600"/>
          <p14:tracePt t="54326" x="0" y="0"/>
        </p14:tracePtLst>
        <p14:tracePtLst>
          <p14:tracePt t="56510" x="4911725" y="5626100"/>
          <p14:tracePt t="56519" x="4929188" y="5626100"/>
          <p14:tracePt t="56527" x="4965700" y="5626100"/>
          <p14:tracePt t="56544" x="5072063" y="5626100"/>
          <p14:tracePt t="56561" x="5133975" y="5626100"/>
          <p14:tracePt t="56577" x="5276850" y="5626100"/>
          <p14:tracePt t="56594" x="5429250" y="5626100"/>
          <p14:tracePt t="56611" x="5491163" y="5626100"/>
          <p14:tracePt t="56627" x="5589588" y="5626100"/>
          <p14:tracePt t="56645" x="5697538" y="5626100"/>
          <p14:tracePt t="56661" x="5741988" y="5626100"/>
          <p14:tracePt t="56677" x="5840413" y="5626100"/>
          <p14:tracePt t="56695" x="5919788" y="5626100"/>
          <p14:tracePt t="56711" x="5946775" y="5626100"/>
          <p14:tracePt t="56727" x="5991225" y="5626100"/>
          <p14:tracePt t="56744" x="6018213" y="5626100"/>
          <p14:tracePt t="56761" x="6072188" y="5626100"/>
          <p14:tracePt t="56777" x="6153150" y="5626100"/>
          <p14:tracePt t="56794" x="6188075" y="5626100"/>
          <p14:tracePt t="56811" x="6251575" y="5626100"/>
          <p14:tracePt t="56827" x="6313488" y="5626100"/>
          <p14:tracePt t="56844" x="6348413" y="5626100"/>
          <p14:tracePt t="56861" x="6411913" y="5634038"/>
          <p14:tracePt t="56877" x="6483350" y="5643563"/>
          <p14:tracePt t="56894" x="6510338" y="5653088"/>
          <p14:tracePt t="56911" x="6537325" y="5661025"/>
          <p14:tracePt t="56927" x="6562725" y="5670550"/>
          <p14:tracePt t="56946" x="6572250" y="5670550"/>
          <p14:tracePt t="57247" x="6572250" y="5680075"/>
          <p14:tracePt t="57277" x="6562725" y="5680075"/>
          <p14:tracePt t="57288" x="6562725" y="5688013"/>
          <p14:tracePt t="57298" x="6554788" y="5688013"/>
          <p14:tracePt t="57311" x="6545263" y="5688013"/>
          <p14:tracePt t="58412" x="0" y="0"/>
        </p14:tracePtLst>
        <p14:tracePtLst>
          <p14:tracePt t="61668" x="2214563" y="3251200"/>
          <p14:tracePt t="62410" x="2214563" y="3268663"/>
          <p14:tracePt t="62419" x="2214563" y="3286125"/>
          <p14:tracePt t="62429" x="2214563" y="3303588"/>
          <p14:tracePt t="62445" x="2214563" y="3322638"/>
          <p14:tracePt t="62462" x="2224088" y="3367088"/>
          <p14:tracePt t="62479" x="2232025" y="3402013"/>
          <p14:tracePt t="62495" x="2232025" y="3411538"/>
          <p14:tracePt t="62512" x="2232025" y="3429000"/>
          <p14:tracePt t="62529" x="2232025" y="3438525"/>
          <p14:tracePt t="62699" x="2241550" y="3429000"/>
          <p14:tracePt t="62710" x="2241550" y="3419475"/>
          <p14:tracePt t="62720" x="2241550" y="3402013"/>
          <p14:tracePt t="62730" x="2241550" y="3394075"/>
          <p14:tracePt t="62745" x="2241550" y="3384550"/>
          <p14:tracePt t="62762" x="2251075" y="3348038"/>
          <p14:tracePt t="62779" x="2251075" y="3340100"/>
          <p14:tracePt t="62780" x="2251075" y="3330575"/>
          <p14:tracePt t="62795" x="2251075" y="3322638"/>
          <p14:tracePt t="62819" x="2251075" y="3313113"/>
          <p14:tracePt t="62840" x="2251075" y="3303588"/>
          <p14:tracePt t="62991" x="2251075" y="3322638"/>
          <p14:tracePt t="63001" x="2251075" y="3330575"/>
          <p14:tracePt t="63011" x="2251075" y="3348038"/>
          <p14:tracePt t="63021" x="2251075" y="3375025"/>
          <p14:tracePt t="63031" x="2251075" y="3394075"/>
          <p14:tracePt t="63045" x="2251075" y="3411538"/>
          <p14:tracePt t="63062" x="2251075" y="3438525"/>
          <p14:tracePt t="63078" x="2251075" y="3446463"/>
          <p14:tracePt t="63101" x="2251075" y="3455988"/>
          <p14:tracePt t="63252" x="2251075" y="3438525"/>
          <p14:tracePt t="63262" x="2251075" y="3419475"/>
          <p14:tracePt t="63272" x="2251075" y="3402013"/>
          <p14:tracePt t="63283" x="2251075" y="3384550"/>
          <p14:tracePt t="63295" x="2251075" y="3375025"/>
          <p14:tracePt t="63312" x="2251075" y="3348038"/>
          <p14:tracePt t="63333" x="2251075" y="3340100"/>
          <p14:tracePt t="63346" x="2251075" y="3330575"/>
          <p14:tracePt t="63503" x="2251075" y="3340100"/>
          <p14:tracePt t="63514" x="2251075" y="3348038"/>
          <p14:tracePt t="63523" x="2251075" y="3357563"/>
          <p14:tracePt t="63533" x="2251075" y="3367088"/>
          <p14:tracePt t="63553" x="2251075" y="3375025"/>
          <p14:tracePt t="63733" x="2251075" y="3357563"/>
          <p14:tracePt t="63753" x="2251075" y="3348038"/>
          <p14:tracePt t="63763" x="2251075" y="3340100"/>
          <p14:tracePt t="63773" x="2251075" y="3330575"/>
          <p14:tracePt t="63803" x="2251075" y="3322638"/>
          <p14:tracePt t="63936" x="2251075" y="3330575"/>
          <p14:tracePt t="63945" x="2251075" y="3348038"/>
          <p14:tracePt t="63955" x="2251075" y="3367088"/>
          <p14:tracePt t="63966" x="2241550" y="3394075"/>
          <p14:tracePt t="63979" x="2241550" y="3419475"/>
          <p14:tracePt t="63996" x="2232025" y="3465513"/>
          <p14:tracePt t="64012" x="2232025" y="3473450"/>
          <p14:tracePt t="64015" x="2232025" y="3490913"/>
          <p14:tracePt t="64046" x="2232025" y="3500438"/>
          <p14:tracePt t="64156" x="2232025" y="3490913"/>
          <p14:tracePt t="64167" x="2232025" y="3465513"/>
          <p14:tracePt t="64176" x="2232025" y="3446463"/>
          <p14:tracePt t="64186" x="2232025" y="3419475"/>
          <p14:tracePt t="64196" x="2232025" y="3394075"/>
          <p14:tracePt t="64212" x="2232025" y="3375025"/>
          <p14:tracePt t="64228" x="2232025" y="3330575"/>
          <p14:tracePt t="64246" x="2232025" y="3313113"/>
          <p14:tracePt t="64262" x="2232025" y="3303588"/>
          <p14:tracePt t="64279" x="2232025" y="3286125"/>
          <p14:tracePt t="64366" x="2232025" y="3276600"/>
          <p14:tracePt t="64497" x="2232025" y="3286125"/>
          <p14:tracePt t="64507" x="2232025" y="3295650"/>
          <p14:tracePt t="64517" x="2232025" y="3322638"/>
          <p14:tracePt t="64529" x="2232025" y="3340100"/>
          <p14:tracePt t="64545" x="2232025" y="3348038"/>
          <p14:tracePt t="64562" x="2232025" y="3375025"/>
          <p14:tracePt t="64579" x="2232025" y="3384550"/>
          <p14:tracePt t="65100" x="0" y="0"/>
        </p14:tracePtLst>
        <p14:tracePtLst>
          <p14:tracePt t="65897" x="2232025" y="3384550"/>
          <p14:tracePt t="68920" x="0" y="0"/>
        </p14:tracePtLst>
        <p14:tracePtLst>
          <p14:tracePt t="69639" x="2232025" y="3384550"/>
          <p14:tracePt t="70349" x="2232025" y="3375025"/>
          <p14:tracePt t="70358" x="2232025" y="3367088"/>
          <p14:tracePt t="70368" x="2232025" y="3348038"/>
          <p14:tracePt t="70388" x="2232025" y="3340100"/>
          <p14:tracePt t="70398" x="2232025" y="3330575"/>
          <p14:tracePt t="70413" x="2232025" y="3322638"/>
          <p14:tracePt t="70438" x="2232025" y="3313113"/>
          <p14:tracePt t="70528" x="2232025" y="3303588"/>
          <p14:tracePt t="70711" x="2232025" y="3286125"/>
          <p14:tracePt t="70719" x="2232025" y="3276600"/>
          <p14:tracePt t="70730" x="2224088" y="3251200"/>
          <p14:tracePt t="70746" x="2214563" y="3224213"/>
          <p14:tracePt t="70763" x="2205038" y="3143250"/>
          <p14:tracePt t="70780" x="2205038" y="3089275"/>
          <p14:tracePt t="70796" x="2205038" y="3062288"/>
          <p14:tracePt t="70813" x="2205038" y="3036888"/>
          <p14:tracePt t="70830" x="2205038" y="3009900"/>
          <p14:tracePt t="70847" x="2205038" y="2990850"/>
          <p14:tracePt t="70863" x="2205038" y="2973388"/>
          <p14:tracePt t="70880" x="2205038" y="2955925"/>
          <p14:tracePt t="70896" x="2205038" y="2946400"/>
          <p14:tracePt t="71091" x="2205038" y="2955925"/>
          <p14:tracePt t="71101" x="2205038" y="2965450"/>
          <p14:tracePt t="71111" x="2205038" y="2990850"/>
          <p14:tracePt t="71122" x="2205038" y="3009900"/>
          <p14:tracePt t="71131" x="2205038" y="3054350"/>
          <p14:tracePt t="71147" x="2205038" y="3089275"/>
          <p14:tracePt t="71163" x="2197100" y="3197225"/>
          <p14:tracePt t="71180" x="2187575" y="3295650"/>
          <p14:tracePt t="71197" x="2187575" y="3340100"/>
          <p14:tracePt t="71214" x="2179638" y="3438525"/>
          <p14:tracePt t="71231" x="2170113" y="3536950"/>
          <p14:tracePt t="71247" x="2160588" y="3598863"/>
          <p14:tracePt t="71263" x="2143125" y="3705225"/>
          <p14:tracePt t="71280" x="2125663" y="3822700"/>
          <p14:tracePt t="71296" x="2116138" y="3857625"/>
          <p14:tracePt t="71313" x="2108200" y="3911600"/>
          <p14:tracePt t="71330" x="2098675" y="3946525"/>
          <p14:tracePt t="71346" x="2098675" y="3965575"/>
          <p14:tracePt t="71363" x="2098675" y="3983038"/>
          <p14:tracePt t="71493" x="2098675" y="3973513"/>
          <p14:tracePt t="71502" x="2098675" y="3946525"/>
          <p14:tracePt t="71512" x="2108200" y="3919538"/>
          <p14:tracePt t="71523" x="2116138" y="3884613"/>
          <p14:tracePt t="71533" x="2133600" y="3840163"/>
          <p14:tracePt t="71547" x="2143125" y="3795713"/>
          <p14:tracePt t="71563" x="2143125" y="3679825"/>
          <p14:tracePt t="71580" x="2152650" y="3633788"/>
          <p14:tracePt t="71597" x="2160588" y="3554413"/>
          <p14:tracePt t="71614" x="2170113" y="3517900"/>
          <p14:tracePt t="71630" x="2179638" y="3500438"/>
          <p14:tracePt t="71647" x="2179638" y="3490913"/>
          <p14:tracePt t="71664" x="2179638" y="3482975"/>
          <p14:tracePt t="71684" x="2179638" y="3473450"/>
          <p14:tracePt t="71873" x="2179638" y="3482975"/>
          <p14:tracePt t="71883" x="2179638" y="3500438"/>
          <p14:tracePt t="71893" x="2179638" y="3536950"/>
          <p14:tracePt t="71903" x="2179638" y="3562350"/>
          <p14:tracePt t="71914" x="2179638" y="3598863"/>
          <p14:tracePt t="71930" x="2179638" y="3633788"/>
          <p14:tracePt t="71946" x="2179638" y="3679825"/>
          <p14:tracePt t="71963" x="2179638" y="3724275"/>
          <p14:tracePt t="71980" x="2179638" y="3741738"/>
          <p14:tracePt t="71997" x="2179638" y="3786188"/>
          <p14:tracePt t="72014" x="2179638" y="3822700"/>
          <p14:tracePt t="72030" x="2179638" y="3830638"/>
          <p14:tracePt t="72047" x="2179638" y="3857625"/>
          <p14:tracePt t="72064" x="2179638" y="3867150"/>
          <p14:tracePt t="72084" x="2179638" y="3875088"/>
          <p14:tracePt t="72104" x="2179638" y="3884613"/>
          <p14:tracePt t="72114" x="2179638" y="3894138"/>
          <p14:tracePt t="72405" x="2179638" y="3884613"/>
          <p14:tracePt t="72416" x="2179638" y="3848100"/>
          <p14:tracePt t="72426" x="2179638" y="3813175"/>
          <p14:tracePt t="72435" x="2179638" y="3751263"/>
          <p14:tracePt t="72447" x="2187575" y="3714750"/>
          <p14:tracePt t="72463" x="2187575" y="3670300"/>
          <p14:tracePt t="72480" x="2187575" y="3616325"/>
          <p14:tracePt t="72497" x="2187575" y="3562350"/>
          <p14:tracePt t="72513" x="2187575" y="3544888"/>
          <p14:tracePt t="72530" x="2187575" y="3527425"/>
          <p14:tracePt t="72547" x="2187575" y="3509963"/>
          <p14:tracePt t="72563" x="2187575" y="3500438"/>
          <p14:tracePt t="72698" x="2187575" y="3509963"/>
          <p14:tracePt t="72707" x="2187575" y="3527425"/>
          <p14:tracePt t="72718" x="2187575" y="3544888"/>
          <p14:tracePt t="72731" x="2187575" y="3562350"/>
          <p14:tracePt t="72747" x="2187575" y="3616325"/>
          <p14:tracePt t="72763" x="2187575" y="3652838"/>
          <p14:tracePt t="72780" x="2187575" y="3705225"/>
          <p14:tracePt t="72797" x="2187575" y="3741738"/>
          <p14:tracePt t="72813" x="2187575" y="3751263"/>
          <p14:tracePt t="72830" x="2187575" y="3759200"/>
          <p14:tracePt t="72847" x="2187575" y="3768725"/>
          <p14:tracePt t="73720" x="0" y="0"/>
        </p14:tracePtLst>
        <p14:tracePtLst>
          <p14:tracePt t="74638" x="2027238" y="3027363"/>
          <p14:tracePt t="74755" x="2036763" y="3027363"/>
          <p14:tracePt t="74766" x="2044700" y="3027363"/>
          <p14:tracePt t="74776" x="2054225" y="3027363"/>
          <p14:tracePt t="74785" x="2081213" y="3027363"/>
          <p14:tracePt t="74797" x="2089150" y="3027363"/>
          <p14:tracePt t="74814" x="2108200" y="3027363"/>
          <p14:tracePt t="74830" x="2143125" y="3027363"/>
          <p14:tracePt t="74847" x="2179638" y="3027363"/>
          <p14:tracePt t="74864" x="2187575" y="3027363"/>
          <p14:tracePt t="74865" x="2205038" y="3027363"/>
          <p14:tracePt t="74880" x="2224088" y="3036888"/>
          <p14:tracePt t="74897" x="2259013" y="3036888"/>
          <p14:tracePt t="74914" x="2268538" y="3036888"/>
          <p14:tracePt t="74916" x="2286000" y="3044825"/>
          <p14:tracePt t="74930" x="2295525" y="3044825"/>
          <p14:tracePt t="74947" x="2312988" y="3044825"/>
          <p14:tracePt t="74964" x="2322513" y="3044825"/>
          <p14:tracePt t="74980" x="2347913" y="3054350"/>
          <p14:tracePt t="74997" x="2366963" y="3054350"/>
          <p14:tracePt t="75014" x="2374900" y="3054350"/>
          <p14:tracePt t="75030" x="2411413" y="3054350"/>
          <p14:tracePt t="75047" x="2428875" y="3054350"/>
          <p14:tracePt t="75064" x="2438400" y="3062288"/>
          <p14:tracePt t="75080" x="2455863" y="3062288"/>
          <p14:tracePt t="75097" x="2473325" y="3062288"/>
          <p14:tracePt t="75114" x="2490788" y="3062288"/>
          <p14:tracePt t="75130" x="2509838" y="3081338"/>
          <p14:tracePt t="75148" x="2536825" y="3089275"/>
          <p14:tracePt t="75164" x="2544763" y="3098800"/>
          <p14:tracePt t="75180" x="2562225" y="3098800"/>
          <p14:tracePt t="75197" x="2581275" y="3108325"/>
          <p14:tracePt t="75214" x="2589213" y="3116263"/>
          <p14:tracePt t="75230" x="2608263" y="3116263"/>
          <p14:tracePt t="75247" x="2616200" y="3125788"/>
          <p14:tracePt t="75264" x="2625725" y="3125788"/>
          <p14:tracePt t="75280" x="2643188" y="3125788"/>
          <p14:tracePt t="75297" x="2652713" y="3133725"/>
          <p14:tracePt t="75508" x="2643188" y="3133725"/>
          <p14:tracePt t="75518" x="2616200" y="3133725"/>
          <p14:tracePt t="75528" x="2589213" y="3133725"/>
          <p14:tracePt t="75538" x="2554288" y="3133725"/>
          <p14:tracePt t="75548" x="2527300" y="3133725"/>
          <p14:tracePt t="75564" x="2490788" y="3125788"/>
          <p14:tracePt t="75580" x="2428875" y="3116263"/>
          <p14:tracePt t="75598" x="2339975" y="3098800"/>
          <p14:tracePt t="75614" x="2295525" y="3089275"/>
          <p14:tracePt t="75630" x="2232025" y="3081338"/>
          <p14:tracePt t="75648" x="2187575" y="3071813"/>
          <p14:tracePt t="75664" x="2170113" y="3071813"/>
          <p14:tracePt t="75680" x="2125663" y="3062288"/>
          <p14:tracePt t="75697" x="2098675" y="3062288"/>
          <p14:tracePt t="75714" x="2044700" y="3062288"/>
          <p14:tracePt t="75731" x="2000250" y="3054350"/>
          <p14:tracePt t="75748" x="1965325" y="3054350"/>
          <p14:tracePt t="75764" x="1946275" y="3044825"/>
          <p14:tracePt t="75780" x="1919288" y="3044825"/>
          <p14:tracePt t="75798" x="1911350" y="3044825"/>
          <p14:tracePt t="75799" x="1901825" y="3044825"/>
          <p14:tracePt t="75818" x="1893888" y="3044825"/>
          <p14:tracePt t="75849" x="1884363" y="3044825"/>
          <p14:tracePt t="75869" x="1874838" y="3044825"/>
          <p14:tracePt t="76071" x="1884363" y="3044825"/>
          <p14:tracePt t="76081" x="1901825" y="3044825"/>
          <p14:tracePt t="76092" x="1928813" y="3044825"/>
          <p14:tracePt t="76101" x="1955800" y="3044825"/>
          <p14:tracePt t="76114" x="1982788" y="3044825"/>
          <p14:tracePt t="76131" x="2044700" y="3044825"/>
          <p14:tracePt t="76147" x="2071688" y="3044825"/>
          <p14:tracePt t="76164" x="2143125" y="3044825"/>
          <p14:tracePt t="76181" x="2241550" y="3044825"/>
          <p14:tracePt t="76198" x="2286000" y="3054350"/>
          <p14:tracePt t="76214" x="2366963" y="3062288"/>
          <p14:tracePt t="76231" x="2419350" y="3071813"/>
          <p14:tracePt t="76249" x="2446338" y="3081338"/>
          <p14:tracePt t="76250" x="2465388" y="3089275"/>
          <p14:tracePt t="76264" x="2490788" y="3089275"/>
          <p14:tracePt t="76281" x="2527300" y="3098800"/>
          <p14:tracePt t="76297" x="2536825" y="3108325"/>
          <p14:tracePt t="76314" x="2571750" y="3116263"/>
          <p14:tracePt t="76673" x="2589213" y="3116263"/>
          <p14:tracePt t="76684" x="2589213" y="3125788"/>
          <p14:tracePt t="76694" x="2598738" y="3125788"/>
          <p14:tracePt t="76703" x="2616200" y="3125788"/>
          <p14:tracePt t="76714" x="2633663" y="3125788"/>
          <p14:tracePt t="76731" x="2643188" y="3125788"/>
          <p14:tracePt t="76747" x="2652713" y="3125788"/>
          <p14:tracePt t="76764" x="2670175" y="3133725"/>
          <p14:tracePt t="76797" x="2679700" y="3133725"/>
          <p14:tracePt t="76814" x="2687638" y="3133725"/>
          <p14:tracePt t="76975" x="2660650" y="3133725"/>
          <p14:tracePt t="76986" x="2643188" y="3133725"/>
          <p14:tracePt t="76994" x="2616200" y="3133725"/>
          <p14:tracePt t="77005" x="2589213" y="3133725"/>
          <p14:tracePt t="77015" x="2562225" y="3133725"/>
          <p14:tracePt t="77031" x="2536825" y="3133725"/>
          <p14:tracePt t="77048" x="2482850" y="3125788"/>
          <p14:tracePt t="77064" x="2428875" y="3116263"/>
          <p14:tracePt t="77081" x="2401888" y="3108325"/>
          <p14:tracePt t="77098" x="2366963" y="3098800"/>
          <p14:tracePt t="77114" x="2330450" y="3098800"/>
          <p14:tracePt t="77131" x="2322513" y="3098800"/>
          <p14:tracePt t="77148" x="2286000" y="3089275"/>
          <p14:tracePt t="77164" x="2251075" y="3081338"/>
          <p14:tracePt t="77181" x="2232025" y="3071813"/>
          <p14:tracePt t="77197" x="2187575" y="3071813"/>
          <p14:tracePt t="77214" x="2143125" y="3062288"/>
          <p14:tracePt t="77231" x="2125663" y="3062288"/>
          <p14:tracePt t="77247" x="2098675" y="3054350"/>
          <p14:tracePt t="77265" x="2071688" y="3054350"/>
          <p14:tracePt t="77281" x="2062163" y="3044825"/>
          <p14:tracePt t="77297" x="2044700" y="3036888"/>
          <p14:tracePt t="77314" x="2036763" y="3036888"/>
          <p14:tracePt t="77335" x="2027238" y="3036888"/>
          <p14:tracePt t="77476" x="2036763" y="3036888"/>
          <p14:tracePt t="77486" x="2044700" y="3036888"/>
          <p14:tracePt t="77497" x="2062163" y="3036888"/>
          <p14:tracePt t="77506" x="2081213" y="3036888"/>
          <p14:tracePt t="77516" x="2108200" y="3036888"/>
          <p14:tracePt t="77531" x="2133600" y="3036888"/>
          <p14:tracePt t="77548" x="2187575" y="3036888"/>
          <p14:tracePt t="77566" x="2232025" y="3044825"/>
          <p14:tracePt t="77581" x="2241550" y="3044825"/>
          <p14:tracePt t="77597" x="2276475" y="3054350"/>
          <p14:tracePt t="77614" x="2303463" y="3054350"/>
          <p14:tracePt t="77631" x="2339975" y="3062288"/>
          <p14:tracePt t="77647" x="2374900" y="3081338"/>
          <p14:tracePt t="77664" x="2393950" y="3081338"/>
          <p14:tracePt t="77681" x="2419350" y="3098800"/>
          <p14:tracePt t="77697" x="2446338" y="3098800"/>
          <p14:tracePt t="77714" x="2455863" y="3108325"/>
          <p14:tracePt t="77731" x="2473325" y="3116263"/>
          <p14:tracePt t="77747" x="2490788" y="3116263"/>
          <p14:tracePt t="77764" x="2500313" y="3125788"/>
          <p14:tracePt t="77781" x="2517775" y="3133725"/>
          <p14:tracePt t="77797" x="2544763" y="3133725"/>
          <p14:tracePt t="77814" x="2554288" y="3133725"/>
          <p14:tracePt t="77831" x="2562225" y="3143250"/>
          <p14:tracePt t="77847" x="2571750" y="3143250"/>
          <p14:tracePt t="77864" x="2581275" y="3143250"/>
          <p14:tracePt t="77881" x="2589213" y="3143250"/>
          <p14:tracePt t="77897" x="2598738" y="3143250"/>
          <p14:tracePt t="77927" x="2608263" y="3143250"/>
          <p14:tracePt t="78470" x="0" y="0"/>
        </p14:tracePtLst>
        <p14:tracePtLst>
          <p14:tracePt t="83047" x="2251075" y="3036888"/>
          <p14:tracePt t="83499" x="2251075" y="3044825"/>
          <p14:tracePt t="83508" x="2241550" y="3044825"/>
          <p14:tracePt t="83539" x="2241550" y="3054350"/>
          <p14:tracePt t="83550" x="2232025" y="3054350"/>
          <p14:tracePt t="83560" x="2232025" y="3062288"/>
          <p14:tracePt t="83569" x="2224088" y="3062288"/>
          <p14:tracePt t="83582" x="2214563" y="3071813"/>
          <p14:tracePt t="83598" x="2197100" y="3089275"/>
          <p14:tracePt t="83616" x="2187575" y="3089275"/>
          <p14:tracePt t="83632" x="2170113" y="3108325"/>
          <p14:tracePt t="83648" x="2152650" y="3125788"/>
          <p14:tracePt t="83665" x="2133600" y="3133725"/>
          <p14:tracePt t="83682" x="2116138" y="3152775"/>
          <p14:tracePt t="83698" x="2098675" y="3160713"/>
          <p14:tracePt t="83715" x="2098675" y="3170238"/>
          <p14:tracePt t="83732" x="2089150" y="3179763"/>
          <p14:tracePt t="83748" x="2071688" y="3187700"/>
          <p14:tracePt t="83768" x="2062163" y="3197225"/>
          <p14:tracePt t="83788" x="2054225" y="3205163"/>
          <p14:tracePt t="83809" x="2044700" y="3214688"/>
          <p14:tracePt t="83819" x="2036763" y="3224213"/>
          <p14:tracePt t="83832" x="2036763" y="3232150"/>
          <p14:tracePt t="83848" x="2017713" y="3241675"/>
          <p14:tracePt t="83865" x="2009775" y="3241675"/>
          <p14:tracePt t="83882" x="2000250" y="3259138"/>
          <p14:tracePt t="83899" x="1990725" y="3259138"/>
          <p14:tracePt t="83915" x="1990725" y="3268663"/>
          <p14:tracePt t="83932" x="1973263" y="3276600"/>
          <p14:tracePt t="83949" x="1965325" y="3295650"/>
          <p14:tracePt t="83965" x="1955800" y="3295650"/>
          <p14:tracePt t="83982" x="1946275" y="3313113"/>
          <p14:tracePt t="84009" x="1938338" y="3313113"/>
          <p14:tracePt t="84271" x="1946275" y="3303588"/>
          <p14:tracePt t="84281" x="1965325" y="3295650"/>
          <p14:tracePt t="84292" x="1982788" y="3276600"/>
          <p14:tracePt t="84300" x="2000250" y="3251200"/>
          <p14:tracePt t="84315" x="2036763" y="3232150"/>
          <p14:tracePt t="84332" x="2071688" y="3197225"/>
          <p14:tracePt t="84348" x="2098675" y="3179763"/>
          <p14:tracePt t="84365" x="2116138" y="3160713"/>
          <p14:tracePt t="84382" x="2152650" y="3143250"/>
          <p14:tracePt t="84398" x="2170113" y="3133725"/>
          <p14:tracePt t="84415" x="2205038" y="3108325"/>
          <p14:tracePt t="84432" x="2241550" y="3089275"/>
          <p14:tracePt t="84448" x="2251075" y="3081338"/>
          <p14:tracePt t="84465" x="2268538" y="3071813"/>
          <p14:tracePt t="84491" x="2276475" y="3071813"/>
          <p14:tracePt t="84501" x="2276475" y="3062288"/>
          <p14:tracePt t="84531" x="2286000" y="3062288"/>
          <p14:tracePt t="84561" x="2295525" y="3062288"/>
          <p14:tracePt t="84634" x="2295525" y="3054350"/>
          <p14:tracePt t="84774" x="2286000" y="3054350"/>
          <p14:tracePt t="84783" x="2268538" y="3062288"/>
          <p14:tracePt t="84793" x="2259013" y="3071813"/>
          <p14:tracePt t="84803" x="2232025" y="3089275"/>
          <p14:tracePt t="84815" x="2214563" y="3098800"/>
          <p14:tracePt t="84832" x="2170113" y="3133725"/>
          <p14:tracePt t="84849" x="2152650" y="3152775"/>
          <p14:tracePt t="84865" x="2116138" y="3179763"/>
          <p14:tracePt t="84882" x="2098675" y="3187700"/>
          <p14:tracePt t="84884" x="2081213" y="3205163"/>
          <p14:tracePt t="84899" x="2062163" y="3205163"/>
          <p14:tracePt t="84915" x="2036763" y="3224213"/>
          <p14:tracePt t="84933" x="2017713" y="3241675"/>
          <p14:tracePt t="84949" x="2000250" y="3251200"/>
          <p14:tracePt t="84965" x="1990725" y="3268663"/>
          <p14:tracePt t="84983" x="1973263" y="3286125"/>
          <p14:tracePt t="84999" x="1955800" y="3295650"/>
          <p14:tracePt t="85015" x="1946275" y="3303588"/>
          <p14:tracePt t="85032" x="1938338" y="3303588"/>
          <p14:tracePt t="85049" x="1928813" y="3313113"/>
          <p14:tracePt t="85065" x="1928813" y="3330575"/>
          <p14:tracePt t="85082" x="1919288" y="3330575"/>
          <p14:tracePt t="85099" x="1911350" y="3340100"/>
          <p14:tracePt t="85115" x="1901825" y="3348038"/>
          <p14:tracePt t="85132" x="1893888" y="3348038"/>
          <p14:tracePt t="85154" x="1884363" y="3357563"/>
          <p14:tracePt t="85206" x="1884363" y="3367088"/>
          <p14:tracePt t="85216" x="1874838" y="3367088"/>
          <p14:tracePt t="85576" x="0" y="0"/>
        </p14:tracePtLst>
        <p14:tracePtLst>
          <p14:tracePt t="86715" x="2187575" y="3036888"/>
          <p14:tracePt t="87063" x="2197100" y="3027363"/>
          <p14:tracePt t="87083" x="2205038" y="3017838"/>
          <p14:tracePt t="87092" x="2214563" y="3017838"/>
          <p14:tracePt t="87102" x="2224088" y="3009900"/>
          <p14:tracePt t="87124" x="2232025" y="3000375"/>
          <p14:tracePt t="87133" x="2241550" y="2990850"/>
          <p14:tracePt t="87149" x="2259013" y="2982913"/>
          <p14:tracePt t="87166" x="2276475" y="2965450"/>
          <p14:tracePt t="87183" x="2303463" y="2946400"/>
          <p14:tracePt t="87201" x="2312988" y="2928938"/>
          <p14:tracePt t="87202" x="2322513" y="2928938"/>
          <p14:tracePt t="87216" x="2339975" y="2911475"/>
          <p14:tracePt t="87234" x="2357438" y="2901950"/>
          <p14:tracePt t="87249" x="2366963" y="2894013"/>
          <p14:tracePt t="87266" x="2393950" y="2874963"/>
          <p14:tracePt t="87282" x="2428875" y="2847975"/>
          <p14:tracePt t="87299" x="2446338" y="2847975"/>
          <p14:tracePt t="87316" x="2473325" y="2830513"/>
          <p14:tracePt t="87332" x="2500313" y="2803525"/>
          <p14:tracePt t="87349" x="2509838" y="2803525"/>
          <p14:tracePt t="87366" x="2536825" y="2786063"/>
          <p14:tracePt t="87382" x="2562225" y="2776538"/>
          <p14:tracePt t="87399" x="2571750" y="2768600"/>
          <p14:tracePt t="87416" x="2598738" y="2751138"/>
          <p14:tracePt t="87433" x="2625725" y="2751138"/>
          <p14:tracePt t="87449" x="2625725" y="2741613"/>
          <p14:tracePt t="87466" x="2643188" y="2732088"/>
          <p14:tracePt t="87483" x="2652713" y="2732088"/>
          <p14:tracePt t="87499" x="2660650" y="2732088"/>
          <p14:tracePt t="87516" x="2670175" y="2724150"/>
          <p14:tracePt t="87549" x="2679700" y="2724150"/>
          <p14:tracePt t="87795" x="2670175" y="2732088"/>
          <p14:tracePt t="87804" x="2643188" y="2751138"/>
          <p14:tracePt t="87814" x="2616200" y="2768600"/>
          <p14:tracePt t="87824" x="2589213" y="2786063"/>
          <p14:tracePt t="87835" x="2562225" y="2803525"/>
          <p14:tracePt t="87849" x="2527300" y="2822575"/>
          <p14:tracePt t="87866" x="2455863" y="2867025"/>
          <p14:tracePt t="87882" x="2428875" y="2884488"/>
          <p14:tracePt t="87900" x="2374900" y="2919413"/>
          <p14:tracePt t="87916" x="2339975" y="2955925"/>
          <p14:tracePt t="87933" x="2322513" y="2965450"/>
          <p14:tracePt t="87935" x="2322513" y="2973388"/>
          <p14:tracePt t="87950" x="2303463" y="2990850"/>
          <p14:tracePt t="87966" x="2295525" y="3000375"/>
          <p14:tracePt t="87983" x="2286000" y="3000375"/>
          <p14:tracePt t="87986" x="2286000" y="3009900"/>
          <p14:tracePt t="88000" x="2276475" y="3017838"/>
          <p14:tracePt t="88038" x="2276475" y="3027363"/>
          <p14:tracePt t="88187" x="2276475" y="3017838"/>
          <p14:tracePt t="88197" x="2295525" y="3000375"/>
          <p14:tracePt t="88206" x="2322513" y="2973388"/>
          <p14:tracePt t="88216" x="2357438" y="2938463"/>
          <p14:tracePt t="88233" x="2384425" y="2911475"/>
          <p14:tracePt t="88249" x="2465388" y="2847975"/>
          <p14:tracePt t="88266" x="2517775" y="2813050"/>
          <p14:tracePt t="88282" x="2554288" y="2786063"/>
          <p14:tracePt t="88300" x="2589213" y="2759075"/>
          <p14:tracePt t="88316" x="2625725" y="2732088"/>
          <p14:tracePt t="88333" x="2633663" y="2724150"/>
          <p14:tracePt t="88349" x="2652713" y="2714625"/>
          <p14:tracePt t="88378" x="2660650" y="2714625"/>
          <p14:tracePt t="88558" x="0" y="0"/>
        </p14:tracePtLst>
        <p14:tracePtLst>
          <p14:tracePt t="89606" x="2232025" y="3071813"/>
          <p14:tracePt t="89632" x="2224088" y="3071813"/>
          <p14:tracePt t="89653" x="2214563" y="3081338"/>
          <p14:tracePt t="89663" x="2205038" y="3089275"/>
          <p14:tracePt t="89672" x="2197100" y="3089275"/>
          <p14:tracePt t="89684" x="2187575" y="3098800"/>
          <p14:tracePt t="89700" x="2179638" y="3108325"/>
          <p14:tracePt t="89717" x="2143125" y="3125788"/>
          <p14:tracePt t="89733" x="2108200" y="3152775"/>
          <p14:tracePt t="89750" x="2089150" y="3160713"/>
          <p14:tracePt t="89766" x="2062163" y="3179763"/>
          <p14:tracePt t="89783" x="2036763" y="3197225"/>
          <p14:tracePt t="89799" x="2017713" y="3214688"/>
          <p14:tracePt t="89816" x="2000250" y="3224213"/>
          <p14:tracePt t="89833" x="1982788" y="3232150"/>
          <p14:tracePt t="89849" x="1965325" y="3241675"/>
          <p14:tracePt t="89866" x="1955800" y="3251200"/>
          <p14:tracePt t="89883" x="1938338" y="3259138"/>
          <p14:tracePt t="90204" x="0" y="0"/>
        </p14:tracePtLst>
        <p14:tracePtLst>
          <p14:tracePt t="90948" x="2276475" y="2544763"/>
          <p14:tracePt t="90956" x="2268538" y="2571750"/>
          <p14:tracePt t="90966" x="2259013" y="2608263"/>
          <p14:tracePt t="90983" x="2259013" y="2633663"/>
          <p14:tracePt t="90999" x="2251075" y="2679700"/>
          <p14:tracePt t="91016" x="2232025" y="2741613"/>
          <p14:tracePt t="91033" x="2232025" y="2768600"/>
          <p14:tracePt t="91049" x="2214563" y="2840038"/>
          <p14:tracePt t="91067" x="2205038" y="2901950"/>
          <p14:tracePt t="91083" x="2205038" y="2928938"/>
          <p14:tracePt t="91100" x="2205038" y="2965450"/>
          <p14:tracePt t="91117" x="2197100" y="3000375"/>
          <p14:tracePt t="91133" x="2197100" y="3009900"/>
          <p14:tracePt t="91150" x="2197100" y="3036888"/>
          <p14:tracePt t="91167" x="2197100" y="3054350"/>
          <p14:tracePt t="91183" x="2197100" y="3071813"/>
          <p14:tracePt t="91200" x="2197100" y="3089275"/>
          <p14:tracePt t="91308" x="0" y="0"/>
        </p14:tracePtLst>
        <p14:tracePtLst>
          <p14:tracePt t="93149" x="2179638" y="3143250"/>
          <p14:tracePt t="93156" x="2160588" y="3152775"/>
          <p14:tracePt t="93167" x="2143125" y="3170238"/>
          <p14:tracePt t="93185" x="2125663" y="3179763"/>
          <p14:tracePt t="93187" x="2108200" y="3187700"/>
          <p14:tracePt t="93200" x="2098675" y="3197225"/>
          <p14:tracePt t="93217" x="2062163" y="3205163"/>
          <p14:tracePt t="93234" x="2054225" y="3214688"/>
          <p14:tracePt t="93235" x="2044700" y="3214688"/>
          <p14:tracePt t="93250" x="2036763" y="3224213"/>
          <p14:tracePt t="93267" x="2009775" y="3241675"/>
          <p14:tracePt t="93283" x="2000250" y="3251200"/>
          <p14:tracePt t="93300" x="1982788" y="3268663"/>
          <p14:tracePt t="93316" x="1965325" y="3268663"/>
          <p14:tracePt t="93333" x="1965325" y="3276600"/>
          <p14:tracePt t="93350" x="1955800" y="3276600"/>
          <p14:tracePt t="93395" x="1955800" y="3286125"/>
          <p14:tracePt t="93405" x="1946275" y="3295650"/>
          <p14:tracePt t="93425" x="1946275" y="3303588"/>
          <p14:tracePt t="93567" x="0" y="0"/>
        </p14:tracePtLst>
        <p14:tracePtLst>
          <p14:tracePt t="94220" x="2170113" y="3081338"/>
          <p14:tracePt t="94289" x="2179638" y="3081338"/>
          <p14:tracePt t="94319" x="2187575" y="3071813"/>
          <p14:tracePt t="94339" x="2197100" y="3071813"/>
          <p14:tracePt t="94349" x="2205038" y="3071813"/>
          <p14:tracePt t="94360" x="2214563" y="3071813"/>
          <p14:tracePt t="94380" x="2232025" y="3071813"/>
          <p14:tracePt t="94390" x="2241550" y="3071813"/>
          <p14:tracePt t="94400" x="2251075" y="3071813"/>
          <p14:tracePt t="94417" x="2259013" y="3071813"/>
          <p14:tracePt t="94433" x="2286000" y="3071813"/>
          <p14:tracePt t="94450" x="2312988" y="3071813"/>
          <p14:tracePt t="94467" x="2322513" y="3071813"/>
          <p14:tracePt t="94483" x="2339975" y="3071813"/>
          <p14:tracePt t="94500" x="2366963" y="3071813"/>
          <p14:tracePt t="94517" x="2374900" y="3071813"/>
          <p14:tracePt t="94533" x="2393950" y="3081338"/>
          <p14:tracePt t="94550" x="2411413" y="3081338"/>
          <p14:tracePt t="94567" x="2419350" y="3081338"/>
          <p14:tracePt t="94583" x="2446338" y="3081338"/>
          <p14:tracePt t="94601" x="2465388" y="3089275"/>
          <p14:tracePt t="94623" x="2473325" y="3089275"/>
          <p14:tracePt t="94641" x="2482850" y="3089275"/>
          <p14:tracePt t="94661" x="2490788" y="3098800"/>
          <p14:tracePt t="94672" x="2500313" y="3098800"/>
          <p14:tracePt t="94692" x="2509838" y="3108325"/>
          <p14:tracePt t="94721" x="2517775" y="3108325"/>
          <p14:tracePt t="94731" x="2517775" y="3116263"/>
          <p14:tracePt t="94741" x="2527300" y="3116263"/>
          <p14:tracePt t="94751" x="2536825" y="3116263"/>
          <p14:tracePt t="94781" x="2544763" y="3116263"/>
          <p14:tracePt t="94791" x="2544763" y="3125788"/>
          <p14:tracePt t="94811" x="2554288" y="3125788"/>
          <p14:tracePt t="94831" x="2562225" y="3133725"/>
          <p14:tracePt t="94851" x="2571750" y="3143250"/>
          <p14:tracePt t="96181" x="0" y="0"/>
        </p14:tracePtLst>
        <p14:tracePtLst>
          <p14:tracePt t="98069" x="2214563" y="3116263"/>
          <p14:tracePt t="98077" x="2224088" y="3116263"/>
          <p14:tracePt t="98147" x="2224088" y="3133725"/>
          <p14:tracePt t="98157" x="2224088" y="3143250"/>
          <p14:tracePt t="98167" x="2224088" y="3152775"/>
          <p14:tracePt t="98177" x="2224088" y="3160713"/>
          <p14:tracePt t="98187" x="2224088" y="3179763"/>
          <p14:tracePt t="98201" x="2224088" y="3187700"/>
          <p14:tracePt t="98218" x="2224088" y="3214688"/>
          <p14:tracePt t="98234" x="2224088" y="3224213"/>
          <p14:tracePt t="98251" x="2224088" y="3241675"/>
          <p14:tracePt t="98268" x="2224088" y="3259138"/>
          <p14:tracePt t="98284" x="2224088" y="3268663"/>
          <p14:tracePt t="98286" x="2224088" y="3286125"/>
          <p14:tracePt t="98301" x="2224088" y="3295650"/>
          <p14:tracePt t="98318" x="2224088" y="3322638"/>
          <p14:tracePt t="98334" x="2224088" y="3348038"/>
          <p14:tracePt t="98351" x="2224088" y="3402013"/>
          <p14:tracePt t="98367" x="2224088" y="3446463"/>
          <p14:tracePt t="98384" x="2224088" y="3465513"/>
          <p14:tracePt t="98401" x="2224088" y="3490913"/>
          <p14:tracePt t="98417" x="2224088" y="3527425"/>
          <p14:tracePt t="98434" x="2224088" y="3536950"/>
          <p14:tracePt t="98451" x="2224088" y="3554413"/>
          <p14:tracePt t="98467" x="2224088" y="3571875"/>
          <p14:tracePt t="98501" x="2224088" y="3581400"/>
          <p14:tracePt t="98518" x="2224088" y="3589338"/>
          <p14:tracePt t="99351" x="0" y="0"/>
        </p14:tracePtLst>
        <p14:tracePtLst>
          <p14:tracePt t="102324" x="2973388" y="3098800"/>
          <p14:tracePt t="102755" x="0" y="0"/>
        </p14:tracePtLst>
        <p14:tracePtLst>
          <p14:tracePt t="103349" x="3313113" y="3133725"/>
          <p14:tracePt t="103508" x="3313113" y="3108325"/>
          <p14:tracePt t="103518" x="3313113" y="3089275"/>
          <p14:tracePt t="103528" x="3313113" y="3062288"/>
          <p14:tracePt t="103538" x="3313113" y="3027363"/>
          <p14:tracePt t="103552" x="3313113" y="2990850"/>
          <p14:tracePt t="103569" x="3313113" y="2901950"/>
          <p14:tracePt t="103585" x="3313113" y="2857500"/>
          <p14:tracePt t="103602" x="3313113" y="2795588"/>
          <p14:tracePt t="103618" x="3322638" y="2751138"/>
          <p14:tracePt t="103635" x="3322638" y="2732088"/>
          <p14:tracePt t="103652" x="3330575" y="2705100"/>
          <p14:tracePt t="103668" x="3330575" y="2679700"/>
          <p14:tracePt t="103685" x="3340100" y="2670175"/>
          <p14:tracePt t="103702" x="3340100" y="2652713"/>
          <p14:tracePt t="103729" x="3340100" y="2643188"/>
          <p14:tracePt t="103757" x="3340100" y="2633663"/>
          <p14:tracePt t="103939" x="3348038" y="2633663"/>
          <p14:tracePt t="103950" x="3348038" y="2643188"/>
          <p14:tracePt t="103959" x="3348038" y="2652713"/>
          <p14:tracePt t="103970" x="3348038" y="2670175"/>
          <p14:tracePt t="103985" x="3348038" y="2687638"/>
          <p14:tracePt t="104002" x="3348038" y="2776538"/>
          <p14:tracePt t="104018" x="3357563" y="2857500"/>
          <p14:tracePt t="104035" x="3357563" y="2894013"/>
          <p14:tracePt t="104053" x="3357563" y="2955925"/>
          <p14:tracePt t="104069" x="3357563" y="3017838"/>
          <p14:tracePt t="104085" x="3357563" y="3054350"/>
          <p14:tracePt t="104102" x="3357563" y="3143250"/>
          <p14:tracePt t="104119" x="3357563" y="3205163"/>
          <p14:tracePt t="104135" x="3357563" y="3224213"/>
          <p14:tracePt t="104152" x="3357563" y="3259138"/>
          <p14:tracePt t="104169" x="3357563" y="3276600"/>
          <p14:tracePt t="104185" x="3357563" y="3286125"/>
          <p14:tracePt t="104202" x="3357563" y="3295650"/>
          <p14:tracePt t="104220" x="3357563" y="3303588"/>
          <p14:tracePt t="104401" x="3357563" y="3276600"/>
          <p14:tracePt t="104410" x="3357563" y="3232150"/>
          <p14:tracePt t="104421" x="3357563" y="3160713"/>
          <p14:tracePt t="104435" x="3357563" y="3089275"/>
          <p14:tracePt t="104452" x="3367088" y="2955925"/>
          <p14:tracePt t="104469" x="3367088" y="2901950"/>
          <p14:tracePt t="104470" x="3367088" y="2847975"/>
          <p14:tracePt t="104485" x="3367088" y="2786063"/>
          <p14:tracePt t="104502" x="3367088" y="2687638"/>
          <p14:tracePt t="104519" x="3367088" y="2652713"/>
          <p14:tracePt t="104535" x="3367088" y="2589213"/>
          <p14:tracePt t="104552" x="3367088" y="2562225"/>
          <p14:tracePt t="104569" x="3367088" y="2554288"/>
          <p14:tracePt t="104585" x="3367088" y="2544763"/>
          <p14:tracePt t="104872" x="3367088" y="2554288"/>
          <p14:tracePt t="104882" x="3367088" y="2571750"/>
          <p14:tracePt t="104892" x="3367088" y="2598738"/>
          <p14:tracePt t="104902" x="3367088" y="2616200"/>
          <p14:tracePt t="104919" x="3367088" y="2643188"/>
          <p14:tracePt t="104935" x="3367088" y="2697163"/>
          <p14:tracePt t="104952" x="3375025" y="2751138"/>
          <p14:tracePt t="104969" x="3375025" y="2786063"/>
          <p14:tracePt t="104985" x="3375025" y="2857500"/>
          <p14:tracePt t="105002" x="3384550" y="2938463"/>
          <p14:tracePt t="105019" x="3384550" y="2965450"/>
          <p14:tracePt t="105035" x="3384550" y="3017838"/>
          <p14:tracePt t="105052" x="3384550" y="3062288"/>
          <p14:tracePt t="105069" x="3384550" y="3089275"/>
          <p14:tracePt t="105085" x="3384550" y="3116263"/>
          <p14:tracePt t="105102" x="3384550" y="3152775"/>
          <p14:tracePt t="105135" x="3384550" y="3170238"/>
          <p14:tracePt t="105152" x="3384550" y="3179763"/>
          <p14:tracePt t="105314" x="3384550" y="3170238"/>
          <p14:tracePt t="105323" x="3384550" y="3152775"/>
          <p14:tracePt t="105333" x="3384550" y="3098800"/>
          <p14:tracePt t="105343" x="3384550" y="3054350"/>
          <p14:tracePt t="105354" x="3384550" y="2990850"/>
          <p14:tracePt t="105368" x="3375025" y="2919413"/>
          <p14:tracePt t="105385" x="3367088" y="2813050"/>
          <p14:tracePt t="105402" x="3367088" y="2776538"/>
          <p14:tracePt t="105419" x="3357563" y="2724150"/>
          <p14:tracePt t="105436" x="3357563" y="2697163"/>
          <p14:tracePt t="105452" x="3357563" y="2687638"/>
          <p14:tracePt t="105454" x="3357563" y="2670175"/>
          <p14:tracePt t="105485" x="3357563" y="2660650"/>
          <p14:tracePt t="105505" x="3357563" y="2652713"/>
          <p14:tracePt t="105636" x="3357563" y="2660650"/>
          <p14:tracePt t="105646" x="3357563" y="2679700"/>
          <p14:tracePt t="105656" x="3357563" y="2697163"/>
          <p14:tracePt t="105669" x="3357563" y="2732088"/>
          <p14:tracePt t="105686" x="3357563" y="2803525"/>
          <p14:tracePt t="105702" x="3357563" y="2840038"/>
          <p14:tracePt t="105719" x="3357563" y="2919413"/>
          <p14:tracePt t="105736" x="3357563" y="2982913"/>
          <p14:tracePt t="105752" x="3357563" y="3009900"/>
          <p14:tracePt t="105769" x="3348038" y="3054350"/>
          <p14:tracePt t="105786" x="3348038" y="3089275"/>
          <p14:tracePt t="105802" x="3340100" y="3098800"/>
          <p14:tracePt t="105819" x="3340100" y="3125788"/>
          <p14:tracePt t="105836" x="3340100" y="3133725"/>
          <p14:tracePt t="108606" x="0" y="0"/>
        </p14:tracePtLst>
        <p14:tracePtLst>
          <p14:tracePt t="110472" x="2813050" y="3098800"/>
          <p14:tracePt t="110992" x="2813050" y="3089275"/>
          <p14:tracePt t="111012" x="2813050" y="3081338"/>
          <p14:tracePt t="111032" x="2813050" y="3071813"/>
          <p14:tracePt t="111052" x="2813050" y="3062288"/>
          <p14:tracePt t="111062" x="2822575" y="3054350"/>
          <p14:tracePt t="111073" x="2830513" y="3054350"/>
          <p14:tracePt t="111087" x="2857500" y="3044825"/>
          <p14:tracePt t="111103" x="2874963" y="3036888"/>
          <p14:tracePt t="111120" x="2884488" y="3036888"/>
          <p14:tracePt t="111137" x="2894013" y="3036888"/>
          <p14:tracePt t="111153" x="2901950" y="3036888"/>
          <p14:tracePt t="111363" x="0" y="0"/>
        </p14:tracePtLst>
        <p14:tracePtLst>
          <p14:tracePt t="112851" x="2187575" y="3081338"/>
          <p14:tracePt t="113020" x="2205038" y="3081338"/>
          <p14:tracePt t="113030" x="2224088" y="3081338"/>
          <p14:tracePt t="113039" x="2241550" y="3081338"/>
          <p14:tracePt t="113053" x="2259013" y="3081338"/>
          <p14:tracePt t="113070" x="2312988" y="3089275"/>
          <p14:tracePt t="113087" x="2330450" y="3098800"/>
          <p14:tracePt t="113103" x="2357438" y="3108325"/>
          <p14:tracePt t="113120" x="2393950" y="3116263"/>
          <p14:tracePt t="113137" x="2411413" y="3125788"/>
          <p14:tracePt t="113153" x="2446338" y="3143250"/>
          <p14:tracePt t="113170" x="2482850" y="3152775"/>
          <p14:tracePt t="113186" x="2500313" y="3160713"/>
          <p14:tracePt t="113203" x="2544763" y="3170238"/>
          <p14:tracePt t="113220" x="2562225" y="3179763"/>
          <p14:tracePt t="113237" x="2571750" y="3179763"/>
          <p14:tracePt t="113254" x="2589213" y="3179763"/>
          <p14:tracePt t="113270" x="2608263" y="3187700"/>
          <p14:tracePt t="113287" x="2616200" y="3187700"/>
          <p14:tracePt t="113304" x="2633663" y="3187700"/>
          <p14:tracePt t="113321" x="2660650" y="3187700"/>
          <p14:tracePt t="113353" x="2679700" y="3187700"/>
          <p14:tracePt t="113370" x="2687638" y="3187700"/>
          <p14:tracePt t="113403" x="2697163" y="3187700"/>
          <p14:tracePt t="113420" x="2714625" y="3197225"/>
          <p14:tracePt t="113471" x="2724150" y="3197225"/>
          <p14:tracePt t="113641" x="2714625" y="3197225"/>
          <p14:tracePt t="113651" x="2697163" y="3197225"/>
          <p14:tracePt t="113662" x="2670175" y="3197225"/>
          <p14:tracePt t="113672" x="2625725" y="3197225"/>
          <p14:tracePt t="113687" x="2571750" y="3197225"/>
          <p14:tracePt t="113704" x="2446338" y="3187700"/>
          <p14:tracePt t="113721" x="2384425" y="3179763"/>
          <p14:tracePt t="113737" x="2303463" y="3160713"/>
          <p14:tracePt t="113754" x="2241550" y="3143250"/>
          <p14:tracePt t="113770" x="2224088" y="3143250"/>
          <p14:tracePt t="113787" x="2170113" y="3125788"/>
          <p14:tracePt t="113804" x="2098675" y="3108325"/>
          <p14:tracePt t="113820" x="2071688" y="3089275"/>
          <p14:tracePt t="113837" x="2036763" y="3071813"/>
          <p14:tracePt t="113853" x="2017713" y="3062288"/>
          <p14:tracePt t="113870" x="2000250" y="3062288"/>
          <p14:tracePt t="113887" x="1990725" y="3054350"/>
          <p14:tracePt t="113904" x="1990725" y="3044825"/>
          <p14:tracePt t="113920" x="1982788" y="3044825"/>
          <p14:tracePt t="113952" x="1973263" y="3044825"/>
          <p14:tracePt t="114105" x="1990725" y="3044825"/>
          <p14:tracePt t="114114" x="2000250" y="3044825"/>
          <p14:tracePt t="114123" x="2027238" y="3044825"/>
          <p14:tracePt t="114137" x="2044700" y="3044825"/>
          <p14:tracePt t="114153" x="2089150" y="3054350"/>
          <p14:tracePt t="114170" x="2108200" y="3062288"/>
          <p14:tracePt t="114186" x="2170113" y="3081338"/>
          <p14:tracePt t="114203" x="2224088" y="3098800"/>
          <p14:tracePt t="114220" x="2251075" y="3108325"/>
          <p14:tracePt t="114237" x="2312988" y="3133725"/>
          <p14:tracePt t="114253" x="2357438" y="3143250"/>
          <p14:tracePt t="114270" x="2374900" y="3152775"/>
          <p14:tracePt t="114287" x="2411413" y="3160713"/>
          <p14:tracePt t="114303" x="2455863" y="3179763"/>
          <p14:tracePt t="114320" x="2465388" y="3179763"/>
          <p14:tracePt t="114337" x="2509838" y="3187700"/>
          <p14:tracePt t="114353" x="2554288" y="3197225"/>
          <p14:tracePt t="114370" x="2571750" y="3197225"/>
          <p14:tracePt t="114387" x="2608263" y="3197225"/>
          <p14:tracePt t="114403" x="2625725" y="3205163"/>
          <p14:tracePt t="114424" x="2633663" y="3205163"/>
          <p14:tracePt t="114437" x="2643188" y="3205163"/>
          <p14:tracePt t="114806" x="0" y="0"/>
        </p14:tracePtLst>
        <p14:tracePtLst>
          <p14:tracePt t="115459" x="3482975" y="3313113"/>
          <p14:tracePt t="115588" x="3473450" y="3313113"/>
          <p14:tracePt t="115598" x="3473450" y="3303588"/>
          <p14:tracePt t="115608" x="3465513" y="3295650"/>
          <p14:tracePt t="115620" x="3465513" y="3286125"/>
          <p14:tracePt t="115637" x="3455988" y="3259138"/>
          <p14:tracePt t="115653" x="3438525" y="3179763"/>
          <p14:tracePt t="115670" x="3429000" y="3098800"/>
          <p14:tracePt t="115687" x="3419475" y="3062288"/>
          <p14:tracePt t="115703" x="3419475" y="2990850"/>
          <p14:tracePt t="115720" x="3419475" y="2911475"/>
          <p14:tracePt t="115737" x="3419475" y="2874963"/>
          <p14:tracePt t="115754" x="3419475" y="2822575"/>
          <p14:tracePt t="115770" x="3419475" y="2786063"/>
          <p14:tracePt t="115787" x="3419475" y="2768600"/>
          <p14:tracePt t="115803" x="3429000" y="2751138"/>
          <p14:tracePt t="115820" x="3429000" y="2732088"/>
          <p14:tracePt t="115839" x="3429000" y="2724150"/>
          <p14:tracePt t="115853" x="3438525" y="2714625"/>
          <p14:tracePt t="115870" x="3446463" y="2705100"/>
          <p14:tracePt t="115887" x="3446463" y="2697163"/>
          <p14:tracePt t="115903" x="3446463" y="2687638"/>
          <p14:tracePt t="115929" x="3446463" y="2679700"/>
          <p14:tracePt t="116080" x="3446463" y="2687638"/>
          <p14:tracePt t="116090" x="3446463" y="2697163"/>
          <p14:tracePt t="116100" x="3446463" y="2714625"/>
          <p14:tracePt t="116110" x="3446463" y="2732088"/>
          <p14:tracePt t="116121" x="3446463" y="2759075"/>
          <p14:tracePt t="116137" x="3446463" y="2786063"/>
          <p14:tracePt t="116153" x="3446463" y="2847975"/>
          <p14:tracePt t="116170" x="3446463" y="2911475"/>
          <p14:tracePt t="116187" x="3446463" y="2946400"/>
          <p14:tracePt t="116204" x="3446463" y="3000375"/>
          <p14:tracePt t="116220" x="3446463" y="3054350"/>
          <p14:tracePt t="116237" x="3438525" y="3081338"/>
          <p14:tracePt t="116254" x="3438525" y="3143250"/>
          <p14:tracePt t="116271" x="3429000" y="3197225"/>
          <p14:tracePt t="116287" x="3429000" y="3224213"/>
          <p14:tracePt t="116303" x="3419475" y="3259138"/>
          <p14:tracePt t="116320" x="3411538" y="3286125"/>
          <p14:tracePt t="116321" x="3402013" y="3295650"/>
          <p14:tracePt t="116337" x="3402013" y="3303588"/>
          <p14:tracePt t="116354" x="3402013" y="3313113"/>
          <p14:tracePt t="116371" x="3402013" y="3322638"/>
          <p14:tracePt t="116401" x="3402013" y="3330575"/>
          <p14:tracePt t="116552" x="3402013" y="3322638"/>
          <p14:tracePt t="116562" x="3402013" y="3295650"/>
          <p14:tracePt t="116572" x="3402013" y="3259138"/>
          <p14:tracePt t="116587" x="3402013" y="3224213"/>
          <p14:tracePt t="116604" x="3402013" y="3143250"/>
          <p14:tracePt t="116621" x="3402013" y="3108325"/>
          <p14:tracePt t="116637" x="3394075" y="3017838"/>
          <p14:tracePt t="116654" x="3394075" y="2928938"/>
          <p14:tracePt t="116670" x="3394075" y="2884488"/>
          <p14:tracePt t="116687" x="3394075" y="2822575"/>
          <p14:tracePt t="116704" x="3394075" y="2776538"/>
          <p14:tracePt t="116720" x="3394075" y="2768600"/>
          <p14:tracePt t="116737" x="3394075" y="2759075"/>
          <p14:tracePt t="116754" x="3394075" y="2751138"/>
          <p14:tracePt t="116773" x="3394075" y="2741613"/>
          <p14:tracePt t="116933" x="3394075" y="2751138"/>
          <p14:tracePt t="116943" x="3394075" y="2768600"/>
          <p14:tracePt t="116953" x="3394075" y="2786063"/>
          <p14:tracePt t="116963" x="3394075" y="2813050"/>
          <p14:tracePt t="116973" x="3394075" y="2840038"/>
          <p14:tracePt t="116987" x="3394075" y="2867025"/>
          <p14:tracePt t="117004" x="3394075" y="2919413"/>
          <p14:tracePt t="117020" x="3394075" y="2946400"/>
          <p14:tracePt t="117037" x="3394075" y="3009900"/>
          <p14:tracePt t="117054" x="3394075" y="3081338"/>
          <p14:tracePt t="117070" x="3394075" y="3098800"/>
          <p14:tracePt t="117087" x="3394075" y="3143250"/>
          <p14:tracePt t="117104" x="3394075" y="3170238"/>
          <p14:tracePt t="117120" x="3394075" y="3179763"/>
          <p14:tracePt t="117137" x="3394075" y="3197225"/>
          <p14:tracePt t="117476" x="0" y="0"/>
        </p14:tracePtLst>
        <p14:tracePtLst>
          <p14:tracePt t="123375" x="3303588" y="3241675"/>
          <p14:tracePt t="123496" x="3295650" y="3241675"/>
          <p14:tracePt t="123505" x="3286125" y="3241675"/>
          <p14:tracePt t="123516" x="3259138" y="3241675"/>
          <p14:tracePt t="123525" x="3232150" y="3251200"/>
          <p14:tracePt t="123538" x="3205163" y="3251200"/>
          <p14:tracePt t="123556" x="3143250" y="3268663"/>
          <p14:tracePt t="123571" x="3116263" y="3268663"/>
          <p14:tracePt t="123588" x="3071813" y="3276600"/>
          <p14:tracePt t="123605" x="3036888" y="3276600"/>
          <p14:tracePt t="123625" x="3017838" y="3286125"/>
          <p14:tracePt t="123656" x="3009900" y="3286125"/>
          <p14:tracePt t="123776" x="3027363" y="3286125"/>
          <p14:tracePt t="123786" x="3044825" y="3286125"/>
          <p14:tracePt t="123796" x="3062288" y="3286125"/>
          <p14:tracePt t="123807" x="3089275" y="3286125"/>
          <p14:tracePt t="123821" x="3116263" y="3286125"/>
          <p14:tracePt t="123838" x="3170238" y="3286125"/>
          <p14:tracePt t="123855" x="3187700" y="3286125"/>
          <p14:tracePt t="123871" x="3224213" y="3286125"/>
          <p14:tracePt t="123888" x="3251200" y="3286125"/>
          <p14:tracePt t="123905" x="3259138" y="3286125"/>
          <p14:tracePt t="123921" x="3286125" y="3286125"/>
          <p14:tracePt t="123938" x="3303588" y="3286125"/>
          <p14:tracePt t="123955" x="3313113" y="3286125"/>
          <p14:tracePt t="124589" x="3322638" y="3286125"/>
          <p14:tracePt t="124599" x="3330575" y="3286125"/>
          <p14:tracePt t="124609" x="3348038" y="3286125"/>
          <p14:tracePt t="124622" x="3357563" y="3276600"/>
          <p14:tracePt t="124638" x="3367088" y="3268663"/>
          <p14:tracePt t="124655" x="3394075" y="3268663"/>
          <p14:tracePt t="124672" x="3402013" y="3259138"/>
          <p14:tracePt t="124688" x="3411538" y="3259138"/>
          <p14:tracePt t="124705" x="3419475" y="3259138"/>
          <p14:tracePt t="124730" x="3429000" y="3259138"/>
          <p14:tracePt t="124750" x="3438525" y="3259138"/>
          <p14:tracePt t="124780" x="3438525" y="3251200"/>
          <p14:tracePt t="125402" x="3429000" y="3251200"/>
          <p14:tracePt t="125412" x="3429000" y="3259138"/>
          <p14:tracePt t="125423" x="3419475" y="3259138"/>
          <p14:tracePt t="125433" x="3411538" y="3259138"/>
          <p14:tracePt t="125442" x="3402013" y="3268663"/>
          <p14:tracePt t="125455" x="3394075" y="3276600"/>
          <p14:tracePt t="125473" x="3384550" y="3276600"/>
          <p14:tracePt t="125488" x="3375025" y="3276600"/>
          <p14:tracePt t="125505" x="3367088" y="3286125"/>
          <p14:tracePt t="125522" x="3357563" y="3286125"/>
          <p14:tracePt t="125538" x="3348038" y="3295650"/>
          <p14:tracePt t="125555" x="3340100" y="3295650"/>
          <p14:tracePt t="125572" x="3340100" y="3303588"/>
          <p14:tracePt t="125588" x="3330575" y="3303588"/>
          <p14:tracePt t="125605" x="3322638" y="3313113"/>
          <p14:tracePt t="125634" x="3313113" y="3322638"/>
          <p14:tracePt t="125643" x="3303588" y="3322638"/>
          <p14:tracePt t="125655" x="3303588" y="3330575"/>
          <p14:tracePt t="125674" x="3295650" y="3330575"/>
          <p14:tracePt t="125688" x="3295650" y="3340100"/>
          <p14:tracePt t="125705" x="3286125" y="3348038"/>
          <p14:tracePt t="125738" x="3276600" y="3348038"/>
          <p14:tracePt t="125755" x="3276600" y="3357563"/>
          <p14:tracePt t="126963" x="3286125" y="3340100"/>
          <p14:tracePt t="126973" x="3295650" y="3330575"/>
          <p14:tracePt t="126983" x="3303588" y="3330575"/>
          <p14:tracePt t="126993" x="3313113" y="3322638"/>
          <p14:tracePt t="127005" x="3322638" y="3313113"/>
          <p14:tracePt t="127022" x="3330575" y="3303588"/>
          <p14:tracePt t="127039" x="3340100" y="3295650"/>
          <p14:tracePt t="127055" x="3348038" y="3295650"/>
          <p14:tracePt t="127072" x="3357563" y="3295650"/>
          <p14:tracePt t="127073" x="3357563" y="3286125"/>
          <p14:tracePt t="127093" x="3367088" y="3286125"/>
          <p14:tracePt t="127114" x="3375025" y="3286125"/>
          <p14:tracePt t="127144" x="3384550" y="3286125"/>
          <p14:tracePt t="127164" x="3384550" y="3276600"/>
          <p14:tracePt t="127184" x="3394075" y="3268663"/>
          <p14:tracePt t="127214" x="3402013" y="3268663"/>
          <p14:tracePt t="127244" x="3411538" y="3259138"/>
          <p14:tracePt t="127485" x="3402013" y="3259138"/>
          <p14:tracePt t="127496" x="3394075" y="3268663"/>
          <p14:tracePt t="127506" x="3384550" y="3276600"/>
          <p14:tracePt t="127515" x="3375025" y="3276600"/>
          <p14:tracePt t="127525" x="3367088" y="3286125"/>
          <p14:tracePt t="127546" x="3357563" y="3295650"/>
          <p14:tracePt t="127555" x="3348038" y="3295650"/>
          <p14:tracePt t="127572" x="3348038" y="3303588"/>
          <p14:tracePt t="127589" x="3340100" y="3313113"/>
          <p14:tracePt t="127605" x="3322638" y="3313113"/>
          <p14:tracePt t="127622" x="3313113" y="3322638"/>
          <p14:tracePt t="127639" x="3303588" y="3330575"/>
          <p14:tracePt t="127656" x="3286125" y="3340100"/>
          <p14:tracePt t="127672" x="3276600" y="3340100"/>
          <p14:tracePt t="127689" x="3259138" y="3357563"/>
          <p14:tracePt t="127706" x="3224213" y="3384550"/>
          <p14:tracePt t="127722" x="3205163" y="3402013"/>
          <p14:tracePt t="127739" x="3160713" y="3438525"/>
          <p14:tracePt t="127755" x="3143250" y="3465513"/>
          <p14:tracePt t="127756" x="3133725" y="3473450"/>
          <p14:tracePt t="127772" x="3116263" y="3490913"/>
          <p14:tracePt t="127789" x="3108325" y="3509963"/>
          <p14:tracePt t="127805" x="3098800" y="3509963"/>
          <p14:tracePt t="128200" x="3116263" y="3490913"/>
          <p14:tracePt t="128218" x="3133725" y="3473450"/>
          <p14:tracePt t="128228" x="3152775" y="3455988"/>
          <p14:tracePt t="128239" x="3160713" y="3446463"/>
          <p14:tracePt t="128248" x="3170238" y="3438525"/>
          <p14:tracePt t="128258" x="3197225" y="3411538"/>
          <p14:tracePt t="128272" x="3214688" y="3402013"/>
          <p14:tracePt t="128289" x="3251200" y="3375025"/>
          <p14:tracePt t="128306" x="3259138" y="3357563"/>
          <p14:tracePt t="128322" x="3295650" y="3340100"/>
          <p14:tracePt t="128339" x="3322638" y="3330575"/>
          <p14:tracePt t="128356" x="3340100" y="3322638"/>
          <p14:tracePt t="128372" x="3357563" y="3313113"/>
          <p14:tracePt t="128389" x="3375025" y="3303588"/>
          <p14:tracePt t="128406" x="3384550" y="3303588"/>
          <p14:tracePt t="128422" x="3411538" y="3295650"/>
          <p14:tracePt t="128439" x="3419475" y="3286125"/>
          <p14:tracePt t="128479" x="3429000" y="3286125"/>
          <p14:tracePt t="128820" x="3411538" y="3286125"/>
          <p14:tracePt t="128830" x="3402013" y="3295650"/>
          <p14:tracePt t="128840" x="3394075" y="3295650"/>
          <p14:tracePt t="128851" x="3384550" y="3295650"/>
          <p14:tracePt t="128860" x="3367088" y="3303588"/>
          <p14:tracePt t="128872" x="3357563" y="3313113"/>
          <p14:tracePt t="128889" x="3330575" y="3330575"/>
          <p14:tracePt t="128906" x="3268663" y="3367088"/>
          <p14:tracePt t="128922" x="3197225" y="3429000"/>
          <p14:tracePt t="128939" x="3160713" y="3446463"/>
          <p14:tracePt t="128956" x="3108325" y="3482975"/>
          <p14:tracePt t="128972" x="3071813" y="3500438"/>
          <p14:tracePt t="128989" x="3054350" y="3517900"/>
          <p14:tracePt t="129006" x="3017838" y="3536950"/>
          <p14:tracePt t="129022" x="2982913" y="3562350"/>
          <p14:tracePt t="129039" x="2973388" y="3571875"/>
          <p14:tracePt t="129056" x="2955925" y="3581400"/>
          <p14:tracePt t="129072" x="2946400" y="3589338"/>
          <p14:tracePt t="129089" x="2938463" y="3589338"/>
          <p14:tracePt t="129282" x="2946400" y="3571875"/>
          <p14:tracePt t="129292" x="2973388" y="3562350"/>
          <p14:tracePt t="129302" x="3000375" y="3536950"/>
          <p14:tracePt t="129312" x="3044825" y="3500438"/>
          <p14:tracePt t="129322" x="3089275" y="3465513"/>
          <p14:tracePt t="129339" x="3125788" y="3429000"/>
          <p14:tracePt t="129356" x="3205163" y="3384550"/>
          <p14:tracePt t="129372" x="3241675" y="3357563"/>
          <p14:tracePt t="129389" x="3268663" y="3340100"/>
          <p14:tracePt t="129406" x="3303588" y="3322638"/>
          <p14:tracePt t="129422" x="3340100" y="3303588"/>
          <p14:tracePt t="129439" x="3357563" y="3295650"/>
          <p14:tracePt t="129456" x="3375025" y="3286125"/>
          <p14:tracePt t="129472" x="3394075" y="3276600"/>
          <p14:tracePt t="129489" x="3394075" y="3268663"/>
          <p14:tracePt t="129506" x="3411538" y="3268663"/>
          <p14:tracePt t="129523" x="3419475" y="3268663"/>
          <p14:tracePt t="129539" x="3429000" y="3259138"/>
          <p14:tracePt t="129583" x="3438525" y="3259138"/>
          <p14:tracePt t="129793" x="3419475" y="3259138"/>
          <p14:tracePt t="129804" x="3411538" y="3259138"/>
          <p14:tracePt t="129814" x="3394075" y="3268663"/>
          <p14:tracePt t="129824" x="3375025" y="3276600"/>
          <p14:tracePt t="129839" x="3357563" y="3295650"/>
          <p14:tracePt t="129856" x="3313113" y="3322638"/>
          <p14:tracePt t="129872" x="3276600" y="3340100"/>
          <p14:tracePt t="129889" x="3232150" y="3375025"/>
          <p14:tracePt t="129906" x="3179763" y="3402013"/>
          <p14:tracePt t="129923" x="3160713" y="3429000"/>
          <p14:tracePt t="129924" x="3125788" y="3438525"/>
          <p14:tracePt t="129939" x="3108325" y="3455988"/>
          <p14:tracePt t="129956" x="3081338" y="3482975"/>
          <p14:tracePt t="129972" x="3062288" y="3490913"/>
          <p14:tracePt t="129989" x="3036888" y="3509963"/>
          <p14:tracePt t="130006" x="3009900" y="3527425"/>
          <p14:tracePt t="130022" x="2990850" y="3536950"/>
          <p14:tracePt t="130039" x="2973388" y="3544888"/>
          <p14:tracePt t="130056" x="2965450" y="3554413"/>
          <p14:tracePt t="130075" x="2965450" y="3562350"/>
          <p14:tracePt t="130185" x="2973388" y="3562350"/>
          <p14:tracePt t="130195" x="2982913" y="3554413"/>
          <p14:tracePt t="130205" x="2990850" y="3536950"/>
          <p14:tracePt t="130215" x="3017838" y="3527425"/>
          <p14:tracePt t="130225" x="3036888" y="3500438"/>
          <p14:tracePt t="130239" x="3062288" y="3482975"/>
          <p14:tracePt t="130256" x="3143250" y="3419475"/>
          <p14:tracePt t="130272" x="3179763" y="3394075"/>
          <p14:tracePt t="130289" x="3241675" y="3348038"/>
          <p14:tracePt t="130306" x="3295650" y="3313113"/>
          <p14:tracePt t="130323" x="3303588" y="3303588"/>
          <p14:tracePt t="130339" x="3340100" y="3286125"/>
          <p14:tracePt t="130356" x="3367088" y="3286125"/>
          <p14:tracePt t="130372" x="3367088" y="3276600"/>
          <p14:tracePt t="130389" x="3375025" y="3276600"/>
          <p14:tracePt t="130517" x="3367088" y="3276600"/>
          <p14:tracePt t="130526" x="3357563" y="3295650"/>
          <p14:tracePt t="130537" x="3330575" y="3313113"/>
          <p14:tracePt t="130547" x="3286125" y="3340100"/>
          <p14:tracePt t="130557" x="3232150" y="3375025"/>
          <p14:tracePt t="130573" x="3187700" y="3411538"/>
          <p14:tracePt t="130589" x="3108325" y="3455988"/>
          <p14:tracePt t="130606" x="3081338" y="3473450"/>
          <p14:tracePt t="130607" x="3044825" y="3500438"/>
          <p14:tracePt t="130623" x="3017838" y="3509963"/>
          <p14:tracePt t="130640" x="2973388" y="3536950"/>
          <p14:tracePt t="130656" x="2965450" y="3544888"/>
          <p14:tracePt t="130673" x="2938463" y="3554413"/>
          <p14:tracePt t="130689" x="2919413" y="3571875"/>
          <p14:tracePt t="131050" x="0" y="0"/>
        </p14:tracePtLst>
        <p14:tracePtLst>
          <p14:tracePt t="132626" x="3419475" y="2295525"/>
          <p14:tracePt t="132644" x="3419475" y="2303463"/>
          <p14:tracePt t="132655" x="3411538" y="2303463"/>
          <p14:tracePt t="132664" x="3402013" y="2312988"/>
          <p14:tracePt t="132675" x="3384550" y="2312988"/>
          <p14:tracePt t="132690" x="3375025" y="2312988"/>
          <p14:tracePt t="132706" x="3348038" y="2330450"/>
          <p14:tracePt t="132723" x="3330575" y="2330450"/>
          <p14:tracePt t="132740" x="3295650" y="2330450"/>
          <p14:tracePt t="132756" x="3268663" y="2330450"/>
          <p14:tracePt t="132773" x="3259138" y="2330450"/>
          <p14:tracePt t="132790" x="3241675" y="2330450"/>
          <p14:tracePt t="132806" x="3224213" y="2330450"/>
          <p14:tracePt t="132823" x="3214688" y="2330450"/>
          <p14:tracePt t="132839" x="3170238" y="2330450"/>
          <p14:tracePt t="132856" x="3143250" y="2330450"/>
          <p14:tracePt t="132873" x="3125788" y="2330450"/>
          <p14:tracePt t="132890" x="3108325" y="2322513"/>
          <p14:tracePt t="132906" x="3089275" y="2303463"/>
          <p14:tracePt t="132923" x="3081338" y="2286000"/>
          <p14:tracePt t="132940" x="3062288" y="2224088"/>
          <p14:tracePt t="132956" x="3036888" y="2160588"/>
          <p14:tracePt t="132973" x="3027363" y="2116138"/>
          <p14:tracePt t="132990" x="3009900" y="2027238"/>
          <p14:tracePt t="133006" x="3009900" y="1911350"/>
          <p14:tracePt t="133023" x="3009900" y="1847850"/>
          <p14:tracePt t="133040" x="3009900" y="1741488"/>
          <p14:tracePt t="133056" x="3009900" y="1679575"/>
          <p14:tracePt t="133073" x="3009900" y="1643063"/>
          <p14:tracePt t="133090" x="3036888" y="1554163"/>
          <p14:tracePt t="133106" x="3071813" y="1411288"/>
          <p14:tracePt t="133123" x="3108325" y="1347788"/>
          <p14:tracePt t="133140" x="3170238" y="1223963"/>
          <p14:tracePt t="133156" x="3232150" y="1143000"/>
          <p14:tracePt t="133173" x="3251200" y="1116013"/>
          <p14:tracePt t="133190" x="3322638" y="1081088"/>
          <p14:tracePt t="133206" x="3402013" y="1062038"/>
          <p14:tracePt t="133223" x="3465513" y="1054100"/>
          <p14:tracePt t="133240" x="3598863" y="1054100"/>
          <p14:tracePt t="133257" x="3714750" y="1054100"/>
          <p14:tracePt t="133273" x="3768725" y="1071563"/>
          <p14:tracePt t="133290" x="3857625" y="1108075"/>
          <p14:tracePt t="133307" x="3911600" y="1143000"/>
          <p14:tracePt t="133323" x="3929063" y="1160463"/>
          <p14:tracePt t="133340" x="3973513" y="1223963"/>
          <p14:tracePt t="133356" x="4000500" y="1250950"/>
          <p14:tracePt t="133373" x="4044950" y="1322388"/>
          <p14:tracePt t="133390" x="4089400" y="1393825"/>
          <p14:tracePt t="133406" x="4098925" y="1438275"/>
          <p14:tracePt t="133423" x="4116388" y="1482725"/>
          <p14:tracePt t="133440" x="4125913" y="1527175"/>
          <p14:tracePt t="133456" x="4125913" y="1544638"/>
          <p14:tracePt t="133457" x="4125913" y="1562100"/>
          <p14:tracePt t="133473" x="4125913" y="1589088"/>
          <p14:tracePt t="133490" x="4125913" y="1670050"/>
          <p14:tracePt t="133506" x="4125913" y="1714500"/>
          <p14:tracePt t="133523" x="4125913" y="1822450"/>
          <p14:tracePt t="133540" x="4071938" y="1973263"/>
          <p14:tracePt t="133556" x="4054475" y="2036763"/>
          <p14:tracePt t="133573" x="4000500" y="2187575"/>
          <p14:tracePt t="133590" x="3965575" y="2276475"/>
          <p14:tracePt t="133606" x="3946525" y="2322513"/>
          <p14:tracePt t="133623" x="3929063" y="2339975"/>
          <p14:tracePt t="133969" x="3929063" y="2347913"/>
          <p14:tracePt t="133981" x="3911600" y="2347913"/>
          <p14:tracePt t="133990" x="3902075" y="2366963"/>
          <p14:tracePt t="134000" x="3875088" y="2366963"/>
          <p14:tracePt t="134009" x="3830638" y="2384425"/>
          <p14:tracePt t="134023" x="3795713" y="2401888"/>
          <p14:tracePt t="134040" x="3679825" y="2428875"/>
          <p14:tracePt t="134057" x="3643313" y="2428875"/>
          <p14:tracePt t="134073" x="3581400" y="2428875"/>
          <p14:tracePt t="134090" x="3544888" y="2428875"/>
          <p14:tracePt t="134107" x="3517900" y="2438400"/>
          <p14:tracePt t="134123" x="3465513" y="2438400"/>
          <p14:tracePt t="134140" x="3419475" y="2446338"/>
          <p14:tracePt t="134157" x="3402013" y="2446338"/>
          <p14:tracePt t="134173" x="3375025" y="2446338"/>
          <p14:tracePt t="134190" x="3357563" y="2446338"/>
          <p14:tracePt t="134207" x="3348038" y="2446338"/>
          <p14:tracePt t="134223" x="3330575" y="2446338"/>
          <p14:tracePt t="134240" x="3313113" y="2438400"/>
          <p14:tracePt t="134256" x="3303588" y="2438400"/>
          <p14:tracePt t="134273" x="3276600" y="2419350"/>
          <p14:tracePt t="134290" x="3259138" y="2401888"/>
          <p14:tracePt t="134307" x="3232150" y="2374900"/>
          <p14:tracePt t="134323" x="3205163" y="2347913"/>
          <p14:tracePt t="134340" x="3197225" y="2339975"/>
          <p14:tracePt t="134357" x="3179763" y="2312988"/>
          <p14:tracePt t="134373" x="3143250" y="2259013"/>
          <p14:tracePt t="134390" x="3125788" y="2214563"/>
          <p14:tracePt t="134407" x="3098800" y="2125663"/>
          <p14:tracePt t="134423" x="3089275" y="2027238"/>
          <p14:tracePt t="134440" x="3089275" y="2000250"/>
          <p14:tracePt t="134441" x="3089275" y="1965325"/>
          <p14:tracePt t="134456" x="3089275" y="1938338"/>
          <p14:tracePt t="134473" x="3089275" y="1884363"/>
          <p14:tracePt t="134490" x="3098800" y="1857375"/>
          <p14:tracePt t="134507" x="3160713" y="1768475"/>
          <p14:tracePt t="134523" x="3232150" y="1687513"/>
          <p14:tracePt t="134540" x="3251200" y="1652588"/>
          <p14:tracePt t="134557" x="3303588" y="1598613"/>
          <p14:tracePt t="134573" x="3348038" y="1571625"/>
          <p14:tracePt t="134590" x="3384550" y="1554163"/>
          <p14:tracePt t="134607" x="3490913" y="1527175"/>
          <p14:tracePt t="134623" x="3608388" y="1509713"/>
          <p14:tracePt t="134640" x="3670300" y="1509713"/>
          <p14:tracePt t="134657" x="3759200" y="1517650"/>
          <p14:tracePt t="134673" x="3822700" y="1554163"/>
          <p14:tracePt t="134690" x="3840163" y="1571625"/>
          <p14:tracePt t="134707" x="3884613" y="1616075"/>
          <p14:tracePt t="134723" x="3929063" y="1687513"/>
          <p14:tracePt t="134740" x="3956050" y="1724025"/>
          <p14:tracePt t="134757" x="4000500" y="1795463"/>
          <p14:tracePt t="134773" x="4037013" y="1866900"/>
          <p14:tracePt t="134790" x="4044950" y="1893888"/>
          <p14:tracePt t="134807" x="4071938" y="1973263"/>
          <p14:tracePt t="134823" x="4089400" y="2071688"/>
          <p14:tracePt t="134840" x="4089400" y="2108200"/>
          <p14:tracePt t="134857" x="4089400" y="2179638"/>
          <p14:tracePt t="134873" x="4089400" y="2232025"/>
          <p14:tracePt t="134890" x="4089400" y="2241550"/>
          <p14:tracePt t="134907" x="4089400" y="2268538"/>
          <p14:tracePt t="134923" x="4089400" y="2295525"/>
          <p14:tracePt t="134940" x="4089400" y="2312988"/>
          <p14:tracePt t="134957" x="4062413" y="2357438"/>
          <p14:tracePt t="134973" x="4027488" y="2384425"/>
          <p14:tracePt t="134990" x="4010025" y="2411413"/>
          <p14:tracePt t="135007" x="3956050" y="2455863"/>
          <p14:tracePt t="135023" x="3902075" y="2490788"/>
          <p14:tracePt t="135040" x="3875088" y="2500313"/>
          <p14:tracePt t="135057" x="3803650" y="2536825"/>
          <p14:tracePt t="135073" x="3724275" y="2554288"/>
          <p14:tracePt t="135090" x="3679825" y="2554288"/>
          <p14:tracePt t="135107" x="3589338" y="2562225"/>
          <p14:tracePt t="135123" x="3517900" y="2562225"/>
          <p14:tracePt t="135140" x="3482975" y="2562225"/>
          <p14:tracePt t="135157" x="3394075" y="2562225"/>
          <p14:tracePt t="135174" x="3313113" y="2554288"/>
          <p14:tracePt t="135190" x="3286125" y="2554288"/>
          <p14:tracePt t="135207" x="3241675" y="2527300"/>
          <p14:tracePt t="135223" x="3232150" y="2527300"/>
          <p14:tracePt t="135240" x="3205163" y="2509838"/>
          <p14:tracePt t="135257" x="3170238" y="2490788"/>
          <p14:tracePt t="135273" x="3160713" y="2482850"/>
          <p14:tracePt t="135290" x="3116263" y="2438400"/>
          <p14:tracePt t="135307" x="3081338" y="2401888"/>
          <p14:tracePt t="135323" x="3062288" y="2384425"/>
          <p14:tracePt t="135340" x="3044825" y="2347913"/>
          <p14:tracePt t="135357" x="3036888" y="2312988"/>
          <p14:tracePt t="135373" x="3036888" y="2295525"/>
          <p14:tracePt t="135374" x="3027363" y="2276475"/>
          <p14:tracePt t="135390" x="3027363" y="2251075"/>
          <p14:tracePt t="135407" x="3027363" y="2187575"/>
          <p14:tracePt t="135423" x="3027363" y="2133600"/>
          <p14:tracePt t="135440" x="3036888" y="2036763"/>
          <p14:tracePt t="135457" x="3089275" y="1919288"/>
          <p14:tracePt t="135473" x="3116263" y="1866900"/>
          <p14:tracePt t="135490" x="3170238" y="1785938"/>
          <p14:tracePt t="135507" x="3214688" y="1741488"/>
          <p14:tracePt t="135523" x="3232150" y="1731963"/>
          <p14:tracePt t="135540" x="3286125" y="1697038"/>
          <p14:tracePt t="135557" x="3357563" y="1652588"/>
          <p14:tracePt t="135573" x="3394075" y="1643063"/>
          <p14:tracePt t="135590" x="3490913" y="1608138"/>
          <p14:tracePt t="135607" x="3571875" y="1598613"/>
          <p14:tracePt t="135623" x="3616325" y="1598613"/>
          <p14:tracePt t="135640" x="3687763" y="1598613"/>
          <p14:tracePt t="135657" x="3741738" y="1616075"/>
          <p14:tracePt t="135673" x="3776663" y="1633538"/>
          <p14:tracePt t="135690" x="3822700" y="1660525"/>
          <p14:tracePt t="135707" x="3857625" y="1679575"/>
          <p14:tracePt t="135723" x="3867150" y="1697038"/>
          <p14:tracePt t="135740" x="3894138" y="1724025"/>
          <p14:tracePt t="135757" x="3911600" y="1768475"/>
          <p14:tracePt t="135773" x="3919538" y="1785938"/>
          <p14:tracePt t="135790" x="3929063" y="1812925"/>
          <p14:tracePt t="135807" x="3938588" y="1847850"/>
          <p14:tracePt t="135823" x="3946525" y="1847850"/>
          <p14:tracePt t="135840" x="3946525" y="1866900"/>
          <p14:tracePt t="135857" x="3946525" y="1884363"/>
          <p14:tracePt t="135873" x="3946525" y="1893888"/>
          <p14:tracePt t="135890" x="3946525" y="1911350"/>
          <p14:tracePt t="135907" x="3946525" y="1928813"/>
          <p14:tracePt t="135923" x="3946525" y="1938338"/>
          <p14:tracePt t="135940" x="3946525" y="1965325"/>
          <p14:tracePt t="135957" x="3929063" y="1990725"/>
          <p14:tracePt t="135973" x="3919538" y="2000250"/>
          <p14:tracePt t="135990" x="3884613" y="2036763"/>
          <p14:tracePt t="136007" x="3813175" y="2071688"/>
          <p14:tracePt t="136023" x="3786188" y="2089150"/>
          <p14:tracePt t="136040" x="3724275" y="2108200"/>
          <p14:tracePt t="136057" x="3670300" y="2116138"/>
          <p14:tracePt t="136074" x="3652838" y="2116138"/>
          <p14:tracePt t="136090" x="3616325" y="2116138"/>
          <p14:tracePt t="137326" x="0" y="0"/>
        </p14:tracePtLst>
        <p14:tracePtLst>
          <p14:tracePt t="140489" x="3340100" y="1473200"/>
          <p14:tracePt t="140669" x="3340100" y="1482725"/>
          <p14:tracePt t="140679" x="3340100" y="1490663"/>
          <p14:tracePt t="140689" x="3340100" y="1500188"/>
          <p14:tracePt t="140698" x="3340100" y="1517650"/>
          <p14:tracePt t="140708" x="3340100" y="1544638"/>
          <p14:tracePt t="140724" x="3330575" y="1571625"/>
          <p14:tracePt t="140741" x="3322638" y="1687513"/>
          <p14:tracePt t="140758" x="3313113" y="1758950"/>
          <p14:tracePt t="140774" x="3295650" y="1911350"/>
          <p14:tracePt t="140791" x="3286125" y="2027238"/>
          <p14:tracePt t="140808" x="3276600" y="2071688"/>
          <p14:tracePt t="140824" x="3268663" y="2133600"/>
          <p14:tracePt t="140841" x="3268663" y="2152650"/>
          <p14:tracePt t="140858" x="3268663" y="2160588"/>
          <p14:tracePt t="140874" x="3268663" y="2170113"/>
          <p14:tracePt t="141161" x="0" y="0"/>
        </p14:tracePtLst>
        <p14:tracePtLst>
          <p14:tracePt t="142608" x="3367088" y="2724150"/>
          <p14:tracePt t="142797" x="3367088" y="2741613"/>
          <p14:tracePt t="142807" x="3375025" y="2751138"/>
          <p14:tracePt t="142817" x="3375025" y="2759075"/>
          <p14:tracePt t="142827" x="3375025" y="2776538"/>
          <p14:tracePt t="142841" x="3375025" y="2795588"/>
          <p14:tracePt t="142858" x="3375025" y="2822575"/>
          <p14:tracePt t="142875" x="3375025" y="2830513"/>
          <p14:tracePt t="142891" x="3375025" y="2867025"/>
          <p14:tracePt t="142908" x="3375025" y="2884488"/>
          <p14:tracePt t="142927" x="3375025" y="2894013"/>
          <p14:tracePt t="143139" x="3375025" y="2884488"/>
          <p14:tracePt t="143149" x="3375025" y="2867025"/>
          <p14:tracePt t="143159" x="3375025" y="2840038"/>
          <p14:tracePt t="143175" x="3375025" y="2822575"/>
          <p14:tracePt t="143192" x="3375025" y="2795588"/>
          <p14:tracePt t="143209" x="3375025" y="2786063"/>
          <p14:tracePt t="143228" x="3375025" y="2776538"/>
          <p14:tracePt t="143329" x="0" y="0"/>
        </p14:tracePtLst>
        <p14:tracePtLst>
          <p14:tracePt t="143933" x="3268663" y="1231900"/>
          <p14:tracePt t="143951" x="3268663" y="1241425"/>
          <p14:tracePt t="143961" x="3276600" y="1250950"/>
          <p14:tracePt t="143971" x="3276600" y="1258888"/>
          <p14:tracePt t="143981" x="3276600" y="1276350"/>
          <p14:tracePt t="143991" x="3276600" y="1303338"/>
          <p14:tracePt t="144008" x="3286125" y="1339850"/>
          <p14:tracePt t="144025" x="3286125" y="1401763"/>
          <p14:tracePt t="144041" x="3295650" y="1465263"/>
          <p14:tracePt t="144058" x="3295650" y="1490663"/>
          <p14:tracePt t="144075" x="3303588" y="1527175"/>
          <p14:tracePt t="144092" x="3303588" y="1562100"/>
          <p14:tracePt t="144108" x="3303588" y="1581150"/>
          <p14:tracePt t="144125" x="3313113" y="1616075"/>
          <p14:tracePt t="144142" x="3313113" y="1643063"/>
          <p14:tracePt t="144158" x="3313113" y="1660525"/>
          <p14:tracePt t="144175" x="3313113" y="1714500"/>
          <p14:tracePt t="144192" x="3313113" y="1768475"/>
          <p14:tracePt t="144208" x="3313113" y="1795463"/>
          <p14:tracePt t="144225" x="3313113" y="1839913"/>
          <p14:tracePt t="144242" x="3313113" y="1884363"/>
          <p14:tracePt t="144258" x="3313113" y="1911350"/>
          <p14:tracePt t="144275" x="3313113" y="1955800"/>
          <p14:tracePt t="144291" x="3313113" y="1973263"/>
          <p14:tracePt t="144293" x="3313113" y="1982788"/>
          <p14:tracePt t="144308" x="3313113" y="2000250"/>
          <p14:tracePt t="144325" x="3313113" y="2009775"/>
          <p14:tracePt t="144454" x="0" y="0"/>
        </p14:tracePtLst>
        <p14:tracePtLst>
          <p14:tracePt t="145478" x="3402013" y="2687638"/>
          <p14:tracePt t="145487" x="3402013" y="2697163"/>
          <p14:tracePt t="145527" x="3402013" y="2705100"/>
          <p14:tracePt t="145557" x="3394075" y="2705100"/>
          <p14:tracePt t="145577" x="3394075" y="2714625"/>
          <p14:tracePt t="145607" x="3394075" y="2724150"/>
          <p14:tracePt t="145617" x="3394075" y="2732088"/>
          <p14:tracePt t="145638" x="3394075" y="2741613"/>
          <p14:tracePt t="145647" x="3394075" y="2751138"/>
          <p14:tracePt t="145658" x="3394075" y="2759075"/>
          <p14:tracePt t="145675" x="3394075" y="2768600"/>
          <p14:tracePt t="145692" x="3394075" y="2795588"/>
          <p14:tracePt t="145708" x="3394075" y="2822575"/>
          <p14:tracePt t="145725" x="3394075" y="2847975"/>
          <p14:tracePt t="145742" x="3394075" y="2884488"/>
          <p14:tracePt t="145758" x="3394075" y="2928938"/>
          <p14:tracePt t="145775" x="3394075" y="2955925"/>
          <p14:tracePt t="145792" x="3394075" y="2990850"/>
          <p14:tracePt t="145808" x="3394075" y="3027363"/>
          <p14:tracePt t="145825" x="3394075" y="3044825"/>
          <p14:tracePt t="145842" x="3394075" y="3062288"/>
          <p14:tracePt t="145858" x="3394075" y="3081338"/>
          <p14:tracePt t="145875" x="3394075" y="3089275"/>
          <p14:tracePt t="145892" x="3394075" y="3108325"/>
          <p14:tracePt t="147534" x="0" y="0"/>
        </p14:tracePtLst>
        <p14:tracePtLst>
          <p14:tracePt t="159159" x="4170363" y="1231900"/>
          <p14:tracePt t="159441" x="4152900" y="1231900"/>
          <p14:tracePt t="159452" x="4116388" y="1231900"/>
          <p14:tracePt t="159461" x="4037013" y="1258888"/>
          <p14:tracePt t="159478" x="3911600" y="1303338"/>
          <p14:tracePt t="159494" x="3517900" y="1490663"/>
          <p14:tracePt t="159511" x="3108325" y="1741488"/>
          <p14:tracePt t="159527" x="2965450" y="1839913"/>
          <p14:tracePt t="159544" x="2786063" y="1982788"/>
          <p14:tracePt t="159560" x="2687638" y="2071688"/>
          <p14:tracePt t="159577" x="2652713" y="2098675"/>
          <p14:tracePt t="159594" x="2643188" y="2116138"/>
          <p14:tracePt t="159882" x="2670175" y="2116138"/>
          <p14:tracePt t="159892" x="2697163" y="2116138"/>
          <p14:tracePt t="159902" x="2751138" y="2116138"/>
          <p14:tracePt t="159912" x="2813050" y="2116138"/>
          <p14:tracePt t="159927" x="2874963" y="2116138"/>
          <p14:tracePt t="159944" x="2982913" y="2089150"/>
          <p14:tracePt t="159961" x="3036888" y="2081213"/>
          <p14:tracePt t="159977" x="3143250" y="2071688"/>
          <p14:tracePt t="159994" x="3241675" y="2062163"/>
          <p14:tracePt t="160011" x="3295650" y="2062163"/>
          <p14:tracePt t="160012" x="3330575" y="2054225"/>
          <p14:tracePt t="160027" x="3357563" y="2054225"/>
          <p14:tracePt t="160044" x="3402013" y="2044700"/>
          <p14:tracePt t="160061" x="3411538" y="2044700"/>
          <p14:tracePt t="160078" x="3429000" y="2044700"/>
          <p14:tracePt t="160094" x="3438525" y="2044700"/>
          <p14:tracePt t="160111" x="3446463" y="2044700"/>
          <p14:tracePt t="160127" x="3455988" y="2044700"/>
          <p14:tracePt t="160506" x="3446463" y="2044700"/>
          <p14:tracePt t="160526" x="3438525" y="2044700"/>
          <p14:tracePt t="160545" x="3429000" y="2044700"/>
          <p14:tracePt t="160595" x="3419475" y="2044700"/>
          <p14:tracePt t="160605" x="3411538" y="2044700"/>
          <p14:tracePt t="161156" x="3402013" y="2044700"/>
          <p14:tracePt t="161166" x="3384550" y="2054225"/>
          <p14:tracePt t="161176" x="3375025" y="2054225"/>
          <p14:tracePt t="161187" x="3357563" y="2071688"/>
          <p14:tracePt t="161197" x="3330575" y="2081213"/>
          <p14:tracePt t="161211" x="3303588" y="2089150"/>
          <p14:tracePt t="161227" x="3268663" y="2116138"/>
          <p14:tracePt t="161244" x="3251200" y="2133600"/>
          <p14:tracePt t="161261" x="3197225" y="2170113"/>
          <p14:tracePt t="161278" x="3143250" y="2205038"/>
          <p14:tracePt t="161294" x="3116263" y="2214563"/>
          <p14:tracePt t="161311" x="3062288" y="2251075"/>
          <p14:tracePt t="161327" x="3027363" y="2276475"/>
          <p14:tracePt t="161344" x="3009900" y="2295525"/>
          <p14:tracePt t="161361" x="2965450" y="2322513"/>
          <p14:tracePt t="161378" x="2938463" y="2330450"/>
          <p14:tracePt t="161394" x="2919413" y="2339975"/>
          <p14:tracePt t="161411" x="2911475" y="2339975"/>
          <p14:tracePt t="161428" x="2901950" y="2347913"/>
          <p14:tracePt t="161578" x="2938463" y="2330450"/>
          <p14:tracePt t="161588" x="2965450" y="2303463"/>
          <p14:tracePt t="161598" x="3009900" y="2276475"/>
          <p14:tracePt t="161611" x="3054350" y="2251075"/>
          <p14:tracePt t="161628" x="3089275" y="2224088"/>
          <p14:tracePt t="161644" x="3160713" y="2160588"/>
          <p14:tracePt t="161661" x="3232150" y="2125663"/>
          <p14:tracePt t="161678" x="3268663" y="2108200"/>
          <p14:tracePt t="161678" x="3295650" y="2098675"/>
          <p14:tracePt t="161694" x="3322638" y="2081213"/>
          <p14:tracePt t="161711" x="3375025" y="2062163"/>
          <p14:tracePt t="161728" x="3394075" y="2044700"/>
          <p14:tracePt t="161729" x="3402013" y="2044700"/>
          <p14:tracePt t="161744" x="3419475" y="2044700"/>
          <p14:tracePt t="161761" x="3429000" y="2036763"/>
          <p14:tracePt t="161779" x="3438525" y="2027238"/>
          <p14:tracePt t="162072" x="3429000" y="2027238"/>
          <p14:tracePt t="162082" x="3411538" y="2036763"/>
          <p14:tracePt t="162092" x="3375025" y="2054225"/>
          <p14:tracePt t="162101" x="3348038" y="2071688"/>
          <p14:tracePt t="162111" x="3303588" y="2098675"/>
          <p14:tracePt t="162128" x="3276600" y="2116138"/>
          <p14:tracePt t="162144" x="3214688" y="2160588"/>
          <p14:tracePt t="162161" x="3160713" y="2197100"/>
          <p14:tracePt t="162178" x="3133725" y="2205038"/>
          <p14:tracePt t="162194" x="3098800" y="2232025"/>
          <p14:tracePt t="162211" x="3044825" y="2259013"/>
          <p14:tracePt t="162228" x="3036888" y="2276475"/>
          <p14:tracePt t="162245" x="3000375" y="2295525"/>
          <p14:tracePt t="162261" x="2982913" y="2303463"/>
          <p14:tracePt t="162278" x="2965450" y="2312988"/>
          <p14:tracePt t="162294" x="2946400" y="2322513"/>
          <p14:tracePt t="162312" x="2938463" y="2322513"/>
          <p14:tracePt t="162328" x="2938463" y="2330450"/>
          <p14:tracePt t="166368" x="0" y="0"/>
        </p14:tracePtLst>
        <p14:tracePtLst>
          <p14:tracePt t="167411" x="3616325" y="2000250"/>
          <p14:tracePt t="167561" x="3616325" y="1990725"/>
          <p14:tracePt t="167601" x="3616325" y="1982788"/>
          <p14:tracePt t="167611" x="3616325" y="1973263"/>
          <p14:tracePt t="167631" x="3616325" y="1965325"/>
          <p14:tracePt t="167641" x="3625850" y="1955800"/>
          <p14:tracePt t="167651" x="3633788" y="1946275"/>
          <p14:tracePt t="167662" x="3652838" y="1938338"/>
          <p14:tracePt t="167679" x="3660775" y="1928813"/>
          <p14:tracePt t="167695" x="3670300" y="1919288"/>
          <p14:tracePt t="167712" x="3679825" y="1919288"/>
          <p14:tracePt t="168043" x="0" y="0"/>
        </p14:tracePtLst>
        <p14:tracePtLst>
          <p14:tracePt t="177539" x="3894138" y="3322638"/>
          <p14:tracePt t="177637" x="3902075" y="3303588"/>
          <p14:tracePt t="177648" x="3911600" y="3276600"/>
          <p14:tracePt t="177657" x="3929063" y="3232150"/>
          <p14:tracePt t="177668" x="3965575" y="3179763"/>
          <p14:tracePt t="177681" x="4000500" y="3108325"/>
          <p14:tracePt t="177697" x="4205288" y="2874963"/>
          <p14:tracePt t="177714" x="4429125" y="2643188"/>
          <p14:tracePt t="177731" x="4929188" y="2214563"/>
          <p14:tracePt t="177747" x="5375275" y="1955800"/>
          <p14:tracePt t="177764" x="5537200" y="1884363"/>
          <p14:tracePt t="177780" x="5741988" y="1822450"/>
          <p14:tracePt t="177797" x="5938838" y="1822450"/>
          <p14:tracePt t="177814" x="6018213" y="1822450"/>
          <p14:tracePt t="177830" x="6161088" y="1839913"/>
          <p14:tracePt t="177847" x="6313488" y="1866900"/>
          <p14:tracePt t="177864" x="6375400" y="1874838"/>
          <p14:tracePt t="177880" x="6465888" y="1893888"/>
          <p14:tracePt t="177897" x="6518275" y="1901825"/>
          <p14:tracePt t="177914" x="6537325" y="1911350"/>
          <p14:tracePt t="177930" x="6572250" y="1911350"/>
          <p14:tracePt t="177947" x="6608763" y="1928813"/>
          <p14:tracePt t="177964" x="6626225" y="1928813"/>
          <p14:tracePt t="178360" x="6634163" y="1928813"/>
          <p14:tracePt t="178371" x="6643688" y="1919288"/>
          <p14:tracePt t="178381" x="6688138" y="1911350"/>
          <p14:tracePt t="178390" x="6751638" y="1893888"/>
          <p14:tracePt t="178399" x="6858000" y="1857375"/>
          <p14:tracePt t="178414" x="6991350" y="1839913"/>
          <p14:tracePt t="178431" x="7251700" y="1785938"/>
          <p14:tracePt t="178447" x="7358063" y="1776413"/>
          <p14:tracePt t="178464" x="7527925" y="1751013"/>
          <p14:tracePt t="178480" x="7680325" y="1731963"/>
          <p14:tracePt t="178497" x="7732713" y="1731963"/>
          <p14:tracePt t="178514" x="7848600" y="1724025"/>
          <p14:tracePt t="178531" x="7956550" y="1704975"/>
          <p14:tracePt t="178547" x="8010525" y="1697038"/>
          <p14:tracePt t="178564" x="8072438" y="1687513"/>
          <p14:tracePt t="178580" x="8126413" y="1687513"/>
          <p14:tracePt t="178597" x="8143875" y="1687513"/>
          <p14:tracePt t="178614" x="8161338" y="1687513"/>
          <p14:tracePt t="178630" x="8170863" y="1687513"/>
          <p14:tracePt t="178742" x="8161338" y="1697038"/>
          <p14:tracePt t="178751" x="8134350" y="1697038"/>
          <p14:tracePt t="178762" x="8108950" y="1697038"/>
          <p14:tracePt t="178772" x="8081963" y="1697038"/>
          <p14:tracePt t="178781" x="8045450" y="1697038"/>
          <p14:tracePt t="178797" x="7983538" y="1697038"/>
          <p14:tracePt t="178814" x="7840663" y="1697038"/>
          <p14:tracePt t="178831" x="7724775" y="1697038"/>
          <p14:tracePt t="178847" x="7670800" y="1697038"/>
          <p14:tracePt t="178864" x="7608888" y="1697038"/>
          <p14:tracePt t="178881" x="7554913" y="1697038"/>
          <p14:tracePt t="178897" x="7537450" y="1697038"/>
          <p14:tracePt t="178914" x="7473950" y="1697038"/>
          <p14:tracePt t="178931" x="7419975" y="1704975"/>
          <p14:tracePt t="178947" x="7394575" y="1704975"/>
          <p14:tracePt t="178964" x="7358063" y="1704975"/>
          <p14:tracePt t="178981" x="7340600" y="1704975"/>
          <p14:tracePt t="178997" x="7323138" y="1704975"/>
          <p14:tracePt t="179014" x="7313613" y="1714500"/>
          <p14:tracePt t="179032" x="7304088" y="1714500"/>
          <p14:tracePt t="179047" x="7296150" y="1731963"/>
          <p14:tracePt t="179064" x="7269163" y="1741488"/>
          <p14:tracePt t="179080" x="7269163" y="1751013"/>
          <p14:tracePt t="179081" x="7259638" y="1751013"/>
          <p14:tracePt t="179097" x="7251700" y="1751013"/>
          <p14:tracePt t="179213" x="7259638" y="1751013"/>
          <p14:tracePt t="179223" x="7277100" y="1751013"/>
          <p14:tracePt t="179233" x="7313613" y="1751013"/>
          <p14:tracePt t="179247" x="7348538" y="1741488"/>
          <p14:tracePt t="179264" x="7446963" y="1731963"/>
          <p14:tracePt t="179281" x="7500938" y="1731963"/>
          <p14:tracePt t="179297" x="7572375" y="1731963"/>
          <p14:tracePt t="179314" x="7626350" y="1731963"/>
          <p14:tracePt t="179331" x="7653338" y="1731963"/>
          <p14:tracePt t="179347" x="7688263" y="1731963"/>
          <p14:tracePt t="179364" x="7732713" y="1751013"/>
          <p14:tracePt t="179381" x="7732713" y="1758950"/>
          <p14:tracePt t="179397" x="7751763" y="1768475"/>
          <p14:tracePt t="179414" x="7759700" y="1785938"/>
          <p14:tracePt t="179430" x="7759700" y="1795463"/>
          <p14:tracePt t="179447" x="7769225" y="1803400"/>
          <p14:tracePt t="179464" x="7769225" y="1822450"/>
          <p14:tracePt t="179481" x="7769225" y="1830388"/>
          <p14:tracePt t="179497" x="7732713" y="1857375"/>
          <p14:tracePt t="179514" x="7680325" y="1874838"/>
          <p14:tracePt t="179531" x="7634288" y="1884363"/>
          <p14:tracePt t="179547" x="7554913" y="1884363"/>
          <p14:tracePt t="179564" x="7456488" y="1884363"/>
          <p14:tracePt t="179581" x="7402513" y="1884363"/>
          <p14:tracePt t="179597" x="7340600" y="1874838"/>
          <p14:tracePt t="179614" x="7304088" y="1866900"/>
          <p14:tracePt t="179631" x="7286625" y="1857375"/>
          <p14:tracePt t="179647" x="7269163" y="1847850"/>
          <p14:tracePt t="179694" x="7269163" y="1839913"/>
          <p14:tracePt t="179715" x="7269163" y="1830388"/>
          <p14:tracePt t="179745" x="7269163" y="1822450"/>
          <p14:tracePt t="179755" x="7269163" y="1812925"/>
          <p14:tracePt t="179765" x="7269163" y="1803400"/>
          <p14:tracePt t="179781" x="7277100" y="1776413"/>
          <p14:tracePt t="179797" x="7323138" y="1741488"/>
          <p14:tracePt t="179815" x="7402513" y="1724025"/>
          <p14:tracePt t="179831" x="7446963" y="1714500"/>
          <p14:tracePt t="179848" x="7518400" y="1704975"/>
          <p14:tracePt t="179864" x="7554913" y="1704975"/>
          <p14:tracePt t="179881" x="7599363" y="1704975"/>
          <p14:tracePt t="179897" x="7626350" y="1704975"/>
          <p14:tracePt t="179915" x="7643813" y="1724025"/>
          <p14:tracePt t="179931" x="7653338" y="1724025"/>
          <p14:tracePt t="179948" x="7661275" y="1731963"/>
          <p14:tracePt t="179964" x="7661275" y="1741488"/>
          <p14:tracePt t="179981" x="7670800" y="1758950"/>
          <p14:tracePt t="179997" x="7670800" y="1768475"/>
          <p14:tracePt t="180015" x="7670800" y="1776413"/>
          <p14:tracePt t="180035" x="7653338" y="1785938"/>
          <p14:tracePt t="180047" x="7626350" y="1785938"/>
          <p14:tracePt t="180064" x="7599363" y="1785938"/>
          <p14:tracePt t="180081" x="7527925" y="1785938"/>
          <p14:tracePt t="180097" x="7456488" y="1785938"/>
          <p14:tracePt t="180114" x="7439025" y="1785938"/>
          <p14:tracePt t="180131" x="7412038" y="1785938"/>
          <p14:tracePt t="180147" x="7402513" y="1776413"/>
          <p14:tracePt t="180164" x="7394575" y="1768475"/>
          <p14:tracePt t="180186" x="7394575" y="1758950"/>
          <p14:tracePt t="180256" x="7394575" y="1751013"/>
          <p14:tracePt t="180266" x="7412038" y="1741488"/>
          <p14:tracePt t="180276" x="7439025" y="1741488"/>
          <p14:tracePt t="180286" x="7456488" y="1731963"/>
          <p14:tracePt t="180297" x="7483475" y="1731963"/>
          <p14:tracePt t="180314" x="7500938" y="1731963"/>
          <p14:tracePt t="180331" x="7527925" y="1731963"/>
          <p14:tracePt t="180348" x="7554913" y="1731963"/>
          <p14:tracePt t="180388" x="7562850" y="1731963"/>
          <p14:tracePt t="180730" x="0" y="0"/>
        </p14:tracePtLst>
        <p14:tracePtLst>
          <p14:tracePt t="181724" x="3098800" y="6161088"/>
          <p14:tracePt t="181742" x="3089275" y="6161088"/>
          <p14:tracePt t="181752" x="3081338" y="6161088"/>
          <p14:tracePt t="181772" x="3071813" y="6161088"/>
          <p14:tracePt t="181923" x="3071813" y="6153150"/>
          <p14:tracePt t="181934" x="3071813" y="6134100"/>
          <p14:tracePt t="181943" x="3071813" y="6108700"/>
          <p14:tracePt t="181953" x="3071813" y="6072188"/>
          <p14:tracePt t="181964" x="3071813" y="6018213"/>
          <p14:tracePt t="181981" x="3071813" y="5983288"/>
          <p14:tracePt t="181998" x="3071813" y="5919788"/>
          <p14:tracePt t="182014" x="3071813" y="5884863"/>
          <p14:tracePt t="182031" x="3071813" y="5867400"/>
          <p14:tracePt t="182048" x="3071813" y="5830888"/>
          <p14:tracePt t="182064" x="3071813" y="5786438"/>
          <p14:tracePt t="182081" x="3071813" y="5768975"/>
          <p14:tracePt t="182098" x="3071813" y="5732463"/>
          <p14:tracePt t="182114" x="3071813" y="5705475"/>
          <p14:tracePt t="182131" x="3062288" y="5697538"/>
          <p14:tracePt t="182148" x="3054350" y="5688013"/>
          <p14:tracePt t="182164" x="3044825" y="5670550"/>
          <p14:tracePt t="182181" x="3044825" y="5661025"/>
          <p14:tracePt t="182198" x="3027363" y="5634038"/>
          <p14:tracePt t="182214" x="3000375" y="5608638"/>
          <p14:tracePt t="182231" x="2982913" y="5589588"/>
          <p14:tracePt t="182248" x="2955925" y="5562600"/>
          <p14:tracePt t="182264" x="2928938" y="5537200"/>
          <p14:tracePt t="182281" x="2911475" y="5527675"/>
          <p14:tracePt t="182298" x="2874963" y="5510213"/>
          <p14:tracePt t="182315" x="2822575" y="5491163"/>
          <p14:tracePt t="182331" x="2776538" y="5483225"/>
          <p14:tracePt t="182348" x="2724150" y="5473700"/>
          <p14:tracePt t="182365" x="2679700" y="5473700"/>
          <p14:tracePt t="182381" x="2660650" y="5473700"/>
          <p14:tracePt t="182398" x="2633663" y="5473700"/>
          <p14:tracePt t="182414" x="2616200" y="5473700"/>
          <p14:tracePt t="182431" x="2608263" y="5491163"/>
          <p14:tracePt t="182448" x="2589213" y="5510213"/>
          <p14:tracePt t="182464" x="2554288" y="5562600"/>
          <p14:tracePt t="182481" x="2544763" y="5589588"/>
          <p14:tracePt t="182498" x="2517775" y="5643563"/>
          <p14:tracePt t="182515" x="2500313" y="5732463"/>
          <p14:tracePt t="182531" x="2490788" y="5786438"/>
          <p14:tracePt t="182548" x="2482850" y="5911850"/>
          <p14:tracePt t="182565" x="2482850" y="6010275"/>
          <p14:tracePt t="182581" x="2482850" y="6054725"/>
          <p14:tracePt t="182598" x="2482850" y="6143625"/>
          <p14:tracePt t="182614" x="2482850" y="6180138"/>
          <p14:tracePt t="182631" x="2482850" y="6269038"/>
          <p14:tracePt t="182648" x="2500313" y="6357938"/>
          <p14:tracePt t="182665" x="2517775" y="6384925"/>
          <p14:tracePt t="182666" x="2527300" y="6411913"/>
          <p14:tracePt t="182681" x="2536825" y="6438900"/>
          <p14:tracePt t="182698" x="2554288" y="6473825"/>
          <p14:tracePt t="182714" x="2562225" y="6491288"/>
          <p14:tracePt t="182716" x="2571750" y="6510338"/>
          <p14:tracePt t="182731" x="2581275" y="6527800"/>
          <p14:tracePt t="182748" x="2598738" y="6554788"/>
          <p14:tracePt t="182764" x="2608263" y="6572250"/>
          <p14:tracePt t="182782" x="2625725" y="6599238"/>
          <p14:tracePt t="182798" x="2670175" y="6626225"/>
          <p14:tracePt t="182814" x="2687638" y="6634163"/>
          <p14:tracePt t="182831" x="2724150" y="6643688"/>
          <p14:tracePt t="182848" x="2776538" y="6661150"/>
          <p14:tracePt t="182864" x="2803525" y="6661150"/>
          <p14:tracePt t="182881" x="2867025" y="6661150"/>
          <p14:tracePt t="182898" x="2938463" y="6643688"/>
          <p14:tracePt t="182915" x="2982913" y="6626225"/>
          <p14:tracePt t="182931" x="3036888" y="6589713"/>
          <p14:tracePt t="182948" x="3071813" y="6554788"/>
          <p14:tracePt t="182964" x="3098800" y="6527800"/>
          <p14:tracePt t="182981" x="3143250" y="6419850"/>
          <p14:tracePt t="182998" x="3205163" y="6259513"/>
          <p14:tracePt t="183014" x="3224213" y="6170613"/>
          <p14:tracePt t="183031" x="3232150" y="6018213"/>
          <p14:tracePt t="183048" x="3241675" y="5894388"/>
          <p14:tracePt t="183064" x="3241675" y="5848350"/>
          <p14:tracePt t="183081" x="3241675" y="5732463"/>
          <p14:tracePt t="183098" x="3241675" y="5608638"/>
          <p14:tracePt t="183114" x="3241675" y="5545138"/>
          <p14:tracePt t="183131" x="3241675" y="5438775"/>
          <p14:tracePt t="183148" x="3224213" y="5348288"/>
          <p14:tracePt t="183164" x="3205163" y="5303838"/>
          <p14:tracePt t="183181" x="3179763" y="5259388"/>
          <p14:tracePt t="183198" x="3143250" y="5214938"/>
          <p14:tracePt t="183215" x="3125788" y="5187950"/>
          <p14:tracePt t="183231" x="3081338" y="5143500"/>
          <p14:tracePt t="183248" x="3036888" y="5089525"/>
          <p14:tracePt t="183264" x="3009900" y="5062538"/>
          <p14:tracePt t="183281" x="2965450" y="5027613"/>
          <p14:tracePt t="183298" x="2911475" y="4991100"/>
          <p14:tracePt t="183314" x="2874963" y="4973638"/>
          <p14:tracePt t="183331" x="2795588" y="4946650"/>
          <p14:tracePt t="183348" x="2705100" y="4946650"/>
          <p14:tracePt t="183365" x="2670175" y="4946650"/>
          <p14:tracePt t="183381" x="2616200" y="4946650"/>
          <p14:tracePt t="183398" x="2581275" y="4946650"/>
          <p14:tracePt t="183414" x="2562225" y="4956175"/>
          <p14:tracePt t="183431" x="2527300" y="4991100"/>
          <p14:tracePt t="183448" x="2473325" y="5045075"/>
          <p14:tracePt t="183465" x="2446338" y="5099050"/>
          <p14:tracePt t="183481" x="2393950" y="5197475"/>
          <p14:tracePt t="183498" x="2384425" y="5232400"/>
          <p14:tracePt t="183515" x="2357438" y="5340350"/>
          <p14:tracePt t="183531" x="2330450" y="5429250"/>
          <p14:tracePt t="183548" x="2330450" y="5473700"/>
          <p14:tracePt t="183565" x="2322513" y="5589588"/>
          <p14:tracePt t="183581" x="2322513" y="5697538"/>
          <p14:tracePt t="183598" x="2322513" y="5741988"/>
          <p14:tracePt t="183599" x="2322513" y="5795963"/>
          <p14:tracePt t="183615" x="2330450" y="5857875"/>
          <p14:tracePt t="183631" x="2374900" y="5991225"/>
          <p14:tracePt t="183648" x="2401888" y="6054725"/>
          <p14:tracePt t="183665" x="2446338" y="6180138"/>
          <p14:tracePt t="183681" x="2490788" y="6276975"/>
          <p14:tracePt t="183698" x="2517775" y="6323013"/>
          <p14:tracePt t="183715" x="2562225" y="6402388"/>
          <p14:tracePt t="183731" x="2625725" y="6483350"/>
          <p14:tracePt t="183748" x="2652713" y="6518275"/>
          <p14:tracePt t="183765" x="2687638" y="6572250"/>
          <p14:tracePt t="183781" x="2724150" y="6608763"/>
          <p14:tracePt t="183798" x="2751138" y="6634163"/>
          <p14:tracePt t="183815" x="2786063" y="6653213"/>
          <p14:tracePt t="183831" x="2840038" y="6688138"/>
          <p14:tracePt t="183848" x="2867025" y="6688138"/>
          <p14:tracePt t="183865" x="2919413" y="6705600"/>
          <p14:tracePt t="183881" x="2990850" y="6715125"/>
          <p14:tracePt t="183898" x="3017838" y="6715125"/>
          <p14:tracePt t="183915" x="3081338" y="6715125"/>
          <p14:tracePt t="183931" x="3143250" y="6715125"/>
          <p14:tracePt t="183948" x="3160713" y="6715125"/>
          <p14:tracePt t="183965" x="3214688" y="6680200"/>
          <p14:tracePt t="183981" x="3259138" y="6608763"/>
          <p14:tracePt t="183998" x="3286125" y="6562725"/>
          <p14:tracePt t="184015" x="3322638" y="6483350"/>
          <p14:tracePt t="184031" x="3330575" y="6411913"/>
          <p14:tracePt t="184048" x="3330575" y="6357938"/>
          <p14:tracePt t="184065" x="3348038" y="6205538"/>
          <p14:tracePt t="184081" x="3348038" y="6000750"/>
          <p14:tracePt t="184098" x="3348038" y="5919788"/>
          <p14:tracePt t="184115" x="3348038" y="5776913"/>
          <p14:tracePt t="184131" x="3330575" y="5688013"/>
          <p14:tracePt t="184148" x="3313113" y="5653088"/>
          <p14:tracePt t="184165" x="3286125" y="5572125"/>
          <p14:tracePt t="184181" x="3259138" y="5510213"/>
          <p14:tracePt t="184198" x="3232150" y="5465763"/>
          <p14:tracePt t="184215" x="3187700" y="5384800"/>
          <p14:tracePt t="184231" x="3125788" y="5295900"/>
          <p14:tracePt t="184248" x="3098800" y="5268913"/>
          <p14:tracePt t="184265" x="3044825" y="5205413"/>
          <p14:tracePt t="184281" x="2990850" y="5153025"/>
          <p14:tracePt t="184298" x="2965450" y="5133975"/>
          <p14:tracePt t="184315" x="2919413" y="5116513"/>
          <p14:tracePt t="184331" x="2901950" y="5108575"/>
          <p14:tracePt t="184348" x="2894013" y="5108575"/>
          <p14:tracePt t="184365" x="2867025" y="5108575"/>
          <p14:tracePt t="184382" x="2830513" y="5108575"/>
          <p14:tracePt t="184398" x="2813050" y="5108575"/>
          <p14:tracePt t="184415" x="2813050" y="5126038"/>
          <p14:tracePt t="184764" x="0" y="0"/>
        </p14:tracePtLst>
        <p14:tracePtLst>
          <p14:tracePt t="187879" x="2428875" y="3848100"/>
          <p14:tracePt t="188128" x="2428875" y="3840163"/>
          <p14:tracePt t="188148" x="2419350" y="3830638"/>
          <p14:tracePt t="188159" x="2411413" y="3822700"/>
          <p14:tracePt t="188168" x="2393950" y="3813175"/>
          <p14:tracePt t="188182" x="2374900" y="3803650"/>
          <p14:tracePt t="188199" x="2347913" y="3768725"/>
          <p14:tracePt t="188216" x="2330450" y="3751263"/>
          <p14:tracePt t="188232" x="2276475" y="3670300"/>
          <p14:tracePt t="188249" x="2251075" y="3589338"/>
          <p14:tracePt t="188266" x="2241550" y="3562350"/>
          <p14:tracePt t="188282" x="2232025" y="3517900"/>
          <p14:tracePt t="188299" x="2232025" y="3490913"/>
          <p14:tracePt t="188315" x="2232025" y="3473450"/>
          <p14:tracePt t="188332" x="2232025" y="3455988"/>
          <p14:tracePt t="188349" x="2232025" y="3446463"/>
          <p14:tracePt t="188369" x="2232025" y="3438525"/>
          <p14:tracePt t="188389" x="2241550" y="3438525"/>
          <p14:tracePt t="188409" x="2251075" y="3429000"/>
          <p14:tracePt t="188418" x="2259013" y="3429000"/>
          <p14:tracePt t="188439" x="2259013" y="3419475"/>
          <p14:tracePt t="188449" x="2268538" y="3419475"/>
          <p14:tracePt t="188813" x="2259013" y="3411538"/>
          <p14:tracePt t="188821" x="2259013" y="3402013"/>
          <p14:tracePt t="188833" x="2251075" y="3394075"/>
          <p14:tracePt t="188849" x="2241550" y="3384550"/>
          <p14:tracePt t="188865" x="2232025" y="3367088"/>
          <p14:tracePt t="188882" x="2224088" y="3357563"/>
          <p14:tracePt t="188899" x="2224088" y="3348038"/>
          <p14:tracePt t="188916" x="2224088" y="3340100"/>
          <p14:tracePt t="188941" x="2224088" y="3330575"/>
          <p14:tracePt t="191082" x="2224088" y="3322638"/>
          <p14:tracePt t="191102" x="2224088" y="3313113"/>
          <p14:tracePt t="191122" x="2224088" y="3295650"/>
          <p14:tracePt t="191142" x="2224088" y="3286125"/>
          <p14:tracePt t="191162" x="2224088" y="3276600"/>
          <p14:tracePt t="191185" x="2224088" y="3268663"/>
          <p14:tracePt t="191221" x="2224088" y="3259138"/>
          <p14:tracePt t="191333" x="2232025" y="3259138"/>
          <p14:tracePt t="191452" x="2232025" y="3268663"/>
          <p14:tracePt t="191472" x="2232025" y="3276600"/>
          <p14:tracePt t="191512" x="2232025" y="3286125"/>
          <p14:tracePt t="191643" x="2232025" y="3295650"/>
          <p14:tracePt t="191944" x="2232025" y="3313113"/>
          <p14:tracePt t="191964" x="2232025" y="3322638"/>
          <p14:tracePt t="191974" x="2241550" y="3322638"/>
          <p14:tracePt t="191984" x="2241550" y="3330575"/>
          <p14:tracePt t="192014" x="2241550" y="3340100"/>
          <p14:tracePt t="192095" x="2241550" y="3348038"/>
          <p14:tracePt t="192487" x="0" y="0"/>
        </p14:tracePtLst>
        <p14:tracePtLst>
          <p14:tracePt t="198631" x="2232025" y="3017838"/>
          <p14:tracePt t="198931" x="2232025" y="3027363"/>
          <p14:tracePt t="198961" x="2232025" y="3036888"/>
          <p14:tracePt t="198981" x="2232025" y="3054350"/>
          <p14:tracePt t="199001" x="2232025" y="3062288"/>
          <p14:tracePt t="199021" x="2232025" y="3071813"/>
          <p14:tracePt t="199042" x="2232025" y="3081338"/>
          <p14:tracePt t="199051" x="2232025" y="3089275"/>
          <p14:tracePt t="199072" x="2224088" y="3089275"/>
          <p14:tracePt t="199081" x="2224088" y="3098800"/>
          <p14:tracePt t="199122" x="2214563" y="3098800"/>
          <p14:tracePt t="199322" x="2224088" y="3098800"/>
          <p14:tracePt t="199352" x="2232025" y="3098800"/>
          <p14:tracePt t="199413" x="2241550" y="3098800"/>
          <p14:tracePt t="199513" x="2232025" y="3098800"/>
          <p14:tracePt t="199746" x="2241550" y="3098800"/>
          <p14:tracePt t="199875" x="2232025" y="3098800"/>
          <p14:tracePt t="200025" x="2241550" y="3098800"/>
          <p14:tracePt t="200075" x="2251075" y="3098800"/>
          <p14:tracePt t="200155" x="2241550" y="3098800"/>
          <p14:tracePt t="200175" x="2232025" y="3098800"/>
          <p14:tracePt t="200205" x="2224088" y="3098800"/>
          <p14:tracePt t="200387" x="2232025" y="3098800"/>
          <p14:tracePt t="201787" x="2241550" y="3089275"/>
          <p14:tracePt t="201808" x="2241550" y="3081338"/>
          <p14:tracePt t="201818" x="2251075" y="3081338"/>
          <p14:tracePt t="201826" x="2259013" y="3081338"/>
          <p14:tracePt t="201846" x="2259013" y="3071813"/>
          <p14:tracePt t="201856" x="2268538" y="3071813"/>
          <p14:tracePt t="201886" x="2276475" y="3071813"/>
          <p14:tracePt t="202088" x="2268538" y="3071813"/>
          <p14:tracePt t="202117" x="2259013" y="3071813"/>
          <p14:tracePt t="202489" x="2251075" y="3071813"/>
          <p14:tracePt t="204575" x="0" y="0"/>
        </p14:tracePtLst>
        <p14:tracePtLst>
          <p14:tracePt t="205922" x="6010275" y="5724525"/>
          <p14:tracePt t="205978" x="6010275" y="5732463"/>
          <p14:tracePt t="205988" x="6010275" y="5741988"/>
          <p14:tracePt t="206018" x="6000750" y="5741988"/>
          <p14:tracePt t="206028" x="5991225" y="5751513"/>
          <p14:tracePt t="206039" x="5983288" y="5751513"/>
          <p14:tracePt t="206052" x="5973763" y="5751513"/>
          <p14:tracePt t="206068" x="5956300" y="5751513"/>
          <p14:tracePt t="206102" x="5938838" y="5751513"/>
          <p14:tracePt t="206118" x="5919788" y="5751513"/>
          <p14:tracePt t="206135" x="5911850" y="5751513"/>
          <p14:tracePt t="206159" x="5902325" y="5751513"/>
          <p14:tracePt t="206170" x="5902325" y="5741988"/>
          <p14:tracePt t="206189" x="5902325" y="5732463"/>
          <p14:tracePt t="206249" x="5902325" y="5724525"/>
          <p14:tracePt t="206279" x="5911850" y="5715000"/>
          <p14:tracePt t="206289" x="5919788" y="5715000"/>
          <p14:tracePt t="206299" x="5929313" y="5715000"/>
          <p14:tracePt t="206309" x="5938838" y="5715000"/>
          <p14:tracePt t="206319" x="5956300" y="5715000"/>
          <p14:tracePt t="206335" x="5965825" y="5715000"/>
          <p14:tracePt t="206352" x="5983288" y="5715000"/>
          <p14:tracePt t="206385" x="5991225" y="5715000"/>
          <p14:tracePt t="206403" x="5991225" y="5724525"/>
          <p14:tracePt t="206450" x="5991225" y="5732463"/>
          <p14:tracePt t="206500" x="5983288" y="5732463"/>
          <p14:tracePt t="206510" x="5973763" y="5732463"/>
          <p14:tracePt t="206520" x="5965825" y="5732463"/>
          <p14:tracePt t="206560" x="5956300" y="5732463"/>
          <p14:tracePt t="206591" x="5965825" y="5705475"/>
          <p14:tracePt t="206721" x="0" y="0"/>
        </p14:tracePtLst>
        <p14:tracePtLst>
          <p14:tracePt t="207735" x="6831013" y="1938338"/>
          <p14:tracePt t="207826" x="6831013" y="1946275"/>
          <p14:tracePt t="207846" x="6831013" y="1955800"/>
          <p14:tracePt t="207856" x="6831013" y="1973263"/>
          <p14:tracePt t="207866" x="6831013" y="2000250"/>
          <p14:tracePt t="207876" x="6831013" y="2036763"/>
          <p14:tracePt t="207885" x="6831013" y="2081213"/>
          <p14:tracePt t="207902" x="6831013" y="2116138"/>
          <p14:tracePt t="207919" x="6831013" y="2179638"/>
          <p14:tracePt t="207935" x="6831013" y="2224088"/>
          <p14:tracePt t="207952" x="6831013" y="2241550"/>
          <p14:tracePt t="207969" x="6831013" y="2268538"/>
          <p14:tracePt t="207985" x="6831013" y="2276475"/>
          <p14:tracePt t="208317" x="6831013" y="2286000"/>
          <p14:tracePt t="208327" x="6831013" y="2295525"/>
          <p14:tracePt t="208337" x="6831013" y="2330450"/>
          <p14:tracePt t="208352" x="6831013" y="2357438"/>
          <p14:tracePt t="208369" x="6831013" y="2438400"/>
          <p14:tracePt t="208386" x="6840538" y="2482850"/>
          <p14:tracePt t="208402" x="6840538" y="2536825"/>
          <p14:tracePt t="208419" x="6848475" y="2554288"/>
          <p14:tracePt t="208436" x="6848475" y="2571750"/>
          <p14:tracePt t="208469" x="6848475" y="2581275"/>
          <p14:tracePt t="208537" x="6848475" y="2562225"/>
          <p14:tracePt t="208547" x="6848475" y="2517775"/>
          <p14:tracePt t="208558" x="6848475" y="2401888"/>
          <p14:tracePt t="208569" x="6840538" y="2268538"/>
          <p14:tracePt t="208585" x="6831013" y="2160588"/>
          <p14:tracePt t="208602" x="6831013" y="1938338"/>
          <p14:tracePt t="208619" x="6831013" y="1751013"/>
          <p14:tracePt t="208635" x="6831013" y="1660525"/>
          <p14:tracePt t="208652" x="6831013" y="1554163"/>
          <p14:tracePt t="208669" x="6823075" y="1482725"/>
          <p14:tracePt t="208685" x="6813550" y="1455738"/>
          <p14:tracePt t="208702" x="6813550" y="1428750"/>
          <p14:tracePt t="208719" x="6804025" y="1411288"/>
          <p14:tracePt t="208849" x="6804025" y="1419225"/>
          <p14:tracePt t="208858" x="6804025" y="1428750"/>
          <p14:tracePt t="208869" x="6804025" y="1446213"/>
          <p14:tracePt t="208878" x="6804025" y="1482725"/>
          <p14:tracePt t="208889" x="6804025" y="1517650"/>
          <p14:tracePt t="208902" x="6804025" y="1554163"/>
          <p14:tracePt t="208919" x="6796088" y="1679575"/>
          <p14:tracePt t="208935" x="6796088" y="1751013"/>
          <p14:tracePt t="208952" x="6796088" y="1893888"/>
          <p14:tracePt t="208969" x="6796088" y="2027238"/>
          <p14:tracePt t="208985" x="6796088" y="2089150"/>
          <p14:tracePt t="209002" x="6796088" y="2205038"/>
          <p14:tracePt t="209019" x="6796088" y="2330450"/>
          <p14:tracePt t="209035" x="6796088" y="2374900"/>
          <p14:tracePt t="209052" x="6804025" y="2455863"/>
          <p14:tracePt t="209069" x="6804025" y="2490788"/>
          <p14:tracePt t="209085" x="6804025" y="2500313"/>
          <p14:tracePt t="209102" x="6804025" y="2517775"/>
          <p14:tracePt t="209119" x="6804025" y="2527300"/>
          <p14:tracePt t="209136" x="6804025" y="2536825"/>
          <p14:tracePt t="209152" x="6804025" y="2544763"/>
          <p14:tracePt t="209169" x="6804025" y="2562225"/>
          <p14:tracePt t="209202" x="6804025" y="2581275"/>
          <p14:tracePt t="209219" x="6796088" y="2608263"/>
          <p14:tracePt t="209235" x="6786563" y="2616200"/>
          <p14:tracePt t="209252" x="6786563" y="2643188"/>
          <p14:tracePt t="209269" x="6777038" y="2652713"/>
          <p14:tracePt t="209285" x="6777038" y="2660650"/>
          <p14:tracePt t="209302" x="6777038" y="2670175"/>
          <p14:tracePt t="209380" x="6777038" y="2652713"/>
          <p14:tracePt t="209390" x="6777038" y="2625725"/>
          <p14:tracePt t="209400" x="6777038" y="2581275"/>
          <p14:tracePt t="209410" x="6777038" y="2517775"/>
          <p14:tracePt t="209420" x="6777038" y="2438400"/>
          <p14:tracePt t="209436" x="6777038" y="2347913"/>
          <p14:tracePt t="209452" x="6777038" y="2224088"/>
          <p14:tracePt t="209469" x="6777038" y="2187575"/>
          <p14:tracePt t="209470" x="6777038" y="2160588"/>
          <p14:tracePt t="209486" x="6777038" y="2133600"/>
          <p14:tracePt t="209502" x="6777038" y="2089150"/>
          <p14:tracePt t="209519" x="6777038" y="2071688"/>
          <p14:tracePt t="209535" x="6777038" y="2036763"/>
          <p14:tracePt t="209552" x="6777038" y="2000250"/>
          <p14:tracePt t="209569" x="6777038" y="1982788"/>
          <p14:tracePt t="209586" x="6777038" y="1965325"/>
          <p14:tracePt t="209602" x="6777038" y="1955800"/>
          <p14:tracePt t="209619" x="6777038" y="1946275"/>
          <p14:tracePt t="209636" x="6777038" y="1938338"/>
          <p14:tracePt t="209652" x="6769100" y="1928813"/>
          <p14:tracePt t="209669" x="6769100" y="1919288"/>
          <p14:tracePt t="209685" x="6769100" y="1901825"/>
          <p14:tracePt t="209703" x="6759575" y="1893888"/>
          <p14:tracePt t="209882" x="6759575" y="1901825"/>
          <p14:tracePt t="209892" x="6759575" y="1928813"/>
          <p14:tracePt t="209902" x="6759575" y="1955800"/>
          <p14:tracePt t="209912" x="6759575" y="1982788"/>
          <p14:tracePt t="209922" x="6759575" y="2009775"/>
          <p14:tracePt t="209936" x="6759575" y="2044700"/>
          <p14:tracePt t="209952" x="6759575" y="2108200"/>
          <p14:tracePt t="209969" x="6759575" y="2133600"/>
          <p14:tracePt t="209985" x="6759575" y="2205038"/>
          <p14:tracePt t="210002" x="6759575" y="2276475"/>
          <p14:tracePt t="210019" x="6759575" y="2322513"/>
          <p14:tracePt t="210036" x="6759575" y="2384425"/>
          <p14:tracePt t="210052" x="6759575" y="2438400"/>
          <p14:tracePt t="210069" x="6759575" y="2465388"/>
          <p14:tracePt t="210086" x="6759575" y="2500313"/>
          <p14:tracePt t="210102" x="6759575" y="2527300"/>
          <p14:tracePt t="210119" x="6759575" y="2544763"/>
          <p14:tracePt t="210136" x="6759575" y="2554288"/>
          <p14:tracePt t="210394" x="6759575" y="2571750"/>
          <p14:tracePt t="210405" x="6769100" y="2589213"/>
          <p14:tracePt t="210414" x="6769100" y="2616200"/>
          <p14:tracePt t="210424" x="6769100" y="2633663"/>
          <p14:tracePt t="210436" x="6769100" y="2652713"/>
          <p14:tracePt t="210453" x="6769100" y="2670175"/>
          <p14:tracePt t="210469" x="6777038" y="2697163"/>
          <p14:tracePt t="210486" x="6777038" y="2714625"/>
          <p14:tracePt t="210555" x="6777038" y="2724150"/>
          <p14:tracePt t="210856" x="6777038" y="2705100"/>
          <p14:tracePt t="210866" x="6777038" y="2670175"/>
          <p14:tracePt t="210876" x="6777038" y="2633663"/>
          <p14:tracePt t="210886" x="6777038" y="2581275"/>
          <p14:tracePt t="210903" x="6777038" y="2517775"/>
          <p14:tracePt t="210919" x="6777038" y="2411413"/>
          <p14:tracePt t="210936" x="6777038" y="2330450"/>
          <p14:tracePt t="210953" x="6777038" y="2295525"/>
          <p14:tracePt t="210969" x="6777038" y="2224088"/>
          <p14:tracePt t="210986" x="6777038" y="2152650"/>
          <p14:tracePt t="211002" x="6777038" y="2089150"/>
          <p14:tracePt t="211019" x="6777038" y="2009775"/>
          <p14:tracePt t="211036" x="6777038" y="1955800"/>
          <p14:tracePt t="211052" x="6777038" y="1938338"/>
          <p14:tracePt t="211069" x="6777038" y="1919288"/>
          <p14:tracePt t="211096" x="6777038" y="1911350"/>
          <p14:tracePt t="211126" x="6777038" y="1901825"/>
          <p14:tracePt t="211207" x="6777038" y="1893888"/>
          <p14:tracePt t="211227" x="6777038" y="1884363"/>
          <p14:tracePt t="211267" x="6777038" y="1874838"/>
          <p14:tracePt t="211297" x="6777038" y="1866900"/>
          <p14:tracePt t="213715" x="0" y="0"/>
        </p14:tracePtLst>
        <p14:tracePtLst>
          <p14:tracePt t="220341" x="2214563" y="3214688"/>
          <p14:tracePt t="220744" x="2214563" y="3224213"/>
          <p14:tracePt t="220761" x="2214563" y="3232150"/>
          <p14:tracePt t="220771" x="2214563" y="3241675"/>
          <p14:tracePt t="220782" x="2214563" y="3251200"/>
          <p14:tracePt t="220791" x="2214563" y="3259138"/>
          <p14:tracePt t="220811" x="2214563" y="3268663"/>
          <p14:tracePt t="220822" x="2214563" y="3276600"/>
          <p14:tracePt t="220837" x="2214563" y="3286125"/>
          <p14:tracePt t="220854" x="2214563" y="3295650"/>
          <p14:tracePt t="220871" x="2214563" y="3303588"/>
          <p14:tracePt t="220887" x="2214563" y="3313113"/>
          <p14:tracePt t="221063" x="0" y="0"/>
        </p14:tracePtLst>
        <p14:tracePtLst>
          <p14:tracePt t="225090" x="2062163" y="3857625"/>
          <p14:tracePt t="226811" x="2062163" y="3867150"/>
          <p14:tracePt t="226829" x="2071688" y="3867150"/>
          <p14:tracePt t="226848" x="2081213" y="3875088"/>
          <p14:tracePt t="226858" x="2089150" y="3875088"/>
          <p14:tracePt t="226878" x="2108200" y="3884613"/>
          <p14:tracePt t="226889" x="2116138" y="3884613"/>
          <p14:tracePt t="226899" x="2125663" y="3894138"/>
          <p14:tracePt t="226909" x="2133600" y="3894138"/>
          <p14:tracePt t="226921" x="2143125" y="3894138"/>
          <p14:tracePt t="226938" x="2160588" y="3902075"/>
          <p14:tracePt t="226955" x="2179638" y="3902075"/>
          <p14:tracePt t="226971" x="2197100" y="3902075"/>
          <p14:tracePt t="226989" x="2205038" y="3902075"/>
          <p14:tracePt t="226989" x="2214563" y="3902075"/>
          <p14:tracePt t="227005" x="2232025" y="3902075"/>
          <p14:tracePt t="227022" x="2259013" y="3902075"/>
          <p14:tracePt t="227038" x="2268538" y="3902075"/>
          <p14:tracePt t="227055" x="2312988" y="3884613"/>
          <p14:tracePt t="227072" x="2347913" y="3857625"/>
          <p14:tracePt t="227088" x="2357438" y="3848100"/>
          <p14:tracePt t="227105" x="2374900" y="3830638"/>
          <p14:tracePt t="227122" x="2393950" y="3822700"/>
          <p14:tracePt t="227140" x="2401888" y="3813175"/>
          <p14:tracePt t="227170" x="2411413" y="3813175"/>
          <p14:tracePt t="227180" x="2411413" y="3803650"/>
          <p14:tracePt t="227190" x="2419350" y="3803650"/>
          <p14:tracePt t="227205" x="2419350" y="3795713"/>
          <p14:tracePt t="227423" x="2411413" y="3795713"/>
          <p14:tracePt t="227433" x="2393950" y="3795713"/>
          <p14:tracePt t="227442" x="2374900" y="3795713"/>
          <p14:tracePt t="227455" x="2357438" y="3803650"/>
          <p14:tracePt t="227472" x="2322513" y="3813175"/>
          <p14:tracePt t="227488" x="2303463" y="3813175"/>
          <p14:tracePt t="227505" x="2276475" y="3813175"/>
          <p14:tracePt t="227522" x="2241550" y="3813175"/>
          <p14:tracePt t="227539" x="2232025" y="3813175"/>
          <p14:tracePt t="227555" x="2214563" y="3813175"/>
          <p14:tracePt t="227572" x="2187575" y="3822700"/>
          <p14:tracePt t="227589" x="2179638" y="3822700"/>
          <p14:tracePt t="227605" x="2152650" y="3822700"/>
          <p14:tracePt t="227622" x="2143125" y="3822700"/>
          <p14:tracePt t="227639" x="2133600" y="3822700"/>
          <p14:tracePt t="227655" x="2125663" y="3822700"/>
          <p14:tracePt t="227723" x="2116138" y="3822700"/>
          <p14:tracePt t="227764" x="2108200" y="3822700"/>
          <p14:tracePt t="227884" x="2108200" y="3830638"/>
          <p14:tracePt t="227903" x="2116138" y="3840163"/>
          <p14:tracePt t="227913" x="2133600" y="3848100"/>
          <p14:tracePt t="227923" x="2160588" y="3857625"/>
          <p14:tracePt t="227934" x="2205038" y="3884613"/>
          <p14:tracePt t="227943" x="2259013" y="3902075"/>
          <p14:tracePt t="227955" x="2303463" y="3919538"/>
          <p14:tracePt t="227973" x="2384425" y="3938588"/>
          <p14:tracePt t="227989" x="2419350" y="3938588"/>
          <p14:tracePt t="228006" x="2482850" y="3938588"/>
          <p14:tracePt t="228022" x="2517775" y="3938588"/>
          <p14:tracePt t="228039" x="2571750" y="3911600"/>
          <p14:tracePt t="228055" x="2589213" y="3894138"/>
          <p14:tracePt t="228074" x="2598738" y="3894138"/>
          <p14:tracePt t="228475" x="0" y="0"/>
        </p14:tracePtLst>
        <p14:tracePtLst>
          <p14:tracePt t="229892" x="7394575" y="5599113"/>
          <p14:tracePt t="229960" x="7385050" y="5599113"/>
          <p14:tracePt t="229980" x="7367588" y="5599113"/>
          <p14:tracePt t="230000" x="7358063" y="5599113"/>
          <p14:tracePt t="230010" x="7348538" y="5599113"/>
          <p14:tracePt t="230041" x="7340600" y="5599113"/>
          <p14:tracePt t="230050" x="7331075" y="5599113"/>
          <p14:tracePt t="230071" x="7323138" y="5608638"/>
          <p14:tracePt t="230081" x="7323138" y="5616575"/>
          <p14:tracePt t="230111" x="7313613" y="5626100"/>
          <p14:tracePt t="230131" x="7313613" y="5634038"/>
          <p14:tracePt t="230161" x="7313613" y="5643563"/>
          <p14:tracePt t="230171" x="7313613" y="5653088"/>
          <p14:tracePt t="230211" x="7313613" y="5661025"/>
          <p14:tracePt t="230241" x="7313613" y="5670550"/>
          <p14:tracePt t="230261" x="7313613" y="5680075"/>
          <p14:tracePt t="230271" x="7313613" y="5688013"/>
          <p14:tracePt t="230281" x="7331075" y="5697538"/>
          <p14:tracePt t="230291" x="7348538" y="5705475"/>
          <p14:tracePt t="230306" x="7367588" y="5715000"/>
          <p14:tracePt t="230323" x="7402513" y="5724525"/>
          <p14:tracePt t="230339" x="7412038" y="5724525"/>
          <p14:tracePt t="230356" x="7439025" y="5732463"/>
          <p14:tracePt t="230373" x="7446963" y="5732463"/>
          <p14:tracePt t="230683" x="0" y="0"/>
        </p14:tracePtLst>
        <p14:tracePtLst>
          <p14:tracePt t="231779" x="1884363" y="3830638"/>
          <p14:tracePt t="231797" x="1893888" y="3830638"/>
          <p14:tracePt t="231808" x="1893888" y="3822700"/>
          <p14:tracePt t="231948" x="1901825" y="3822700"/>
          <p14:tracePt t="231967" x="1911350" y="3822700"/>
          <p14:tracePt t="231977" x="1928813" y="3822700"/>
          <p14:tracePt t="231987" x="1938338" y="3822700"/>
          <p14:tracePt t="231998" x="1946275" y="3822700"/>
          <p14:tracePt t="232008" x="1973263" y="3840163"/>
          <p14:tracePt t="232022" x="1990725" y="3857625"/>
          <p14:tracePt t="232039" x="2054225" y="3894138"/>
          <p14:tracePt t="232056" x="2089150" y="3919538"/>
          <p14:tracePt t="232072" x="2187575" y="3973513"/>
          <p14:tracePt t="232089" x="2286000" y="4010025"/>
          <p14:tracePt t="232106" x="2330450" y="4017963"/>
          <p14:tracePt t="232122" x="2401888" y="4027488"/>
          <p14:tracePt t="232139" x="2473325" y="4027488"/>
          <p14:tracePt t="232156" x="2509838" y="4017963"/>
          <p14:tracePt t="232173" x="2562225" y="3990975"/>
          <p14:tracePt t="232189" x="2625725" y="3956050"/>
          <p14:tracePt t="232206" x="2643188" y="3946525"/>
          <p14:tracePt t="232222" x="2670175" y="3929063"/>
          <p14:tracePt t="232239" x="2687638" y="3911600"/>
          <p14:tracePt t="232451" x="2670175" y="3911600"/>
          <p14:tracePt t="232461" x="2633663" y="3911600"/>
          <p14:tracePt t="232470" x="2571750" y="3919538"/>
          <p14:tracePt t="232481" x="2509838" y="3938588"/>
          <p14:tracePt t="232490" x="2446338" y="3956050"/>
          <p14:tracePt t="232506" x="2374900" y="3973513"/>
          <p14:tracePt t="232522" x="2241550" y="4000500"/>
          <p14:tracePt t="232539" x="2152650" y="4010025"/>
          <p14:tracePt t="232556" x="2125663" y="4010025"/>
          <p14:tracePt t="232573" x="2089150" y="4010025"/>
          <p14:tracePt t="232590" x="2054225" y="4010025"/>
          <p14:tracePt t="232606" x="2036763" y="4010025"/>
          <p14:tracePt t="232623" x="2000250" y="4010025"/>
          <p14:tracePt t="232639" x="1982788" y="4010025"/>
          <p14:tracePt t="232640" x="1965325" y="4010025"/>
          <p14:tracePt t="232656" x="1946275" y="4010025"/>
          <p14:tracePt t="232673" x="1938338" y="4010025"/>
          <p14:tracePt t="232690" x="1928813" y="4010025"/>
          <p14:tracePt t="232851" x="1946275" y="4000500"/>
          <p14:tracePt t="232861" x="1955800" y="4000500"/>
          <p14:tracePt t="232871" x="1982788" y="3990975"/>
          <p14:tracePt t="232881" x="2009775" y="3973513"/>
          <p14:tracePt t="232891" x="2062163" y="3965575"/>
          <p14:tracePt t="232906" x="2125663" y="3946525"/>
          <p14:tracePt t="232923" x="2259013" y="3911600"/>
          <p14:tracePt t="232939" x="2312988" y="3894138"/>
          <p14:tracePt t="232956" x="2366963" y="3875088"/>
          <p14:tracePt t="232973" x="2393950" y="3867150"/>
          <p14:tracePt t="232989" x="2401888" y="3867150"/>
          <p14:tracePt t="233183" x="0" y="0"/>
        </p14:tracePtLst>
        <p14:tracePtLst>
          <p14:tracePt t="240101" x="2990850" y="3830638"/>
          <p14:tracePt t="240603" x="2990850" y="3848100"/>
          <p14:tracePt t="240613" x="3054350" y="3902075"/>
          <p14:tracePt t="240623" x="3214688" y="4081463"/>
          <p14:tracePt t="240633" x="3465513" y="4384675"/>
          <p14:tracePt t="240643" x="3714750" y="4660900"/>
          <p14:tracePt t="240657" x="3983038" y="4956175"/>
          <p14:tracePt t="240674" x="4419600" y="5465763"/>
          <p14:tracePt t="240691" x="4572000" y="5643563"/>
          <p14:tracePt t="240707" x="4741863" y="5830888"/>
          <p14:tracePt t="240724" x="4795838" y="5875338"/>
          <p14:tracePt t="240954" x="4795838" y="5884863"/>
          <p14:tracePt t="241054" x="4776788" y="5884863"/>
          <p14:tracePt t="241064" x="4759325" y="5867400"/>
          <p14:tracePt t="241075" x="4732338" y="5840413"/>
          <p14:tracePt t="241084" x="4705350" y="5822950"/>
          <p14:tracePt t="241095" x="4679950" y="5795963"/>
          <p14:tracePt t="241107" x="4643438" y="5768975"/>
          <p14:tracePt t="241124" x="4581525" y="5715000"/>
          <p14:tracePt t="241141" x="4562475" y="5705475"/>
          <p14:tracePt t="241157" x="4518025" y="5680075"/>
          <p14:tracePt t="241174" x="4491038" y="5670550"/>
          <p14:tracePt t="241191" x="4446588" y="5653088"/>
          <p14:tracePt t="241207" x="4411663" y="5634038"/>
          <p14:tracePt t="241224" x="4384675" y="5626100"/>
          <p14:tracePt t="241225" x="4375150" y="5616575"/>
          <p14:tracePt t="241241" x="4357688" y="5616575"/>
          <p14:tracePt t="241257" x="4340225" y="5608638"/>
          <p14:tracePt t="241274" x="4330700" y="5608638"/>
          <p14:tracePt t="241275" x="4322763" y="5608638"/>
          <p14:tracePt t="241325" x="4313238" y="5608638"/>
          <p14:tracePt t="241345" x="4303713" y="5616575"/>
          <p14:tracePt t="241355" x="4303713" y="5626100"/>
          <p14:tracePt t="241366" x="4303713" y="5653088"/>
          <p14:tracePt t="241376" x="4303713" y="5670550"/>
          <p14:tracePt t="241391" x="4303713" y="5688013"/>
          <p14:tracePt t="241407" x="4303713" y="5724525"/>
          <p14:tracePt t="241424" x="4303713" y="5732463"/>
          <p14:tracePt t="241441" x="4322763" y="5751513"/>
          <p14:tracePt t="241457" x="4367213" y="5759450"/>
          <p14:tracePt t="241474" x="4419600" y="5776913"/>
          <p14:tracePt t="241491" x="4510088" y="5776913"/>
          <p14:tracePt t="241507" x="4562475" y="5776913"/>
          <p14:tracePt t="241524" x="4581525" y="5776913"/>
          <p14:tracePt t="241541" x="4589463" y="5776913"/>
          <p14:tracePt t="241557" x="4598988" y="5776913"/>
          <p14:tracePt t="241574" x="4598988" y="5759450"/>
          <p14:tracePt t="241591" x="4608513" y="5759450"/>
          <p14:tracePt t="241607" x="4608513" y="5751513"/>
          <p14:tracePt t="241637" x="4608513" y="5741988"/>
          <p14:tracePt t="241657" x="4608513" y="5724525"/>
          <p14:tracePt t="241687" x="4608513" y="5715000"/>
          <p14:tracePt t="242997" x="0" y="0"/>
        </p14:tracePtLst>
        <p14:tracePtLst>
          <p14:tracePt t="243940" x="2133600" y="2446338"/>
          <p14:tracePt t="243949" x="2133600" y="2455863"/>
          <p14:tracePt t="243960" x="2133600" y="2465388"/>
          <p14:tracePt t="243974" x="2143125" y="2482850"/>
          <p14:tracePt t="243991" x="2160588" y="2571750"/>
          <p14:tracePt t="244008" x="2197100" y="2633663"/>
          <p14:tracePt t="244024" x="2241550" y="2786063"/>
          <p14:tracePt t="244041" x="2286000" y="2955925"/>
          <p14:tracePt t="244058" x="2303463" y="3044825"/>
          <p14:tracePt t="244074" x="2330450" y="3170238"/>
          <p14:tracePt t="244091" x="2347913" y="3232150"/>
          <p14:tracePt t="244108" x="2357438" y="3241675"/>
          <p14:tracePt t="244124" x="2357438" y="3259138"/>
          <p14:tracePt t="244170" x="2357438" y="3268663"/>
          <p14:tracePt t="244341" x="0" y="0"/>
        </p14:tracePtLst>
        <p14:tracePtLst>
          <p14:tracePt t="244624" x="2401888" y="3259138"/>
          <p14:tracePt t="244633" x="2419350" y="3259138"/>
          <p14:tracePt t="244642" x="2446338" y="3259138"/>
          <p14:tracePt t="244658" x="2465388" y="3259138"/>
          <p14:tracePt t="244674" x="2517775" y="3259138"/>
          <p14:tracePt t="244691" x="2554288" y="3259138"/>
          <p14:tracePt t="244693" x="2581275" y="3259138"/>
          <p14:tracePt t="244708" x="2616200" y="3259138"/>
          <p14:tracePt t="244725" x="2652713" y="3268663"/>
          <p14:tracePt t="244741" x="2670175" y="3268663"/>
          <p14:tracePt t="244758" x="2687638" y="3268663"/>
          <p14:tracePt t="244791" x="2697163" y="3268663"/>
          <p14:tracePt t="245075" x="2679700" y="3268663"/>
          <p14:tracePt t="245076" x="0" y="0"/>
        </p14:tracePtLst>
        <p14:tracePtLst>
          <p14:tracePt t="246088" x="2187575" y="3089275"/>
          <p14:tracePt t="246137" x="2187575" y="3081338"/>
          <p14:tracePt t="246148" x="2187575" y="3071813"/>
          <p14:tracePt t="246158" x="2179638" y="3062288"/>
          <p14:tracePt t="246167" x="2179638" y="3044825"/>
          <p14:tracePt t="246177" x="2179638" y="3017838"/>
          <p14:tracePt t="246192" x="2179638" y="2982913"/>
          <p14:tracePt t="246208" x="2179638" y="2911475"/>
          <p14:tracePt t="246225" x="2179638" y="2884488"/>
          <p14:tracePt t="246241" x="2179638" y="2847975"/>
          <p14:tracePt t="246258" x="2179638" y="2822575"/>
          <p14:tracePt t="246291" x="2179638" y="2795588"/>
          <p14:tracePt t="246308" x="2179638" y="2776538"/>
          <p14:tracePt t="246325" x="2179638" y="2759075"/>
          <p14:tracePt t="246341" x="2179638" y="2741613"/>
          <p14:tracePt t="246358" x="2179638" y="2732088"/>
          <p14:tracePt t="246375" x="2179638" y="2724150"/>
          <p14:tracePt t="246398" x="2179638" y="2714625"/>
          <p14:tracePt t="246419" x="2187575" y="2705100"/>
          <p14:tracePt t="246439" x="2187575" y="2697163"/>
          <p14:tracePt t="246469" x="2197100" y="2687638"/>
          <p14:tracePt t="246499" x="2197100" y="2679700"/>
          <p14:tracePt t="246529" x="2197100" y="2670175"/>
          <p14:tracePt t="246720" x="2197100" y="2679700"/>
          <p14:tracePt t="246730" x="2197100" y="2697163"/>
          <p14:tracePt t="246739" x="2197100" y="2714625"/>
          <p14:tracePt t="246750" x="2197100" y="2751138"/>
          <p14:tracePt t="246760" x="2197100" y="2786063"/>
          <p14:tracePt t="246775" x="2197100" y="2813050"/>
          <p14:tracePt t="246792" x="2197100" y="2867025"/>
          <p14:tracePt t="246808" x="2197100" y="2874963"/>
          <p14:tracePt t="246810" x="2197100" y="2894013"/>
          <p14:tracePt t="246830" x="2197100" y="2901950"/>
          <p14:tracePt t="247222" x="2197100" y="2911475"/>
          <p14:tracePt t="247232" x="2197100" y="2919413"/>
          <p14:tracePt t="247252" x="2205038" y="2928938"/>
          <p14:tracePt t="247261" x="2205038" y="2946400"/>
          <p14:tracePt t="247272" x="2214563" y="2946400"/>
          <p14:tracePt t="247282" x="2214563" y="2955925"/>
          <p14:tracePt t="247292" x="2214563" y="2973388"/>
          <p14:tracePt t="247312" x="2214563" y="2982913"/>
          <p14:tracePt t="247325" x="2224088" y="2982913"/>
          <p14:tracePt t="247342" x="2224088" y="2990850"/>
          <p14:tracePt t="247392" x="2224088" y="3000375"/>
          <p14:tracePt t="247503" x="0" y="0"/>
        </p14:tracePtLst>
        <p14:tracePtLst>
          <p14:tracePt t="247886" x="2232025" y="3000375"/>
          <p14:tracePt t="247924" x="2241550" y="3000375"/>
          <p14:tracePt t="247974" x="2251075" y="3000375"/>
          <p14:tracePt t="247994" x="2259013" y="3000375"/>
          <p14:tracePt t="248014" x="2268538" y="3000375"/>
          <p14:tracePt t="248024" x="2276475" y="3000375"/>
          <p14:tracePt t="248034" x="2286000" y="3000375"/>
          <p14:tracePt t="248055" x="2295525" y="3000375"/>
          <p14:tracePt t="248064" x="2303463" y="3000375"/>
          <p14:tracePt t="248075" x="2312988" y="3000375"/>
          <p14:tracePt t="248094" x="2330450" y="3000375"/>
          <p14:tracePt t="248108" x="2339975" y="3000375"/>
          <p14:tracePt t="248125" x="2366963" y="3009900"/>
          <p14:tracePt t="248142" x="2384425" y="3017838"/>
          <p14:tracePt t="248158" x="2401888" y="3017838"/>
          <p14:tracePt t="248175" x="2419350" y="3027363"/>
          <p14:tracePt t="248192" x="2428875" y="3027363"/>
          <p14:tracePt t="248208" x="2446338" y="3036888"/>
          <p14:tracePt t="248225" x="2455863" y="3036888"/>
          <p14:tracePt t="248242" x="2465388" y="3036888"/>
          <p14:tracePt t="248258" x="2473325" y="3036888"/>
          <p14:tracePt t="248275" x="2500313" y="3044825"/>
          <p14:tracePt t="248308" x="2517775" y="3054350"/>
          <p14:tracePt t="248325" x="2544763" y="3062288"/>
          <p14:tracePt t="248358" x="2562225" y="3071813"/>
          <p14:tracePt t="248376" x="2581275" y="3089275"/>
          <p14:tracePt t="248395" x="2598738" y="3098800"/>
          <p14:tracePt t="248416" x="2598738" y="3108325"/>
          <p14:tracePt t="248426" x="2608263" y="3108325"/>
          <p14:tracePt t="248476" x="2608263" y="3116263"/>
          <p14:tracePt t="251682" x="0" y="0"/>
        </p14:tracePtLst>
        <p14:tracePtLst>
          <p14:tracePt t="256582" x="5813425" y="2455863"/>
          <p14:tracePt t="256651" x="5822950" y="2438400"/>
          <p14:tracePt t="256661" x="5857875" y="2411413"/>
          <p14:tracePt t="256671" x="5919788" y="2339975"/>
          <p14:tracePt t="256681" x="6027738" y="2251075"/>
          <p14:tracePt t="256693" x="6161088" y="2143125"/>
          <p14:tracePt t="256710" x="6286500" y="2054225"/>
          <p14:tracePt t="256726" x="6527800" y="1893888"/>
          <p14:tracePt t="256743" x="6715125" y="1803400"/>
          <p14:tracePt t="256760" x="6796088" y="1768475"/>
          <p14:tracePt t="256776" x="6983413" y="1724025"/>
          <p14:tracePt t="256793" x="7153275" y="1714500"/>
          <p14:tracePt t="256810" x="7205663" y="1714500"/>
          <p14:tracePt t="256826" x="7323138" y="1714500"/>
          <p14:tracePt t="256843" x="7412038" y="1714500"/>
          <p14:tracePt t="256860" x="7456488" y="1724025"/>
          <p14:tracePt t="256876" x="7545388" y="1758950"/>
          <p14:tracePt t="256893" x="7626350" y="1785938"/>
          <p14:tracePt t="256910" x="7661275" y="1795463"/>
          <p14:tracePt t="256927" x="7705725" y="1822450"/>
          <p14:tracePt t="256943" x="7742238" y="1839913"/>
          <p14:tracePt t="256960" x="7742238" y="1847850"/>
          <p14:tracePt t="256976" x="7759700" y="1874838"/>
          <p14:tracePt t="256993" x="7769225" y="1893888"/>
          <p14:tracePt t="257010" x="7769225" y="1901825"/>
          <p14:tracePt t="257026" x="7769225" y="1938338"/>
          <p14:tracePt t="257043" x="7680325" y="2000250"/>
          <p14:tracePt t="257060" x="7581900" y="2044700"/>
          <p14:tracePt t="257076" x="7348538" y="2098675"/>
          <p14:tracePt t="257093" x="7116763" y="2108200"/>
          <p14:tracePt t="257110" x="6991350" y="2108200"/>
          <p14:tracePt t="257127" x="6813550" y="2071688"/>
          <p14:tracePt t="257143" x="6670675" y="2000250"/>
          <p14:tracePt t="257160" x="6616700" y="1965325"/>
          <p14:tracePt t="257177" x="6572250" y="1919288"/>
          <p14:tracePt t="257193" x="6554788" y="1884363"/>
          <p14:tracePt t="257210" x="6545263" y="1874838"/>
          <p14:tracePt t="257227" x="6545263" y="1866900"/>
          <p14:tracePt t="257243" x="6545263" y="1830388"/>
          <p14:tracePt t="257260" x="6554788" y="1812925"/>
          <p14:tracePt t="257277" x="6589713" y="1768475"/>
          <p14:tracePt t="257293" x="6653213" y="1714500"/>
          <p14:tracePt t="257310" x="6705600" y="1679575"/>
          <p14:tracePt t="257327" x="6831013" y="1633538"/>
          <p14:tracePt t="257343" x="6991350" y="1616075"/>
          <p14:tracePt t="257360" x="7045325" y="1608138"/>
          <p14:tracePt t="257377" x="7180263" y="1608138"/>
          <p14:tracePt t="257394" x="7296150" y="1608138"/>
          <p14:tracePt t="257410" x="7340600" y="1625600"/>
          <p14:tracePt t="257427" x="7402513" y="1643063"/>
          <p14:tracePt t="257444" x="7439025" y="1670050"/>
          <p14:tracePt t="257460" x="7446963" y="1687513"/>
          <p14:tracePt t="257477" x="7466013" y="1704975"/>
          <p14:tracePt t="257493" x="7473950" y="1714500"/>
          <p14:tracePt t="257510" x="7483475" y="1751013"/>
          <p14:tracePt t="257527" x="7483475" y="1785938"/>
          <p14:tracePt t="257543" x="7483475" y="1812925"/>
          <p14:tracePt t="257835" x="7491413" y="1803400"/>
          <p14:tracePt t="257845" x="7510463" y="1795463"/>
          <p14:tracePt t="257855" x="7518400" y="1776413"/>
          <p14:tracePt t="257865" x="7545388" y="1768475"/>
          <p14:tracePt t="257877" x="7589838" y="1741488"/>
          <p14:tracePt t="257893" x="7626350" y="1714500"/>
          <p14:tracePt t="257910" x="7705725" y="1687513"/>
          <p14:tracePt t="257927" x="7759700" y="1660525"/>
          <p14:tracePt t="257943" x="7786688" y="1652588"/>
          <p14:tracePt t="257960" x="7840663" y="1633538"/>
          <p14:tracePt t="257977" x="7894638" y="1625600"/>
          <p14:tracePt t="257993" x="7920038" y="1625600"/>
          <p14:tracePt t="258010" x="7956550" y="1616075"/>
          <p14:tracePt t="258027" x="7991475" y="1616075"/>
          <p14:tracePt t="258043" x="8018463" y="1616075"/>
          <p14:tracePt t="258060" x="8045450" y="1608138"/>
          <p14:tracePt t="258077" x="8072438" y="1608138"/>
          <p14:tracePt t="258093" x="8089900" y="1608138"/>
          <p14:tracePt t="258110" x="8108950" y="1608138"/>
          <p14:tracePt t="258127" x="8126413" y="1608138"/>
          <p14:tracePt t="258146" x="8134350" y="1608138"/>
          <p14:tracePt t="258488" x="8134350" y="1598613"/>
          <p14:tracePt t="258498" x="8134350" y="1589088"/>
          <p14:tracePt t="258508" x="8134350" y="1581150"/>
          <p14:tracePt t="258518" x="8134350" y="1571625"/>
          <p14:tracePt t="258528" x="8134350" y="1562100"/>
          <p14:tracePt t="258543" x="8134350" y="1554163"/>
          <p14:tracePt t="258560" x="8134350" y="1536700"/>
          <p14:tracePt t="258577" x="8134350" y="1527175"/>
          <p14:tracePt t="258608" x="8134350" y="1517650"/>
          <p14:tracePt t="258638" x="8134350" y="1509713"/>
          <p14:tracePt t="258708" x="8134350" y="1500188"/>
          <p14:tracePt t="258769" x="8134350" y="1490663"/>
          <p14:tracePt t="258819" x="8134350" y="1482725"/>
          <p14:tracePt t="258829" x="8126413" y="1482725"/>
          <p14:tracePt t="258859" x="8116888" y="1482725"/>
          <p14:tracePt t="258889" x="8108950" y="1482725"/>
          <p14:tracePt t="259090" x="8108950" y="1473200"/>
          <p14:tracePt t="259100" x="8116888" y="1473200"/>
          <p14:tracePt t="259120" x="8126413" y="1473200"/>
          <p14:tracePt t="259130" x="8134350" y="1473200"/>
          <p14:tracePt t="259140" x="8143875" y="1473200"/>
          <p14:tracePt t="259150" x="8153400" y="1473200"/>
          <p14:tracePt t="259170" x="8161338" y="1473200"/>
          <p14:tracePt t="259190" x="8170863" y="1473200"/>
          <p14:tracePt t="259211" x="8180388" y="1473200"/>
          <p14:tracePt t="259221" x="8188325" y="1473200"/>
          <p14:tracePt t="259271" x="8197850" y="1473200"/>
          <p14:tracePt t="259401" x="8180388" y="1473200"/>
          <p14:tracePt t="259411" x="8161338" y="1473200"/>
          <p14:tracePt t="259421" x="8153400" y="1465263"/>
          <p14:tracePt t="259432" x="8143875" y="1465263"/>
          <p14:tracePt t="259444" x="8126413" y="1455738"/>
          <p14:tracePt t="259462" x="8108950" y="1455738"/>
          <p14:tracePt t="259491" x="8099425" y="1455738"/>
          <p14:tracePt t="259662" x="8099425" y="1446213"/>
          <p14:tracePt t="259713" x="8116888" y="1446213"/>
          <p14:tracePt t="259732" x="8126413" y="1446213"/>
          <p14:tracePt t="259783" x="8134350" y="1446213"/>
          <p14:tracePt t="260184" x="0" y="0"/>
        </p14:tracePtLst>
        <p14:tracePtLst>
          <p14:tracePt t="265842" x="7394575" y="1714500"/>
          <p14:tracePt t="265850" x="7358063" y="1714500"/>
          <p14:tracePt t="265861" x="7323138" y="1714500"/>
          <p14:tracePt t="265878" x="7286625" y="1714500"/>
          <p14:tracePt t="265895" x="7224713" y="1714500"/>
          <p14:tracePt t="265911" x="7170738" y="1714500"/>
          <p14:tracePt t="265928" x="7161213" y="1714500"/>
          <p14:tracePt t="265945" x="7143750" y="1714500"/>
          <p14:tracePt t="265961" x="7134225" y="1714500"/>
          <p14:tracePt t="265981" x="7116763" y="1714500"/>
          <p14:tracePt t="266001" x="7108825" y="1714500"/>
          <p14:tracePt t="266011" x="7099300" y="1714500"/>
          <p14:tracePt t="266028" x="7089775" y="1714500"/>
          <p14:tracePt t="266045" x="7081838" y="1714500"/>
          <p14:tracePt t="266061" x="7062788" y="1714500"/>
          <p14:tracePt t="266102" x="7054850" y="1714500"/>
          <p14:tracePt t="266123" x="7045325" y="1714500"/>
          <p14:tracePt t="266142" x="7027863" y="1714500"/>
          <p14:tracePt t="266152" x="7018338" y="1714500"/>
          <p14:tracePt t="266162" x="7010400" y="1724025"/>
          <p14:tracePt t="266178" x="7000875" y="1724025"/>
          <p14:tracePt t="266195" x="6991350" y="1731963"/>
          <p14:tracePt t="266212" x="6983413" y="1731963"/>
          <p14:tracePt t="266262" x="6983413" y="1741488"/>
          <p14:tracePt t="266342" x="6983413" y="1751013"/>
          <p14:tracePt t="266362" x="6991350" y="1751013"/>
          <p14:tracePt t="266372" x="7018338" y="1758950"/>
          <p14:tracePt t="266383" x="7037388" y="1768475"/>
          <p14:tracePt t="266394" x="7054850" y="1776413"/>
          <p14:tracePt t="266411" x="7072313" y="1776413"/>
          <p14:tracePt t="266428" x="7099300" y="1785938"/>
          <p14:tracePt t="266461" x="7108825" y="1785938"/>
          <p14:tracePt t="266533" x="7089775" y="1785938"/>
          <p14:tracePt t="266543" x="7062788" y="1785938"/>
          <p14:tracePt t="266553" x="7045325" y="1785938"/>
          <p14:tracePt t="266564" x="7027863" y="1785938"/>
          <p14:tracePt t="266578" x="7010400" y="1785938"/>
          <p14:tracePt t="266595" x="6973888" y="1785938"/>
          <p14:tracePt t="266611" x="6956425" y="1785938"/>
          <p14:tracePt t="266628" x="6911975" y="1785938"/>
          <p14:tracePt t="266645" x="6884988" y="1768475"/>
          <p14:tracePt t="266661" x="6875463" y="1768475"/>
          <p14:tracePt t="266678" x="6867525" y="1768475"/>
          <p14:tracePt t="266695" x="6858000" y="1768475"/>
          <p14:tracePt t="266754" x="6858000" y="1758950"/>
          <p14:tracePt t="266784" x="6875463" y="1758950"/>
          <p14:tracePt t="266794" x="6894513" y="1758950"/>
          <p14:tracePt t="266804" x="6911975" y="1758950"/>
          <p14:tracePt t="266814" x="6938963" y="1758950"/>
          <p14:tracePt t="266828" x="6965950" y="1758950"/>
          <p14:tracePt t="266845" x="7010400" y="1768475"/>
          <p14:tracePt t="266861" x="7027863" y="1776413"/>
          <p14:tracePt t="266878" x="7045325" y="1785938"/>
          <p14:tracePt t="266895" x="7054850" y="1795463"/>
          <p14:tracePt t="266925" x="7054850" y="1803400"/>
          <p14:tracePt t="267005" x="7045325" y="1803400"/>
          <p14:tracePt t="267015" x="7027863" y="1803400"/>
          <p14:tracePt t="267025" x="7000875" y="1803400"/>
          <p14:tracePt t="267035" x="6983413" y="1803400"/>
          <p14:tracePt t="267045" x="6965950" y="1803400"/>
          <p14:tracePt t="267061" x="6946900" y="1803400"/>
          <p14:tracePt t="267078" x="6919913" y="1803400"/>
          <p14:tracePt t="267095" x="6911975" y="1803400"/>
          <p14:tracePt t="267111" x="6902450" y="1803400"/>
          <p14:tracePt t="270857" x="0" y="0"/>
        </p14:tracePtLst>
        <p14:tracePtLst>
          <p14:tracePt t="271741" x="8116888" y="1724025"/>
          <p14:tracePt t="272132" x="8116888" y="1714500"/>
          <p14:tracePt t="272182" x="8126413" y="1714500"/>
          <p14:tracePt t="272192" x="8134350" y="1714500"/>
          <p14:tracePt t="272202" x="8153400" y="1714500"/>
          <p14:tracePt t="272213" x="8180388" y="1714500"/>
          <p14:tracePt t="272229" x="8188325" y="1714500"/>
          <p14:tracePt t="272246" x="8224838" y="1714500"/>
          <p14:tracePt t="272262" x="8251825" y="1714500"/>
          <p14:tracePt t="272279" x="8259763" y="1714500"/>
          <p14:tracePt t="272296" x="8277225" y="1714500"/>
          <p14:tracePt t="272312" x="8296275" y="1714500"/>
          <p14:tracePt t="272346" x="8304213" y="1714500"/>
          <p14:tracePt t="272363" x="8313738" y="1714500"/>
          <p14:tracePt t="272744" x="0" y="0"/>
        </p14:tracePtLst>
        <p14:tracePtLst>
          <p14:tracePt t="275385" x="8385175" y="1803400"/>
          <p14:tracePt t="276941" x="0" y="0"/>
        </p14:tracePtLst>
        <p14:tracePtLst>
          <p14:tracePt t="278819" x="1965325" y="3214688"/>
          <p14:tracePt t="278827" x="1955800" y="3224213"/>
          <p14:tracePt t="278877" x="1946275" y="3224213"/>
          <p14:tracePt t="279018" x="1955800" y="3224213"/>
          <p14:tracePt t="279028" x="1965325" y="3214688"/>
          <p14:tracePt t="279039" x="2000250" y="3197225"/>
          <p14:tracePt t="279049" x="2036763" y="3170238"/>
          <p14:tracePt t="279063" x="2071688" y="3143250"/>
          <p14:tracePt t="279080" x="2133600" y="3098800"/>
          <p14:tracePt t="279097" x="2179638" y="3071813"/>
          <p14:tracePt t="279114" x="2197100" y="3054350"/>
          <p14:tracePt t="279130" x="2205038" y="3054350"/>
          <p14:tracePt t="279147" x="2205038" y="3044825"/>
          <p14:tracePt t="279164" x="2214563" y="3044825"/>
          <p14:tracePt t="279180" x="2224088" y="3044825"/>
          <p14:tracePt t="279310" x="2214563" y="3054350"/>
          <p14:tracePt t="279318" x="2197100" y="3062288"/>
          <p14:tracePt t="279329" x="2160588" y="3098800"/>
          <p14:tracePt t="279339" x="2116138" y="3133725"/>
          <p14:tracePt t="279350" x="2062163" y="3170238"/>
          <p14:tracePt t="279364" x="2009775" y="3205163"/>
          <p14:tracePt t="279380" x="1946275" y="3251200"/>
          <p14:tracePt t="279397" x="1928813" y="3259138"/>
          <p14:tracePt t="279414" x="1911350" y="3276600"/>
          <p14:tracePt t="279431" x="1893888" y="3286125"/>
          <p14:tracePt t="279447" x="1884363" y="3295650"/>
          <p14:tracePt t="279464" x="1874838" y="3295650"/>
          <p14:tracePt t="279480" x="1857375" y="3303588"/>
          <p14:tracePt t="279497" x="1847850" y="3313113"/>
          <p14:tracePt t="279541" x="1847850" y="3322638"/>
          <p14:tracePt t="279690" x="1857375" y="3322638"/>
          <p14:tracePt t="279700" x="1874838" y="3313113"/>
          <p14:tracePt t="279710" x="1911350" y="3286125"/>
          <p14:tracePt t="279720" x="1938338" y="3276600"/>
          <p14:tracePt t="279731" x="1955800" y="3251200"/>
          <p14:tracePt t="279747" x="1990725" y="3241675"/>
          <p14:tracePt t="279764" x="2017713" y="3214688"/>
          <p14:tracePt t="279780" x="2036763" y="3205163"/>
          <p14:tracePt t="279797" x="2044700" y="3205163"/>
          <p14:tracePt t="283426" x="0" y="0"/>
        </p14:tracePtLst>
        <p14:tracePtLst>
          <p14:tracePt t="284709" x="2224088" y="2803525"/>
          <p14:tracePt t="285481" x="2232025" y="2803525"/>
          <p14:tracePt t="285512" x="2241550" y="2803525"/>
          <p14:tracePt t="285532" x="2251075" y="2803525"/>
          <p14:tracePt t="285551" x="2259013" y="2803525"/>
          <p14:tracePt t="285570" x="2276475" y="2803525"/>
          <p14:tracePt t="285590" x="2286000" y="2803525"/>
          <p14:tracePt t="285610" x="2295525" y="2803525"/>
          <p14:tracePt t="285622" x="2303463" y="2803525"/>
          <p14:tracePt t="285640" x="2312988" y="2813050"/>
          <p14:tracePt t="285661" x="2322513" y="2813050"/>
          <p14:tracePt t="285681" x="2330450" y="2813050"/>
          <p14:tracePt t="285691" x="2330450" y="2822575"/>
          <p14:tracePt t="285711" x="2339975" y="2822575"/>
          <p14:tracePt t="285721" x="2347913" y="2822575"/>
          <p14:tracePt t="285731" x="2357438" y="2830513"/>
          <p14:tracePt t="285751" x="2366963" y="2830513"/>
          <p14:tracePt t="285765" x="2374900" y="2840038"/>
          <p14:tracePt t="285791" x="2384425" y="2840038"/>
          <p14:tracePt t="285801" x="2384425" y="2847975"/>
          <p14:tracePt t="285821" x="2393950" y="2857500"/>
          <p14:tracePt t="285851" x="2401888" y="2867025"/>
          <p14:tracePt t="285871" x="2411413" y="2874963"/>
          <p14:tracePt t="285891" x="2411413" y="2884488"/>
          <p14:tracePt t="285901" x="2411413" y="2894013"/>
          <p14:tracePt t="285911" x="2419350" y="2894013"/>
          <p14:tracePt t="285921" x="2419350" y="2901950"/>
          <p14:tracePt t="285941" x="2419350" y="2911475"/>
          <p14:tracePt t="285972" x="2428875" y="2919413"/>
          <p14:tracePt t="285992" x="2428875" y="2928938"/>
          <p14:tracePt t="286001" x="2428875" y="2938463"/>
          <p14:tracePt t="286042" x="2438400" y="2946400"/>
          <p14:tracePt t="286072" x="2438400" y="2955925"/>
          <p14:tracePt t="286082" x="2446338" y="2955925"/>
          <p14:tracePt t="286112" x="2446338" y="2965450"/>
          <p14:tracePt t="286132" x="2446338" y="2973388"/>
          <p14:tracePt t="286172" x="2446338" y="2982913"/>
          <p14:tracePt t="286183" x="2455863" y="2982913"/>
          <p14:tracePt t="286202" x="2455863" y="2990850"/>
          <p14:tracePt t="286244" x="2455863" y="3000375"/>
          <p14:tracePt t="286253" x="2455863" y="3009900"/>
          <p14:tracePt t="286264" x="2465388" y="3009900"/>
          <p14:tracePt t="286284" x="2465388" y="3017838"/>
          <p14:tracePt t="286314" x="2465388" y="3027363"/>
          <p14:tracePt t="286334" x="2473325" y="3027363"/>
          <p14:tracePt t="286344" x="2473325" y="3036888"/>
          <p14:tracePt t="286354" x="2473325" y="3044825"/>
          <p14:tracePt t="286383" x="2473325" y="3054350"/>
          <p14:tracePt t="286423" x="2473325" y="3062288"/>
          <p14:tracePt t="287477" x="0" y="0"/>
        </p14:tracePtLst>
        <p14:tracePtLst>
          <p14:tracePt t="289751" x="2232025" y="3044825"/>
          <p14:tracePt t="289840" x="2224088" y="3044825"/>
          <p14:tracePt t="289871" x="2214563" y="3044825"/>
          <p14:tracePt t="289880" x="2205038" y="3054350"/>
          <p14:tracePt t="289892" x="2187575" y="3071813"/>
          <p14:tracePt t="289902" x="2160588" y="3089275"/>
          <p14:tracePt t="289915" x="2116138" y="3125788"/>
          <p14:tracePt t="289933" x="2044700" y="3179763"/>
          <p14:tracePt t="289949" x="2017713" y="3205163"/>
          <p14:tracePt t="289965" x="1982788" y="3232150"/>
          <p14:tracePt t="289982" x="1955800" y="3259138"/>
          <p14:tracePt t="289999" x="1946275" y="3268663"/>
          <p14:tracePt t="290015" x="1919288" y="3295650"/>
          <p14:tracePt t="290032" x="1893888" y="3322638"/>
          <p14:tracePt t="290049" x="1884363" y="3330575"/>
          <p14:tracePt t="290065" x="1874838" y="3340100"/>
          <p14:tracePt t="290082" x="1866900" y="3348038"/>
          <p14:tracePt t="290192" x="1874838" y="3348038"/>
          <p14:tracePt t="290202" x="1901825" y="3322638"/>
          <p14:tracePt t="290213" x="1928813" y="3303588"/>
          <p14:tracePt t="290223" x="1973263" y="3268663"/>
          <p14:tracePt t="290234" x="2017713" y="3241675"/>
          <p14:tracePt t="290249" x="2044700" y="3214688"/>
          <p14:tracePt t="290266" x="2098675" y="3179763"/>
          <p14:tracePt t="290282" x="2125663" y="3160713"/>
          <p14:tracePt t="290299" x="2143125" y="3152775"/>
          <p14:tracePt t="290315" x="2160588" y="3133725"/>
          <p14:tracePt t="290332" x="2170113" y="3125788"/>
          <p14:tracePt t="290349" x="2179638" y="3125788"/>
          <p14:tracePt t="290382" x="2187575" y="3116263"/>
          <p14:tracePt t="290532" x="2179638" y="3116263"/>
          <p14:tracePt t="290543" x="2179638" y="3125788"/>
          <p14:tracePt t="290553" x="2160588" y="3133725"/>
          <p14:tracePt t="290565" x="2133600" y="3152775"/>
          <p14:tracePt t="290582" x="2098675" y="3170238"/>
          <p14:tracePt t="290599" x="2017713" y="3224213"/>
          <p14:tracePt t="290615" x="1955800" y="3259138"/>
          <p14:tracePt t="290632" x="1938338" y="3276600"/>
          <p14:tracePt t="290634" x="1919288" y="3286125"/>
          <p14:tracePt t="290649" x="1911350" y="3295650"/>
          <p14:tracePt t="290666" x="1901825" y="3313113"/>
          <p14:tracePt t="290682" x="1893888" y="3313113"/>
          <p14:tracePt t="290699" x="1884363" y="3322638"/>
          <p14:tracePt t="290715" x="1884363" y="3330575"/>
          <p14:tracePt t="290732" x="1874838" y="3330575"/>
          <p14:tracePt t="291215" x="1874838" y="3322638"/>
          <p14:tracePt t="291226" x="1874838" y="3303588"/>
          <p14:tracePt t="291226" x="0" y="0"/>
        </p14:tracePtLst>
        <p14:tracePtLst>
          <p14:tracePt t="291872" x="2170113" y="2759075"/>
          <p14:tracePt t="292189" x="2179638" y="2759075"/>
          <p14:tracePt t="292209" x="2187575" y="2759075"/>
          <p14:tracePt t="292219" x="2197100" y="2759075"/>
          <p14:tracePt t="292229" x="2205038" y="2759075"/>
          <p14:tracePt t="292239" x="2224088" y="2759075"/>
          <p14:tracePt t="292249" x="2241550" y="2759075"/>
          <p14:tracePt t="292265" x="2259013" y="2759075"/>
          <p14:tracePt t="292282" x="2276475" y="2759075"/>
          <p14:tracePt t="292299" x="2295525" y="2768600"/>
          <p14:tracePt t="292332" x="2303463" y="2768600"/>
          <p14:tracePt t="292349" x="2312988" y="2776538"/>
          <p14:tracePt t="292366" x="2322513" y="2776538"/>
          <p14:tracePt t="292382" x="2339975" y="2786063"/>
          <p14:tracePt t="292399" x="2357438" y="2795588"/>
          <p14:tracePt t="292420" x="2366963" y="2795588"/>
          <p14:tracePt t="292440" x="2374900" y="2803525"/>
          <p14:tracePt t="292470" x="2384425" y="2803525"/>
          <p14:tracePt t="292480" x="2393950" y="2813050"/>
          <p14:tracePt t="292490" x="2393950" y="2822575"/>
          <p14:tracePt t="292500" x="2401888" y="2822575"/>
          <p14:tracePt t="292516" x="2401888" y="2830513"/>
          <p14:tracePt t="292532" x="2411413" y="2840038"/>
          <p14:tracePt t="292549" x="2411413" y="2847975"/>
          <p14:tracePt t="292566" x="2428875" y="2857500"/>
          <p14:tracePt t="292582" x="2438400" y="2884488"/>
          <p14:tracePt t="292599" x="2446338" y="2901950"/>
          <p14:tracePt t="292600" x="2455863" y="2919413"/>
          <p14:tracePt t="292616" x="2473325" y="2938463"/>
          <p14:tracePt t="292632" x="2490788" y="2990850"/>
          <p14:tracePt t="292649" x="2500313" y="3000375"/>
          <p14:tracePt t="292666" x="2509838" y="3036888"/>
          <p14:tracePt t="292683" x="2517775" y="3054350"/>
          <p14:tracePt t="292701" x="2517775" y="3062288"/>
          <p14:tracePt t="292716" x="2527300" y="3071813"/>
          <p14:tracePt t="292732" x="2527300" y="3081338"/>
          <p14:tracePt t="292749" x="2527300" y="3089275"/>
          <p14:tracePt t="292766" x="2527300" y="3108325"/>
          <p14:tracePt t="292782" x="2527300" y="3116263"/>
          <p14:tracePt t="292799" x="2527300" y="3125788"/>
          <p14:tracePt t="297670" x="0" y="0"/>
        </p14:tracePtLst>
        <p14:tracePtLst>
          <p14:tracePt t="298627" x="4572000" y="5446713"/>
          <p14:tracePt t="298656" x="4572000" y="5456238"/>
          <p14:tracePt t="298716" x="4572000" y="5465763"/>
          <p14:tracePt t="298726" x="4554538" y="5465763"/>
          <p14:tracePt t="298736" x="4537075" y="5465763"/>
          <p14:tracePt t="298750" x="4500563" y="5465763"/>
          <p14:tracePt t="298767" x="4438650" y="5465763"/>
          <p14:tracePt t="298783" x="4394200" y="5465763"/>
          <p14:tracePt t="298800" x="4286250" y="5465763"/>
          <p14:tracePt t="298817" x="4187825" y="5465763"/>
          <p14:tracePt t="298833" x="4152900" y="5465763"/>
          <p14:tracePt t="298850" x="4108450" y="5465763"/>
          <p14:tracePt t="298867" x="4071938" y="5465763"/>
          <p14:tracePt t="298900" x="4044950" y="5491163"/>
          <p14:tracePt t="299168" x="4044950" y="5500688"/>
          <p14:tracePt t="299178" x="4044950" y="5510213"/>
          <p14:tracePt t="299188" x="4044950" y="5527675"/>
          <p14:tracePt t="299200" x="4044950" y="5545138"/>
          <p14:tracePt t="299217" x="4044950" y="5572125"/>
          <p14:tracePt t="299233" x="4071938" y="5608638"/>
          <p14:tracePt t="299250" x="4089400" y="5643563"/>
          <p14:tracePt t="299267" x="4098925" y="5653088"/>
          <p14:tracePt t="299283" x="4116388" y="5670550"/>
          <p14:tracePt t="299300" x="4143375" y="5688013"/>
          <p14:tracePt t="299317" x="4152900" y="5705475"/>
          <p14:tracePt t="299333" x="4179888" y="5715000"/>
          <p14:tracePt t="299350" x="4224338" y="5732463"/>
          <p14:tracePt t="299367" x="4241800" y="5732463"/>
          <p14:tracePt t="299384" x="4268788" y="5741988"/>
          <p14:tracePt t="299400" x="4295775" y="5751513"/>
          <p14:tracePt t="299417" x="4313238" y="5751513"/>
          <p14:tracePt t="299434" x="4340225" y="5751513"/>
          <p14:tracePt t="299450" x="4375150" y="5751513"/>
          <p14:tracePt t="299467" x="4402138" y="5751513"/>
          <p14:tracePt t="299484" x="4446588" y="5759450"/>
          <p14:tracePt t="299500" x="4491038" y="5759450"/>
          <p14:tracePt t="299517" x="4518025" y="5759450"/>
          <p14:tracePt t="299533" x="4562475" y="5759450"/>
          <p14:tracePt t="299550" x="4589463" y="5759450"/>
          <p14:tracePt t="299567" x="4598988" y="5759450"/>
          <p14:tracePt t="299583" x="4616450" y="5759450"/>
          <p14:tracePt t="299600" x="4633913" y="5759450"/>
          <p14:tracePt t="299617" x="4643438" y="5759450"/>
          <p14:tracePt t="299633" x="4652963" y="5759450"/>
          <p14:tracePt t="299650" x="4660900" y="5759450"/>
          <p14:tracePt t="299669" x="4670425" y="5759450"/>
          <p14:tracePt t="299852" x="4660900" y="5741988"/>
          <p14:tracePt t="299863" x="4625975" y="5724525"/>
          <p14:tracePt t="299873" x="4581525" y="5688013"/>
          <p14:tracePt t="299884" x="4537075" y="5661025"/>
          <p14:tracePt t="299901" x="4411663" y="5599113"/>
          <p14:tracePt t="299917" x="4348163" y="5572125"/>
          <p14:tracePt t="299934" x="4232275" y="5537200"/>
          <p14:tracePt t="299950" x="4133850" y="5510213"/>
          <p14:tracePt t="299967" x="4098925" y="5500688"/>
          <p14:tracePt t="299984" x="4044950" y="5500688"/>
          <p14:tracePt t="300001" x="4010025" y="5500688"/>
          <p14:tracePt t="300017" x="3983038" y="5500688"/>
          <p14:tracePt t="300034" x="3965575" y="5500688"/>
          <p14:tracePt t="300050" x="3946525" y="5500688"/>
          <p14:tracePt t="300067" x="3929063" y="5500688"/>
          <p14:tracePt t="300084" x="3919538" y="5510213"/>
          <p14:tracePt t="300101" x="3911600" y="5510213"/>
          <p14:tracePt t="300132" x="3911600" y="5518150"/>
          <p14:tracePt t="300182" x="3911600" y="5527675"/>
          <p14:tracePt t="300202" x="3911600" y="5537200"/>
          <p14:tracePt t="300212" x="3911600" y="5545138"/>
          <p14:tracePt t="300242" x="3911600" y="5554663"/>
          <p14:tracePt t="300262" x="3911600" y="5562600"/>
          <p14:tracePt t="300272" x="3929063" y="5572125"/>
          <p14:tracePt t="300282" x="3946525" y="5589588"/>
          <p14:tracePt t="300292" x="3965575" y="5599113"/>
          <p14:tracePt t="300302" x="4010025" y="5616575"/>
          <p14:tracePt t="300317" x="4037013" y="5634038"/>
          <p14:tracePt t="300334" x="4089400" y="5661025"/>
          <p14:tracePt t="300350" x="4125913" y="5680075"/>
          <p14:tracePt t="300367" x="4187825" y="5697538"/>
          <p14:tracePt t="300384" x="4268788" y="5724525"/>
          <p14:tracePt t="300400" x="4322763" y="5732463"/>
          <p14:tracePt t="300417" x="4411663" y="5741988"/>
          <p14:tracePt t="300434" x="4473575" y="5751513"/>
          <p14:tracePt t="300450" x="4491038" y="5751513"/>
          <p14:tracePt t="300467" x="4518025" y="5751513"/>
          <p14:tracePt t="300484" x="4537075" y="5751513"/>
          <p14:tracePt t="300500" x="4545013" y="5751513"/>
          <p14:tracePt t="300517" x="4562475" y="5751513"/>
          <p14:tracePt t="300534" x="4589463" y="5732463"/>
          <p14:tracePt t="300550" x="4608513" y="5724525"/>
          <p14:tracePt t="300567" x="4652963" y="5705475"/>
          <p14:tracePt t="300584" x="4679950" y="5697538"/>
          <p14:tracePt t="300600" x="4697413" y="5697538"/>
          <p14:tracePt t="300617" x="4705350" y="5688013"/>
          <p14:tracePt t="300634" x="4724400" y="5680075"/>
          <p14:tracePt t="300667" x="4732338" y="5680075"/>
          <p14:tracePt t="300684" x="4741863" y="5680075"/>
          <p14:tracePt t="300764" x="4741863" y="5670550"/>
          <p14:tracePt t="300784" x="4724400" y="5661025"/>
          <p14:tracePt t="300794" x="4687888" y="5643563"/>
          <p14:tracePt t="300804" x="4625975" y="5616575"/>
          <p14:tracePt t="300817" x="4545013" y="5589588"/>
          <p14:tracePt t="300834" x="4419600" y="5545138"/>
          <p14:tracePt t="300850" x="4357688" y="5527675"/>
          <p14:tracePt t="300867" x="4259263" y="5500688"/>
          <p14:tracePt t="300884" x="4160838" y="5500688"/>
          <p14:tracePt t="300901" x="4125913" y="5500688"/>
          <p14:tracePt t="300917" x="4062413" y="5500688"/>
          <p14:tracePt t="300934" x="4027488" y="5500688"/>
          <p14:tracePt t="300967" x="4010025" y="5500688"/>
          <p14:tracePt t="301005" x="4000500" y="5500688"/>
          <p14:tracePt t="301025" x="4000500" y="5510213"/>
          <p14:tracePt t="301055" x="4000500" y="5518150"/>
          <p14:tracePt t="301075" x="3990975" y="5518150"/>
          <p14:tracePt t="301085" x="3990975" y="5527675"/>
          <p14:tracePt t="301125" x="3990975" y="5537200"/>
          <p14:tracePt t="301155" x="3990975" y="5545138"/>
          <p14:tracePt t="301175" x="3990975" y="5554663"/>
          <p14:tracePt t="301195" x="3990975" y="5562600"/>
          <p14:tracePt t="301205" x="4000500" y="5581650"/>
          <p14:tracePt t="301226" x="4017963" y="5599113"/>
          <p14:tracePt t="301236" x="4054475" y="5616575"/>
          <p14:tracePt t="301246" x="4081463" y="5643563"/>
          <p14:tracePt t="301256" x="4125913" y="5661025"/>
          <p14:tracePt t="301267" x="4160838" y="5688013"/>
          <p14:tracePt t="301284" x="4197350" y="5705475"/>
          <p14:tracePt t="301301" x="4259263" y="5732463"/>
          <p14:tracePt t="301317" x="4322763" y="5759450"/>
          <p14:tracePt t="301334" x="4357688" y="5776913"/>
          <p14:tracePt t="301351" x="4419600" y="5776913"/>
          <p14:tracePt t="301367" x="4500563" y="5776913"/>
          <p14:tracePt t="301384" x="4527550" y="5776913"/>
          <p14:tracePt t="301400" x="4572000" y="5776913"/>
          <p14:tracePt t="301417" x="4608513" y="5776913"/>
          <p14:tracePt t="301434" x="4616450" y="5776913"/>
          <p14:tracePt t="301451" x="4633913" y="5776913"/>
          <p14:tracePt t="301467" x="4660900" y="5776913"/>
          <p14:tracePt t="301501" x="4679950" y="5776913"/>
          <p14:tracePt t="301517" x="4679950" y="5768975"/>
          <p14:tracePt t="301534" x="4687888" y="5768975"/>
          <p14:tracePt t="301551" x="4687888" y="5759450"/>
          <p14:tracePt t="301818" x="0" y="0"/>
        </p14:tracePtLst>
        <p14:tracePtLst>
          <p14:tracePt t="305923" x="2928938" y="3017838"/>
          <p14:tracePt t="306234" x="2919413" y="3017838"/>
          <p14:tracePt t="306245" x="2901950" y="3017838"/>
          <p14:tracePt t="306254" x="2874963" y="3017838"/>
          <p14:tracePt t="306268" x="2857500" y="3017838"/>
          <p14:tracePt t="306285" x="2822575" y="3017838"/>
          <p14:tracePt t="306301" x="2822575" y="3009900"/>
          <p14:tracePt t="306318" x="2813050" y="3009900"/>
          <p14:tracePt t="306335" x="2803525" y="3009900"/>
          <p14:tracePt t="306888" x="2813050" y="3017838"/>
          <p14:tracePt t="306908" x="2822575" y="3027363"/>
          <p14:tracePt t="306918" x="2822575" y="3036888"/>
          <p14:tracePt t="306927" x="2830513" y="3036888"/>
          <p14:tracePt t="306937" x="2830513" y="3044825"/>
          <p14:tracePt t="306952" x="2840038" y="3044825"/>
          <p14:tracePt t="306968" x="2847975" y="3054350"/>
          <p14:tracePt t="306999" x="2857500" y="3054350"/>
          <p14:tracePt t="307008" x="2857500" y="3062288"/>
          <p14:tracePt t="307028" x="2857500" y="3071813"/>
          <p14:tracePt t="309721" x="2867025" y="3071813"/>
          <p14:tracePt t="309731" x="2874963" y="3071813"/>
          <p14:tracePt t="309741" x="2884488" y="3071813"/>
          <p14:tracePt t="309752" x="2901950" y="3062288"/>
          <p14:tracePt t="309769" x="2919413" y="3062288"/>
          <p14:tracePt t="309785" x="2955925" y="3054350"/>
          <p14:tracePt t="309802" x="3000375" y="3054350"/>
          <p14:tracePt t="309819" x="3027363" y="3054350"/>
          <p14:tracePt t="309835" x="3081338" y="3054350"/>
          <p14:tracePt t="309852" x="3133725" y="3054350"/>
          <p14:tracePt t="309869" x="3152775" y="3054350"/>
          <p14:tracePt t="309886" x="3170238" y="3054350"/>
          <p14:tracePt t="309902" x="3197225" y="3054350"/>
          <p14:tracePt t="309935" x="3214688" y="3054350"/>
          <p14:tracePt t="309952" x="3224213" y="3054350"/>
          <p14:tracePt t="309969" x="3232150" y="3054350"/>
          <p14:tracePt t="310052" x="3241675" y="3054350"/>
          <p14:tracePt t="310354" x="0" y="0"/>
        </p14:tracePtLst>
        <p14:tracePtLst>
          <p14:tracePt t="310768" x="3438525" y="3116263"/>
          <p14:tracePt t="311507" x="3429000" y="3116263"/>
          <p14:tracePt t="311518" x="3402013" y="3116263"/>
          <p14:tracePt t="311527" x="3375025" y="3116263"/>
          <p14:tracePt t="311537" x="3330575" y="3116263"/>
          <p14:tracePt t="311552" x="3286125" y="3116263"/>
          <p14:tracePt t="311569" x="3160713" y="3098800"/>
          <p14:tracePt t="311586" x="3116263" y="3098800"/>
          <p14:tracePt t="311602" x="3027363" y="3081338"/>
          <p14:tracePt t="311619" x="2955925" y="3071813"/>
          <p14:tracePt t="311619" x="0" y="0"/>
        </p14:tracePtLst>
        <p14:tracePtLst>
          <p14:tracePt t="312171" x="2339975" y="3062288"/>
          <p14:tracePt t="313064" x="0" y="0"/>
        </p14:tracePtLst>
        <p14:tracePtLst>
          <p14:tracePt t="313858" x="3143250" y="6072188"/>
          <p14:tracePt t="313957" x="3143250" y="6081713"/>
          <p14:tracePt t="313987" x="3133725" y="6081713"/>
          <p14:tracePt t="313998" x="3108325" y="6089650"/>
          <p14:tracePt t="314006" x="3089275" y="6089650"/>
          <p14:tracePt t="314019" x="3062288" y="6099175"/>
          <p14:tracePt t="314036" x="3036888" y="6099175"/>
          <p14:tracePt t="314052" x="3027363" y="6099175"/>
          <p14:tracePt t="314069" x="3009900" y="6099175"/>
          <p14:tracePt t="314086" x="2990850" y="6099175"/>
          <p14:tracePt t="314102" x="2982913" y="6089650"/>
          <p14:tracePt t="314119" x="2965450" y="6062663"/>
          <p14:tracePt t="314136" x="2965450" y="6054725"/>
          <p14:tracePt t="314153" x="2938463" y="6027738"/>
          <p14:tracePt t="314169" x="2928938" y="6010275"/>
          <p14:tracePt t="314186" x="2928938" y="6000750"/>
          <p14:tracePt t="314203" x="2911475" y="5983288"/>
          <p14:tracePt t="314219" x="2894013" y="5956300"/>
          <p14:tracePt t="314236" x="2894013" y="5938838"/>
          <p14:tracePt t="314253" x="2874963" y="5919788"/>
          <p14:tracePt t="314269" x="2867025" y="5911850"/>
          <p14:tracePt t="314286" x="2857500" y="5911850"/>
          <p14:tracePt t="314303" x="2857500" y="5902325"/>
          <p14:tracePt t="317909" x="0" y="0"/>
        </p14:tracePtLst>
        <p14:tracePtLst>
          <p14:tracePt t="319871" x="5956300" y="5911850"/>
          <p14:tracePt t="320201" x="0" y="0"/>
        </p14:tracePtLst>
        <p14:tracePtLst>
          <p14:tracePt t="323515" x="6769100" y="2393950"/>
          <p14:tracePt t="323632" x="6769100" y="2401888"/>
          <p14:tracePt t="323652" x="6769100" y="2411413"/>
          <p14:tracePt t="323662" x="6769100" y="2428875"/>
          <p14:tracePt t="323672" x="6769100" y="2446338"/>
          <p14:tracePt t="323682" x="6769100" y="2465388"/>
          <p14:tracePt t="323692" x="6769100" y="2482850"/>
          <p14:tracePt t="323704" x="6769100" y="2490788"/>
          <p14:tracePt t="323721" x="6769100" y="2509838"/>
          <p14:tracePt t="323738" x="6769100" y="2536825"/>
          <p14:tracePt t="323754" x="6769100" y="2562225"/>
          <p14:tracePt t="323771" x="6769100" y="2571750"/>
          <p14:tracePt t="323787" x="6769100" y="2581275"/>
          <p14:tracePt t="323804" x="6769100" y="2589213"/>
          <p14:tracePt t="323954" x="6769100" y="2581275"/>
          <p14:tracePt t="323964" x="6769100" y="2554288"/>
          <p14:tracePt t="323974" x="6769100" y="2527300"/>
          <p14:tracePt t="323988" x="6769100" y="2509838"/>
          <p14:tracePt t="324004" x="6769100" y="2455863"/>
          <p14:tracePt t="324021" x="6769100" y="2428875"/>
          <p14:tracePt t="324038" x="6769100" y="2411413"/>
          <p14:tracePt t="324054" x="6769100" y="2401888"/>
          <p14:tracePt t="324074" x="6769100" y="2393950"/>
          <p14:tracePt t="324224" x="6769100" y="2401888"/>
          <p14:tracePt t="324234" x="6769100" y="2411413"/>
          <p14:tracePt t="324244" x="6769100" y="2428875"/>
          <p14:tracePt t="324255" x="6769100" y="2446338"/>
          <p14:tracePt t="324271" x="6777038" y="2465388"/>
          <p14:tracePt t="324288" x="6777038" y="2500313"/>
          <p14:tracePt t="324304" x="6777038" y="2527300"/>
          <p14:tracePt t="324321" x="6777038" y="2544763"/>
          <p14:tracePt t="324338" x="6777038" y="2562225"/>
          <p14:tracePt t="324354" x="6777038" y="2581275"/>
          <p14:tracePt t="324371" x="6777038" y="2589213"/>
          <p14:tracePt t="324387" x="6777038" y="2598738"/>
          <p14:tracePt t="324405" x="6777038" y="2608263"/>
          <p14:tracePt t="324435" x="6777038" y="2616200"/>
          <p14:tracePt t="324548" x="6777038" y="2608263"/>
          <p14:tracePt t="324557" x="6777038" y="2589213"/>
          <p14:tracePt t="324566" x="6777038" y="2581275"/>
          <p14:tracePt t="324576" x="6777038" y="2554288"/>
          <p14:tracePt t="324588" x="6777038" y="2536825"/>
          <p14:tracePt t="324606" x="6777038" y="2490788"/>
          <p14:tracePt t="324621" x="6777038" y="2465388"/>
          <p14:tracePt t="324638" x="6777038" y="2428875"/>
          <p14:tracePt t="324654" x="6777038" y="2419350"/>
          <p14:tracePt t="324671" x="6777038" y="2411413"/>
          <p14:tracePt t="324688" x="6777038" y="2401888"/>
          <p14:tracePt t="324907" x="6777038" y="2411413"/>
          <p14:tracePt t="324916" x="6777038" y="2428875"/>
          <p14:tracePt t="324927" x="6777038" y="2438400"/>
          <p14:tracePt t="324938" x="6777038" y="2446338"/>
          <p14:tracePt t="324954" x="6777038" y="2455863"/>
          <p14:tracePt t="324971" x="6777038" y="2473325"/>
          <p14:tracePt t="324988" x="6777038" y="2482850"/>
          <p14:tracePt t="325004" x="6777038" y="2490788"/>
          <p14:tracePt t="325328" x="6777038" y="2500313"/>
          <p14:tracePt t="325338" x="6777038" y="2509838"/>
          <p14:tracePt t="325348" x="6777038" y="2517775"/>
          <p14:tracePt t="325358" x="6777038" y="2536825"/>
          <p14:tracePt t="325371" x="6777038" y="2554288"/>
          <p14:tracePt t="325388" x="6777038" y="2598738"/>
          <p14:tracePt t="325405" x="6777038" y="2625725"/>
          <p14:tracePt t="325421" x="6777038" y="2679700"/>
          <p14:tracePt t="325438" x="6777038" y="2714625"/>
          <p14:tracePt t="325471" x="6777038" y="2724150"/>
          <p14:tracePt t="325488" x="6777038" y="2732088"/>
          <p14:tracePt t="325504" x="6777038" y="2741613"/>
          <p14:tracePt t="325649" x="6777038" y="2732088"/>
          <p14:tracePt t="325659" x="6777038" y="2714625"/>
          <p14:tracePt t="325669" x="6777038" y="2687638"/>
          <p14:tracePt t="325679" x="6777038" y="2660650"/>
          <p14:tracePt t="325689" x="6777038" y="2633663"/>
          <p14:tracePt t="325704" x="6777038" y="2616200"/>
          <p14:tracePt t="325721" x="6777038" y="2571750"/>
          <p14:tracePt t="325738" x="6777038" y="2562225"/>
          <p14:tracePt t="325739" x="6777038" y="2554288"/>
          <p14:tracePt t="325755" x="6777038" y="2544763"/>
          <p14:tracePt t="325771" x="6777038" y="2536825"/>
          <p14:tracePt t="325788" x="6777038" y="2527300"/>
          <p14:tracePt t="325810" x="6777038" y="2517775"/>
          <p14:tracePt t="325860" x="6777038" y="2509838"/>
          <p14:tracePt t="325890" x="6777038" y="2500313"/>
          <p14:tracePt t="326934" x="0" y="0"/>
        </p14:tracePtLst>
        <p14:tracePtLst>
          <p14:tracePt t="328222" x="2197100" y="3116263"/>
          <p14:tracePt t="328280" x="2205038" y="3116263"/>
          <p14:tracePt t="328319" x="2205038" y="3108325"/>
          <p14:tracePt t="328339" x="2214563" y="3108325"/>
          <p14:tracePt t="328349" x="2224088" y="3108325"/>
          <p14:tracePt t="328359" x="2232025" y="3108325"/>
          <p14:tracePt t="328372" x="2241550" y="3108325"/>
          <p14:tracePt t="328389" x="2286000" y="3108325"/>
          <p14:tracePt t="328405" x="2312988" y="3108325"/>
          <p14:tracePt t="328422" x="2366963" y="3108325"/>
          <p14:tracePt t="328439" x="2419350" y="3116263"/>
          <p14:tracePt t="328455" x="2446338" y="3125788"/>
          <p14:tracePt t="328472" x="2482850" y="3143250"/>
          <p14:tracePt t="328489" x="2517775" y="3152775"/>
          <p14:tracePt t="328505" x="2527300" y="3160713"/>
          <p14:tracePt t="328522" x="2554288" y="3179763"/>
          <p14:tracePt t="328538" x="2562225" y="3179763"/>
          <p14:tracePt t="328555" x="2571750" y="3187700"/>
          <p14:tracePt t="328572" x="2581275" y="3187700"/>
          <p14:tracePt t="328811" x="0" y="0"/>
        </p14:tracePtLst>
        <p14:tracePtLst>
          <p14:tracePt t="330217" x="3394075" y="3276600"/>
          <p14:tracePt t="333032" x="0" y="0"/>
        </p14:tracePtLst>
        <p14:tracePtLst>
          <p14:tracePt t="333857" x="2286000" y="3089275"/>
          <p14:tracePt t="333905" x="2303463" y="3089275"/>
          <p14:tracePt t="333915" x="2312988" y="3089275"/>
          <p14:tracePt t="333925" x="2330450" y="3089275"/>
          <p14:tracePt t="333939" x="2347913" y="3089275"/>
          <p14:tracePt t="333956" x="2393950" y="3098800"/>
          <p14:tracePt t="333973" x="2419350" y="3098800"/>
          <p14:tracePt t="333975" x="2446338" y="3108325"/>
          <p14:tracePt t="333989" x="2473325" y="3116263"/>
          <p14:tracePt t="334006" x="2517775" y="3125788"/>
          <p14:tracePt t="334023" x="2544763" y="3125788"/>
          <p14:tracePt t="334039" x="2581275" y="3133725"/>
          <p14:tracePt t="334056" x="2608263" y="3143250"/>
          <p14:tracePt t="334073" x="2616200" y="3143250"/>
          <p14:tracePt t="334089" x="2633663" y="3143250"/>
          <p14:tracePt t="334256" x="0" y="0"/>
        </p14:tracePtLst>
        <p14:tracePtLst>
          <p14:tracePt t="334838" x="2822575" y="3303588"/>
          <p14:tracePt t="335441" x="0" y="0"/>
        </p14:tracePtLst>
        <p14:tracePtLst>
          <p14:tracePt t="336325" x="5965825" y="5911850"/>
          <p14:tracePt t="337358" x="0" y="0"/>
        </p14:tracePtLst>
        <p14:tracePtLst>
          <p14:tracePt t="340514" x="7304088" y="5884863"/>
          <p14:tracePt t="340575" x="7304088" y="5894388"/>
          <p14:tracePt t="340754" x="0" y="0"/>
        </p14:tracePtLst>
        <p14:tracePtLst>
          <p14:tracePt t="353859" x="2455863" y="3009900"/>
          <p14:tracePt t="354160" x="0" y="0"/>
        </p14:tracePtLst>
        <p14:tracePtLst>
          <p14:tracePt t="354763" x="2660650" y="3017838"/>
          <p14:tracePt t="355003" x="2670175" y="3017838"/>
          <p14:tracePt t="355004" x="0" y="0"/>
        </p14:tracePtLst>
        <p14:tracePtLst>
          <p14:tracePt t="355535" x="3375025" y="2847975"/>
          <p14:tracePt t="355876" x="0" y="0"/>
        </p14:tracePtLst>
        <p14:tracePtLst>
          <p14:tracePt t="362011" x="7777163" y="1660525"/>
          <p14:tracePt t="362070" x="7786688" y="1660525"/>
          <p14:tracePt t="362081" x="7804150" y="1660525"/>
          <p14:tracePt t="362090" x="7831138" y="1660525"/>
          <p14:tracePt t="362100" x="7867650" y="1660525"/>
          <p14:tracePt t="362111" x="7912100" y="1652588"/>
          <p14:tracePt t="362127" x="7947025" y="1643063"/>
          <p14:tracePt t="362144" x="7991475" y="1633538"/>
          <p14:tracePt t="362161" x="8037513" y="1625600"/>
          <p14:tracePt t="362177" x="8045450" y="1625600"/>
          <p14:tracePt t="362194" x="8062913" y="1625600"/>
          <p14:tracePt t="362211" x="8081963" y="1625600"/>
          <p14:tracePt t="362227" x="8108950" y="1625600"/>
          <p14:tracePt t="362244" x="8134350" y="1625600"/>
          <p14:tracePt t="362261" x="8161338" y="1625600"/>
          <p14:tracePt t="362277" x="8170863" y="1633538"/>
          <p14:tracePt t="362294" x="8188325" y="1633538"/>
          <p14:tracePt t="362310" x="8188325" y="1643063"/>
          <p14:tracePt t="362331" x="8197850" y="1652588"/>
          <p14:tracePt t="362351" x="8205788" y="1652588"/>
          <p14:tracePt t="362362" x="8205788" y="1660525"/>
          <p14:tracePt t="362382" x="8205788" y="1670050"/>
          <p14:tracePt t="362394" x="8215313" y="1670050"/>
          <p14:tracePt t="362410" x="8215313" y="1679575"/>
          <p14:tracePt t="362427" x="8215313" y="1687513"/>
          <p14:tracePt t="362444" x="8215313" y="1697038"/>
          <p14:tracePt t="362462" x="8215313" y="1704975"/>
          <p14:tracePt t="362482" x="8215313" y="1714500"/>
          <p14:tracePt t="362494" x="8215313" y="1724025"/>
          <p14:tracePt t="362512" x="8205788" y="1731963"/>
          <p14:tracePt t="362527" x="8197850" y="1741488"/>
          <p14:tracePt t="362544" x="8170863" y="1751013"/>
          <p14:tracePt t="362560" x="8161338" y="1751013"/>
          <p14:tracePt t="362577" x="8153400" y="1758950"/>
          <p14:tracePt t="362594" x="8143875" y="1758950"/>
          <p14:tracePt t="362610" x="8143875" y="1768475"/>
          <p14:tracePt t="362627" x="8134350" y="1768475"/>
          <p14:tracePt t="362644" x="8116888" y="1768475"/>
          <p14:tracePt t="362660" x="8108950" y="1768475"/>
          <p14:tracePt t="362677" x="8099425" y="1776413"/>
          <p14:tracePt t="362713" x="8089900" y="1776413"/>
          <p14:tracePt t="363014" x="8099425" y="1776413"/>
          <p14:tracePt t="363024" x="8108950" y="1776413"/>
          <p14:tracePt t="363034" x="8134350" y="1776413"/>
          <p14:tracePt t="363044" x="8153400" y="1776413"/>
          <p14:tracePt t="363060" x="8180388" y="1776413"/>
          <p14:tracePt t="363077" x="8232775" y="1776413"/>
          <p14:tracePt t="363094" x="8269288" y="1776413"/>
          <p14:tracePt t="363110" x="8286750" y="1776413"/>
          <p14:tracePt t="363127" x="8304213" y="1776413"/>
          <p14:tracePt t="363144" x="8323263" y="1776413"/>
          <p14:tracePt t="363160" x="8331200" y="1776413"/>
          <p14:tracePt t="363177" x="8348663" y="1776413"/>
          <p14:tracePt t="363456" x="8340725" y="1776413"/>
          <p14:tracePt t="363465" x="8323263" y="1768475"/>
          <p14:tracePt t="363475" x="8296275" y="1768475"/>
          <p14:tracePt t="363485" x="8277225" y="1768475"/>
          <p14:tracePt t="363496" x="8242300" y="1768475"/>
          <p14:tracePt t="363511" x="8224838" y="1768475"/>
          <p14:tracePt t="363527" x="8188325" y="1758950"/>
          <p14:tracePt t="363544" x="8180388" y="1758950"/>
          <p14:tracePt t="363561" x="8161338" y="1758950"/>
          <p14:tracePt t="363594" x="8153400" y="1758950"/>
          <p14:tracePt t="363626" x="8143875" y="1758950"/>
          <p14:tracePt t="363686" x="8143875" y="1751013"/>
          <p14:tracePt t="363847" x="8143875" y="1741488"/>
          <p14:tracePt t="363867" x="8153400" y="1731963"/>
          <p14:tracePt t="363877" x="8170863" y="1724025"/>
          <p14:tracePt t="363887" x="8188325" y="1724025"/>
          <p14:tracePt t="363897" x="8205788" y="1724025"/>
          <p14:tracePt t="363910" x="8224838" y="1714500"/>
          <p14:tracePt t="363927" x="8269288" y="1704975"/>
          <p14:tracePt t="363944" x="8277225" y="1704975"/>
          <p14:tracePt t="363961" x="8304213" y="1704975"/>
          <p14:tracePt t="363977" x="8331200" y="1704975"/>
          <p14:tracePt t="364011" x="8358188" y="1704975"/>
          <p14:tracePt t="364027" x="8375650" y="1704975"/>
          <p14:tracePt t="364061" x="8394700" y="1704975"/>
          <p14:tracePt t="364094" x="8402638" y="1704975"/>
          <p14:tracePt t="364118" x="8412163" y="1704975"/>
          <p14:tracePt t="364168" x="8420100" y="1704975"/>
          <p14:tracePt t="364278" x="8402638" y="1704975"/>
          <p14:tracePt t="364288" x="8367713" y="1714500"/>
          <p14:tracePt t="364298" x="8331200" y="1714500"/>
          <p14:tracePt t="364311" x="8304213" y="1714500"/>
          <p14:tracePt t="364327" x="8277225" y="1714500"/>
          <p14:tracePt t="364344" x="8242300" y="1714500"/>
          <p14:tracePt t="364361" x="8205788" y="1714500"/>
          <p14:tracePt t="364377" x="8188325" y="1714500"/>
          <p14:tracePt t="364394" x="8161338" y="1714500"/>
          <p14:tracePt t="364411" x="8134350" y="1724025"/>
          <p14:tracePt t="364429" x="8126413" y="1724025"/>
          <p14:tracePt t="364449" x="8116888" y="1724025"/>
          <p14:tracePt t="364461" x="8108950" y="1724025"/>
          <p14:tracePt t="364519" x="8099425" y="1724025"/>
          <p14:tracePt t="364840" x="8108950" y="1724025"/>
          <p14:tracePt t="364850" x="8116888" y="1731963"/>
          <p14:tracePt t="364861" x="8126413" y="1731963"/>
          <p14:tracePt t="364871" x="8134350" y="1731963"/>
          <p14:tracePt t="364881" x="8143875" y="1731963"/>
          <p14:tracePt t="364894" x="8153400" y="1731963"/>
          <p14:tracePt t="364911" x="8170863" y="1731963"/>
          <p14:tracePt t="364927" x="8180388" y="1731963"/>
          <p14:tracePt t="364944" x="8197850" y="1731963"/>
          <p14:tracePt t="364961" x="8215313" y="1731963"/>
          <p14:tracePt t="364977" x="8232775" y="1731963"/>
          <p14:tracePt t="364994" x="8251825" y="1731963"/>
          <p14:tracePt t="365011" x="8269288" y="1731963"/>
          <p14:tracePt t="365027" x="8277225" y="1731963"/>
          <p14:tracePt t="365044" x="8286750" y="1731963"/>
          <p14:tracePt t="366055" x="8296275" y="1731963"/>
          <p14:tracePt t="366065" x="8304213" y="1731963"/>
          <p14:tracePt t="366085" x="8313738" y="1731963"/>
          <p14:tracePt t="366095" x="8323263" y="1731963"/>
          <p14:tracePt t="366105" x="8323263" y="1741488"/>
          <p14:tracePt t="366115" x="8331200" y="1741488"/>
          <p14:tracePt t="366128" x="8340725" y="1741488"/>
          <p14:tracePt t="366144" x="8348663" y="1741488"/>
          <p14:tracePt t="366161" x="8367713" y="1751013"/>
          <p14:tracePt t="366178" x="8375650" y="1751013"/>
          <p14:tracePt t="366194" x="8394700" y="1751013"/>
          <p14:tracePt t="366211" x="8402638" y="1751013"/>
          <p14:tracePt t="366228" x="8412163" y="1751013"/>
          <p14:tracePt t="366246" x="8420100" y="1751013"/>
          <p14:tracePt t="366261" x="8429625" y="1751013"/>
          <p14:tracePt t="366296" x="8439150" y="1751013"/>
          <p14:tracePt t="366808" x="8429625" y="1751013"/>
          <p14:tracePt t="366818" x="8402638" y="1758950"/>
          <p14:tracePt t="366828" x="8375650" y="1768475"/>
          <p14:tracePt t="366837" x="8340725" y="1776413"/>
          <p14:tracePt t="366848" x="8323263" y="1785938"/>
          <p14:tracePt t="366861" x="8296275" y="1785938"/>
          <p14:tracePt t="366878" x="8269288" y="1795463"/>
          <p14:tracePt t="366894" x="8242300" y="1795463"/>
          <p14:tracePt t="366911" x="8232775" y="1795463"/>
          <p14:tracePt t="366928" x="8215313" y="1795463"/>
          <p14:tracePt t="366944" x="8205788" y="1795463"/>
          <p14:tracePt t="366961" x="8180388" y="1795463"/>
          <p14:tracePt t="366978" x="8170863" y="1795463"/>
          <p14:tracePt t="366994" x="8161338" y="1795463"/>
          <p14:tracePt t="367018" x="8153400" y="1795463"/>
          <p14:tracePt t="367119" x="8143875" y="1795463"/>
          <p14:tracePt t="367450" x="8161338" y="1795463"/>
          <p14:tracePt t="367459" x="8170863" y="1785938"/>
          <p14:tracePt t="367470" x="8188325" y="1776413"/>
          <p14:tracePt t="367480" x="8197850" y="1776413"/>
          <p14:tracePt t="367495" x="8215313" y="1776413"/>
          <p14:tracePt t="367511" x="8232775" y="1768475"/>
          <p14:tracePt t="367528" x="8242300" y="1768475"/>
          <p14:tracePt t="367545" x="8259763" y="1768475"/>
          <p14:tracePt t="367561" x="8269288" y="1768475"/>
          <p14:tracePt t="367578" x="8277225" y="1768475"/>
          <p14:tracePt t="367594" x="8304213" y="1768475"/>
          <p14:tracePt t="367611" x="8323263" y="1768475"/>
          <p14:tracePt t="367628" x="8331200" y="1768475"/>
          <p14:tracePt t="367645" x="8348663" y="1768475"/>
          <p14:tracePt t="367661" x="8358188" y="1768475"/>
          <p14:tracePt t="367680" x="8367713" y="1768475"/>
          <p14:tracePt t="367701" x="8385175" y="1768475"/>
          <p14:tracePt t="367720" x="8394700" y="1768475"/>
          <p14:tracePt t="367731" x="8402638" y="1768475"/>
          <p14:tracePt t="367751" x="8412163" y="1768475"/>
          <p14:tracePt t="367761" x="8420100" y="1768475"/>
          <p14:tracePt t="367781" x="8429625" y="1768475"/>
          <p14:tracePt t="367801" x="8439150" y="1768475"/>
          <p14:tracePt t="367821" x="8456613" y="1768475"/>
          <p14:tracePt t="370939" x="0" y="0"/>
        </p14:tracePtLst>
        <p14:tracePtLst>
          <p14:tracePt t="372433" x="3259138" y="3340100"/>
          <p14:tracePt t="375540" x="0" y="0"/>
        </p14:tracePtLst>
        <p14:tracePtLst>
          <p14:tracePt t="386674" x="3500438" y="3295650"/>
          <p14:tracePt t="386995" x="3490913" y="3295650"/>
          <p14:tracePt t="387004" x="3455988" y="3295650"/>
          <p14:tracePt t="387015" x="3384550" y="3295650"/>
          <p14:tracePt t="387025" x="3286125" y="3295650"/>
          <p14:tracePt t="387034" x="3205163" y="3295650"/>
          <p14:tracePt t="387048" x="3143250" y="3295650"/>
          <p14:tracePt t="387064" x="3054350" y="3286125"/>
          <p14:tracePt t="387081" x="3036888" y="3286125"/>
          <p14:tracePt t="387098" x="3000375" y="3286125"/>
          <p14:tracePt t="387115" x="2990850" y="3286125"/>
          <p14:tracePt t="387131" x="2982913" y="3286125"/>
          <p14:tracePt t="387148" x="2973388" y="3286125"/>
          <p14:tracePt t="387165" x="2965450" y="3295650"/>
          <p14:tracePt t="387198" x="2955925" y="3303588"/>
          <p14:tracePt t="387245" x="2955925" y="3313113"/>
          <p14:tracePt t="387265" x="2965450" y="3313113"/>
          <p14:tracePt t="387275" x="2973388" y="3322638"/>
          <p14:tracePt t="387285" x="3000375" y="3340100"/>
          <p14:tracePt t="387298" x="3054350" y="3340100"/>
          <p14:tracePt t="387314" x="3108325" y="3348038"/>
          <p14:tracePt t="387331" x="3251200" y="3348038"/>
          <p14:tracePt t="387348" x="3367088" y="3340100"/>
          <p14:tracePt t="387365" x="3394075" y="3330575"/>
          <p14:tracePt t="387381" x="3429000" y="3322638"/>
          <p14:tracePt t="387398" x="3446463" y="3313113"/>
          <p14:tracePt t="387436" x="3455988" y="3313113"/>
          <p14:tracePt t="387516" x="3438525" y="3313113"/>
          <p14:tracePt t="387526" x="3419475" y="3322638"/>
          <p14:tracePt t="387536" x="3394075" y="3340100"/>
          <p14:tracePt t="387548" x="3357563" y="3357563"/>
          <p14:tracePt t="387564" x="3322638" y="3384550"/>
          <p14:tracePt t="387581" x="3259138" y="3419475"/>
          <p14:tracePt t="387598" x="3224213" y="3446463"/>
          <p14:tracePt t="387615" x="3197225" y="3455988"/>
          <p14:tracePt t="387631" x="3179763" y="3465513"/>
          <p14:tracePt t="387648" x="3152775" y="3473450"/>
          <p14:tracePt t="387665" x="3143250" y="3473450"/>
          <p14:tracePt t="387681" x="3133725" y="3482975"/>
          <p14:tracePt t="387707" x="3125788" y="3482975"/>
          <p14:tracePt t="387858" x="3143250" y="3465513"/>
          <p14:tracePt t="387867" x="3160713" y="3455988"/>
          <p14:tracePt t="387878" x="3170238" y="3438525"/>
          <p14:tracePt t="387887" x="3197225" y="3429000"/>
          <p14:tracePt t="387898" x="3197225" y="3419475"/>
          <p14:tracePt t="387915" x="3214688" y="3411538"/>
          <p14:tracePt t="387931" x="3224213" y="3411538"/>
          <p14:tracePt t="387948" x="3232150" y="3402013"/>
          <p14:tracePt t="388261" x="0" y="0"/>
        </p14:tracePtLst>
        <p14:tracePtLst>
          <p14:tracePt t="389013" x="2608263" y="3152775"/>
          <p14:tracePt t="389594" x="2608263" y="3143250"/>
          <p14:tracePt t="389614" x="2625725" y="3133725"/>
          <p14:tracePt t="389626" x="2643188" y="3133725"/>
          <p14:tracePt t="389626" x="0" y="0"/>
        </p14:tracePtLst>
        <p14:tracePtLst>
          <p14:tracePt t="390299" x="3357563" y="2946400"/>
          <p14:tracePt t="390959" x="3367088" y="2946400"/>
          <p14:tracePt t="390969" x="3375025" y="2955925"/>
          <p14:tracePt t="390979" x="3384550" y="2973388"/>
          <p14:tracePt t="390989" x="3411538" y="3017838"/>
          <p14:tracePt t="390999" x="3446463" y="3071813"/>
          <p14:tracePt t="391015" x="3482975" y="3133725"/>
          <p14:tracePt t="391015" x="0" y="0"/>
        </p14:tracePtLst>
        <p14:tracePtLst>
          <p14:tracePt t="392557" x="4295775" y="5840413"/>
          <p14:tracePt t="392635" x="4295775" y="5848350"/>
          <p14:tracePt t="392655" x="4295775" y="5857875"/>
          <p14:tracePt t="392665" x="4295775" y="5867400"/>
          <p14:tracePt t="392675" x="4303713" y="5875338"/>
          <p14:tracePt t="392685" x="4330700" y="5884863"/>
          <p14:tracePt t="392699" x="4357688" y="5911850"/>
          <p14:tracePt t="392715" x="4429125" y="5938838"/>
          <p14:tracePt t="392732" x="4465638" y="5965825"/>
          <p14:tracePt t="392749" x="4572000" y="5991225"/>
          <p14:tracePt t="392766" x="4670425" y="6010275"/>
          <p14:tracePt t="392782" x="4724400" y="6010275"/>
          <p14:tracePt t="392799" x="4768850" y="6010275"/>
          <p14:tracePt t="392815" x="4803775" y="6010275"/>
          <p14:tracePt t="392832" x="4813300" y="6010275"/>
          <p14:tracePt t="392849" x="4830763" y="6010275"/>
          <p14:tracePt t="392865" x="4840288" y="6010275"/>
          <p14:tracePt t="392986" x="4830763" y="6000750"/>
          <p14:tracePt t="392996" x="4803775" y="5991225"/>
          <p14:tracePt t="393006" x="4776788" y="5983288"/>
          <p14:tracePt t="393016" x="4751388" y="5983288"/>
          <p14:tracePt t="393032" x="4714875" y="5973763"/>
          <p14:tracePt t="393049" x="4660900" y="5956300"/>
          <p14:tracePt t="393066" x="4633913" y="5956300"/>
          <p14:tracePt t="393066" x="4616450" y="5956300"/>
          <p14:tracePt t="393082" x="4589463" y="5956300"/>
          <p14:tracePt t="393099" x="4572000" y="5956300"/>
          <p14:tracePt t="393115" x="4562475" y="5956300"/>
          <p14:tracePt t="393528" x="0" y="0"/>
        </p14:tracePtLst>
        <p14:tracePtLst>
          <p14:tracePt t="394874" x="3446463" y="2108200"/>
          <p14:tracePt t="394883" x="3455988" y="2108200"/>
          <p14:tracePt t="394903" x="3465513" y="2116138"/>
          <p14:tracePt t="394913" x="3473450" y="2133600"/>
          <p14:tracePt t="394923" x="3482975" y="2152650"/>
          <p14:tracePt t="394933" x="3509963" y="2170113"/>
          <p14:tracePt t="394949" x="3527425" y="2197100"/>
          <p14:tracePt t="394966" x="3598863" y="2251075"/>
          <p14:tracePt t="394982" x="3643313" y="2276475"/>
          <p14:tracePt t="394999" x="3732213" y="2330450"/>
          <p14:tracePt t="395016" x="3813175" y="2347913"/>
          <p14:tracePt t="395032" x="3840163" y="2357438"/>
          <p14:tracePt t="395049" x="3894138" y="2357438"/>
          <p14:tracePt t="395066" x="3946525" y="2357438"/>
          <p14:tracePt t="395082" x="3973513" y="2347913"/>
          <p14:tracePt t="395099" x="4017963" y="2322513"/>
          <p14:tracePt t="395116" x="4044950" y="2303463"/>
          <p14:tracePt t="395132" x="4054475" y="2276475"/>
          <p14:tracePt t="395133" x="4062413" y="2268538"/>
          <p14:tracePt t="395149" x="4071938" y="2251075"/>
          <p14:tracePt t="395166" x="4071938" y="2187575"/>
          <p14:tracePt t="395183" x="4071938" y="2152650"/>
          <p14:tracePt t="395184" x="4071938" y="2108200"/>
          <p14:tracePt t="395199" x="4071938" y="2071688"/>
          <p14:tracePt t="395216" x="4037013" y="1982788"/>
          <p14:tracePt t="395232" x="4010025" y="1946275"/>
          <p14:tracePt t="395249" x="3965575" y="1874838"/>
          <p14:tracePt t="395266" x="3894138" y="1812925"/>
          <p14:tracePt t="395282" x="3848100" y="1768475"/>
          <p14:tracePt t="395299" x="3724275" y="1652588"/>
          <p14:tracePt t="395316" x="3562350" y="1544638"/>
          <p14:tracePt t="395332" x="3490913" y="1500188"/>
          <p14:tracePt t="395349" x="3322638" y="1411288"/>
          <p14:tracePt t="395366" x="3170238" y="1347788"/>
          <p14:tracePt t="395382" x="3125788" y="1330325"/>
          <p14:tracePt t="395399" x="3017838" y="1303338"/>
          <p14:tracePt t="395416" x="2946400" y="1295400"/>
          <p14:tracePt t="395433" x="2919413" y="1295400"/>
          <p14:tracePt t="395449" x="2822575" y="1303338"/>
          <p14:tracePt t="395466" x="2714625" y="1366838"/>
          <p14:tracePt t="395482" x="2670175" y="1393825"/>
          <p14:tracePt t="395499" x="2598738" y="1446213"/>
          <p14:tracePt t="395516" x="2554288" y="1490663"/>
          <p14:tracePt t="395533" x="2544763" y="1500188"/>
          <p14:tracePt t="395549" x="2509838" y="1571625"/>
          <p14:tracePt t="395566" x="2500313" y="1670050"/>
          <p14:tracePt t="395583" x="2490788" y="1751013"/>
          <p14:tracePt t="395599" x="2490788" y="1866900"/>
          <p14:tracePt t="395616" x="2490788" y="1973263"/>
          <p14:tracePt t="395632" x="2509838" y="2036763"/>
          <p14:tracePt t="395649" x="2554288" y="2143125"/>
          <p14:tracePt t="395666" x="2616200" y="2241550"/>
          <p14:tracePt t="395683" x="2643188" y="2295525"/>
          <p14:tracePt t="395699" x="2724150" y="2366963"/>
          <p14:tracePt t="395716" x="2795588" y="2438400"/>
          <p14:tracePt t="395732" x="2830513" y="2465388"/>
          <p14:tracePt t="395749" x="2901950" y="2517775"/>
          <p14:tracePt t="395766" x="2973388" y="2544763"/>
          <p14:tracePt t="395782" x="3009900" y="2562225"/>
          <p14:tracePt t="395799" x="3089275" y="2581275"/>
          <p14:tracePt t="395816" x="3152775" y="2581275"/>
          <p14:tracePt t="395832" x="3187700" y="2581275"/>
          <p14:tracePt t="395849" x="3232150" y="2581275"/>
          <p14:tracePt t="395866" x="3276600" y="2581275"/>
          <p14:tracePt t="395883" x="3295650" y="2581275"/>
          <p14:tracePt t="395899" x="3340100" y="2571750"/>
          <p14:tracePt t="395916" x="3394075" y="2554288"/>
          <p14:tracePt t="395933" x="3411538" y="2544763"/>
          <p14:tracePt t="395949" x="3473450" y="2527300"/>
          <p14:tracePt t="395966" x="3517900" y="2500313"/>
          <p14:tracePt t="395982" x="3536950" y="2490788"/>
          <p14:tracePt t="395999" x="3571875" y="2465388"/>
          <p14:tracePt t="396016" x="3589338" y="2455863"/>
          <p14:tracePt t="396032" x="3608388" y="2428875"/>
          <p14:tracePt t="396049" x="3625850" y="2419350"/>
          <p14:tracePt t="396066" x="3633788" y="2401888"/>
          <p14:tracePt t="396082" x="3643313" y="2393950"/>
          <p14:tracePt t="396099" x="3643313" y="2384425"/>
          <p14:tracePt t="396117" x="3643313" y="2374900"/>
          <p14:tracePt t="396133" x="3643313" y="2366963"/>
          <p14:tracePt t="396149" x="3643313" y="2330450"/>
          <p14:tracePt t="396166" x="3643313" y="2312988"/>
          <p14:tracePt t="396183" x="3616325" y="2268538"/>
          <p14:tracePt t="396199" x="3562350" y="2205038"/>
          <p14:tracePt t="396216" x="3554413" y="2187575"/>
          <p14:tracePt t="396233" x="3517900" y="2143125"/>
          <p14:tracePt t="396249" x="3482975" y="2098675"/>
          <p14:tracePt t="396266" x="3465513" y="2081213"/>
          <p14:tracePt t="396282" x="3429000" y="2044700"/>
          <p14:tracePt t="396299" x="3411538" y="2027238"/>
          <p14:tracePt t="396316" x="3384550" y="2009775"/>
          <p14:tracePt t="396333" x="3348038" y="2000250"/>
          <p14:tracePt t="396349" x="3313113" y="1990725"/>
          <p14:tracePt t="396366" x="3286125" y="1982788"/>
          <p14:tracePt t="396382" x="3251200" y="1982788"/>
          <p14:tracePt t="396399" x="3224213" y="1982788"/>
          <p14:tracePt t="396416" x="3197225" y="1982788"/>
          <p14:tracePt t="396433" x="3160713" y="2017713"/>
          <p14:tracePt t="396449" x="3116263" y="2062163"/>
          <p14:tracePt t="396466" x="3098800" y="2098675"/>
          <p14:tracePt t="396483" x="3081338" y="2125663"/>
          <p14:tracePt t="396499" x="3081338" y="2143125"/>
          <p14:tracePt t="396516" x="3081338" y="2152650"/>
          <p14:tracePt t="396533" x="3071813" y="2179638"/>
          <p14:tracePt t="396549" x="3062288" y="2205038"/>
          <p14:tracePt t="397717" x="0" y="0"/>
        </p14:tracePtLst>
        <p14:tracePtLst>
          <p14:tracePt t="399003" x="4438650" y="6116638"/>
          <p14:tracePt t="399284" x="0" y="0"/>
        </p14:tracePtLst>
        <p14:tracePtLst>
          <p14:tracePt t="399957" x="7385050" y="6134100"/>
          <p14:tracePt t="400368" x="0" y="0"/>
        </p14:tracePtLst>
        <p14:tracePtLst>
          <p14:tracePt t="401662" x="2946400" y="6134100"/>
          <p14:tracePt t="402013" x="0" y="0"/>
        </p14:tracePtLst>
        <p14:tracePtLst>
          <p14:tracePt t="403419" x="5956300" y="6134100"/>
          <p14:tracePt t="403899" x="0" y="0"/>
        </p14:tracePtLst>
        <p14:tracePtLst>
          <p14:tracePt t="408065" x="3348038" y="2901950"/>
          <p14:tracePt t="408264" x="3348038" y="2894013"/>
          <p14:tracePt t="408274" x="3348038" y="2884488"/>
          <p14:tracePt t="408285" x="3357563" y="2884488"/>
          <p14:tracePt t="408295" x="3357563" y="2874963"/>
          <p14:tracePt t="408325" x="3357563" y="2867025"/>
          <p14:tracePt t="408345" x="3357563" y="2857500"/>
          <p14:tracePt t="408676" x="3357563" y="2867025"/>
          <p14:tracePt t="408686" x="3357563" y="2884488"/>
          <p14:tracePt t="408697" x="3357563" y="2894013"/>
          <p14:tracePt t="408706" x="3357563" y="2911475"/>
          <p14:tracePt t="408718" x="3357563" y="2928938"/>
          <p14:tracePt t="408735" x="3357563" y="2955925"/>
          <p14:tracePt t="408751" x="3357563" y="3000375"/>
          <p14:tracePt t="408768" x="3357563" y="3036888"/>
          <p14:tracePt t="408785" x="3357563" y="3044825"/>
          <p14:tracePt t="408801" x="3357563" y="3054350"/>
          <p14:tracePt t="408818" x="3357563" y="3062288"/>
          <p14:tracePt t="408907" x="3357563" y="3054350"/>
          <p14:tracePt t="408916" x="3357563" y="3036888"/>
          <p14:tracePt t="408927" x="3357563" y="3000375"/>
          <p14:tracePt t="408937" x="3367088" y="2965450"/>
          <p14:tracePt t="408951" x="3367088" y="2928938"/>
          <p14:tracePt t="408968" x="3367088" y="2867025"/>
          <p14:tracePt t="408985" x="3367088" y="2830513"/>
          <p14:tracePt t="409001" x="3367088" y="2786063"/>
          <p14:tracePt t="409018" x="3367088" y="2751138"/>
          <p14:tracePt t="409035" x="3367088" y="2741613"/>
          <p14:tracePt t="409051" x="3367088" y="2724150"/>
          <p14:tracePt t="409085" x="3367088" y="2714625"/>
          <p14:tracePt t="409158" x="3375025" y="2714625"/>
          <p14:tracePt t="409167" x="3375025" y="2724150"/>
          <p14:tracePt t="409178" x="3375025" y="2741613"/>
          <p14:tracePt t="409187" x="3375025" y="2768600"/>
          <p14:tracePt t="409201" x="3375025" y="2803525"/>
          <p14:tracePt t="409218" x="3384550" y="2874963"/>
          <p14:tracePt t="409235" x="3384550" y="2928938"/>
          <p14:tracePt t="409251" x="3384550" y="3000375"/>
          <p14:tracePt t="409268" x="3384550" y="3036888"/>
          <p14:tracePt t="409285" x="3384550" y="3054350"/>
          <p14:tracePt t="409301" x="3384550" y="3071813"/>
          <p14:tracePt t="409489" x="3384550" y="3062288"/>
          <p14:tracePt t="409498" x="3384550" y="3044825"/>
          <p14:tracePt t="409509" x="3384550" y="3017838"/>
          <p14:tracePt t="409519" x="3384550" y="3000375"/>
          <p14:tracePt t="409535" x="3384550" y="2982913"/>
          <p14:tracePt t="409551" x="3384550" y="2946400"/>
          <p14:tracePt t="409585" x="3384550" y="2938463"/>
          <p14:tracePt t="409609" x="3384550" y="2928938"/>
          <p14:tracePt t="409749" x="3394075" y="2928938"/>
          <p14:tracePt t="409789" x="3394075" y="2938463"/>
          <p14:tracePt t="409800" x="3402013" y="2946400"/>
          <p14:tracePt t="409810" x="3402013" y="2955925"/>
          <p14:tracePt t="409820" x="3402013" y="2965450"/>
          <p14:tracePt t="409835" x="3402013" y="2973388"/>
          <p14:tracePt t="409851" x="3402013" y="2982913"/>
          <p14:tracePt t="409868" x="3402013" y="2990850"/>
          <p14:tracePt t="409885" x="3402013" y="3009900"/>
          <p14:tracePt t="409901" x="3402013" y="3017838"/>
          <p14:tracePt t="411899" x="0" y="0"/>
        </p14:tracePtLst>
        <p14:tracePtLst>
          <p14:tracePt t="412681" x="3375025" y="2116138"/>
          <p14:tracePt t="414100" x="3375025" y="2125663"/>
          <p14:tracePt t="414111" x="0" y="0"/>
        </p14:tracePtLst>
        <p14:tracePtLst>
          <p14:tracePt t="415376" x="5919788" y="6180138"/>
          <p14:tracePt t="41579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Anthropomorphic Arm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268760"/>
            <a:ext cx="5190476" cy="362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5301208"/>
            <a:ext cx="6572250" cy="11239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73"/>
    </mc:Choice>
    <mc:Fallback xmlns="">
      <p:transition spd="slow" advTm="21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73" x="3652838" y="1670050"/>
          <p14:tracePt t="6544" x="3652838" y="1660525"/>
          <p14:tracePt t="6554" x="3652838" y="1643063"/>
          <p14:tracePt t="6564" x="3652838" y="1625600"/>
          <p14:tracePt t="6575" x="3652838" y="1608138"/>
          <p14:tracePt t="6591" x="3652838" y="1581150"/>
          <p14:tracePt t="6608" x="3670300" y="1509713"/>
          <p14:tracePt t="6624" x="3714750" y="1438275"/>
          <p14:tracePt t="6641" x="3741738" y="1401763"/>
          <p14:tracePt t="6658" x="3795713" y="1322388"/>
          <p14:tracePt t="6675" x="3938588" y="1214438"/>
          <p14:tracePt t="6691" x="4027488" y="1160463"/>
          <p14:tracePt t="6708" x="4197350" y="1098550"/>
          <p14:tracePt t="6725" x="4348163" y="1071563"/>
          <p14:tracePt t="6741" x="4394200" y="1071563"/>
          <p14:tracePt t="6758" x="4500563" y="1071563"/>
          <p14:tracePt t="6775" x="4581525" y="1089025"/>
          <p14:tracePt t="6791" x="4608513" y="1108075"/>
          <p14:tracePt t="6808" x="4652963" y="1125538"/>
          <p14:tracePt t="6825" x="4670425" y="1143000"/>
          <p14:tracePt t="6841" x="4679950" y="1152525"/>
          <p14:tracePt t="6858" x="4687888" y="1169988"/>
          <p14:tracePt t="6875" x="4687888" y="1196975"/>
          <p14:tracePt t="6891" x="4687888" y="1204913"/>
          <p14:tracePt t="6908" x="4679950" y="1250950"/>
          <p14:tracePt t="6925" x="4660900" y="1295400"/>
          <p14:tracePt t="6941" x="4616450" y="1374775"/>
          <p14:tracePt t="6958" x="4545013" y="1465263"/>
          <p14:tracePt t="6975" x="4527550" y="1490663"/>
          <p14:tracePt t="7317" x="4510088" y="1509713"/>
          <p14:tracePt t="7327" x="4491038" y="1544638"/>
          <p14:tracePt t="7337" x="4429125" y="1608138"/>
          <p14:tracePt t="7347" x="4348163" y="1697038"/>
          <p14:tracePt t="7358" x="4187825" y="1857375"/>
          <p14:tracePt t="7375" x="4010025" y="2027238"/>
          <p14:tracePt t="7391" x="3652838" y="2330450"/>
          <p14:tracePt t="7408" x="3455988" y="2473325"/>
          <p14:tracePt t="7425" x="3402013" y="2509838"/>
          <p14:tracePt t="7441" x="3330575" y="2554288"/>
          <p14:tracePt t="7458" x="3303588" y="2562225"/>
          <p14:tracePt t="7628" x="3322638" y="2562225"/>
          <p14:tracePt t="7638" x="3340100" y="2562225"/>
          <p14:tracePt t="7648" x="3357563" y="2562225"/>
          <p14:tracePt t="7659" x="3367088" y="2562225"/>
          <p14:tracePt t="7675" x="3384550" y="2571750"/>
          <p14:tracePt t="7691" x="3411538" y="2581275"/>
          <p14:tracePt t="7708" x="3429000" y="2581275"/>
          <p14:tracePt t="7741" x="3429000" y="2589213"/>
          <p14:tracePt t="7758" x="3438525" y="2589213"/>
          <p14:tracePt t="7775" x="3438525" y="2598738"/>
          <p14:tracePt t="9158" x="0" y="0"/>
        </p14:tracePtLst>
        <p14:tracePtLst>
          <p14:tracePt t="11534" x="3340100" y="2687638"/>
          <p14:tracePt t="11805" x="3330575" y="2679700"/>
          <p14:tracePt t="11814" x="3322638" y="2670175"/>
          <p14:tracePt t="11825" x="3313113" y="2652713"/>
          <p14:tracePt t="11834" x="3303588" y="2643188"/>
          <p14:tracePt t="11845" x="3295650" y="2625725"/>
          <p14:tracePt t="11859" x="3286125" y="2598738"/>
          <p14:tracePt t="11875" x="3276600" y="2571750"/>
          <p14:tracePt t="11892" x="3276600" y="2554288"/>
          <p14:tracePt t="11909" x="3276600" y="2527300"/>
          <p14:tracePt t="11926" x="3276600" y="2500313"/>
          <p14:tracePt t="11942" x="3286125" y="2490788"/>
          <p14:tracePt t="11959" x="3340100" y="2446338"/>
          <p14:tracePt t="11975" x="3438525" y="2411413"/>
          <p14:tracePt t="11992" x="3490913" y="2401888"/>
          <p14:tracePt t="12009" x="3589338" y="2401888"/>
          <p14:tracePt t="12026" x="3697288" y="2401888"/>
          <p14:tracePt t="12042" x="3759200" y="2419350"/>
          <p14:tracePt t="12059" x="3902075" y="2490788"/>
          <p14:tracePt t="12076" x="4037013" y="2544763"/>
          <p14:tracePt t="12092" x="4108450" y="2571750"/>
          <p14:tracePt t="12109" x="4276725" y="2625725"/>
          <p14:tracePt t="12126" x="4411663" y="2670175"/>
          <p14:tracePt t="12142" x="4473575" y="2679700"/>
          <p14:tracePt t="12159" x="4537075" y="2705100"/>
          <p14:tracePt t="12176" x="4572000" y="2714625"/>
          <p14:tracePt t="12487" x="4581525" y="2714625"/>
          <p14:tracePt t="12497" x="4589463" y="2705100"/>
          <p14:tracePt t="12507" x="4616450" y="2697163"/>
          <p14:tracePt t="12517" x="4660900" y="2660650"/>
          <p14:tracePt t="12527" x="4751388" y="2608263"/>
          <p14:tracePt t="12542" x="4848225" y="2544763"/>
          <p14:tracePt t="12559" x="5045075" y="2419350"/>
          <p14:tracePt t="12576" x="5133975" y="2384425"/>
          <p14:tracePt t="12578" x="5205413" y="2347913"/>
          <p14:tracePt t="12592" x="5259388" y="2330450"/>
          <p14:tracePt t="12609" x="5357813" y="2295525"/>
          <p14:tracePt t="12626" x="5394325" y="2286000"/>
          <p14:tracePt t="12642" x="5483225" y="2268538"/>
          <p14:tracePt t="12659" x="5545138" y="2259013"/>
          <p14:tracePt t="12676" x="5572125" y="2259013"/>
          <p14:tracePt t="12692" x="5616575" y="2241550"/>
          <p14:tracePt t="12709" x="5653088" y="2232025"/>
          <p14:tracePt t="12726" x="5670550" y="2232025"/>
          <p14:tracePt t="12742" x="5697538" y="2214563"/>
          <p14:tracePt t="12759" x="5724525" y="2197100"/>
          <p14:tracePt t="12776" x="5732463" y="2197100"/>
          <p14:tracePt t="12792" x="5759450" y="2179638"/>
          <p14:tracePt t="12809" x="5776913" y="2170113"/>
          <p14:tracePt t="12826" x="5786438" y="2160588"/>
          <p14:tracePt t="12842" x="5795963" y="2160588"/>
          <p14:tracePt t="16230" x="0" y="0"/>
        </p14:tracePtLst>
        <p14:tracePtLst>
          <p14:tracePt t="16912" x="3197225" y="2419350"/>
          <p14:tracePt t="16970" x="3197225" y="2428875"/>
          <p14:tracePt t="16980" x="3197225" y="2455863"/>
          <p14:tracePt t="16990" x="3197225" y="2490788"/>
          <p14:tracePt t="17000" x="3197225" y="2544763"/>
          <p14:tracePt t="17011" x="3197225" y="2633663"/>
          <p14:tracePt t="17026" x="3214688" y="2705100"/>
          <p14:tracePt t="17043" x="3251200" y="2867025"/>
          <p14:tracePt t="17060" x="3276600" y="2965450"/>
          <p14:tracePt t="17076" x="3313113" y="3179763"/>
          <p14:tracePt t="17093" x="3340100" y="3357563"/>
          <p14:tracePt t="17110" x="3348038" y="3429000"/>
          <p14:tracePt t="17126" x="3348038" y="3598863"/>
          <p14:tracePt t="17143" x="3357563" y="3768725"/>
          <p14:tracePt t="17160" x="3357563" y="3840163"/>
          <p14:tracePt t="17161" x="3357563" y="3902075"/>
          <p14:tracePt t="17176" x="3357563" y="3946525"/>
          <p14:tracePt t="17193" x="3367088" y="4000500"/>
          <p14:tracePt t="17210" x="3367088" y="4017963"/>
          <p14:tracePt t="17603" x="3367088" y="4010025"/>
          <p14:tracePt t="17613" x="3367088" y="3973513"/>
          <p14:tracePt t="17623" x="3357563" y="3911600"/>
          <p14:tracePt t="17633" x="3330575" y="3795713"/>
          <p14:tracePt t="17643" x="3322638" y="3660775"/>
          <p14:tracePt t="17660" x="3303588" y="3509963"/>
          <p14:tracePt t="17676" x="3295650" y="3251200"/>
          <p14:tracePt t="17693" x="3276600" y="3054350"/>
          <p14:tracePt t="17710" x="3276600" y="3000375"/>
          <p14:tracePt t="17726" x="3276600" y="2911475"/>
          <p14:tracePt t="17743" x="3276600" y="2867025"/>
          <p14:tracePt t="17760" x="3276600" y="2857500"/>
          <p14:tracePt t="17776" x="3276600" y="2847975"/>
          <p14:tracePt t="17793" x="3276600" y="2840038"/>
          <p14:tracePt t="17914" x="3276600" y="2847975"/>
          <p14:tracePt t="17924" x="3276600" y="2867025"/>
          <p14:tracePt t="17934" x="3276600" y="2894013"/>
          <p14:tracePt t="17944" x="3276600" y="2928938"/>
          <p14:tracePt t="17960" x="3276600" y="2955925"/>
          <p14:tracePt t="17976" x="3268663" y="3054350"/>
          <p14:tracePt t="17993" x="3259138" y="3108325"/>
          <p14:tracePt t="18010" x="3251200" y="3205163"/>
          <p14:tracePt t="18026" x="3241675" y="3313113"/>
          <p14:tracePt t="18043" x="3232150" y="3357563"/>
          <p14:tracePt t="18060" x="3224213" y="3455988"/>
          <p14:tracePt t="18076" x="3214688" y="3562350"/>
          <p14:tracePt t="18093" x="3214688" y="3598863"/>
          <p14:tracePt t="18110" x="3214688" y="3643313"/>
          <p14:tracePt t="18126" x="3205163" y="3679825"/>
          <p14:tracePt t="18143" x="3205163" y="3697288"/>
          <p14:tracePt t="18160" x="3205163" y="3724275"/>
          <p14:tracePt t="18176" x="3205163" y="3741738"/>
          <p14:tracePt t="18193" x="3205163" y="3759200"/>
          <p14:tracePt t="18210" x="3205163" y="3786188"/>
          <p14:tracePt t="18226" x="3205163" y="3822700"/>
          <p14:tracePt t="18243" x="3197225" y="3840163"/>
          <p14:tracePt t="18260" x="3197225" y="3848100"/>
          <p14:tracePt t="20728" x="0" y="0"/>
        </p14:tracePtLst>
        <p14:tracePtLst>
          <p14:tracePt t="21344" x="3759200" y="2152650"/>
          <p14:tracePt t="21442" x="3732213" y="2179638"/>
          <p14:tracePt t="21452" x="3697288" y="2214563"/>
          <p14:tracePt t="21462" x="3633788" y="2268538"/>
          <p14:tracePt t="21477" x="3544888" y="2357438"/>
          <p14:tracePt t="21494" x="3224213" y="2670175"/>
          <p14:tracePt t="21510" x="3062288" y="2822575"/>
          <p14:tracePt t="21527" x="2822575" y="3062288"/>
          <p14:tracePt t="21544" x="2697163" y="3187700"/>
          <p14:tracePt t="21560" x="2670175" y="3214688"/>
          <p14:tracePt t="21577" x="2652713" y="3241675"/>
          <p14:tracePt t="21594" x="2643188" y="3241675"/>
          <p14:tracePt t="21724" x="0" y="0"/>
        </p14:tracePtLst>
        <p14:tracePtLst>
          <p14:tracePt t="22397" x="5160963" y="2133600"/>
          <p14:tracePt t="22436" x="5160963" y="2143125"/>
          <p14:tracePt t="22446" x="5143500" y="2160588"/>
          <p14:tracePt t="22455" x="5108575" y="2187575"/>
          <p14:tracePt t="22466" x="5062538" y="2224088"/>
          <p14:tracePt t="22477" x="4991100" y="2259013"/>
          <p14:tracePt t="22494" x="4929188" y="2303463"/>
          <p14:tracePt t="22511" x="4786313" y="2411413"/>
          <p14:tracePt t="22527" x="4616450" y="2554288"/>
          <p14:tracePt t="22544" x="4527550" y="2633663"/>
          <p14:tracePt t="22561" x="4367213" y="2768600"/>
          <p14:tracePt t="22577" x="4268788" y="2847975"/>
          <p14:tracePt t="22594" x="4241800" y="2867025"/>
          <p14:tracePt t="22611" x="4224338" y="2884488"/>
          <p14:tracePt t="22627" x="4214813" y="2884488"/>
          <p14:tracePt t="23370" x="0" y="0"/>
        </p14:tracePtLst>
        <p14:tracePtLst>
          <p14:tracePt t="24134" x="3438525" y="2393950"/>
          <p14:tracePt t="24142" x="3411538" y="2411413"/>
          <p14:tracePt t="24152" x="3394075" y="2428875"/>
          <p14:tracePt t="24162" x="3367088" y="2455863"/>
          <p14:tracePt t="24177" x="3340100" y="2473325"/>
          <p14:tracePt t="24194" x="3268663" y="2527300"/>
          <p14:tracePt t="24211" x="3241675" y="2554288"/>
          <p14:tracePt t="24228" x="3179763" y="2598738"/>
          <p14:tracePt t="24244" x="3143250" y="2625725"/>
          <p14:tracePt t="24261" x="3133725" y="2643188"/>
          <p14:tracePt t="24278" x="3116263" y="2652713"/>
          <p14:tracePt t="24294" x="3116263" y="2660650"/>
          <p14:tracePt t="24353" x="0" y="0"/>
        </p14:tracePtLst>
        <p14:tracePtLst>
          <p14:tracePt t="24987" x="4419600" y="2776538"/>
          <p14:tracePt t="24995" x="4375150" y="2822575"/>
          <p14:tracePt t="25005" x="4348163" y="2867025"/>
          <p14:tracePt t="25015" x="4322763" y="2894013"/>
          <p14:tracePt t="25028" x="4313238" y="2919413"/>
          <p14:tracePt t="25044" x="4295775" y="2946400"/>
          <p14:tracePt t="25247" x="0" y="0"/>
        </p14:tracePtLst>
        <p14:tracePtLst>
          <p14:tracePt t="33898" x="4357688" y="3455988"/>
          <p14:tracePt t="34018" x="4375150" y="3482975"/>
          <p14:tracePt t="34028" x="4429125" y="3562350"/>
          <p14:tracePt t="34038" x="4518025" y="3714750"/>
          <p14:tracePt t="34048" x="4679950" y="3990975"/>
          <p14:tracePt t="34062" x="4840288" y="4276725"/>
          <p14:tracePt t="34079" x="5072063" y="4768850"/>
          <p14:tracePt t="34096" x="5187950" y="5000625"/>
          <p14:tracePt t="34113" x="5303838" y="5313363"/>
          <p14:tracePt t="34129" x="5367338" y="5491163"/>
          <p14:tracePt t="34146" x="5375275" y="5554663"/>
          <p14:tracePt t="34163" x="5394325" y="5626100"/>
          <p14:tracePt t="34179" x="5402263" y="5643563"/>
          <p14:tracePt t="34196" x="5402263" y="5661025"/>
          <p14:tracePt t="34213" x="5402263" y="5670550"/>
          <p14:tracePt t="34229" x="5402263" y="5705475"/>
          <p14:tracePt t="34246" x="5402263" y="5715000"/>
          <p14:tracePt t="34262" x="5402263" y="5741988"/>
          <p14:tracePt t="34279" x="5402263" y="5768975"/>
          <p14:tracePt t="34296" x="5402263" y="5776913"/>
          <p14:tracePt t="34312" x="5402263" y="5786438"/>
          <p14:tracePt t="34329" x="5402263" y="5803900"/>
          <p14:tracePt t="34346" x="5402263" y="5813425"/>
          <p14:tracePt t="34362" x="5402263" y="5830888"/>
          <p14:tracePt t="34379" x="5402263" y="5840413"/>
          <p14:tracePt t="34450" x="5394325" y="5840413"/>
          <p14:tracePt t="34459" x="5357813" y="5840413"/>
          <p14:tracePt t="34470" x="5303838" y="5830888"/>
          <p14:tracePt t="34480" x="5241925" y="5795963"/>
          <p14:tracePt t="34496" x="5153025" y="5751513"/>
          <p14:tracePt t="34512" x="4946650" y="5616575"/>
          <p14:tracePt t="34530" x="4679950" y="5483225"/>
          <p14:tracePt t="34546" x="4500563" y="5411788"/>
          <p14:tracePt t="34562" x="4214813" y="5295900"/>
          <p14:tracePt t="34579" x="4098925" y="5259388"/>
          <p14:tracePt t="34581" x="3990975" y="5232400"/>
          <p14:tracePt t="34596" x="3902075" y="5214938"/>
          <p14:tracePt t="34613" x="3768725" y="5197475"/>
          <p14:tracePt t="34629" x="3705225" y="5197475"/>
          <p14:tracePt t="34646" x="3562350" y="5197475"/>
          <p14:tracePt t="34663" x="3419475" y="5224463"/>
          <p14:tracePt t="34679" x="3357563" y="5241925"/>
          <p14:tracePt t="34696" x="3268663" y="5276850"/>
          <p14:tracePt t="34712" x="3241675" y="5295900"/>
          <p14:tracePt t="34729" x="3232150" y="5295900"/>
          <p14:tracePt t="34746" x="3224213" y="5313363"/>
          <p14:tracePt t="34763" x="3197225" y="5375275"/>
          <p14:tracePt t="34779" x="3170238" y="5411788"/>
          <p14:tracePt t="34796" x="3133725" y="5518150"/>
          <p14:tracePt t="34813" x="3108325" y="5572125"/>
          <p14:tracePt t="34829" x="3098800" y="5599113"/>
          <p14:tracePt t="34846" x="3089275" y="5626100"/>
          <p14:tracePt t="34863" x="3081338" y="5680075"/>
          <p14:tracePt t="34879" x="3071813" y="5715000"/>
          <p14:tracePt t="34896" x="3062288" y="5840413"/>
          <p14:tracePt t="34913" x="3062288" y="5956300"/>
          <p14:tracePt t="34929" x="3062288" y="5991225"/>
          <p14:tracePt t="34946" x="3071813" y="6054725"/>
          <p14:tracePt t="34963" x="3089275" y="6072188"/>
          <p14:tracePt t="34979" x="3108325" y="6089650"/>
          <p14:tracePt t="34996" x="3170238" y="6126163"/>
          <p14:tracePt t="35013" x="3313113" y="6188075"/>
          <p14:tracePt t="35029" x="3411538" y="6224588"/>
          <p14:tracePt t="35046" x="3625850" y="6276975"/>
          <p14:tracePt t="35063" x="3867150" y="6330950"/>
          <p14:tracePt t="35079" x="3990975" y="6340475"/>
          <p14:tracePt t="35096" x="4170363" y="6348413"/>
          <p14:tracePt t="35113" x="4340225" y="6348413"/>
          <p14:tracePt t="35129" x="4419600" y="6348413"/>
          <p14:tracePt t="35146" x="4562475" y="6348413"/>
          <p14:tracePt t="35162" x="4732338" y="6348413"/>
          <p14:tracePt t="35179" x="4813300" y="6348413"/>
          <p14:tracePt t="35196" x="4983163" y="6340475"/>
          <p14:tracePt t="35213" x="5133975" y="6313488"/>
          <p14:tracePt t="35229" x="5197475" y="6303963"/>
          <p14:tracePt t="35246" x="5322888" y="6286500"/>
          <p14:tracePt t="35263" x="5456238" y="6259513"/>
          <p14:tracePt t="35279" x="5537200" y="6242050"/>
          <p14:tracePt t="35296" x="5680075" y="6224588"/>
          <p14:tracePt t="35313" x="5813425" y="6197600"/>
          <p14:tracePt t="35329" x="5875338" y="6188075"/>
          <p14:tracePt t="35346" x="5983288" y="6180138"/>
          <p14:tracePt t="35363" x="6062663" y="6161088"/>
          <p14:tracePt t="35379" x="6089650" y="6153150"/>
          <p14:tracePt t="35396" x="6134100" y="6143625"/>
          <p14:tracePt t="35413" x="6161088" y="6134100"/>
          <p14:tracePt t="35429" x="6170613" y="6134100"/>
          <p14:tracePt t="35734" x="6180138" y="6116638"/>
          <p14:tracePt t="35744" x="6215063" y="6099175"/>
          <p14:tracePt t="35754" x="6251575" y="6062663"/>
          <p14:tracePt t="35765" x="6323013" y="6018213"/>
          <p14:tracePt t="35779" x="6394450" y="5956300"/>
          <p14:tracePt t="35796" x="6527800" y="5867400"/>
          <p14:tracePt t="35813" x="6572250" y="5830888"/>
          <p14:tracePt t="35829" x="6634163" y="5786438"/>
          <p14:tracePt t="35846" x="6670675" y="5759450"/>
          <p14:tracePt t="35863" x="6680200" y="5741988"/>
          <p14:tracePt t="35879" x="6688138" y="5741988"/>
          <p14:tracePt t="35896" x="6688138" y="5732463"/>
          <p14:tracePt t="35955" x="6688138" y="5724525"/>
          <p14:tracePt t="35965" x="6688138" y="5715000"/>
          <p14:tracePt t="35976" x="6680200" y="5680075"/>
          <p14:tracePt t="35986" x="6634163" y="5643563"/>
          <p14:tracePt t="35996" x="6572250" y="5572125"/>
          <p14:tracePt t="36013" x="6473825" y="5473700"/>
          <p14:tracePt t="36029" x="6062663" y="5241925"/>
          <p14:tracePt t="36046" x="5545138" y="5062538"/>
          <p14:tracePt t="36063" x="5340350" y="5027613"/>
          <p14:tracePt t="36079" x="4938713" y="4965700"/>
          <p14:tracePt t="36096" x="4660900" y="4965700"/>
          <p14:tracePt t="36113" x="4554538" y="4956175"/>
          <p14:tracePt t="36129" x="4357688" y="4956175"/>
          <p14:tracePt t="36146" x="4197350" y="4983163"/>
          <p14:tracePt t="36163" x="4133850" y="5000625"/>
          <p14:tracePt t="36179" x="4044950" y="5037138"/>
          <p14:tracePt t="36196" x="3983038" y="5081588"/>
          <p14:tracePt t="36578" x="3965575" y="5081588"/>
          <p14:tracePt t="36588" x="3938588" y="5081588"/>
          <p14:tracePt t="36598" x="3911600" y="5081588"/>
          <p14:tracePt t="36608" x="3875088" y="5081588"/>
          <p14:tracePt t="36618" x="3803650" y="5081588"/>
          <p14:tracePt t="36630" x="3724275" y="5072063"/>
          <p14:tracePt t="36646" x="3625850" y="5037138"/>
          <p14:tracePt t="36663" x="3473450" y="4965700"/>
          <p14:tracePt t="36679" x="3375025" y="4894263"/>
          <p14:tracePt t="36696" x="3357563" y="4875213"/>
          <p14:tracePt t="36713" x="3330575" y="4840288"/>
          <p14:tracePt t="36730" x="3322638" y="4822825"/>
          <p14:tracePt t="36746" x="3322638" y="4813300"/>
          <p14:tracePt t="37431" x="0" y="0"/>
        </p14:tracePtLst>
        <p14:tracePtLst>
          <p14:tracePt t="41725" x="3224213" y="2894013"/>
          <p14:tracePt t="41733" x="3214688" y="2894013"/>
          <p14:tracePt t="41753" x="3214688" y="2901950"/>
          <p14:tracePt t="43693" x="0" y="0"/>
        </p14:tracePtLst>
        <p14:tracePtLst>
          <p14:tracePt t="44515" x="3348038" y="2598738"/>
          <p14:tracePt t="44775" x="3340100" y="2598738"/>
          <p14:tracePt t="44785" x="3340100" y="2608263"/>
          <p14:tracePt t="44795" x="3330575" y="2616200"/>
          <p14:tracePt t="44805" x="3313113" y="2625725"/>
          <p14:tracePt t="44815" x="3303588" y="2633663"/>
          <p14:tracePt t="44831" x="3286125" y="2643188"/>
          <p14:tracePt t="44848" x="3276600" y="2652713"/>
          <p14:tracePt t="44864" x="3268663" y="2660650"/>
          <p14:tracePt t="44881" x="3259138" y="2670175"/>
          <p14:tracePt t="44898" x="3232150" y="2687638"/>
          <p14:tracePt t="44914" x="3214688" y="2697163"/>
          <p14:tracePt t="44931" x="3152775" y="2741613"/>
          <p14:tracePt t="44948" x="3071813" y="2803525"/>
          <p14:tracePt t="44964" x="3036888" y="2830513"/>
          <p14:tracePt t="44981" x="2990850" y="2857500"/>
          <p14:tracePt t="44998" x="2946400" y="2884488"/>
          <p14:tracePt t="45015" x="2928938" y="2894013"/>
          <p14:tracePt t="45016" x="2901950" y="2911475"/>
          <p14:tracePt t="45031" x="2874963" y="2928938"/>
          <p14:tracePt t="45048" x="2803525" y="2973388"/>
          <p14:tracePt t="45064" x="2768600" y="3009900"/>
          <p14:tracePt t="45066" x="2732088" y="3027363"/>
          <p14:tracePt t="45081" x="2705100" y="3054350"/>
          <p14:tracePt t="45098" x="2670175" y="3089275"/>
          <p14:tracePt t="45114" x="2670175" y="3098800"/>
          <p14:tracePt t="45131" x="2643188" y="3116263"/>
          <p14:tracePt t="45148" x="2633663" y="3133725"/>
          <p14:tracePt t="45164" x="2616200" y="3143250"/>
          <p14:tracePt t="45181" x="2589213" y="3170238"/>
          <p14:tracePt t="45198" x="2571750" y="3179763"/>
          <p14:tracePt t="45231" x="2571750" y="3187700"/>
          <p14:tracePt t="45418" x="0" y="0"/>
        </p14:tracePtLst>
        <p14:tracePtLst>
          <p14:tracePt t="46804" x="3224213" y="3108325"/>
          <p14:tracePt t="47003" x="3224213" y="3116263"/>
          <p14:tracePt t="47015" x="3232150" y="3125788"/>
          <p14:tracePt t="47033" x="3232150" y="3143250"/>
          <p14:tracePt t="47043" x="3232150" y="3152775"/>
          <p14:tracePt t="47054" x="3241675" y="3170238"/>
          <p14:tracePt t="47065" x="3241675" y="3187700"/>
          <p14:tracePt t="47081" x="3241675" y="3214688"/>
          <p14:tracePt t="47098" x="3241675" y="3268663"/>
          <p14:tracePt t="47115" x="3251200" y="3322638"/>
          <p14:tracePt t="47131" x="3251200" y="3340100"/>
          <p14:tracePt t="47148" x="3251200" y="3384550"/>
          <p14:tracePt t="47165" x="3251200" y="3411538"/>
          <p14:tracePt t="47181" x="3251200" y="3438525"/>
          <p14:tracePt t="47198" x="3251200" y="3500438"/>
          <p14:tracePt t="47215" x="3251200" y="3554413"/>
          <p14:tracePt t="47231" x="3251200" y="3581400"/>
          <p14:tracePt t="47248" x="3251200" y="3643313"/>
          <p14:tracePt t="47265" x="3251200" y="3697288"/>
          <p14:tracePt t="47281" x="3251200" y="3724275"/>
          <p14:tracePt t="47298" x="3251200" y="3776663"/>
          <p14:tracePt t="47315" x="3251200" y="3813175"/>
          <p14:tracePt t="47331" x="3251200" y="3830638"/>
          <p14:tracePt t="47348" x="3251200" y="3857625"/>
          <p14:tracePt t="47365" x="3251200" y="3875088"/>
          <p14:tracePt t="47381" x="3251200" y="3884613"/>
          <p14:tracePt t="48178" x="0" y="0"/>
        </p14:tracePtLst>
        <p14:tracePtLst>
          <p14:tracePt t="48952" x="3276600" y="2428875"/>
          <p14:tracePt t="48970" x="3276600" y="2438400"/>
          <p14:tracePt t="48991" x="3276600" y="2446338"/>
          <p14:tracePt t="49031" x="3276600" y="2455863"/>
          <p14:tracePt t="49041" x="3276600" y="2465388"/>
          <p14:tracePt t="49050" x="3268663" y="2482850"/>
          <p14:tracePt t="49065" x="3232150" y="2527300"/>
          <p14:tracePt t="49082" x="3089275" y="2643188"/>
          <p14:tracePt t="49098" x="3000375" y="2705100"/>
          <p14:tracePt t="49115" x="2840038" y="2822575"/>
          <p14:tracePt t="49132" x="2732088" y="2901950"/>
          <p14:tracePt t="49148" x="2705100" y="2919413"/>
          <p14:tracePt t="49165" x="2679700" y="2946400"/>
          <p14:tracePt t="49182" x="2679700" y="2955925"/>
          <p14:tracePt t="49262" x="0" y="0"/>
        </p14:tracePtLst>
        <p14:tracePtLst>
          <p14:tracePt t="49966" x="3187700" y="3081338"/>
          <p14:tracePt t="49974" x="3197225" y="3081338"/>
          <p14:tracePt t="50004" x="3197225" y="3089275"/>
          <p14:tracePt t="50044" x="3197225" y="3098800"/>
          <p14:tracePt t="50054" x="3205163" y="3108325"/>
          <p14:tracePt t="50064" x="3205163" y="3125788"/>
          <p14:tracePt t="50075" x="3205163" y="3152775"/>
          <p14:tracePt t="50085" x="3205163" y="3179763"/>
          <p14:tracePt t="50098" x="3205163" y="3205163"/>
          <p14:tracePt t="50115" x="3205163" y="3251200"/>
          <p14:tracePt t="50132" x="3205163" y="3276600"/>
          <p14:tracePt t="50148" x="3205163" y="3357563"/>
          <p14:tracePt t="50165" x="3205163" y="3473450"/>
          <p14:tracePt t="50182" x="3214688" y="3544888"/>
          <p14:tracePt t="50199" x="3224213" y="3679825"/>
          <p14:tracePt t="50215" x="3232150" y="3803650"/>
          <p14:tracePt t="50232" x="3232150" y="3867150"/>
          <p14:tracePt t="50248" x="3232150" y="3938588"/>
          <p14:tracePt t="50265" x="3232150" y="3983038"/>
          <p14:tracePt t="50282" x="3232150" y="3990975"/>
          <p14:tracePt t="50298" x="3232150" y="4000500"/>
          <p14:tracePt t="50797" x="0" y="0"/>
        </p14:tracePtLst>
        <p14:tracePtLst>
          <p14:tracePt t="54285" x="3251200" y="2625725"/>
          <p14:tracePt t="56070" x="0" y="0"/>
        </p14:tracePtLst>
        <p14:tracePtLst>
          <p14:tracePt t="56522" x="3251200" y="2625725"/>
          <p14:tracePt t="56759" x="3259138" y="2625725"/>
          <p14:tracePt t="56779" x="3268663" y="2625725"/>
          <p14:tracePt t="56799" x="3276600" y="2625725"/>
          <p14:tracePt t="56809" x="3286125" y="2625725"/>
          <p14:tracePt t="56829" x="3295650" y="2625725"/>
          <p14:tracePt t="56849" x="3303588" y="2625725"/>
          <p14:tracePt t="56859" x="3313113" y="2625725"/>
          <p14:tracePt t="56869" x="3322638" y="2625725"/>
          <p14:tracePt t="56889" x="3330575" y="2625725"/>
          <p14:tracePt t="56900" x="3340100" y="2625725"/>
          <p14:tracePt t="56919" x="3348038" y="2625725"/>
          <p14:tracePt t="56933" x="3357563" y="2625725"/>
          <p14:tracePt t="56949" x="3367088" y="2625725"/>
          <p14:tracePt t="56967" x="3367088" y="2633663"/>
          <p14:tracePt t="56983" x="3375025" y="2633663"/>
          <p14:tracePt t="56999" x="3394075" y="2633663"/>
          <p14:tracePt t="57033" x="3402013" y="2643188"/>
          <p14:tracePt t="57050" x="3419475" y="2643188"/>
          <p14:tracePt t="57070" x="3429000" y="2643188"/>
          <p14:tracePt t="57090" x="3438525" y="2643188"/>
          <p14:tracePt t="57100" x="3446463" y="2652713"/>
          <p14:tracePt t="57116" x="3465513" y="2652713"/>
          <p14:tracePt t="57133" x="3500438" y="2652713"/>
          <p14:tracePt t="57150" x="3527425" y="2660650"/>
          <p14:tracePt t="57166" x="3536950" y="2670175"/>
          <p14:tracePt t="57183" x="3554413" y="2670175"/>
          <p14:tracePt t="57200" x="3562350" y="2679700"/>
          <p14:tracePt t="57220" x="3571875" y="2679700"/>
          <p14:tracePt t="57233" x="3571875" y="2687638"/>
          <p14:tracePt t="57250" x="3598863" y="2697163"/>
          <p14:tracePt t="57266" x="3608388" y="2705100"/>
          <p14:tracePt t="57283" x="3625850" y="2714625"/>
          <p14:tracePt t="57300" x="3633788" y="2714625"/>
          <p14:tracePt t="57316" x="3643313" y="2724150"/>
          <p14:tracePt t="57333" x="3660775" y="2724150"/>
          <p14:tracePt t="57350" x="3660775" y="2732088"/>
          <p14:tracePt t="57366" x="3679825" y="2741613"/>
          <p14:tracePt t="57383" x="3687763" y="2741613"/>
          <p14:tracePt t="57400" x="3697288" y="2741613"/>
          <p14:tracePt t="57416" x="3697288" y="2751138"/>
          <p14:tracePt t="57433" x="3705225" y="2751138"/>
          <p14:tracePt t="57612" x="0" y="0"/>
        </p14:tracePtLst>
        <p14:tracePtLst>
          <p14:tracePt t="58396" x="3295650" y="2643188"/>
          <p14:tracePt t="58405" x="3286125" y="2643188"/>
          <p14:tracePt t="58485" x="3276600" y="2643188"/>
          <p14:tracePt t="58495" x="3268663" y="2643188"/>
          <p14:tracePt t="58505" x="3268663" y="2633663"/>
          <p14:tracePt t="58517" x="3259138" y="2633663"/>
          <p14:tracePt t="58533" x="3251200" y="2633663"/>
          <p14:tracePt t="58550" x="3224213" y="2633663"/>
          <p14:tracePt t="58567" x="3179763" y="2625725"/>
          <p14:tracePt t="58583" x="3152775" y="2625725"/>
          <p14:tracePt t="58600" x="3098800" y="2616200"/>
          <p14:tracePt t="58616" x="3009900" y="2581275"/>
          <p14:tracePt t="58633" x="2973388" y="2571750"/>
          <p14:tracePt t="58650" x="2874963" y="2536825"/>
          <p14:tracePt t="58666" x="2795588" y="2517775"/>
          <p14:tracePt t="58683" x="2768600" y="2500313"/>
          <p14:tracePt t="58700" x="2705100" y="2482850"/>
          <p14:tracePt t="58716" x="2643188" y="2455863"/>
          <p14:tracePt t="58733" x="2616200" y="2446338"/>
          <p14:tracePt t="58750" x="2589213" y="2438400"/>
          <p14:tracePt t="58767" x="2581275" y="2438400"/>
          <p14:tracePt t="58907" x="0" y="0"/>
        </p14:tracePtLst>
        <p14:tracePtLst>
          <p14:tracePt t="59742" x="3214688" y="2562225"/>
          <p14:tracePt t="59800" x="3224213" y="2562225"/>
          <p14:tracePt t="59810" x="3241675" y="2562225"/>
          <p14:tracePt t="59820" x="3251200" y="2581275"/>
          <p14:tracePt t="59833" x="3276600" y="2581275"/>
          <p14:tracePt t="59850" x="3313113" y="2598738"/>
          <p14:tracePt t="59867" x="3330575" y="2598738"/>
          <p14:tracePt t="59883" x="3357563" y="2608263"/>
          <p14:tracePt t="59900" x="3375025" y="2616200"/>
          <p14:tracePt t="59917" x="3394075" y="2625725"/>
          <p14:tracePt t="59933" x="3419475" y="2625725"/>
          <p14:tracePt t="59950" x="3446463" y="2633663"/>
          <p14:tracePt t="59967" x="3455988" y="2643188"/>
          <p14:tracePt t="59983" x="3490913" y="2652713"/>
          <p14:tracePt t="60000" x="3509963" y="2660650"/>
          <p14:tracePt t="60017" x="3517900" y="2660650"/>
          <p14:tracePt t="60033" x="3536950" y="2660650"/>
          <p14:tracePt t="60050" x="3544888" y="2660650"/>
          <p14:tracePt t="60067" x="3562350" y="2670175"/>
          <p14:tracePt t="60083" x="3581400" y="2679700"/>
          <p14:tracePt t="60100" x="3589338" y="2679700"/>
          <p14:tracePt t="60117" x="3608388" y="2687638"/>
          <p14:tracePt t="60133" x="3625850" y="2687638"/>
          <p14:tracePt t="60150" x="3643313" y="2687638"/>
          <p14:tracePt t="60151" x="3652838" y="2697163"/>
          <p14:tracePt t="60167" x="3660775" y="2705100"/>
          <p14:tracePt t="60183" x="3687763" y="2705100"/>
          <p14:tracePt t="60201" x="3697288" y="2705100"/>
          <p14:tracePt t="60202" x="3705225" y="2714625"/>
          <p14:tracePt t="60217" x="3714750" y="2714625"/>
          <p14:tracePt t="60233" x="3732213" y="2724150"/>
          <p14:tracePt t="60250" x="3741738" y="2724150"/>
          <p14:tracePt t="60267" x="3759200" y="2732088"/>
          <p14:tracePt t="60283" x="3786188" y="2741613"/>
          <p14:tracePt t="60317" x="3795713" y="2751138"/>
          <p14:tracePt t="60333" x="3803650" y="2751138"/>
          <p14:tracePt t="60362" x="3813175" y="2751138"/>
          <p14:tracePt t="60382" x="3822700" y="2751138"/>
          <p14:tracePt t="61255" x="0" y="0"/>
        </p14:tracePtLst>
        <p14:tracePtLst>
          <p14:tracePt t="67606" x="3241675" y="2625725"/>
          <p14:tracePt t="67845" x="3251200" y="2625725"/>
          <p14:tracePt t="67926" x="3251200" y="2633663"/>
          <p14:tracePt t="70746" x="0" y="0"/>
        </p14:tracePtLst>
        <p14:tracePtLst>
          <p14:tracePt t="75059" x="4054475" y="2419350"/>
          <p14:tracePt t="75320" x="4062413" y="2419350"/>
          <p14:tracePt t="75329" x="4062413" y="2411413"/>
          <p14:tracePt t="75339" x="4071938" y="2411413"/>
          <p14:tracePt t="75352" x="4081463" y="2411413"/>
          <p14:tracePt t="75370" x="4089400" y="2401888"/>
          <p14:tracePt t="75400" x="4098925" y="2401888"/>
          <p14:tracePt t="75440" x="4108450" y="2401888"/>
          <p14:tracePt t="75470" x="4116388" y="2401888"/>
          <p14:tracePt t="75520" x="4116388" y="2411413"/>
          <p14:tracePt t="75540" x="4116388" y="2419350"/>
          <p14:tracePt t="75580" x="4116388" y="2428875"/>
          <p14:tracePt t="75600" x="4108450" y="2438400"/>
          <p14:tracePt t="75611" x="4089400" y="2438400"/>
          <p14:tracePt t="75621" x="4071938" y="2446338"/>
          <p14:tracePt t="75631" x="4054475" y="2446338"/>
          <p14:tracePt t="75640" x="4037013" y="2446338"/>
          <p14:tracePt t="75653" x="4017963" y="2446338"/>
          <p14:tracePt t="75669" x="4010025" y="2446338"/>
          <p14:tracePt t="75686" x="3990975" y="2446338"/>
          <p14:tracePt t="75703" x="3983038" y="2446338"/>
          <p14:tracePt t="75721" x="3983038" y="2438400"/>
          <p14:tracePt t="75761" x="3983038" y="2428875"/>
          <p14:tracePt t="75781" x="3983038" y="2419350"/>
          <p14:tracePt t="75791" x="3983038" y="2411413"/>
          <p14:tracePt t="75801" x="4000500" y="2411413"/>
          <p14:tracePt t="75811" x="4017963" y="2393950"/>
          <p14:tracePt t="75821" x="4044950" y="2384425"/>
          <p14:tracePt t="75836" x="4081463" y="2374900"/>
          <p14:tracePt t="75853" x="4125913" y="2366963"/>
          <p14:tracePt t="75869" x="4143375" y="2366963"/>
          <p14:tracePt t="75886" x="4160838" y="2366963"/>
          <p14:tracePt t="75903" x="4179888" y="2366963"/>
          <p14:tracePt t="75919" x="4187825" y="2366963"/>
          <p14:tracePt t="75962" x="4187825" y="2374900"/>
          <p14:tracePt t="75982" x="4187825" y="2384425"/>
          <p14:tracePt t="75992" x="4187825" y="2393950"/>
          <p14:tracePt t="76002" x="4187825" y="2401888"/>
          <p14:tracePt t="76012" x="4187825" y="2411413"/>
          <p14:tracePt t="76032" x="4187825" y="2428875"/>
          <p14:tracePt t="76042" x="4160838" y="2428875"/>
          <p14:tracePt t="76053" x="4143375" y="2446338"/>
          <p14:tracePt t="76069" x="4125913" y="2455863"/>
          <p14:tracePt t="76086" x="4071938" y="2465388"/>
          <p14:tracePt t="76103" x="4017963" y="2473325"/>
          <p14:tracePt t="76119" x="4000500" y="2473325"/>
          <p14:tracePt t="76136" x="3965575" y="2473325"/>
          <p14:tracePt t="76153" x="3956050" y="2473325"/>
          <p14:tracePt t="77664" x="0" y="0"/>
        </p14:tracePtLst>
        <p14:tracePtLst>
          <p14:tracePt t="81185" x="3562350" y="2581275"/>
          <p14:tracePt t="81194" x="3554413" y="2571750"/>
          <p14:tracePt t="81214" x="3536950" y="2571750"/>
          <p14:tracePt t="81234" x="3527425" y="2571750"/>
          <p14:tracePt t="81245" x="3517900" y="2571750"/>
          <p14:tracePt t="81254" x="3509963" y="2571750"/>
          <p14:tracePt t="81270" x="3500438" y="2571750"/>
          <p14:tracePt t="81287" x="3490913" y="2571750"/>
          <p14:tracePt t="81303" x="3482975" y="2571750"/>
          <p14:tracePt t="81320" x="3473450" y="2571750"/>
          <p14:tracePt t="81337" x="3465513" y="2571750"/>
          <p14:tracePt t="81364" x="3455988" y="2571750"/>
          <p14:tracePt t="81384" x="3446463" y="2571750"/>
          <p14:tracePt t="81405" x="3438525" y="2571750"/>
          <p14:tracePt t="81414" x="3438525" y="2581275"/>
          <p14:tracePt t="81435" x="3429000" y="2581275"/>
          <p14:tracePt t="81455" x="3419475" y="2581275"/>
          <p14:tracePt t="81475" x="3411538" y="2581275"/>
          <p14:tracePt t="81816" x="3419475" y="2581275"/>
          <p14:tracePt t="81826" x="3438525" y="2581275"/>
          <p14:tracePt t="81836" x="3465513" y="2581275"/>
          <p14:tracePt t="81846" x="3509963" y="2581275"/>
          <p14:tracePt t="81857" x="3571875" y="2581275"/>
          <p14:tracePt t="81870" x="3643313" y="2571750"/>
          <p14:tracePt t="81887" x="3803650" y="2544763"/>
          <p14:tracePt t="81888" x="0" y="0"/>
        </p14:tracePtLst>
        <p14:tracePtLst>
          <p14:tracePt t="82560" x="4633913" y="2482850"/>
          <p14:tracePt t="82639" x="4608513" y="2500313"/>
          <p14:tracePt t="82649" x="4572000" y="2527300"/>
          <p14:tracePt t="82659" x="4518025" y="2562225"/>
          <p14:tracePt t="82670" x="4465638" y="2598738"/>
          <p14:tracePt t="82687" x="4375150" y="2660650"/>
          <p14:tracePt t="82704" x="4205288" y="2768600"/>
          <p14:tracePt t="82720" x="4071938" y="2840038"/>
          <p14:tracePt t="82737" x="4027488" y="2867025"/>
          <p14:tracePt t="82754" x="3983038" y="2874963"/>
          <p14:tracePt t="82770" x="3973513" y="2874963"/>
          <p14:tracePt t="82901" x="0" y="0"/>
        </p14:tracePtLst>
        <p14:tracePtLst>
          <p14:tracePt t="83744" x="3340100" y="2679700"/>
          <p14:tracePt t="83763" x="3330575" y="2679700"/>
          <p14:tracePt t="83773" x="3322638" y="2679700"/>
          <p14:tracePt t="83793" x="3313113" y="2679700"/>
          <p14:tracePt t="83803" x="3303588" y="2687638"/>
          <p14:tracePt t="83814" x="3286125" y="2697163"/>
          <p14:tracePt t="83824" x="3268663" y="2705100"/>
          <p14:tracePt t="83837" x="3251200" y="2724150"/>
          <p14:tracePt t="83854" x="3187700" y="2768600"/>
          <p14:tracePt t="83870" x="3160713" y="2786063"/>
          <p14:tracePt t="83887" x="3098800" y="2840038"/>
          <p14:tracePt t="83904" x="3036888" y="2867025"/>
          <p14:tracePt t="83921" x="3017838" y="2884488"/>
          <p14:tracePt t="83937" x="2965450" y="2911475"/>
          <p14:tracePt t="83954" x="2919413" y="2938463"/>
          <p14:tracePt t="83970" x="2901950" y="2946400"/>
          <p14:tracePt t="83987" x="2874963" y="2955925"/>
          <p14:tracePt t="84295" x="0" y="0"/>
        </p14:tracePtLst>
        <p14:tracePtLst>
          <p14:tracePt t="85610" x="3490913" y="2544763"/>
          <p14:tracePt t="85921" x="3500438" y="2544763"/>
          <p14:tracePt t="85931" x="3509963" y="2544763"/>
          <p14:tracePt t="85941" x="3517900" y="2544763"/>
          <p14:tracePt t="85954" x="3527425" y="2544763"/>
          <p14:tracePt t="85971" x="3554413" y="2544763"/>
          <p14:tracePt t="86004" x="3581400" y="2544763"/>
          <p14:tracePt t="86021" x="3598863" y="2544763"/>
          <p14:tracePt t="86037" x="3616325" y="2544763"/>
          <p14:tracePt t="86054" x="3652838" y="2544763"/>
          <p14:tracePt t="86071" x="3687763" y="2544763"/>
          <p14:tracePt t="86088" x="3705225" y="2544763"/>
          <p14:tracePt t="86104" x="3751263" y="2544763"/>
          <p14:tracePt t="86121" x="3768725" y="2544763"/>
          <p14:tracePt t="86138" x="3803650" y="2544763"/>
          <p14:tracePt t="86154" x="3857625" y="2544763"/>
          <p14:tracePt t="86171" x="3884613" y="2544763"/>
          <p14:tracePt t="86188" x="3938588" y="2544763"/>
          <p14:tracePt t="86204" x="3983038" y="2544763"/>
          <p14:tracePt t="86222" x="4027488" y="2536825"/>
          <p14:tracePt t="86238" x="4062413" y="2536825"/>
          <p14:tracePt t="86254" x="4152900" y="2527300"/>
          <p14:tracePt t="86271" x="4214813" y="2517775"/>
          <p14:tracePt t="86272" x="4251325" y="2517775"/>
          <p14:tracePt t="86288" x="4303713" y="2509838"/>
          <p14:tracePt t="86304" x="4384675" y="2482850"/>
          <p14:tracePt t="86321" x="4411663" y="2473325"/>
          <p14:tracePt t="86338" x="4456113" y="2465388"/>
          <p14:tracePt t="86354" x="4491038" y="2446338"/>
          <p14:tracePt t="86371" x="4518025" y="2446338"/>
          <p14:tracePt t="86388" x="4527550" y="2446338"/>
          <p14:tracePt t="86714" x="4537075" y="2446338"/>
          <p14:tracePt t="86724" x="4554538" y="2446338"/>
          <p14:tracePt t="86733" x="4572000" y="2446338"/>
          <p14:tracePt t="86744" x="4598988" y="2455863"/>
          <p14:tracePt t="86754" x="4616450" y="2455863"/>
          <p14:tracePt t="86771" x="4643438" y="2465388"/>
          <p14:tracePt t="86788" x="4679950" y="2473325"/>
          <p14:tracePt t="86804" x="4714875" y="2482850"/>
          <p14:tracePt t="86824" x="4732338" y="2482850"/>
          <p14:tracePt t="86956" x="4714875" y="2482850"/>
          <p14:tracePt t="86965" x="4687888" y="2500313"/>
          <p14:tracePt t="86974" x="4633913" y="2517775"/>
          <p14:tracePt t="86988" x="4589463" y="2536825"/>
          <p14:tracePt t="87005" x="4465638" y="2571750"/>
          <p14:tracePt t="87021" x="4384675" y="2589213"/>
          <p14:tracePt t="87038" x="4241800" y="2616200"/>
          <p14:tracePt t="87055" x="4170363" y="2633663"/>
          <p14:tracePt t="87071" x="4017963" y="2652713"/>
          <p14:tracePt t="87088" x="3902075" y="2652713"/>
          <p14:tracePt t="87104" x="3848100" y="2652713"/>
          <p14:tracePt t="87121" x="3732213" y="2652713"/>
          <p14:tracePt t="87138" x="3625850" y="2652713"/>
          <p14:tracePt t="87154" x="3554413" y="2652713"/>
          <p14:tracePt t="87171" x="3419475" y="2652713"/>
          <p14:tracePt t="87188" x="3286125" y="2652713"/>
          <p14:tracePt t="87204" x="3241675" y="2652713"/>
          <p14:tracePt t="87221" x="3152775" y="2652713"/>
          <p14:tracePt t="87238" x="3081338" y="2652713"/>
          <p14:tracePt t="87254" x="3044825" y="2652713"/>
          <p14:tracePt t="87256" x="3009900" y="2652713"/>
          <p14:tracePt t="87271" x="2973388" y="2652713"/>
          <p14:tracePt t="87288" x="2928938" y="2652713"/>
          <p14:tracePt t="87304" x="2911475" y="2652713"/>
          <p14:tracePt t="87321" x="2894013" y="2652713"/>
          <p14:tracePt t="87354" x="2884488" y="2652713"/>
          <p14:tracePt t="87467" x="2901950" y="2652713"/>
          <p14:tracePt t="87477" x="2928938" y="2652713"/>
          <p14:tracePt t="87487" x="2955925" y="2652713"/>
          <p14:tracePt t="87496" x="2990850" y="2652713"/>
          <p14:tracePt t="87507" x="3036888" y="2652713"/>
          <p14:tracePt t="87521" x="3098800" y="2652713"/>
          <p14:tracePt t="87538" x="3214688" y="2652713"/>
          <p14:tracePt t="87554" x="3276600" y="2652713"/>
          <p14:tracePt t="87571" x="3411538" y="2652713"/>
          <p14:tracePt t="87588" x="3554413" y="2633663"/>
          <p14:tracePt t="87604" x="3625850" y="2633663"/>
          <p14:tracePt t="87621" x="3759200" y="2616200"/>
          <p14:tracePt t="87638" x="3884613" y="2616200"/>
          <p14:tracePt t="87655" x="3929063" y="2616200"/>
          <p14:tracePt t="87671" x="4054475" y="2616200"/>
          <p14:tracePt t="87688" x="4160838" y="2616200"/>
          <p14:tracePt t="87705" x="4224338" y="2616200"/>
          <p14:tracePt t="87721" x="4313238" y="2616200"/>
          <p14:tracePt t="87738" x="4402138" y="2616200"/>
          <p14:tracePt t="87754" x="4438650" y="2616200"/>
          <p14:tracePt t="87771" x="4491038" y="2616200"/>
          <p14:tracePt t="87788" x="4545013" y="2608263"/>
          <p14:tracePt t="87804" x="4572000" y="2608263"/>
          <p14:tracePt t="87821" x="4643438" y="2598738"/>
          <p14:tracePt t="87838" x="4697413" y="2589213"/>
          <p14:tracePt t="87854" x="4714875" y="2581275"/>
          <p14:tracePt t="87871" x="4751388" y="2581275"/>
          <p14:tracePt t="87888" x="4768850" y="2571750"/>
          <p14:tracePt t="87905" x="4776788" y="2571750"/>
          <p14:tracePt t="88079" x="4768850" y="2571750"/>
          <p14:tracePt t="88089" x="4724400" y="2581275"/>
          <p14:tracePt t="88099" x="4679950" y="2589213"/>
          <p14:tracePt t="88109" x="4625975" y="2589213"/>
          <p14:tracePt t="88121" x="4562475" y="2598738"/>
          <p14:tracePt t="88138" x="4500563" y="2608263"/>
          <p14:tracePt t="88155" x="4367213" y="2625725"/>
          <p14:tracePt t="88171" x="4205288" y="2633663"/>
          <p14:tracePt t="88188" x="4116388" y="2633663"/>
          <p14:tracePt t="88189" x="4044950" y="2633663"/>
          <p14:tracePt t="88205" x="3973513" y="2633663"/>
          <p14:tracePt t="88221" x="3894138" y="2633663"/>
          <p14:tracePt t="88238" x="3867150" y="2633663"/>
          <p14:tracePt t="88255" x="3795713" y="2633663"/>
          <p14:tracePt t="88271" x="3724275" y="2633663"/>
          <p14:tracePt t="88288" x="3679825" y="2633663"/>
          <p14:tracePt t="88305" x="3616325" y="2633663"/>
          <p14:tracePt t="88321" x="3581400" y="2633663"/>
          <p14:tracePt t="88338" x="3562350" y="2633663"/>
          <p14:tracePt t="88355" x="3527425" y="2633663"/>
          <p14:tracePt t="88371" x="3500438" y="2633663"/>
          <p14:tracePt t="88388" x="3490913" y="2633663"/>
          <p14:tracePt t="88405" x="3446463" y="2633663"/>
          <p14:tracePt t="88421" x="3419475" y="2633663"/>
          <p14:tracePt t="88438" x="3411538" y="2633663"/>
          <p14:tracePt t="88455" x="3384550" y="2633663"/>
          <p14:tracePt t="88471" x="3375025" y="2633663"/>
          <p14:tracePt t="88488" x="3367088" y="2633663"/>
          <p14:tracePt t="88621" x="3384550" y="2625725"/>
          <p14:tracePt t="88630" x="3411538" y="2625725"/>
          <p14:tracePt t="88641" x="3455988" y="2616200"/>
          <p14:tracePt t="88655" x="3490913" y="2616200"/>
          <p14:tracePt t="88671" x="3608388" y="2598738"/>
          <p14:tracePt t="88688" x="3697288" y="2589213"/>
          <p14:tracePt t="88705" x="3857625" y="2554288"/>
          <p14:tracePt t="88721" x="4017963" y="2544763"/>
          <p14:tracePt t="88738" x="4089400" y="2544763"/>
          <p14:tracePt t="88755" x="4224338" y="2544763"/>
          <p14:tracePt t="88771" x="4330700" y="2544763"/>
          <p14:tracePt t="88788" x="4367213" y="2544763"/>
          <p14:tracePt t="88805" x="4465638" y="2544763"/>
          <p14:tracePt t="88821" x="4562475" y="2544763"/>
          <p14:tracePt t="88838" x="4616450" y="2544763"/>
          <p14:tracePt t="88855" x="4679950" y="2544763"/>
          <p14:tracePt t="88871" x="4724400" y="2536825"/>
          <p14:tracePt t="88888" x="4741863" y="2536825"/>
          <p14:tracePt t="88905" x="4768850" y="2536825"/>
          <p14:tracePt t="88922" x="4803775" y="2527300"/>
          <p14:tracePt t="88938" x="4822825" y="2527300"/>
          <p14:tracePt t="88955" x="4857750" y="2527300"/>
          <p14:tracePt t="89353" x="4848225" y="2527300"/>
          <p14:tracePt t="89363" x="4813300" y="2527300"/>
          <p14:tracePt t="89373" x="4776788" y="2527300"/>
          <p14:tracePt t="89383" x="4714875" y="2527300"/>
          <p14:tracePt t="89393" x="4670425" y="2527300"/>
          <p14:tracePt t="89405" x="4598988" y="2527300"/>
          <p14:tracePt t="89421" x="4537075" y="2527300"/>
          <p14:tracePt t="89438" x="4411663" y="2527300"/>
          <p14:tracePt t="89455" x="4276725" y="2500313"/>
          <p14:tracePt t="89471" x="4197350" y="2500313"/>
          <p14:tracePt t="89488" x="4062413" y="2500313"/>
          <p14:tracePt t="89505" x="3956050" y="2500313"/>
          <p14:tracePt t="89521" x="3911600" y="2500313"/>
          <p14:tracePt t="89538" x="3867150" y="2500313"/>
          <p14:tracePt t="89555" x="3813175" y="2500313"/>
          <p14:tracePt t="89571" x="3795713" y="2500313"/>
          <p14:tracePt t="89588" x="3751263" y="2500313"/>
          <p14:tracePt t="89605" x="3705225" y="2500313"/>
          <p14:tracePt t="89621" x="3679825" y="2500313"/>
          <p14:tracePt t="89638" x="3643313" y="2509838"/>
          <p14:tracePt t="89655" x="3616325" y="2509838"/>
          <p14:tracePt t="89672" x="3608388" y="2509838"/>
          <p14:tracePt t="89688" x="3589338" y="2517775"/>
          <p14:tracePt t="89705" x="3562350" y="2527300"/>
          <p14:tracePt t="89721" x="3544888" y="2527300"/>
          <p14:tracePt t="89738" x="3517900" y="2536825"/>
          <p14:tracePt t="89755" x="3500438" y="2536825"/>
          <p14:tracePt t="89771" x="3500438" y="2544763"/>
          <p14:tracePt t="89788" x="3490913" y="2544763"/>
          <p14:tracePt t="89805" x="3482975" y="2544763"/>
          <p14:tracePt t="89925" x="3500438" y="2544763"/>
          <p14:tracePt t="89935" x="3527425" y="2544763"/>
          <p14:tracePt t="89945" x="3562350" y="2544763"/>
          <p14:tracePt t="89955" x="3608388" y="2544763"/>
          <p14:tracePt t="89972" x="3670300" y="2544763"/>
          <p14:tracePt t="89988" x="3786188" y="2544763"/>
          <p14:tracePt t="90005" x="3848100" y="2544763"/>
          <p14:tracePt t="90022" x="3983038" y="2544763"/>
          <p14:tracePt t="90038" x="4098925" y="2544763"/>
          <p14:tracePt t="90055" x="4160838" y="2544763"/>
          <p14:tracePt t="90072" x="4259263" y="2536825"/>
          <p14:tracePt t="90088" x="4330700" y="2536825"/>
          <p14:tracePt t="90105" x="4357688" y="2536825"/>
          <p14:tracePt t="90106" x="4394200" y="2536825"/>
          <p14:tracePt t="90122" x="4429125" y="2536825"/>
          <p14:tracePt t="90138" x="4483100" y="2527300"/>
          <p14:tracePt t="90155" x="4510088" y="2527300"/>
          <p14:tracePt t="90156" x="4518025" y="2517775"/>
          <p14:tracePt t="90172" x="4537075" y="2517775"/>
          <p14:tracePt t="90188" x="4554538" y="2517775"/>
          <p14:tracePt t="90205" x="4562475" y="2509838"/>
          <p14:tracePt t="90222" x="4572000" y="2509838"/>
          <p14:tracePt t="90238" x="4589463" y="2500313"/>
          <p14:tracePt t="91170" x="4581525" y="2500313"/>
          <p14:tracePt t="91179" x="4554538" y="2509838"/>
          <p14:tracePt t="91190" x="4510088" y="2517775"/>
          <p14:tracePt t="91200" x="4446588" y="2527300"/>
          <p14:tracePt t="91210" x="4367213" y="2536825"/>
          <p14:tracePt t="91222" x="4286250" y="2536825"/>
          <p14:tracePt t="91238" x="4205288" y="2544763"/>
          <p14:tracePt t="91255" x="4081463" y="2554288"/>
          <p14:tracePt t="91272" x="3973513" y="2554288"/>
          <p14:tracePt t="91288" x="3911600" y="2554288"/>
          <p14:tracePt t="91305" x="3830638" y="2554288"/>
          <p14:tracePt t="91322" x="3768725" y="2554288"/>
          <p14:tracePt t="91338" x="3732213" y="2562225"/>
          <p14:tracePt t="91355" x="3697288" y="2562225"/>
          <p14:tracePt t="91372" x="3660775" y="2562225"/>
          <p14:tracePt t="91388" x="3643313" y="2562225"/>
          <p14:tracePt t="91405" x="3608388" y="2562225"/>
          <p14:tracePt t="91422" x="3589338" y="2562225"/>
          <p14:tracePt t="91438" x="3581400" y="2562225"/>
          <p14:tracePt t="91455" x="3571875" y="2562225"/>
          <p14:tracePt t="91472" x="3554413" y="2562225"/>
          <p14:tracePt t="91488" x="3544888" y="2562225"/>
          <p14:tracePt t="91505" x="3517900" y="2571750"/>
          <p14:tracePt t="91522" x="3509963" y="2571750"/>
          <p14:tracePt t="91555" x="3500438" y="2571750"/>
          <p14:tracePt t="91722" x="3517900" y="2571750"/>
          <p14:tracePt t="91732" x="3536950" y="2571750"/>
          <p14:tracePt t="91742" x="3554413" y="2571750"/>
          <p14:tracePt t="91755" x="3581400" y="2571750"/>
          <p14:tracePt t="91772" x="3633788" y="2571750"/>
          <p14:tracePt t="91789" x="3660775" y="2571750"/>
          <p14:tracePt t="91805" x="3724275" y="2571750"/>
          <p14:tracePt t="91822" x="3776663" y="2571750"/>
          <p14:tracePt t="91838" x="3803650" y="2571750"/>
          <p14:tracePt t="91855" x="3840163" y="2571750"/>
          <p14:tracePt t="91872" x="3875088" y="2571750"/>
          <p14:tracePt t="91889" x="3902075" y="2571750"/>
          <p14:tracePt t="91905" x="3929063" y="2571750"/>
          <p14:tracePt t="91922" x="3956050" y="2571750"/>
          <p14:tracePt t="91939" x="3973513" y="2571750"/>
          <p14:tracePt t="91955" x="4010025" y="2571750"/>
          <p14:tracePt t="91972" x="4037013" y="2571750"/>
          <p14:tracePt t="91989" x="4054475" y="2571750"/>
          <p14:tracePt t="92005" x="4071938" y="2571750"/>
          <p14:tracePt t="92022" x="4081463" y="2571750"/>
          <p14:tracePt t="92023" x="4098925" y="2571750"/>
          <p14:tracePt t="92039" x="4108450" y="2571750"/>
          <p14:tracePt t="92055" x="4133850" y="2571750"/>
          <p14:tracePt t="92072" x="4143375" y="2571750"/>
          <p14:tracePt t="92073" x="4152900" y="2571750"/>
          <p14:tracePt t="92089" x="4170363" y="2562225"/>
          <p14:tracePt t="92105" x="4205288" y="2554288"/>
          <p14:tracePt t="92122" x="4224338" y="2544763"/>
          <p14:tracePt t="92139" x="4259263" y="2544763"/>
          <p14:tracePt t="92155" x="4295775" y="2544763"/>
          <p14:tracePt t="92172" x="4303713" y="2544763"/>
          <p14:tracePt t="92189" x="4340225" y="2544763"/>
          <p14:tracePt t="92205" x="4367213" y="2536825"/>
          <p14:tracePt t="92222" x="4375150" y="2536825"/>
          <p14:tracePt t="92239" x="4402138" y="2527300"/>
          <p14:tracePt t="92255" x="4419600" y="2527300"/>
          <p14:tracePt t="92289" x="4429125" y="2527300"/>
          <p14:tracePt t="92305" x="4438650" y="2527300"/>
          <p14:tracePt t="93037" x="0" y="0"/>
        </p14:tracePtLst>
        <p14:tracePtLst>
          <p14:tracePt t="95232" x="4037013" y="2509838"/>
          <p14:tracePt t="95239" x="4017963" y="2509838"/>
          <p14:tracePt t="95249" x="4010025" y="2509838"/>
          <p14:tracePt t="95259" x="4000500" y="2509838"/>
          <p14:tracePt t="95272" x="3983038" y="2509838"/>
          <p14:tracePt t="95289" x="3965575" y="2509838"/>
          <p14:tracePt t="95306" x="3956050" y="2509838"/>
          <p14:tracePt t="95323" x="3938588" y="2509838"/>
          <p14:tracePt t="95339" x="3911600" y="2490788"/>
          <p14:tracePt t="95356" x="3902075" y="2482850"/>
          <p14:tracePt t="95372" x="3884613" y="2465388"/>
          <p14:tracePt t="95389" x="3875088" y="2446338"/>
          <p14:tracePt t="95406" x="3875088" y="2438400"/>
          <p14:tracePt t="95422" x="3875088" y="2428875"/>
          <p14:tracePt t="95439" x="3875088" y="2411413"/>
          <p14:tracePt t="95456" x="3875088" y="2393950"/>
          <p14:tracePt t="95472" x="3884613" y="2374900"/>
          <p14:tracePt t="95490" x="3911600" y="2339975"/>
          <p14:tracePt t="95506" x="3929063" y="2330450"/>
          <p14:tracePt t="95523" x="3983038" y="2295525"/>
          <p14:tracePt t="95540" x="4027488" y="2276475"/>
          <p14:tracePt t="95556" x="4054475" y="2276475"/>
          <p14:tracePt t="95573" x="4098925" y="2276475"/>
          <p14:tracePt t="95589" x="4125913" y="2276475"/>
          <p14:tracePt t="95606" x="4170363" y="2276475"/>
          <p14:tracePt t="95622" x="4187825" y="2276475"/>
          <p14:tracePt t="95639" x="4197350" y="2286000"/>
          <p14:tracePt t="95656" x="4214813" y="2295525"/>
          <p14:tracePt t="95672" x="4214813" y="2303463"/>
          <p14:tracePt t="95689" x="4224338" y="2312988"/>
          <p14:tracePt t="95706" x="4224338" y="2330450"/>
          <p14:tracePt t="95722" x="4232275" y="2347913"/>
          <p14:tracePt t="95739" x="4232275" y="2366963"/>
          <p14:tracePt t="95756" x="4232275" y="2393950"/>
          <p14:tracePt t="95773" x="4232275" y="2419350"/>
          <p14:tracePt t="95789" x="4232275" y="2438400"/>
          <p14:tracePt t="95806" x="4224338" y="2482850"/>
          <p14:tracePt t="95823" x="4205288" y="2517775"/>
          <p14:tracePt t="95839" x="4205288" y="2536825"/>
          <p14:tracePt t="95856" x="4179888" y="2562225"/>
          <p14:tracePt t="95872" x="4143375" y="2589213"/>
          <p14:tracePt t="95889" x="4125913" y="2589213"/>
          <p14:tracePt t="95906" x="4089400" y="2598738"/>
          <p14:tracePt t="95923" x="4054475" y="2608263"/>
          <p14:tracePt t="95939" x="4037013" y="2608263"/>
          <p14:tracePt t="95956" x="4010025" y="2608263"/>
          <p14:tracePt t="95973" x="3990975" y="2608263"/>
          <p14:tracePt t="95989" x="3983038" y="2608263"/>
          <p14:tracePt t="96006" x="3965575" y="2608263"/>
          <p14:tracePt t="96023" x="3956050" y="2608263"/>
          <p14:tracePt t="96039" x="3946525" y="2608263"/>
          <p14:tracePt t="96056" x="3938588" y="2598738"/>
          <p14:tracePt t="96073" x="3938588" y="2589213"/>
          <p14:tracePt t="96089" x="3938588" y="2581275"/>
          <p14:tracePt t="96106" x="3929063" y="2571750"/>
          <p14:tracePt t="96122" x="3929063" y="2562225"/>
          <p14:tracePt t="96143" x="3929063" y="2554288"/>
          <p14:tracePt t="96156" x="3929063" y="2544763"/>
          <p14:tracePt t="96172" x="3929063" y="2527300"/>
          <p14:tracePt t="96189" x="3929063" y="2517775"/>
          <p14:tracePt t="96206" x="3929063" y="2509838"/>
          <p14:tracePt t="96223" x="3946525" y="2490788"/>
          <p14:tracePt t="96239" x="3965575" y="2473325"/>
          <p14:tracePt t="96256" x="3990975" y="2465388"/>
          <p14:tracePt t="96273" x="4044950" y="2446338"/>
          <p14:tracePt t="96289" x="4062413" y="2446338"/>
          <p14:tracePt t="96306" x="4089400" y="2446338"/>
          <p14:tracePt t="96322" x="4125913" y="2446338"/>
          <p14:tracePt t="96339" x="4133850" y="2446338"/>
          <p14:tracePt t="96356" x="4152900" y="2446338"/>
          <p14:tracePt t="96372" x="4160838" y="2446338"/>
          <p14:tracePt t="96389" x="4170363" y="2446338"/>
          <p14:tracePt t="96433" x="4179888" y="2446338"/>
          <p14:tracePt t="101656" x="0" y="0"/>
        </p14:tracePtLst>
        <p14:tracePtLst>
          <p14:tracePt t="104583" x="4714875" y="2438400"/>
          <p14:tracePt t="104600" x="4714875" y="2428875"/>
          <p14:tracePt t="104801" x="4724400" y="2428875"/>
          <p14:tracePt t="104811" x="4732338" y="2428875"/>
          <p14:tracePt t="104821" x="4741863" y="2428875"/>
          <p14:tracePt t="104831" x="4751388" y="2428875"/>
          <p14:tracePt t="104841" x="4759325" y="2428875"/>
          <p14:tracePt t="104857" x="4776788" y="2428875"/>
          <p14:tracePt t="104874" x="4813300" y="2428875"/>
          <p14:tracePt t="104891" x="4840288" y="2428875"/>
          <p14:tracePt t="104892" x="4867275" y="2428875"/>
          <p14:tracePt t="104907" x="4894263" y="2438400"/>
          <p14:tracePt t="104924" x="4946650" y="2446338"/>
          <p14:tracePt t="104941" x="4965700" y="2446338"/>
          <p14:tracePt t="104957" x="5010150" y="2446338"/>
          <p14:tracePt t="104974" x="5054600" y="2446338"/>
          <p14:tracePt t="104991" x="5062538" y="2446338"/>
          <p14:tracePt t="105007" x="5089525" y="2446338"/>
          <p14:tracePt t="105024" x="5116513" y="2446338"/>
          <p14:tracePt t="105041" x="5126038" y="2446338"/>
          <p14:tracePt t="105057" x="5133975" y="2446338"/>
          <p14:tracePt t="105074" x="5153025" y="2446338"/>
          <p14:tracePt t="105092" x="5160963" y="2446338"/>
          <p14:tracePt t="105112" x="5170488" y="2446338"/>
          <p14:tracePt t="105132" x="5180013" y="2446338"/>
          <p14:tracePt t="105142" x="5187950" y="2446338"/>
          <p14:tracePt t="105394" x="0" y="0"/>
        </p14:tracePtLst>
        <p14:tracePtLst>
          <p14:tracePt t="106267" x="4491038" y="2500313"/>
          <p14:tracePt t="106367" x="4483100" y="2500313"/>
          <p14:tracePt t="106377" x="4456113" y="2500313"/>
          <p14:tracePt t="106387" x="4419600" y="2509838"/>
          <p14:tracePt t="106397" x="4367213" y="2509838"/>
          <p14:tracePt t="106407" x="4322763" y="2517775"/>
          <p14:tracePt t="106424" x="4251325" y="2527300"/>
          <p14:tracePt t="106441" x="4125913" y="2544763"/>
          <p14:tracePt t="106457" x="4017963" y="2554288"/>
          <p14:tracePt t="106474" x="3965575" y="2554288"/>
          <p14:tracePt t="106491" x="3875088" y="2562225"/>
          <p14:tracePt t="106508" x="3803650" y="2562225"/>
          <p14:tracePt t="106524" x="3776663" y="2562225"/>
          <p14:tracePt t="106541" x="3714750" y="2562225"/>
          <p14:tracePt t="106558" x="3660775" y="2571750"/>
          <p14:tracePt t="106574" x="3633788" y="2571750"/>
          <p14:tracePt t="106591" x="3608388" y="2571750"/>
          <p14:tracePt t="106608" x="3581400" y="2571750"/>
          <p14:tracePt t="106658" x="3571875" y="2571750"/>
          <p14:tracePt t="106849" x="0" y="0"/>
        </p14:tracePtLst>
        <p14:tracePtLst>
          <p14:tracePt t="107493" x="4643438" y="2455863"/>
          <p14:tracePt t="107531" x="4643438" y="2446338"/>
          <p14:tracePt t="107561" x="4652963" y="2446338"/>
          <p14:tracePt t="107581" x="4670425" y="2446338"/>
          <p14:tracePt t="107591" x="4679950" y="2446338"/>
          <p14:tracePt t="107601" x="4697413" y="2446338"/>
          <p14:tracePt t="107612" x="4714875" y="2446338"/>
          <p14:tracePt t="107624" x="4741863" y="2446338"/>
          <p14:tracePt t="107641" x="4803775" y="2446338"/>
          <p14:tracePt t="107658" x="4857750" y="2446338"/>
          <p14:tracePt t="107674" x="4965700" y="2446338"/>
          <p14:tracePt t="107691" x="5072063" y="2446338"/>
          <p14:tracePt t="107708" x="5108575" y="2455863"/>
          <p14:tracePt t="107724" x="5143500" y="2465388"/>
          <p14:tracePt t="108244" x="0" y="0"/>
        </p14:tracePtLst>
        <p14:tracePtLst>
          <p14:tracePt t="109736" x="5732463" y="2179638"/>
          <p14:tracePt t="109776" x="5724525" y="2179638"/>
          <p14:tracePt t="109785" x="5705475" y="2179638"/>
          <p14:tracePt t="109795" x="5680075" y="2170113"/>
          <p14:tracePt t="109808" x="5643563" y="2160588"/>
          <p14:tracePt t="109825" x="5589588" y="2108200"/>
          <p14:tracePt t="109842" x="5554663" y="2081213"/>
          <p14:tracePt t="109858" x="5500688" y="2009775"/>
          <p14:tracePt t="109875" x="5465763" y="1901825"/>
          <p14:tracePt t="109892" x="5446713" y="1839913"/>
          <p14:tracePt t="109908" x="5419725" y="1660525"/>
          <p14:tracePt t="109925" x="5419725" y="1473200"/>
          <p14:tracePt t="109941" x="5419725" y="1401763"/>
          <p14:tracePt t="109958" x="5419725" y="1276350"/>
          <p14:tracePt t="109975" x="5438775" y="1214438"/>
          <p14:tracePt t="109991" x="5473700" y="1143000"/>
          <p14:tracePt t="110008" x="5527675" y="1081088"/>
          <p14:tracePt t="110025" x="5562600" y="1036638"/>
          <p14:tracePt t="110026" x="5616575" y="1000125"/>
          <p14:tracePt t="110042" x="5680075" y="973138"/>
          <p14:tracePt t="110058" x="5830888" y="946150"/>
          <p14:tracePt t="110075" x="5911850" y="946150"/>
          <p14:tracePt t="110076" x="5991225" y="946150"/>
          <p14:tracePt t="110092" x="6081713" y="946150"/>
          <p14:tracePt t="110108" x="6242050" y="982663"/>
          <p14:tracePt t="110125" x="6303963" y="1009650"/>
          <p14:tracePt t="110142" x="6419850" y="1081088"/>
          <p14:tracePt t="110158" x="6500813" y="1143000"/>
          <p14:tracePt t="110175" x="6537325" y="1179513"/>
          <p14:tracePt t="110191" x="6581775" y="1250950"/>
          <p14:tracePt t="110208" x="6626225" y="1366838"/>
          <p14:tracePt t="110225" x="6643688" y="1411288"/>
          <p14:tracePt t="110242" x="6661150" y="1527175"/>
          <p14:tracePt t="110258" x="6661150" y="1608138"/>
          <p14:tracePt t="110275" x="6661150" y="1633538"/>
          <p14:tracePt t="110291" x="6661150" y="1687513"/>
          <p14:tracePt t="110308" x="6643688" y="1751013"/>
          <p14:tracePt t="110325" x="6608763" y="1795463"/>
          <p14:tracePt t="110342" x="6518275" y="1911350"/>
          <p14:tracePt t="110358" x="6402388" y="2036763"/>
          <p14:tracePt t="110375" x="6348413" y="2098675"/>
          <p14:tracePt t="110391" x="6215063" y="2205038"/>
          <p14:tracePt t="110408" x="6072188" y="2276475"/>
          <p14:tracePt t="110425" x="6010275" y="2303463"/>
          <p14:tracePt t="110442" x="5919788" y="2330450"/>
          <p14:tracePt t="110458" x="5830888" y="2339975"/>
          <p14:tracePt t="110475" x="5768975" y="2347913"/>
          <p14:tracePt t="110492" x="5626100" y="2347913"/>
          <p14:tracePt t="110509" x="5510213" y="2347913"/>
          <p14:tracePt t="110525" x="5456238" y="2347913"/>
          <p14:tracePt t="110542" x="5402263" y="2339975"/>
          <p14:tracePt t="110558" x="5375275" y="2322513"/>
          <p14:tracePt t="110578" x="5367338" y="2312988"/>
          <p14:tracePt t="110592" x="5357813" y="2303463"/>
          <p14:tracePt t="110608" x="5330825" y="2276475"/>
          <p14:tracePt t="110625" x="5322888" y="2259013"/>
          <p14:tracePt t="110641" x="5303838" y="2224088"/>
          <p14:tracePt t="110658" x="5286375" y="2179638"/>
          <p14:tracePt t="110675" x="5286375" y="2152650"/>
          <p14:tracePt t="110692" x="5286375" y="2108200"/>
          <p14:tracePt t="110708" x="5295900" y="2044700"/>
          <p14:tracePt t="110725" x="5303838" y="1990725"/>
          <p14:tracePt t="110742" x="5367338" y="1901825"/>
          <p14:tracePt t="110759" x="5473700" y="1768475"/>
          <p14:tracePt t="110775" x="5537200" y="1697038"/>
          <p14:tracePt t="110792" x="5697538" y="1571625"/>
          <p14:tracePt t="110809" x="5822950" y="1500188"/>
          <p14:tracePt t="110825" x="5884863" y="1473200"/>
          <p14:tracePt t="110842" x="6000750" y="1446213"/>
          <p14:tracePt t="110858" x="6054725" y="1438275"/>
          <p14:tracePt t="110875" x="6161088" y="1438275"/>
          <p14:tracePt t="110892" x="6259513" y="1438275"/>
          <p14:tracePt t="110908" x="6296025" y="1438275"/>
          <p14:tracePt t="110925" x="6357938" y="1438275"/>
          <p14:tracePt t="110942" x="6402388" y="1446213"/>
          <p14:tracePt t="110958" x="6438900" y="1465263"/>
          <p14:tracePt t="110959" x="6465888" y="1473200"/>
          <p14:tracePt t="110975" x="6483350" y="1482725"/>
          <p14:tracePt t="110992" x="6518275" y="1509713"/>
          <p14:tracePt t="111008" x="6545263" y="1527175"/>
          <p14:tracePt t="111010" x="6554788" y="1554163"/>
          <p14:tracePt t="111025" x="6572250" y="1581150"/>
          <p14:tracePt t="111042" x="6599238" y="1652588"/>
          <p14:tracePt t="111058" x="6599238" y="1687513"/>
          <p14:tracePt t="111075" x="6608763" y="1741488"/>
          <p14:tracePt t="111092" x="6608763" y="1785938"/>
          <p14:tracePt t="111108" x="6608763" y="1812925"/>
          <p14:tracePt t="111125" x="6572250" y="1874838"/>
          <p14:tracePt t="111142" x="6510338" y="1946275"/>
          <p14:tracePt t="111158" x="6465888" y="1990725"/>
          <p14:tracePt t="111175" x="6340475" y="2089150"/>
          <p14:tracePt t="111192" x="6180138" y="2152650"/>
          <p14:tracePt t="111208" x="6116638" y="2170113"/>
          <p14:tracePt t="111225" x="5991225" y="2179638"/>
          <p14:tracePt t="111242" x="5902325" y="2179638"/>
          <p14:tracePt t="111258" x="5848350" y="2170113"/>
          <p14:tracePt t="111275" x="5751513" y="2116138"/>
          <p14:tracePt t="111292" x="5680075" y="2062163"/>
          <p14:tracePt t="111308" x="5653088" y="2036763"/>
          <p14:tracePt t="111326" x="5616575" y="2009775"/>
          <p14:tracePt t="111342" x="5599113" y="1982788"/>
          <p14:tracePt t="111358" x="5599113" y="1973263"/>
          <p14:tracePt t="113673" x="5608638" y="1973263"/>
          <p14:tracePt t="113684" x="5653088" y="1982788"/>
          <p14:tracePt t="113694" x="5680075" y="2009775"/>
          <p14:tracePt t="113704" x="5715000" y="2009775"/>
          <p14:tracePt t="113714" x="5751513" y="2017713"/>
          <p14:tracePt t="113725" x="5776913" y="2027238"/>
          <p14:tracePt t="113742" x="5803900" y="2027238"/>
          <p14:tracePt t="113759" x="5857875" y="2027238"/>
          <p14:tracePt t="113775" x="5946775" y="1990725"/>
          <p14:tracePt t="113792" x="6010275" y="1955800"/>
          <p14:tracePt t="113809" x="6143625" y="1857375"/>
          <p14:tracePt t="113826" x="6276975" y="1751013"/>
          <p14:tracePt t="113842" x="6340475" y="1697038"/>
          <p14:tracePt t="113859" x="6446838" y="1608138"/>
          <p14:tracePt t="113876" x="6518275" y="1562100"/>
          <p14:tracePt t="113892" x="6554788" y="1544638"/>
          <p14:tracePt t="113909" x="6572250" y="1536700"/>
          <p14:tracePt t="113925" x="6581775" y="1536700"/>
          <p14:tracePt t="113945" x="6589713" y="1536700"/>
          <p14:tracePt t="114177" x="0" y="0"/>
        </p14:tracePtLst>
        <p14:tracePtLst>
          <p14:tracePt t="115150" x="4759325" y="2473325"/>
          <p14:tracePt t="115189" x="4751388" y="2473325"/>
          <p14:tracePt t="115210" x="4741863" y="2473325"/>
          <p14:tracePt t="115219" x="4732338" y="2473325"/>
          <p14:tracePt t="115229" x="4724400" y="2473325"/>
          <p14:tracePt t="115242" x="4697413" y="2473325"/>
          <p14:tracePt t="115259" x="4670425" y="2490788"/>
          <p14:tracePt t="115276" x="4652963" y="2500313"/>
          <p14:tracePt t="115293" x="4608513" y="2527300"/>
          <p14:tracePt t="115309" x="4562475" y="2554288"/>
          <p14:tracePt t="115326" x="4537075" y="2571750"/>
          <p14:tracePt t="115342" x="4500563" y="2598738"/>
          <p14:tracePt t="115359" x="4465638" y="2616200"/>
          <p14:tracePt t="115376" x="4446588" y="2625725"/>
          <p14:tracePt t="115392" x="4429125" y="2633663"/>
          <p14:tracePt t="115409" x="4419600" y="2643188"/>
          <p14:tracePt t="115410" x="4411663" y="2643188"/>
          <p14:tracePt t="115430" x="4402138" y="2652713"/>
          <p14:tracePt t="115442" x="4394200" y="2652713"/>
          <p14:tracePt t="115459" x="4394200" y="2660650"/>
          <p14:tracePt t="115892" x="0" y="0"/>
        </p14:tracePtLst>
        <p14:tracePtLst>
          <p14:tracePt t="119148" x="5429250" y="3705225"/>
          <p14:tracePt t="119559" x="5411788" y="3714750"/>
          <p14:tracePt t="119569" x="5384800" y="3714750"/>
          <p14:tracePt t="119579" x="5313363" y="3724275"/>
          <p14:tracePt t="119593" x="5232400" y="3724275"/>
          <p14:tracePt t="119610" x="4973638" y="3724275"/>
          <p14:tracePt t="119626" x="4795838" y="3724275"/>
          <p14:tracePt t="119643" x="4473575" y="3687763"/>
          <p14:tracePt t="119660" x="4295775" y="3633788"/>
          <p14:tracePt t="119676" x="4224338" y="3608388"/>
          <p14:tracePt t="119693" x="4152900" y="3571875"/>
          <p14:tracePt t="119710" x="4108450" y="3527425"/>
          <p14:tracePt t="119726" x="4081463" y="3509963"/>
          <p14:tracePt t="119744" x="0" y="0"/>
        </p14:tracePtLst>
        <p14:tracePtLst>
          <p14:tracePt t="126370" x="3276600" y="2581275"/>
          <p14:tracePt t="126832" x="3276600" y="2598738"/>
          <p14:tracePt t="126833" x="0" y="0"/>
        </p14:tracePtLst>
        <p14:tracePtLst>
          <p14:tracePt t="128298" x="3160713" y="5768975"/>
          <p14:tracePt t="128779" x="0" y="0"/>
        </p14:tracePtLst>
        <p14:tracePtLst>
          <p14:tracePt t="129643" x="6197600" y="5715000"/>
          <p14:tracePt t="130124" x="0" y="0"/>
        </p14:tracePtLst>
        <p14:tracePtLst>
          <p14:tracePt t="134962" x="3133725" y="3348038"/>
          <p14:tracePt t="134970" x="3214688" y="3375025"/>
          <p14:tracePt t="134980" x="3303588" y="3402013"/>
          <p14:tracePt t="134996" x="3384550" y="3429000"/>
          <p14:tracePt t="135012" x="3527425" y="3455988"/>
          <p14:tracePt t="135029" x="3571875" y="3455988"/>
          <p14:tracePt t="135046" x="3633788" y="3465513"/>
          <p14:tracePt t="135062" x="3643313" y="3465513"/>
          <p14:tracePt t="135222" x="0" y="0"/>
        </p14:tracePtLst>
        <p14:tracePtLst>
          <p14:tracePt t="136548" x="7572375" y="5732463"/>
          <p14:tracePt t="136978" x="0" y="0"/>
        </p14:tracePtLst>
        <p14:tracePtLst>
          <p14:tracePt t="140090" x="3160713" y="2081213"/>
          <p14:tracePt t="140098" x="3160713" y="2089150"/>
          <p14:tracePt t="140108" x="3160713" y="2108200"/>
          <p14:tracePt t="140118" x="3160713" y="2125663"/>
          <p14:tracePt t="140130" x="3160713" y="2133600"/>
          <p14:tracePt t="140146" x="3160713" y="2143125"/>
          <p14:tracePt t="140163" x="3160713" y="2179638"/>
          <p14:tracePt t="140180" x="3160713" y="2197100"/>
          <p14:tracePt t="140196" x="3160713" y="2205038"/>
          <p14:tracePt t="140213" x="3160713" y="2224088"/>
          <p14:tracePt t="140246" x="3160713" y="2232025"/>
          <p14:tracePt t="140380" x="0" y="0"/>
        </p14:tracePtLst>
        <p14:tracePtLst>
          <p14:tracePt t="153761" x="4652963" y="2446338"/>
          <p14:tracePt t="153769" x="4643438" y="2455863"/>
          <p14:tracePt t="153779" x="4633913" y="2465388"/>
          <p14:tracePt t="153789" x="4608513" y="2473325"/>
          <p14:tracePt t="153799" x="4589463" y="2490788"/>
          <p14:tracePt t="153815" x="4572000" y="2500313"/>
          <p14:tracePt t="153832" x="4518025" y="2517775"/>
          <p14:tracePt t="153849" x="4465638" y="2544763"/>
          <p14:tracePt t="153865" x="4446588" y="2544763"/>
          <p14:tracePt t="153882" x="4429125" y="2544763"/>
          <p14:tracePt t="153915" x="4419600" y="2544763"/>
          <p14:tracePt t="153932" x="4411663" y="2544763"/>
          <p14:tracePt t="153950" x="4411663" y="2554288"/>
          <p14:tracePt t="153965" x="4402138" y="2554288"/>
          <p14:tracePt t="153982" x="4367213" y="2562225"/>
          <p14:tracePt t="153999" x="4348163" y="2571750"/>
          <p14:tracePt t="154015" x="4286250" y="2598738"/>
          <p14:tracePt t="154032" x="4179888" y="2643188"/>
          <p14:tracePt t="154049" x="4098925" y="2670175"/>
          <p14:tracePt t="154065" x="3919538" y="2732088"/>
          <p14:tracePt t="154082" x="3724275" y="2759075"/>
          <p14:tracePt t="154099" x="3652838" y="2768600"/>
          <p14:tracePt t="154115" x="3544888" y="2768600"/>
          <p14:tracePt t="154132" x="3482975" y="2768600"/>
          <p14:tracePt t="154149" x="3465513" y="2768600"/>
          <p14:tracePt t="154462" x="3455988" y="2768600"/>
          <p14:tracePt t="154472" x="3446463" y="2768600"/>
          <p14:tracePt t="154481" x="3419475" y="2751138"/>
          <p14:tracePt t="154492" x="3411538" y="2741613"/>
          <p14:tracePt t="154502" x="3394075" y="2724150"/>
          <p14:tracePt t="154515" x="3375025" y="2714625"/>
          <p14:tracePt t="154532" x="3348038" y="2697163"/>
          <p14:tracePt t="154549" x="3322638" y="2679700"/>
          <p14:tracePt t="154566" x="3303588" y="2660650"/>
          <p14:tracePt t="154582" x="3295650" y="2652713"/>
          <p14:tracePt t="154602" x="3295650" y="2643188"/>
          <p14:tracePt t="154622" x="3286125" y="2643188"/>
          <p14:tracePt t="154642" x="3286125" y="2633663"/>
          <p14:tracePt t="154763" x="3303588" y="2633663"/>
          <p14:tracePt t="154773" x="3330575" y="2633663"/>
          <p14:tracePt t="154783" x="3348038" y="2633663"/>
          <p14:tracePt t="154793" x="3367088" y="2633663"/>
          <p14:tracePt t="154803" x="3394075" y="2633663"/>
          <p14:tracePt t="154816" x="3419475" y="2633663"/>
          <p14:tracePt t="154832" x="3438525" y="2633663"/>
          <p14:tracePt t="154849" x="3482975" y="2633663"/>
          <p14:tracePt t="154866" x="3527425" y="2633663"/>
          <p14:tracePt t="154882" x="3544888" y="2643188"/>
          <p14:tracePt t="154884" x="3581400" y="2652713"/>
          <p14:tracePt t="154899" x="3598863" y="2670175"/>
          <p14:tracePt t="154915" x="3652838" y="2687638"/>
          <p14:tracePt t="154932" x="3679825" y="2705100"/>
          <p14:tracePt t="154949" x="3732213" y="2732088"/>
          <p14:tracePt t="154965" x="3768725" y="2751138"/>
          <p14:tracePt t="154982" x="3786188" y="2768600"/>
          <p14:tracePt t="154999" x="3813175" y="2776538"/>
          <p14:tracePt t="155015" x="3840163" y="2786063"/>
          <p14:tracePt t="155032" x="3848100" y="2786063"/>
          <p14:tracePt t="155049" x="3857625" y="2786063"/>
          <p14:tracePt t="155135" x="3822700" y="2795588"/>
          <p14:tracePt t="155145" x="3776663" y="2795588"/>
          <p14:tracePt t="155155" x="3714750" y="2795588"/>
          <p14:tracePt t="155166" x="3633788" y="2795588"/>
          <p14:tracePt t="155182" x="3536950" y="2795588"/>
          <p14:tracePt t="155199" x="3330575" y="2751138"/>
          <p14:tracePt t="155216" x="3170238" y="2687638"/>
          <p14:tracePt t="155232" x="3108325" y="2670175"/>
          <p14:tracePt t="155249" x="3027363" y="2643188"/>
          <p14:tracePt t="155266" x="3000375" y="2625725"/>
          <p14:tracePt t="155282" x="2982913" y="2625725"/>
          <p14:tracePt t="155305" x="2982913" y="2616200"/>
          <p14:tracePt t="155415" x="3000375" y="2616200"/>
          <p14:tracePt t="155425" x="3017838" y="2616200"/>
          <p14:tracePt t="155435" x="3054350" y="2616200"/>
          <p14:tracePt t="155449" x="3098800" y="2625725"/>
          <p14:tracePt t="155466" x="3205163" y="2643188"/>
          <p14:tracePt t="155482" x="3259138" y="2660650"/>
          <p14:tracePt t="155499" x="3367088" y="2679700"/>
          <p14:tracePt t="155516" x="3438525" y="2697163"/>
          <p14:tracePt t="155532" x="3455988" y="2705100"/>
          <p14:tracePt t="155549" x="3482975" y="2714625"/>
          <p14:tracePt t="155582" x="3490913" y="2714625"/>
          <p14:tracePt t="156330" x="0" y="0"/>
        </p14:tracePtLst>
        <p14:tracePtLst>
          <p14:tracePt t="169628" x="3357563" y="2643188"/>
          <p14:tracePt t="170021" x="0" y="0"/>
        </p14:tracePtLst>
        <p14:tracePtLst>
          <p14:tracePt t="170793" x="4875213" y="2366963"/>
          <p14:tracePt t="171324" x="0" y="0"/>
        </p14:tracePtLst>
        <p14:tracePtLst>
          <p14:tracePt t="173573" x="3973513" y="2616200"/>
          <p14:tracePt t="173642" x="3983038" y="2625725"/>
          <p14:tracePt t="173652" x="3990975" y="2633663"/>
          <p14:tracePt t="173672" x="4000500" y="2643188"/>
          <p14:tracePt t="173692" x="4000500" y="2652713"/>
          <p14:tracePt t="173712" x="4000500" y="2660650"/>
          <p14:tracePt t="173722" x="4000500" y="2670175"/>
          <p14:tracePt t="173732" x="4010025" y="2670175"/>
          <p14:tracePt t="173742" x="4010025" y="2679700"/>
          <p14:tracePt t="173763" x="4010025" y="2687638"/>
          <p14:tracePt t="173782" x="4010025" y="2697163"/>
          <p14:tracePt t="173812" x="4010025" y="2705100"/>
          <p14:tracePt t="173832" x="4010025" y="2714625"/>
          <p14:tracePt t="173862" x="4010025" y="2724150"/>
          <p14:tracePt t="174053" x="4010025" y="2705100"/>
          <p14:tracePt t="174063" x="4010025" y="2687638"/>
          <p14:tracePt t="174074" x="4010025" y="2679700"/>
          <p14:tracePt t="174085" x="4010025" y="2670175"/>
          <p14:tracePt t="174102" x="4010025" y="2660650"/>
          <p14:tracePt t="174119" x="4010025" y="2652713"/>
          <p14:tracePt t="174135" x="4010025" y="2643188"/>
          <p14:tracePt t="174194" x="4010025" y="2633663"/>
          <p14:tracePt t="174475" x="4017963" y="2633663"/>
          <p14:tracePt t="174484" x="4017963" y="2643188"/>
          <p14:tracePt t="174495" x="4027488" y="2643188"/>
          <p14:tracePt t="174505" x="4027488" y="2660650"/>
          <p14:tracePt t="174525" x="4027488" y="2670175"/>
          <p14:tracePt t="174545" x="4027488" y="2687638"/>
          <p14:tracePt t="174555" x="4037013" y="2687638"/>
          <p14:tracePt t="174569" x="4037013" y="2697163"/>
          <p14:tracePt t="174595" x="4037013" y="2705100"/>
          <p14:tracePt t="174645" x="4037013" y="2714625"/>
          <p14:tracePt t="174967" x="4027488" y="2714625"/>
          <p14:tracePt t="174987" x="4017963" y="2705100"/>
          <p14:tracePt t="175006" x="4000500" y="2697163"/>
          <p14:tracePt t="175016" x="4000500" y="2687638"/>
          <p14:tracePt t="175026" x="3990975" y="2687638"/>
          <p14:tracePt t="175047" x="3990975" y="2679700"/>
          <p14:tracePt t="175087" x="3983038" y="2679700"/>
          <p14:tracePt t="175107" x="3983038" y="2670175"/>
          <p14:tracePt t="175138" x="3983038" y="2660650"/>
          <p14:tracePt t="175147" x="3983038" y="2652713"/>
          <p14:tracePt t="175177" x="3983038" y="2643188"/>
          <p14:tracePt t="175287" x="3983038" y="2633663"/>
          <p14:tracePt t="176251" x="3983038" y="2652713"/>
          <p14:tracePt t="176261" x="3983038" y="2660650"/>
          <p14:tracePt t="176271" x="3983038" y="2670175"/>
          <p14:tracePt t="176286" x="3983038" y="2679700"/>
          <p14:tracePt t="176302" x="3983038" y="2687638"/>
          <p14:tracePt t="176319" x="3983038" y="2697163"/>
          <p14:tracePt t="176336" x="3983038" y="2705100"/>
          <p14:tracePt t="176352" x="3983038" y="2714625"/>
          <p14:tracePt t="176431" x="3983038" y="2724150"/>
          <p14:tracePt t="177580" x="0" y="0"/>
        </p14:tracePtLst>
        <p14:tracePtLst>
          <p14:tracePt t="179738" x="7626350" y="5929313"/>
          <p14:tracePt t="180611" x="0" y="0"/>
        </p14:tracePtLst>
        <p14:tracePtLst>
          <p14:tracePt t="186041" x="4679950" y="5991225"/>
          <p14:tracePt t="186502" x="0" y="0"/>
        </p14:tracePtLst>
        <p14:tracePtLst>
          <p14:tracePt t="187987" x="6205538" y="5929313"/>
          <p14:tracePt t="189054" x="0" y="0"/>
        </p14:tracePtLst>
        <p14:tracePtLst>
          <p14:tracePt t="191496" x="4840288" y="2465388"/>
          <p14:tracePt t="191726" x="0" y="0"/>
        </p14:tracePtLst>
        <p14:tracePtLst>
          <p14:tracePt t="192088" x="4697413" y="2232025"/>
          <p14:tracePt t="192298" x="0" y="0"/>
        </p14:tracePtLst>
        <p14:tracePtLst>
          <p14:tracePt t="192951" x="3554413" y="2687638"/>
          <p14:tracePt t="192999" x="3554413" y="2697163"/>
          <p14:tracePt t="193160" x="3544888" y="2697163"/>
          <p14:tracePt t="193181" x="0" y="0"/>
        </p14:tracePtLst>
        <p14:tracePtLst>
          <p14:tracePt t="194466" x="3295650" y="2276475"/>
          <p14:tracePt t="194715" x="0" y="0"/>
        </p14:tracePtLst>
        <p14:tracePtLst>
          <p14:tracePt t="198053" x="3133725" y="5983288"/>
          <p14:tracePt t="198131" x="3143250" y="5983288"/>
          <p14:tracePt t="198152" x="3152775" y="5983288"/>
          <p14:tracePt t="198161" x="3152775" y="5991225"/>
          <p14:tracePt t="198171" x="3160713" y="5991225"/>
          <p14:tracePt t="198181" x="3160713" y="6000750"/>
          <p14:tracePt t="198262" x="3160713" y="6010275"/>
          <p14:tracePt t="198312" x="3152775" y="6010275"/>
          <p14:tracePt t="198483" x="3160713" y="6010275"/>
          <p14:tracePt t="198503" x="3170238" y="6010275"/>
          <p14:tracePt t="198734" x="3170238" y="6000750"/>
          <p14:tracePt t="198744" x="3179763" y="5991225"/>
          <p14:tracePt t="198754" x="3187700" y="5991225"/>
          <p14:tracePt t="198763" x="3205163" y="5983288"/>
          <p14:tracePt t="198794" x="3214688" y="5983288"/>
          <p14:tracePt t="200584" x="0" y="0"/>
        </p14:tracePtLst>
        <p14:tracePtLst>
          <p14:tracePt t="203167" x="4867275" y="2295525"/>
          <p14:tracePt t="203377" x="4875213" y="2286000"/>
          <p14:tracePt t="203387" x="4884738" y="2276475"/>
          <p14:tracePt t="203396" x="4902200" y="2268538"/>
          <p14:tracePt t="203407" x="4938713" y="2259013"/>
          <p14:tracePt t="203423" x="4965700" y="2241550"/>
          <p14:tracePt t="203440" x="5062538" y="2214563"/>
          <p14:tracePt t="203457" x="5153025" y="2187575"/>
          <p14:tracePt t="203473" x="5205413" y="2170113"/>
          <p14:tracePt t="203490" x="5303838" y="2125663"/>
          <p14:tracePt t="203507" x="5419725" y="2071688"/>
          <p14:tracePt t="203523" x="5473700" y="2044700"/>
          <p14:tracePt t="203540" x="5562600" y="2000250"/>
          <p14:tracePt t="203557" x="5643563" y="1965325"/>
          <p14:tracePt t="203573" x="5688013" y="1946275"/>
          <p14:tracePt t="203590" x="5759450" y="1911350"/>
          <p14:tracePt t="203607" x="5813425" y="1884363"/>
          <p14:tracePt t="203623" x="5848350" y="1866900"/>
          <p14:tracePt t="203640" x="5894388" y="1847850"/>
          <p14:tracePt t="203657" x="5919788" y="1839913"/>
          <p14:tracePt t="203674" x="5938838" y="1830388"/>
          <p14:tracePt t="203690" x="5956300" y="1822450"/>
          <p14:tracePt t="203707" x="5965825" y="1822450"/>
          <p14:tracePt t="203723" x="5973763" y="1822450"/>
          <p14:tracePt t="204179" x="5965825" y="1822450"/>
          <p14:tracePt t="204189" x="5929313" y="1847850"/>
          <p14:tracePt t="204199" x="5857875" y="1893888"/>
          <p14:tracePt t="204209" x="5786438" y="1938338"/>
          <p14:tracePt t="204223" x="5680075" y="2000250"/>
          <p14:tracePt t="204240" x="5491163" y="2133600"/>
          <p14:tracePt t="204257" x="5394325" y="2179638"/>
          <p14:tracePt t="204274" x="5251450" y="2268538"/>
          <p14:tracePt t="204290" x="5143500" y="2339975"/>
          <p14:tracePt t="204307" x="5108575" y="2366963"/>
          <p14:tracePt t="204324" x="5018088" y="2428875"/>
          <p14:tracePt t="204340" x="4965700" y="2473325"/>
          <p14:tracePt t="204357" x="4956175" y="2490788"/>
          <p14:tracePt t="204374" x="4938713" y="2500313"/>
          <p14:tracePt t="204390" x="4929188" y="2500313"/>
          <p14:tracePt t="204490" x="4946650" y="2490788"/>
          <p14:tracePt t="204500" x="4991100" y="2473325"/>
          <p14:tracePt t="204510" x="5081588" y="2419350"/>
          <p14:tracePt t="204524" x="5180013" y="2374900"/>
          <p14:tracePt t="204540" x="5465763" y="2232025"/>
          <p14:tracePt t="204557" x="5581650" y="2187575"/>
          <p14:tracePt t="204574" x="5786438" y="2081213"/>
          <p14:tracePt t="204590" x="5929313" y="2009775"/>
          <p14:tracePt t="204607" x="5973763" y="1990725"/>
          <p14:tracePt t="204624" x="6000750" y="1973263"/>
          <p14:tracePt t="204640" x="6010275" y="1965325"/>
          <p14:tracePt t="204952" x="0" y="0"/>
        </p14:tracePtLst>
        <p14:tracePtLst>
          <p14:tracePt t="206478" x="7688263" y="5911850"/>
          <p14:tracePt t="206607" x="7680325" y="5911850"/>
          <p14:tracePt t="206617" x="7653338" y="5919788"/>
          <p14:tracePt t="206627" x="7616825" y="5929313"/>
          <p14:tracePt t="206641" x="7537450" y="5938838"/>
          <p14:tracePt t="206657" x="7348538" y="5965825"/>
          <p14:tracePt t="206674" x="7224713" y="6000750"/>
          <p14:tracePt t="206691" x="6919913" y="6027738"/>
          <p14:tracePt t="206707" x="6572250" y="6027738"/>
          <p14:tracePt t="206724" x="6402388" y="6027738"/>
          <p14:tracePt t="206741" x="6161088" y="6027738"/>
          <p14:tracePt t="206757" x="5946775" y="6027738"/>
          <p14:tracePt t="206774" x="5857875" y="6027738"/>
          <p14:tracePt t="206791" x="5724525" y="6018213"/>
          <p14:tracePt t="206807" x="5653088" y="6010275"/>
          <p14:tracePt t="206824" x="5626100" y="6000750"/>
          <p14:tracePt t="207088" x="5616575" y="6000750"/>
          <p14:tracePt t="207099" x="5581650" y="6000750"/>
          <p14:tracePt t="207109" x="5518150" y="6000750"/>
          <p14:tracePt t="207119" x="5429250" y="6000750"/>
          <p14:tracePt t="207129" x="5295900" y="6000750"/>
          <p14:tracePt t="207141" x="5133975" y="6000750"/>
          <p14:tracePt t="207157" x="4938713" y="6000750"/>
          <p14:tracePt t="207174" x="4589463" y="5991225"/>
          <p14:tracePt t="207191" x="4357688" y="5991225"/>
          <p14:tracePt t="207207" x="4251325" y="5983288"/>
          <p14:tracePt t="207224" x="4054475" y="5983288"/>
          <p14:tracePt t="207241" x="3902075" y="5965825"/>
          <p14:tracePt t="207257" x="3840163" y="5956300"/>
          <p14:tracePt t="207274" x="3741738" y="5956300"/>
          <p14:tracePt t="207291" x="3687763" y="5956300"/>
          <p14:tracePt t="207307" x="3670300" y="5956300"/>
          <p14:tracePt t="207324" x="3643313" y="5956300"/>
          <p14:tracePt t="207560" x="3633788" y="5956300"/>
          <p14:tracePt t="207570" x="3625850" y="5956300"/>
          <p14:tracePt t="207580" x="3616325" y="5956300"/>
          <p14:tracePt t="207591" x="3589338" y="5956300"/>
          <p14:tracePt t="207607" x="3562350" y="5956300"/>
          <p14:tracePt t="207624" x="3517900" y="5956300"/>
          <p14:tracePt t="207641" x="3482975" y="5956300"/>
          <p14:tracePt t="207657" x="3465513" y="5956300"/>
          <p14:tracePt t="207674" x="3438525" y="5956300"/>
          <p14:tracePt t="207691" x="3419475" y="5956300"/>
          <p14:tracePt t="207707" x="3411538" y="5956300"/>
          <p14:tracePt t="207724" x="3384550" y="5956300"/>
          <p14:tracePt t="207741" x="3357563" y="5956300"/>
          <p14:tracePt t="207761" x="3348038" y="5956300"/>
          <p14:tracePt t="207774" x="3340100" y="5956300"/>
          <p14:tracePt t="207791" x="3330575" y="5956300"/>
          <p14:tracePt t="207807" x="3322638" y="5956300"/>
          <p14:tracePt t="207824" x="3313113" y="5956300"/>
          <p14:tracePt t="207841" x="3295650" y="5956300"/>
          <p14:tracePt t="207857" x="3286125" y="5956300"/>
          <p14:tracePt t="207874" x="3268663" y="5956300"/>
          <p14:tracePt t="207891" x="3259138" y="5956300"/>
          <p14:tracePt t="207908" x="3251200" y="5956300"/>
          <p14:tracePt t="207924" x="3232150" y="5956300"/>
          <p14:tracePt t="207942" x="3224213" y="5956300"/>
          <p14:tracePt t="207957" x="3205163" y="5956300"/>
          <p14:tracePt t="207974" x="3187700" y="5956300"/>
          <p14:tracePt t="207991" x="3179763" y="5956300"/>
          <p14:tracePt t="208007" x="3160713" y="5956300"/>
          <p14:tracePt t="208024" x="3152775" y="5956300"/>
          <p14:tracePt t="208042" x="3143250" y="5956300"/>
          <p14:tracePt t="208061" x="3125788" y="5956300"/>
          <p14:tracePt t="208074" x="3116263" y="5956300"/>
          <p14:tracePt t="208092" x="3098800" y="5956300"/>
          <p14:tracePt t="208112" x="3089275" y="5956300"/>
          <p14:tracePt t="208124" x="3081338" y="5956300"/>
          <p14:tracePt t="208142" x="3071813" y="5956300"/>
          <p14:tracePt t="210363" x="0" y="0"/>
        </p14:tracePtLst>
        <p14:tracePtLst>
          <p14:tracePt t="210988" x="3098800" y="6126163"/>
          <p14:tracePt t="21156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wrist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221088"/>
            <a:ext cx="6600825" cy="1152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412776"/>
            <a:ext cx="4619048" cy="22952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0"/>
    </mc:Choice>
    <mc:Fallback xmlns="">
      <p:transition spd="slow" advTm="3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DLR</a:t>
            </a:r>
            <a:r>
              <a:rPr lang="it-IT" dirty="0"/>
              <a:t> robot (</a:t>
            </a:r>
            <a:r>
              <a:rPr lang="it-IT" dirty="0" err="1"/>
              <a:t>Kuka</a:t>
            </a:r>
            <a:r>
              <a:rPr lang="it-IT" dirty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" y="2996952"/>
            <a:ext cx="57531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5696"/>
            <a:ext cx="3201144" cy="29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44824"/>
            <a:ext cx="67818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D-H applied to UR10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700808"/>
            <a:ext cx="5112568" cy="473954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9"/>
    </mc:Choice>
    <mc:Fallback xmlns="">
      <p:transition spd="slow" advTm="4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158"/>
            <a:ext cx="6781800" cy="1066800"/>
          </a:xfrm>
        </p:spPr>
        <p:txBody>
          <a:bodyPr/>
          <a:lstStyle/>
          <a:p>
            <a:r>
              <a:rPr lang="en-US" dirty="0" err="1"/>
              <a:t>Denavit-Hartenberg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524" y="188640"/>
            <a:ext cx="5390476" cy="3361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2924944"/>
            <a:ext cx="8315097" cy="415498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0000"/>
                </a:solidFill>
              </a:rPr>
              <a:t>Numerate the </a:t>
            </a:r>
            <a:r>
              <a:rPr lang="it-IT" dirty="0" err="1">
                <a:solidFill>
                  <a:srgbClr val="000000"/>
                </a:solidFill>
              </a:rPr>
              <a:t>links</a:t>
            </a:r>
            <a:endParaRPr lang="it-IT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0000"/>
                </a:solidFill>
              </a:rPr>
              <a:t>Numerate the </a:t>
            </a:r>
            <a:r>
              <a:rPr lang="it-IT" dirty="0" err="1">
                <a:solidFill>
                  <a:srgbClr val="000000"/>
                </a:solidFill>
              </a:rPr>
              <a:t>joints</a:t>
            </a:r>
            <a:endParaRPr lang="it-IT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/>
              <a:t>Choose axis </a:t>
            </a:r>
            <a:r>
              <a:rPr lang="en-US" dirty="0" err="1"/>
              <a:t>z_i</a:t>
            </a:r>
            <a:r>
              <a:rPr lang="en-US" dirty="0"/>
              <a:t> along the axis of Joint i+1 (verse is arbitrary)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Minimum </a:t>
            </a:r>
            <a:r>
              <a:rPr lang="it-IT" dirty="0" err="1">
                <a:solidFill>
                  <a:srgbClr val="FF0000"/>
                </a:solidFill>
              </a:rPr>
              <a:t>distance</a:t>
            </a:r>
            <a:r>
              <a:rPr lang="it-IT" dirty="0">
                <a:solidFill>
                  <a:srgbClr val="FF0000"/>
                </a:solidFill>
              </a:rPr>
              <a:t> line </a:t>
            </a:r>
            <a:r>
              <a:rPr lang="it-IT" dirty="0">
                <a:solidFill>
                  <a:srgbClr val="000000"/>
                </a:solidFill>
              </a:rPr>
              <a:t>or </a:t>
            </a:r>
            <a:r>
              <a:rPr lang="it-IT" dirty="0">
                <a:solidFill>
                  <a:srgbClr val="FF0000"/>
                </a:solidFill>
              </a:rPr>
              <a:t>common </a:t>
            </a:r>
            <a:r>
              <a:rPr lang="it-IT" dirty="0" err="1">
                <a:solidFill>
                  <a:srgbClr val="FF0000"/>
                </a:solidFill>
              </a:rPr>
              <a:t>normal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(red </a:t>
            </a:r>
            <a:r>
              <a:rPr lang="it-IT" dirty="0" err="1">
                <a:solidFill>
                  <a:srgbClr val="000000"/>
                </a:solidFill>
              </a:rPr>
              <a:t>lines</a:t>
            </a:r>
            <a:r>
              <a:rPr lang="it-IT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it-IT" dirty="0">
                <a:solidFill>
                  <a:srgbClr val="000000"/>
                </a:solidFill>
              </a:rPr>
              <a:t>(</a:t>
            </a:r>
            <a:r>
              <a:rPr lang="it-IT" dirty="0" err="1">
                <a:solidFill>
                  <a:srgbClr val="000000"/>
                </a:solidFill>
              </a:rPr>
              <a:t>it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is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perpenduclar</a:t>
            </a:r>
            <a:r>
              <a:rPr lang="it-IT" dirty="0">
                <a:solidFill>
                  <a:srgbClr val="000000"/>
                </a:solidFill>
              </a:rPr>
              <a:t> to </a:t>
            </a:r>
            <a:r>
              <a:rPr lang="it-IT" dirty="0" err="1">
                <a:solidFill>
                  <a:srgbClr val="000000"/>
                </a:solidFill>
              </a:rPr>
              <a:t>both</a:t>
            </a:r>
            <a:r>
              <a:rPr lang="it-IT" dirty="0">
                <a:solidFill>
                  <a:srgbClr val="000000"/>
                </a:solidFill>
              </a:rPr>
              <a:t> the z </a:t>
            </a:r>
            <a:r>
              <a:rPr lang="it-IT" dirty="0" err="1">
                <a:solidFill>
                  <a:srgbClr val="000000"/>
                </a:solidFill>
              </a:rPr>
              <a:t>axis</a:t>
            </a:r>
            <a:r>
              <a:rPr lang="it-IT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Locate the </a:t>
            </a:r>
            <a:r>
              <a:rPr lang="en-US" dirty="0">
                <a:solidFill>
                  <a:srgbClr val="FF3300"/>
                </a:solidFill>
              </a:rPr>
              <a:t>origin Oi </a:t>
            </a:r>
            <a:r>
              <a:rPr lang="en-US" dirty="0">
                <a:solidFill>
                  <a:srgbClr val="000000"/>
                </a:solidFill>
              </a:rPr>
              <a:t>at the intersection of axis z_i with 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the common normal to axes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Choose </a:t>
            </a:r>
            <a:r>
              <a:rPr lang="en-US" dirty="0">
                <a:solidFill>
                  <a:srgbClr val="FF3300"/>
                </a:solidFill>
              </a:rPr>
              <a:t>axis xi along</a:t>
            </a:r>
            <a:r>
              <a:rPr lang="en-US" dirty="0">
                <a:solidFill>
                  <a:srgbClr val="000000"/>
                </a:solidFill>
              </a:rPr>
              <a:t> the common normal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with </a:t>
            </a:r>
            <a:r>
              <a:rPr lang="en-US" dirty="0">
                <a:solidFill>
                  <a:srgbClr val="FF3300"/>
                </a:solidFill>
              </a:rPr>
              <a:t>direction</a:t>
            </a:r>
            <a:r>
              <a:rPr lang="en-US" dirty="0">
                <a:solidFill>
                  <a:srgbClr val="000000"/>
                </a:solidFill>
              </a:rPr>
              <a:t> from Joint 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to Joint 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+ 1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Choose axis </a:t>
            </a:r>
            <a:r>
              <a:rPr lang="en-US" dirty="0" err="1">
                <a:solidFill>
                  <a:srgbClr val="FF3300"/>
                </a:solidFill>
              </a:rPr>
              <a:t>yi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err="1">
                <a:solidFill>
                  <a:srgbClr val="FF3300"/>
                </a:solidFill>
              </a:rPr>
              <a:t>zi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so as to complete a right-handed frame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6305550" y="1733550"/>
            <a:ext cx="1628273" cy="1042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1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107"/>
    </mc:Choice>
    <mc:Fallback>
      <p:transition spd="slow" advTm="25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515" x="393700" y="3136900"/>
          <p14:tracePt t="30640" x="400050" y="3136900"/>
          <p14:tracePt t="30649" x="400050" y="3162300"/>
          <p14:tracePt t="30656" x="400050" y="3187700"/>
          <p14:tracePt t="30667" x="400050" y="3225800"/>
          <p14:tracePt t="30684" x="400050" y="3263900"/>
          <p14:tracePt t="30701" x="400050" y="3289300"/>
          <p14:tracePt t="30717" x="400050" y="3308350"/>
          <p14:tracePt t="30734" x="400050" y="3321050"/>
          <p14:tracePt t="30751" x="406400" y="3346450"/>
          <p14:tracePt t="30767" x="406400" y="3365500"/>
          <p14:tracePt t="30768" x="406400" y="3378200"/>
          <p14:tracePt t="30784" x="406400" y="3397250"/>
          <p14:tracePt t="30801" x="406400" y="3409950"/>
          <p14:tracePt t="30817" x="406400" y="3416300"/>
          <p14:tracePt t="30834" x="406400" y="3435350"/>
          <p14:tracePt t="30850" x="406400" y="3454400"/>
          <p14:tracePt t="30867" x="419100" y="3479800"/>
          <p14:tracePt t="30884" x="419100" y="3498850"/>
          <p14:tracePt t="30900" x="425450" y="3536950"/>
          <p14:tracePt t="30917" x="425450" y="3575050"/>
          <p14:tracePt t="30934" x="431800" y="3619500"/>
          <p14:tracePt t="30951" x="444500" y="3676650"/>
          <p14:tracePt t="30967" x="457200" y="3727450"/>
          <p14:tracePt t="30968" x="457200" y="3746500"/>
          <p14:tracePt t="30984" x="476250" y="3797300"/>
          <p14:tracePt t="31000" x="482600" y="3829050"/>
          <p14:tracePt t="31017" x="482600" y="3873500"/>
          <p14:tracePt t="31034" x="501650" y="3937000"/>
          <p14:tracePt t="31050" x="501650" y="3987800"/>
          <p14:tracePt t="31067" x="501650" y="4032250"/>
          <p14:tracePt t="31084" x="501650" y="4057650"/>
          <p14:tracePt t="31100" x="501650" y="4089400"/>
          <p14:tracePt t="31117" x="501650" y="4127500"/>
          <p14:tracePt t="31134" x="501650" y="4159250"/>
          <p14:tracePt t="31150" x="501650" y="4210050"/>
          <p14:tracePt t="31167" x="501650" y="4260850"/>
          <p14:tracePt t="31168" x="501650" y="4305300"/>
          <p14:tracePt t="31184" x="501650" y="4362450"/>
          <p14:tracePt t="31200" x="501650" y="4413250"/>
          <p14:tracePt t="31217" x="501650" y="4470400"/>
          <p14:tracePt t="31234" x="501650" y="4502150"/>
          <p14:tracePt t="31251" x="501650" y="4514850"/>
          <p14:tracePt t="31267" x="501650" y="4527550"/>
          <p14:tracePt t="31284" x="501650" y="4559300"/>
          <p14:tracePt t="31300" x="501650" y="4603750"/>
          <p14:tracePt t="31317" x="501650" y="4654550"/>
          <p14:tracePt t="31334" x="501650" y="4699000"/>
          <p14:tracePt t="31350" x="501650" y="4737100"/>
          <p14:tracePt t="31367" x="501650" y="4762500"/>
          <p14:tracePt t="31368" x="501650" y="4775200"/>
          <p14:tracePt t="31384" x="501650" y="4800600"/>
          <p14:tracePt t="31400" x="501650" y="4832350"/>
          <p14:tracePt t="31417" x="501650" y="4857750"/>
          <p14:tracePt t="31434" x="495300" y="4902200"/>
          <p14:tracePt t="31450" x="495300" y="4946650"/>
          <p14:tracePt t="31467" x="488950" y="5003800"/>
          <p14:tracePt t="31484" x="476250" y="5048250"/>
          <p14:tracePt t="31501" x="469900" y="5099050"/>
          <p14:tracePt t="31518" x="463550" y="5162550"/>
          <p14:tracePt t="31534" x="450850" y="5219700"/>
          <p14:tracePt t="31551" x="444500" y="5264150"/>
          <p14:tracePt t="31552" x="444500" y="5289550"/>
          <p14:tracePt t="31567" x="438150" y="5308600"/>
          <p14:tracePt t="31584" x="438150" y="5397500"/>
          <p14:tracePt t="31600" x="431800" y="5461000"/>
          <p14:tracePt t="31617" x="425450" y="5492750"/>
          <p14:tracePt t="31634" x="419100" y="5537200"/>
          <p14:tracePt t="31650" x="419100" y="5562600"/>
          <p14:tracePt t="31667" x="419100" y="5600700"/>
          <p14:tracePt t="31684" x="419100" y="5638800"/>
          <p14:tracePt t="31700" x="419100" y="5683250"/>
          <p14:tracePt t="31717" x="419100" y="5721350"/>
          <p14:tracePt t="31734" x="419100" y="5753100"/>
          <p14:tracePt t="31751" x="419100" y="5778500"/>
          <p14:tracePt t="31767" x="412750" y="5816600"/>
          <p14:tracePt t="31784" x="412750" y="5867400"/>
          <p14:tracePt t="31800" x="412750" y="5892800"/>
          <p14:tracePt t="31817" x="412750" y="5918200"/>
          <p14:tracePt t="31834" x="412750" y="5937250"/>
          <p14:tracePt t="31850" x="412750" y="5975350"/>
          <p14:tracePt t="31867" x="412750" y="6000750"/>
          <p14:tracePt t="31884" x="412750" y="6045200"/>
          <p14:tracePt t="31904" x="425450" y="6070600"/>
          <p14:tracePt t="31917" x="431800" y="6102350"/>
          <p14:tracePt t="31934" x="444500" y="6140450"/>
          <p14:tracePt t="31950" x="450850" y="6172200"/>
          <p14:tracePt t="31967" x="457200" y="6197600"/>
          <p14:tracePt t="31984" x="495300" y="6280150"/>
          <p14:tracePt t="32000" x="520700" y="6324600"/>
          <p14:tracePt t="32017" x="533400" y="6350000"/>
          <p14:tracePt t="32034" x="533400" y="6369050"/>
          <p14:tracePt t="32050" x="546100" y="6375400"/>
          <p14:tracePt t="32184" x="552450" y="6350000"/>
          <p14:tracePt t="32192" x="558800" y="6311900"/>
          <p14:tracePt t="32201" x="577850" y="6267450"/>
          <p14:tracePt t="32217" x="615950" y="6127750"/>
          <p14:tracePt t="32234" x="641350" y="5981700"/>
          <p14:tracePt t="32251" x="641350" y="5848350"/>
          <p14:tracePt t="32267" x="641350" y="5715000"/>
          <p14:tracePt t="32284" x="641350" y="5575300"/>
          <p14:tracePt t="32300" x="641350" y="5422900"/>
          <p14:tracePt t="32317" x="641350" y="5283200"/>
          <p14:tracePt t="32334" x="641350" y="5149850"/>
          <p14:tracePt t="32350" x="641350" y="5029200"/>
          <p14:tracePt t="32352" x="641350" y="4972050"/>
          <p14:tracePt t="32367" x="641350" y="4927600"/>
          <p14:tracePt t="32384" x="641350" y="4775200"/>
          <p14:tracePt t="32400" x="641350" y="4679950"/>
          <p14:tracePt t="32417" x="641350" y="4597400"/>
          <p14:tracePt t="32434" x="647700" y="4533900"/>
          <p14:tracePt t="32451" x="647700" y="4470400"/>
          <p14:tracePt t="32467" x="647700" y="4419600"/>
          <p14:tracePt t="32484" x="647700" y="4311650"/>
          <p14:tracePt t="32501" x="647700" y="4197350"/>
          <p14:tracePt t="32517" x="647700" y="4114800"/>
          <p14:tracePt t="32534" x="647700" y="4038600"/>
          <p14:tracePt t="32551" x="647700" y="3968750"/>
          <p14:tracePt t="32552" x="647700" y="3937000"/>
          <p14:tracePt t="32567" x="647700" y="3892550"/>
          <p14:tracePt t="32584" x="647700" y="3790950"/>
          <p14:tracePt t="32600" x="647700" y="3695700"/>
          <p14:tracePt t="32617" x="641350" y="3594100"/>
          <p14:tracePt t="32633" x="635000" y="3479800"/>
          <p14:tracePt t="32650" x="635000" y="3416300"/>
          <p14:tracePt t="32667" x="635000" y="3352800"/>
          <p14:tracePt t="32684" x="635000" y="3282950"/>
          <p14:tracePt t="32701" x="635000" y="3251200"/>
          <p14:tracePt t="32717" x="635000" y="3213100"/>
          <p14:tracePt t="32734" x="635000" y="3175000"/>
          <p14:tracePt t="32751" x="635000" y="3136900"/>
          <p14:tracePt t="32752" x="635000" y="3117850"/>
          <p14:tracePt t="32767" x="635000" y="3105150"/>
          <p14:tracePt t="33032" x="635000" y="3136900"/>
          <p14:tracePt t="33040" x="635000" y="3206750"/>
          <p14:tracePt t="33050" x="635000" y="3270250"/>
          <p14:tracePt t="33067" x="635000" y="3409950"/>
          <p14:tracePt t="33084" x="635000" y="3556000"/>
          <p14:tracePt t="33100" x="635000" y="3702050"/>
          <p14:tracePt t="33117" x="635000" y="3822700"/>
          <p14:tracePt t="33134" x="635000" y="3937000"/>
          <p14:tracePt t="33150" x="635000" y="4025900"/>
          <p14:tracePt t="33152" x="635000" y="4057650"/>
          <p14:tracePt t="33167" x="635000" y="4083050"/>
          <p14:tracePt t="33184" x="635000" y="4171950"/>
          <p14:tracePt t="33201" x="635000" y="4229100"/>
          <p14:tracePt t="33217" x="635000" y="4298950"/>
          <p14:tracePt t="33234" x="635000" y="4362450"/>
          <p14:tracePt t="33251" x="635000" y="4432300"/>
          <p14:tracePt t="33267" x="635000" y="4502150"/>
          <p14:tracePt t="33284" x="635000" y="4552950"/>
          <p14:tracePt t="33301" x="635000" y="4591050"/>
          <p14:tracePt t="33317" x="635000" y="4641850"/>
          <p14:tracePt t="33334" x="635000" y="4686300"/>
          <p14:tracePt t="33350" x="635000" y="4737100"/>
          <p14:tracePt t="33367" x="635000" y="4800600"/>
          <p14:tracePt t="33368" x="635000" y="4851400"/>
          <p14:tracePt t="33384" x="635000" y="4933950"/>
          <p14:tracePt t="33400" x="635000" y="5016500"/>
          <p14:tracePt t="33417" x="635000" y="5099050"/>
          <p14:tracePt t="33434" x="635000" y="5162550"/>
          <p14:tracePt t="33450" x="635000" y="5213350"/>
          <p14:tracePt t="33467" x="635000" y="5257800"/>
          <p14:tracePt t="33484" x="635000" y="5308600"/>
          <p14:tracePt t="33501" x="635000" y="5378450"/>
          <p14:tracePt t="33517" x="635000" y="5435600"/>
          <p14:tracePt t="33534" x="635000" y="5499100"/>
          <p14:tracePt t="33551" x="635000" y="5549900"/>
          <p14:tracePt t="33567" x="635000" y="5600700"/>
          <p14:tracePt t="33569" x="635000" y="5632450"/>
          <p14:tracePt t="33584" x="635000" y="5676900"/>
          <p14:tracePt t="33600" x="635000" y="5708650"/>
          <p14:tracePt t="33617" x="635000" y="5746750"/>
          <p14:tracePt t="33634" x="635000" y="5778500"/>
          <p14:tracePt t="33650" x="635000" y="5822950"/>
          <p14:tracePt t="33667" x="635000" y="5873750"/>
          <p14:tracePt t="33684" x="635000" y="5899150"/>
          <p14:tracePt t="33700" x="628650" y="5943600"/>
          <p14:tracePt t="33717" x="622300" y="5969000"/>
          <p14:tracePt t="33734" x="622300" y="6000750"/>
          <p14:tracePt t="33751" x="622300" y="6032500"/>
          <p14:tracePt t="33767" x="622300" y="6064250"/>
          <p14:tracePt t="33769" x="622300" y="6083300"/>
          <p14:tracePt t="33784" x="615950" y="6115050"/>
          <p14:tracePt t="33800" x="615950" y="6146800"/>
          <p14:tracePt t="33817" x="615950" y="6178550"/>
          <p14:tracePt t="33834" x="615950" y="6210300"/>
          <p14:tracePt t="33850" x="615950" y="6248400"/>
          <p14:tracePt t="33867" x="615950" y="6273800"/>
          <p14:tracePt t="33884" x="615950" y="6305550"/>
          <p14:tracePt t="33900" x="615950" y="6324600"/>
          <p14:tracePt t="33917" x="615950" y="6343650"/>
          <p14:tracePt t="33934" x="615950" y="6356350"/>
          <p14:tracePt t="34104" x="615950" y="6362700"/>
          <p14:tracePt t="34112" x="615950" y="6407150"/>
          <p14:tracePt t="34121" x="622300" y="6413500"/>
          <p14:tracePt t="34134" x="628650" y="6426200"/>
          <p14:tracePt t="34150" x="641350" y="6438900"/>
          <p14:tracePt t="34168" x="647700" y="6457950"/>
          <p14:tracePt t="34312" x="666750" y="6432550"/>
          <p14:tracePt t="34320" x="692150" y="6388100"/>
          <p14:tracePt t="34329" x="704850" y="6350000"/>
          <p14:tracePt t="34336" x="723900" y="6286500"/>
          <p14:tracePt t="34350" x="736600" y="6235700"/>
          <p14:tracePt t="34367" x="793750" y="6115050"/>
          <p14:tracePt t="34369" x="819150" y="6045200"/>
          <p14:tracePt t="34384" x="876300" y="5911850"/>
          <p14:tracePt t="34400" x="914400" y="5765800"/>
          <p14:tracePt t="34417" x="952500" y="5594350"/>
          <p14:tracePt t="34434" x="965200" y="5378450"/>
          <p14:tracePt t="34451" x="965200" y="5194300"/>
          <p14:tracePt t="34468" x="971550" y="5086350"/>
          <p14:tracePt t="34484" x="977900" y="4991100"/>
          <p14:tracePt t="34500" x="977900" y="4902200"/>
          <p14:tracePt t="34517" x="977900" y="4813300"/>
          <p14:tracePt t="34534" x="977900" y="4711700"/>
          <p14:tracePt t="34550" x="971550" y="4597400"/>
          <p14:tracePt t="34567" x="958850" y="4483100"/>
          <p14:tracePt t="34568" x="958850" y="4451350"/>
          <p14:tracePt t="34584" x="958850" y="4406900"/>
          <p14:tracePt t="34600" x="958850" y="4368800"/>
          <p14:tracePt t="34617" x="958850" y="4330700"/>
          <p14:tracePt t="34634" x="958850" y="4292600"/>
          <p14:tracePt t="34650" x="958850" y="4260850"/>
          <p14:tracePt t="34667" x="958850" y="4191000"/>
          <p14:tracePt t="34684" x="958850" y="4133850"/>
          <p14:tracePt t="34700" x="958850" y="4070350"/>
          <p14:tracePt t="34717" x="958850" y="4025900"/>
          <p14:tracePt t="34734" x="958850" y="3994150"/>
          <p14:tracePt t="34750" x="958850" y="3949700"/>
          <p14:tracePt t="34767" x="958850" y="3892550"/>
          <p14:tracePt t="34768" x="958850" y="3867150"/>
          <p14:tracePt t="34784" x="958850" y="3829050"/>
          <p14:tracePt t="34800" x="958850" y="3797300"/>
          <p14:tracePt t="34817" x="958850" y="3778250"/>
          <p14:tracePt t="34834" x="958850" y="3765550"/>
          <p14:tracePt t="34851" x="958850" y="3740150"/>
          <p14:tracePt t="34867" x="952500" y="3714750"/>
          <p14:tracePt t="34884" x="952500" y="3689350"/>
          <p14:tracePt t="34900" x="952500" y="3670300"/>
          <p14:tracePt t="35472" x="0" y="0"/>
        </p14:tracePtLst>
        <p14:tracePtLst>
          <p14:tracePt t="37875" x="4730750" y="952500"/>
          <p14:tracePt t="38017" x="4743450" y="952500"/>
          <p14:tracePt t="38025" x="4762500" y="933450"/>
          <p14:tracePt t="38034" x="4794250" y="914400"/>
          <p14:tracePt t="38050" x="4876800" y="850900"/>
          <p14:tracePt t="38067" x="4946650" y="800100"/>
          <p14:tracePt t="38084" x="4997450" y="762000"/>
          <p14:tracePt t="38100" x="5054600" y="730250"/>
          <p14:tracePt t="38118" x="5105400" y="711200"/>
          <p14:tracePt t="38134" x="5187950" y="698500"/>
          <p14:tracePt t="38151" x="5289550" y="679450"/>
          <p14:tracePt t="38156" x="5334000" y="679450"/>
          <p14:tracePt t="38167" x="5391150" y="673100"/>
          <p14:tracePt t="38187" x="5537200" y="666750"/>
          <p14:tracePt t="38202" x="5626100" y="666750"/>
          <p14:tracePt t="38218" x="5734050" y="666750"/>
          <p14:tracePt t="38234" x="5880100" y="654050"/>
          <p14:tracePt t="38251" x="6013450" y="654050"/>
          <p14:tracePt t="38267" x="6191250" y="654050"/>
          <p14:tracePt t="38284" x="6343650" y="654050"/>
          <p14:tracePt t="38301" x="6419850" y="654050"/>
          <p14:tracePt t="38317" x="6470650" y="654050"/>
          <p14:tracePt t="38334" x="6477000" y="654050"/>
          <p14:tracePt t="38512" x="0" y="0"/>
        </p14:tracePtLst>
        <p14:tracePtLst>
          <p14:tracePt t="38969" x="7473950" y="666750"/>
          <p14:tracePt t="38976" x="7518400" y="654050"/>
          <p14:tracePt t="38985" x="7569200" y="641350"/>
          <p14:tracePt t="39000" x="7683500" y="603250"/>
          <p14:tracePt t="39017" x="7785100" y="577850"/>
          <p14:tracePt t="39034" x="7893050" y="571500"/>
          <p14:tracePt t="39050" x="8032750" y="552450"/>
          <p14:tracePt t="39067" x="8166100" y="539750"/>
          <p14:tracePt t="39084" x="8242300" y="520700"/>
          <p14:tracePt t="39224" x="8255000" y="520700"/>
          <p14:tracePt t="39232" x="8267700" y="558800"/>
          <p14:tracePt t="39240" x="8286750" y="584200"/>
          <p14:tracePt t="39250" x="8312150" y="635000"/>
          <p14:tracePt t="39267" x="8343900" y="692150"/>
          <p14:tracePt t="39284" x="8369300" y="736600"/>
          <p14:tracePt t="39300" x="8388350" y="768350"/>
          <p14:tracePt t="39317" x="8394700" y="793750"/>
          <p14:tracePt t="39334" x="8394700" y="812800"/>
          <p14:tracePt t="39350" x="8394700" y="838200"/>
          <p14:tracePt t="39367" x="8394700" y="869950"/>
          <p14:tracePt t="39384" x="8394700" y="901700"/>
          <p14:tracePt t="39400" x="8394700" y="927100"/>
          <p14:tracePt t="39417" x="8369300" y="952500"/>
          <p14:tracePt t="39434" x="8337550" y="971550"/>
          <p14:tracePt t="39450" x="8293100" y="984250"/>
          <p14:tracePt t="39467" x="8242300" y="1016000"/>
          <p14:tracePt t="39484" x="8185150" y="1035050"/>
          <p14:tracePt t="39500" x="8115300" y="1060450"/>
          <p14:tracePt t="39517" x="8007350" y="1079500"/>
          <p14:tracePt t="39534" x="7861300" y="1104900"/>
          <p14:tracePt t="39550" x="7702550" y="1123950"/>
          <p14:tracePt t="39567" x="7537450" y="1149350"/>
          <p14:tracePt t="39584" x="7340600" y="1181100"/>
          <p14:tracePt t="39600" x="7251700" y="1193800"/>
          <p14:tracePt t="39617" x="7181850" y="1200150"/>
          <p14:tracePt t="39634" x="7143750" y="1206500"/>
          <p14:tracePt t="39650" x="7118350" y="1212850"/>
          <p14:tracePt t="39667" x="7086600" y="1219200"/>
          <p14:tracePt t="39684" x="7042150" y="1225550"/>
          <p14:tracePt t="39700" x="7010400" y="1238250"/>
          <p14:tracePt t="39717" x="6978650" y="1244600"/>
          <p14:tracePt t="39734" x="6946900" y="1257300"/>
          <p14:tracePt t="39750" x="6921500" y="1257300"/>
          <p14:tracePt t="39768" x="6851650" y="1276350"/>
          <p14:tracePt t="39784" x="6826250" y="1282700"/>
          <p14:tracePt t="39800" x="6807200" y="1282700"/>
          <p14:tracePt t="39880" x="0" y="0"/>
        </p14:tracePtLst>
        <p14:tracePtLst>
          <p14:tracePt t="45769" x="5314950" y="927100"/>
          <p14:tracePt t="45881" x="5321300" y="927100"/>
          <p14:tracePt t="45891" x="5334000" y="920750"/>
          <p14:tracePt t="45902" x="5353050" y="914400"/>
          <p14:tracePt t="45918" x="5384800" y="901700"/>
          <p14:tracePt t="45920" x="5416550" y="889000"/>
          <p14:tracePt t="45950" x="5441950" y="876300"/>
          <p14:tracePt t="45952" x="5454650" y="876300"/>
          <p14:tracePt t="46024" x="5461000" y="876300"/>
          <p14:tracePt t="46032" x="5480050" y="876300"/>
          <p14:tracePt t="46040" x="5499100" y="876300"/>
          <p14:tracePt t="46050" x="5505450" y="876300"/>
          <p14:tracePt t="46067" x="5537200" y="876300"/>
          <p14:tracePt t="46084" x="5568950" y="876300"/>
          <p14:tracePt t="46100" x="5588000" y="876300"/>
          <p14:tracePt t="46117" x="5613400" y="876300"/>
          <p14:tracePt t="46134" x="5632450" y="876300"/>
          <p14:tracePt t="46150" x="5645150" y="876300"/>
          <p14:tracePt t="46152" x="5657850" y="882650"/>
          <p14:tracePt t="46184" x="5676900" y="889000"/>
          <p14:tracePt t="46200" x="5695950" y="901700"/>
          <p14:tracePt t="46217" x="5695950" y="908050"/>
          <p14:tracePt t="46234" x="5702300" y="914400"/>
          <p14:tracePt t="46320" x="5702300" y="933450"/>
          <p14:tracePt t="46328" x="5702300" y="946150"/>
          <p14:tracePt t="46336" x="5683250" y="958850"/>
          <p14:tracePt t="46350" x="5645150" y="971550"/>
          <p14:tracePt t="46368" x="5537200" y="1003300"/>
          <p14:tracePt t="46384" x="5461000" y="1028700"/>
          <p14:tracePt t="46401" x="5429250" y="1028700"/>
          <p14:tracePt t="46417" x="5416550" y="1028700"/>
          <p14:tracePt t="46450" x="5410200" y="1028700"/>
          <p14:tracePt t="46472" x="5384800" y="1028700"/>
          <p14:tracePt t="46484" x="5346700" y="1028700"/>
          <p14:tracePt t="46500" x="5289550" y="1028700"/>
          <p14:tracePt t="46517" x="5219700" y="1028700"/>
          <p14:tracePt t="46534" x="5175250" y="1028700"/>
          <p14:tracePt t="46550" x="5149850" y="1028700"/>
          <p14:tracePt t="46567" x="5130800" y="1022350"/>
          <p14:tracePt t="46584" x="5124450" y="1022350"/>
          <p14:tracePt t="46600" x="5118100" y="1022350"/>
          <p14:tracePt t="46617" x="5105400" y="1009650"/>
          <p14:tracePt t="46634" x="5099050" y="996950"/>
          <p14:tracePt t="46650" x="5099050" y="971550"/>
          <p14:tracePt t="46667" x="5105400" y="946150"/>
          <p14:tracePt t="46684" x="5137150" y="920750"/>
          <p14:tracePt t="46701" x="5168900" y="901700"/>
          <p14:tracePt t="46717" x="5200650" y="889000"/>
          <p14:tracePt t="46734" x="5251450" y="882650"/>
          <p14:tracePt t="46751" x="5295900" y="876300"/>
          <p14:tracePt t="46768" x="5359400" y="876300"/>
          <p14:tracePt t="46784" x="5397500" y="876300"/>
          <p14:tracePt t="46801" x="5403850" y="876300"/>
          <p14:tracePt t="46865" x="5416550" y="876300"/>
          <p14:tracePt t="46873" x="5448300" y="889000"/>
          <p14:tracePt t="46884" x="5473700" y="908050"/>
          <p14:tracePt t="46921" x="5492750" y="914400"/>
          <p14:tracePt t="46941" x="5549900" y="939800"/>
          <p14:tracePt t="47264" x="0" y="0"/>
        </p14:tracePtLst>
        <p14:tracePtLst>
          <p14:tracePt t="59539" x="4089400" y="196850"/>
          <p14:tracePt t="59577" x="4083050" y="190500"/>
          <p14:tracePt t="59585" x="4070350" y="184150"/>
          <p14:tracePt t="59594" x="4070350" y="177800"/>
          <p14:tracePt t="59602" x="4057650" y="165100"/>
          <p14:tracePt t="59618" x="4051300" y="139700"/>
          <p14:tracePt t="59634" x="4032250" y="101600"/>
          <p14:tracePt t="59650" x="4025900" y="82550"/>
          <p14:tracePt t="59667" x="4019550" y="69850"/>
          <p14:tracePt t="59684" x="4019550" y="50800"/>
          <p14:tracePt t="59700" x="4013200" y="50800"/>
          <p14:tracePt t="59793" x="4013200" y="57150"/>
          <p14:tracePt t="59802" x="4019550" y="82550"/>
          <p14:tracePt t="59809" x="4032250" y="107950"/>
          <p14:tracePt t="59818" x="4051300" y="133350"/>
          <p14:tracePt t="59834" x="4083050" y="203200"/>
          <p14:tracePt t="59851" x="4133850" y="317500"/>
          <p14:tracePt t="59867" x="4171950" y="438150"/>
          <p14:tracePt t="59884" x="4222750" y="577850"/>
          <p14:tracePt t="59901" x="4292600" y="717550"/>
          <p14:tracePt t="59917" x="4356100" y="857250"/>
          <p14:tracePt t="59934" x="4394200" y="965200"/>
          <p14:tracePt t="59950" x="4419600" y="1054100"/>
          <p14:tracePt t="59967" x="4445000" y="1130300"/>
          <p14:tracePt t="59968" x="4457700" y="1155700"/>
          <p14:tracePt t="59984" x="4470400" y="1212850"/>
          <p14:tracePt t="60000" x="4476750" y="1270000"/>
          <p14:tracePt t="60017" x="4495800" y="1308100"/>
          <p14:tracePt t="60034" x="4508500" y="1377950"/>
          <p14:tracePt t="60050" x="4533900" y="1479550"/>
          <p14:tracePt t="60067" x="4559300" y="1555750"/>
          <p14:tracePt t="60084" x="4591050" y="1638300"/>
          <p14:tracePt t="60100" x="4616450" y="1695450"/>
          <p14:tracePt t="60117" x="4648200" y="1765300"/>
          <p14:tracePt t="60134" x="4679950" y="1835150"/>
          <p14:tracePt t="60150" x="4724400" y="1943100"/>
          <p14:tracePt t="60167" x="4787900" y="2051050"/>
          <p14:tracePt t="60168" x="4800600" y="2089150"/>
          <p14:tracePt t="60184" x="4845050" y="2165350"/>
          <p14:tracePt t="60200" x="4876800" y="2222500"/>
          <p14:tracePt t="60218" x="4933950" y="2311400"/>
          <p14:tracePt t="60234" x="4984750" y="2381250"/>
          <p14:tracePt t="60251" x="5048250" y="2470150"/>
          <p14:tracePt t="60267" x="5111750" y="2565400"/>
          <p14:tracePt t="60284" x="5168900" y="2641600"/>
          <p14:tracePt t="60301" x="5207000" y="2692400"/>
          <p14:tracePt t="60304" x="5213350" y="2705100"/>
          <p14:tracePt t="60318" x="5226050" y="2711450"/>
          <p14:tracePt t="60334" x="5226050" y="2717800"/>
          <p14:tracePt t="60377" x="0" y="0"/>
        </p14:tracePtLst>
        <p14:tracePtLst>
          <p14:tracePt t="61730" x="4305300" y="584200"/>
          <p14:tracePt t="61769" x="4305300" y="577850"/>
          <p14:tracePt t="61777" x="4311650" y="577850"/>
          <p14:tracePt t="61835" x="4337050" y="609600"/>
          <p14:tracePt t="61842" x="4349750" y="641350"/>
          <p14:tracePt t="61851" x="4368800" y="698500"/>
          <p14:tracePt t="61868" x="4413250" y="793750"/>
          <p14:tracePt t="61884" x="4451350" y="901700"/>
          <p14:tracePt t="61950" x="4610100" y="1257300"/>
          <p14:tracePt t="61953" x="4635500" y="1301750"/>
          <p14:tracePt t="61960" x="4641850" y="1333500"/>
          <p14:tracePt t="61968" x="4648200" y="1358900"/>
          <p14:tracePt t="61984" x="4667250" y="1435100"/>
          <p14:tracePt t="62000" x="4699000" y="1498600"/>
          <p14:tracePt t="62017" x="4718050" y="1555750"/>
          <p14:tracePt t="62034" x="4737100" y="1612900"/>
          <p14:tracePt t="62050" x="4762500" y="1663700"/>
          <p14:tracePt t="62067" x="4794250" y="1733550"/>
          <p14:tracePt t="62084" x="4826000" y="1803400"/>
          <p14:tracePt t="62100" x="4857750" y="1885950"/>
          <p14:tracePt t="62117" x="4902200" y="1968500"/>
          <p14:tracePt t="62134" x="4953000" y="2057400"/>
          <p14:tracePt t="62150" x="5003800" y="2133600"/>
          <p14:tracePt t="62152" x="5029200" y="2184400"/>
          <p14:tracePt t="62167" x="5054600" y="2222500"/>
          <p14:tracePt t="62184" x="5137150" y="2336800"/>
          <p14:tracePt t="62200" x="5168900" y="2381250"/>
          <p14:tracePt t="62217" x="5187950" y="2400300"/>
          <p14:tracePt t="62272" x="0" y="0"/>
        </p14:tracePtLst>
        <p14:tracePtLst>
          <p14:tracePt t="62826" x="6381750" y="469900"/>
          <p14:tracePt t="62914" x="6381750" y="476250"/>
          <p14:tracePt t="62923" x="6381750" y="508000"/>
          <p14:tracePt t="62934" x="6381750" y="552450"/>
          <p14:tracePt t="62950" x="6381750" y="622300"/>
          <p14:tracePt t="62967" x="6381750" y="679450"/>
          <p14:tracePt t="62968" x="6381750" y="717550"/>
          <p14:tracePt t="62984" x="6381750" y="768350"/>
          <p14:tracePt t="63000" x="6381750" y="819150"/>
          <p14:tracePt t="63017" x="6381750" y="857250"/>
          <p14:tracePt t="63034" x="6381750" y="908050"/>
          <p14:tracePt t="63050" x="6381750" y="952500"/>
          <p14:tracePt t="63067" x="6381750" y="1009650"/>
          <p14:tracePt t="63084" x="6381750" y="1066800"/>
          <p14:tracePt t="63100" x="6381750" y="1143000"/>
          <p14:tracePt t="63117" x="6381750" y="1231900"/>
          <p14:tracePt t="63134" x="6381750" y="1301750"/>
          <p14:tracePt t="63151" x="6381750" y="1377950"/>
          <p14:tracePt t="63167" x="6381750" y="1454150"/>
          <p14:tracePt t="63168" x="6381750" y="1504950"/>
          <p14:tracePt t="63184" x="6381750" y="1562100"/>
          <p14:tracePt t="63201" x="6381750" y="1625600"/>
          <p14:tracePt t="63217" x="6381750" y="1676400"/>
          <p14:tracePt t="63234" x="6381750" y="1746250"/>
          <p14:tracePt t="63250" x="6381750" y="1790700"/>
          <p14:tracePt t="63267" x="6381750" y="1828800"/>
          <p14:tracePt t="63284" x="6381750" y="1841500"/>
          <p14:tracePt t="63300" x="6381750" y="1847850"/>
          <p14:tracePt t="63392" x="0" y="0"/>
        </p14:tracePtLst>
        <p14:tracePtLst>
          <p14:tracePt t="64209" x="8521700" y="393700"/>
          <p14:tracePt t="64216" x="8515350" y="400050"/>
          <p14:tracePt t="64224" x="8502650" y="419100"/>
          <p14:tracePt t="64234" x="8502650" y="438150"/>
          <p14:tracePt t="64250" x="8477250" y="482600"/>
          <p14:tracePt t="64267" x="8464550" y="533400"/>
          <p14:tracePt t="64284" x="8439150" y="571500"/>
          <p14:tracePt t="64300" x="8426450" y="603250"/>
          <p14:tracePt t="64317" x="8420100" y="615950"/>
          <p14:tracePt t="64334" x="8420100" y="641350"/>
          <p14:tracePt t="64350" x="8407400" y="673100"/>
          <p14:tracePt t="64367" x="8388350" y="698500"/>
          <p14:tracePt t="64368" x="8382000" y="723900"/>
          <p14:tracePt t="64384" x="8369300" y="755650"/>
          <p14:tracePt t="64400" x="8350250" y="793750"/>
          <p14:tracePt t="64417" x="8337550" y="850900"/>
          <p14:tracePt t="64434" x="8318500" y="908050"/>
          <p14:tracePt t="64450" x="8299450" y="958850"/>
          <p14:tracePt t="64467" x="8267700" y="1022350"/>
          <p14:tracePt t="64484" x="8255000" y="1066800"/>
          <p14:tracePt t="64500" x="8229600" y="1111250"/>
          <p14:tracePt t="64517" x="8216900" y="1155700"/>
          <p14:tracePt t="64534" x="8185150" y="1206500"/>
          <p14:tracePt t="64550" x="8172450" y="1231900"/>
          <p14:tracePt t="64567" x="8153400" y="1282700"/>
          <p14:tracePt t="64568" x="8147050" y="1301750"/>
          <p14:tracePt t="64584" x="8134350" y="1339850"/>
          <p14:tracePt t="64600" x="8108950" y="1377950"/>
          <p14:tracePt t="64617" x="8096250" y="1416050"/>
          <p14:tracePt t="64634" x="8070850" y="1460500"/>
          <p14:tracePt t="64650" x="8026400" y="1530350"/>
          <p14:tracePt t="64667" x="7981950" y="1606550"/>
          <p14:tracePt t="64684" x="7943850" y="1682750"/>
          <p14:tracePt t="64700" x="7905750" y="1752600"/>
          <p14:tracePt t="64717" x="7861300" y="1828800"/>
          <p14:tracePt t="64734" x="7823200" y="1905000"/>
          <p14:tracePt t="64750" x="7797800" y="1962150"/>
          <p14:tracePt t="64767" x="7772400" y="2000250"/>
          <p14:tracePt t="64784" x="7766050" y="2032000"/>
          <p14:tracePt t="64800" x="7759700" y="2038350"/>
          <p14:tracePt t="64881" x="0" y="0"/>
        </p14:tracePtLst>
        <p14:tracePtLst>
          <p14:tracePt t="66941" x="5022850" y="965200"/>
          <p14:tracePt t="67034" x="5022850" y="958850"/>
          <p14:tracePt t="67041" x="5022850" y="946150"/>
          <p14:tracePt t="67057" x="5022850" y="939800"/>
          <p14:tracePt t="67067" x="5022850" y="933450"/>
          <p14:tracePt t="67084" x="5029200" y="914400"/>
          <p14:tracePt t="67100" x="5035550" y="889000"/>
          <p14:tracePt t="67117" x="5048250" y="857250"/>
          <p14:tracePt t="67134" x="5073650" y="825500"/>
          <p14:tracePt t="67150" x="5086350" y="806450"/>
          <p14:tracePt t="67167" x="5099050" y="793750"/>
          <p14:tracePt t="67168" x="5105400" y="793750"/>
          <p14:tracePt t="67184" x="5118100" y="781050"/>
          <p14:tracePt t="67200" x="5130800" y="774700"/>
          <p14:tracePt t="67217" x="5168900" y="768350"/>
          <p14:tracePt t="67234" x="5200650" y="768350"/>
          <p14:tracePt t="67250" x="5219700" y="762000"/>
          <p14:tracePt t="67267" x="5238750" y="762000"/>
          <p14:tracePt t="67284" x="5270500" y="762000"/>
          <p14:tracePt t="67300" x="5321300" y="762000"/>
          <p14:tracePt t="67317" x="5372100" y="762000"/>
          <p14:tracePt t="67334" x="5429250" y="774700"/>
          <p14:tracePt t="67350" x="5461000" y="781050"/>
          <p14:tracePt t="67367" x="5467350" y="787400"/>
          <p14:tracePt t="67410" x="5473700" y="793750"/>
          <p14:tracePt t="67417" x="5486400" y="812800"/>
          <p14:tracePt t="67425" x="5499100" y="831850"/>
          <p14:tracePt t="67434" x="5511800" y="844550"/>
          <p14:tracePt t="67450" x="5524500" y="863600"/>
          <p14:tracePt t="67467" x="5537200" y="876300"/>
          <p14:tracePt t="67484" x="5537200" y="895350"/>
          <p14:tracePt t="67500" x="5537200" y="908050"/>
          <p14:tracePt t="67517" x="5537200" y="933450"/>
          <p14:tracePt t="67534" x="5537200" y="958850"/>
          <p14:tracePt t="67550" x="5511800" y="971550"/>
          <p14:tracePt t="67567" x="5454650" y="990600"/>
          <p14:tracePt t="67568" x="5422900" y="996950"/>
          <p14:tracePt t="67584" x="5378450" y="996950"/>
          <p14:tracePt t="67601" x="5359400" y="996950"/>
          <p14:tracePt t="67625" x="5353050" y="996950"/>
          <p14:tracePt t="67705" x="5340350" y="996950"/>
          <p14:tracePt t="67713" x="5334000" y="996950"/>
          <p14:tracePt t="67721" x="5321300" y="990600"/>
          <p14:tracePt t="67721" x="0" y="0"/>
        </p14:tracePtLst>
        <p14:tracePtLst>
          <p14:tracePt t="69475" x="7467600" y="933450"/>
          <p14:tracePt t="69601" x="7467600" y="927100"/>
          <p14:tracePt t="69609" x="7467600" y="914400"/>
          <p14:tracePt t="69617" x="7467600" y="908050"/>
          <p14:tracePt t="69634" x="7467600" y="869950"/>
          <p14:tracePt t="69650" x="7486650" y="844550"/>
          <p14:tracePt t="69667" x="7486650" y="825500"/>
          <p14:tracePt t="69684" x="7493000" y="800100"/>
          <p14:tracePt t="69700" x="7499350" y="793750"/>
          <p14:tracePt t="69720" x="7505700" y="787400"/>
          <p14:tracePt t="69734" x="7512050" y="787400"/>
          <p14:tracePt t="69751" x="7524750" y="774700"/>
          <p14:tracePt t="69767" x="7556500" y="768350"/>
          <p14:tracePt t="69768" x="7569200" y="768350"/>
          <p14:tracePt t="69800" x="7581900" y="768350"/>
          <p14:tracePt t="69808" x="7588250" y="768350"/>
          <p14:tracePt t="69817" x="7600950" y="768350"/>
          <p14:tracePt t="69834" x="7639050" y="774700"/>
          <p14:tracePt t="69850" x="7664450" y="781050"/>
          <p14:tracePt t="69867" x="7677150" y="787400"/>
          <p14:tracePt t="69884" x="7683500" y="800100"/>
          <p14:tracePt t="69901" x="7689850" y="806450"/>
          <p14:tracePt t="69917" x="7702550" y="812800"/>
          <p14:tracePt t="69934" x="7721600" y="838200"/>
          <p14:tracePt t="69950" x="7734300" y="876300"/>
          <p14:tracePt t="69967" x="7747000" y="908050"/>
          <p14:tracePt t="69968" x="7747000" y="914400"/>
          <p14:tracePt t="69984" x="7753350" y="927100"/>
          <p14:tracePt t="70001" x="7753350" y="939800"/>
          <p14:tracePt t="70017" x="7753350" y="958850"/>
          <p14:tracePt t="70034" x="7727950" y="977900"/>
          <p14:tracePt t="70050" x="7696200" y="996950"/>
          <p14:tracePt t="70067" x="7677150" y="1009650"/>
          <p14:tracePt t="70084" x="7658100" y="1016000"/>
          <p14:tracePt t="70100" x="7651750" y="1016000"/>
          <p14:tracePt t="70117" x="7639050" y="1016000"/>
          <p14:tracePt t="70134" x="7613650" y="1016000"/>
          <p14:tracePt t="70150" x="7594600" y="1016000"/>
          <p14:tracePt t="70167" x="7588250" y="1016000"/>
          <p14:tracePt t="70168" x="7581900" y="1016000"/>
          <p14:tracePt t="70184" x="7569200" y="1016000"/>
          <p14:tracePt t="70200" x="7556500" y="1009650"/>
          <p14:tracePt t="70217" x="7550150" y="1003300"/>
          <p14:tracePt t="70234" x="7537450" y="990600"/>
          <p14:tracePt t="70251" x="7531100" y="965200"/>
          <p14:tracePt t="70267" x="7531100" y="939800"/>
          <p14:tracePt t="70284" x="7531100" y="914400"/>
          <p14:tracePt t="70300" x="7556500" y="889000"/>
          <p14:tracePt t="70317" x="7581900" y="869950"/>
          <p14:tracePt t="70334" x="7607300" y="863600"/>
          <p14:tracePt t="70351" x="7632700" y="857250"/>
          <p14:tracePt t="70367" x="7658100" y="857250"/>
          <p14:tracePt t="70368" x="7677150" y="857250"/>
          <p14:tracePt t="70384" x="7702550" y="857250"/>
          <p14:tracePt t="70400" x="7727950" y="857250"/>
          <p14:tracePt t="70417" x="7740650" y="857250"/>
          <p14:tracePt t="70448" x="7747000" y="863600"/>
          <p14:tracePt t="70456" x="7753350" y="869950"/>
          <p14:tracePt t="70472" x="7759700" y="882650"/>
          <p14:tracePt t="70489" x="7766050" y="889000"/>
          <p14:tracePt t="70504" x="7766050" y="901700"/>
          <p14:tracePt t="70517" x="7766050" y="908050"/>
          <p14:tracePt t="70534" x="7766050" y="920750"/>
          <p14:tracePt t="70550" x="7766050" y="933450"/>
          <p14:tracePt t="70567" x="7740650" y="952500"/>
          <p14:tracePt t="70569" x="7702550" y="971550"/>
          <p14:tracePt t="70584" x="7645400" y="990600"/>
          <p14:tracePt t="70601" x="7562850" y="1022350"/>
          <p14:tracePt t="70617" x="7499350" y="1041400"/>
          <p14:tracePt t="70634" x="7473950" y="1041400"/>
          <p14:tracePt t="70650" x="7461250" y="1041400"/>
          <p14:tracePt t="70705" x="7454900" y="1041400"/>
          <p14:tracePt t="70728" x="7454900" y="1022350"/>
          <p14:tracePt t="70736" x="7435850" y="990600"/>
          <p14:tracePt t="70744" x="7435850" y="984250"/>
          <p14:tracePt t="70752" x="7435850" y="965200"/>
          <p14:tracePt t="70767" x="7435850" y="952500"/>
          <p14:tracePt t="70784" x="7435850" y="920750"/>
          <p14:tracePt t="70800" x="7435850" y="908050"/>
          <p14:tracePt t="70817" x="7448550" y="889000"/>
          <p14:tracePt t="70834" x="7486650" y="882650"/>
          <p14:tracePt t="70850" x="7505700" y="876300"/>
          <p14:tracePt t="70867" x="7524750" y="876300"/>
          <p14:tracePt t="70884" x="7562850" y="876300"/>
          <p14:tracePt t="70900" x="7588250" y="876300"/>
          <p14:tracePt t="70917" x="7620000" y="882650"/>
          <p14:tracePt t="71096" x="0" y="0"/>
        </p14:tracePtLst>
        <p14:tracePtLst>
          <p14:tracePt t="76256" x="2235200" y="3162300"/>
          <p14:tracePt t="76296" x="2254250" y="3162300"/>
          <p14:tracePt t="76304" x="2279650" y="3155950"/>
          <p14:tracePt t="76312" x="2311400" y="3155950"/>
          <p14:tracePt t="76320" x="2368550" y="3155950"/>
          <p14:tracePt t="76334" x="2400300" y="3149600"/>
          <p14:tracePt t="76350" x="2482850" y="3149600"/>
          <p14:tracePt t="76367" x="2533650" y="3149600"/>
          <p14:tracePt t="76368" x="2565400" y="3149600"/>
          <p14:tracePt t="76384" x="2635250" y="3149600"/>
          <p14:tracePt t="76400" x="2692400" y="3149600"/>
          <p14:tracePt t="76417" x="2736850" y="3149600"/>
          <p14:tracePt t="76434" x="2762250" y="3149600"/>
          <p14:tracePt t="76450" x="2768600" y="3155950"/>
          <p14:tracePt t="76625" x="0" y="0"/>
        </p14:tracePtLst>
        <p14:tracePtLst>
          <p14:tracePt t="77385" x="1498600" y="3594100"/>
          <p14:tracePt t="77448" x="1511300" y="3594100"/>
          <p14:tracePt t="77456" x="1530350" y="3594100"/>
          <p14:tracePt t="77467" x="1555750" y="3587750"/>
          <p14:tracePt t="77484" x="1619250" y="3568700"/>
          <p14:tracePt t="77500" x="1670050" y="3549650"/>
          <p14:tracePt t="77517" x="1727200" y="3543300"/>
          <p14:tracePt t="77534" x="1778000" y="3524250"/>
          <p14:tracePt t="77550" x="1816100" y="3517900"/>
          <p14:tracePt t="77567" x="1854200" y="3511550"/>
          <p14:tracePt t="77568" x="1873250" y="3511550"/>
          <p14:tracePt t="77584" x="1905000" y="3505200"/>
          <p14:tracePt t="77600" x="1917700" y="3505200"/>
          <p14:tracePt t="77617" x="1924050" y="3505200"/>
          <p14:tracePt t="77634" x="1943100" y="3505200"/>
          <p14:tracePt t="77650" x="1968500" y="3505200"/>
          <p14:tracePt t="77667" x="2025650" y="3505200"/>
          <p14:tracePt t="77684" x="2120900" y="3505200"/>
          <p14:tracePt t="77700" x="2228850" y="3505200"/>
          <p14:tracePt t="77718" x="2324100" y="3505200"/>
          <p14:tracePt t="77734" x="2393950" y="3505200"/>
          <p14:tracePt t="77752" x="2482850" y="3517900"/>
          <p14:tracePt t="77767" x="2508250" y="3524250"/>
          <p14:tracePt t="77785" x="2559050" y="3536950"/>
          <p14:tracePt t="77801" x="2578100" y="3536950"/>
          <p14:tracePt t="77818" x="2603500" y="3549650"/>
          <p14:tracePt t="77834" x="2635250" y="3562350"/>
          <p14:tracePt t="77851" x="2667000" y="3562350"/>
          <p14:tracePt t="77867" x="2717800" y="3581400"/>
          <p14:tracePt t="77884" x="2743200" y="3581400"/>
          <p14:tracePt t="77901" x="2755900" y="3587750"/>
          <p14:tracePt t="77917" x="2768600" y="3600450"/>
          <p14:tracePt t="78081" x="2768600" y="3606800"/>
          <p14:tracePt t="78089" x="2762250" y="3619500"/>
          <p14:tracePt t="78102" x="2743200" y="3625850"/>
          <p14:tracePt t="78117" x="2692400" y="3644900"/>
          <p14:tracePt t="78134" x="2622550" y="3657600"/>
          <p14:tracePt t="78150" x="2552700" y="3676650"/>
          <p14:tracePt t="78153" x="2514600" y="3676650"/>
          <p14:tracePt t="78167" x="2489200" y="3676650"/>
          <p14:tracePt t="78184" x="2432050" y="3676650"/>
          <p14:tracePt t="78201" x="2381250" y="3676650"/>
          <p14:tracePt t="78217" x="2324100" y="3676650"/>
          <p14:tracePt t="78234" x="2266950" y="3676650"/>
          <p14:tracePt t="78250" x="2203450" y="3676650"/>
          <p14:tracePt t="78267" x="2159000" y="3676650"/>
          <p14:tracePt t="78284" x="2139950" y="3676650"/>
          <p14:tracePt t="78300" x="2133600" y="3676650"/>
          <p14:tracePt t="78317" x="2127250" y="3676650"/>
          <p14:tracePt t="78472" x="2120900" y="3676650"/>
          <p14:tracePt t="78480" x="2120900" y="3670300"/>
          <p14:tracePt t="78488" x="2120900" y="3663950"/>
          <p14:tracePt t="78504" x="2120900" y="3651250"/>
          <p14:tracePt t="78517" x="2127250" y="3638550"/>
          <p14:tracePt t="78534" x="2152650" y="3613150"/>
          <p14:tracePt t="78550" x="2197100" y="3594100"/>
          <p14:tracePt t="78552" x="2209800" y="3587750"/>
          <p14:tracePt t="78567" x="2235200" y="3575050"/>
          <p14:tracePt t="78584" x="2311400" y="3556000"/>
          <p14:tracePt t="78600" x="2362200" y="3556000"/>
          <p14:tracePt t="78617" x="2425700" y="3549650"/>
          <p14:tracePt t="78634" x="2457450" y="3536950"/>
          <p14:tracePt t="78650" x="2470150" y="3536950"/>
          <p14:tracePt t="78667" x="2482850" y="3536950"/>
          <p14:tracePt t="78684" x="2489200" y="3536950"/>
          <p14:tracePt t="78700" x="2508250" y="3536950"/>
          <p14:tracePt t="78717" x="2552700" y="3536950"/>
          <p14:tracePt t="78734" x="2609850" y="3536950"/>
          <p14:tracePt t="78750" x="2679700" y="3536950"/>
          <p14:tracePt t="78752" x="2705100" y="3536950"/>
          <p14:tracePt t="78767" x="2730500" y="3536950"/>
          <p14:tracePt t="78784" x="2762250" y="3536950"/>
          <p14:tracePt t="78800" x="2781300" y="3536950"/>
          <p14:tracePt t="78817" x="2800350" y="3536950"/>
          <p14:tracePt t="78834" x="2806700" y="3536950"/>
          <p14:tracePt t="78850" x="2813050" y="3536950"/>
          <p14:tracePt t="78867" x="2819400" y="3536950"/>
          <p14:tracePt t="78944" x="2825750" y="3543300"/>
          <p14:tracePt t="78993" x="2832100" y="3549650"/>
          <p14:tracePt t="79009" x="2832100" y="3556000"/>
          <p14:tracePt t="79025" x="2832100" y="3568700"/>
          <p14:tracePt t="79041" x="2832100" y="3575050"/>
          <p14:tracePt t="79049" x="2825750" y="3581400"/>
          <p14:tracePt t="79058" x="2813050" y="3594100"/>
          <p14:tracePt t="79067" x="2794000" y="3600450"/>
          <p14:tracePt t="79084" x="2724150" y="3606800"/>
          <p14:tracePt t="79100" x="2673350" y="3619500"/>
          <p14:tracePt t="79117" x="2628900" y="3625850"/>
          <p14:tracePt t="79134" x="2584450" y="3625850"/>
          <p14:tracePt t="79150" x="2540000" y="3625850"/>
          <p14:tracePt t="79152" x="2527300" y="3625850"/>
          <p14:tracePt t="79167" x="2508250" y="3625850"/>
          <p14:tracePt t="79184" x="2457450" y="3625850"/>
          <p14:tracePt t="79200" x="2438400" y="3625850"/>
          <p14:tracePt t="79217" x="2419350" y="3625850"/>
          <p14:tracePt t="79234" x="2406650" y="3625850"/>
          <p14:tracePt t="79251" x="2400300" y="3625850"/>
          <p14:tracePt t="79267" x="2374900" y="3625850"/>
          <p14:tracePt t="79284" x="2368550" y="3619500"/>
          <p14:tracePt t="79392" x="2349500" y="3619500"/>
          <p14:tracePt t="79401" x="2343150" y="3619500"/>
          <p14:tracePt t="79432" x="2336800" y="3613150"/>
          <p14:tracePt t="79464" x="2336800" y="3606800"/>
          <p14:tracePt t="79512" x="2368550" y="3600450"/>
          <p14:tracePt t="79520" x="2387600" y="3600450"/>
          <p14:tracePt t="79528" x="2400300" y="3594100"/>
          <p14:tracePt t="79536" x="2425700" y="3587750"/>
          <p14:tracePt t="79550" x="2438400" y="3581400"/>
          <p14:tracePt t="79567" x="2482850" y="3575050"/>
          <p14:tracePt t="79568" x="2495550" y="3575050"/>
          <p14:tracePt t="79584" x="2546350" y="3556000"/>
          <p14:tracePt t="79600" x="2565400" y="3556000"/>
          <p14:tracePt t="79617" x="2597150" y="3543300"/>
          <p14:tracePt t="79634" x="2622550" y="3536950"/>
          <p14:tracePt t="79650" x="2641600" y="3530600"/>
          <p14:tracePt t="79667" x="2654300" y="3530600"/>
          <p14:tracePt t="79684" x="2660650" y="3530600"/>
          <p14:tracePt t="79801" x="2667000" y="3530600"/>
          <p14:tracePt t="79809" x="2679700" y="3530600"/>
          <p14:tracePt t="79818" x="2717800" y="3530600"/>
          <p14:tracePt t="79835" x="2762250" y="3530600"/>
          <p14:tracePt t="79851" x="2806700" y="3536950"/>
          <p14:tracePt t="79867" x="2851150" y="3556000"/>
          <p14:tracePt t="79884" x="2857500" y="3556000"/>
          <p14:tracePt t="80056" x="2857500" y="3575050"/>
          <p14:tracePt t="80064" x="2857500" y="3581400"/>
          <p14:tracePt t="80081" x="2857500" y="3594100"/>
          <p14:tracePt t="80088" x="2857500" y="3600450"/>
          <p14:tracePt t="80104" x="2857500" y="3606800"/>
          <p14:tracePt t="80117" x="2851150" y="3619500"/>
          <p14:tracePt t="80134" x="2838450" y="3625850"/>
          <p14:tracePt t="80150" x="2813050" y="3638550"/>
          <p14:tracePt t="80167" x="2781300" y="3638550"/>
          <p14:tracePt t="80168" x="2768600" y="3638550"/>
          <p14:tracePt t="80184" x="2743200" y="3638550"/>
          <p14:tracePt t="80200" x="2724150" y="3638550"/>
          <p14:tracePt t="80217" x="2717800" y="3638550"/>
          <p14:tracePt t="80234" x="2711450" y="3638550"/>
          <p14:tracePt t="80250" x="2705100" y="3638550"/>
          <p14:tracePt t="80298" x="2698750" y="3638550"/>
          <p14:tracePt t="80490" x="2667000" y="3632200"/>
          <p14:tracePt t="80497" x="2635250" y="3632200"/>
          <p14:tracePt t="80505" x="2609850" y="3625850"/>
          <p14:tracePt t="80518" x="2571750" y="3625850"/>
          <p14:tracePt t="80534" x="2501900" y="3606800"/>
          <p14:tracePt t="80536" x="2463800" y="3600450"/>
          <p14:tracePt t="80551" x="2451100" y="3600450"/>
          <p14:tracePt t="80554" x="2432050" y="3600450"/>
          <p14:tracePt t="81185" x="0" y="0"/>
        </p14:tracePtLst>
        <p14:tracePtLst>
          <p14:tracePt t="84193" x="1670050" y="3816350"/>
          <p14:tracePt t="84217" x="1676400" y="3816350"/>
          <p14:tracePt t="84225" x="1682750" y="3816350"/>
          <p14:tracePt t="84234" x="1689100" y="3816350"/>
          <p14:tracePt t="84251" x="1701800" y="3816350"/>
          <p14:tracePt t="84267" x="1720850" y="3816350"/>
          <p14:tracePt t="84284" x="1739900" y="3816350"/>
          <p14:tracePt t="84300" x="1771650" y="3816350"/>
          <p14:tracePt t="84318" x="1822450" y="3816350"/>
          <p14:tracePt t="84334" x="1892300" y="3816350"/>
          <p14:tracePt t="84351" x="1981200" y="3816350"/>
          <p14:tracePt t="84353" x="2025650" y="3816350"/>
          <p14:tracePt t="84367" x="2070100" y="3816350"/>
          <p14:tracePt t="84385" x="2190750" y="3816350"/>
          <p14:tracePt t="84400" x="2286000" y="3835400"/>
          <p14:tracePt t="84418" x="2362200" y="3841750"/>
          <p14:tracePt t="84434" x="2406650" y="3848100"/>
          <p14:tracePt t="84451" x="2419350" y="3848100"/>
          <p14:tracePt t="84514" x="2451100" y="3867150"/>
          <p14:tracePt t="84521" x="2501900" y="3879850"/>
          <p14:tracePt t="84534" x="2552700" y="3886200"/>
          <p14:tracePt t="84550" x="2622550" y="3898900"/>
          <p14:tracePt t="84567" x="2698750" y="3911600"/>
          <p14:tracePt t="84584" x="2774950" y="3937000"/>
          <p14:tracePt t="84600" x="2800350" y="3949700"/>
          <p14:tracePt t="84617" x="2806700" y="3949700"/>
          <p14:tracePt t="84897" x="2819400" y="3949700"/>
          <p14:tracePt t="84906" x="2825750" y="3949700"/>
          <p14:tracePt t="84917" x="2838450" y="3956050"/>
          <p14:tracePt t="84934" x="2857500" y="3956050"/>
          <p14:tracePt t="84934" x="0" y="0"/>
        </p14:tracePtLst>
        <p14:tracePtLst>
          <p14:tracePt t="87715" x="1816100" y="3917950"/>
          <p14:tracePt t="87898" x="1822450" y="3905250"/>
          <p14:tracePt t="87907" x="1841500" y="3905250"/>
          <p14:tracePt t="87917" x="1854200" y="3898900"/>
          <p14:tracePt t="87934" x="1885950" y="3898900"/>
          <p14:tracePt t="87950" x="1898650" y="3892550"/>
          <p14:tracePt t="87952" x="1911350" y="3892550"/>
          <p14:tracePt t="87967" x="1911350" y="3886200"/>
          <p14:tracePt t="87984" x="1930400" y="3879850"/>
          <p14:tracePt t="88000" x="1943100" y="3879850"/>
          <p14:tracePt t="88017" x="1974850" y="3879850"/>
          <p14:tracePt t="88034" x="2000250" y="3879850"/>
          <p14:tracePt t="88050" x="2025650" y="3879850"/>
          <p14:tracePt t="88067" x="2057400" y="3879850"/>
          <p14:tracePt t="88084" x="2089150" y="3879850"/>
          <p14:tracePt t="88100" x="2101850" y="3879850"/>
          <p14:tracePt t="88117" x="2114550" y="3879850"/>
          <p14:tracePt t="88134" x="2133600" y="3879850"/>
          <p14:tracePt t="88150" x="2146300" y="3879850"/>
          <p14:tracePt t="88167" x="2152650" y="3879850"/>
          <p14:tracePt t="88184" x="2159000" y="3879850"/>
          <p14:tracePt t="88200" x="2165350" y="3879850"/>
          <p14:tracePt t="88217" x="2178050" y="3879850"/>
          <p14:tracePt t="88234" x="2184400" y="3879850"/>
          <p14:tracePt t="88857" x="2190750" y="3886200"/>
          <p14:tracePt t="88864" x="2209800" y="3886200"/>
          <p14:tracePt t="88874" x="2228850" y="3886200"/>
          <p14:tracePt t="88884" x="2235200" y="3886200"/>
          <p14:tracePt t="88900" x="2254250" y="3886200"/>
          <p14:tracePt t="88917" x="2266950" y="3886200"/>
          <p14:tracePt t="89089" x="2279650" y="3886200"/>
          <p14:tracePt t="89097" x="2292350" y="3886200"/>
          <p14:tracePt t="89108" x="2298700" y="3886200"/>
          <p14:tracePt t="89117" x="2311400" y="3886200"/>
          <p14:tracePt t="89135" x="2317750" y="3886200"/>
          <p14:tracePt t="89151" x="2324100" y="3886200"/>
          <p14:tracePt t="89226" x="2336800" y="3886200"/>
          <p14:tracePt t="89265" x="2343150" y="3892550"/>
          <p14:tracePt t="89346" x="2355850" y="3892550"/>
          <p14:tracePt t="89370" x="2374900" y="3892550"/>
          <p14:tracePt t="89385" x="2374900" y="3898900"/>
          <p14:tracePt t="90024" x="0" y="0"/>
        </p14:tracePtLst>
        <p14:tracePtLst>
          <p14:tracePt t="90417" x="2032000" y="3651250"/>
          <p14:tracePt t="90424" x="2032000" y="3644900"/>
          <p14:tracePt t="90434" x="2038350" y="3638550"/>
          <p14:tracePt t="90522" x="2038350" y="3632200"/>
          <p14:tracePt t="90529" x="2057400" y="3613150"/>
          <p14:tracePt t="90537" x="2070100" y="3613150"/>
          <p14:tracePt t="90551" x="2101850" y="3594100"/>
          <p14:tracePt t="90567" x="2146300" y="3581400"/>
          <p14:tracePt t="90569" x="2184400" y="3562350"/>
          <p14:tracePt t="90584" x="2247900" y="3543300"/>
          <p14:tracePt t="90600" x="2292350" y="3530600"/>
          <p14:tracePt t="90617" x="2311400" y="3530600"/>
          <p14:tracePt t="90634" x="2317750" y="3524250"/>
          <p14:tracePt t="90688" x="2349500" y="3530600"/>
          <p14:tracePt t="90696" x="2393950" y="3536950"/>
          <p14:tracePt t="90705" x="2425700" y="3536950"/>
          <p14:tracePt t="90717" x="2476500" y="3543300"/>
          <p14:tracePt t="90734" x="2578100" y="3562350"/>
          <p14:tracePt t="90751" x="2654300" y="3581400"/>
          <p14:tracePt t="90767" x="2743200" y="3606800"/>
          <p14:tracePt t="90768" x="2774950" y="3613150"/>
          <p14:tracePt t="90784" x="2825750" y="3632200"/>
          <p14:tracePt t="90800" x="2851150" y="3638550"/>
          <p14:tracePt t="90817" x="2857500" y="3638550"/>
          <p14:tracePt t="90921" x="2832100" y="3638550"/>
          <p14:tracePt t="90928" x="2774950" y="3651250"/>
          <p14:tracePt t="90936" x="2717800" y="3657600"/>
          <p14:tracePt t="90951" x="2647950" y="3657600"/>
          <p14:tracePt t="90967" x="2482850" y="3657600"/>
          <p14:tracePt t="90984" x="2247900" y="3657600"/>
          <p14:tracePt t="91000" x="2133600" y="3651250"/>
          <p14:tracePt t="91017" x="2000250" y="3638550"/>
          <p14:tracePt t="91034" x="1885950" y="3619500"/>
          <p14:tracePt t="91050" x="1803400" y="3606800"/>
          <p14:tracePt t="91067" x="1758950" y="3594100"/>
          <p14:tracePt t="91084" x="1739900" y="3594100"/>
          <p14:tracePt t="91100" x="1720850" y="3594100"/>
          <p14:tracePt t="91208" x="0" y="0"/>
        </p14:tracePtLst>
        <p14:tracePtLst>
          <p14:tracePt t="91674" x="2184400" y="3968750"/>
          <p14:tracePt t="91753" x="2184400" y="3962400"/>
          <p14:tracePt t="91760" x="2184400" y="3956050"/>
          <p14:tracePt t="91768" x="2190750" y="3949700"/>
          <p14:tracePt t="91784" x="2273300" y="3937000"/>
          <p14:tracePt t="91800" x="2368550" y="3911600"/>
          <p14:tracePt t="91817" x="2457450" y="3905250"/>
          <p14:tracePt t="91834" x="2520950" y="3892550"/>
          <p14:tracePt t="91850" x="2559050" y="3886200"/>
          <p14:tracePt t="91867" x="2590800" y="3886200"/>
          <p14:tracePt t="91884" x="2628900" y="3886200"/>
          <p14:tracePt t="91918" x="2736850" y="3886200"/>
          <p14:tracePt t="91920" x="2768600" y="3886200"/>
          <p14:tracePt t="91934" x="2806700" y="3892550"/>
          <p14:tracePt t="91950" x="2870200" y="3892550"/>
          <p14:tracePt t="91952" x="2895600" y="3905250"/>
          <p14:tracePt t="91967" x="2927350" y="3917950"/>
          <p14:tracePt t="91984" x="2965450" y="3924300"/>
          <p14:tracePt t="92000" x="2971800" y="3930650"/>
          <p14:tracePt t="92034" x="2984500" y="3943350"/>
          <p14:tracePt t="92104" x="0" y="0"/>
        </p14:tracePtLst>
        <p14:tracePtLst>
          <p14:tracePt t="93826" x="2749550" y="3937000"/>
          <p14:tracePt t="93960" x="2755900" y="3937000"/>
          <p14:tracePt t="93969" x="2774950" y="3937000"/>
          <p14:tracePt t="93976" x="2825750" y="3937000"/>
          <p14:tracePt t="93985" x="2870200" y="3937000"/>
          <p14:tracePt t="94001" x="2965450" y="3937000"/>
          <p14:tracePt t="94017" x="3060700" y="3937000"/>
          <p14:tracePt t="94034" x="3117850" y="3937000"/>
          <p14:tracePt t="94050" x="3143250" y="3937000"/>
          <p14:tracePt t="94067" x="3149600" y="3937000"/>
          <p14:tracePt t="94144" x="3175000" y="3943350"/>
          <p14:tracePt t="94154" x="3219450" y="3949700"/>
          <p14:tracePt t="94160" x="3270250" y="3949700"/>
          <p14:tracePt t="94170" x="3327400" y="3956050"/>
          <p14:tracePt t="94185" x="3479800" y="3975100"/>
          <p14:tracePt t="94200" x="3657600" y="4006850"/>
          <p14:tracePt t="94218" x="3810000" y="4019550"/>
          <p14:tracePt t="94234" x="3905250" y="4038600"/>
          <p14:tracePt t="94251" x="3962400" y="4044950"/>
          <p14:tracePt t="94267" x="3975100" y="4044950"/>
          <p14:tracePt t="94284" x="3987800" y="4044950"/>
          <p14:tracePt t="94300" x="3994150" y="4044950"/>
          <p14:tracePt t="94317" x="4006850" y="4044950"/>
          <p14:tracePt t="94334" x="4019550" y="4044950"/>
          <p14:tracePt t="94578" x="4025900" y="4044950"/>
          <p14:tracePt t="94600" x="4038600" y="4044950"/>
          <p14:tracePt t="94608" x="4064000" y="4044950"/>
          <p14:tracePt t="94617" x="4076700" y="4038600"/>
          <p14:tracePt t="94860" x="4076700" y="4032250"/>
          <p14:tracePt t="94881" x="4070350" y="4025900"/>
          <p14:tracePt t="94891" x="4057650" y="4019550"/>
          <p14:tracePt t="94901" x="4032250" y="4013200"/>
          <p14:tracePt t="94917" x="3981450" y="4006850"/>
          <p14:tracePt t="94934" x="3930650" y="3994150"/>
          <p14:tracePt t="94950" x="3898900" y="3994150"/>
          <p14:tracePt t="94952" x="3892550" y="3987800"/>
          <p14:tracePt t="94967" x="3886200" y="3987800"/>
          <p14:tracePt t="94984" x="3879850" y="3981450"/>
          <p14:tracePt t="95000" x="3873500" y="3981450"/>
          <p14:tracePt t="95017" x="3860800" y="3975100"/>
          <p14:tracePt t="95242" x="3867150" y="3975100"/>
          <p14:tracePt t="95250" x="3892550" y="3968750"/>
          <p14:tracePt t="95257" x="3937000" y="3962400"/>
          <p14:tracePt t="95267" x="3981450" y="3956050"/>
          <p14:tracePt t="95284" x="4064000" y="3943350"/>
          <p14:tracePt t="95301" x="4121150" y="3937000"/>
          <p14:tracePt t="95317" x="4152900" y="3930650"/>
          <p14:tracePt t="95334" x="4171950" y="3930650"/>
          <p14:tracePt t="95351" x="4191000" y="3930650"/>
          <p14:tracePt t="95354" x="4197350" y="3930650"/>
          <p14:tracePt t="95367" x="4203700" y="3930650"/>
          <p14:tracePt t="95384" x="4248150" y="3930650"/>
          <p14:tracePt t="95401" x="4279900" y="3937000"/>
          <p14:tracePt t="95417" x="4305300" y="3937000"/>
          <p14:tracePt t="95434" x="4324350" y="3943350"/>
          <p14:tracePt t="95451" x="4349750" y="3943350"/>
          <p14:tracePt t="95468" x="4381500" y="3943350"/>
          <p14:tracePt t="95485" x="4419600" y="3949700"/>
          <p14:tracePt t="95501" x="4451350" y="3949700"/>
          <p14:tracePt t="95517" x="4483100" y="3949700"/>
          <p14:tracePt t="95534" x="4502150" y="3949700"/>
          <p14:tracePt t="95551" x="4527550" y="3949700"/>
          <p14:tracePt t="95553" x="4533900" y="3949700"/>
          <p14:tracePt t="95568" x="4546600" y="3949700"/>
          <p14:tracePt t="95584" x="4597400" y="3949700"/>
          <p14:tracePt t="95632" x="4603750" y="3949700"/>
          <p14:tracePt t="95768" x="4641850" y="3949700"/>
          <p14:tracePt t="95776" x="4768850" y="3949700"/>
          <p14:tracePt t="95785" x="4921250" y="3917950"/>
          <p14:tracePt t="95800" x="5016500" y="3917950"/>
          <p14:tracePt t="95937" x="5022850" y="3917950"/>
          <p14:tracePt t="95945" x="5041900" y="3917950"/>
          <p14:tracePt t="95953" x="5048250" y="3917950"/>
          <p14:tracePt t="95968" x="5073650" y="3917950"/>
          <p14:tracePt t="95986" x="5080000" y="3917950"/>
          <p14:tracePt t="96314" x="5092700" y="3917950"/>
          <p14:tracePt t="96321" x="5105400" y="3917950"/>
          <p14:tracePt t="96334" x="5111750" y="3917950"/>
          <p14:tracePt t="96351" x="5124450" y="3917950"/>
          <p14:tracePt t="96367" x="5137150" y="3917950"/>
          <p14:tracePt t="96369" x="5143500" y="3917950"/>
          <p14:tracePt t="96385" x="5149850" y="3917950"/>
          <p14:tracePt t="96609" x="5156200" y="3917950"/>
          <p14:tracePt t="96616" x="5162550" y="3917950"/>
          <p14:tracePt t="96625" x="5175250" y="3917950"/>
          <p14:tracePt t="96634" x="5181600" y="3917950"/>
          <p14:tracePt t="96650" x="5200650" y="3917950"/>
          <p14:tracePt t="96667" x="5213350" y="3917950"/>
          <p14:tracePt t="96684" x="5232400" y="3917950"/>
          <p14:tracePt t="96717" x="5238750" y="3917950"/>
          <p14:tracePt t="96734" x="5251450" y="3917950"/>
          <p14:tracePt t="96751" x="5257800" y="3917950"/>
          <p14:tracePt t="96767" x="5270500" y="3917950"/>
          <p14:tracePt t="96784" x="5276850" y="3917950"/>
          <p14:tracePt t="96800" x="5295900" y="3917950"/>
          <p14:tracePt t="96817" x="5314950" y="3924300"/>
          <p14:tracePt t="96834" x="5327650" y="3924300"/>
          <p14:tracePt t="96850" x="5340350" y="3924300"/>
          <p14:tracePt t="96867" x="5353050" y="3924300"/>
          <p14:tracePt t="97209" x="5359400" y="3924300"/>
          <p14:tracePt t="97217" x="5372100" y="3924300"/>
          <p14:tracePt t="97224" x="5391150" y="3924300"/>
          <p14:tracePt t="97537" x="5397500" y="3924300"/>
          <p14:tracePt t="97737" x="5403850" y="3924300"/>
          <p14:tracePt t="97753" x="5416550" y="3924300"/>
          <p14:tracePt t="97843" x="5435600" y="3924300"/>
          <p14:tracePt t="97851" x="5461000" y="3924300"/>
          <p14:tracePt t="97860" x="5467350" y="3924300"/>
          <p14:tracePt t="97867" x="5486400" y="3917950"/>
          <p14:tracePt t="97884" x="5524500" y="3911600"/>
          <p14:tracePt t="97901" x="5537200" y="3905250"/>
          <p14:tracePt t="98130" x="5562600" y="3905250"/>
          <p14:tracePt t="98137" x="5588000" y="3905250"/>
          <p14:tracePt t="98146" x="5613400" y="3905250"/>
          <p14:tracePt t="98153" x="5632450" y="3905250"/>
          <p14:tracePt t="98167" x="5657850" y="3905250"/>
          <p14:tracePt t="98184" x="5695950" y="3905250"/>
          <p14:tracePt t="98218" x="5695950" y="3911600"/>
          <p14:tracePt t="98768" x="0" y="0"/>
        </p14:tracePtLst>
        <p14:tracePtLst>
          <p14:tracePt t="100945" x="7366000" y="920750"/>
          <p14:tracePt t="101105" x="7366000" y="914400"/>
          <p14:tracePt t="101114" x="7378700" y="895350"/>
          <p14:tracePt t="101121" x="7378700" y="889000"/>
          <p14:tracePt t="101134" x="7385050" y="876300"/>
          <p14:tracePt t="101150" x="7391400" y="869950"/>
          <p14:tracePt t="101167" x="7397750" y="869950"/>
          <p14:tracePt t="101184" x="7416800" y="869950"/>
          <p14:tracePt t="101200" x="7435850" y="869950"/>
          <p14:tracePt t="101217" x="7467600" y="869950"/>
          <p14:tracePt t="101234" x="7518400" y="869950"/>
          <p14:tracePt t="101250" x="7562850" y="869950"/>
          <p14:tracePt t="101267" x="7594600" y="869950"/>
          <p14:tracePt t="101284" x="7613650" y="869950"/>
          <p14:tracePt t="101300" x="7620000" y="869950"/>
          <p14:tracePt t="101448" x="7632700" y="882650"/>
          <p14:tracePt t="101456" x="7639050" y="914400"/>
          <p14:tracePt t="101467" x="7651750" y="933450"/>
          <p14:tracePt t="101484" x="7658100" y="946150"/>
          <p14:tracePt t="101501" x="7658100" y="965200"/>
          <p14:tracePt t="101517" x="7658100" y="990600"/>
          <p14:tracePt t="101534" x="7658100" y="996950"/>
          <p14:tracePt t="101550" x="7645400" y="1022350"/>
          <p14:tracePt t="101553" x="7613650" y="1028700"/>
          <p14:tracePt t="101567" x="7588250" y="1028700"/>
          <p14:tracePt t="101584" x="7499350" y="1047750"/>
          <p14:tracePt t="101601" x="7454900" y="1054100"/>
          <p14:tracePt t="101617" x="7416800" y="1054100"/>
          <p14:tracePt t="101634" x="7366000" y="1054100"/>
          <p14:tracePt t="101650" x="7327900" y="1054100"/>
          <p14:tracePt t="101667" x="7308850" y="1041400"/>
          <p14:tracePt t="101712" x="7302500" y="1022350"/>
          <p14:tracePt t="101720" x="7302500" y="1003300"/>
          <p14:tracePt t="101734" x="7302500" y="990600"/>
          <p14:tracePt t="101751" x="7302500" y="952500"/>
          <p14:tracePt t="101753" x="7315200" y="939800"/>
          <p14:tracePt t="101767" x="7334250" y="914400"/>
          <p14:tracePt t="101784" x="7435850" y="889000"/>
          <p14:tracePt t="101800" x="7493000" y="882650"/>
          <p14:tracePt t="101817" x="7543800" y="869950"/>
          <p14:tracePt t="101834" x="7607300" y="869950"/>
          <p14:tracePt t="101850" x="7664450" y="869950"/>
          <p14:tracePt t="101867" x="7734300" y="869950"/>
          <p14:tracePt t="101884" x="7778750" y="869950"/>
          <p14:tracePt t="101911" x="7823200" y="882650"/>
          <p14:tracePt t="101912" x="7829550" y="889000"/>
          <p14:tracePt t="101920" x="7835900" y="889000"/>
          <p14:tracePt t="101928" x="7842250" y="895350"/>
          <p14:tracePt t="101936" x="7854950" y="908050"/>
          <p14:tracePt t="101960" x="7861300" y="914400"/>
          <p14:tracePt t="101976" x="7867650" y="920750"/>
          <p14:tracePt t="101984" x="7880350" y="933450"/>
          <p14:tracePt t="102000" x="7886700" y="933450"/>
          <p14:tracePt t="102017" x="7886700" y="939800"/>
          <p14:tracePt t="102034" x="7886700" y="946150"/>
          <p14:tracePt t="102050" x="7886700" y="958850"/>
          <p14:tracePt t="102067" x="7886700" y="971550"/>
          <p14:tracePt t="102084" x="7874000" y="1003300"/>
          <p14:tracePt t="102100" x="7791450" y="1022350"/>
          <p14:tracePt t="102117" x="7670800" y="1047750"/>
          <p14:tracePt t="102133" x="7537450" y="1060450"/>
          <p14:tracePt t="102150" x="7397750" y="1066800"/>
          <p14:tracePt t="102152" x="7340600" y="1066800"/>
          <p14:tracePt t="102167" x="7289800" y="1066800"/>
          <p14:tracePt t="102184" x="7194550" y="1066800"/>
          <p14:tracePt t="102200" x="7156450" y="1054100"/>
          <p14:tracePt t="102217" x="7150100" y="1041400"/>
          <p14:tracePt t="102234" x="7137400" y="1035050"/>
          <p14:tracePt t="102267" x="7137400" y="1009650"/>
          <p14:tracePt t="102284" x="7137400" y="990600"/>
          <p14:tracePt t="102300" x="7156450" y="952500"/>
          <p14:tracePt t="102317" x="7207250" y="901700"/>
          <p14:tracePt t="102334" x="7270750" y="869950"/>
          <p14:tracePt t="102350" x="7359650" y="844550"/>
          <p14:tracePt t="102367" x="7442200" y="838200"/>
          <p14:tracePt t="102384" x="7518400" y="838200"/>
          <p14:tracePt t="102400" x="7537450" y="838200"/>
          <p14:tracePt t="102528" x="0" y="0"/>
        </p14:tracePtLst>
        <p14:tracePtLst>
          <p14:tracePt t="103817" x="8502650" y="317500"/>
          <p14:tracePt t="103953" x="8509000" y="311150"/>
          <p14:tracePt t="103960" x="8521700" y="311150"/>
          <p14:tracePt t="103976" x="8534400" y="311150"/>
          <p14:tracePt t="103984" x="8540750" y="311150"/>
          <p14:tracePt t="104000" x="8553450" y="317500"/>
          <p14:tracePt t="104017" x="8566150" y="323850"/>
          <p14:tracePt t="104034" x="8572500" y="323850"/>
          <p14:tracePt t="104050" x="8578850" y="323850"/>
          <p14:tracePt t="104067" x="8585200" y="330200"/>
          <p14:tracePt t="104084" x="8604250" y="336550"/>
          <p14:tracePt t="104100" x="8616950" y="342900"/>
          <p14:tracePt t="104120" x="8629650" y="349250"/>
          <p14:tracePt t="104169" x="8636000" y="349250"/>
          <p14:tracePt t="104186" x="8642350" y="349250"/>
          <p14:tracePt t="104201" x="8648700" y="355600"/>
          <p14:tracePt t="104217" x="8655050" y="355600"/>
          <p14:tracePt t="104233" x="8655050" y="361950"/>
          <p14:tracePt t="104249" x="8661400" y="361950"/>
          <p14:tracePt t="104281" x="8667750" y="361950"/>
          <p14:tracePt t="104298" x="8667750" y="368300"/>
          <p14:tracePt t="104320" x="8674100" y="368300"/>
          <p14:tracePt t="104328" x="8674100" y="374650"/>
          <p14:tracePt t="104336" x="8680450" y="374650"/>
          <p14:tracePt t="104350" x="8680450" y="387350"/>
          <p14:tracePt t="104367" x="8686800" y="400050"/>
          <p14:tracePt t="104385" x="8686800" y="406400"/>
          <p14:tracePt t="104400" x="8686800" y="425450"/>
          <p14:tracePt t="104417" x="8661400" y="431800"/>
          <p14:tracePt t="104434" x="8636000" y="444500"/>
          <p14:tracePt t="104451" x="8604250" y="444500"/>
          <p14:tracePt t="104467" x="8578850" y="450850"/>
          <p14:tracePt t="104484" x="8559800" y="450850"/>
          <p14:tracePt t="104501" x="8540750" y="450850"/>
          <p14:tracePt t="104517" x="8521700" y="450850"/>
          <p14:tracePt t="104534" x="8515350" y="450850"/>
          <p14:tracePt t="104550" x="8509000" y="450850"/>
          <p14:tracePt t="104594" x="8502650" y="450850"/>
          <p14:tracePt t="104608" x="8502650" y="444500"/>
          <p14:tracePt t="104616" x="8502650" y="425450"/>
          <p14:tracePt t="104632" x="8502650" y="412750"/>
          <p14:tracePt t="104641" x="8502650" y="406400"/>
          <p14:tracePt t="104650" x="8502650" y="400050"/>
          <p14:tracePt t="104667" x="8528050" y="393700"/>
          <p14:tracePt t="104684" x="8566150" y="381000"/>
          <p14:tracePt t="104701" x="8623300" y="381000"/>
          <p14:tracePt t="104718" x="8655050" y="381000"/>
          <p14:tracePt t="104720" x="8667750" y="381000"/>
          <p14:tracePt t="104734" x="8674100" y="381000"/>
          <p14:tracePt t="104752" x="8693150" y="387350"/>
          <p14:tracePt t="104767" x="8712200" y="387350"/>
          <p14:tracePt t="104784" x="8737600" y="400050"/>
          <p14:tracePt t="104800" x="8750300" y="406400"/>
          <p14:tracePt t="105024" x="8737600" y="412750"/>
          <p14:tracePt t="105033" x="8699500" y="412750"/>
          <p14:tracePt t="105040" x="8636000" y="412750"/>
          <p14:tracePt t="105050" x="8597900" y="412750"/>
          <p14:tracePt t="105067" x="8528050" y="412750"/>
          <p14:tracePt t="105084" x="8502650" y="412750"/>
          <p14:tracePt t="105211" x="8489950" y="412750"/>
          <p14:tracePt t="105218" x="8489950" y="406400"/>
          <p14:tracePt t="105225" x="8489950" y="400050"/>
          <p14:tracePt t="105235" x="8489950" y="393700"/>
          <p14:tracePt t="105251" x="8515350" y="381000"/>
          <p14:tracePt t="105267" x="8572500" y="374650"/>
          <p14:tracePt t="105285" x="8616950" y="374650"/>
          <p14:tracePt t="105301" x="8636000" y="374650"/>
          <p14:tracePt t="105317" x="8648700" y="374650"/>
          <p14:tracePt t="105334" x="8661400" y="381000"/>
          <p14:tracePt t="105351" x="8667750" y="387350"/>
          <p14:tracePt t="105520" x="0" y="0"/>
        </p14:tracePtLst>
        <p14:tracePtLst>
          <p14:tracePt t="106209" x="8267700" y="977900"/>
          <p14:tracePt t="106442" x="8255000" y="984250"/>
          <p14:tracePt t="106449" x="8248650" y="984250"/>
          <p14:tracePt t="106457" x="8242300" y="996950"/>
          <p14:tracePt t="106468" x="8223250" y="1022350"/>
          <p14:tracePt t="106485" x="8216900" y="1047750"/>
          <p14:tracePt t="106501" x="8204200" y="1073150"/>
          <p14:tracePt t="106504" x="8197850" y="1079500"/>
          <p14:tracePt t="106517" x="8191500" y="1085850"/>
          <p14:tracePt t="106535" x="8185150" y="1104900"/>
          <p14:tracePt t="106538" x="8178800" y="1117600"/>
          <p14:tracePt t="106551" x="8172450" y="1136650"/>
          <p14:tracePt t="106568" x="8153400" y="1193800"/>
          <p14:tracePt t="106585" x="8140700" y="1244600"/>
          <p14:tracePt t="106601" x="8121650" y="1270000"/>
          <p14:tracePt t="106617" x="8108950" y="1308100"/>
          <p14:tracePt t="106634" x="8102600" y="1327150"/>
          <p14:tracePt t="106650" x="8102600" y="1358900"/>
          <p14:tracePt t="106667" x="8083550" y="1390650"/>
          <p14:tracePt t="106684" x="8070850" y="1428750"/>
          <p14:tracePt t="106700" x="8058150" y="1460500"/>
          <p14:tracePt t="106717" x="8032750" y="1504950"/>
          <p14:tracePt t="106734" x="8020050" y="1536700"/>
          <p14:tracePt t="106736" x="8007350" y="1555750"/>
          <p14:tracePt t="106750" x="8007350" y="1562100"/>
          <p14:tracePt t="106767" x="7994650" y="1587500"/>
          <p14:tracePt t="106768" x="7988300" y="1600200"/>
          <p14:tracePt t="106784" x="7981950" y="1612900"/>
          <p14:tracePt t="106800" x="7975600" y="1638300"/>
          <p14:tracePt t="106817" x="7962900" y="1651000"/>
          <p14:tracePt t="106834" x="7956550" y="1670050"/>
          <p14:tracePt t="106851" x="7950200" y="1689100"/>
          <p14:tracePt t="106867" x="7943850" y="1701800"/>
          <p14:tracePt t="106884" x="7937500" y="1720850"/>
          <p14:tracePt t="106918" x="7918450" y="1758950"/>
          <p14:tracePt t="106922" x="7912100" y="1771650"/>
          <p14:tracePt t="106934" x="7912100" y="1778000"/>
          <p14:tracePt t="106950" x="7912100" y="1784350"/>
          <p14:tracePt t="107056" x="7924800" y="1771650"/>
          <p14:tracePt t="107065" x="7950200" y="1739900"/>
          <p14:tracePt t="107073" x="7969250" y="1708150"/>
          <p14:tracePt t="107084" x="7988300" y="1682750"/>
          <p14:tracePt t="107101" x="8026400" y="1619250"/>
          <p14:tracePt t="107117" x="8064500" y="1562100"/>
          <p14:tracePt t="107134" x="8096250" y="1504950"/>
          <p14:tracePt t="107150" x="8121650" y="1447800"/>
          <p14:tracePt t="107167" x="8128000" y="1397000"/>
          <p14:tracePt t="107168" x="8147050" y="1365250"/>
          <p14:tracePt t="107184" x="8159750" y="1314450"/>
          <p14:tracePt t="107200" x="8172450" y="1263650"/>
          <p14:tracePt t="107217" x="8197850" y="1225550"/>
          <p14:tracePt t="107234" x="8216900" y="1187450"/>
          <p14:tracePt t="107251" x="8235950" y="1162050"/>
          <p14:tracePt t="107267" x="8248650" y="1130300"/>
          <p14:tracePt t="107284" x="8261350" y="1098550"/>
          <p14:tracePt t="107300" x="8261350" y="1073150"/>
          <p14:tracePt t="107317" x="8274050" y="1041400"/>
          <p14:tracePt t="107334" x="8280400" y="1016000"/>
          <p14:tracePt t="107350" x="8305800" y="984250"/>
          <p14:tracePt t="107367" x="8305800" y="971550"/>
          <p14:tracePt t="107385" x="8305800" y="958850"/>
          <p14:tracePt t="107400" x="8305800" y="952500"/>
          <p14:tracePt t="107418" x="8312150" y="939800"/>
          <p14:tracePt t="107434" x="8312150" y="933450"/>
          <p14:tracePt t="107450" x="8318500" y="927100"/>
          <p14:tracePt t="107608" x="8318500" y="946150"/>
          <p14:tracePt t="107617" x="8299450" y="965200"/>
          <p14:tracePt t="107625" x="8267700" y="996950"/>
          <p14:tracePt t="107634" x="8248650" y="1022350"/>
          <p14:tracePt t="107650" x="8204200" y="1085850"/>
          <p14:tracePt t="107667" x="8178800" y="1136650"/>
          <p14:tracePt t="107684" x="8172450" y="1162050"/>
          <p14:tracePt t="107700" x="8153400" y="1193800"/>
          <p14:tracePt t="107717" x="8147050" y="1231900"/>
          <p14:tracePt t="107734" x="8128000" y="1263650"/>
          <p14:tracePt t="107750" x="8115300" y="1301750"/>
          <p14:tracePt t="107767" x="8102600" y="1333500"/>
          <p14:tracePt t="107784" x="8077200" y="1384300"/>
          <p14:tracePt t="107800" x="8070850" y="1416050"/>
          <p14:tracePt t="107817" x="8064500" y="1447800"/>
          <p14:tracePt t="107834" x="8051800" y="1492250"/>
          <p14:tracePt t="107850" x="8026400" y="1536700"/>
          <p14:tracePt t="107867" x="8013700" y="1581150"/>
          <p14:tracePt t="107884" x="7994650" y="1625600"/>
          <p14:tracePt t="107900" x="7988300" y="1670050"/>
          <p14:tracePt t="107917" x="7981950" y="1695450"/>
          <p14:tracePt t="107933" x="7975600" y="1714500"/>
          <p14:tracePt t="107950" x="7975600" y="1746250"/>
          <p14:tracePt t="107967" x="7969250" y="1752600"/>
          <p14:tracePt t="107983" x="7969250" y="1765300"/>
          <p14:tracePt t="108088" x="7969250" y="1771650"/>
          <p14:tracePt t="108105" x="7981950" y="1771650"/>
          <p14:tracePt t="108112" x="7994650" y="1752600"/>
          <p14:tracePt t="108120" x="8020050" y="1708150"/>
          <p14:tracePt t="108134" x="8045450" y="1663700"/>
          <p14:tracePt t="108150" x="8108950" y="1574800"/>
          <p14:tracePt t="108152" x="8134350" y="1543050"/>
          <p14:tracePt t="108167" x="8159750" y="1511300"/>
          <p14:tracePt t="108168" x="8178800" y="1479550"/>
          <p14:tracePt t="108184" x="8197850" y="1428750"/>
          <p14:tracePt t="108200" x="8223250" y="1377950"/>
          <p14:tracePt t="108217" x="8235950" y="1320800"/>
          <p14:tracePt t="108234" x="8248650" y="1276350"/>
          <p14:tracePt t="108250" x="8267700" y="1225550"/>
          <p14:tracePt t="108267" x="8280400" y="1193800"/>
          <p14:tracePt t="108284" x="8293100" y="1143000"/>
          <p14:tracePt t="108300" x="8293100" y="1117600"/>
          <p14:tracePt t="108317" x="8299450" y="1092200"/>
          <p14:tracePt t="108334" x="8305800" y="1066800"/>
          <p14:tracePt t="108350" x="8318500" y="1028700"/>
          <p14:tracePt t="108353" x="8318500" y="1016000"/>
          <p14:tracePt t="108367" x="8318500" y="1003300"/>
          <p14:tracePt t="108384" x="8324850" y="965200"/>
          <p14:tracePt t="108400" x="8331200" y="958850"/>
          <p14:tracePt t="108417" x="8331200" y="946150"/>
          <p14:tracePt t="108434" x="8331200" y="939800"/>
          <p14:tracePt t="108451" x="8331200" y="933450"/>
          <p14:tracePt t="108467" x="8337550" y="920750"/>
          <p14:tracePt t="108640" x="8324850" y="946150"/>
          <p14:tracePt t="108648" x="8299450" y="984250"/>
          <p14:tracePt t="108657" x="8280400" y="1016000"/>
          <p14:tracePt t="108667" x="8248650" y="1060450"/>
          <p14:tracePt t="108684" x="8204200" y="1130300"/>
          <p14:tracePt t="108701" x="8159750" y="1200150"/>
          <p14:tracePt t="108717" x="8153400" y="1219200"/>
          <p14:tracePt t="108734" x="8134350" y="1263650"/>
          <p14:tracePt t="108750" x="8128000" y="1301750"/>
          <p14:tracePt t="108752" x="8121650" y="1327150"/>
          <p14:tracePt t="108767" x="8108950" y="1352550"/>
          <p14:tracePt t="108784" x="8077200" y="1403350"/>
          <p14:tracePt t="108800" x="8058150" y="1447800"/>
          <p14:tracePt t="108817" x="8032750" y="1492250"/>
          <p14:tracePt t="108834" x="8013700" y="1524000"/>
          <p14:tracePt t="108850" x="7994650" y="1555750"/>
          <p14:tracePt t="108867" x="7975600" y="1581150"/>
          <p14:tracePt t="108884" x="7962900" y="1600200"/>
          <p14:tracePt t="108900" x="7943850" y="1625600"/>
          <p14:tracePt t="108917" x="7931150" y="1638300"/>
          <p14:tracePt t="108933" x="7924800" y="1644650"/>
          <p14:tracePt t="109072" x="0" y="0"/>
        </p14:tracePtLst>
        <p14:tracePtLst>
          <p14:tracePt t="114613" x="7118350" y="793750"/>
          <p14:tracePt t="114844" x="7118350" y="787400"/>
          <p14:tracePt t="114850" x="7118350" y="781050"/>
          <p14:tracePt t="114867" x="7112000" y="762000"/>
          <p14:tracePt t="114884" x="7105650" y="755650"/>
          <p14:tracePt t="114952" x="7105650" y="749300"/>
          <p14:tracePt t="114960" x="7112000" y="749300"/>
          <p14:tracePt t="114968" x="7137400" y="749300"/>
          <p14:tracePt t="114984" x="7200900" y="742950"/>
          <p14:tracePt t="115000" x="7289800" y="742950"/>
          <p14:tracePt t="115017" x="7385050" y="730250"/>
          <p14:tracePt t="115034" x="7461250" y="723900"/>
          <p14:tracePt t="115051" x="7505700" y="723900"/>
          <p14:tracePt t="115067" x="7537450" y="723900"/>
          <p14:tracePt t="115084" x="7556500" y="723900"/>
          <p14:tracePt t="115128" x="7569200" y="723900"/>
          <p14:tracePt t="115136" x="7588250" y="723900"/>
          <p14:tracePt t="115144" x="7613650" y="730250"/>
          <p14:tracePt t="115153" x="7658100" y="736600"/>
          <p14:tracePt t="115167" x="7689850" y="749300"/>
          <p14:tracePt t="115184" x="7759700" y="781050"/>
          <p14:tracePt t="115200" x="7778750" y="787400"/>
          <p14:tracePt t="115217" x="7791450" y="800100"/>
          <p14:tracePt t="115234" x="7797800" y="800100"/>
          <p14:tracePt t="115288" x="7804150" y="806450"/>
          <p14:tracePt t="115298" x="7804150" y="819150"/>
          <p14:tracePt t="115313" x="7804150" y="838200"/>
          <p14:tracePt t="115320" x="7804150" y="850900"/>
          <p14:tracePt t="115334" x="7804150" y="876300"/>
          <p14:tracePt t="115350" x="7804150" y="908050"/>
          <p14:tracePt t="115352" x="7804150" y="914400"/>
          <p14:tracePt t="115367" x="7804150" y="920750"/>
          <p14:tracePt t="115384" x="7791450" y="946150"/>
          <p14:tracePt t="115400" x="7766050" y="958850"/>
          <p14:tracePt t="115417" x="7734300" y="965200"/>
          <p14:tracePt t="115434" x="7702550" y="984250"/>
          <p14:tracePt t="115450" x="7639050" y="990600"/>
          <p14:tracePt t="115467" x="7562850" y="996950"/>
          <p14:tracePt t="115484" x="7505700" y="996950"/>
          <p14:tracePt t="115500" x="7486650" y="996950"/>
          <p14:tracePt t="115517" x="7480300" y="996950"/>
          <p14:tracePt t="115593" x="7473950" y="996950"/>
          <p14:tracePt t="115600" x="7461250" y="990600"/>
          <p14:tracePt t="115609" x="7461250" y="984250"/>
          <p14:tracePt t="115617" x="7454900" y="971550"/>
          <p14:tracePt t="115634" x="7442200" y="946150"/>
          <p14:tracePt t="115650" x="7435850" y="914400"/>
          <p14:tracePt t="115668" x="7435850" y="895350"/>
          <p14:tracePt t="115684" x="7435850" y="869950"/>
          <p14:tracePt t="115701" x="7435850" y="857250"/>
          <p14:tracePt t="115717" x="7454900" y="838200"/>
          <p14:tracePt t="115734" x="7486650" y="819150"/>
          <p14:tracePt t="115750" x="7537450" y="800100"/>
          <p14:tracePt t="115767" x="7588250" y="793750"/>
          <p14:tracePt t="115768" x="7613650" y="793750"/>
          <p14:tracePt t="115784" x="7658100" y="781050"/>
          <p14:tracePt t="115801" x="7708900" y="781050"/>
          <p14:tracePt t="115817" x="7759700" y="781050"/>
          <p14:tracePt t="115834" x="7797800" y="781050"/>
          <p14:tracePt t="115850" x="7823200" y="781050"/>
          <p14:tracePt t="115867" x="7835900" y="781050"/>
          <p14:tracePt t="115929" x="7842250" y="793750"/>
          <p14:tracePt t="115937" x="7848600" y="800100"/>
          <p14:tracePt t="115944" x="7854950" y="812800"/>
          <p14:tracePt t="115952" x="7861300" y="825500"/>
          <p14:tracePt t="115967" x="7867650" y="838200"/>
          <p14:tracePt t="115984" x="7874000" y="876300"/>
          <p14:tracePt t="116000" x="7874000" y="895350"/>
          <p14:tracePt t="116017" x="7874000" y="914400"/>
          <p14:tracePt t="116034" x="7861300" y="939800"/>
          <p14:tracePt t="116050" x="7829550" y="952500"/>
          <p14:tracePt t="116067" x="7810500" y="958850"/>
          <p14:tracePt t="116084" x="7772400" y="965200"/>
          <p14:tracePt t="116100" x="7708900" y="965200"/>
          <p14:tracePt t="116117" x="7626350" y="965200"/>
          <p14:tracePt t="116134" x="7537450" y="965200"/>
          <p14:tracePt t="116150" x="7454900" y="965200"/>
          <p14:tracePt t="116167" x="7378700" y="965200"/>
          <p14:tracePt t="116168" x="7359650" y="965200"/>
          <p14:tracePt t="116184" x="7334250" y="965200"/>
          <p14:tracePt t="116200" x="7321550" y="965200"/>
          <p14:tracePt t="116304" x="7315200" y="958850"/>
          <p14:tracePt t="116312" x="7308850" y="952500"/>
          <p14:tracePt t="116320" x="7308850" y="946150"/>
          <p14:tracePt t="116334" x="7308850" y="927100"/>
          <p14:tracePt t="116350" x="7308850" y="908050"/>
          <p14:tracePt t="116367" x="7308850" y="876300"/>
          <p14:tracePt t="116368" x="7308850" y="869950"/>
          <p14:tracePt t="116384" x="7308850" y="857250"/>
          <p14:tracePt t="116400" x="7321550" y="838200"/>
          <p14:tracePt t="116417" x="7366000" y="831850"/>
          <p14:tracePt t="116434" x="7454900" y="825500"/>
          <p14:tracePt t="116450" x="7550150" y="825500"/>
          <p14:tracePt t="116467" x="7607300" y="825500"/>
          <p14:tracePt t="116484" x="7664450" y="825500"/>
          <p14:tracePt t="116500" x="7708900" y="838200"/>
          <p14:tracePt t="116517" x="7734300" y="857250"/>
          <p14:tracePt t="116534" x="7747000" y="869950"/>
          <p14:tracePt t="116536" x="7753350" y="876300"/>
          <p14:tracePt t="116550" x="7759700" y="882650"/>
          <p14:tracePt t="116567" x="7772400" y="895350"/>
          <p14:tracePt t="116584" x="7778750" y="901700"/>
          <p14:tracePt t="116600" x="7785100" y="914400"/>
          <p14:tracePt t="116617" x="7797800" y="939800"/>
          <p14:tracePt t="116634" x="7804150" y="952500"/>
          <p14:tracePt t="116650" x="7810500" y="958850"/>
          <p14:tracePt t="116667" x="7816850" y="965200"/>
          <p14:tracePt t="116684" x="7816850" y="971550"/>
          <p14:tracePt t="116705" x="7816850" y="977900"/>
          <p14:tracePt t="116717" x="7816850" y="984250"/>
          <p14:tracePt t="116734" x="7816850" y="990600"/>
          <p14:tracePt t="116750" x="7797800" y="996950"/>
          <p14:tracePt t="116767" x="7734300" y="1009650"/>
          <p14:tracePt t="116768" x="7708900" y="1016000"/>
          <p14:tracePt t="116784" x="7620000" y="1016000"/>
          <p14:tracePt t="116800" x="7537450" y="1016000"/>
          <p14:tracePt t="116817" x="7448550" y="1016000"/>
          <p14:tracePt t="116834" x="7410450" y="1016000"/>
          <p14:tracePt t="116850" x="7391400" y="1016000"/>
          <p14:tracePt t="116867" x="7378700" y="1009650"/>
          <p14:tracePt t="117024" x="0" y="0"/>
        </p14:tracePtLst>
        <p14:tracePtLst>
          <p14:tracePt t="119803" x="7397750" y="990600"/>
          <p14:tracePt t="119875" x="7410450" y="971550"/>
          <p14:tracePt t="119881" x="7435850" y="958850"/>
          <p14:tracePt t="119890" x="7435850" y="946150"/>
          <p14:tracePt t="119901" x="7442200" y="920750"/>
          <p14:tracePt t="119917" x="7448550" y="876300"/>
          <p14:tracePt t="119934" x="7461250" y="812800"/>
          <p14:tracePt t="119950" x="7480300" y="781050"/>
          <p14:tracePt t="119967" x="7505700" y="742950"/>
          <p14:tracePt t="119968" x="7518400" y="730250"/>
          <p14:tracePt t="119984" x="7562850" y="704850"/>
          <p14:tracePt t="120000" x="7588250" y="692150"/>
          <p14:tracePt t="120017" x="7594600" y="692150"/>
          <p14:tracePt t="120034" x="7607300" y="692150"/>
          <p14:tracePt t="120050" x="7620000" y="692150"/>
          <p14:tracePt t="120067" x="7651750" y="692150"/>
          <p14:tracePt t="120084" x="7670800" y="692150"/>
          <p14:tracePt t="120100" x="7708900" y="704850"/>
          <p14:tracePt t="120117" x="7740650" y="730250"/>
          <p14:tracePt t="120134" x="7772400" y="755650"/>
          <p14:tracePt t="120150" x="7785100" y="762000"/>
          <p14:tracePt t="120167" x="7791450" y="781050"/>
          <p14:tracePt t="120184" x="7804150" y="806450"/>
          <p14:tracePt t="120201" x="7816850" y="825500"/>
          <p14:tracePt t="120217" x="7816850" y="831850"/>
          <p14:tracePt t="120234" x="7810500" y="857250"/>
          <p14:tracePt t="120250" x="7766050" y="882650"/>
          <p14:tracePt t="120267" x="7683500" y="914400"/>
          <p14:tracePt t="120284" x="7600950" y="927100"/>
          <p14:tracePt t="120300" x="7531100" y="933450"/>
          <p14:tracePt t="120317" x="7493000" y="939800"/>
          <p14:tracePt t="120334" x="7473950" y="939800"/>
          <p14:tracePt t="120624" x="0" y="0"/>
        </p14:tracePtLst>
        <p14:tracePtLst>
          <p14:tracePt t="121225" x="8426450" y="501650"/>
          <p14:tracePt t="121232" x="8432800" y="488950"/>
          <p14:tracePt t="121240" x="8445500" y="482600"/>
          <p14:tracePt t="121250" x="8445500" y="476250"/>
          <p14:tracePt t="121280" x="8451850" y="469900"/>
          <p14:tracePt t="121425" x="8451850" y="482600"/>
          <p14:tracePt t="121433" x="8451850" y="508000"/>
          <p14:tracePt t="121441" x="8451850" y="527050"/>
          <p14:tracePt t="121451" x="8451850" y="546100"/>
          <p14:tracePt t="121468" x="8445500" y="615950"/>
          <p14:tracePt t="121484" x="8413750" y="692150"/>
          <p14:tracePt t="121501" x="8388350" y="781050"/>
          <p14:tracePt t="121517" x="8350250" y="857250"/>
          <p14:tracePt t="121534" x="8331200" y="908050"/>
          <p14:tracePt t="121550" x="8318500" y="965200"/>
          <p14:tracePt t="121554" x="8305800" y="996950"/>
          <p14:tracePt t="121567" x="8299450" y="1022350"/>
          <p14:tracePt t="121584" x="8274050" y="1085850"/>
          <p14:tracePt t="121600" x="8267700" y="1104900"/>
          <p14:tracePt t="121617" x="8261350" y="1111250"/>
          <p14:tracePt t="121665" x="8261350" y="1117600"/>
          <p14:tracePt t="121720" x="8261350" y="1111250"/>
          <p14:tracePt t="121729" x="8261350" y="1085850"/>
          <p14:tracePt t="121737" x="8286750" y="1035050"/>
          <p14:tracePt t="121751" x="8299450" y="990600"/>
          <p14:tracePt t="121767" x="8356600" y="869950"/>
          <p14:tracePt t="121784" x="8420100" y="723900"/>
          <p14:tracePt t="121800" x="8445500" y="660400"/>
          <p14:tracePt t="121817" x="8451850" y="615950"/>
          <p14:tracePt t="121834" x="8458200" y="590550"/>
          <p14:tracePt t="121850" x="8458200" y="577850"/>
          <p14:tracePt t="121867" x="8458200" y="571500"/>
          <p14:tracePt t="121992" x="8458200" y="577850"/>
          <p14:tracePt t="122000" x="8439150" y="609600"/>
          <p14:tracePt t="122008" x="8407400" y="660400"/>
          <p14:tracePt t="122017" x="8375650" y="698500"/>
          <p14:tracePt t="122034" x="8305800" y="800100"/>
          <p14:tracePt t="122050" x="8235950" y="901700"/>
          <p14:tracePt t="122067" x="8197850" y="984250"/>
          <p14:tracePt t="122083" x="8153400" y="1060450"/>
          <p14:tracePt t="122100" x="8153400" y="1085850"/>
          <p14:tracePt t="122117" x="8147050" y="1104900"/>
          <p14:tracePt t="122134" x="8140700" y="1123950"/>
          <p14:tracePt t="122250" x="8166100" y="1111250"/>
          <p14:tracePt t="122257" x="8197850" y="1073150"/>
          <p14:tracePt t="122269" x="8235950" y="1028700"/>
          <p14:tracePt t="122284" x="8337550" y="946150"/>
          <p14:tracePt t="122302" x="8420100" y="825500"/>
          <p14:tracePt t="122317" x="8464550" y="742950"/>
          <p14:tracePt t="122335" x="8489950" y="666750"/>
          <p14:tracePt t="122337" x="8496300" y="641350"/>
          <p14:tracePt t="122350" x="8509000" y="622300"/>
          <p14:tracePt t="122369" x="8509000" y="584200"/>
          <p14:tracePt t="122384" x="8509000" y="565150"/>
          <p14:tracePt t="122401" x="8509000" y="558800"/>
          <p14:tracePt t="122417" x="8509000" y="552450"/>
          <p14:tracePt t="122521" x="8509000" y="565150"/>
          <p14:tracePt t="122530" x="8483600" y="603250"/>
          <p14:tracePt t="122538" x="8470900" y="647700"/>
          <p14:tracePt t="122550" x="8439150" y="711200"/>
          <p14:tracePt t="122567" x="8369300" y="844550"/>
          <p14:tracePt t="122569" x="8331200" y="908050"/>
          <p14:tracePt t="122584" x="8280400" y="1016000"/>
          <p14:tracePt t="122601" x="8242300" y="1092200"/>
          <p14:tracePt t="122617" x="8235950" y="1117600"/>
          <p14:tracePt t="122634" x="8235950" y="1123950"/>
          <p14:tracePt t="123064" x="0" y="0"/>
        </p14:tracePtLst>
        <p14:tracePtLst>
          <p14:tracePt t="123769" x="6400800" y="425450"/>
          <p14:tracePt t="123776" x="6407150" y="412750"/>
          <p14:tracePt t="123929" x="6413500" y="412750"/>
          <p14:tracePt t="123937" x="6419850" y="444500"/>
          <p14:tracePt t="123944" x="6419850" y="488950"/>
          <p14:tracePt t="123953" x="6413500" y="546100"/>
          <p14:tracePt t="123967" x="6407150" y="609600"/>
          <p14:tracePt t="123984" x="6369050" y="850900"/>
          <p14:tracePt t="124000" x="6343650" y="1009650"/>
          <p14:tracePt t="124017" x="6330950" y="1155700"/>
          <p14:tracePt t="124034" x="6311900" y="1276350"/>
          <p14:tracePt t="124050" x="6299200" y="1371600"/>
          <p14:tracePt t="124067" x="6299200" y="1416050"/>
          <p14:tracePt t="124084" x="6299200" y="1435100"/>
          <p14:tracePt t="124100" x="6299200" y="1441450"/>
          <p14:tracePt t="124193" x="6311900" y="1422400"/>
          <p14:tracePt t="124201" x="6318250" y="1377950"/>
          <p14:tracePt t="124209" x="6350000" y="1327150"/>
          <p14:tracePt t="124218" x="6375400" y="1270000"/>
          <p14:tracePt t="124234" x="6426200" y="1130300"/>
          <p14:tracePt t="124250" x="6477000" y="996950"/>
          <p14:tracePt t="124267" x="6508750" y="863600"/>
          <p14:tracePt t="124285" x="6521450" y="755650"/>
          <p14:tracePt t="124300" x="6527800" y="673100"/>
          <p14:tracePt t="124317" x="6527800" y="609600"/>
          <p14:tracePt t="124334" x="6527800" y="565150"/>
          <p14:tracePt t="124351" x="6527800" y="527050"/>
          <p14:tracePt t="124367" x="6527800" y="520700"/>
          <p14:tracePt t="124384" x="6527800" y="514350"/>
          <p14:tracePt t="124642" x="6527800" y="539750"/>
          <p14:tracePt t="124648" x="6515100" y="603250"/>
          <p14:tracePt t="124656" x="6502400" y="673100"/>
          <p14:tracePt t="124667" x="6489700" y="723900"/>
          <p14:tracePt t="124684" x="6457950" y="863600"/>
          <p14:tracePt t="124700" x="6432550" y="1003300"/>
          <p14:tracePt t="124717" x="6407150" y="1111250"/>
          <p14:tracePt t="124734" x="6407150" y="1181100"/>
          <p14:tracePt t="124751" x="6407150" y="1225550"/>
          <p14:tracePt t="124753" x="6407150" y="1238250"/>
          <p14:tracePt t="124767" x="6407150" y="1244600"/>
          <p14:tracePt t="124960" x="0" y="0"/>
        </p14:tracePtLst>
        <p14:tracePtLst>
          <p14:tracePt t="126378" x="7378700" y="927100"/>
          <p14:tracePt t="126441" x="7378700" y="914400"/>
          <p14:tracePt t="126465" x="7385050" y="908050"/>
          <p14:tracePt t="126472" x="7385050" y="901700"/>
          <p14:tracePt t="126488" x="7385050" y="882650"/>
          <p14:tracePt t="126500" x="7385050" y="876300"/>
          <p14:tracePt t="126517" x="7385050" y="857250"/>
          <p14:tracePt t="126534" x="7391400" y="838200"/>
          <p14:tracePt t="126550" x="7410450" y="806450"/>
          <p14:tracePt t="126567" x="7442200" y="774700"/>
          <p14:tracePt t="126568" x="7467600" y="762000"/>
          <p14:tracePt t="126584" x="7499350" y="730250"/>
          <p14:tracePt t="126600" x="7543800" y="711200"/>
          <p14:tracePt t="126617" x="7562850" y="698500"/>
          <p14:tracePt t="126634" x="7594600" y="698500"/>
          <p14:tracePt t="126650" x="7626350" y="698500"/>
          <p14:tracePt t="126667" x="7677150" y="698500"/>
          <p14:tracePt t="126684" x="7747000" y="698500"/>
          <p14:tracePt t="126700" x="7785100" y="698500"/>
          <p14:tracePt t="126718" x="7829550" y="698500"/>
          <p14:tracePt t="126734" x="7854950" y="698500"/>
          <p14:tracePt t="126736" x="7874000" y="698500"/>
          <p14:tracePt t="126751" x="7893050" y="698500"/>
          <p14:tracePt t="126753" x="7905750" y="698500"/>
          <p14:tracePt t="126767" x="7924800" y="698500"/>
          <p14:tracePt t="126784" x="7937500" y="704850"/>
          <p14:tracePt t="126925" x="7912100" y="762000"/>
          <p14:tracePt t="126928" x="7893050" y="787400"/>
          <p14:tracePt t="126936" x="7861300" y="806450"/>
          <p14:tracePt t="126950" x="7829550" y="819150"/>
          <p14:tracePt t="126967" x="7740650" y="850900"/>
          <p14:tracePt t="126969" x="7702550" y="869950"/>
          <p14:tracePt t="126984" x="7632700" y="882650"/>
          <p14:tracePt t="127001" x="7556500" y="908050"/>
          <p14:tracePt t="127017" x="7480300" y="920750"/>
          <p14:tracePt t="127034" x="7385050" y="939800"/>
          <p14:tracePt t="127050" x="7264400" y="952500"/>
          <p14:tracePt t="127067" x="7150100" y="971550"/>
          <p14:tracePt t="127083" x="7029450" y="990600"/>
          <p14:tracePt t="127100" x="6934200" y="1009650"/>
          <p14:tracePt t="127117" x="6870700" y="1009650"/>
          <p14:tracePt t="127134" x="6851650" y="1009650"/>
          <p14:tracePt t="127320" x="0" y="0"/>
        </p14:tracePtLst>
        <p14:tracePtLst>
          <p14:tracePt t="128338" x="8362950" y="558800"/>
          <p14:tracePt t="128818" x="8343900" y="565150"/>
          <p14:tracePt t="128825" x="8331200" y="571500"/>
          <p14:tracePt t="128834" x="8312150" y="596900"/>
          <p14:tracePt t="128851" x="8261350" y="628650"/>
          <p14:tracePt t="128868" x="8223250" y="673100"/>
          <p14:tracePt t="128884" x="8191500" y="704850"/>
          <p14:tracePt t="128902" x="8172450" y="730250"/>
          <p14:tracePt t="128917" x="8153400" y="755650"/>
          <p14:tracePt t="128934" x="8134350" y="774700"/>
          <p14:tracePt t="128950" x="8128000" y="787400"/>
          <p14:tracePt t="128967" x="8108950" y="806450"/>
          <p14:tracePt t="128968" x="8102600" y="812800"/>
          <p14:tracePt t="128984" x="8077200" y="838200"/>
          <p14:tracePt t="129000" x="8064500" y="844550"/>
          <p14:tracePt t="129017" x="8058150" y="850900"/>
          <p14:tracePt t="129112" x="8064500" y="850900"/>
          <p14:tracePt t="129120" x="8070850" y="850900"/>
          <p14:tracePt t="129128" x="8089900" y="850900"/>
          <p14:tracePt t="129136" x="8121650" y="838200"/>
          <p14:tracePt t="129150" x="8147050" y="831850"/>
          <p14:tracePt t="129167" x="8235950" y="812800"/>
          <p14:tracePt t="129168" x="8274050" y="793750"/>
          <p14:tracePt t="129184" x="8350250" y="787400"/>
          <p14:tracePt t="129200" x="8407400" y="787400"/>
          <p14:tracePt t="129217" x="8445500" y="787400"/>
          <p14:tracePt t="129234" x="8464550" y="787400"/>
          <p14:tracePt t="129265" x="8470900" y="787400"/>
          <p14:tracePt t="129272" x="8477250" y="787400"/>
          <p14:tracePt t="129283" x="8483600" y="787400"/>
          <p14:tracePt t="129300" x="8496300" y="793750"/>
          <p14:tracePt t="129317" x="8509000" y="806450"/>
          <p14:tracePt t="129333" x="8521700" y="825500"/>
          <p14:tracePt t="129350" x="8528050" y="844550"/>
          <p14:tracePt t="129367" x="8528050" y="869950"/>
          <p14:tracePt t="129384" x="8528050" y="895350"/>
          <p14:tracePt t="129400" x="8528050" y="901700"/>
          <p14:tracePt t="129417" x="8496300" y="920750"/>
          <p14:tracePt t="129433" x="8432800" y="933450"/>
          <p14:tracePt t="129451" x="8356600" y="946150"/>
          <p14:tracePt t="129467" x="8280400" y="946150"/>
          <p14:tracePt t="129484" x="8204200" y="946150"/>
          <p14:tracePt t="129500" x="8166100" y="946150"/>
          <p14:tracePt t="129517" x="8153400" y="946150"/>
          <p14:tracePt t="129534" x="8147050" y="939800"/>
          <p14:tracePt t="129550" x="8147050" y="933450"/>
          <p14:tracePt t="129567" x="8134350" y="914400"/>
          <p14:tracePt t="129568" x="8134350" y="908050"/>
          <p14:tracePt t="129584" x="8134350" y="869950"/>
          <p14:tracePt t="129600" x="8140700" y="838200"/>
          <p14:tracePt t="129617" x="8185150" y="793750"/>
          <p14:tracePt t="129634" x="8248650" y="762000"/>
          <p14:tracePt t="129650" x="8362950" y="742950"/>
          <p14:tracePt t="129667" x="8477250" y="736600"/>
          <p14:tracePt t="129684" x="8540750" y="736600"/>
          <p14:tracePt t="129700" x="8572500" y="736600"/>
          <p14:tracePt t="129717" x="8597900" y="762000"/>
          <p14:tracePt t="129734" x="8616950" y="781050"/>
          <p14:tracePt t="129736" x="8629650" y="800100"/>
          <p14:tracePt t="129751" x="8636000" y="812800"/>
          <p14:tracePt t="129768" x="8642350" y="838200"/>
          <p14:tracePt t="129784" x="8642350" y="857250"/>
          <p14:tracePt t="129800" x="8642350" y="882650"/>
          <p14:tracePt t="129817" x="8597900" y="908050"/>
          <p14:tracePt t="129834" x="8502650" y="908050"/>
          <p14:tracePt t="129851" x="8375650" y="908050"/>
          <p14:tracePt t="129867" x="8248650" y="895350"/>
          <p14:tracePt t="129884" x="8096250" y="838200"/>
          <p14:tracePt t="129901" x="8013700" y="793750"/>
          <p14:tracePt t="129917" x="8001000" y="774700"/>
          <p14:tracePt t="129934" x="7994650" y="749300"/>
          <p14:tracePt t="129950" x="7994650" y="723900"/>
          <p14:tracePt t="129967" x="8007350" y="685800"/>
          <p14:tracePt t="129968" x="8032750" y="666750"/>
          <p14:tracePt t="129984" x="8077200" y="641350"/>
          <p14:tracePt t="130000" x="8178800" y="615950"/>
          <p14:tracePt t="130017" x="8293100" y="615950"/>
          <p14:tracePt t="130034" x="8394700" y="615950"/>
          <p14:tracePt t="130050" x="8477250" y="635000"/>
          <p14:tracePt t="130067" x="8528050" y="666750"/>
          <p14:tracePt t="130084" x="8540750" y="679450"/>
          <p14:tracePt t="130100" x="8553450" y="698500"/>
          <p14:tracePt t="130117" x="8553450" y="717550"/>
          <p14:tracePt t="130133" x="8553450" y="736600"/>
          <p14:tracePt t="130150" x="8553450" y="768350"/>
          <p14:tracePt t="130167" x="8540750" y="800100"/>
          <p14:tracePt t="130168" x="8521700" y="812800"/>
          <p14:tracePt t="130184" x="8439150" y="825500"/>
          <p14:tracePt t="130201" x="8343900" y="838200"/>
          <p14:tracePt t="130217" x="8255000" y="838200"/>
          <p14:tracePt t="130234" x="8191500" y="831850"/>
          <p14:tracePt t="130250" x="8121650" y="806450"/>
          <p14:tracePt t="130267" x="8108950" y="800100"/>
          <p14:tracePt t="130284" x="8102600" y="787400"/>
          <p14:tracePt t="130300" x="8102600" y="774700"/>
          <p14:tracePt t="130317" x="8102600" y="755650"/>
          <p14:tracePt t="130334" x="8128000" y="717550"/>
          <p14:tracePt t="130350" x="8216900" y="692150"/>
          <p14:tracePt t="130367" x="8362950" y="679450"/>
          <p14:tracePt t="130369" x="8426450" y="679450"/>
          <p14:tracePt t="130384" x="8502650" y="679450"/>
          <p14:tracePt t="130400" x="8566150" y="685800"/>
          <p14:tracePt t="130417" x="8597900" y="717550"/>
          <p14:tracePt t="130434" x="8636000" y="755650"/>
          <p14:tracePt t="130451" x="8648700" y="781050"/>
          <p14:tracePt t="130467" x="8655050" y="793750"/>
          <p14:tracePt t="130484" x="8655050" y="825500"/>
          <p14:tracePt t="130501" x="8648700" y="863600"/>
          <p14:tracePt t="130517" x="8578850" y="895350"/>
          <p14:tracePt t="130534" x="8470900" y="920750"/>
          <p14:tracePt t="130551" x="8343900" y="920750"/>
          <p14:tracePt t="130552" x="8274050" y="920750"/>
          <p14:tracePt t="130567" x="8216900" y="920750"/>
          <p14:tracePt t="130584" x="8096250" y="889000"/>
          <p14:tracePt t="130600" x="8064500" y="863600"/>
          <p14:tracePt t="130617" x="8058150" y="838200"/>
          <p14:tracePt t="130634" x="8058150" y="800100"/>
          <p14:tracePt t="130650" x="8070850" y="762000"/>
          <p14:tracePt t="130667" x="8147050" y="711200"/>
          <p14:tracePt t="130684" x="8267700" y="673100"/>
          <p14:tracePt t="130700" x="8420100" y="660400"/>
          <p14:tracePt t="130717" x="8540750" y="660400"/>
          <p14:tracePt t="130734" x="8629650" y="679450"/>
          <p14:tracePt t="130750" x="8661400" y="717550"/>
          <p14:tracePt t="130768" x="8680450" y="755650"/>
          <p14:tracePt t="130784" x="8686800" y="806450"/>
          <p14:tracePt t="130800" x="8686800" y="838200"/>
          <p14:tracePt t="130817" x="8674100" y="857250"/>
          <p14:tracePt t="130834" x="8623300" y="882650"/>
          <p14:tracePt t="130850" x="8521700" y="895350"/>
          <p14:tracePt t="130867" x="8388350" y="901700"/>
          <p14:tracePt t="130884" x="8229600" y="901700"/>
          <p14:tracePt t="130901" x="8102600" y="901700"/>
          <p14:tracePt t="130917" x="8045450" y="889000"/>
          <p14:tracePt t="130934" x="8039100" y="889000"/>
          <p14:tracePt t="131040" x="8039100" y="882650"/>
          <p14:tracePt t="131048" x="8039100" y="863600"/>
          <p14:tracePt t="131057" x="8039100" y="850900"/>
          <p14:tracePt t="131057" x="0" y="0"/>
        </p14:tracePtLst>
        <p14:tracePtLst>
          <p14:tracePt t="131385" x="6299200" y="927100"/>
          <p14:tracePt t="131442" x="6299200" y="914400"/>
          <p14:tracePt t="131450" x="6299200" y="882650"/>
          <p14:tracePt t="131457" x="6299200" y="863600"/>
          <p14:tracePt t="131468" x="6299200" y="844550"/>
          <p14:tracePt t="131484" x="6311900" y="806450"/>
          <p14:tracePt t="131501" x="6419850" y="768350"/>
          <p14:tracePt t="131517" x="6559550" y="736600"/>
          <p14:tracePt t="131522" x="6616700" y="730250"/>
          <p14:tracePt t="131534" x="6667500" y="717550"/>
          <p14:tracePt t="131551" x="6724650" y="717550"/>
          <p14:tracePt t="131554" x="6731000" y="717550"/>
          <p14:tracePt t="131604" x="6731000" y="723900"/>
          <p14:tracePt t="131613" x="6731000" y="749300"/>
          <p14:tracePt t="131618" x="6731000" y="762000"/>
          <p14:tracePt t="131634" x="6731000" y="806450"/>
          <p14:tracePt t="131650" x="6724650" y="850900"/>
          <p14:tracePt t="131667" x="6673850" y="895350"/>
          <p14:tracePt t="131684" x="6597650" y="933450"/>
          <p14:tracePt t="131700" x="6540500" y="965200"/>
          <p14:tracePt t="131717" x="6477000" y="977900"/>
          <p14:tracePt t="131734" x="6432550" y="977900"/>
          <p14:tracePt t="131750" x="6407150" y="977900"/>
          <p14:tracePt t="131767" x="6381750" y="977900"/>
          <p14:tracePt t="131784" x="6362700" y="971550"/>
          <p14:tracePt t="131800" x="6362700" y="952500"/>
          <p14:tracePt t="131817" x="6356350" y="901700"/>
          <p14:tracePt t="131834" x="6356350" y="850900"/>
          <p14:tracePt t="131850" x="6407150" y="781050"/>
          <p14:tracePt t="131867" x="6527800" y="730250"/>
          <p14:tracePt t="131894" x="6680200" y="717550"/>
          <p14:tracePt t="131923" x="6965950" y="717550"/>
          <p14:tracePt t="131928" x="6972300" y="717550"/>
          <p14:tracePt t="131984" x="6972300" y="730250"/>
          <p14:tracePt t="131992" x="6972300" y="749300"/>
          <p14:tracePt t="132000" x="6946900" y="762000"/>
          <p14:tracePt t="132017" x="6858000" y="806450"/>
          <p14:tracePt t="132034" x="6731000" y="838200"/>
          <p14:tracePt t="132050" x="6642100" y="844550"/>
          <p14:tracePt t="132067" x="6597650" y="850900"/>
          <p14:tracePt t="132152" x="0" y="0"/>
        </p14:tracePtLst>
        <p14:tracePtLst>
          <p14:tracePt t="132786" x="8267700" y="641350"/>
          <p14:tracePt t="132976" x="8267700" y="660400"/>
          <p14:tracePt t="132984" x="8255000" y="685800"/>
          <p14:tracePt t="132992" x="8229600" y="736600"/>
          <p14:tracePt t="133000" x="8210550" y="768350"/>
          <p14:tracePt t="133017" x="8166100" y="838200"/>
          <p14:tracePt t="133034" x="8134350" y="895350"/>
          <p14:tracePt t="133050" x="8108950" y="939800"/>
          <p14:tracePt t="133067" x="8102600" y="965200"/>
          <p14:tracePt t="133084" x="8096250" y="984250"/>
          <p14:tracePt t="133100" x="8083550" y="1022350"/>
          <p14:tracePt t="133117" x="8070850" y="1073150"/>
          <p14:tracePt t="133134" x="8051800" y="1117600"/>
          <p14:tracePt t="133150" x="8026400" y="1162050"/>
          <p14:tracePt t="133167" x="8020050" y="1206500"/>
          <p14:tracePt t="133168" x="8007350" y="1219200"/>
          <p14:tracePt t="133184" x="7994650" y="1257300"/>
          <p14:tracePt t="133200" x="7975600" y="1289050"/>
          <p14:tracePt t="133217" x="7956550" y="1333500"/>
          <p14:tracePt t="133234" x="7937500" y="1390650"/>
          <p14:tracePt t="133250" x="7931150" y="1447800"/>
          <p14:tracePt t="133267" x="7918450" y="1498600"/>
          <p14:tracePt t="133283" x="7905750" y="1555750"/>
          <p14:tracePt t="133300" x="7905750" y="1574800"/>
          <p14:tracePt t="133317" x="7905750" y="1606550"/>
          <p14:tracePt t="133334" x="7899400" y="1644650"/>
          <p14:tracePt t="133350" x="7893050" y="1682750"/>
          <p14:tracePt t="133367" x="7874000" y="1714500"/>
          <p14:tracePt t="133368" x="7874000" y="1727200"/>
          <p14:tracePt t="133384" x="7867650" y="1739900"/>
          <p14:tracePt t="133400" x="7861300" y="1765300"/>
          <p14:tracePt t="133417" x="7854950" y="1790700"/>
          <p14:tracePt t="133433" x="7854950" y="1803400"/>
          <p14:tracePt t="133450" x="7848600" y="1809750"/>
          <p14:tracePt t="133467" x="7848600" y="1816100"/>
          <p14:tracePt t="133713" x="0" y="0"/>
        </p14:tracePtLst>
        <p14:tracePtLst>
          <p14:tracePt t="134409" x="8312150" y="1085850"/>
          <p14:tracePt t="134545" x="8312150" y="1079500"/>
          <p14:tracePt t="134552" x="8305800" y="1085850"/>
          <p14:tracePt t="134560" x="8293100" y="1098550"/>
          <p14:tracePt t="134568" x="8280400" y="1117600"/>
          <p14:tracePt t="134584" x="8255000" y="1168400"/>
          <p14:tracePt t="134600" x="8223250" y="1219200"/>
          <p14:tracePt t="134617" x="8204200" y="1257300"/>
          <p14:tracePt t="134634" x="8185150" y="1282700"/>
          <p14:tracePt t="134650" x="8178800" y="1301750"/>
          <p14:tracePt t="134667" x="8166100" y="1333500"/>
          <p14:tracePt t="134683" x="8153400" y="1371600"/>
          <p14:tracePt t="134700" x="8140700" y="1409700"/>
          <p14:tracePt t="134717" x="8128000" y="1454150"/>
          <p14:tracePt t="134734" x="8089900" y="1498600"/>
          <p14:tracePt t="134750" x="8070850" y="1530350"/>
          <p14:tracePt t="134752" x="8058150" y="1549400"/>
          <p14:tracePt t="134767" x="8032750" y="1587500"/>
          <p14:tracePt t="134784" x="7994650" y="1657350"/>
          <p14:tracePt t="134800" x="7962900" y="1720850"/>
          <p14:tracePt t="134817" x="7931150" y="1778000"/>
          <p14:tracePt t="134834" x="7880350" y="1841500"/>
          <p14:tracePt t="134850" x="7867650" y="1854200"/>
          <p14:tracePt t="134867" x="7854950" y="1873250"/>
          <p14:tracePt t="134968" x="0" y="0"/>
        </p14:tracePtLst>
        <p14:tracePtLst>
          <p14:tracePt t="135529" x="6457950" y="762000"/>
          <p14:tracePt t="135673" x="6457950" y="800100"/>
          <p14:tracePt t="135680" x="6457950" y="844550"/>
          <p14:tracePt t="135688" x="6457950" y="895350"/>
          <p14:tracePt t="135701" x="6457950" y="946150"/>
          <p14:tracePt t="135717" x="6445250" y="1066800"/>
          <p14:tracePt t="135734" x="6419850" y="1174750"/>
          <p14:tracePt t="135751" x="6407150" y="1263650"/>
          <p14:tracePt t="135767" x="6400800" y="1346200"/>
          <p14:tracePt t="135768" x="6394450" y="1371600"/>
          <p14:tracePt t="135784" x="6388100" y="1435100"/>
          <p14:tracePt t="135800" x="6381750" y="1485900"/>
          <p14:tracePt t="135817" x="6369050" y="1543050"/>
          <p14:tracePt t="135834" x="6356350" y="1606550"/>
          <p14:tracePt t="135850" x="6350000" y="1651000"/>
          <p14:tracePt t="135867" x="6350000" y="1682750"/>
          <p14:tracePt t="135884" x="6343650" y="1714500"/>
          <p14:tracePt t="135900" x="6337300" y="1752600"/>
          <p14:tracePt t="135917" x="6330950" y="1816100"/>
          <p14:tracePt t="135934" x="6324600" y="1885950"/>
          <p14:tracePt t="135950" x="6311900" y="1930400"/>
          <p14:tracePt t="135967" x="6305550" y="1955800"/>
          <p14:tracePt t="135968" x="6305550" y="1962150"/>
          <p14:tracePt t="136080" x="0" y="0"/>
        </p14:tracePtLst>
        <p14:tracePtLst>
          <p14:tracePt t="136643" x="4381500" y="717550"/>
          <p14:tracePt t="136753" x="4381500" y="742950"/>
          <p14:tracePt t="136761" x="4394200" y="787400"/>
          <p14:tracePt t="136769" x="4406900" y="825500"/>
          <p14:tracePt t="136784" x="4445000" y="933450"/>
          <p14:tracePt t="136801" x="4483100" y="1047750"/>
          <p14:tracePt t="136817" x="4521200" y="1168400"/>
          <p14:tracePt t="136834" x="4552950" y="1289050"/>
          <p14:tracePt t="136851" x="4572000" y="1371600"/>
          <p14:tracePt t="136867" x="4597400" y="1454150"/>
          <p14:tracePt t="136894" x="4622800" y="1543050"/>
          <p14:tracePt t="136923" x="4667250" y="1720850"/>
          <p14:tracePt t="136929" x="4686300" y="1765300"/>
          <p14:tracePt t="136936" x="4692650" y="1803400"/>
          <p14:tracePt t="136950" x="4711700" y="1847850"/>
          <p14:tracePt t="136967" x="4730750" y="1917700"/>
          <p14:tracePt t="136968" x="4737100" y="1955800"/>
          <p14:tracePt t="136984" x="4756150" y="2025650"/>
          <p14:tracePt t="137000" x="4781550" y="2101850"/>
          <p14:tracePt t="137017" x="4819650" y="2165350"/>
          <p14:tracePt t="137034" x="4845050" y="2209800"/>
          <p14:tracePt t="137050" x="4864100" y="2228850"/>
          <p14:tracePt t="137161" x="0" y="0"/>
        </p14:tracePtLst>
        <p14:tracePtLst>
          <p14:tracePt t="140042" x="6153150" y="3873500"/>
          <p14:tracePt t="140138" x="6197600" y="3873500"/>
          <p14:tracePt t="140145" x="6229350" y="3873500"/>
          <p14:tracePt t="140152" x="6261100" y="3873500"/>
          <p14:tracePt t="140167" x="6299200" y="3873500"/>
          <p14:tracePt t="140184" x="6369050" y="3873500"/>
          <p14:tracePt t="140201" x="6407150" y="3860800"/>
          <p14:tracePt t="140217" x="6413500" y="3860800"/>
          <p14:tracePt t="140234" x="6438900" y="3848100"/>
          <p14:tracePt t="140250" x="6464300" y="3841750"/>
          <p14:tracePt t="140267" x="6540500" y="3822700"/>
          <p14:tracePt t="140284" x="6642100" y="3816350"/>
          <p14:tracePt t="140300" x="6731000" y="3810000"/>
          <p14:tracePt t="140317" x="6800850" y="3797300"/>
          <p14:tracePt t="140334" x="6851650" y="3790950"/>
          <p14:tracePt t="140350" x="6902450" y="3790950"/>
          <p14:tracePt t="140367" x="6965950" y="3790950"/>
          <p14:tracePt t="140368" x="7010400" y="3790950"/>
          <p14:tracePt t="140384" x="7099300" y="3790950"/>
          <p14:tracePt t="140400" x="7200900" y="3790950"/>
          <p14:tracePt t="140417" x="7296150" y="3784600"/>
          <p14:tracePt t="140434" x="7385050" y="3784600"/>
          <p14:tracePt t="140451" x="7454900" y="3784600"/>
          <p14:tracePt t="140467" x="7531100" y="3784600"/>
          <p14:tracePt t="140484" x="7600950" y="3784600"/>
          <p14:tracePt t="140500" x="7702550" y="3784600"/>
          <p14:tracePt t="140517" x="7785100" y="3784600"/>
          <p14:tracePt t="140534" x="7835900" y="3784600"/>
          <p14:tracePt t="140550" x="7874000" y="3784600"/>
          <p14:tracePt t="140567" x="7912100" y="3784600"/>
          <p14:tracePt t="140584" x="7994650" y="3784600"/>
          <p14:tracePt t="140600" x="8077200" y="3784600"/>
          <p14:tracePt t="140617" x="8153400" y="3784600"/>
          <p14:tracePt t="140634" x="8191500" y="3784600"/>
          <p14:tracePt t="140809" x="8191500" y="3797300"/>
          <p14:tracePt t="140818" x="8166100" y="3803650"/>
          <p14:tracePt t="140825" x="8128000" y="3810000"/>
          <p14:tracePt t="140834" x="8077200" y="3822700"/>
          <p14:tracePt t="140850" x="7994650" y="3835400"/>
          <p14:tracePt t="140867" x="7912100" y="3841750"/>
          <p14:tracePt t="140884" x="7829550" y="3854450"/>
          <p14:tracePt t="140901" x="7778750" y="3867150"/>
          <p14:tracePt t="140917" x="7721600" y="3873500"/>
          <p14:tracePt t="140934" x="7658100" y="3886200"/>
          <p14:tracePt t="140951" x="7588250" y="3886200"/>
          <p14:tracePt t="140952" x="7550150" y="3886200"/>
          <p14:tracePt t="140967" x="7505700" y="3886200"/>
          <p14:tracePt t="140984" x="7359650" y="3886200"/>
          <p14:tracePt t="141000" x="7258050" y="3886200"/>
          <p14:tracePt t="141017" x="7175500" y="3886200"/>
          <p14:tracePt t="141033" x="7105650" y="3886200"/>
          <p14:tracePt t="141050" x="7035800" y="3886200"/>
          <p14:tracePt t="141067" x="6965950" y="3886200"/>
          <p14:tracePt t="141084" x="6896100" y="3886200"/>
          <p14:tracePt t="141100" x="6845300" y="3886200"/>
          <p14:tracePt t="141117" x="6775450" y="3886200"/>
          <p14:tracePt t="141134" x="6705600" y="3886200"/>
          <p14:tracePt t="141150" x="6629400" y="3905250"/>
          <p14:tracePt t="141167" x="6565900" y="3911600"/>
          <p14:tracePt t="141184" x="6457950" y="3937000"/>
          <p14:tracePt t="141201" x="6400800" y="3937000"/>
          <p14:tracePt t="141217" x="6337300" y="3937000"/>
          <p14:tracePt t="141233" x="6286500" y="3937000"/>
          <p14:tracePt t="141250" x="6223000" y="3937000"/>
          <p14:tracePt t="141267" x="6172200" y="3937000"/>
          <p14:tracePt t="141284" x="6121400" y="3937000"/>
          <p14:tracePt t="141300" x="6076950" y="3937000"/>
          <p14:tracePt t="141317" x="6038850" y="3937000"/>
          <p14:tracePt t="141333" x="6007100" y="3937000"/>
          <p14:tracePt t="141350" x="5994400" y="3937000"/>
          <p14:tracePt t="141384" x="5994400" y="3930650"/>
          <p14:tracePt t="141474" x="6007100" y="3930650"/>
          <p14:tracePt t="141481" x="6057900" y="3930650"/>
          <p14:tracePt t="141489" x="6102350" y="3930650"/>
          <p14:tracePt t="141501" x="6165850" y="3924300"/>
          <p14:tracePt t="141517" x="6292850" y="3917950"/>
          <p14:tracePt t="141534" x="6445250" y="3898900"/>
          <p14:tracePt t="141551" x="6610350" y="3898900"/>
          <p14:tracePt t="141553" x="6705600" y="3898900"/>
          <p14:tracePt t="141567" x="6788150" y="3898900"/>
          <p14:tracePt t="141584" x="6997700" y="3898900"/>
          <p14:tracePt t="141600" x="7086600" y="3898900"/>
          <p14:tracePt t="141617" x="7143750" y="3898900"/>
          <p14:tracePt t="141634" x="7194550" y="3898900"/>
          <p14:tracePt t="141650" x="7283450" y="3898900"/>
          <p14:tracePt t="141667" x="7404100" y="3911600"/>
          <p14:tracePt t="141684" x="7524750" y="3911600"/>
          <p14:tracePt t="141700" x="7613650" y="3911600"/>
          <p14:tracePt t="141717" x="7708900" y="3911600"/>
          <p14:tracePt t="141734" x="7778750" y="3911600"/>
          <p14:tracePt t="141750" x="7829550" y="3911600"/>
          <p14:tracePt t="141767" x="7867650" y="3917950"/>
          <p14:tracePt t="141784" x="7918450" y="3924300"/>
          <p14:tracePt t="141800" x="7937500" y="3930650"/>
          <p14:tracePt t="141817" x="7962900" y="3930650"/>
          <p14:tracePt t="141833" x="7981950" y="3937000"/>
          <p14:tracePt t="141850" x="8013700" y="3943350"/>
          <p14:tracePt t="141867" x="8045450" y="3956050"/>
          <p14:tracePt t="141894" x="8058150" y="3962400"/>
          <p14:tracePt t="141906" x="8064500" y="3962400"/>
          <p14:tracePt t="142016" x="8039100" y="3962400"/>
          <p14:tracePt t="142024" x="7994650" y="3962400"/>
          <p14:tracePt t="142034" x="7950200" y="3975100"/>
          <p14:tracePt t="142050" x="7823200" y="3987800"/>
          <p14:tracePt t="142067" x="7689850" y="3987800"/>
          <p14:tracePt t="142084" x="7556500" y="3987800"/>
          <p14:tracePt t="142100" x="7410450" y="3975100"/>
          <p14:tracePt t="142117" x="7245350" y="3937000"/>
          <p14:tracePt t="142134" x="7124700" y="3924300"/>
          <p14:tracePt t="142150" x="7035800" y="3905250"/>
          <p14:tracePt t="142167" x="7016750" y="3905250"/>
          <p14:tracePt t="142216" x="7010400" y="3905250"/>
          <p14:tracePt t="142224" x="6991350" y="3892550"/>
          <p14:tracePt t="142234" x="6985000" y="3873500"/>
          <p14:tracePt t="142251" x="6965950" y="3841750"/>
          <p14:tracePt t="142251" x="0" y="0"/>
        </p14:tracePtLst>
        <p14:tracePtLst>
          <p14:tracePt t="142921" x="7581900" y="2247900"/>
          <p14:tracePt t="143081" x="7581900" y="2254250"/>
          <p14:tracePt t="143088" x="7588250" y="2241550"/>
          <p14:tracePt t="143100" x="7600950" y="2203450"/>
          <p14:tracePt t="143117" x="7620000" y="2146300"/>
          <p14:tracePt t="143134" x="7639050" y="2120900"/>
          <p14:tracePt t="143150" x="7645400" y="2089150"/>
          <p14:tracePt t="143167" x="7658100" y="2063750"/>
          <p14:tracePt t="143168" x="7658100" y="2057400"/>
          <p14:tracePt t="143184" x="7664450" y="2025650"/>
          <p14:tracePt t="143200" x="7670800" y="1987550"/>
          <p14:tracePt t="143217" x="7683500" y="1955800"/>
          <p14:tracePt t="143234" x="7696200" y="1917700"/>
          <p14:tracePt t="143250" x="7708900" y="1879600"/>
          <p14:tracePt t="143267" x="7715250" y="1854200"/>
          <p14:tracePt t="143284" x="7715250" y="1828800"/>
          <p14:tracePt t="143300" x="7727950" y="1803400"/>
          <p14:tracePt t="143317" x="7734300" y="1771650"/>
          <p14:tracePt t="143333" x="7759700" y="1739900"/>
          <p14:tracePt t="143350" x="7766050" y="1708150"/>
          <p14:tracePt t="143367" x="7785100" y="1676400"/>
          <p14:tracePt t="143368" x="7785100" y="1663700"/>
          <p14:tracePt t="143384" x="7804150" y="1625600"/>
          <p14:tracePt t="143400" x="7816850" y="1600200"/>
          <p14:tracePt t="143417" x="7842250" y="1562100"/>
          <p14:tracePt t="143434" x="7867650" y="1517650"/>
          <p14:tracePt t="143450" x="7912100" y="1454150"/>
          <p14:tracePt t="143467" x="7956550" y="1403350"/>
          <p14:tracePt t="143484" x="8007350" y="1339850"/>
          <p14:tracePt t="143500" x="8045450" y="1282700"/>
          <p14:tracePt t="143517" x="8083550" y="1219200"/>
          <p14:tracePt t="143534" x="8102600" y="1193800"/>
          <p14:tracePt t="143550" x="8121650" y="1168400"/>
          <p14:tracePt t="143567" x="8128000" y="1168400"/>
          <p14:tracePt t="143680" x="0" y="0"/>
        </p14:tracePtLst>
        <p14:tracePtLst>
          <p14:tracePt t="144481" x="6508750" y="971550"/>
          <p14:tracePt t="144505" x="6508750" y="977900"/>
          <p14:tracePt t="144513" x="6502400" y="996950"/>
          <p14:tracePt t="144521" x="6502400" y="1022350"/>
          <p14:tracePt t="144534" x="6496050" y="1047750"/>
          <p14:tracePt t="144551" x="6483350" y="1079500"/>
          <p14:tracePt t="144553" x="6483350" y="1098550"/>
          <p14:tracePt t="144567" x="6483350" y="1104900"/>
          <p14:tracePt t="144584" x="6477000" y="1168400"/>
          <p14:tracePt t="144600" x="6470650" y="1238250"/>
          <p14:tracePt t="144617" x="6451600" y="1327150"/>
          <p14:tracePt t="144634" x="6426200" y="1416050"/>
          <p14:tracePt t="144650" x="6419850" y="1485900"/>
          <p14:tracePt t="144667" x="6413500" y="1562100"/>
          <p14:tracePt t="144684" x="6413500" y="1631950"/>
          <p14:tracePt t="144701" x="6407150" y="1695450"/>
          <p14:tracePt t="144717" x="6407150" y="1771650"/>
          <p14:tracePt t="144734" x="6394450" y="1854200"/>
          <p14:tracePt t="144750" x="6388100" y="1949450"/>
          <p14:tracePt t="144752" x="6375400" y="2000250"/>
          <p14:tracePt t="144767" x="6356350" y="2057400"/>
          <p14:tracePt t="144784" x="6343650" y="2209800"/>
          <p14:tracePt t="144800" x="6324600" y="2286000"/>
          <p14:tracePt t="144817" x="6318250" y="2336800"/>
          <p14:tracePt t="144834" x="6318250" y="2362200"/>
          <p14:tracePt t="144888" x="0" y="0"/>
        </p14:tracePtLst>
        <p14:tracePtLst>
          <p14:tracePt t="145329" x="5283200" y="2774950"/>
          <p14:tracePt t="145336" x="5289550" y="2774950"/>
          <p14:tracePt t="145352" x="5289550" y="2768600"/>
          <p14:tracePt t="145360" x="5289550" y="2743200"/>
          <p14:tracePt t="145368" x="5289550" y="2698750"/>
          <p14:tracePt t="145384" x="5238750" y="2609850"/>
          <p14:tracePt t="145401" x="5168900" y="2495550"/>
          <p14:tracePt t="145417" x="5105400" y="2387600"/>
          <p14:tracePt t="145434" x="5060950" y="2279650"/>
          <p14:tracePt t="145450" x="5003800" y="2165350"/>
          <p14:tracePt t="145467" x="4940300" y="2032000"/>
          <p14:tracePt t="145484" x="4902200" y="1936750"/>
          <p14:tracePt t="145500" x="4876800" y="1879600"/>
          <p14:tracePt t="145517" x="4876800" y="1841500"/>
          <p14:tracePt t="145534" x="4851400" y="1816100"/>
          <p14:tracePt t="145584" x="0" y="0"/>
        </p14:tracePtLst>
        <p14:tracePtLst>
          <p14:tracePt t="156817" x="6407150" y="1892300"/>
          <p14:tracePt t="156841" x="6400800" y="1892300"/>
          <p14:tracePt t="156880" x="6400800" y="1885950"/>
          <p14:tracePt t="156920" x="6578600" y="1854200"/>
          <p14:tracePt t="156928" x="6635750" y="1847850"/>
          <p14:tracePt t="156936" x="6705600" y="1841500"/>
          <p14:tracePt t="156950" x="6775450" y="1841500"/>
          <p14:tracePt t="156967" x="6864350" y="1841500"/>
          <p14:tracePt t="156984" x="6946900" y="1841500"/>
          <p14:tracePt t="157000" x="6978650" y="1841500"/>
          <p14:tracePt t="157017" x="7004050" y="1841500"/>
          <p14:tracePt t="157034" x="7067550" y="1841500"/>
          <p14:tracePt t="157050" x="7143750" y="1841500"/>
          <p14:tracePt t="157067" x="7239000" y="1841500"/>
          <p14:tracePt t="157083" x="7340600" y="1841500"/>
          <p14:tracePt t="157100" x="7423150" y="1841500"/>
          <p14:tracePt t="157117" x="7499350" y="1841500"/>
          <p14:tracePt t="157133" x="7556500" y="1841500"/>
          <p14:tracePt t="157150" x="7613650" y="1841500"/>
          <p14:tracePt t="157167" x="7677150" y="1822450"/>
          <p14:tracePt t="157184" x="7797800" y="1809750"/>
          <p14:tracePt t="157200" x="7854950" y="1790700"/>
          <p14:tracePt t="157217" x="7918450" y="1784350"/>
          <p14:tracePt t="157234" x="7988300" y="1771650"/>
          <p14:tracePt t="157250" x="8096250" y="1758950"/>
          <p14:tracePt t="157267" x="8197850" y="1752600"/>
          <p14:tracePt t="157284" x="8255000" y="1733550"/>
          <p14:tracePt t="157300" x="8274050" y="1720850"/>
          <p14:tracePt t="157392" x="0" y="0"/>
        </p14:tracePtLst>
        <p14:tracePtLst>
          <p14:tracePt t="160625" x="6356350" y="1701800"/>
          <p14:tracePt t="160817" x="6362700" y="1695450"/>
          <p14:tracePt t="160825" x="6381750" y="1695450"/>
          <p14:tracePt t="160834" x="6388100" y="1695450"/>
          <p14:tracePt t="160850" x="6407150" y="1695450"/>
          <p14:tracePt t="160867" x="6426200" y="1695450"/>
          <p14:tracePt t="160884" x="6432550" y="1695450"/>
          <p14:tracePt t="160901" x="6445250" y="1689100"/>
          <p14:tracePt t="160952" x="6457950" y="1689100"/>
          <p14:tracePt t="160960" x="6470650" y="1689100"/>
          <p14:tracePt t="160968" x="6483350" y="1682750"/>
          <p14:tracePt t="160984" x="6502400" y="1682750"/>
          <p14:tracePt t="161000" x="6515100" y="1682750"/>
          <p14:tracePt t="161073" x="6521450" y="1682750"/>
          <p14:tracePt t="161080" x="6527800" y="1682750"/>
          <p14:tracePt t="161234" x="6534150" y="1682750"/>
          <p14:tracePt t="161242" x="6540500" y="1701800"/>
          <p14:tracePt t="161250" x="6540500" y="1714500"/>
          <p14:tracePt t="161267" x="6540500" y="1739900"/>
          <p14:tracePt t="161284" x="6540500" y="1771650"/>
          <p14:tracePt t="161300" x="6540500" y="1797050"/>
          <p14:tracePt t="161317" x="6540500" y="1803400"/>
          <p14:tracePt t="161334" x="6540500" y="1816100"/>
          <p14:tracePt t="161350" x="6540500" y="1822450"/>
          <p14:tracePt t="161528" x="0" y="0"/>
        </p14:tracePtLst>
        <p14:tracePtLst>
          <p14:tracePt t="162041" x="6394450" y="946150"/>
          <p14:tracePt t="162201" x="6394450" y="958850"/>
          <p14:tracePt t="162208" x="6394450" y="965200"/>
          <p14:tracePt t="162217" x="6394450" y="977900"/>
          <p14:tracePt t="162234" x="6394450" y="1009650"/>
          <p14:tracePt t="162251" x="6400800" y="1047750"/>
          <p14:tracePt t="162267" x="6400800" y="1085850"/>
          <p14:tracePt t="162284" x="6400800" y="1111250"/>
          <p14:tracePt t="162300" x="6407150" y="1130300"/>
          <p14:tracePt t="162317" x="6407150" y="1155700"/>
          <p14:tracePt t="162334" x="6407150" y="1187450"/>
          <p14:tracePt t="162350" x="6407150" y="1212850"/>
          <p14:tracePt t="162367" x="6407150" y="1238250"/>
          <p14:tracePt t="162368" x="6407150" y="1244600"/>
          <p14:tracePt t="162384" x="6407150" y="1270000"/>
          <p14:tracePt t="162400" x="6407150" y="1289050"/>
          <p14:tracePt t="162417" x="6407150" y="1314450"/>
          <p14:tracePt t="162434" x="6407150" y="1327150"/>
          <p14:tracePt t="162450" x="6407150" y="1352550"/>
          <p14:tracePt t="162467" x="6407150" y="1371600"/>
          <p14:tracePt t="162484" x="6407150" y="1397000"/>
          <p14:tracePt t="162501" x="6407150" y="1422400"/>
          <p14:tracePt t="162517" x="6407150" y="1435100"/>
          <p14:tracePt t="162534" x="6407150" y="1454150"/>
          <p14:tracePt t="162536" x="6407150" y="1460500"/>
          <p14:tracePt t="162550" x="6407150" y="1466850"/>
          <p14:tracePt t="162567" x="6407150" y="1479550"/>
          <p14:tracePt t="162568" x="6407150" y="1492250"/>
          <p14:tracePt t="162585" x="6407150" y="1504950"/>
          <p14:tracePt t="162600" x="6400800" y="1530350"/>
          <p14:tracePt t="162617" x="6400800" y="1568450"/>
          <p14:tracePt t="162634" x="6394450" y="1612900"/>
          <p14:tracePt t="162651" x="6381750" y="1644650"/>
          <p14:tracePt t="162667" x="6381750" y="1689100"/>
          <p14:tracePt t="162684" x="6375400" y="1714500"/>
          <p14:tracePt t="162700" x="6369050" y="1752600"/>
          <p14:tracePt t="162717" x="6369050" y="1784350"/>
          <p14:tracePt t="162734" x="6369050" y="1822450"/>
          <p14:tracePt t="162750" x="6350000" y="1866900"/>
          <p14:tracePt t="162767" x="6350000" y="1905000"/>
          <p14:tracePt t="162769" x="6350000" y="1930400"/>
          <p14:tracePt t="162784" x="6343650" y="1962150"/>
          <p14:tracePt t="162800" x="6330950" y="2012950"/>
          <p14:tracePt t="162817" x="6330950" y="2025650"/>
          <p14:tracePt t="162833" x="6324600" y="2038350"/>
          <p14:tracePt t="162970" x="6324600" y="2082800"/>
          <p14:tracePt t="162977" x="6324600" y="2133600"/>
          <p14:tracePt t="162986" x="6324600" y="2159000"/>
          <p14:tracePt t="163002" x="6324600" y="2228850"/>
          <p14:tracePt t="163017" x="6324600" y="2298700"/>
          <p14:tracePt t="163034" x="6318250" y="2349500"/>
          <p14:tracePt t="163051" x="6305550" y="2381250"/>
          <p14:tracePt t="163067" x="6305550" y="2387600"/>
          <p14:tracePt t="163084" x="6305550" y="2400300"/>
          <p14:tracePt t="163117" x="6305550" y="2413000"/>
          <p14:tracePt t="163120" x="6305550" y="2419350"/>
          <p14:tracePt t="163134" x="6305550" y="2425700"/>
          <p14:tracePt t="163137" x="6305550" y="2432050"/>
          <p14:tracePt t="163151" x="6305550" y="2438400"/>
          <p14:tracePt t="163167" x="6305550" y="2444750"/>
          <p14:tracePt t="163184" x="6311900" y="2463800"/>
          <p14:tracePt t="163201" x="6318250" y="2482850"/>
          <p14:tracePt t="163217" x="6324600" y="2495550"/>
          <p14:tracePt t="163234" x="6324600" y="2501900"/>
          <p14:tracePt t="163251" x="6324600" y="2514600"/>
          <p14:tracePt t="163267" x="6330950" y="2520950"/>
          <p14:tracePt t="163283" x="6330950" y="2533650"/>
          <p14:tracePt t="163744" x="0" y="0"/>
        </p14:tracePtLst>
        <p14:tracePtLst>
          <p14:tracePt t="164370" x="8242300" y="819150"/>
          <p14:tracePt t="164538" x="8242300" y="831850"/>
          <p14:tracePt t="164546" x="8242300" y="863600"/>
          <p14:tracePt t="164553" x="8223250" y="889000"/>
          <p14:tracePt t="164567" x="8216900" y="920750"/>
          <p14:tracePt t="164584" x="8178800" y="1003300"/>
          <p14:tracePt t="164600" x="8153400" y="1060450"/>
          <p14:tracePt t="164617" x="8134350" y="1104900"/>
          <p14:tracePt t="164634" x="8128000" y="1136650"/>
          <p14:tracePt t="164650" x="8115300" y="1174750"/>
          <p14:tracePt t="164667" x="8102600" y="1212850"/>
          <p14:tracePt t="164684" x="8089900" y="1238250"/>
          <p14:tracePt t="164700" x="8077200" y="1263650"/>
          <p14:tracePt t="164717" x="8070850" y="1282700"/>
          <p14:tracePt t="164734" x="8064500" y="1301750"/>
          <p14:tracePt t="164750" x="8064500" y="1320800"/>
          <p14:tracePt t="164752" x="8058150" y="1339850"/>
          <p14:tracePt t="164767" x="8051800" y="1352550"/>
          <p14:tracePt t="164784" x="8039100" y="1390650"/>
          <p14:tracePt t="164800" x="8032750" y="1416050"/>
          <p14:tracePt t="164817" x="8026400" y="1441450"/>
          <p14:tracePt t="164834" x="8020050" y="1466850"/>
          <p14:tracePt t="164850" x="8013700" y="1498600"/>
          <p14:tracePt t="164867" x="8001000" y="1530350"/>
          <p14:tracePt t="164884" x="7988300" y="1581150"/>
          <p14:tracePt t="164901" x="7988300" y="1631950"/>
          <p14:tracePt t="164917" x="7969250" y="1682750"/>
          <p14:tracePt t="164933" x="7969250" y="1708150"/>
          <p14:tracePt t="164950" x="7962900" y="1733550"/>
          <p14:tracePt t="164967" x="7962900" y="1746250"/>
          <p14:tracePt t="164984" x="7950200" y="1771650"/>
          <p14:tracePt t="165000" x="7950200" y="1797050"/>
          <p14:tracePt t="165017" x="7950200" y="1816100"/>
          <p14:tracePt t="165034" x="7943850" y="1841500"/>
          <p14:tracePt t="165050" x="7937500" y="1860550"/>
          <p14:tracePt t="165067" x="7931150" y="1873250"/>
          <p14:tracePt t="165392" x="0" y="0"/>
        </p14:tracePtLst>
        <p14:tracePtLst>
          <p14:tracePt t="168522" x="6559550" y="1797050"/>
          <p14:tracePt t="168537" x="6559550" y="1790700"/>
          <p14:tracePt t="168561" x="6565900" y="1784350"/>
          <p14:tracePt t="168579" x="6578600" y="1784350"/>
          <p14:tracePt t="168585" x="6584950" y="1778000"/>
          <p14:tracePt t="168593" x="6591300" y="1778000"/>
          <p14:tracePt t="168602" x="6597650" y="1778000"/>
          <p14:tracePt t="168617" x="6604000" y="1778000"/>
          <p14:tracePt t="168634" x="6616700" y="1778000"/>
          <p14:tracePt t="168657" x="6623050" y="1778000"/>
          <p14:tracePt t="168667" x="6642100" y="1778000"/>
          <p14:tracePt t="168684" x="6686550" y="1778000"/>
          <p14:tracePt t="168700" x="6737350" y="1765300"/>
          <p14:tracePt t="168717" x="6788150" y="1765300"/>
          <p14:tracePt t="168734" x="6832600" y="1758950"/>
          <p14:tracePt t="168751" x="6877050" y="1758950"/>
          <p14:tracePt t="168767" x="6915150" y="1758950"/>
          <p14:tracePt t="168768" x="6927850" y="1758950"/>
          <p14:tracePt t="168784" x="6972300" y="1758950"/>
          <p14:tracePt t="168800" x="7016750" y="1758950"/>
          <p14:tracePt t="168817" x="7067550" y="1758950"/>
          <p14:tracePt t="168833" x="7118350" y="1758950"/>
          <p14:tracePt t="168850" x="7162800" y="1758950"/>
          <p14:tracePt t="168867" x="7219950" y="1758950"/>
          <p14:tracePt t="168883" x="7308850" y="1765300"/>
          <p14:tracePt t="168900" x="7404100" y="1765300"/>
          <p14:tracePt t="168917" x="7505700" y="1765300"/>
          <p14:tracePt t="168933" x="7600950" y="1765300"/>
          <p14:tracePt t="168950" x="7651750" y="1765300"/>
          <p14:tracePt t="168967" x="7683500" y="1765300"/>
          <p14:tracePt t="168968" x="7696200" y="1765300"/>
          <p14:tracePt t="168984" x="7727950" y="1765300"/>
          <p14:tracePt t="169000" x="7766050" y="1765300"/>
          <p14:tracePt t="169017" x="7797800" y="1765300"/>
          <p14:tracePt t="169034" x="7816850" y="1765300"/>
          <p14:tracePt t="169050" x="7823200" y="1765300"/>
          <p14:tracePt t="169609" x="0" y="0"/>
        </p14:tracePtLst>
        <p14:tracePtLst>
          <p14:tracePt t="172457" x="6343650" y="965200"/>
          <p14:tracePt t="172595" x="6343650" y="984250"/>
          <p14:tracePt t="172601" x="6337300" y="1047750"/>
          <p14:tracePt t="172610" x="6330950" y="1079500"/>
          <p14:tracePt t="172617" x="6305550" y="1143000"/>
          <p14:tracePt t="172634" x="6292850" y="1270000"/>
          <p14:tracePt t="172650" x="6273800" y="1397000"/>
          <p14:tracePt t="172667" x="6261100" y="1517650"/>
          <p14:tracePt t="172684" x="6248400" y="1612900"/>
          <p14:tracePt t="172700" x="6242050" y="1676400"/>
          <p14:tracePt t="172717" x="6242050" y="1701800"/>
          <p14:tracePt t="172734" x="6242050" y="1714500"/>
          <p14:tracePt t="172784" x="0" y="0"/>
        </p14:tracePtLst>
        <p14:tracePtLst>
          <p14:tracePt t="173300" x="7969250" y="882650"/>
          <p14:tracePt t="173315" x="7969250" y="908050"/>
          <p14:tracePt t="173324" x="7969250" y="933450"/>
          <p14:tracePt t="173334" x="7969250" y="971550"/>
          <p14:tracePt t="173351" x="7969250" y="1028700"/>
          <p14:tracePt t="173367" x="7969250" y="1079500"/>
          <p14:tracePt t="173369" x="7969250" y="1117600"/>
          <p14:tracePt t="173384" x="7969250" y="1174750"/>
          <p14:tracePt t="173400" x="7969250" y="1238250"/>
          <p14:tracePt t="173417" x="7969250" y="1295400"/>
          <p14:tracePt t="173434" x="7969250" y="1365250"/>
          <p14:tracePt t="173450" x="7962900" y="1454150"/>
          <p14:tracePt t="173467" x="7950200" y="1543050"/>
          <p14:tracePt t="173485" x="7943850" y="1625600"/>
          <p14:tracePt t="173501" x="7924800" y="1701800"/>
          <p14:tracePt t="173518" x="7905750" y="1758950"/>
          <p14:tracePt t="173534" x="7893050" y="1803400"/>
          <p14:tracePt t="173551" x="7886700" y="1835150"/>
          <p14:tracePt t="173552" x="7880350" y="1860550"/>
          <p14:tracePt t="173567" x="7874000" y="1873250"/>
          <p14:tracePt t="173584" x="7867650" y="1905000"/>
          <p14:tracePt t="173600" x="7854950" y="1924050"/>
          <p14:tracePt t="173672" x="0" y="0"/>
        </p14:tracePtLst>
        <p14:tracePtLst>
          <p14:tracePt t="177673" x="6426200" y="1835150"/>
          <p14:tracePt t="177826" x="6432550" y="1835150"/>
          <p14:tracePt t="177833" x="6457950" y="1835150"/>
          <p14:tracePt t="177844" x="6477000" y="1835150"/>
          <p14:tracePt t="177907" x="6489700" y="1835150"/>
          <p14:tracePt t="177914" x="6534150" y="1835150"/>
          <p14:tracePt t="177922" x="6559550" y="1835150"/>
          <p14:tracePt t="177934" x="6584950" y="1835150"/>
          <p14:tracePt t="177950" x="6654800" y="1835150"/>
          <p14:tracePt t="177952" x="6680200" y="1835150"/>
          <p14:tracePt t="177967" x="6705600" y="1835150"/>
          <p14:tracePt t="177984" x="6769100" y="1835150"/>
          <p14:tracePt t="178000" x="6775450" y="1828800"/>
          <p14:tracePt t="178144" x="6788150" y="1828800"/>
          <p14:tracePt t="178153" x="6845300" y="1822450"/>
          <p14:tracePt t="178160" x="6921500" y="1803400"/>
          <p14:tracePt t="178168" x="7048500" y="1803400"/>
          <p14:tracePt t="178184" x="7245350" y="1803400"/>
          <p14:tracePt t="178200" x="7404100" y="1803400"/>
          <p14:tracePt t="178217" x="7505700" y="1803400"/>
          <p14:tracePt t="178234" x="7550150" y="1803400"/>
          <p14:tracePt t="178250" x="7562850" y="1803400"/>
          <p14:tracePt t="178267" x="7575550" y="1803400"/>
          <p14:tracePt t="178283" x="7600950" y="1803400"/>
          <p14:tracePt t="178300" x="7639050" y="1803400"/>
          <p14:tracePt t="178317" x="7683500" y="1803400"/>
          <p14:tracePt t="178333" x="7708900" y="1803400"/>
          <p14:tracePt t="178350" x="7727950" y="1803400"/>
          <p14:tracePt t="178352" x="7734300" y="1803400"/>
          <p14:tracePt t="178367" x="7740650" y="1803400"/>
          <p14:tracePt t="178384" x="7766050" y="1803400"/>
          <p14:tracePt t="178401" x="7797800" y="1803400"/>
          <p14:tracePt t="178417" x="7829550" y="1803400"/>
          <p14:tracePt t="178434" x="7861300" y="1803400"/>
          <p14:tracePt t="178450" x="7880350" y="1803400"/>
          <p14:tracePt t="178467" x="7905750" y="1803400"/>
          <p14:tracePt t="178484" x="7931150" y="1803400"/>
          <p14:tracePt t="178500" x="7950200" y="1803400"/>
          <p14:tracePt t="178517" x="7969250" y="1803400"/>
          <p14:tracePt t="178920" x="0" y="0"/>
        </p14:tracePtLst>
        <p14:tracePtLst>
          <p14:tracePt t="184337" x="7816850" y="1924050"/>
          <p14:tracePt t="184401" x="7816850" y="1905000"/>
          <p14:tracePt t="184409" x="7816850" y="1879600"/>
          <p14:tracePt t="184424" x="7816850" y="1866900"/>
          <p14:tracePt t="184433" x="7816850" y="1860550"/>
          <p14:tracePt t="184450" x="7816850" y="1841500"/>
          <p14:tracePt t="184467" x="7816850" y="1822450"/>
          <p14:tracePt t="184483" x="7816850" y="1803400"/>
          <p14:tracePt t="184500" x="7816850" y="1790700"/>
          <p14:tracePt t="184517" x="7816850" y="1778000"/>
          <p14:tracePt t="184534" x="7816850" y="1765300"/>
          <p14:tracePt t="184550" x="7823200" y="1752600"/>
          <p14:tracePt t="184552" x="7829550" y="1739900"/>
          <p14:tracePt t="184576" x="7829550" y="1733550"/>
          <p14:tracePt t="184584" x="7829550" y="1727200"/>
          <p14:tracePt t="184600" x="7835900" y="1720850"/>
          <p14:tracePt t="184785" x="7861300" y="1720850"/>
          <p14:tracePt t="184793" x="7886700" y="1720850"/>
          <p14:tracePt t="184802" x="7899400" y="1720850"/>
          <p14:tracePt t="184817" x="7937500" y="1720850"/>
          <p14:tracePt t="184834" x="7956550" y="1720850"/>
          <p14:tracePt t="184881" x="7962900" y="1720850"/>
          <p14:tracePt t="184889" x="7969250" y="1720850"/>
          <p14:tracePt t="184901" x="7975600" y="1727200"/>
          <p14:tracePt t="184917" x="7988300" y="1733550"/>
          <p14:tracePt t="184934" x="8001000" y="1758950"/>
          <p14:tracePt t="184950" x="8013700" y="1771650"/>
          <p14:tracePt t="184952" x="8013700" y="1778000"/>
          <p14:tracePt t="184968" x="8020050" y="1790700"/>
          <p14:tracePt t="184969" x="8026400" y="1803400"/>
          <p14:tracePt t="184984" x="8032750" y="1822450"/>
          <p14:tracePt t="185001" x="8039100" y="1835150"/>
          <p14:tracePt t="185017" x="8039100" y="1841500"/>
          <p14:tracePt t="185034" x="8045450" y="1841500"/>
          <p14:tracePt t="185050" x="8045450" y="1854200"/>
          <p14:tracePt t="185067" x="8045450" y="1860550"/>
          <p14:tracePt t="185083" x="8045450" y="1866900"/>
          <p14:tracePt t="185100" x="8045450" y="1873250"/>
          <p14:tracePt t="185117" x="8045450" y="1879600"/>
          <p14:tracePt t="185176" x="0" y="0"/>
        </p14:tracePtLst>
        <p14:tracePtLst>
          <p14:tracePt t="185986" x="8235950" y="1276350"/>
          <p14:tracePt t="186185" x="8223250" y="1289050"/>
          <p14:tracePt t="186192" x="8197850" y="1314450"/>
          <p14:tracePt t="186201" x="8191500" y="1320800"/>
          <p14:tracePt t="186217" x="8172450" y="1346200"/>
          <p14:tracePt t="186234" x="8166100" y="1365250"/>
          <p14:tracePt t="186256" x="8166100" y="1377950"/>
          <p14:tracePt t="186267" x="8166100" y="1384300"/>
          <p14:tracePt t="186284" x="8153400" y="1403350"/>
          <p14:tracePt t="186300" x="8147050" y="1416050"/>
          <p14:tracePt t="186317" x="8134350" y="1441450"/>
          <p14:tracePt t="186334" x="8121650" y="1454150"/>
          <p14:tracePt t="186350" x="8115300" y="1473200"/>
          <p14:tracePt t="186367" x="8108950" y="1485900"/>
          <p14:tracePt t="186384" x="8096250" y="1511300"/>
          <p14:tracePt t="186400" x="8089900" y="1530350"/>
          <p14:tracePt t="186417" x="8083550" y="1555750"/>
          <p14:tracePt t="186434" x="8083550" y="1574800"/>
          <p14:tracePt t="186451" x="8070850" y="1600200"/>
          <p14:tracePt t="186467" x="8070850" y="1612900"/>
          <p14:tracePt t="186484" x="8058150" y="1625600"/>
          <p14:tracePt t="186501" x="8045450" y="1663700"/>
          <p14:tracePt t="186517" x="8039100" y="1689100"/>
          <p14:tracePt t="186534" x="8020050" y="1720850"/>
          <p14:tracePt t="186550" x="8020050" y="1727200"/>
          <p14:tracePt t="186567" x="8020050" y="1733550"/>
          <p14:tracePt t="186657" x="8013700" y="1733550"/>
          <p14:tracePt t="186672" x="8013700" y="1720850"/>
          <p14:tracePt t="186680" x="8013700" y="1695450"/>
          <p14:tracePt t="186688" x="8026400" y="1651000"/>
          <p14:tracePt t="186700" x="8032750" y="1619250"/>
          <p14:tracePt t="186718" x="8089900" y="1536700"/>
          <p14:tracePt t="186734" x="8121650" y="1460500"/>
          <p14:tracePt t="186750" x="8159750" y="1371600"/>
          <p14:tracePt t="186767" x="8178800" y="1295400"/>
          <p14:tracePt t="186784" x="8191500" y="1238250"/>
          <p14:tracePt t="186800" x="8204200" y="1193800"/>
          <p14:tracePt t="186817" x="8210550" y="1174750"/>
          <p14:tracePt t="186834" x="8216900" y="1149350"/>
          <p14:tracePt t="186850" x="8216900" y="1136650"/>
          <p14:tracePt t="187008" x="8210550" y="1162050"/>
          <p14:tracePt t="187016" x="8204200" y="1181100"/>
          <p14:tracePt t="187024" x="8197850" y="1193800"/>
          <p14:tracePt t="187034" x="8178800" y="1219200"/>
          <p14:tracePt t="187050" x="8166100" y="1270000"/>
          <p14:tracePt t="187067" x="8140700" y="1314450"/>
          <p14:tracePt t="187084" x="8121650" y="1358900"/>
          <p14:tracePt t="187100" x="8096250" y="1403350"/>
          <p14:tracePt t="187117" x="8096250" y="1428750"/>
          <p14:tracePt t="187133" x="8083550" y="1466850"/>
          <p14:tracePt t="187150" x="8070850" y="1498600"/>
          <p14:tracePt t="187167" x="8058150" y="1524000"/>
          <p14:tracePt t="187184" x="8045450" y="1562100"/>
          <p14:tracePt t="187200" x="8026400" y="1581150"/>
          <p14:tracePt t="187217" x="8026400" y="1593850"/>
          <p14:tracePt t="187234" x="8013700" y="1619250"/>
          <p14:tracePt t="187250" x="8007350" y="1651000"/>
          <p14:tracePt t="187267" x="7994650" y="1676400"/>
          <p14:tracePt t="187284" x="7981950" y="1714500"/>
          <p14:tracePt t="187300" x="7969250" y="1758950"/>
          <p14:tracePt t="187317" x="7956550" y="1797050"/>
          <p14:tracePt t="187334" x="7950200" y="1835150"/>
          <p14:tracePt t="187350" x="7943850" y="1860550"/>
          <p14:tracePt t="187352" x="7937500" y="1873250"/>
          <p14:tracePt t="187367" x="7931150" y="1879600"/>
          <p14:tracePt t="187384" x="7924800" y="1905000"/>
          <p14:tracePt t="187400" x="7924800" y="1936750"/>
          <p14:tracePt t="187417" x="7918450" y="1968500"/>
          <p14:tracePt t="187433" x="7912100" y="2019300"/>
          <p14:tracePt t="187450" x="7899400" y="2051050"/>
          <p14:tracePt t="187467" x="7899400" y="2082800"/>
          <p14:tracePt t="187484" x="7886700" y="2101850"/>
          <p14:tracePt t="187500" x="7880350" y="2114550"/>
          <p14:tracePt t="187517" x="7880350" y="2139950"/>
          <p14:tracePt t="187534" x="7861300" y="2171700"/>
          <p14:tracePt t="187550" x="7848600" y="2203450"/>
          <p14:tracePt t="187552" x="7842250" y="2216150"/>
          <p14:tracePt t="187567" x="7835900" y="2228850"/>
          <p14:tracePt t="187584" x="7816850" y="2260600"/>
          <p14:tracePt t="187600" x="7816850" y="2266950"/>
          <p14:tracePt t="187617" x="7810500" y="2266950"/>
          <p14:tracePt t="187634" x="7810500" y="2273300"/>
          <p14:tracePt t="187744" x="7810500" y="2266950"/>
          <p14:tracePt t="187752" x="7816850" y="2235200"/>
          <p14:tracePt t="187760" x="7829550" y="2209800"/>
          <p14:tracePt t="187768" x="7854950" y="2152650"/>
          <p14:tracePt t="187784" x="7918450" y="2063750"/>
          <p14:tracePt t="187800" x="7969250" y="1968500"/>
          <p14:tracePt t="187817" x="8032750" y="1866900"/>
          <p14:tracePt t="187833" x="8083550" y="1765300"/>
          <p14:tracePt t="187850" x="8121650" y="1682750"/>
          <p14:tracePt t="187867" x="8159750" y="1587500"/>
          <p14:tracePt t="187884" x="8223250" y="1485900"/>
          <p14:tracePt t="187900" x="8267700" y="1397000"/>
          <p14:tracePt t="187917" x="8299450" y="1320800"/>
          <p14:tracePt t="187933" x="8331200" y="1263650"/>
          <p14:tracePt t="187950" x="8356600" y="1193800"/>
          <p14:tracePt t="187952" x="8375650" y="1168400"/>
          <p14:tracePt t="187967" x="8388350" y="1123950"/>
          <p14:tracePt t="187984" x="8432800" y="1022350"/>
          <p14:tracePt t="188000" x="8451850" y="946150"/>
          <p14:tracePt t="188017" x="8470900" y="876300"/>
          <p14:tracePt t="188034" x="8470900" y="819150"/>
          <p14:tracePt t="188050" x="8477250" y="774700"/>
          <p14:tracePt t="188067" x="8489950" y="736600"/>
          <p14:tracePt t="188084" x="8496300" y="698500"/>
          <p14:tracePt t="188100" x="8496300" y="685800"/>
          <p14:tracePt t="188117" x="8496300" y="679450"/>
          <p14:tracePt t="188134" x="8496300" y="673100"/>
          <p14:tracePt t="188233" x="8496300" y="692150"/>
          <p14:tracePt t="188240" x="8483600" y="723900"/>
          <p14:tracePt t="188250" x="8464550" y="749300"/>
          <p14:tracePt t="188267" x="8388350" y="812800"/>
          <p14:tracePt t="188284" x="8318500" y="889000"/>
          <p14:tracePt t="188300" x="8261350" y="946150"/>
          <p14:tracePt t="188317" x="8204200" y="1035050"/>
          <p14:tracePt t="188334" x="8172450" y="1092200"/>
          <p14:tracePt t="188350" x="8134350" y="1168400"/>
          <p14:tracePt t="188367" x="8102600" y="1225550"/>
          <p14:tracePt t="188368" x="8083550" y="1263650"/>
          <p14:tracePt t="188384" x="8039100" y="1346200"/>
          <p14:tracePt t="188400" x="8013700" y="1422400"/>
          <p14:tracePt t="188417" x="7969250" y="1511300"/>
          <p14:tracePt t="188434" x="7937500" y="1600200"/>
          <p14:tracePt t="188450" x="7912100" y="1670050"/>
          <p14:tracePt t="188467" x="7861300" y="1765300"/>
          <p14:tracePt t="188484" x="7823200" y="1860550"/>
          <p14:tracePt t="188500" x="7797800" y="1962150"/>
          <p14:tracePt t="188517" x="7759700" y="2070100"/>
          <p14:tracePt t="188533" x="7715250" y="2178050"/>
          <p14:tracePt t="188550" x="7702550" y="2235200"/>
          <p14:tracePt t="188567" x="7689850" y="2273300"/>
          <p14:tracePt t="188568" x="7683500" y="2298700"/>
          <p14:tracePt t="188584" x="7670800" y="2355850"/>
          <p14:tracePt t="188600" x="7658100" y="2413000"/>
          <p14:tracePt t="188617" x="7632700" y="2470150"/>
          <p14:tracePt t="188634" x="7607300" y="2533650"/>
          <p14:tracePt t="188651" x="7575550" y="2609850"/>
          <p14:tracePt t="188667" x="7550150" y="2673350"/>
          <p14:tracePt t="188684" x="7524750" y="2736850"/>
          <p14:tracePt t="188700" x="7505700" y="2794000"/>
          <p14:tracePt t="188718" x="7499350" y="2844800"/>
          <p14:tracePt t="188734" x="7486650" y="2876550"/>
          <p14:tracePt t="188751" x="7486650" y="2882900"/>
          <p14:tracePt t="188840" x="7486650" y="2857500"/>
          <p14:tracePt t="188848" x="7486650" y="2838450"/>
          <p14:tracePt t="188856" x="7499350" y="2806700"/>
          <p14:tracePt t="188867" x="7512050" y="2774950"/>
          <p14:tracePt t="188884" x="7562850" y="2692400"/>
          <p14:tracePt t="188900" x="7620000" y="2597150"/>
          <p14:tracePt t="188917" x="7664450" y="2501900"/>
          <p14:tracePt t="188934" x="7708900" y="2393950"/>
          <p14:tracePt t="188936" x="7734300" y="2336800"/>
          <p14:tracePt t="188950" x="7759700" y="2286000"/>
          <p14:tracePt t="188967" x="7835900" y="2133600"/>
          <p14:tracePt t="188968" x="7880350" y="2063750"/>
          <p14:tracePt t="188984" x="7981950" y="1930400"/>
          <p14:tracePt t="189000" x="8083550" y="1797050"/>
          <p14:tracePt t="189017" x="8159750" y="1676400"/>
          <p14:tracePt t="189034" x="8197850" y="1581150"/>
          <p14:tracePt t="189050" x="8216900" y="1498600"/>
          <p14:tracePt t="189067" x="8229600" y="1428750"/>
          <p14:tracePt t="189083" x="8248650" y="1346200"/>
          <p14:tracePt t="189100" x="8261350" y="1250950"/>
          <p14:tracePt t="189117" x="8280400" y="1162050"/>
          <p14:tracePt t="189134" x="8293100" y="1098550"/>
          <p14:tracePt t="189150" x="8305800" y="1041400"/>
          <p14:tracePt t="189167" x="8305800" y="1003300"/>
          <p14:tracePt t="189168" x="8312150" y="984250"/>
          <p14:tracePt t="189184" x="8318500" y="939800"/>
          <p14:tracePt t="189200" x="8331200" y="882650"/>
          <p14:tracePt t="189217" x="8331200" y="825500"/>
          <p14:tracePt t="189233" x="8337550" y="755650"/>
          <p14:tracePt t="189250" x="8356600" y="692150"/>
          <p14:tracePt t="189267" x="8362950" y="647700"/>
          <p14:tracePt t="189284" x="8369300" y="622300"/>
          <p14:tracePt t="189300" x="8369300" y="596900"/>
          <p14:tracePt t="189317" x="8369300" y="584200"/>
          <p14:tracePt t="189488" x="8369300" y="603250"/>
          <p14:tracePt t="189496" x="8356600" y="635000"/>
          <p14:tracePt t="189504" x="8324850" y="685800"/>
          <p14:tracePt t="189517" x="8312150" y="723900"/>
          <p14:tracePt t="189534" x="8267700" y="800100"/>
          <p14:tracePt t="189550" x="8235950" y="857250"/>
          <p14:tracePt t="189567" x="8204200" y="927100"/>
          <p14:tracePt t="189568" x="8197850" y="958850"/>
          <p14:tracePt t="189584" x="8185150" y="1009650"/>
          <p14:tracePt t="189600" x="8159750" y="1079500"/>
          <p14:tracePt t="189617" x="8128000" y="1136650"/>
          <p14:tracePt t="189633" x="8096250" y="1200150"/>
          <p14:tracePt t="189650" x="8083550" y="1250950"/>
          <p14:tracePt t="189667" x="8058150" y="1314450"/>
          <p14:tracePt t="189683" x="8045450" y="1352550"/>
          <p14:tracePt t="189700" x="8039100" y="1397000"/>
          <p14:tracePt t="189717" x="8020050" y="1454150"/>
          <p14:tracePt t="189734" x="7981950" y="1530350"/>
          <p14:tracePt t="189750" x="7950200" y="1606550"/>
          <p14:tracePt t="189767" x="7918450" y="1689100"/>
          <p14:tracePt t="189768" x="7899400" y="1720850"/>
          <p14:tracePt t="189784" x="7867650" y="1797050"/>
          <p14:tracePt t="189800" x="7835900" y="1879600"/>
          <p14:tracePt t="189817" x="7804150" y="1949450"/>
          <p14:tracePt t="189834" x="7759700" y="2044700"/>
          <p14:tracePt t="189850" x="7715250" y="2139950"/>
          <p14:tracePt t="189867" x="7689850" y="2216150"/>
          <p14:tracePt t="189884" x="7670800" y="2260600"/>
          <p14:tracePt t="189901" x="7645400" y="2305050"/>
          <p14:tracePt t="189917" x="7626350" y="2355850"/>
          <p14:tracePt t="189934" x="7600950" y="2413000"/>
          <p14:tracePt t="189950" x="7588250" y="2463800"/>
          <p14:tracePt t="189967" x="7569200" y="2533650"/>
          <p14:tracePt t="189968" x="7556500" y="2559050"/>
          <p14:tracePt t="189985" x="7531100" y="2609850"/>
          <p14:tracePt t="190001" x="7512050" y="2654300"/>
          <p14:tracePt t="190018" x="7499350" y="2673350"/>
          <p14:tracePt t="190034" x="7493000" y="2686050"/>
          <p14:tracePt t="190176" x="7499350" y="2647950"/>
          <p14:tracePt t="190185" x="7512050" y="2622550"/>
          <p14:tracePt t="190192" x="7524750" y="2584450"/>
          <p14:tracePt t="190200" x="7543800" y="2540000"/>
          <p14:tracePt t="190217" x="7607300" y="2457450"/>
          <p14:tracePt t="190234" x="7677150" y="2362200"/>
          <p14:tracePt t="190250" x="7727950" y="2266950"/>
          <p14:tracePt t="190267" x="7791450" y="2165350"/>
          <p14:tracePt t="190284" x="7848600" y="2057400"/>
          <p14:tracePt t="190300" x="7899400" y="1936750"/>
          <p14:tracePt t="190317" x="7962900" y="1797050"/>
          <p14:tracePt t="190334" x="8026400" y="1689100"/>
          <p14:tracePt t="190350" x="8064500" y="1606550"/>
          <p14:tracePt t="190367" x="8096250" y="1524000"/>
          <p14:tracePt t="190384" x="8147050" y="1416050"/>
          <p14:tracePt t="190400" x="8178800" y="1333500"/>
          <p14:tracePt t="190417" x="8216900" y="1244600"/>
          <p14:tracePt t="190434" x="8242300" y="1162050"/>
          <p14:tracePt t="190450" x="8274050" y="1098550"/>
          <p14:tracePt t="190467" x="8286750" y="1041400"/>
          <p14:tracePt t="190484" x="8299450" y="996950"/>
          <p14:tracePt t="190500" x="8312150" y="952500"/>
          <p14:tracePt t="190517" x="8331200" y="914400"/>
          <p14:tracePt t="190534" x="8350250" y="850900"/>
          <p14:tracePt t="190550" x="8356600" y="812800"/>
          <p14:tracePt t="190553" x="8362950" y="793750"/>
          <p14:tracePt t="190567" x="8369300" y="781050"/>
          <p14:tracePt t="190584" x="8369300" y="768350"/>
          <p14:tracePt t="190625" x="8369300" y="762000"/>
          <p14:tracePt t="190755" x="8369300" y="774700"/>
          <p14:tracePt t="190761" x="8356600" y="812800"/>
          <p14:tracePt t="190769" x="8343900" y="844550"/>
          <p14:tracePt t="190784" x="8293100" y="901700"/>
          <p14:tracePt t="190800" x="8248650" y="977900"/>
          <p14:tracePt t="190817" x="8210550" y="1073150"/>
          <p14:tracePt t="190834" x="8178800" y="1149350"/>
          <p14:tracePt t="190850" x="8134350" y="1244600"/>
          <p14:tracePt t="190867" x="8102600" y="1327150"/>
          <p14:tracePt t="190884" x="8070850" y="1409700"/>
          <p14:tracePt t="190901" x="8039100" y="1479550"/>
          <p14:tracePt t="190917" x="8007350" y="1555750"/>
          <p14:tracePt t="190922" x="7994650" y="1581150"/>
          <p14:tracePt t="190934" x="7975600" y="1619250"/>
          <p14:tracePt t="190950" x="7937500" y="1701800"/>
          <p14:tracePt t="190952" x="7924800" y="1746250"/>
          <p14:tracePt t="190967" x="7899400" y="1797050"/>
          <p14:tracePt t="190984" x="7835900" y="1955800"/>
          <p14:tracePt t="191000" x="7797800" y="2051050"/>
          <p14:tracePt t="191017" x="7759700" y="2152650"/>
          <p14:tracePt t="191033" x="7734300" y="2228850"/>
          <p14:tracePt t="191050" x="7702550" y="2292350"/>
          <p14:tracePt t="191067" x="7670800" y="2349500"/>
          <p14:tracePt t="191083" x="7651750" y="2393950"/>
          <p14:tracePt t="191100" x="7632700" y="2438400"/>
          <p14:tracePt t="191117" x="7626350" y="2463800"/>
          <p14:tracePt t="191134" x="7620000" y="2470150"/>
          <p14:tracePt t="191265" x="0" y="0"/>
        </p14:tracePtLst>
        <p14:tracePtLst>
          <p14:tracePt t="193140" x="2095500" y="4552950"/>
          <p14:tracePt t="193147" x="2114550" y="4540250"/>
          <p14:tracePt t="193155" x="2146300" y="4527550"/>
          <p14:tracePt t="193167" x="2178050" y="4521200"/>
          <p14:tracePt t="193185" x="2254250" y="4495800"/>
          <p14:tracePt t="193201" x="2311400" y="4483100"/>
          <p14:tracePt t="193218" x="2368550" y="4476750"/>
          <p14:tracePt t="193234" x="2393950" y="4476750"/>
          <p14:tracePt t="193251" x="2425700" y="4476750"/>
          <p14:tracePt t="193267" x="2451100" y="4476750"/>
          <p14:tracePt t="193285" x="2476500" y="4476750"/>
          <p14:tracePt t="193300" x="2520950" y="4476750"/>
          <p14:tracePt t="193317" x="2590800" y="4476750"/>
          <p14:tracePt t="193334" x="2679700" y="4476750"/>
          <p14:tracePt t="193350" x="2736850" y="4476750"/>
          <p14:tracePt t="193352" x="2762250" y="4476750"/>
          <p14:tracePt t="193367" x="2781300" y="4476750"/>
          <p14:tracePt t="193368" x="2800350" y="4476750"/>
          <p14:tracePt t="193384" x="2819400" y="4476750"/>
          <p14:tracePt t="193473" x="0" y="0"/>
        </p14:tracePtLst>
        <p14:tracePtLst>
          <p14:tracePt t="194265" x="2901950" y="5054600"/>
          <p14:tracePt t="194369" x="2908300" y="5054600"/>
          <p14:tracePt t="194378" x="2914650" y="5054600"/>
          <p14:tracePt t="194386" x="2921000" y="5054600"/>
          <p14:tracePt t="194401" x="2946400" y="5054600"/>
          <p14:tracePt t="194417" x="2965450" y="5054600"/>
          <p14:tracePt t="194434" x="2978150" y="5054600"/>
          <p14:tracePt t="194457" x="2984500" y="5054600"/>
          <p14:tracePt t="194489" x="2997200" y="5054600"/>
          <p14:tracePt t="194497" x="3003550" y="5060950"/>
          <p14:tracePt t="194522" x="3016250" y="5060950"/>
          <p14:tracePt t="194531" x="3022600" y="5060950"/>
          <p14:tracePt t="194537" x="3022600" y="5067300"/>
          <p14:tracePt t="194551" x="3035300" y="5067300"/>
          <p14:tracePt t="194567" x="3041650" y="5067300"/>
          <p14:tracePt t="194584" x="3048000" y="5073650"/>
          <p14:tracePt t="194602" x="3054350" y="5073650"/>
          <p14:tracePt t="194618" x="3054350" y="5080000"/>
          <p14:tracePt t="194681" x="3060700" y="5080000"/>
          <p14:tracePt t="194864" x="0" y="0"/>
        </p14:tracePtLst>
        <p14:tracePtLst>
          <p14:tracePt t="197272" x="6483350" y="1860550"/>
          <p14:tracePt t="197312" x="6483350" y="1866900"/>
          <p14:tracePt t="197336" x="6496050" y="1866900"/>
          <p14:tracePt t="197409" x="6515100" y="1866900"/>
          <p14:tracePt t="197416" x="6540500" y="1866900"/>
          <p14:tracePt t="197424" x="6559550" y="1866900"/>
          <p14:tracePt t="197433" x="6578600" y="1866900"/>
          <p14:tracePt t="197450" x="6642100" y="1866900"/>
          <p14:tracePt t="197467" x="6705600" y="1847850"/>
          <p14:tracePt t="197484" x="6743700" y="1841500"/>
          <p14:tracePt t="197500" x="6762750" y="1828800"/>
          <p14:tracePt t="197517" x="6775450" y="1828800"/>
          <p14:tracePt t="197534" x="6794500" y="1828800"/>
          <p14:tracePt t="197550" x="6819900" y="1828800"/>
          <p14:tracePt t="197567" x="6851650" y="1822450"/>
          <p14:tracePt t="197584" x="6896100" y="1803400"/>
          <p14:tracePt t="197600" x="6927850" y="1803400"/>
          <p14:tracePt t="197617" x="6991350" y="1797050"/>
          <p14:tracePt t="197633" x="7054850" y="1797050"/>
          <p14:tracePt t="197650" x="7150100" y="1797050"/>
          <p14:tracePt t="197667" x="7226300" y="1797050"/>
          <p14:tracePt t="197683" x="7270750" y="1797050"/>
          <p14:tracePt t="197700" x="7302500" y="1790700"/>
          <p14:tracePt t="197717" x="7327900" y="1790700"/>
          <p14:tracePt t="197734" x="7359650" y="1790700"/>
          <p14:tracePt t="197750" x="7404100" y="1790700"/>
          <p14:tracePt t="197752" x="7423150" y="1790700"/>
          <p14:tracePt t="197767" x="7448550" y="1790700"/>
          <p14:tracePt t="197784" x="7499350" y="1790700"/>
          <p14:tracePt t="197800" x="7531100" y="1790700"/>
          <p14:tracePt t="197817" x="7562850" y="1790700"/>
          <p14:tracePt t="197833" x="7588250" y="1790700"/>
          <p14:tracePt t="197850" x="7632700" y="1790700"/>
          <p14:tracePt t="197867" x="7670800" y="1790700"/>
          <p14:tracePt t="197883" x="7715250" y="1790700"/>
          <p14:tracePt t="197900" x="7747000" y="1790700"/>
          <p14:tracePt t="197917" x="7785100" y="1803400"/>
          <p14:tracePt t="197933" x="7797800" y="1803400"/>
          <p14:tracePt t="197950" x="7804150" y="1803400"/>
          <p14:tracePt t="197968" x="7810500" y="1803400"/>
          <p14:tracePt t="198120" x="0" y="0"/>
        </p14:tracePtLst>
        <p14:tracePtLst>
          <p14:tracePt t="198650" x="8121650" y="1193800"/>
          <p14:tracePt t="198794" x="8134350" y="1193800"/>
          <p14:tracePt t="198817" x="8134350" y="1200150"/>
          <p14:tracePt t="198825" x="8134350" y="1219200"/>
          <p14:tracePt t="198840" x="8134350" y="1231900"/>
          <p14:tracePt t="198850" x="8134350" y="1238250"/>
          <p14:tracePt t="198867" x="8134350" y="1263650"/>
          <p14:tracePt t="198884" x="8128000" y="1276350"/>
          <p14:tracePt t="198900" x="8128000" y="1301750"/>
          <p14:tracePt t="198917" x="8121650" y="1320800"/>
          <p14:tracePt t="198934" x="8115300" y="1352550"/>
          <p14:tracePt t="198950" x="8115300" y="1365250"/>
          <p14:tracePt t="198967" x="8102600" y="1390650"/>
          <p14:tracePt t="198984" x="8096250" y="1403350"/>
          <p14:tracePt t="199000" x="8089900" y="1428750"/>
          <p14:tracePt t="199017" x="8083550" y="1447800"/>
          <p14:tracePt t="199034" x="8064500" y="1479550"/>
          <p14:tracePt t="199050" x="8045450" y="1511300"/>
          <p14:tracePt t="199067" x="8026400" y="1549400"/>
          <p14:tracePt t="199084" x="8013700" y="1581150"/>
          <p14:tracePt t="199100" x="8007350" y="1600200"/>
          <p14:tracePt t="199117" x="8001000" y="1612900"/>
          <p14:tracePt t="199134" x="7994650" y="1631950"/>
          <p14:tracePt t="199150" x="7988300" y="1651000"/>
          <p14:tracePt t="199167" x="7981950" y="1670050"/>
          <p14:tracePt t="199168" x="7969250" y="1689100"/>
          <p14:tracePt t="199184" x="7956550" y="1714500"/>
          <p14:tracePt t="199200" x="7950200" y="1727200"/>
          <p14:tracePt t="199218" x="7943850" y="1733550"/>
          <p14:tracePt t="199234" x="7943850" y="1739900"/>
          <p14:tracePt t="199344" x="7931150" y="1739900"/>
          <p14:tracePt t="199345" x="0" y="0"/>
        </p14:tracePtLst>
        <p14:tracePtLst>
          <p14:tracePt t="199920" x="8051800" y="1771650"/>
          <p14:tracePt t="199953" x="8039100" y="1758950"/>
          <p14:tracePt t="199960" x="8032750" y="1758950"/>
          <p14:tracePt t="199968" x="8026400" y="1752600"/>
          <p14:tracePt t="199984" x="8020050" y="1746250"/>
          <p14:tracePt t="200000" x="8007350" y="1739900"/>
          <p14:tracePt t="200017" x="8001000" y="1733550"/>
          <p14:tracePt t="200128" x="7981950" y="1733550"/>
          <p14:tracePt t="200136" x="7969250" y="1746250"/>
          <p14:tracePt t="200144" x="7956550" y="1752600"/>
          <p14:tracePt t="200153" x="7943850" y="1765300"/>
          <p14:tracePt t="200167" x="7924800" y="1771650"/>
          <p14:tracePt t="200184" x="7893050" y="1790700"/>
          <p14:tracePt t="200200" x="7893050" y="1803400"/>
          <p14:tracePt t="200217" x="7886700" y="1809750"/>
          <p14:tracePt t="200233" x="7886700" y="1816100"/>
          <p14:tracePt t="200250" x="7886700" y="1822450"/>
          <p14:tracePt t="200267" x="7886700" y="1828800"/>
          <p14:tracePt t="200284" x="7886700" y="1847850"/>
          <p14:tracePt t="200300" x="7886700" y="1854200"/>
          <p14:tracePt t="200317" x="7886700" y="1860550"/>
          <p14:tracePt t="200334" x="7886700" y="1866900"/>
          <p14:tracePt t="200350" x="7893050" y="1885950"/>
          <p14:tracePt t="200367" x="7905750" y="1905000"/>
          <p14:tracePt t="200384" x="7912100" y="1924050"/>
          <p14:tracePt t="200400" x="7918450" y="1930400"/>
          <p14:tracePt t="200417" x="7924800" y="1936750"/>
          <p14:tracePt t="200434" x="7931150" y="1943100"/>
          <p14:tracePt t="200450" x="7937500" y="1955800"/>
          <p14:tracePt t="200467" x="7943850" y="1962150"/>
          <p14:tracePt t="200521" x="7950200" y="1962150"/>
          <p14:tracePt t="200528" x="7956550" y="1962150"/>
          <p14:tracePt t="200536" x="7962900" y="1968500"/>
          <p14:tracePt t="200550" x="7981950" y="1974850"/>
          <p14:tracePt t="200567" x="8007350" y="1974850"/>
          <p14:tracePt t="200584" x="8026400" y="1981200"/>
          <p14:tracePt t="200633" x="8032750" y="1981200"/>
          <p14:tracePt t="200640" x="8045450" y="1981200"/>
          <p14:tracePt t="200650" x="8051800" y="1981200"/>
          <p14:tracePt t="200667" x="8070850" y="1974850"/>
          <p14:tracePt t="200704" x="8070850" y="1968500"/>
          <p14:tracePt t="200717" x="8070850" y="1962150"/>
          <p14:tracePt t="200734" x="8070850" y="1949450"/>
          <p14:tracePt t="200750" x="8070850" y="1930400"/>
          <p14:tracePt t="200767" x="8070850" y="1905000"/>
          <p14:tracePt t="200784" x="8070850" y="1873250"/>
          <p14:tracePt t="200800" x="8070850" y="1854200"/>
          <p14:tracePt t="200817" x="8070850" y="1835150"/>
          <p14:tracePt t="200834" x="8070850" y="1809750"/>
          <p14:tracePt t="200850" x="8070850" y="1797050"/>
          <p14:tracePt t="200867" x="8070850" y="1778000"/>
          <p14:tracePt t="200883" x="8070850" y="1771650"/>
          <p14:tracePt t="200900" x="8070850" y="1758950"/>
          <p14:tracePt t="200917" x="8064500" y="1752600"/>
          <p14:tracePt t="200934" x="8051800" y="1739900"/>
          <p14:tracePt t="200950" x="8045450" y="1733550"/>
          <p14:tracePt t="201016" x="8032750" y="1733550"/>
          <p14:tracePt t="201024" x="8026400" y="1733550"/>
          <p14:tracePt t="201033" x="8001000" y="1733550"/>
          <p14:tracePt t="201050" x="7975600" y="1746250"/>
          <p14:tracePt t="201067" x="7943850" y="1765300"/>
          <p14:tracePt t="201083" x="7937500" y="1765300"/>
          <p14:tracePt t="201100" x="7931150" y="1771650"/>
          <p14:tracePt t="201117" x="7931150" y="1778000"/>
          <p14:tracePt t="201136" x="7931150" y="1784350"/>
          <p14:tracePt t="201152" x="7931150" y="1797050"/>
          <p14:tracePt t="201168" x="7931150" y="1803400"/>
          <p14:tracePt t="201184" x="7931150" y="1809750"/>
          <p14:tracePt t="201200" x="7931150" y="1822450"/>
          <p14:tracePt t="201217" x="7931150" y="1841500"/>
          <p14:tracePt t="201233" x="7931150" y="1854200"/>
          <p14:tracePt t="201250" x="7931150" y="1866900"/>
          <p14:tracePt t="201267" x="7931150" y="1879600"/>
          <p14:tracePt t="201284" x="7937500" y="1892300"/>
          <p14:tracePt t="201300" x="7943850" y="1898650"/>
          <p14:tracePt t="201317" x="7943850" y="1905000"/>
          <p14:tracePt t="201334" x="7956550" y="1911350"/>
          <p14:tracePt t="201351" x="7962900" y="1924050"/>
          <p14:tracePt t="201367" x="7969250" y="1930400"/>
          <p14:tracePt t="201385" x="7975600" y="1930400"/>
          <p14:tracePt t="201400" x="7981950" y="1936750"/>
          <p14:tracePt t="201417" x="7994650" y="1949450"/>
          <p14:tracePt t="201435" x="8001000" y="1949450"/>
          <p14:tracePt t="201450" x="8013700" y="1962150"/>
          <p14:tracePt t="201468" x="8026400" y="1962150"/>
          <p14:tracePt t="201484" x="8039100" y="1962150"/>
          <p14:tracePt t="201501" x="8058150" y="1962150"/>
          <p14:tracePt t="201517" x="8070850" y="1962150"/>
          <p14:tracePt t="201535" x="8083550" y="1955800"/>
          <p14:tracePt t="201550" x="8089900" y="1943100"/>
          <p14:tracePt t="201567" x="8096250" y="1917700"/>
          <p14:tracePt t="201569" x="8096250" y="1905000"/>
          <p14:tracePt t="201584" x="8102600" y="1898650"/>
          <p14:tracePt t="201600" x="8102600" y="1879600"/>
          <p14:tracePt t="201617" x="8102600" y="1873250"/>
          <p14:tracePt t="201635" x="8102600" y="1866900"/>
          <p14:tracePt t="201650" x="8102600" y="1860550"/>
          <p14:tracePt t="201667" x="8096250" y="1847850"/>
          <p14:tracePt t="201684" x="8089900" y="1835150"/>
          <p14:tracePt t="201700" x="8070850" y="1809750"/>
          <p14:tracePt t="201717" x="8064500" y="1790700"/>
          <p14:tracePt t="201734" x="8051800" y="1784350"/>
          <p14:tracePt t="201751" x="8045450" y="1771650"/>
          <p14:tracePt t="201767" x="8020050" y="1765300"/>
          <p14:tracePt t="201768" x="8013700" y="1765300"/>
          <p14:tracePt t="201784" x="7969250" y="1752600"/>
          <p14:tracePt t="201800" x="7956550" y="1752600"/>
          <p14:tracePt t="201817" x="7937500" y="1752600"/>
          <p14:tracePt t="201834" x="7924800" y="1752600"/>
          <p14:tracePt t="201850" x="7912100" y="1752600"/>
          <p14:tracePt t="201968" x="0" y="0"/>
        </p14:tracePtLst>
        <p14:tracePtLst>
          <p14:tracePt t="204280" x="2222500" y="5765800"/>
          <p14:tracePt t="204288" x="2228850" y="5765800"/>
          <p14:tracePt t="204328" x="2235200" y="5765800"/>
          <p14:tracePt t="204336" x="2241550" y="5765800"/>
          <p14:tracePt t="204344" x="2254250" y="5765800"/>
          <p14:tracePt t="204353" x="2266950" y="5765800"/>
          <p14:tracePt t="204367" x="2292350" y="5753100"/>
          <p14:tracePt t="204384" x="2343150" y="5727700"/>
          <p14:tracePt t="204400" x="2374900" y="5702300"/>
          <p14:tracePt t="204417" x="2406650" y="5695950"/>
          <p14:tracePt t="204434" x="2425700" y="5683250"/>
          <p14:tracePt t="204450" x="2451100" y="5676900"/>
          <p14:tracePt t="204467" x="2470150" y="5670550"/>
          <p14:tracePt t="204484" x="2482850" y="5670550"/>
          <p14:tracePt t="204520" x="2489200" y="5670550"/>
          <p14:tracePt t="204528" x="2495550" y="5670550"/>
          <p14:tracePt t="204536" x="2514600" y="5670550"/>
          <p14:tracePt t="204550" x="2520950" y="5670550"/>
          <p14:tracePt t="204567" x="2571750" y="5683250"/>
          <p14:tracePt t="204584" x="2647950" y="5695950"/>
          <p14:tracePt t="204600" x="2705100" y="5715000"/>
          <p14:tracePt t="204617" x="2736850" y="5727700"/>
          <p14:tracePt t="204634" x="2774950" y="5753100"/>
          <p14:tracePt t="204651" x="2800350" y="5772150"/>
          <p14:tracePt t="204667" x="2825750" y="5791200"/>
          <p14:tracePt t="204684" x="2844800" y="5797550"/>
          <p14:tracePt t="204700" x="2844800" y="5803900"/>
          <p14:tracePt t="204808" x="2851150" y="5803900"/>
          <p14:tracePt t="204832" x="2844800" y="5810250"/>
          <p14:tracePt t="204840" x="2825750" y="5810250"/>
          <p14:tracePt t="204850" x="2806700" y="5810250"/>
          <p14:tracePt t="204868" x="2768600" y="5816600"/>
          <p14:tracePt t="204885" x="2717800" y="5829300"/>
          <p14:tracePt t="204901" x="2686050" y="5829300"/>
          <p14:tracePt t="204917" x="2660650" y="5829300"/>
          <p14:tracePt t="204933" x="2641600" y="5829300"/>
          <p14:tracePt t="204950" x="2628900" y="5829300"/>
          <p14:tracePt t="204967" x="2609850" y="5829300"/>
          <p14:tracePt t="204969" x="2597150" y="5822950"/>
          <p14:tracePt t="204984" x="2565400" y="5822950"/>
          <p14:tracePt t="205000" x="2540000" y="5810250"/>
          <p14:tracePt t="205017" x="2520950" y="5810250"/>
          <p14:tracePt t="205034" x="2508250" y="5810250"/>
          <p14:tracePt t="205050" x="2501900" y="5803900"/>
          <p14:tracePt t="205067" x="2489200" y="5803900"/>
          <p14:tracePt t="205084" x="2463800" y="5803900"/>
          <p14:tracePt t="205100" x="2406650" y="5803900"/>
          <p14:tracePt t="205117" x="2355850" y="5803900"/>
          <p14:tracePt t="205133" x="2317750" y="5803900"/>
          <p14:tracePt t="205150" x="2298700" y="5803900"/>
          <p14:tracePt t="205167" x="2286000" y="5797550"/>
          <p14:tracePt t="205168" x="2279650" y="5797550"/>
          <p14:tracePt t="205183" x="2273300" y="5797550"/>
          <p14:tracePt t="205328" x="2260600" y="5791200"/>
          <p14:tracePt t="205352" x="2254250" y="5791200"/>
          <p14:tracePt t="205360" x="2254250" y="5784850"/>
          <p14:tracePt t="205368" x="2247900" y="5778500"/>
          <p14:tracePt t="205384" x="2247900" y="5772150"/>
          <p14:tracePt t="205400" x="2247900" y="5759450"/>
          <p14:tracePt t="205417" x="2279650" y="5753100"/>
          <p14:tracePt t="205433" x="2305050" y="5746750"/>
          <p14:tracePt t="205450" x="2343150" y="5746750"/>
          <p14:tracePt t="205467" x="2374900" y="5740400"/>
          <p14:tracePt t="205484" x="2419350" y="5734050"/>
          <p14:tracePt t="205500" x="2457450" y="5734050"/>
          <p14:tracePt t="205517" x="2495550" y="5734050"/>
          <p14:tracePt t="205534" x="2514600" y="5734050"/>
          <p14:tracePt t="205550" x="2527300" y="5734050"/>
          <p14:tracePt t="205567" x="2533650" y="5734050"/>
          <p14:tracePt t="205584" x="2559050" y="5734050"/>
          <p14:tracePt t="205600" x="2590800" y="5734050"/>
          <p14:tracePt t="205617" x="2616200" y="5746750"/>
          <p14:tracePt t="205633" x="2622550" y="5746750"/>
          <p14:tracePt t="205650" x="2635250" y="5753100"/>
          <p14:tracePt t="205667" x="2641600" y="5759450"/>
          <p14:tracePt t="205683" x="2660650" y="5778500"/>
          <p14:tracePt t="205700" x="2679700" y="5791200"/>
          <p14:tracePt t="205717" x="2698750" y="5797550"/>
          <p14:tracePt t="205734" x="2717800" y="5803900"/>
          <p14:tracePt t="205750" x="2724150" y="5810250"/>
          <p14:tracePt t="205792" x="2724150" y="5816600"/>
          <p14:tracePt t="205921" x="2724150" y="5822950"/>
          <p14:tracePt t="205928" x="2711450" y="5829300"/>
          <p14:tracePt t="205937" x="2705100" y="5835650"/>
          <p14:tracePt t="205950" x="2686050" y="5848350"/>
          <p14:tracePt t="205967" x="2641600" y="5854700"/>
          <p14:tracePt t="205968" x="2622550" y="5861050"/>
          <p14:tracePt t="205984" x="2578100" y="5867400"/>
          <p14:tracePt t="206000" x="2552700" y="5867400"/>
          <p14:tracePt t="206017" x="2540000" y="5867400"/>
          <p14:tracePt t="206033" x="2520950" y="5867400"/>
          <p14:tracePt t="206050" x="2508250" y="5867400"/>
          <p14:tracePt t="206067" x="2489200" y="5867400"/>
          <p14:tracePt t="206083" x="2463800" y="5867400"/>
          <p14:tracePt t="206100" x="2438400" y="5861050"/>
          <p14:tracePt t="206117" x="2413000" y="5861050"/>
          <p14:tracePt t="206133" x="2406650" y="5854700"/>
          <p14:tracePt t="206150" x="2387600" y="5848350"/>
          <p14:tracePt t="206167" x="2368550" y="5835650"/>
          <p14:tracePt t="206167" x="2362200" y="5835650"/>
          <p14:tracePt t="206184" x="2330450" y="5835650"/>
          <p14:tracePt t="206200" x="2305050" y="5829300"/>
          <p14:tracePt t="206217" x="2298700" y="5816600"/>
          <p14:tracePt t="206288" x="2292350" y="5816600"/>
          <p14:tracePt t="206296" x="2286000" y="5816600"/>
          <p14:tracePt t="206304" x="2279650" y="5810250"/>
          <p14:tracePt t="206320" x="2279650" y="5797550"/>
          <p14:tracePt t="206333" x="2279650" y="5791200"/>
          <p14:tracePt t="206350" x="2324100" y="5778500"/>
          <p14:tracePt t="206367" x="2374900" y="5759450"/>
          <p14:tracePt t="206368" x="2406650" y="5759450"/>
          <p14:tracePt t="206384" x="2444750" y="5746750"/>
          <p14:tracePt t="206400" x="2482850" y="5746750"/>
          <p14:tracePt t="206417" x="2514600" y="5746750"/>
          <p14:tracePt t="206433" x="2559050" y="5746750"/>
          <p14:tracePt t="206451" x="2603500" y="5753100"/>
          <p14:tracePt t="206467" x="2660650" y="5759450"/>
          <p14:tracePt t="206484" x="2724150" y="5778500"/>
          <p14:tracePt t="206500" x="2762250" y="5778500"/>
          <p14:tracePt t="206517" x="2787650" y="5797550"/>
          <p14:tracePt t="206534" x="2800350" y="5803900"/>
          <p14:tracePt t="206550" x="2813050" y="5810250"/>
          <p14:tracePt t="206567" x="2832100" y="5822950"/>
          <p14:tracePt t="206583" x="2851150" y="5822950"/>
          <p14:tracePt t="206600" x="2857500" y="5829300"/>
          <p14:tracePt t="206704" x="2863850" y="5835650"/>
          <p14:tracePt t="206729" x="2863850" y="5842000"/>
          <p14:tracePt t="206745" x="2857500" y="5848350"/>
          <p14:tracePt t="206754" x="2851150" y="5854700"/>
          <p14:tracePt t="206761" x="2819400" y="5861050"/>
          <p14:tracePt t="206770" x="2800350" y="5861050"/>
          <p14:tracePt t="206785" x="2755900" y="5861050"/>
          <p14:tracePt t="206801" x="2711450" y="5861050"/>
          <p14:tracePt t="206817" x="2654300" y="5861050"/>
          <p14:tracePt t="206834" x="2584450" y="5848350"/>
          <p14:tracePt t="206851" x="2527300" y="5848350"/>
          <p14:tracePt t="206867" x="2482850" y="5835650"/>
          <p14:tracePt t="206898" x="2463800" y="5829300"/>
          <p14:tracePt t="207008" x="2457450" y="5822950"/>
          <p14:tracePt t="207008" x="0" y="0"/>
        </p14:tracePtLst>
        <p14:tracePtLst>
          <p14:tracePt t="208627" x="7962900" y="1714500"/>
          <p14:tracePt t="208924" x="7981950" y="1714500"/>
          <p14:tracePt t="209048" x="7988300" y="1714500"/>
          <p14:tracePt t="209056" x="8007350" y="1714500"/>
          <p14:tracePt t="209067" x="8020050" y="1714500"/>
          <p14:tracePt t="209084" x="8058150" y="1714500"/>
          <p14:tracePt t="209100" x="8077200" y="1714500"/>
          <p14:tracePt t="209117" x="8102600" y="1714500"/>
          <p14:tracePt t="209337" x="8134350" y="1714500"/>
          <p14:tracePt t="209346" x="8166100" y="1714500"/>
          <p14:tracePt t="209354" x="8197850" y="1714500"/>
          <p14:tracePt t="209367" x="8229600" y="1714500"/>
          <p14:tracePt t="209384" x="8267700" y="1708150"/>
          <p14:tracePt t="209400" x="8274050" y="1708150"/>
          <p14:tracePt t="209673" x="8280400" y="1708150"/>
          <p14:tracePt t="209680" x="8293100" y="1708150"/>
          <p14:tracePt t="209688" x="8293100" y="1701800"/>
          <p14:tracePt t="209700" x="8299450" y="1701800"/>
          <p14:tracePt t="209718" x="8305800" y="1701800"/>
          <p14:tracePt t="209734" x="8312150" y="1701800"/>
          <p14:tracePt t="209751" x="8331200" y="1695450"/>
          <p14:tracePt t="209767" x="8343900" y="1695450"/>
          <p14:tracePt t="209785" x="8362950" y="1689100"/>
          <p14:tracePt t="209800" x="8369300" y="1689100"/>
          <p14:tracePt t="211096" x="0" y="0"/>
        </p14:tracePtLst>
        <p14:tracePtLst>
          <p14:tracePt t="211729" x="7962900" y="1720850"/>
          <p14:tracePt t="212377" x="0" y="0"/>
        </p14:tracePtLst>
        <p14:tracePtLst>
          <p14:tracePt t="213376" x="7943850" y="1727200"/>
          <p14:tracePt t="213530" x="7950200" y="1727200"/>
          <p14:tracePt t="213537" x="7994650" y="1727200"/>
          <p14:tracePt t="213550" x="8032750" y="1727200"/>
          <p14:tracePt t="213567" x="8089900" y="1727200"/>
          <p14:tracePt t="213584" x="8128000" y="1727200"/>
          <p14:tracePt t="213722" x="8134350" y="1727200"/>
          <p14:tracePt t="213729" x="8159750" y="1727200"/>
          <p14:tracePt t="213737" x="8191500" y="1727200"/>
          <p14:tracePt t="213751" x="8216900" y="1727200"/>
          <p14:tracePt t="213767" x="8267700" y="1727200"/>
          <p14:tracePt t="213784" x="8299450" y="1727200"/>
          <p14:tracePt t="213936" x="8305800" y="1727200"/>
          <p14:tracePt t="213952" x="8318500" y="1727200"/>
          <p14:tracePt t="214010" x="8324850" y="1727200"/>
          <p14:tracePt t="214057" x="8337550" y="1727200"/>
          <p14:tracePt t="214704" x="0" y="0"/>
        </p14:tracePtLst>
        <p14:tracePtLst>
          <p14:tracePt t="220186" x="8096250" y="1390650"/>
          <p14:tracePt t="220315" x="8096250" y="1403350"/>
          <p14:tracePt t="220321" x="8096250" y="1422400"/>
          <p14:tracePt t="220334" x="8096250" y="1435100"/>
          <p14:tracePt t="220351" x="8083550" y="1454150"/>
          <p14:tracePt t="220354" x="8083550" y="1460500"/>
          <p14:tracePt t="220368" x="8083550" y="1466850"/>
          <p14:tracePt t="220384" x="8070850" y="1485900"/>
          <p14:tracePt t="220400" x="8070850" y="1504950"/>
          <p14:tracePt t="220418" x="8064500" y="1530350"/>
          <p14:tracePt t="220434" x="8064500" y="1543050"/>
          <p14:tracePt t="220451" x="8058150" y="1549400"/>
          <p14:tracePt t="220468" x="8051800" y="1568450"/>
          <p14:tracePt t="220484" x="8045450" y="1581150"/>
          <p14:tracePt t="220501" x="8045450" y="1587500"/>
          <p14:tracePt t="220517" x="8039100" y="1600200"/>
          <p14:tracePt t="220534" x="8032750" y="1619250"/>
          <p14:tracePt t="220550" x="8026400" y="1631950"/>
          <p14:tracePt t="220553" x="8026400" y="1644650"/>
          <p14:tracePt t="220567" x="8020050" y="1663700"/>
          <p14:tracePt t="220584" x="8007350" y="1695450"/>
          <p14:tracePt t="220600" x="8001000" y="1714500"/>
          <p14:tracePt t="220617" x="7994650" y="1733550"/>
          <p14:tracePt t="220712" x="7994650" y="1739900"/>
          <p14:tracePt t="220720" x="7988300" y="1739900"/>
          <p14:tracePt t="220728" x="0" y="0"/>
        </p14:tracePtLst>
        <p14:tracePtLst>
          <p14:tracePt t="221136" x="8051800" y="1714500"/>
          <p14:tracePt t="221313" x="8058150" y="1714500"/>
          <p14:tracePt t="221329" x="8064500" y="1714500"/>
          <p14:tracePt t="221336" x="8070850" y="1708150"/>
          <p14:tracePt t="221345" x="8077200" y="1708150"/>
          <p14:tracePt t="221353" x="8083550" y="1708150"/>
          <p14:tracePt t="221368" x="8096250" y="1708150"/>
          <p14:tracePt t="221384" x="8108950" y="1708150"/>
          <p14:tracePt t="221417" x="8121650" y="1708150"/>
          <p14:tracePt t="221434" x="8128000" y="1708150"/>
          <p14:tracePt t="221450" x="8134350" y="1708150"/>
          <p14:tracePt t="221467" x="8140700" y="1708150"/>
          <p14:tracePt t="221484" x="8153400" y="1708150"/>
          <p14:tracePt t="221500" x="8166100" y="1701800"/>
          <p14:tracePt t="221517" x="8185150" y="1689100"/>
          <p14:tracePt t="221550" x="8197850" y="1689100"/>
          <p14:tracePt t="221824" x="0" y="0"/>
        </p14:tracePtLst>
        <p14:tracePtLst>
          <p14:tracePt t="222240" x="8128000" y="1339850"/>
          <p14:tracePt t="222337" x="8121650" y="1346200"/>
          <p14:tracePt t="222345" x="8115300" y="1358900"/>
          <p14:tracePt t="222353" x="8115300" y="1371600"/>
          <p14:tracePt t="222367" x="8108950" y="1384300"/>
          <p14:tracePt t="222386" x="8096250" y="1435100"/>
          <p14:tracePt t="222401" x="8089900" y="1454150"/>
          <p14:tracePt t="222417" x="8083550" y="1485900"/>
          <p14:tracePt t="222434" x="8077200" y="1511300"/>
          <p14:tracePt t="222450" x="8070850" y="1555750"/>
          <p14:tracePt t="222467" x="8070850" y="1587500"/>
          <p14:tracePt t="222484" x="8064500" y="1625600"/>
          <p14:tracePt t="222500" x="8051800" y="1657350"/>
          <p14:tracePt t="222517" x="8045450" y="1689100"/>
          <p14:tracePt t="222534" x="8045450" y="1714500"/>
          <p14:tracePt t="222536" x="8039100" y="1739900"/>
          <p14:tracePt t="222550" x="8039100" y="1746250"/>
          <p14:tracePt t="222567" x="8032750" y="1765300"/>
          <p14:tracePt t="222583" x="8032750" y="1771650"/>
          <p14:tracePt t="222728" x="0" y="0"/>
        </p14:tracePtLst>
        <p14:tracePtLst>
          <p14:tracePt t="223288" x="8058150" y="1733550"/>
          <p14:tracePt t="223321" x="8051800" y="1733550"/>
          <p14:tracePt t="223529" x="8058150" y="1727200"/>
          <p14:tracePt t="223538" x="8077200" y="1727200"/>
          <p14:tracePt t="223551" x="8102600" y="1727200"/>
          <p14:tracePt t="223567" x="8128000" y="1727200"/>
          <p14:tracePt t="223584" x="8140700" y="1727200"/>
          <p14:tracePt t="223672" x="8147050" y="1727200"/>
          <p14:tracePt t="223680" x="8166100" y="1727200"/>
          <p14:tracePt t="223688" x="8185150" y="1727200"/>
          <p14:tracePt t="223701" x="8204200" y="1727200"/>
          <p14:tracePt t="223717" x="8235950" y="1727200"/>
          <p14:tracePt t="223734" x="8255000" y="1727200"/>
          <p14:tracePt t="223750" x="8261350" y="1727200"/>
          <p14:tracePt t="224024" x="0" y="0"/>
        </p14:tracePtLst>
        <p14:tracePtLst>
          <p14:tracePt t="224792" x="7639050" y="1441450"/>
          <p14:tracePt t="224968" x="7645400" y="1441450"/>
          <p14:tracePt t="224976" x="7658100" y="1441450"/>
          <p14:tracePt t="224992" x="7670800" y="1441450"/>
          <p14:tracePt t="225001" x="7677150" y="1447800"/>
          <p14:tracePt t="225017" x="7696200" y="1460500"/>
          <p14:tracePt t="225033" x="7715250" y="1473200"/>
          <p14:tracePt t="225050" x="7727950" y="1479550"/>
          <p14:tracePt t="225067" x="7740650" y="1492250"/>
          <p14:tracePt t="225084" x="7747000" y="1498600"/>
          <p14:tracePt t="225101" x="7766050" y="1511300"/>
          <p14:tracePt t="225117" x="7778750" y="1524000"/>
          <p14:tracePt t="225134" x="7810500" y="1543050"/>
          <p14:tracePt t="225150" x="7823200" y="1555750"/>
          <p14:tracePt t="225167" x="7835900" y="1562100"/>
          <p14:tracePt t="225168" x="7848600" y="1568450"/>
          <p14:tracePt t="225184" x="7861300" y="1581150"/>
          <p14:tracePt t="225200" x="7867650" y="1587500"/>
          <p14:tracePt t="225217" x="7880350" y="1593850"/>
          <p14:tracePt t="225233" x="7893050" y="1606550"/>
          <p14:tracePt t="225250" x="7905750" y="1619250"/>
          <p14:tracePt t="225267" x="7918450" y="1625600"/>
          <p14:tracePt t="225283" x="7931150" y="1631950"/>
          <p14:tracePt t="225300" x="7931150" y="1638300"/>
          <p14:tracePt t="225417" x="7950200" y="1663700"/>
          <p14:tracePt t="225424" x="7956550" y="1663700"/>
          <p14:tracePt t="225434" x="7962900" y="1670050"/>
          <p14:tracePt t="225450" x="7975600" y="1682750"/>
          <p14:tracePt t="225467" x="7981950" y="1689100"/>
          <p14:tracePt t="225484" x="7981950" y="1695450"/>
          <p14:tracePt t="225904" x="0" y="0"/>
        </p14:tracePtLst>
        <p14:tracePtLst>
          <p14:tracePt t="226458" x="8242300" y="1587500"/>
          <p14:tracePt t="226464" x="8242300" y="1581150"/>
          <p14:tracePt t="226472" x="8242300" y="1574800"/>
          <p14:tracePt t="226483" x="8242300" y="1568450"/>
          <p14:tracePt t="226500" x="8242300" y="1549400"/>
          <p14:tracePt t="226517" x="8242300" y="1536700"/>
          <p14:tracePt t="226534" x="8229600" y="1517650"/>
          <p14:tracePt t="226550" x="8216900" y="1504950"/>
          <p14:tracePt t="226567" x="8191500" y="1473200"/>
          <p14:tracePt t="226584" x="8121650" y="1428750"/>
          <p14:tracePt t="226600" x="8064500" y="1397000"/>
          <p14:tracePt t="226617" x="7988300" y="1371600"/>
          <p14:tracePt t="226633" x="7937500" y="1365250"/>
          <p14:tracePt t="226650" x="7880350" y="1352550"/>
          <p14:tracePt t="226667" x="7842250" y="1346200"/>
          <p14:tracePt t="226683" x="7816850" y="1339850"/>
          <p14:tracePt t="226700" x="7804150" y="1339850"/>
          <p14:tracePt t="226717" x="7772400" y="1339850"/>
          <p14:tracePt t="226734" x="7740650" y="1339850"/>
          <p14:tracePt t="226750" x="7702550" y="1339850"/>
          <p14:tracePt t="226767" x="7664450" y="1346200"/>
          <p14:tracePt t="226784" x="7620000" y="1358900"/>
          <p14:tracePt t="226800" x="7594600" y="1371600"/>
          <p14:tracePt t="226817" x="7575550" y="1377950"/>
          <p14:tracePt t="226833" x="7550150" y="1397000"/>
          <p14:tracePt t="226850" x="7524750" y="1416050"/>
          <p14:tracePt t="226867" x="7499350" y="1447800"/>
          <p14:tracePt t="226908" x="7499350" y="1460500"/>
          <p14:tracePt t="226929" x="7480300" y="1530350"/>
          <p14:tracePt t="226944" x="7480300" y="1549400"/>
          <p14:tracePt t="226952" x="7486650" y="1555750"/>
          <p14:tracePt t="226967" x="7486650" y="1574800"/>
          <p14:tracePt t="226984" x="7518400" y="1631950"/>
          <p14:tracePt t="227000" x="7543800" y="1657350"/>
          <p14:tracePt t="227017" x="7588250" y="1708150"/>
          <p14:tracePt t="227034" x="7632700" y="1746250"/>
          <p14:tracePt t="227050" x="7677150" y="1778000"/>
          <p14:tracePt t="227067" x="7715250" y="1797050"/>
          <p14:tracePt t="227084" x="7766050" y="1809750"/>
          <p14:tracePt t="227101" x="7797800" y="1822450"/>
          <p14:tracePt t="227117" x="7848600" y="1841500"/>
          <p14:tracePt t="227122" x="7874000" y="1847850"/>
          <p14:tracePt t="227133" x="7912100" y="1860550"/>
          <p14:tracePt t="227150" x="7975600" y="1879600"/>
          <p14:tracePt t="227167" x="8020050" y="1879600"/>
          <p14:tracePt t="227168" x="8058150" y="1885950"/>
          <p14:tracePt t="227184" x="8096250" y="1892300"/>
          <p14:tracePt t="227200" x="8140700" y="1898650"/>
          <p14:tracePt t="227217" x="8178800" y="1898650"/>
          <p14:tracePt t="227234" x="8216900" y="1898650"/>
          <p14:tracePt t="227250" x="8242300" y="1898650"/>
          <p14:tracePt t="227267" x="8261350" y="1885950"/>
          <p14:tracePt t="227284" x="8280400" y="1866900"/>
          <p14:tracePt t="227300" x="8305800" y="1835150"/>
          <p14:tracePt t="227317" x="8343900" y="1803400"/>
          <p14:tracePt t="227334" x="8375650" y="1758950"/>
          <p14:tracePt t="227350" x="8401050" y="1708150"/>
          <p14:tracePt t="227352" x="8407400" y="1676400"/>
          <p14:tracePt t="227367" x="8407400" y="1651000"/>
          <p14:tracePt t="227384" x="8407400" y="1574800"/>
          <p14:tracePt t="227400" x="8401050" y="1530350"/>
          <p14:tracePt t="227417" x="8394700" y="1504950"/>
          <p14:tracePt t="227433" x="8375650" y="1479550"/>
          <p14:tracePt t="227450" x="8350250" y="1447800"/>
          <p14:tracePt t="227467" x="8331200" y="1422400"/>
          <p14:tracePt t="227484" x="8299450" y="1403350"/>
          <p14:tracePt t="227500" x="8248650" y="1371600"/>
          <p14:tracePt t="227517" x="8191500" y="1346200"/>
          <p14:tracePt t="227534" x="8159750" y="1346200"/>
          <p14:tracePt t="227550" x="8128000" y="1333500"/>
          <p14:tracePt t="227552" x="8108950" y="1333500"/>
          <p14:tracePt t="227567" x="8096250" y="1333500"/>
          <p14:tracePt t="227584" x="8058150" y="1333500"/>
          <p14:tracePt t="227600" x="8020050" y="1333500"/>
          <p14:tracePt t="227617" x="7969250" y="1333500"/>
          <p14:tracePt t="227633" x="7918450" y="1346200"/>
          <p14:tracePt t="227650" x="7880350" y="1365250"/>
          <p14:tracePt t="227667" x="7848600" y="1384300"/>
          <p14:tracePt t="227684" x="7816850" y="1403350"/>
          <p14:tracePt t="227700" x="7797800" y="1416050"/>
          <p14:tracePt t="227718" x="7791450" y="1422400"/>
          <p14:tracePt t="227734" x="7772400" y="1441450"/>
          <p14:tracePt t="227750" x="7759700" y="1466850"/>
          <p14:tracePt t="227767" x="7747000" y="1479550"/>
          <p14:tracePt t="227784" x="7734300" y="1511300"/>
          <p14:tracePt t="227800" x="7734300" y="1524000"/>
          <p14:tracePt t="227817" x="7727950" y="1536700"/>
          <p14:tracePt t="227833" x="7727950" y="1549400"/>
          <p14:tracePt t="227850" x="7727950" y="1574800"/>
          <p14:tracePt t="227867" x="7727950" y="1606550"/>
          <p14:tracePt t="227884" x="7727950" y="1631950"/>
          <p14:tracePt t="227901" x="7727950" y="1663700"/>
          <p14:tracePt t="227917" x="7727950" y="1695450"/>
          <p14:tracePt t="227934" x="7740650" y="1733550"/>
          <p14:tracePt t="227950" x="7753350" y="1758950"/>
          <p14:tracePt t="227967" x="7772400" y="1778000"/>
          <p14:tracePt t="227967" x="7785100" y="1790700"/>
          <p14:tracePt t="227984" x="7804150" y="1809750"/>
          <p14:tracePt t="228000" x="7835900" y="1828800"/>
          <p14:tracePt t="228017" x="7874000" y="1847850"/>
          <p14:tracePt t="228034" x="7905750" y="1854200"/>
          <p14:tracePt t="228050" x="7943850" y="1860550"/>
          <p14:tracePt t="228067" x="7981950" y="1866900"/>
          <p14:tracePt t="228083" x="8039100" y="1873250"/>
          <p14:tracePt t="228100" x="8083550" y="1879600"/>
          <p14:tracePt t="228117" x="8134350" y="1885950"/>
          <p14:tracePt t="228134" x="8178800" y="1885950"/>
          <p14:tracePt t="228150" x="8210550" y="1885950"/>
          <p14:tracePt t="228167" x="8229600" y="1885950"/>
          <p14:tracePt t="228168" x="8235950" y="1885950"/>
          <p14:tracePt t="228184" x="8255000" y="1885950"/>
          <p14:tracePt t="228200" x="8286750" y="1885950"/>
          <p14:tracePt t="228217" x="8318500" y="1873250"/>
          <p14:tracePt t="228234" x="8369300" y="1828800"/>
          <p14:tracePt t="228250" x="8407400" y="1784350"/>
          <p14:tracePt t="228267" x="8413750" y="1752600"/>
          <p14:tracePt t="228284" x="8426450" y="1727200"/>
          <p14:tracePt t="228300" x="8426450" y="1714500"/>
          <p14:tracePt t="228317" x="8426450" y="1682750"/>
          <p14:tracePt t="228333" x="8426450" y="1651000"/>
          <p14:tracePt t="228350" x="8407400" y="1612900"/>
          <p14:tracePt t="228367" x="8394700" y="1587500"/>
          <p14:tracePt t="228368" x="8382000" y="1574800"/>
          <p14:tracePt t="228384" x="8369300" y="1549400"/>
          <p14:tracePt t="228400" x="8324850" y="1504950"/>
          <p14:tracePt t="228417" x="8286750" y="1473200"/>
          <p14:tracePt t="228433" x="8229600" y="1441450"/>
          <p14:tracePt t="228450" x="8159750" y="1403350"/>
          <p14:tracePt t="228467" x="8096250" y="1390650"/>
          <p14:tracePt t="228484" x="8039100" y="1365250"/>
          <p14:tracePt t="228500" x="7988300" y="1358900"/>
          <p14:tracePt t="228517" x="7950200" y="1339850"/>
          <p14:tracePt t="228534" x="7912100" y="1339850"/>
          <p14:tracePt t="228536" x="7886700" y="1333500"/>
          <p14:tracePt t="228550" x="7861300" y="1333500"/>
          <p14:tracePt t="228567" x="7797800" y="1320800"/>
          <p14:tracePt t="228568" x="7778750" y="1314450"/>
          <p14:tracePt t="228584" x="7747000" y="1314450"/>
          <p14:tracePt t="228600" x="7721600" y="1314450"/>
          <p14:tracePt t="228617" x="7708900" y="1314450"/>
          <p14:tracePt t="228634" x="7696200" y="1314450"/>
          <p14:tracePt t="228650" x="7683500" y="1314450"/>
          <p14:tracePt t="228667" x="7658100" y="1333500"/>
          <p14:tracePt t="228683" x="7632700" y="1352550"/>
          <p14:tracePt t="228700" x="7607300" y="1377950"/>
          <p14:tracePt t="228717" x="7588250" y="1409700"/>
          <p14:tracePt t="228734" x="7575550" y="1435100"/>
          <p14:tracePt t="228736" x="7569200" y="1454150"/>
          <p14:tracePt t="228750" x="7569200" y="1460500"/>
          <p14:tracePt t="228767" x="7569200" y="1485900"/>
          <p14:tracePt t="228768" x="7562850" y="1498600"/>
          <p14:tracePt t="228784" x="7562850" y="1524000"/>
          <p14:tracePt t="228800" x="7562850" y="1549400"/>
          <p14:tracePt t="228817" x="7562850" y="1568450"/>
          <p14:tracePt t="228834" x="7562850" y="1587500"/>
          <p14:tracePt t="228850" x="7562850" y="1612900"/>
          <p14:tracePt t="228867" x="7569200" y="1625600"/>
          <p14:tracePt t="228883" x="7581900" y="1657350"/>
          <p14:tracePt t="228900" x="7600950" y="1689100"/>
          <p14:tracePt t="228917" x="7620000" y="1727200"/>
          <p14:tracePt t="228933" x="7645400" y="1758950"/>
          <p14:tracePt t="228950" x="7664450" y="1778000"/>
          <p14:tracePt t="228967" x="7670800" y="1784350"/>
          <p14:tracePt t="228968" x="7683500" y="1797050"/>
          <p14:tracePt t="228984" x="7708900" y="1809750"/>
          <p14:tracePt t="229000" x="7727950" y="1822450"/>
          <p14:tracePt t="229017" x="7759700" y="1828800"/>
          <p14:tracePt t="229034" x="7804150" y="1847850"/>
          <p14:tracePt t="229050" x="7848600" y="1854200"/>
          <p14:tracePt t="229067" x="7886700" y="1866900"/>
          <p14:tracePt t="229083" x="7937500" y="1873250"/>
          <p14:tracePt t="229100" x="7981950" y="1879600"/>
          <p14:tracePt t="229117" x="8013700" y="1879600"/>
          <p14:tracePt t="229133" x="8058150" y="1879600"/>
          <p14:tracePt t="229150" x="8102600" y="1879600"/>
          <p14:tracePt t="229167" x="8134350" y="1879600"/>
          <p14:tracePt t="229168" x="8153400" y="1879600"/>
          <p14:tracePt t="229184" x="8178800" y="1879600"/>
          <p14:tracePt t="229200" x="8216900" y="1879600"/>
          <p14:tracePt t="229217" x="8255000" y="1879600"/>
          <p14:tracePt t="229234" x="8286750" y="1879600"/>
          <p14:tracePt t="229250" x="8305800" y="1873250"/>
          <p14:tracePt t="229267" x="8318500" y="1866900"/>
          <p14:tracePt t="229284" x="8337550" y="1847850"/>
          <p14:tracePt t="229300" x="8343900" y="1809750"/>
          <p14:tracePt t="229317" x="8362950" y="1771650"/>
          <p14:tracePt t="229333" x="8362950" y="1746250"/>
          <p14:tracePt t="229350" x="8362950" y="1733550"/>
          <p14:tracePt t="229367" x="8362950" y="1708150"/>
          <p14:tracePt t="229368" x="8362950" y="1695450"/>
          <p14:tracePt t="229384" x="8356600" y="1657350"/>
          <p14:tracePt t="229400" x="8337550" y="1631950"/>
          <p14:tracePt t="229417" x="8312150" y="1600200"/>
          <p14:tracePt t="229433" x="8299450" y="1574800"/>
          <p14:tracePt t="229450" x="8267700" y="1543050"/>
          <p14:tracePt t="229467" x="8229600" y="1504950"/>
          <p14:tracePt t="229484" x="8166100" y="1460500"/>
          <p14:tracePt t="229500" x="8108950" y="1428750"/>
          <p14:tracePt t="229517" x="8070850" y="1422400"/>
          <p14:tracePt t="229533" x="8032750" y="1403350"/>
          <p14:tracePt t="229551" x="7994650" y="1397000"/>
          <p14:tracePt t="229552" x="7988300" y="1390650"/>
          <p14:tracePt t="229567" x="7956550" y="1377950"/>
          <p14:tracePt t="229584" x="7899400" y="1377950"/>
          <p14:tracePt t="229600" x="7842250" y="1377950"/>
          <p14:tracePt t="229617" x="7785100" y="1377950"/>
          <p14:tracePt t="229634" x="7740650" y="1403350"/>
          <p14:tracePt t="229650" x="7696200" y="1416050"/>
          <p14:tracePt t="229667" x="7658100" y="1435100"/>
          <p14:tracePt t="229683" x="7620000" y="1460500"/>
          <p14:tracePt t="229700" x="7594600" y="1479550"/>
          <p14:tracePt t="229734" x="7588250" y="1492250"/>
          <p14:tracePt t="229808" x="0" y="0"/>
        </p14:tracePtLst>
        <p14:tracePtLst>
          <p14:tracePt t="230803" x="8128000" y="1435100"/>
          <p14:tracePt t="230875" x="8128000" y="1428750"/>
          <p14:tracePt t="231008" x="8121650" y="1422400"/>
          <p14:tracePt t="231016" x="8108950" y="1409700"/>
          <p14:tracePt t="231034" x="8102600" y="1403350"/>
          <p14:tracePt t="231042" x="8096250" y="1397000"/>
          <p14:tracePt t="231051" x="8089900" y="1397000"/>
          <p14:tracePt t="231067" x="8077200" y="1384300"/>
          <p14:tracePt t="231084" x="8064500" y="1384300"/>
          <p14:tracePt t="231208" x="8051800" y="1377950"/>
          <p14:tracePt t="231216" x="8013700" y="1377950"/>
          <p14:tracePt t="231224" x="7981950" y="1377950"/>
          <p14:tracePt t="231234" x="7937500" y="1377950"/>
          <p14:tracePt t="231250" x="7861300" y="1377950"/>
          <p14:tracePt t="231267" x="7791450" y="1377950"/>
          <p14:tracePt t="231283" x="7772400" y="1377950"/>
          <p14:tracePt t="231352" x="7759700" y="1377950"/>
          <p14:tracePt t="231360" x="7734300" y="1377950"/>
          <p14:tracePt t="231368" x="7715250" y="1377950"/>
          <p14:tracePt t="231384" x="7664450" y="1377950"/>
          <p14:tracePt t="231400" x="7620000" y="1377950"/>
          <p14:tracePt t="231417" x="7600950" y="1377950"/>
          <p14:tracePt t="231434" x="7594600" y="1377950"/>
          <p14:tracePt t="231451" x="7581900" y="1377950"/>
          <p14:tracePt t="231467" x="7550150" y="1384300"/>
          <p14:tracePt t="231484" x="7518400" y="1397000"/>
          <p14:tracePt t="231501" x="7493000" y="1409700"/>
          <p14:tracePt t="231517" x="7473950" y="1428750"/>
          <p14:tracePt t="231534" x="7454900" y="1441450"/>
          <p14:tracePt t="231550" x="7448550" y="1460500"/>
          <p14:tracePt t="231567" x="7448550" y="1485900"/>
          <p14:tracePt t="231568" x="7448550" y="1504950"/>
          <p14:tracePt t="231584" x="7435850" y="1543050"/>
          <p14:tracePt t="231600" x="7435850" y="1581150"/>
          <p14:tracePt t="231617" x="7435850" y="1619250"/>
          <p14:tracePt t="231634" x="7435850" y="1651000"/>
          <p14:tracePt t="231650" x="7442200" y="1689100"/>
          <p14:tracePt t="231667" x="7461250" y="1714500"/>
          <p14:tracePt t="231684" x="7480300" y="1746250"/>
          <p14:tracePt t="231700" x="7493000" y="1771650"/>
          <p14:tracePt t="231717" x="7512050" y="1790700"/>
          <p14:tracePt t="231733" x="7543800" y="1822450"/>
          <p14:tracePt t="231750" x="7569200" y="1835150"/>
          <p14:tracePt t="231767" x="7607300" y="1860550"/>
          <p14:tracePt t="231768" x="7632700" y="1873250"/>
          <p14:tracePt t="231784" x="7664450" y="1879600"/>
          <p14:tracePt t="231800" x="7721600" y="1905000"/>
          <p14:tracePt t="231817" x="7791450" y="1930400"/>
          <p14:tracePt t="231833" x="7848600" y="1943100"/>
          <p14:tracePt t="231850" x="7905750" y="1955800"/>
          <p14:tracePt t="231867" x="7943850" y="1962150"/>
          <p14:tracePt t="231895" x="7988300" y="1968500"/>
          <p14:tracePt t="231911" x="8058150" y="1974850"/>
          <p14:tracePt t="231914" x="8077200" y="1974850"/>
          <p14:tracePt t="231920" x="8096250" y="1974850"/>
          <p14:tracePt t="231933" x="8108950" y="1974850"/>
          <p14:tracePt t="231950" x="8128000" y="1974850"/>
          <p14:tracePt t="231967" x="8147050" y="1974850"/>
          <p14:tracePt t="231968" x="8159750" y="1974850"/>
          <p14:tracePt t="231984" x="8178800" y="1974850"/>
          <p14:tracePt t="232000" x="8223250" y="1955800"/>
          <p14:tracePt t="232017" x="8261350" y="1949450"/>
          <p14:tracePt t="232034" x="8286750" y="1936750"/>
          <p14:tracePt t="232050" x="8312150" y="1924050"/>
          <p14:tracePt t="232067" x="8318500" y="1911350"/>
          <p14:tracePt t="232083" x="8331200" y="1892300"/>
          <p14:tracePt t="232100" x="8337550" y="1847850"/>
          <p14:tracePt t="232117" x="8356600" y="1809750"/>
          <p14:tracePt t="232133" x="8369300" y="1765300"/>
          <p14:tracePt t="232150" x="8369300" y="1739900"/>
          <p14:tracePt t="232167" x="8369300" y="1714500"/>
          <p14:tracePt t="232168" x="8369300" y="1701800"/>
          <p14:tracePt t="232184" x="8369300" y="1663700"/>
          <p14:tracePt t="232200" x="8356600" y="1625600"/>
          <p14:tracePt t="232217" x="8337550" y="1593850"/>
          <p14:tracePt t="232234" x="8305800" y="1549400"/>
          <p14:tracePt t="232250" x="8229600" y="1473200"/>
          <p14:tracePt t="232267" x="8102600" y="1403350"/>
          <p14:tracePt t="232284" x="8026400" y="1365250"/>
          <p14:tracePt t="232300" x="7962900" y="1327150"/>
          <p14:tracePt t="232317" x="7912100" y="1301750"/>
          <p14:tracePt t="232333" x="7874000" y="1282700"/>
          <p14:tracePt t="232350" x="7861300" y="1282700"/>
          <p14:tracePt t="232408" x="0" y="0"/>
        </p14:tracePtLst>
        <p14:tracePtLst>
          <p14:tracePt t="232881" x="7651750" y="787400"/>
          <p14:tracePt t="232896" x="7651750" y="774700"/>
          <p14:tracePt t="232905" x="7639050" y="762000"/>
          <p14:tracePt t="232917" x="7613650" y="762000"/>
          <p14:tracePt t="232934" x="7543800" y="762000"/>
          <p14:tracePt t="232951" x="7454900" y="762000"/>
          <p14:tracePt t="232953" x="7416800" y="762000"/>
          <p14:tracePt t="232967" x="7378700" y="762000"/>
          <p14:tracePt t="232984" x="7321550" y="762000"/>
          <p14:tracePt t="233000" x="7308850" y="762000"/>
          <p14:tracePt t="233017" x="7289800" y="768350"/>
          <p14:tracePt t="233034" x="7277100" y="774700"/>
          <p14:tracePt t="233050" x="7264400" y="793750"/>
          <p14:tracePt t="233067" x="7239000" y="812800"/>
          <p14:tracePt t="233084" x="7226300" y="825500"/>
          <p14:tracePt t="233100" x="7219950" y="844550"/>
          <p14:tracePt t="233117" x="7213600" y="857250"/>
          <p14:tracePt t="233134" x="7213600" y="876300"/>
          <p14:tracePt t="233150" x="7213600" y="908050"/>
          <p14:tracePt t="233153" x="7213600" y="914400"/>
          <p14:tracePt t="233167" x="7213600" y="927100"/>
          <p14:tracePt t="233184" x="7219950" y="958850"/>
          <p14:tracePt t="233202" x="7232650" y="977900"/>
          <p14:tracePt t="233217" x="7245350" y="996950"/>
          <p14:tracePt t="233234" x="7277100" y="1022350"/>
          <p14:tracePt t="233250" x="7302500" y="1047750"/>
          <p14:tracePt t="233267" x="7359650" y="1085850"/>
          <p14:tracePt t="233284" x="7416800" y="1098550"/>
          <p14:tracePt t="233300" x="7486650" y="1111250"/>
          <p14:tracePt t="233317" x="7550150" y="1130300"/>
          <p14:tracePt t="233333" x="7607300" y="1136650"/>
          <p14:tracePt t="233350" x="7632700" y="1143000"/>
          <p14:tracePt t="233367" x="7658100" y="1143000"/>
          <p14:tracePt t="233384" x="7683500" y="1143000"/>
          <p14:tracePt t="233400" x="7696200" y="1143000"/>
          <p14:tracePt t="233417" x="7734300" y="1143000"/>
          <p14:tracePt t="233433" x="7785100" y="1143000"/>
          <p14:tracePt t="233450" x="7823200" y="1143000"/>
          <p14:tracePt t="233467" x="7861300" y="1136650"/>
          <p14:tracePt t="233484" x="7867650" y="1136650"/>
          <p14:tracePt t="233500" x="7880350" y="1136650"/>
          <p14:tracePt t="233517" x="7893050" y="1130300"/>
          <p14:tracePt t="233534" x="7905750" y="1123950"/>
          <p14:tracePt t="233550" x="7931150" y="1104900"/>
          <p14:tracePt t="233567" x="7937500" y="1098550"/>
          <p14:tracePt t="233584" x="7956550" y="1066800"/>
          <p14:tracePt t="233600" x="7956550" y="1054100"/>
          <p14:tracePt t="233617" x="7956550" y="1028700"/>
          <p14:tracePt t="233634" x="7956550" y="1009650"/>
          <p14:tracePt t="233651" x="7956550" y="977900"/>
          <p14:tracePt t="233667" x="7956550" y="939800"/>
          <p14:tracePt t="233684" x="7956550" y="895350"/>
          <p14:tracePt t="233700" x="7956550" y="863600"/>
          <p14:tracePt t="233717" x="7937500" y="825500"/>
          <p14:tracePt t="233734" x="7918450" y="793750"/>
          <p14:tracePt t="233750" x="7893050" y="749300"/>
          <p14:tracePt t="233752" x="7867650" y="730250"/>
          <p14:tracePt t="233767" x="7848600" y="704850"/>
          <p14:tracePt t="233784" x="7804150" y="679450"/>
          <p14:tracePt t="233800" x="7791450" y="679450"/>
          <p14:tracePt t="233817" x="7766050" y="673100"/>
          <p14:tracePt t="233833" x="7740650" y="660400"/>
          <p14:tracePt t="233850" x="7696200" y="660400"/>
          <p14:tracePt t="233867" x="7645400" y="660400"/>
          <p14:tracePt t="233883" x="7588250" y="660400"/>
          <p14:tracePt t="233900" x="7569200" y="660400"/>
          <p14:tracePt t="233917" x="7550150" y="660400"/>
          <p14:tracePt t="233933" x="7531100" y="666750"/>
          <p14:tracePt t="233950" x="7505700" y="679450"/>
          <p14:tracePt t="233952" x="7499350" y="692150"/>
          <p14:tracePt t="233967" x="7480300" y="698500"/>
          <p14:tracePt t="233984" x="7442200" y="723900"/>
          <p14:tracePt t="234000" x="7423150" y="755650"/>
          <p14:tracePt t="234017" x="7404100" y="774700"/>
          <p14:tracePt t="234034" x="7385050" y="806450"/>
          <p14:tracePt t="234050" x="7372350" y="825500"/>
          <p14:tracePt t="234067" x="7359650" y="850900"/>
          <p14:tracePt t="234083" x="7353300" y="869950"/>
          <p14:tracePt t="234100" x="7353300" y="889000"/>
          <p14:tracePt t="234117" x="7353300" y="908050"/>
          <p14:tracePt t="234133" x="7353300" y="927100"/>
          <p14:tracePt t="234150" x="7353300" y="946150"/>
          <p14:tracePt t="234152" x="7353300" y="965200"/>
          <p14:tracePt t="234167" x="7353300" y="971550"/>
          <p14:tracePt t="234184" x="7359650" y="1016000"/>
          <p14:tracePt t="234200" x="7372350" y="1047750"/>
          <p14:tracePt t="234217" x="7391400" y="1060450"/>
          <p14:tracePt t="234234" x="7410450" y="1092200"/>
          <p14:tracePt t="234250" x="7442200" y="1111250"/>
          <p14:tracePt t="234267" x="7480300" y="1130300"/>
          <p14:tracePt t="234284" x="7518400" y="1143000"/>
          <p14:tracePt t="234300" x="7562850" y="1155700"/>
          <p14:tracePt t="234317" x="7613650" y="1162050"/>
          <p14:tracePt t="234333" x="7664450" y="1162050"/>
          <p14:tracePt t="234350" x="7696200" y="1162050"/>
          <p14:tracePt t="234367" x="7734300" y="1162050"/>
          <p14:tracePt t="234384" x="7778750" y="1162050"/>
          <p14:tracePt t="234400" x="7810500" y="1162050"/>
          <p14:tracePt t="234417" x="7835900" y="1149350"/>
          <p14:tracePt t="234433" x="7854950" y="1136650"/>
          <p14:tracePt t="234468" x="7874000" y="1117600"/>
          <p14:tracePt t="234484" x="7880350" y="1092200"/>
          <p14:tracePt t="234501" x="7893050" y="1054100"/>
          <p14:tracePt t="234517" x="7893050" y="1022350"/>
          <p14:tracePt t="234534" x="7893050" y="984250"/>
          <p14:tracePt t="234550" x="7893050" y="958850"/>
          <p14:tracePt t="234567" x="7893050" y="927100"/>
          <p14:tracePt t="234567" x="7880350" y="908050"/>
          <p14:tracePt t="234584" x="7854950" y="876300"/>
          <p14:tracePt t="234600" x="7842250" y="869950"/>
          <p14:tracePt t="234617" x="7810500" y="844550"/>
          <p14:tracePt t="234633" x="7797800" y="844550"/>
          <p14:tracePt t="234650" x="7772400" y="831850"/>
          <p14:tracePt t="234667" x="7759700" y="831850"/>
          <p14:tracePt t="234683" x="7734300" y="831850"/>
          <p14:tracePt t="234700" x="7664450" y="831850"/>
          <p14:tracePt t="234701" x="0" y="0"/>
        </p14:tracePtLst>
        <p14:tracePtLst>
          <p14:tracePt t="243155" x="6362700" y="1308100"/>
          <p14:tracePt t="243402" x="6350000" y="1320800"/>
          <p14:tracePt t="243409" x="6350000" y="1333500"/>
          <p14:tracePt t="243417" x="6343650" y="1346200"/>
          <p14:tracePt t="243434" x="6343650" y="1377950"/>
          <p14:tracePt t="243450" x="6343650" y="1390650"/>
          <p14:tracePt t="243467" x="6343650" y="1409700"/>
          <p14:tracePt t="243681" x="6343650" y="1454150"/>
          <p14:tracePt t="243689" x="6343650" y="1479550"/>
          <p14:tracePt t="243701" x="6343650" y="1511300"/>
          <p14:tracePt t="243718" x="6343650" y="1555750"/>
          <p14:tracePt t="243721" x="6343650" y="1568450"/>
          <p14:tracePt t="243734" x="6343650" y="1587500"/>
          <p14:tracePt t="243751" x="6343650" y="1612900"/>
          <p14:tracePt t="243767" x="6343650" y="1644650"/>
          <p14:tracePt t="243784" x="6350000" y="1682750"/>
          <p14:tracePt t="243800" x="6350000" y="1720850"/>
          <p14:tracePt t="243817" x="6350000" y="1771650"/>
          <p14:tracePt t="243834" x="6350000" y="1841500"/>
          <p14:tracePt t="243850" x="6350000" y="1917700"/>
          <p14:tracePt t="243867" x="6350000" y="1962150"/>
          <p14:tracePt t="243884" x="6350000" y="2000250"/>
          <p14:tracePt t="243900" x="6350000" y="2038350"/>
          <p14:tracePt t="243917" x="6350000" y="2082800"/>
          <p14:tracePt t="243934" x="6350000" y="2120900"/>
          <p14:tracePt t="243950" x="6343650" y="2165350"/>
          <p14:tracePt t="243952" x="6343650" y="2184400"/>
          <p14:tracePt t="243967" x="6337300" y="2203450"/>
          <p14:tracePt t="243984" x="6330950" y="2260600"/>
          <p14:tracePt t="244000" x="6330950" y="2279650"/>
          <p14:tracePt t="244017" x="6330950" y="2298700"/>
          <p14:tracePt t="244034" x="6330950" y="2317750"/>
          <p14:tracePt t="244050" x="6330950" y="2336800"/>
          <p14:tracePt t="244067" x="6330950" y="2362200"/>
          <p14:tracePt t="244083" x="6330950" y="2387600"/>
          <p14:tracePt t="244100" x="6330950" y="2413000"/>
          <p14:tracePt t="244117" x="6330950" y="2444750"/>
          <p14:tracePt t="244133" x="6330950" y="2482850"/>
          <p14:tracePt t="244150" x="6330950" y="2508250"/>
          <p14:tracePt t="244152" x="6330950" y="2520950"/>
          <p14:tracePt t="244167" x="6330950" y="2533650"/>
          <p14:tracePt t="244184" x="6330950" y="2571750"/>
          <p14:tracePt t="244200" x="6330950" y="2597150"/>
          <p14:tracePt t="244217" x="6330950" y="2622550"/>
          <p14:tracePt t="244234" x="6330950" y="2660650"/>
          <p14:tracePt t="244250" x="6330950" y="2698750"/>
          <p14:tracePt t="244267" x="6330950" y="2730500"/>
          <p14:tracePt t="244284" x="6324600" y="2762250"/>
          <p14:tracePt t="244300" x="6324600" y="2794000"/>
          <p14:tracePt t="244317" x="6318250" y="2813050"/>
          <p14:tracePt t="244333" x="6311900" y="2838450"/>
          <p14:tracePt t="244350" x="6311900" y="2870200"/>
          <p14:tracePt t="244367" x="6311900" y="2895600"/>
          <p14:tracePt t="244384" x="6305550" y="2933700"/>
          <p14:tracePt t="244401" x="6305550" y="2946400"/>
          <p14:tracePt t="244417" x="6299200" y="2971800"/>
          <p14:tracePt t="244434" x="6292850" y="2984500"/>
          <p14:tracePt t="244450" x="6292850" y="3003550"/>
          <p14:tracePt t="244467" x="6292850" y="3022600"/>
          <p14:tracePt t="244483" x="6292850" y="3028950"/>
          <p14:tracePt t="244500" x="6286500" y="3054350"/>
          <p14:tracePt t="244648" x="6292850" y="3054350"/>
          <p14:tracePt t="244664" x="6299200" y="3054350"/>
          <p14:tracePt t="244672" x="6305550" y="3054350"/>
          <p14:tracePt t="244680" x="6305550" y="3041650"/>
          <p14:tracePt t="244688" x="6311900" y="3028950"/>
          <p14:tracePt t="244700" x="6318250" y="3003550"/>
          <p14:tracePt t="244717" x="6324600" y="2965450"/>
          <p14:tracePt t="244734" x="6343650" y="2921000"/>
          <p14:tracePt t="244750" x="6356350" y="2876550"/>
          <p14:tracePt t="244767" x="6356350" y="2844800"/>
          <p14:tracePt t="244784" x="6356350" y="2794000"/>
          <p14:tracePt t="244800" x="6356350" y="2755900"/>
          <p14:tracePt t="244817" x="6356350" y="2730500"/>
          <p14:tracePt t="244833" x="6356350" y="2717800"/>
          <p14:tracePt t="244850" x="6356350" y="2711450"/>
          <p14:tracePt t="244867" x="6356350" y="2692400"/>
          <p14:tracePt t="244884" x="6356350" y="2673350"/>
          <p14:tracePt t="244900" x="6356350" y="2641600"/>
          <p14:tracePt t="244917" x="6356350" y="2603500"/>
          <p14:tracePt t="244933" x="6343650" y="2552700"/>
          <p14:tracePt t="244950" x="6343650" y="2527300"/>
          <p14:tracePt t="244967" x="6343650" y="2508250"/>
          <p14:tracePt t="244968" x="6343650" y="2495550"/>
          <p14:tracePt t="244984" x="6337300" y="2476500"/>
          <p14:tracePt t="245000" x="6337300" y="2451100"/>
          <p14:tracePt t="245017" x="6337300" y="2444750"/>
          <p14:tracePt t="245034" x="6337300" y="2438400"/>
          <p14:tracePt t="245152" x="6337300" y="2476500"/>
          <p14:tracePt t="245161" x="6330950" y="2527300"/>
          <p14:tracePt t="245168" x="6318250" y="2571750"/>
          <p14:tracePt t="245184" x="6305550" y="2692400"/>
          <p14:tracePt t="245200" x="6299200" y="2800350"/>
          <p14:tracePt t="245217" x="6280150" y="2914650"/>
          <p14:tracePt t="245234" x="6280150" y="2990850"/>
          <p14:tracePt t="245250" x="6267450" y="3067050"/>
          <p14:tracePt t="245267" x="6261100" y="3098800"/>
          <p14:tracePt t="245336" x="0" y="0"/>
        </p14:tracePtLst>
        <p14:tracePtLst>
          <p14:tracePt t="246002" x="4940300" y="2241550"/>
          <p14:tracePt t="246194" x="4953000" y="2279650"/>
          <p14:tracePt t="246202" x="4965700" y="2305050"/>
          <p14:tracePt t="246208" x="4978400" y="2336800"/>
          <p14:tracePt t="246217" x="5016500" y="2393950"/>
          <p14:tracePt t="246233" x="5048250" y="2470150"/>
          <p14:tracePt t="246250" x="5080000" y="2552700"/>
          <p14:tracePt t="246267" x="5099050" y="2597150"/>
          <p14:tracePt t="246284" x="5105400" y="2622550"/>
          <p14:tracePt t="246300" x="5124450" y="2660650"/>
          <p14:tracePt t="246317" x="5130800" y="2692400"/>
          <p14:tracePt t="246333" x="5143500" y="2730500"/>
          <p14:tracePt t="246350" x="5156200" y="2781300"/>
          <p14:tracePt t="246367" x="5175250" y="2838450"/>
          <p14:tracePt t="246384" x="5187950" y="2895600"/>
          <p14:tracePt t="246400" x="5200650" y="2933700"/>
          <p14:tracePt t="246417" x="5207000" y="2959100"/>
          <p14:tracePt t="246434" x="5219700" y="3003550"/>
          <p14:tracePt t="246450" x="5226050" y="3028950"/>
          <p14:tracePt t="246467" x="5232400" y="3054350"/>
          <p14:tracePt t="246568" x="5232400" y="3041650"/>
          <p14:tracePt t="246577" x="5226050" y="2997200"/>
          <p14:tracePt t="246584" x="5219700" y="2965450"/>
          <p14:tracePt t="246600" x="5213350" y="2863850"/>
          <p14:tracePt t="246617" x="5194300" y="2768600"/>
          <p14:tracePt t="246633" x="5175250" y="2660650"/>
          <p14:tracePt t="246650" x="5143500" y="2559050"/>
          <p14:tracePt t="246667" x="5111750" y="2451100"/>
          <p14:tracePt t="246683" x="5080000" y="2355850"/>
          <p14:tracePt t="246700" x="5048250" y="2260600"/>
          <p14:tracePt t="246717" x="5010150" y="2165350"/>
          <p14:tracePt t="246734" x="4984750" y="2089150"/>
          <p14:tracePt t="246750" x="4953000" y="2032000"/>
          <p14:tracePt t="246767" x="4940300" y="2000250"/>
          <p14:tracePt t="246784" x="4933950" y="1987550"/>
          <p14:tracePt t="246800" x="4933950" y="1974850"/>
          <p14:tracePt t="246952" x="4940300" y="2032000"/>
          <p14:tracePt t="246960" x="4953000" y="2070100"/>
          <p14:tracePt t="246968" x="4972050" y="2114550"/>
          <p14:tracePt t="246984" x="5003800" y="2222500"/>
          <p14:tracePt t="247000" x="5041900" y="2324100"/>
          <p14:tracePt t="247017" x="5054600" y="2400300"/>
          <p14:tracePt t="247033" x="5073650" y="2451100"/>
          <p14:tracePt t="247050" x="5086350" y="2495550"/>
          <p14:tracePt t="247067" x="5092700" y="2520950"/>
          <p14:tracePt t="247083" x="5105400" y="2559050"/>
          <p14:tracePt t="247104" x="5105400" y="2565400"/>
          <p14:tracePt t="24724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158"/>
            <a:ext cx="6781800" cy="1066800"/>
          </a:xfrm>
        </p:spPr>
        <p:txBody>
          <a:bodyPr/>
          <a:lstStyle/>
          <a:p>
            <a:r>
              <a:rPr lang="en-US" dirty="0" err="1"/>
              <a:t>Denavit-Hartenberg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2276872"/>
            <a:ext cx="5390476" cy="336190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4572000" y="3832441"/>
            <a:ext cx="1628273" cy="1042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83"/>
    </mc:Choice>
    <mc:Fallback>
      <p:transition spd="slow" advTm="11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760" x="6673850" y="3937000"/>
          <p14:tracePt t="13832" x="6680200" y="3943350"/>
          <p14:tracePt t="13864" x="6686550" y="3943350"/>
          <p14:tracePt t="13928" x="6692900" y="3943350"/>
          <p14:tracePt t="13935" x="6673850" y="3943350"/>
          <p14:tracePt t="13943" x="6648450" y="3930650"/>
          <p14:tracePt t="13955" x="6610350" y="3911600"/>
          <p14:tracePt t="13972" x="6546850" y="3886200"/>
          <p14:tracePt t="13989" x="6489700" y="3860800"/>
          <p14:tracePt t="14006" x="6470650" y="3848100"/>
          <p14:tracePt t="14008" x="6464300" y="3841750"/>
          <p14:tracePt t="14023" x="6451600" y="3829050"/>
          <p14:tracePt t="14040" x="6445250" y="3816350"/>
          <p14:tracePt t="14055" x="6419850" y="3790950"/>
          <p14:tracePt t="14072" x="6381750" y="3765550"/>
          <p14:tracePt t="14089" x="6330950" y="3733800"/>
          <p14:tracePt t="14106" x="6286500" y="3695700"/>
          <p14:tracePt t="14122" x="6229350" y="3657600"/>
          <p14:tracePt t="14139" x="6197600" y="3632200"/>
          <p14:tracePt t="14155" x="6178550" y="3606800"/>
          <p14:tracePt t="14172" x="6178550" y="3594100"/>
          <p14:tracePt t="14188" x="6165850" y="3581400"/>
          <p14:tracePt t="14205" x="6165850" y="3568700"/>
          <p14:tracePt t="14208" x="6165850" y="3556000"/>
          <p14:tracePt t="14222" x="6165850" y="3549650"/>
          <p14:tracePt t="14239" x="6165850" y="3517900"/>
          <p14:tracePt t="14255" x="6178550" y="3498850"/>
          <p14:tracePt t="14272" x="6216650" y="3486150"/>
          <p14:tracePt t="14288" x="6254750" y="3479800"/>
          <p14:tracePt t="14305" x="6273800" y="3473450"/>
          <p14:tracePt t="14322" x="6305550" y="3467100"/>
          <p14:tracePt t="14339" x="6324600" y="3467100"/>
          <p14:tracePt t="14355" x="6330950" y="3467100"/>
          <p14:tracePt t="14372" x="6350000" y="3467100"/>
          <p14:tracePt t="14389" x="6375400" y="3479800"/>
          <p14:tracePt t="14405" x="6400800" y="3498850"/>
          <p14:tracePt t="14422" x="6407150" y="3505200"/>
          <p14:tracePt t="14439" x="6432550" y="3530600"/>
          <p14:tracePt t="14455" x="6438900" y="3562350"/>
          <p14:tracePt t="14472" x="6445250" y="3581400"/>
          <p14:tracePt t="14489" x="6445250" y="3613150"/>
          <p14:tracePt t="14505" x="6432550" y="3663950"/>
          <p14:tracePt t="14522" x="6407150" y="3695700"/>
          <p14:tracePt t="14539" x="6337300" y="3714750"/>
          <p14:tracePt t="14555" x="6273800" y="3740150"/>
          <p14:tracePt t="14572" x="6229350" y="3752850"/>
          <p14:tracePt t="14589" x="6178550" y="3759200"/>
          <p14:tracePt t="14592" x="6159500" y="3759200"/>
          <p14:tracePt t="14605" x="6140450" y="3759200"/>
          <p14:tracePt t="14622" x="6108700" y="3759200"/>
          <p14:tracePt t="14639" x="6070600" y="3759200"/>
          <p14:tracePt t="14655" x="6038850" y="3740150"/>
          <p14:tracePt t="14672" x="6019800" y="3727450"/>
          <p14:tracePt t="14689" x="5988050" y="3702050"/>
          <p14:tracePt t="14706" x="5956300" y="3670300"/>
          <p14:tracePt t="14722" x="5949950" y="3644900"/>
          <p14:tracePt t="14739" x="5943600" y="3625850"/>
          <p14:tracePt t="14756" x="5943600" y="3600450"/>
          <p14:tracePt t="14772" x="5956300" y="3562350"/>
          <p14:tracePt t="14790" x="6007100" y="3524250"/>
          <p14:tracePt t="14791" x="6038850" y="3511550"/>
          <p14:tracePt t="14805" x="6076950" y="3492500"/>
          <p14:tracePt t="14823" x="6153150" y="3467100"/>
          <p14:tracePt t="14839" x="6184900" y="3467100"/>
          <p14:tracePt t="14856" x="6203950" y="3467100"/>
          <p14:tracePt t="14872" x="6242050" y="3479800"/>
          <p14:tracePt t="14889" x="6299200" y="3498850"/>
          <p14:tracePt t="14905" x="6362700" y="3530600"/>
          <p14:tracePt t="14922" x="6400800" y="3556000"/>
          <p14:tracePt t="14939" x="6426200" y="3575050"/>
          <p14:tracePt t="14955" x="6438900" y="3581400"/>
          <p14:tracePt t="14972" x="6438900" y="3594100"/>
          <p14:tracePt t="14989" x="6451600" y="3613150"/>
          <p14:tracePt t="15006" x="6451600" y="3632200"/>
          <p14:tracePt t="15022" x="6451600" y="3657600"/>
          <p14:tracePt t="15024" x="6451600" y="3676650"/>
          <p14:tracePt t="15039" x="6451600" y="3702050"/>
          <p14:tracePt t="15055" x="6419850" y="3740150"/>
          <p14:tracePt t="15072" x="6375400" y="3765550"/>
          <p14:tracePt t="15089" x="6311900" y="3790950"/>
          <p14:tracePt t="15105" x="6254750" y="3803650"/>
          <p14:tracePt t="15122" x="6178550" y="3816350"/>
          <p14:tracePt t="15138" x="6115050" y="3816350"/>
          <p14:tracePt t="15155" x="6051550" y="3803650"/>
          <p14:tracePt t="15172" x="5994400" y="3771900"/>
          <p14:tracePt t="15188" x="5956300" y="3740150"/>
          <p14:tracePt t="15205" x="5930900" y="3708400"/>
          <p14:tracePt t="15222" x="5918200" y="3683000"/>
          <p14:tracePt t="15223" x="5911850" y="3663950"/>
          <p14:tracePt t="15239" x="5911850" y="3632200"/>
          <p14:tracePt t="15255" x="5918200" y="3594100"/>
          <p14:tracePt t="15272" x="5994400" y="3562350"/>
          <p14:tracePt t="15288" x="6115050" y="3549650"/>
          <p14:tracePt t="15305" x="6216650" y="3549650"/>
          <p14:tracePt t="15322" x="6273800" y="3549650"/>
          <p14:tracePt t="15338" x="6286500" y="3549650"/>
          <p14:tracePt t="15367" x="0" y="0"/>
        </p14:tracePtLst>
        <p14:tracePtLst>
          <p14:tracePt t="16217" x="4514850" y="4940300"/>
          <p14:tracePt t="16231" x="4502150" y="4933950"/>
          <p14:tracePt t="16239" x="4495800" y="4933950"/>
          <p14:tracePt t="16255" x="4489450" y="4927600"/>
          <p14:tracePt t="16271" x="4483100" y="4921250"/>
          <p14:tracePt t="16279" x="4476750" y="4914900"/>
          <p14:tracePt t="16295" x="4470400" y="4908550"/>
          <p14:tracePt t="16305" x="4457700" y="4902200"/>
          <p14:tracePt t="16322" x="4445000" y="4889500"/>
          <p14:tracePt t="16338" x="4438650" y="4864100"/>
          <p14:tracePt t="16355" x="4425950" y="4851400"/>
          <p14:tracePt t="16372" x="4406900" y="4813300"/>
          <p14:tracePt t="16388" x="4394200" y="4768850"/>
          <p14:tracePt t="16405" x="4381500" y="4730750"/>
          <p14:tracePt t="16408" x="4381500" y="4705350"/>
          <p14:tracePt t="16422" x="4381500" y="4686300"/>
          <p14:tracePt t="16439" x="4381500" y="4635500"/>
          <p14:tracePt t="16455" x="4381500" y="4603750"/>
          <p14:tracePt t="16472" x="4394200" y="4572000"/>
          <p14:tracePt t="16488" x="4425950" y="4540250"/>
          <p14:tracePt t="16505" x="4451350" y="4527550"/>
          <p14:tracePt t="16522" x="4476750" y="4514850"/>
          <p14:tracePt t="16539" x="4483100" y="4514850"/>
          <p14:tracePt t="16555" x="4508500" y="4514850"/>
          <p14:tracePt t="16572" x="4527550" y="4514850"/>
          <p14:tracePt t="16588" x="4565650" y="4514850"/>
          <p14:tracePt t="16605" x="4591050" y="4514850"/>
          <p14:tracePt t="16622" x="4610100" y="4514850"/>
          <p14:tracePt t="16638" x="4616450" y="4514850"/>
          <p14:tracePt t="16857" x="4622800" y="4514850"/>
          <p14:tracePt t="16864" x="4641850" y="4540250"/>
          <p14:tracePt t="16874" x="4641850" y="4559300"/>
          <p14:tracePt t="16889" x="4673600" y="4597400"/>
          <p14:tracePt t="16905" x="4692650" y="4648200"/>
          <p14:tracePt t="16922" x="4699000" y="4686300"/>
          <p14:tracePt t="16939" x="4705350" y="4730750"/>
          <p14:tracePt t="16955" x="4711700" y="4762500"/>
          <p14:tracePt t="16972" x="4718050" y="4794250"/>
          <p14:tracePt t="16989" x="4718050" y="4832350"/>
          <p14:tracePt t="17006" x="4718050" y="4864100"/>
          <p14:tracePt t="17008" x="4718050" y="4883150"/>
          <p14:tracePt t="17022" x="4718050" y="4902200"/>
          <p14:tracePt t="17039" x="4686300" y="4953000"/>
          <p14:tracePt t="17055" x="4667250" y="4984750"/>
          <p14:tracePt t="17072" x="4648200" y="5003800"/>
          <p14:tracePt t="17089" x="4635500" y="5016500"/>
          <p14:tracePt t="17105" x="4616450" y="5035550"/>
          <p14:tracePt t="17122" x="4603750" y="5041900"/>
          <p14:tracePt t="17138" x="4591050" y="5054600"/>
          <p14:tracePt t="17155" x="4584700" y="5054600"/>
          <p14:tracePt t="17172" x="4584700" y="5060950"/>
          <p14:tracePt t="17188" x="4572000" y="5060950"/>
          <p14:tracePt t="17205" x="4546600" y="5060950"/>
          <p14:tracePt t="17207" x="4540250" y="5060950"/>
          <p14:tracePt t="17222" x="4527550" y="5060950"/>
          <p14:tracePt t="17239" x="4502150" y="5060950"/>
          <p14:tracePt t="17255" x="4495800" y="5060950"/>
          <p14:tracePt t="17295" x="4470400" y="5054600"/>
          <p14:tracePt t="17304" x="4457700" y="5010150"/>
          <p14:tracePt t="17311" x="4432300" y="4946650"/>
          <p14:tracePt t="17322" x="4432300" y="4921250"/>
          <p14:tracePt t="17339" x="4406900" y="4857750"/>
          <p14:tracePt t="17355" x="4406900" y="4806950"/>
          <p14:tracePt t="17372" x="4406900" y="4762500"/>
          <p14:tracePt t="17388" x="4406900" y="4718050"/>
          <p14:tracePt t="17405" x="4419600" y="4673600"/>
          <p14:tracePt t="17407" x="4425950" y="4654550"/>
          <p14:tracePt t="17422" x="4438650" y="4622800"/>
          <p14:tracePt t="17439" x="4476750" y="4578350"/>
          <p14:tracePt t="17455" x="4514850" y="4540250"/>
          <p14:tracePt t="17472" x="4533900" y="4521200"/>
          <p14:tracePt t="17489" x="4552950" y="4508500"/>
          <p14:tracePt t="17505" x="4565650" y="4508500"/>
          <p14:tracePt t="17522" x="4591050" y="4502150"/>
          <p14:tracePt t="17539" x="4622800" y="4502150"/>
          <p14:tracePt t="17555" x="4654550" y="4508500"/>
          <p14:tracePt t="17572" x="4692650" y="4508500"/>
          <p14:tracePt t="17588" x="4711700" y="4527550"/>
          <p14:tracePt t="17605" x="4724400" y="4533900"/>
          <p14:tracePt t="17622" x="4743450" y="4546600"/>
          <p14:tracePt t="17639" x="4756150" y="4572000"/>
          <p14:tracePt t="17655" x="4762500" y="4591050"/>
          <p14:tracePt t="17672" x="4768850" y="4610100"/>
          <p14:tracePt t="17688" x="4768850" y="4635500"/>
          <p14:tracePt t="17705" x="4775200" y="4660900"/>
          <p14:tracePt t="17722" x="4775200" y="4705350"/>
          <p14:tracePt t="17738" x="4775200" y="4749800"/>
          <p14:tracePt t="17755" x="4775200" y="4806950"/>
          <p14:tracePt t="17772" x="4756150" y="4838700"/>
          <p14:tracePt t="17789" x="4724400" y="4889500"/>
          <p14:tracePt t="17805" x="4705350" y="4914900"/>
          <p14:tracePt t="17808" x="4686300" y="4940300"/>
          <p14:tracePt t="17822" x="4673600" y="4953000"/>
          <p14:tracePt t="17839" x="4629150" y="4972050"/>
          <p14:tracePt t="17855" x="4584700" y="4984750"/>
          <p14:tracePt t="17872" x="4540250" y="4984750"/>
          <p14:tracePt t="17889" x="4514850" y="4984750"/>
          <p14:tracePt t="17905" x="4495800" y="4984750"/>
          <p14:tracePt t="17922" x="4464050" y="4978400"/>
          <p14:tracePt t="17939" x="4425950" y="4940300"/>
          <p14:tracePt t="17955" x="4400550" y="4889500"/>
          <p14:tracePt t="17972" x="4381500" y="4845050"/>
          <p14:tracePt t="17989" x="4368800" y="4806950"/>
          <p14:tracePt t="18006" x="4368800" y="4775200"/>
          <p14:tracePt t="18008" x="4362450" y="4749800"/>
          <p14:tracePt t="18023" x="4362450" y="4737100"/>
          <p14:tracePt t="18025" x="4362450" y="4718050"/>
          <p14:tracePt t="18040" x="4362450" y="4667250"/>
          <p14:tracePt t="18057" x="4362450" y="4622800"/>
          <p14:tracePt t="18072" x="4362450" y="4572000"/>
          <p14:tracePt t="18089" x="4394200" y="4533900"/>
          <p14:tracePt t="18105" x="4438650" y="4502150"/>
          <p14:tracePt t="18122" x="4470400" y="4495800"/>
          <p14:tracePt t="18138" x="4514850" y="4489450"/>
          <p14:tracePt t="18155" x="4540250" y="4489450"/>
          <p14:tracePt t="18172" x="4578350" y="4489450"/>
          <p14:tracePt t="18188" x="4603750" y="4489450"/>
          <p14:tracePt t="18205" x="4635500" y="4495800"/>
          <p14:tracePt t="18222" x="4667250" y="4521200"/>
          <p14:tracePt t="18222" x="4673600" y="4527550"/>
          <p14:tracePt t="18239" x="4699000" y="4578350"/>
          <p14:tracePt t="18255" x="4711700" y="4603750"/>
          <p14:tracePt t="18272" x="4724400" y="4660900"/>
          <p14:tracePt t="18288" x="4737100" y="4718050"/>
          <p14:tracePt t="18305" x="4756150" y="4775200"/>
          <p14:tracePt t="18322" x="4762500" y="4819650"/>
          <p14:tracePt t="18339" x="4762500" y="4870450"/>
          <p14:tracePt t="18355" x="4762500" y="4914900"/>
          <p14:tracePt t="18372" x="4762500" y="4953000"/>
          <p14:tracePt t="18389" x="4743450" y="5003800"/>
          <p14:tracePt t="18405" x="4724400" y="5048250"/>
          <p14:tracePt t="18422" x="4686300" y="5080000"/>
          <p14:tracePt t="18423" x="4673600" y="5099050"/>
          <p14:tracePt t="18439" x="4635500" y="5130800"/>
          <p14:tracePt t="18455" x="4610100" y="5137150"/>
          <p14:tracePt t="18472" x="4591050" y="5149850"/>
          <p14:tracePt t="18488" x="4565650" y="5149850"/>
          <p14:tracePt t="18505" x="4540250" y="5149850"/>
          <p14:tracePt t="18522" x="4533900" y="5149850"/>
          <p14:tracePt t="18539" x="4521200" y="5149850"/>
          <p14:tracePt t="18556" x="4514850" y="5149850"/>
          <p14:tracePt t="18572" x="4502150" y="5130800"/>
          <p14:tracePt t="18589" x="4483100" y="5073650"/>
          <p14:tracePt t="18606" x="4451350" y="5003800"/>
          <p14:tracePt t="18622" x="4425950" y="4946650"/>
          <p14:tracePt t="18623" x="4419600" y="4921250"/>
          <p14:tracePt t="18639" x="4413250" y="4876800"/>
          <p14:tracePt t="18655" x="4413250" y="4832350"/>
          <p14:tracePt t="18672" x="4413250" y="4775200"/>
          <p14:tracePt t="18688" x="4432300" y="4679950"/>
          <p14:tracePt t="18705" x="4483100" y="4610100"/>
          <p14:tracePt t="18722" x="4546600" y="4546600"/>
          <p14:tracePt t="18738" x="4616450" y="4527550"/>
          <p14:tracePt t="18755" x="4654550" y="4514850"/>
          <p14:tracePt t="18772" x="4699000" y="4508500"/>
          <p14:tracePt t="18789" x="4730750" y="4508500"/>
          <p14:tracePt t="18805" x="4768850" y="4508500"/>
          <p14:tracePt t="18822" x="4813300" y="4521200"/>
          <p14:tracePt t="18823" x="4819650" y="4521200"/>
          <p14:tracePt t="18839" x="4851400" y="4546600"/>
          <p14:tracePt t="18855" x="4864100" y="4565650"/>
          <p14:tracePt t="18872" x="4876800" y="4584700"/>
          <p14:tracePt t="18888" x="4883150" y="4610100"/>
          <p14:tracePt t="18905" x="4895850" y="4629150"/>
          <p14:tracePt t="18922" x="4902200" y="4660900"/>
          <p14:tracePt t="18938" x="4908550" y="4679950"/>
          <p14:tracePt t="18955" x="4908550" y="4711700"/>
          <p14:tracePt t="18972" x="4908550" y="4749800"/>
          <p14:tracePt t="18988" x="4908550" y="4768850"/>
          <p14:tracePt t="19005" x="4876800" y="4819650"/>
          <p14:tracePt t="19022" x="4845050" y="4864100"/>
          <p14:tracePt t="19023" x="4813300" y="4889500"/>
          <p14:tracePt t="19039" x="4730750" y="4933950"/>
          <p14:tracePt t="19055" x="4660900" y="4965700"/>
          <p14:tracePt t="19072" x="4622800" y="4978400"/>
          <p14:tracePt t="19088" x="4572000" y="4991100"/>
          <p14:tracePt t="19105" x="4552950" y="4991100"/>
          <p14:tracePt t="19122" x="4521200" y="4991100"/>
          <p14:tracePt t="19138" x="4495800" y="4991100"/>
          <p14:tracePt t="19155" x="4464050" y="4991100"/>
          <p14:tracePt t="19172" x="4445000" y="4972050"/>
          <p14:tracePt t="19188" x="4406900" y="4933950"/>
          <p14:tracePt t="19205" x="4375150" y="4883150"/>
          <p14:tracePt t="19222" x="4362450" y="4845050"/>
          <p14:tracePt t="19224" x="4356100" y="4813300"/>
          <p14:tracePt t="19239" x="4343400" y="4775200"/>
          <p14:tracePt t="19255" x="4337050" y="4711700"/>
          <p14:tracePt t="19272" x="4337050" y="4629150"/>
          <p14:tracePt t="19289" x="4337050" y="4572000"/>
          <p14:tracePt t="19305" x="4362450" y="4514850"/>
          <p14:tracePt t="19322" x="4400550" y="4470400"/>
          <p14:tracePt t="19338" x="4425950" y="4451350"/>
          <p14:tracePt t="19355" x="4451350" y="4451350"/>
          <p14:tracePt t="19372" x="4489450" y="4451350"/>
          <p14:tracePt t="19389" x="4514850" y="4451350"/>
          <p14:tracePt t="19407" x="4521200" y="4451350"/>
          <p14:tracePt t="19422" x="4540250" y="4457700"/>
          <p14:tracePt t="19439" x="4603750" y="4508500"/>
          <p14:tracePt t="19455" x="4641850" y="4540250"/>
          <p14:tracePt t="19472" x="4673600" y="4584700"/>
          <p14:tracePt t="19488" x="4705350" y="4629150"/>
          <p14:tracePt t="19505" x="4730750" y="4673600"/>
          <p14:tracePt t="19522" x="4737100" y="4718050"/>
          <p14:tracePt t="19538" x="4743450" y="4749800"/>
          <p14:tracePt t="19555" x="4749800" y="4787900"/>
          <p14:tracePt t="19572" x="4749800" y="4819650"/>
          <p14:tracePt t="19589" x="4749800" y="4857750"/>
          <p14:tracePt t="19605" x="4743450" y="4889500"/>
          <p14:tracePt t="19622" x="4718050" y="4914900"/>
          <p14:tracePt t="19623" x="4699000" y="4940300"/>
          <p14:tracePt t="19639" x="4654550" y="4959350"/>
          <p14:tracePt t="19655" x="4622800" y="4978400"/>
          <p14:tracePt t="19672" x="4584700" y="4997450"/>
          <p14:tracePt t="19688" x="4546600" y="5003800"/>
          <p14:tracePt t="19705" x="4527550" y="5003800"/>
          <p14:tracePt t="19722" x="4508500" y="5003800"/>
          <p14:tracePt t="19739" x="4495800" y="5003800"/>
          <p14:tracePt t="19755" x="4489450" y="5003800"/>
          <p14:tracePt t="19772" x="4483100" y="4997450"/>
          <p14:tracePt t="19788" x="4476750" y="4997450"/>
          <p14:tracePt t="19935" x="0" y="0"/>
        </p14:tracePtLst>
        <p14:tracePtLst>
          <p14:tracePt t="27066" x="6375400" y="3981450"/>
          <p14:tracePt t="27127" x="6381750" y="3981450"/>
          <p14:tracePt t="27135" x="6388100" y="3981450"/>
          <p14:tracePt t="27143" x="6394450" y="3981450"/>
          <p14:tracePt t="27155" x="6400800" y="3981450"/>
          <p14:tracePt t="27172" x="6413500" y="3975100"/>
          <p14:tracePt t="27189" x="6432550" y="3956050"/>
          <p14:tracePt t="27205" x="6445250" y="3943350"/>
          <p14:tracePt t="27207" x="6451600" y="3937000"/>
          <p14:tracePt t="27222" x="6457950" y="3924300"/>
          <p14:tracePt t="27239" x="6483350" y="3898900"/>
          <p14:tracePt t="27255" x="6489700" y="3892550"/>
          <p14:tracePt t="27272" x="6496050" y="3892550"/>
          <p14:tracePt t="27289" x="6515100" y="3886200"/>
          <p14:tracePt t="27305" x="6527800" y="3879850"/>
          <p14:tracePt t="27322" x="6546850" y="3873500"/>
          <p14:tracePt t="27338" x="6572250" y="3867150"/>
          <p14:tracePt t="27355" x="6610350" y="3860800"/>
          <p14:tracePt t="27372" x="6623050" y="3860800"/>
          <p14:tracePt t="27388" x="6635750" y="3860800"/>
          <p14:tracePt t="27543" x="6604000" y="3854450"/>
          <p14:tracePt t="27552" x="6559550" y="3848100"/>
          <p14:tracePt t="27560" x="6515100" y="3848100"/>
          <p14:tracePt t="27572" x="6470650" y="3848100"/>
          <p14:tracePt t="27589" x="6432550" y="3848100"/>
          <p14:tracePt t="27591" x="6419850" y="3841750"/>
          <p14:tracePt t="27605" x="6413500" y="3841750"/>
          <p14:tracePt t="27919" x="6451600" y="3841750"/>
          <p14:tracePt t="27928" x="6496050" y="3841750"/>
          <p14:tracePt t="27935" x="6527800" y="3841750"/>
          <p14:tracePt t="27943" x="6565900" y="3829050"/>
          <p14:tracePt t="27955" x="6591300" y="3829050"/>
          <p14:tracePt t="27972" x="6616700" y="3829050"/>
          <p14:tracePt t="28088" x="6629400" y="3829050"/>
          <p14:tracePt t="28199" x="0" y="0"/>
        </p14:tracePtLst>
        <p14:tracePtLst>
          <p14:tracePt t="29727" x="4533900" y="4470400"/>
          <p14:tracePt t="29879" x="4527550" y="4470400"/>
          <p14:tracePt t="29888" x="4527550" y="4483100"/>
          <p14:tracePt t="29895" x="4508500" y="4521200"/>
          <p14:tracePt t="29905" x="4502150" y="4546600"/>
          <p14:tracePt t="29922" x="4489450" y="4610100"/>
          <p14:tracePt t="29939" x="4476750" y="4667250"/>
          <p14:tracePt t="29955" x="4476750" y="4711700"/>
          <p14:tracePt t="29972" x="4470400" y="4749800"/>
          <p14:tracePt t="29989" x="4470400" y="4787900"/>
          <p14:tracePt t="30005" x="4464050" y="4832350"/>
          <p14:tracePt t="30007" x="4464050" y="4838700"/>
          <p14:tracePt t="30022" x="4464050" y="4851400"/>
          <p14:tracePt t="30039" x="4464050" y="4876800"/>
          <p14:tracePt t="30055" x="4464050" y="4895850"/>
          <p14:tracePt t="30072" x="4464050" y="4914900"/>
          <p14:tracePt t="30088" x="4457700" y="4933950"/>
          <p14:tracePt t="30105" x="4457700" y="4953000"/>
          <p14:tracePt t="30122" x="4451350" y="4965700"/>
          <p14:tracePt t="30138" x="4451350" y="4972050"/>
          <p14:tracePt t="30241" x="4451350" y="4978400"/>
          <p14:tracePt t="30257" x="4451350" y="4959350"/>
          <p14:tracePt t="30264" x="4464050" y="4933950"/>
          <p14:tracePt t="30273" x="4470400" y="4908550"/>
          <p14:tracePt t="30290" x="4483100" y="4857750"/>
          <p14:tracePt t="30305" x="4489450" y="4806950"/>
          <p14:tracePt t="30322" x="4502150" y="4756150"/>
          <p14:tracePt t="30339" x="4502150" y="4718050"/>
          <p14:tracePt t="30356" x="4502150" y="4679950"/>
          <p14:tracePt t="30372" x="4502150" y="4648200"/>
          <p14:tracePt t="30376" x="4502150" y="4629150"/>
          <p14:tracePt t="30389" x="4502150" y="4610100"/>
          <p14:tracePt t="30406" x="4502150" y="4591050"/>
          <p14:tracePt t="30408" x="4502150" y="4584700"/>
          <p14:tracePt t="30422" x="4502150" y="4578350"/>
          <p14:tracePt t="30439" x="4502150" y="4565650"/>
          <p14:tracePt t="30455" x="4502150" y="4552950"/>
          <p14:tracePt t="30472" x="4502150" y="4546600"/>
          <p14:tracePt t="30631" x="4502150" y="4565650"/>
          <p14:tracePt t="30639" x="4502150" y="4603750"/>
          <p14:tracePt t="30647" x="4502150" y="4667250"/>
          <p14:tracePt t="30655" x="4502150" y="4699000"/>
          <p14:tracePt t="30672" x="4502150" y="4787900"/>
          <p14:tracePt t="30689" x="4502150" y="4845050"/>
          <p14:tracePt t="30705" x="4502150" y="4889500"/>
          <p14:tracePt t="30723" x="4502150" y="4908550"/>
          <p14:tracePt t="30739" x="4502150" y="4927600"/>
          <p14:tracePt t="30871" x="4502150" y="4908550"/>
          <p14:tracePt t="30879" x="4502150" y="4870450"/>
          <p14:tracePt t="30888" x="4502150" y="4819650"/>
          <p14:tracePt t="30905" x="4502150" y="4749800"/>
          <p14:tracePt t="30922" x="4502150" y="4673600"/>
          <p14:tracePt t="30939" x="4502150" y="4603750"/>
          <p14:tracePt t="30955" x="4502150" y="4552950"/>
          <p14:tracePt t="30972" x="4502150" y="4521200"/>
          <p14:tracePt t="30988" x="4502150" y="4508500"/>
          <p14:tracePt t="31095" x="4502150" y="4514850"/>
          <p14:tracePt t="31103" x="4502150" y="4546600"/>
          <p14:tracePt t="31111" x="4502150" y="4591050"/>
          <p14:tracePt t="31163" x="4495800" y="4838700"/>
          <p14:tracePt t="31168" x="4495800" y="4864100"/>
          <p14:tracePt t="31175" x="4495800" y="4883150"/>
          <p14:tracePt t="31188" x="4495800" y="4895850"/>
          <p14:tracePt t="31205" x="4495800" y="4908550"/>
          <p14:tracePt t="31351" x="0" y="0"/>
        </p14:tracePtLst>
        <p14:tracePtLst>
          <p14:tracePt t="32611" x="6305550" y="3816350"/>
          <p14:tracePt t="32704" x="6318250" y="3816350"/>
          <p14:tracePt t="32785" x="6337300" y="3816350"/>
          <p14:tracePt t="32792" x="6350000" y="3816350"/>
          <p14:tracePt t="32805" x="6369050" y="3816350"/>
          <p14:tracePt t="32822" x="6407150" y="3816350"/>
          <p14:tracePt t="32841" x="6464300" y="3822700"/>
          <p14:tracePt t="32856" x="6496050" y="3829050"/>
          <p14:tracePt t="32874" x="6527800" y="3835400"/>
          <p14:tracePt t="32889" x="6540500" y="3835400"/>
          <p14:tracePt t="32907" x="6546850" y="3835400"/>
          <p14:tracePt t="33041" x="6578600" y="3835400"/>
          <p14:tracePt t="33049" x="6604000" y="3835400"/>
          <p14:tracePt t="33057" x="6623050" y="3835400"/>
          <p14:tracePt t="33072" x="6667500" y="3835400"/>
          <p14:tracePt t="33089" x="6699250" y="3835400"/>
          <p14:tracePt t="33105" x="6711950" y="3835400"/>
          <p14:tracePt t="33122" x="6718300" y="3835400"/>
          <p14:tracePt t="34031" x="0" y="0"/>
        </p14:tracePtLst>
        <p14:tracePtLst>
          <p14:tracePt t="35976" x="4533900" y="4597400"/>
          <p14:tracePt t="36231" x="4527550" y="4610100"/>
          <p14:tracePt t="36239" x="4521200" y="4629150"/>
          <p14:tracePt t="36247" x="4521200" y="4648200"/>
          <p14:tracePt t="36255" x="4514850" y="4667250"/>
          <p14:tracePt t="36272" x="4502150" y="4711700"/>
          <p14:tracePt t="36288" x="4502150" y="4743450"/>
          <p14:tracePt t="36305" x="4495800" y="4775200"/>
          <p14:tracePt t="36322" x="4489450" y="4794250"/>
          <p14:tracePt t="36339" x="4489450" y="4826000"/>
          <p14:tracePt t="36355" x="4489450" y="4838700"/>
          <p14:tracePt t="36372" x="4489450" y="4851400"/>
          <p14:tracePt t="36389" x="4489450" y="4864100"/>
          <p14:tracePt t="36405" x="4489450" y="4870450"/>
          <p14:tracePt t="36538" x="4489450" y="4838700"/>
          <p14:tracePt t="36543" x="4489450" y="4794250"/>
          <p14:tracePt t="36556" x="4489450" y="4756150"/>
          <p14:tracePt t="36572" x="4489450" y="4673600"/>
          <p14:tracePt t="36589" x="4502150" y="4610100"/>
          <p14:tracePt t="36592" x="4508500" y="4578350"/>
          <p14:tracePt t="36606" x="4508500" y="4546600"/>
          <p14:tracePt t="36608" x="4508500" y="4521200"/>
          <p14:tracePt t="36622" x="4514850" y="4495800"/>
          <p14:tracePt t="36639" x="4514850" y="4464050"/>
          <p14:tracePt t="36801" x="4514850" y="4470400"/>
          <p14:tracePt t="36809" x="4514850" y="4489450"/>
          <p14:tracePt t="36816" x="4514850" y="4514850"/>
          <p14:tracePt t="36823" x="4514850" y="4552950"/>
          <p14:tracePt t="36839" x="4514850" y="4610100"/>
          <p14:tracePt t="36855" x="4514850" y="4673600"/>
          <p14:tracePt t="36872" x="4514850" y="4724400"/>
          <p14:tracePt t="36888" x="4514850" y="4762500"/>
          <p14:tracePt t="36905" x="4514850" y="4787900"/>
          <p14:tracePt t="36922" x="4514850" y="4794250"/>
          <p14:tracePt t="38007" x="0" y="0"/>
        </p14:tracePtLst>
        <p14:tracePtLst>
          <p14:tracePt t="52183" x="4654550" y="2317750"/>
          <p14:tracePt t="52271" x="4648200" y="2336800"/>
          <p14:tracePt t="52279" x="4641850" y="2368550"/>
          <p14:tracePt t="52288" x="4641850" y="2406650"/>
          <p14:tracePt t="52305" x="4629150" y="2476500"/>
          <p14:tracePt t="52322" x="4616450" y="2546350"/>
          <p14:tracePt t="52338" x="4610100" y="2616200"/>
          <p14:tracePt t="52355" x="4610100" y="2692400"/>
          <p14:tracePt t="52372" x="4597400" y="2762250"/>
          <p14:tracePt t="52388" x="4584700" y="2819400"/>
          <p14:tracePt t="52405" x="4578350" y="2895600"/>
          <p14:tracePt t="52422" x="4565650" y="2978150"/>
          <p14:tracePt t="52424" x="4565650" y="3028950"/>
          <p14:tracePt t="52439" x="4559300" y="3130550"/>
          <p14:tracePt t="52456" x="4546600" y="3225800"/>
          <p14:tracePt t="52472" x="4521200" y="3321050"/>
          <p14:tracePt t="52489" x="4502150" y="3378200"/>
          <p14:tracePt t="52505" x="4502150" y="3454400"/>
          <p14:tracePt t="52522" x="4495800" y="3511550"/>
          <p14:tracePt t="52539" x="4495800" y="3549650"/>
          <p14:tracePt t="52555" x="4489450" y="3600450"/>
          <p14:tracePt t="52572" x="4476750" y="3651250"/>
          <p14:tracePt t="52589" x="4470400" y="3708400"/>
          <p14:tracePt t="52605" x="4457700" y="3778250"/>
          <p14:tracePt t="52622" x="4451350" y="3810000"/>
          <p14:tracePt t="52624" x="4451350" y="3822700"/>
          <p14:tracePt t="52638" x="4451350" y="3829050"/>
          <p14:tracePt t="52719" x="0" y="0"/>
        </p14:tracePtLst>
        <p14:tracePtLst>
          <p14:tracePt t="54631" x="6775450" y="2260600"/>
          <p14:tracePt t="54760" x="6769100" y="2266950"/>
          <p14:tracePt t="54770" x="6743700" y="2298700"/>
          <p14:tracePt t="54776" x="6737350" y="2324100"/>
          <p14:tracePt t="54789" x="6718300" y="2362200"/>
          <p14:tracePt t="54805" x="6699250" y="2425700"/>
          <p14:tracePt t="54822" x="6680200" y="2476500"/>
          <p14:tracePt t="54823" x="6667500" y="2514600"/>
          <p14:tracePt t="54839" x="6648450" y="2578100"/>
          <p14:tracePt t="54855" x="6623050" y="2667000"/>
          <p14:tracePt t="54872" x="6597650" y="2749550"/>
          <p14:tracePt t="54888" x="6565900" y="2838450"/>
          <p14:tracePt t="54905" x="6534150" y="2914650"/>
          <p14:tracePt t="54922" x="6508750" y="3009900"/>
          <p14:tracePt t="54938" x="6489700" y="3073400"/>
          <p14:tracePt t="54955" x="6470650" y="3155950"/>
          <p14:tracePt t="54972" x="6445250" y="3219450"/>
          <p14:tracePt t="54988" x="6426200" y="3302000"/>
          <p14:tracePt t="55006" x="6413500" y="3365500"/>
          <p14:tracePt t="55022" x="6388100" y="3429000"/>
          <p14:tracePt t="55023" x="6381750" y="3454400"/>
          <p14:tracePt t="55039" x="6356350" y="3524250"/>
          <p14:tracePt t="55055" x="6350000" y="3575050"/>
          <p14:tracePt t="55072" x="6330950" y="3625850"/>
          <p14:tracePt t="55089" x="6324600" y="3676650"/>
          <p14:tracePt t="55105" x="6318250" y="3708400"/>
          <p14:tracePt t="55122" x="6318250" y="3727450"/>
          <p14:tracePt t="55138" x="6305550" y="3740150"/>
          <p14:tracePt t="55327" x="0" y="0"/>
        </p14:tracePtLst>
        <p14:tracePtLst>
          <p14:tracePt t="61688" x="7435850" y="3810000"/>
          <p14:tracePt t="61711" x="7448550" y="3810000"/>
          <p14:tracePt t="61855" x="7461250" y="3816350"/>
          <p14:tracePt t="61863" x="7473950" y="3835400"/>
          <p14:tracePt t="61872" x="7480300" y="3835400"/>
          <p14:tracePt t="61983" x="7454900" y="3822700"/>
          <p14:tracePt t="61992" x="7429500" y="3810000"/>
          <p14:tracePt t="62000" x="7366000" y="3778250"/>
          <p14:tracePt t="62009" x="7321550" y="3759200"/>
          <p14:tracePt t="62022" x="7277100" y="3733800"/>
          <p14:tracePt t="62039" x="7162800" y="3689350"/>
          <p14:tracePt t="62055" x="7112000" y="3663950"/>
          <p14:tracePt t="62072" x="7061200" y="3638550"/>
          <p14:tracePt t="62088" x="7029450" y="3619500"/>
          <p14:tracePt t="62105" x="6965950" y="3600450"/>
          <p14:tracePt t="62122" x="6870700" y="3581400"/>
          <p14:tracePt t="62138" x="6750050" y="3568700"/>
          <p14:tracePt t="62155" x="6661150" y="3549650"/>
          <p14:tracePt t="62172" x="6578600" y="3530600"/>
          <p14:tracePt t="62188" x="6527800" y="3511550"/>
          <p14:tracePt t="62205" x="6464300" y="3486150"/>
          <p14:tracePt t="62222" x="6369050" y="3460750"/>
          <p14:tracePt t="62223" x="6305550" y="3454400"/>
          <p14:tracePt t="62239" x="6203950" y="3435350"/>
          <p14:tracePt t="62255" x="6108700" y="3422650"/>
          <p14:tracePt t="62272" x="6038850" y="3422650"/>
          <p14:tracePt t="62288" x="5975350" y="3416300"/>
          <p14:tracePt t="62305" x="5924550" y="3416300"/>
          <p14:tracePt t="62322" x="5873750" y="3416300"/>
          <p14:tracePt t="62338" x="5842000" y="3416300"/>
          <p14:tracePt t="62355" x="5803900" y="3416300"/>
          <p14:tracePt t="62372" x="5784850" y="3416300"/>
          <p14:tracePt t="62388" x="5759450" y="3422650"/>
          <p14:tracePt t="62405" x="5727700" y="3429000"/>
          <p14:tracePt t="62422" x="5670550" y="3467100"/>
          <p14:tracePt t="62423" x="5638800" y="3492500"/>
          <p14:tracePt t="62439" x="5607050" y="3524250"/>
          <p14:tracePt t="62455" x="5581650" y="3556000"/>
          <p14:tracePt t="62472" x="5575300" y="3581400"/>
          <p14:tracePt t="62488" x="5575300" y="3600450"/>
          <p14:tracePt t="62505" x="5575300" y="3632200"/>
          <p14:tracePt t="62522" x="5594350" y="3657600"/>
          <p14:tracePt t="62538" x="5632450" y="3695700"/>
          <p14:tracePt t="62555" x="5676900" y="3727450"/>
          <p14:tracePt t="62572" x="5734050" y="3765550"/>
          <p14:tracePt t="62588" x="5816600" y="3810000"/>
          <p14:tracePt t="62605" x="5911850" y="3854450"/>
          <p14:tracePt t="62622" x="5981700" y="3886200"/>
          <p14:tracePt t="62639" x="6076950" y="3917950"/>
          <p14:tracePt t="62655" x="6115050" y="3930650"/>
          <p14:tracePt t="62672" x="6184900" y="3956050"/>
          <p14:tracePt t="62688" x="6261100" y="3981450"/>
          <p14:tracePt t="62705" x="6362700" y="4006850"/>
          <p14:tracePt t="62722" x="6464300" y="4013200"/>
          <p14:tracePt t="62738" x="6546850" y="4019550"/>
          <p14:tracePt t="62755" x="6616700" y="4019550"/>
          <p14:tracePt t="62772" x="6654800" y="4019550"/>
          <p14:tracePt t="62789" x="6692900" y="4019550"/>
          <p14:tracePt t="62805" x="6750050" y="4013200"/>
          <p14:tracePt t="62822" x="6794500" y="4000500"/>
          <p14:tracePt t="62839" x="6845300" y="3949700"/>
          <p14:tracePt t="62855" x="6851650" y="3930650"/>
          <p14:tracePt t="62872" x="6851650" y="3898900"/>
          <p14:tracePt t="62888" x="6851650" y="3867150"/>
          <p14:tracePt t="62905" x="6845300" y="3854450"/>
          <p14:tracePt t="62922" x="6838950" y="3822700"/>
          <p14:tracePt t="62939" x="6813550" y="3790950"/>
          <p14:tracePt t="62956" x="6750050" y="3740150"/>
          <p14:tracePt t="62973" x="6699250" y="3702050"/>
          <p14:tracePt t="62975" x="6667500" y="3683000"/>
          <p14:tracePt t="62989" x="6648450" y="3670300"/>
          <p14:tracePt t="63006" x="6597650" y="3644900"/>
          <p14:tracePt t="63008" x="6553200" y="3625850"/>
          <p14:tracePt t="63022" x="6534150" y="3619500"/>
          <p14:tracePt t="63039" x="6445250" y="3606800"/>
          <p14:tracePt t="63055" x="6356350" y="3587750"/>
          <p14:tracePt t="63072" x="6267450" y="3575050"/>
          <p14:tracePt t="63089" x="6165850" y="3562350"/>
          <p14:tracePt t="63105" x="6076950" y="3556000"/>
          <p14:tracePt t="63122" x="6032500" y="3556000"/>
          <p14:tracePt t="63138" x="6007100" y="3556000"/>
          <p14:tracePt t="63155" x="5981700" y="3556000"/>
          <p14:tracePt t="63172" x="5956300" y="3556000"/>
          <p14:tracePt t="63188" x="5918200" y="3562350"/>
          <p14:tracePt t="63205" x="5880100" y="3587750"/>
          <p14:tracePt t="63222" x="5848350" y="3606800"/>
          <p14:tracePt t="63239" x="5816600" y="3632200"/>
          <p14:tracePt t="63255" x="5810250" y="3638550"/>
          <p14:tracePt t="63272" x="5810250" y="3651250"/>
          <p14:tracePt t="63288" x="5810250" y="3670300"/>
          <p14:tracePt t="63305" x="5810250" y="3702050"/>
          <p14:tracePt t="63322" x="5810250" y="3746500"/>
          <p14:tracePt t="63338" x="5810250" y="3771900"/>
          <p14:tracePt t="63355" x="5816600" y="3803650"/>
          <p14:tracePt t="63372" x="5835650" y="3829050"/>
          <p14:tracePt t="63388" x="5861050" y="3867150"/>
          <p14:tracePt t="63405" x="5899150" y="3905250"/>
          <p14:tracePt t="63407" x="5918200" y="3930650"/>
          <p14:tracePt t="63422" x="5956300" y="3956050"/>
          <p14:tracePt t="63439" x="6038850" y="4000500"/>
          <p14:tracePt t="63455" x="6083300" y="4032250"/>
          <p14:tracePt t="63472" x="6153150" y="4044950"/>
          <p14:tracePt t="63488" x="6223000" y="4057650"/>
          <p14:tracePt t="63505" x="6305550" y="4057650"/>
          <p14:tracePt t="63522" x="6362700" y="4057650"/>
          <p14:tracePt t="63538" x="6407150" y="4057650"/>
          <p14:tracePt t="63555" x="6438900" y="4051300"/>
          <p14:tracePt t="63572" x="6470650" y="4013200"/>
          <p14:tracePt t="63588" x="6489700" y="3994150"/>
          <p14:tracePt t="63605" x="6508750" y="3962400"/>
          <p14:tracePt t="63622" x="6508750" y="3924300"/>
          <p14:tracePt t="63639" x="6508750" y="3848100"/>
          <p14:tracePt t="63655" x="6508750" y="3816350"/>
          <p14:tracePt t="63672" x="6508750" y="3790950"/>
          <p14:tracePt t="63688" x="6508750" y="3771900"/>
          <p14:tracePt t="63784" x="6502400" y="3765550"/>
          <p14:tracePt t="63799" x="0" y="0"/>
        </p14:tracePtLst>
        <p14:tracePtLst>
          <p14:tracePt t="64704" x="6661150" y="2616200"/>
          <p14:tracePt t="64834" x="6661150" y="2622550"/>
          <p14:tracePt t="64840" x="6654800" y="2647950"/>
          <p14:tracePt t="64850" x="6642100" y="2679700"/>
          <p14:tracePt t="64857" x="6629400" y="2698750"/>
          <p14:tracePt t="64872" x="6597650" y="2749550"/>
          <p14:tracePt t="64889" x="6572250" y="2800350"/>
          <p14:tracePt t="64906" x="6553200" y="2838450"/>
          <p14:tracePt t="64922" x="6534150" y="2889250"/>
          <p14:tracePt t="64939" x="6508750" y="2946400"/>
          <p14:tracePt t="64955" x="6477000" y="3016250"/>
          <p14:tracePt t="64959" x="6477000" y="3035300"/>
          <p14:tracePt t="64972" x="6457950" y="3073400"/>
          <p14:tracePt t="64988" x="6438900" y="3098800"/>
          <p14:tracePt t="65005" x="6413500" y="3143250"/>
          <p14:tracePt t="65022" x="6394450" y="3181350"/>
          <p14:tracePt t="65023" x="6388100" y="3200400"/>
          <p14:tracePt t="65039" x="6369050" y="3244850"/>
          <p14:tracePt t="65055" x="6343650" y="3295650"/>
          <p14:tracePt t="65072" x="6305550" y="3365500"/>
          <p14:tracePt t="65088" x="6267450" y="3435350"/>
          <p14:tracePt t="65105" x="6216650" y="3517900"/>
          <p14:tracePt t="65122" x="6172200" y="3600450"/>
          <p14:tracePt t="65138" x="6146800" y="3657600"/>
          <p14:tracePt t="65155" x="6127750" y="3708400"/>
          <p14:tracePt t="65172" x="6115050" y="3733800"/>
          <p14:tracePt t="65263" x="6127750" y="3708400"/>
          <p14:tracePt t="65271" x="6146800" y="3670300"/>
          <p14:tracePt t="65280" x="6191250" y="3600450"/>
          <p14:tracePt t="65288" x="6235700" y="3543300"/>
          <p14:tracePt t="65305" x="6318250" y="3435350"/>
          <p14:tracePt t="65322" x="6407150" y="3333750"/>
          <p14:tracePt t="65338" x="6477000" y="3244850"/>
          <p14:tracePt t="65356" x="6521450" y="3155950"/>
          <p14:tracePt t="65372" x="6553200" y="3086100"/>
          <p14:tracePt t="65389" x="6578600" y="3009900"/>
          <p14:tracePt t="65392" x="6597650" y="2971800"/>
          <p14:tracePt t="65405" x="6597650" y="2940050"/>
          <p14:tracePt t="65422" x="6616700" y="2876550"/>
          <p14:tracePt t="65424" x="6635750" y="2851150"/>
          <p14:tracePt t="65439" x="6654800" y="2787650"/>
          <p14:tracePt t="65455" x="6673850" y="2730500"/>
          <p14:tracePt t="65472" x="6692900" y="2686050"/>
          <p14:tracePt t="65488" x="6699250" y="2667000"/>
          <p14:tracePt t="65506" x="6705600" y="2654300"/>
          <p14:tracePt t="65663" x="6705600" y="2660650"/>
          <p14:tracePt t="65671" x="6686550" y="2692400"/>
          <p14:tracePt t="65679" x="6667500" y="2724150"/>
          <p14:tracePt t="65688" x="6648450" y="2762250"/>
          <p14:tracePt t="65705" x="6623050" y="2813050"/>
          <p14:tracePt t="65722" x="6591300" y="2851150"/>
          <p14:tracePt t="65738" x="6572250" y="2901950"/>
          <p14:tracePt t="65755" x="6553200" y="2952750"/>
          <p14:tracePt t="65772" x="6534150" y="3009900"/>
          <p14:tracePt t="65788" x="6502400" y="3073400"/>
          <p14:tracePt t="65805" x="6477000" y="3149600"/>
          <p14:tracePt t="65822" x="6445250" y="3219450"/>
          <p14:tracePt t="65824" x="6438900" y="3238500"/>
          <p14:tracePt t="65839" x="6419850" y="3276600"/>
          <p14:tracePt t="65855" x="6407150" y="3314700"/>
          <p14:tracePt t="65873" x="6394450" y="3365500"/>
          <p14:tracePt t="65888" x="6362700" y="3416300"/>
          <p14:tracePt t="65906" x="6343650" y="3473450"/>
          <p14:tracePt t="65922" x="6305550" y="3556000"/>
          <p14:tracePt t="65939" x="6273800" y="3619500"/>
          <p14:tracePt t="65955" x="6242050" y="3695700"/>
          <p14:tracePt t="65972" x="6229350" y="3746500"/>
          <p14:tracePt t="65988" x="6203950" y="3797300"/>
          <p14:tracePt t="66005" x="6191250" y="3835400"/>
          <p14:tracePt t="66022" x="6178550" y="3854450"/>
          <p14:tracePt t="66023" x="6172200" y="3873500"/>
          <p14:tracePt t="66039" x="6172200" y="3879850"/>
          <p14:tracePt t="66175" x="6165850" y="3879850"/>
          <p14:tracePt t="66175" x="0" y="0"/>
        </p14:tracePtLst>
        <p14:tracePtLst>
          <p14:tracePt t="66951" x="4629150" y="2368550"/>
          <p14:tracePt t="67072" x="4629150" y="2374900"/>
          <p14:tracePt t="67080" x="4629150" y="2393950"/>
          <p14:tracePt t="67089" x="4622800" y="2419350"/>
          <p14:tracePt t="67105" x="4603750" y="2489200"/>
          <p14:tracePt t="67122" x="4591050" y="2546350"/>
          <p14:tracePt t="67139" x="4584700" y="2616200"/>
          <p14:tracePt t="67155" x="4584700" y="2654300"/>
          <p14:tracePt t="67172" x="4578350" y="2711450"/>
          <p14:tracePt t="67188" x="4572000" y="2749550"/>
          <p14:tracePt t="67205" x="4565650" y="2800350"/>
          <p14:tracePt t="67207" x="4559300" y="2825750"/>
          <p14:tracePt t="67222" x="4546600" y="2857500"/>
          <p14:tracePt t="67239" x="4533900" y="2971800"/>
          <p14:tracePt t="67255" x="4521200" y="3041650"/>
          <p14:tracePt t="67272" x="4508500" y="3117850"/>
          <p14:tracePt t="67289" x="4502150" y="3187700"/>
          <p14:tracePt t="67305" x="4489450" y="3251200"/>
          <p14:tracePt t="67322" x="4476750" y="3333750"/>
          <p14:tracePt t="67338" x="4470400" y="3403600"/>
          <p14:tracePt t="67355" x="4457700" y="3473450"/>
          <p14:tracePt t="67372" x="4445000" y="3543300"/>
          <p14:tracePt t="67388" x="4438650" y="3625850"/>
          <p14:tracePt t="67405" x="4438650" y="3683000"/>
          <p14:tracePt t="67422" x="4438650" y="3733800"/>
          <p14:tracePt t="67438" x="4438650" y="3816350"/>
          <p14:tracePt t="67455" x="4438650" y="3835400"/>
          <p14:tracePt t="67472" x="4438650" y="3841750"/>
          <p14:tracePt t="67527" x="4438650" y="3848100"/>
          <p14:tracePt t="67535" x="4445000" y="3848100"/>
          <p14:tracePt t="67543" x="4457700" y="3841750"/>
          <p14:tracePt t="67555" x="4470400" y="3797300"/>
          <p14:tracePt t="67572" x="4514850" y="3702050"/>
          <p14:tracePt t="67589" x="4552950" y="3613150"/>
          <p14:tracePt t="67605" x="4591050" y="3524250"/>
          <p14:tracePt t="67622" x="4622800" y="3422650"/>
          <p14:tracePt t="67622" x="4635500" y="3397250"/>
          <p14:tracePt t="67639" x="4648200" y="3314700"/>
          <p14:tracePt t="67655" x="4648200" y="3244850"/>
          <p14:tracePt t="67672" x="4660900" y="3181350"/>
          <p14:tracePt t="67688" x="4667250" y="3130550"/>
          <p14:tracePt t="67705" x="4667250" y="3086100"/>
          <p14:tracePt t="67722" x="4667250" y="3048000"/>
          <p14:tracePt t="67739" x="4667250" y="3009900"/>
          <p14:tracePt t="67756" x="4667250" y="2959100"/>
          <p14:tracePt t="67772" x="4673600" y="2901950"/>
          <p14:tracePt t="67789" x="4692650" y="2870200"/>
          <p14:tracePt t="67806" x="4692650" y="2832100"/>
          <p14:tracePt t="67822" x="4692650" y="2800350"/>
          <p14:tracePt t="67823" x="4699000" y="2781300"/>
          <p14:tracePt t="67839" x="4699000" y="2755900"/>
          <p14:tracePt t="67855" x="4699000" y="2743200"/>
          <p14:tracePt t="67872" x="4699000" y="2724150"/>
          <p14:tracePt t="67889" x="4699000" y="2717800"/>
          <p14:tracePt t="67912" x="4699000" y="2711450"/>
          <p14:tracePt t="68176" x="4699000" y="2717800"/>
          <p14:tracePt t="68184" x="4699000" y="2743200"/>
          <p14:tracePt t="68192" x="4699000" y="2768600"/>
          <p14:tracePt t="68205" x="4699000" y="2794000"/>
          <p14:tracePt t="68222" x="4699000" y="2857500"/>
          <p14:tracePt t="68223" x="4692650" y="2901950"/>
          <p14:tracePt t="68239" x="4686300" y="2971800"/>
          <p14:tracePt t="68255" x="4679950" y="3035300"/>
          <p14:tracePt t="68272" x="4679950" y="3086100"/>
          <p14:tracePt t="68288" x="4679950" y="3136900"/>
          <p14:tracePt t="68305" x="4673600" y="3200400"/>
          <p14:tracePt t="68322" x="4673600" y="3270250"/>
          <p14:tracePt t="68338" x="4673600" y="3321050"/>
          <p14:tracePt t="68355" x="4673600" y="3384550"/>
          <p14:tracePt t="68372" x="4673600" y="3441700"/>
          <p14:tracePt t="68388" x="4673600" y="3492500"/>
          <p14:tracePt t="68405" x="4673600" y="3549650"/>
          <p14:tracePt t="68422" x="4673600" y="3606800"/>
          <p14:tracePt t="68423" x="4673600" y="3644900"/>
          <p14:tracePt t="68439" x="4673600" y="3702050"/>
          <p14:tracePt t="68455" x="4673600" y="3765550"/>
          <p14:tracePt t="68472" x="4660900" y="3854450"/>
          <p14:tracePt t="68488" x="4660900" y="3917950"/>
          <p14:tracePt t="68505" x="4660900" y="3975100"/>
          <p14:tracePt t="68522" x="4660900" y="4044950"/>
          <p14:tracePt t="68539" x="4660900" y="4102100"/>
          <p14:tracePt t="68555" x="4660900" y="4165600"/>
          <p14:tracePt t="68572" x="4654550" y="4222750"/>
          <p14:tracePt t="68588" x="4654550" y="4260850"/>
          <p14:tracePt t="68605" x="4648200" y="4292600"/>
          <p14:tracePt t="68622" x="4641850" y="4318000"/>
          <p14:tracePt t="68623" x="4641850" y="4324350"/>
          <p14:tracePt t="68751" x="4641850" y="4330700"/>
          <p14:tracePt t="68775" x="4648200" y="4311650"/>
          <p14:tracePt t="68783" x="4648200" y="4279900"/>
          <p14:tracePt t="68791" x="4648200" y="4248150"/>
          <p14:tracePt t="68805" x="4660900" y="4184650"/>
          <p14:tracePt t="68822" x="4673600" y="4070350"/>
          <p14:tracePt t="68824" x="4679950" y="4013200"/>
          <p14:tracePt t="68839" x="4699000" y="3886200"/>
          <p14:tracePt t="68856" x="4705350" y="3759200"/>
          <p14:tracePt t="68872" x="4705350" y="3651250"/>
          <p14:tracePt t="68889" x="4705350" y="3543300"/>
          <p14:tracePt t="68906" x="4705350" y="3422650"/>
          <p14:tracePt t="68922" x="4711700" y="3340100"/>
          <p14:tracePt t="68939" x="4724400" y="3244850"/>
          <p14:tracePt t="68955" x="4737100" y="3175000"/>
          <p14:tracePt t="68972" x="4743450" y="3092450"/>
          <p14:tracePt t="68989" x="4743450" y="3022600"/>
          <p14:tracePt t="69008" x="4762500" y="2971800"/>
          <p14:tracePt t="69010" x="4762500" y="2952750"/>
          <p14:tracePt t="69022" x="4762500" y="2933700"/>
          <p14:tracePt t="69039" x="4762500" y="2908300"/>
          <p14:tracePt t="69055" x="4762500" y="2895600"/>
          <p14:tracePt t="69199" x="4762500" y="2914650"/>
          <p14:tracePt t="69207" x="4756150" y="2952750"/>
          <p14:tracePt t="69215" x="4737100" y="3003550"/>
          <p14:tracePt t="69223" x="4718050" y="3048000"/>
          <p14:tracePt t="69239" x="4673600" y="3175000"/>
          <p14:tracePt t="69255" x="4635500" y="3289300"/>
          <p14:tracePt t="69272" x="4603750" y="3409950"/>
          <p14:tracePt t="69289" x="4584700" y="3505200"/>
          <p14:tracePt t="69305" x="4578350" y="3600450"/>
          <p14:tracePt t="69322" x="4559300" y="3683000"/>
          <p14:tracePt t="69338" x="4552950" y="3727450"/>
          <p14:tracePt t="69355" x="4546600" y="3803650"/>
          <p14:tracePt t="69372" x="4540250" y="3867150"/>
          <p14:tracePt t="69389" x="4527550" y="3930650"/>
          <p14:tracePt t="69405" x="4521200" y="3981450"/>
          <p14:tracePt t="69407" x="4514850" y="4013200"/>
          <p14:tracePt t="69422" x="4514850" y="4032250"/>
          <p14:tracePt t="69439" x="4495800" y="4108450"/>
          <p14:tracePt t="69455" x="4489450" y="4165600"/>
          <p14:tracePt t="69472" x="4476750" y="4210050"/>
          <p14:tracePt t="69489" x="4470400" y="4260850"/>
          <p14:tracePt t="69506" x="4470400" y="4279900"/>
          <p14:tracePt t="69522" x="4470400" y="4286250"/>
          <p14:tracePt t="69639" x="0" y="0"/>
        </p14:tracePtLst>
        <p14:tracePtLst>
          <p14:tracePt t="70367" x="4603750" y="2660650"/>
          <p14:tracePt t="70480" x="4616450" y="2660650"/>
          <p14:tracePt t="70488" x="4616450" y="2679700"/>
          <p14:tracePt t="70496" x="4616450" y="2705100"/>
          <p14:tracePt t="70505" x="4616450" y="2749550"/>
          <p14:tracePt t="70522" x="4610100" y="2838450"/>
          <p14:tracePt t="70538" x="4591050" y="2940050"/>
          <p14:tracePt t="70555" x="4578350" y="3067050"/>
          <p14:tracePt t="70572" x="4552950" y="3200400"/>
          <p14:tracePt t="70588" x="4533900" y="3346450"/>
          <p14:tracePt t="70605" x="4514850" y="3486150"/>
          <p14:tracePt t="70607" x="4508500" y="3562350"/>
          <p14:tracePt t="70622" x="4483100" y="3644900"/>
          <p14:tracePt t="70639" x="4445000" y="3873500"/>
          <p14:tracePt t="70655" x="4413250" y="4013200"/>
          <p14:tracePt t="70672" x="4400550" y="4152900"/>
          <p14:tracePt t="70688" x="4381500" y="4286250"/>
          <p14:tracePt t="70705" x="4381500" y="4394200"/>
          <p14:tracePt t="70722" x="4381500" y="4457700"/>
          <p14:tracePt t="70739" x="4381500" y="4483100"/>
          <p14:tracePt t="70775" x="4381500" y="4489450"/>
          <p14:tracePt t="70808" x="4394200" y="4489450"/>
          <p14:tracePt t="70815" x="4406900" y="4483100"/>
          <p14:tracePt t="70824" x="4406900" y="4451350"/>
          <p14:tracePt t="70839" x="4438650" y="4394200"/>
          <p14:tracePt t="70856" x="4464050" y="4292600"/>
          <p14:tracePt t="70872" x="4483100" y="4165600"/>
          <p14:tracePt t="70889" x="4495800" y="4064000"/>
          <p14:tracePt t="70905" x="4502150" y="3968750"/>
          <p14:tracePt t="70922" x="4514850" y="3848100"/>
          <p14:tracePt t="70938" x="4514850" y="3746500"/>
          <p14:tracePt t="70955" x="4514850" y="3638550"/>
          <p14:tracePt t="70972" x="4514850" y="3517900"/>
          <p14:tracePt t="70988" x="4514850" y="3416300"/>
          <p14:tracePt t="71005" x="4514850" y="3321050"/>
          <p14:tracePt t="71022" x="4514850" y="3238500"/>
          <p14:tracePt t="71022" x="4514850" y="3213100"/>
          <p14:tracePt t="71039" x="4514850" y="3149600"/>
          <p14:tracePt t="71055" x="4514850" y="3098800"/>
          <p14:tracePt t="71072" x="4514850" y="3054350"/>
          <p14:tracePt t="71088" x="4514850" y="3022600"/>
          <p14:tracePt t="71105" x="4514850" y="2997200"/>
          <p14:tracePt t="71139" x="4514850" y="2984500"/>
          <p14:tracePt t="71157" x="4527550" y="2933700"/>
          <p14:tracePt t="71160" x="4527550" y="2921000"/>
          <p14:tracePt t="71167" x="4533900" y="2908300"/>
          <p14:tracePt t="71175" x="4533900" y="2895600"/>
          <p14:tracePt t="71188" x="4533900" y="2876550"/>
          <p14:tracePt t="71205" x="4540250" y="2863850"/>
          <p14:tracePt t="71222" x="4540250" y="2851150"/>
          <p14:tracePt t="71359" x="4540250" y="2876550"/>
          <p14:tracePt t="71367" x="4540250" y="2927350"/>
          <p14:tracePt t="71375" x="4540250" y="2978150"/>
          <p14:tracePt t="71388" x="4540250" y="3028950"/>
          <p14:tracePt t="71405" x="4546600" y="3162300"/>
          <p14:tracePt t="71422" x="4559300" y="3276600"/>
          <p14:tracePt t="71425" x="4559300" y="3333750"/>
          <p14:tracePt t="71439" x="4559300" y="3454400"/>
          <p14:tracePt t="71455" x="4559300" y="3556000"/>
          <p14:tracePt t="71472" x="4559300" y="3663950"/>
          <p14:tracePt t="71488" x="4559300" y="3778250"/>
          <p14:tracePt t="71505" x="4559300" y="3886200"/>
          <p14:tracePt t="71522" x="4559300" y="3981450"/>
          <p14:tracePt t="71539" x="4559300" y="4057650"/>
          <p14:tracePt t="71555" x="4559300" y="4127500"/>
          <p14:tracePt t="71572" x="4559300" y="4178300"/>
          <p14:tracePt t="71588" x="4559300" y="4229100"/>
          <p14:tracePt t="71605" x="4559300" y="4254500"/>
          <p14:tracePt t="71622" x="4559300" y="4273550"/>
          <p14:tracePt t="71622" x="4559300" y="4286250"/>
          <p14:tracePt t="71639" x="4559300" y="4292600"/>
          <p14:tracePt t="71655" x="4559300" y="4298950"/>
          <p14:tracePt t="71863" x="0" y="0"/>
        </p14:tracePtLst>
        <p14:tracePtLst>
          <p14:tracePt t="73818" x="6724650" y="2413000"/>
          <p14:tracePt t="74040" x="6724650" y="2425700"/>
          <p14:tracePt t="74048" x="6718300" y="2432050"/>
          <p14:tracePt t="74058" x="6711950" y="2451100"/>
          <p14:tracePt t="74072" x="6705600" y="2482850"/>
          <p14:tracePt t="74089" x="6699250" y="2514600"/>
          <p14:tracePt t="74106" x="6692900" y="2540000"/>
          <p14:tracePt t="74124" x="6692900" y="2565400"/>
          <p14:tracePt t="74139" x="6680200" y="2590800"/>
          <p14:tracePt t="74157" x="6667500" y="2647950"/>
          <p14:tracePt t="74159" x="6667500" y="2660650"/>
          <p14:tracePt t="74172" x="6667500" y="2673350"/>
          <p14:tracePt t="74189" x="6648450" y="2705100"/>
          <p14:tracePt t="74205" x="6648450" y="2724150"/>
          <p14:tracePt t="74222" x="6648450" y="2730500"/>
          <p14:tracePt t="74222" x="6648450" y="2736850"/>
          <p14:tracePt t="74256" x="6642100" y="2743200"/>
          <p14:tracePt t="75223" x="6642100" y="2755900"/>
          <p14:tracePt t="75231" x="6629400" y="2794000"/>
          <p14:tracePt t="75240" x="6623050" y="2813050"/>
          <p14:tracePt t="75255" x="6591300" y="2870200"/>
          <p14:tracePt t="75272" x="6565900" y="2927350"/>
          <p14:tracePt t="75288" x="6540500" y="2978150"/>
          <p14:tracePt t="75305" x="6521450" y="3022600"/>
          <p14:tracePt t="75322" x="6502400" y="3060700"/>
          <p14:tracePt t="75338" x="6489700" y="3092450"/>
          <p14:tracePt t="75355" x="6470650" y="3136900"/>
          <p14:tracePt t="75372" x="6451600" y="3175000"/>
          <p14:tracePt t="75388" x="6438900" y="3206750"/>
          <p14:tracePt t="75405" x="6426200" y="3244850"/>
          <p14:tracePt t="75422" x="6407150" y="3276600"/>
          <p14:tracePt t="75423" x="6400800" y="3308350"/>
          <p14:tracePt t="75439" x="6381750" y="3346450"/>
          <p14:tracePt t="75455" x="6369050" y="3384550"/>
          <p14:tracePt t="75472" x="6356350" y="3403600"/>
          <p14:tracePt t="75488" x="6356350" y="3429000"/>
          <p14:tracePt t="75505" x="6356350" y="3454400"/>
          <p14:tracePt t="75522" x="6343650" y="3473450"/>
          <p14:tracePt t="75538" x="6337300" y="3505200"/>
          <p14:tracePt t="75555" x="6337300" y="3524250"/>
          <p14:tracePt t="75572" x="6337300" y="3530600"/>
          <p14:tracePt t="75588" x="6330950" y="3536950"/>
          <p14:tracePt t="75695" x="6337300" y="3536950"/>
          <p14:tracePt t="75703" x="6343650" y="3536950"/>
          <p14:tracePt t="75711" x="6350000" y="3536950"/>
          <p14:tracePt t="75722" x="6356350" y="3536950"/>
          <p14:tracePt t="75739" x="6362700" y="3530600"/>
          <p14:tracePt t="75755" x="6369050" y="3479800"/>
          <p14:tracePt t="75773" x="6381750" y="3397250"/>
          <p14:tracePt t="75789" x="6394450" y="3308350"/>
          <p14:tracePt t="75806" x="6426200" y="3213100"/>
          <p14:tracePt t="75807" x="6451600" y="3168650"/>
          <p14:tracePt t="75822" x="6457950" y="3130550"/>
          <p14:tracePt t="75839" x="6489700" y="3048000"/>
          <p14:tracePt t="75855" x="6502400" y="2990850"/>
          <p14:tracePt t="75872" x="6515100" y="2946400"/>
          <p14:tracePt t="75889" x="6534150" y="2901950"/>
          <p14:tracePt t="75905" x="6534150" y="2870200"/>
          <p14:tracePt t="75922" x="6540500" y="2825750"/>
          <p14:tracePt t="75939" x="6559550" y="2774950"/>
          <p14:tracePt t="75955" x="6565900" y="2743200"/>
          <p14:tracePt t="75972" x="6565900" y="2711450"/>
          <p14:tracePt t="75989" x="6572250" y="2698750"/>
          <p14:tracePt t="76006" x="6578600" y="2692400"/>
          <p14:tracePt t="76007" x="6578600" y="2686050"/>
          <p14:tracePt t="76022" x="6578600" y="2679700"/>
          <p14:tracePt t="76039" x="6584950" y="2660650"/>
          <p14:tracePt t="76056" x="6584950" y="2654300"/>
          <p14:tracePt t="76488" x="6591300" y="2641600"/>
          <p14:tracePt t="76496" x="6604000" y="2635250"/>
          <p14:tracePt t="76506" x="6616700" y="2616200"/>
          <p14:tracePt t="76522" x="6654800" y="2590800"/>
          <p14:tracePt t="76539" x="6673850" y="2571750"/>
          <p14:tracePt t="76555" x="6673850" y="2565400"/>
          <p14:tracePt t="76602" x="6680200" y="2565400"/>
          <p14:tracePt t="76807" x="6686550" y="2565400"/>
          <p14:tracePt t="76815" x="6673850" y="2584450"/>
          <p14:tracePt t="76823" x="6648450" y="2616200"/>
          <p14:tracePt t="76839" x="6610350" y="2667000"/>
          <p14:tracePt t="76855" x="6591300" y="2705100"/>
          <p14:tracePt t="76872" x="6578600" y="2730500"/>
          <p14:tracePt t="76888" x="6572250" y="2749550"/>
          <p14:tracePt t="76905" x="6565900" y="2762250"/>
          <p14:tracePt t="76922" x="6565900" y="2774950"/>
          <p14:tracePt t="76939" x="6559550" y="2800350"/>
          <p14:tracePt t="76955" x="6540500" y="2832100"/>
          <p14:tracePt t="76972" x="6521450" y="2857500"/>
          <p14:tracePt t="76989" x="6508750" y="2895600"/>
          <p14:tracePt t="77005" x="6489700" y="2946400"/>
          <p14:tracePt t="77022" x="6470650" y="2971800"/>
          <p14:tracePt t="77039" x="6464300" y="3003550"/>
          <p14:tracePt t="77055" x="6451600" y="3022600"/>
          <p14:tracePt t="77072" x="6438900" y="3054350"/>
          <p14:tracePt t="77089" x="6438900" y="3079750"/>
          <p14:tracePt t="77105" x="6426200" y="3105150"/>
          <p14:tracePt t="77122" x="6419850" y="3130550"/>
          <p14:tracePt t="77139" x="6419850" y="3162300"/>
          <p14:tracePt t="77155" x="6394450" y="3200400"/>
          <p14:tracePt t="77172" x="6375400" y="3244850"/>
          <p14:tracePt t="77188" x="6356350" y="3302000"/>
          <p14:tracePt t="77205" x="6330950" y="3359150"/>
          <p14:tracePt t="77207" x="6318250" y="3397250"/>
          <p14:tracePt t="77222" x="6311900" y="3422650"/>
          <p14:tracePt t="77239" x="6280150" y="3517900"/>
          <p14:tracePt t="77255" x="6273800" y="3575050"/>
          <p14:tracePt t="77272" x="6248400" y="3632200"/>
          <p14:tracePt t="77288" x="6242050" y="3676650"/>
          <p14:tracePt t="77305" x="6229350" y="3714750"/>
          <p14:tracePt t="77322" x="6216650" y="3746500"/>
          <p14:tracePt t="77338" x="6216650" y="3765550"/>
          <p14:tracePt t="77355" x="6210300" y="3784600"/>
          <p14:tracePt t="77372" x="6203950" y="3784600"/>
          <p14:tracePt t="77655" x="6203950" y="3790950"/>
          <p14:tracePt t="77679" x="6210300" y="3790950"/>
          <p14:tracePt t="77711" x="6216650" y="3790950"/>
          <p14:tracePt t="77735" x="6223000" y="3790950"/>
          <p14:tracePt t="77759" x="6229350" y="3784600"/>
          <p14:tracePt t="77767" x="6235700" y="3778250"/>
          <p14:tracePt t="77776" x="6242050" y="3759200"/>
          <p14:tracePt t="77789" x="6248400" y="3759200"/>
          <p14:tracePt t="77805" x="6254750" y="3740150"/>
          <p14:tracePt t="77822" x="6267450" y="3733800"/>
          <p14:tracePt t="77866" x="6267450" y="3727450"/>
          <p14:tracePt t="77888" x="6280150" y="3708400"/>
          <p14:tracePt t="77895" x="6286500" y="3702050"/>
          <p14:tracePt t="77905" x="6299200" y="3683000"/>
          <p14:tracePt t="77922" x="6330950" y="3632200"/>
          <p14:tracePt t="77938" x="6343650" y="3600450"/>
          <p14:tracePt t="77955" x="6362700" y="3568700"/>
          <p14:tracePt t="77972" x="6369050" y="3543300"/>
          <p14:tracePt t="77988" x="6375400" y="3530600"/>
          <p14:tracePt t="78005" x="6375400" y="3505200"/>
          <p14:tracePt t="78022" x="6388100" y="3467100"/>
          <p14:tracePt t="78023" x="6388100" y="3460750"/>
          <p14:tracePt t="78039" x="6394450" y="3429000"/>
          <p14:tracePt t="78055" x="6400800" y="3397250"/>
          <p14:tracePt t="78072" x="6413500" y="3365500"/>
          <p14:tracePt t="78089" x="6419850" y="3346450"/>
          <p14:tracePt t="78105" x="6419850" y="3321050"/>
          <p14:tracePt t="78122" x="6438900" y="3276600"/>
          <p14:tracePt t="78139" x="6445250" y="3238500"/>
          <p14:tracePt t="78155" x="6464300" y="3181350"/>
          <p14:tracePt t="78172" x="6470650" y="3149600"/>
          <p14:tracePt t="78188" x="6470650" y="3124200"/>
          <p14:tracePt t="78205" x="6477000" y="3098800"/>
          <p14:tracePt t="78222" x="6489700" y="3079750"/>
          <p14:tracePt t="78223" x="6489700" y="3054350"/>
          <p14:tracePt t="78239" x="6496050" y="3028950"/>
          <p14:tracePt t="78255" x="6508750" y="3003550"/>
          <p14:tracePt t="78272" x="6508750" y="2984500"/>
          <p14:tracePt t="78288" x="6515100" y="2965450"/>
          <p14:tracePt t="78305" x="6521450" y="2959100"/>
          <p14:tracePt t="78322" x="6521450" y="2946400"/>
          <p14:tracePt t="78338" x="6521450" y="2933700"/>
          <p14:tracePt t="78359" x="6521450" y="2927350"/>
          <p14:tracePt t="78521" x="6521450" y="2952750"/>
          <p14:tracePt t="78528" x="6496050" y="2978150"/>
          <p14:tracePt t="78539" x="6477000" y="3009900"/>
          <p14:tracePt t="78555" x="6432550" y="3073400"/>
          <p14:tracePt t="78572" x="6388100" y="3136900"/>
          <p14:tracePt t="78589" x="6369050" y="3194050"/>
          <p14:tracePt t="78591" x="6362700" y="3206750"/>
          <p14:tracePt t="78605" x="6362700" y="3219450"/>
          <p14:tracePt t="78622" x="6356350" y="3251200"/>
          <p14:tracePt t="78623" x="6356350" y="3276600"/>
          <p14:tracePt t="78639" x="6330950" y="3333750"/>
          <p14:tracePt t="78655" x="6318250" y="3390900"/>
          <p14:tracePt t="78672" x="6299200" y="3422650"/>
          <p14:tracePt t="78688" x="6286500" y="3454400"/>
          <p14:tracePt t="78705" x="6280150" y="3479800"/>
          <p14:tracePt t="78722" x="6273800" y="3505200"/>
          <p14:tracePt t="78739" x="6267450" y="3517900"/>
          <p14:tracePt t="78755" x="6261100" y="3524250"/>
          <p14:tracePt t="78772" x="6261100" y="3530600"/>
          <p14:tracePt t="78863" x="0" y="0"/>
        </p14:tracePtLst>
        <p14:tracePtLst>
          <p14:tracePt t="80888" x="4616450" y="2641600"/>
          <p14:tracePt t="81081" x="4616450" y="2654300"/>
          <p14:tracePt t="81087" x="4616450" y="2660650"/>
          <p14:tracePt t="81095" x="4616450" y="2679700"/>
          <p14:tracePt t="81105" x="4616450" y="2698750"/>
          <p14:tracePt t="81139" x="4629150" y="2781300"/>
          <p14:tracePt t="81144" x="4635500" y="2806700"/>
          <p14:tracePt t="81155" x="4635500" y="2819400"/>
          <p14:tracePt t="81172" x="4635500" y="2844800"/>
          <p14:tracePt t="81188" x="4641850" y="2870200"/>
          <p14:tracePt t="81205" x="4641850" y="2889250"/>
          <p14:tracePt t="81222" x="4641850" y="2914650"/>
          <p14:tracePt t="81223" x="4641850" y="2927350"/>
          <p14:tracePt t="81239" x="4641850" y="2959100"/>
          <p14:tracePt t="81255" x="4641850" y="2984500"/>
          <p14:tracePt t="81272" x="4641850" y="3009900"/>
          <p14:tracePt t="81288" x="4641850" y="3035300"/>
          <p14:tracePt t="81305" x="4641850" y="3067050"/>
          <p14:tracePt t="81322" x="4648200" y="3086100"/>
          <p14:tracePt t="81338" x="4648200" y="3117850"/>
          <p14:tracePt t="81355" x="4648200" y="3136900"/>
          <p14:tracePt t="81372" x="4648200" y="3155950"/>
          <p14:tracePt t="81388" x="4648200" y="3181350"/>
          <p14:tracePt t="81405" x="4654550" y="3200400"/>
          <p14:tracePt t="81422" x="4660900" y="3225800"/>
          <p14:tracePt t="81422" x="4660900" y="3232150"/>
          <p14:tracePt t="81439" x="4660900" y="3263900"/>
          <p14:tracePt t="81455" x="4660900" y="3289300"/>
          <p14:tracePt t="81472" x="4667250" y="3321050"/>
          <p14:tracePt t="81488" x="4667250" y="3346450"/>
          <p14:tracePt t="81505" x="4667250" y="3378200"/>
          <p14:tracePt t="81522" x="4667250" y="3403600"/>
          <p14:tracePt t="81538" x="4667250" y="3422650"/>
          <p14:tracePt t="81555" x="4667250" y="3441700"/>
          <p14:tracePt t="81572" x="4667250" y="3473450"/>
          <p14:tracePt t="81588" x="4667250" y="3498850"/>
          <p14:tracePt t="81605" x="4667250" y="3524250"/>
          <p14:tracePt t="81622" x="4667250" y="3543300"/>
          <p14:tracePt t="81638" x="4667250" y="3562350"/>
          <p14:tracePt t="81655" x="4660900" y="3568700"/>
          <p14:tracePt t="81672" x="4660900" y="3575050"/>
          <p14:tracePt t="81688" x="4654550" y="3600450"/>
          <p14:tracePt t="81705" x="4654550" y="3619500"/>
          <p14:tracePt t="81722" x="4654550" y="3638550"/>
          <p14:tracePt t="81738" x="4648200" y="3670300"/>
          <p14:tracePt t="81755" x="4641850" y="3683000"/>
          <p14:tracePt t="81772" x="4635500" y="3708400"/>
          <p14:tracePt t="81788" x="4635500" y="3733800"/>
          <p14:tracePt t="81805" x="4616450" y="3759200"/>
          <p14:tracePt t="81822" x="4610100" y="3778250"/>
          <p14:tracePt t="81823" x="4603750" y="3797300"/>
          <p14:tracePt t="81838" x="4597400" y="3816350"/>
          <p14:tracePt t="81855" x="4591050" y="3822700"/>
          <p14:tracePt t="82208" x="0" y="0"/>
        </p14:tracePtLst>
        <p14:tracePtLst>
          <p14:tracePt t="82971" x="4673600" y="2851150"/>
          <p14:tracePt t="83080" x="4673600" y="2844800"/>
          <p14:tracePt t="83098" x="4673600" y="2863850"/>
          <p14:tracePt t="83105" x="4673600" y="2889250"/>
          <p14:tracePt t="83112" x="4654550" y="2933700"/>
          <p14:tracePt t="83122" x="4654550" y="2971800"/>
          <p14:tracePt t="83139" x="4635500" y="3048000"/>
          <p14:tracePt t="83155" x="4622800" y="3105150"/>
          <p14:tracePt t="83172" x="4616450" y="3181350"/>
          <p14:tracePt t="83188" x="4603750" y="3244850"/>
          <p14:tracePt t="83205" x="4591050" y="3327400"/>
          <p14:tracePt t="83207" x="4584700" y="3359150"/>
          <p14:tracePt t="83222" x="4578350" y="3397250"/>
          <p14:tracePt t="83239" x="4572000" y="3486150"/>
          <p14:tracePt t="83255" x="4559300" y="3536950"/>
          <p14:tracePt t="83272" x="4559300" y="3594100"/>
          <p14:tracePt t="83289" x="4559300" y="3638550"/>
          <p14:tracePt t="83305" x="4559300" y="3683000"/>
          <p14:tracePt t="83322" x="4559300" y="3714750"/>
          <p14:tracePt t="83338" x="4559300" y="3752850"/>
          <p14:tracePt t="83355" x="4552950" y="3778250"/>
          <p14:tracePt t="83372" x="4552950" y="3810000"/>
          <p14:tracePt t="83388" x="4552950" y="3848100"/>
          <p14:tracePt t="83405" x="4552950" y="3879850"/>
          <p14:tracePt t="83407" x="4552950" y="3892550"/>
          <p14:tracePt t="83422" x="4552950" y="3898900"/>
          <p14:tracePt t="83439" x="4552950" y="3937000"/>
          <p14:tracePt t="83455" x="4552950" y="3956050"/>
          <p14:tracePt t="83472" x="4552950" y="3975100"/>
          <p14:tracePt t="83488" x="4552950" y="4000500"/>
          <p14:tracePt t="83505" x="4552950" y="4019550"/>
          <p14:tracePt t="83522" x="4552950" y="4038600"/>
          <p14:tracePt t="83538" x="4552950" y="4057650"/>
          <p14:tracePt t="83555" x="4552950" y="4070350"/>
          <p14:tracePt t="83572" x="4552950" y="4089400"/>
          <p14:tracePt t="83588" x="4552950" y="4108450"/>
          <p14:tracePt t="83605" x="4552950" y="4127500"/>
          <p14:tracePt t="83607" x="4552950" y="4133850"/>
          <p14:tracePt t="83622" x="4552950" y="4140200"/>
          <p14:tracePt t="83639" x="4552950" y="4152900"/>
          <p14:tracePt t="89015" x="0" y="0"/>
        </p14:tracePtLst>
        <p14:tracePtLst>
          <p14:tracePt t="90263" x="4565650" y="3803650"/>
          <p14:tracePt t="90455" x="4565650" y="3810000"/>
          <p14:tracePt t="90464" x="4565650" y="3835400"/>
          <p14:tracePt t="90473" x="4565650" y="3854450"/>
          <p14:tracePt t="90489" x="4565650" y="3905250"/>
          <p14:tracePt t="90506" x="4565650" y="3943350"/>
          <p14:tracePt t="90522" x="4565650" y="3968750"/>
          <p14:tracePt t="90538" x="4565650" y="3987800"/>
          <p14:tracePt t="90555" x="4565650" y="4019550"/>
          <p14:tracePt t="90572" x="4565650" y="4038600"/>
          <p14:tracePt t="90588" x="4565650" y="4051300"/>
          <p14:tracePt t="90605" x="4565650" y="4083050"/>
          <p14:tracePt t="90622" x="4565650" y="4121150"/>
          <p14:tracePt t="90624" x="4565650" y="4127500"/>
          <p14:tracePt t="90639" x="4565650" y="4165600"/>
          <p14:tracePt t="90656" x="4565650" y="4184650"/>
          <p14:tracePt t="90672" x="4565650" y="4210050"/>
          <p14:tracePt t="90689" x="4572000" y="4229100"/>
          <p14:tracePt t="90705" x="4578350" y="4254500"/>
          <p14:tracePt t="90723" x="4584700" y="4286250"/>
          <p14:tracePt t="90739" x="4584700" y="4305300"/>
          <p14:tracePt t="90756" x="4584700" y="4318000"/>
          <p14:tracePt t="90772" x="4584700" y="4343400"/>
          <p14:tracePt t="90805" x="4584700" y="4349750"/>
          <p14:tracePt t="91055" x="4584700" y="4362450"/>
          <p14:tracePt t="91063" x="4584700" y="4381500"/>
          <p14:tracePt t="91072" x="4584700" y="4394200"/>
          <p14:tracePt t="91089" x="4578350" y="4432300"/>
          <p14:tracePt t="91105" x="4572000" y="4451350"/>
          <p14:tracePt t="91167" x="4552950" y="4527550"/>
          <p14:tracePt t="91175" x="4552950" y="4546600"/>
          <p14:tracePt t="91188" x="4552950" y="4565650"/>
          <p14:tracePt t="91205" x="4546600" y="4591050"/>
          <p14:tracePt t="91222" x="4540250" y="4610100"/>
          <p14:tracePt t="91223" x="4540250" y="4616450"/>
          <p14:tracePt t="91239" x="4540250" y="4629150"/>
          <p14:tracePt t="91255" x="4533900" y="4641850"/>
          <p14:tracePt t="91272" x="4533900" y="4648200"/>
          <p14:tracePt t="91288" x="4533900" y="4673600"/>
          <p14:tracePt t="91305" x="4533900" y="4686300"/>
          <p14:tracePt t="91322" x="4533900" y="4718050"/>
          <p14:tracePt t="91339" x="4533900" y="4737100"/>
          <p14:tracePt t="91355" x="4533900" y="4756150"/>
          <p14:tracePt t="91372" x="4527550" y="4781550"/>
          <p14:tracePt t="91389" x="4514850" y="4806950"/>
          <p14:tracePt t="91392" x="4514850" y="4826000"/>
          <p14:tracePt t="91405" x="4514850" y="4838700"/>
          <p14:tracePt t="91422" x="4508500" y="4857750"/>
          <p14:tracePt t="91425" x="4508500" y="4870450"/>
          <p14:tracePt t="91439" x="4502150" y="4876800"/>
          <p14:tracePt t="91455" x="4502150" y="4889500"/>
          <p14:tracePt t="91687" x="0" y="0"/>
        </p14:tracePtLst>
        <p14:tracePtLst>
          <p14:tracePt t="91992" x="5067300" y="5308600"/>
          <p14:tracePt t="92064" x="5073650" y="5308600"/>
          <p14:tracePt t="92072" x="5086350" y="5302250"/>
          <p14:tracePt t="92079" x="5086350" y="5295900"/>
          <p14:tracePt t="92089" x="5092700" y="5276850"/>
          <p14:tracePt t="92105" x="5111750" y="5257800"/>
          <p14:tracePt t="92122" x="5124450" y="5226050"/>
          <p14:tracePt t="92139" x="5124450" y="5194300"/>
          <p14:tracePt t="92155" x="5130800" y="5149850"/>
          <p14:tracePt t="92172" x="5130800" y="5105400"/>
          <p14:tracePt t="92188" x="5130800" y="5067300"/>
          <p14:tracePt t="92205" x="5118100" y="5022850"/>
          <p14:tracePt t="92222" x="5092700" y="4972050"/>
          <p14:tracePt t="92223" x="5073650" y="4946650"/>
          <p14:tracePt t="92239" x="5054600" y="4914900"/>
          <p14:tracePt t="92255" x="5029200" y="4883150"/>
          <p14:tracePt t="92272" x="4997450" y="4857750"/>
          <p14:tracePt t="92289" x="4946650" y="4819650"/>
          <p14:tracePt t="92305" x="4914900" y="4800600"/>
          <p14:tracePt t="92322" x="4864100" y="4775200"/>
          <p14:tracePt t="92339" x="4832350" y="4756150"/>
          <p14:tracePt t="92355" x="4781550" y="4730750"/>
          <p14:tracePt t="92372" x="4724400" y="4705350"/>
          <p14:tracePt t="92388" x="4654550" y="4686300"/>
          <p14:tracePt t="92405" x="4616450" y="4673600"/>
          <p14:tracePt t="92422" x="4591050" y="4673600"/>
          <p14:tracePt t="92439" x="4572000" y="4673600"/>
          <p14:tracePt t="92455" x="4552950" y="4673600"/>
          <p14:tracePt t="92472" x="4514850" y="4686300"/>
          <p14:tracePt t="92488" x="4457700" y="4730750"/>
          <p14:tracePt t="92505" x="4400550" y="4781550"/>
          <p14:tracePt t="92522" x="4356100" y="4826000"/>
          <p14:tracePt t="92538" x="4324350" y="4870450"/>
          <p14:tracePt t="92555" x="4305300" y="4914900"/>
          <p14:tracePt t="92572" x="4292600" y="4946650"/>
          <p14:tracePt t="92588" x="4292600" y="4972050"/>
          <p14:tracePt t="92605" x="4292600" y="4997450"/>
          <p14:tracePt t="92622" x="4292600" y="5016500"/>
          <p14:tracePt t="92639" x="4292600" y="5048250"/>
          <p14:tracePt t="92655" x="4298950" y="5080000"/>
          <p14:tracePt t="92672" x="4318000" y="5111750"/>
          <p14:tracePt t="92688" x="4349750" y="5162550"/>
          <p14:tracePt t="92705" x="4375150" y="5200650"/>
          <p14:tracePt t="92722" x="4438650" y="5226050"/>
          <p14:tracePt t="92739" x="4521200" y="5257800"/>
          <p14:tracePt t="92755" x="4610100" y="5276850"/>
          <p14:tracePt t="92772" x="4711700" y="5276850"/>
          <p14:tracePt t="92788" x="4800600" y="5276850"/>
          <p14:tracePt t="92805" x="4876800" y="5276850"/>
          <p14:tracePt t="92822" x="4965700" y="5251450"/>
          <p14:tracePt t="92839" x="5080000" y="5219700"/>
          <p14:tracePt t="92855" x="5143500" y="5207000"/>
          <p14:tracePt t="92872" x="5187950" y="5187950"/>
          <p14:tracePt t="92888" x="5213350" y="5162550"/>
          <p14:tracePt t="92905" x="5232400" y="5143500"/>
          <p14:tracePt t="92922" x="5238750" y="5111750"/>
          <p14:tracePt t="92938" x="5238750" y="5067300"/>
          <p14:tracePt t="92955" x="5238750" y="5022850"/>
          <p14:tracePt t="92972" x="5238750" y="4972050"/>
          <p14:tracePt t="92988" x="5213350" y="4908550"/>
          <p14:tracePt t="93005" x="5200650" y="4857750"/>
          <p14:tracePt t="93007" x="5187950" y="4845050"/>
          <p14:tracePt t="93022" x="5168900" y="4813300"/>
          <p14:tracePt t="93039" x="5099050" y="4762500"/>
          <p14:tracePt t="93055" x="5041900" y="4730750"/>
          <p14:tracePt t="93072" x="4972050" y="4705350"/>
          <p14:tracePt t="93088" x="4883150" y="4686300"/>
          <p14:tracePt t="93105" x="4787900" y="4686300"/>
          <p14:tracePt t="93122" x="4679950" y="4686300"/>
          <p14:tracePt t="93138" x="4559300" y="4692650"/>
          <p14:tracePt t="93155" x="4464050" y="4730750"/>
          <p14:tracePt t="93172" x="4400550" y="4781550"/>
          <p14:tracePt t="93188" x="4356100" y="4832350"/>
          <p14:tracePt t="93205" x="4337050" y="4883150"/>
          <p14:tracePt t="93206" x="4318000" y="4902200"/>
          <p14:tracePt t="93222" x="4318000" y="4914900"/>
          <p14:tracePt t="93238" x="4311650" y="4965700"/>
          <p14:tracePt t="93255" x="4311650" y="4984750"/>
          <p14:tracePt t="93272" x="4311650" y="5010150"/>
          <p14:tracePt t="93288" x="4311650" y="5041900"/>
          <p14:tracePt t="93305" x="4311650" y="5054600"/>
          <p14:tracePt t="93322" x="4318000" y="5080000"/>
          <p14:tracePt t="93338" x="4330700" y="5099050"/>
          <p14:tracePt t="93355" x="4349750" y="5130800"/>
          <p14:tracePt t="93372" x="4375150" y="5162550"/>
          <p14:tracePt t="93388" x="4400550" y="5187950"/>
          <p14:tracePt t="93405" x="4438650" y="5219700"/>
          <p14:tracePt t="93407" x="4464050" y="5232400"/>
          <p14:tracePt t="93422" x="4483100" y="5245100"/>
          <p14:tracePt t="93439" x="4559300" y="5276850"/>
          <p14:tracePt t="93455" x="4610100" y="5289550"/>
          <p14:tracePt t="93472" x="4648200" y="5302250"/>
          <p14:tracePt t="93488" x="4667250" y="5308600"/>
          <p14:tracePt t="93505" x="4699000" y="5308600"/>
          <p14:tracePt t="93522" x="4711700" y="5308600"/>
          <p14:tracePt t="93538" x="4737100" y="5308600"/>
          <p14:tracePt t="93555" x="4775200" y="5308600"/>
          <p14:tracePt t="93572" x="4819650" y="5308600"/>
          <p14:tracePt t="93588" x="4857750" y="5308600"/>
          <p14:tracePt t="93605" x="4889500" y="5308600"/>
          <p14:tracePt t="93622" x="4914900" y="5302250"/>
          <p14:tracePt t="93639" x="4933950" y="5289550"/>
          <p14:tracePt t="93655" x="4953000" y="5276850"/>
          <p14:tracePt t="93672" x="4953000" y="5264150"/>
          <p14:tracePt t="93688" x="4972050" y="5232400"/>
          <p14:tracePt t="93705" x="5003800" y="5187950"/>
          <p14:tracePt t="93722" x="5016500" y="5143500"/>
          <p14:tracePt t="93738" x="5035550" y="5099050"/>
          <p14:tracePt t="93755" x="5041900" y="5048250"/>
          <p14:tracePt t="93772" x="5054600" y="5022850"/>
          <p14:tracePt t="93789" x="5054600" y="4997450"/>
          <p14:tracePt t="93805" x="5054600" y="4959350"/>
          <p14:tracePt t="93806" x="5054600" y="4953000"/>
          <p14:tracePt t="93822" x="5054600" y="4933950"/>
          <p14:tracePt t="93839" x="5054600" y="4908550"/>
          <p14:tracePt t="93855" x="5048250" y="4876800"/>
          <p14:tracePt t="93872" x="5048250" y="4857750"/>
          <p14:tracePt t="93888" x="5029200" y="4845050"/>
          <p14:tracePt t="93905" x="5029200" y="4826000"/>
          <p14:tracePt t="93922" x="5022850" y="4819650"/>
          <p14:tracePt t="93938" x="5022850" y="4806950"/>
          <p14:tracePt t="93956" x="5016500" y="4806950"/>
          <p14:tracePt t="93972" x="5010150" y="4800600"/>
          <p14:tracePt t="93989" x="4997450" y="4794250"/>
          <p14:tracePt t="94005" x="4978400" y="4794250"/>
          <p14:tracePt t="94022" x="4965700" y="4787900"/>
          <p14:tracePt t="94023" x="4959350" y="4787900"/>
          <p14:tracePt t="94039" x="4933950" y="4787900"/>
          <p14:tracePt t="94055" x="4921250" y="4787900"/>
          <p14:tracePt t="94072" x="4902200" y="4800600"/>
          <p14:tracePt t="94088" x="4876800" y="4832350"/>
          <p14:tracePt t="94105" x="4864100" y="4864100"/>
          <p14:tracePt t="94122" x="4851400" y="4895850"/>
          <p14:tracePt t="94138" x="4838700" y="4933950"/>
          <p14:tracePt t="94155" x="4838700" y="4972050"/>
          <p14:tracePt t="94172" x="4838700" y="4997450"/>
          <p14:tracePt t="94188" x="4838700" y="5016500"/>
          <p14:tracePt t="94311" x="4845050" y="5003800"/>
          <p14:tracePt t="94319" x="4857750" y="4991100"/>
          <p14:tracePt t="94327" x="4864100" y="4978400"/>
          <p14:tracePt t="94338" x="4870450" y="4965700"/>
          <p14:tracePt t="94355" x="4883150" y="4927600"/>
          <p14:tracePt t="94372" x="4883150" y="4908550"/>
          <p14:tracePt t="94388" x="4883150" y="4895850"/>
          <p14:tracePt t="94415" x="4883150" y="4889500"/>
          <p14:tracePt t="94616" x="0" y="0"/>
        </p14:tracePtLst>
        <p14:tracePtLst>
          <p14:tracePt t="101383" x="6737350" y="2413000"/>
          <p14:tracePt t="101552" x="6737350" y="2425700"/>
          <p14:tracePt t="101559" x="6737350" y="2463800"/>
          <p14:tracePt t="101567" x="6711950" y="2514600"/>
          <p14:tracePt t="101575" x="6692900" y="2571750"/>
          <p14:tracePt t="101588" x="6673850" y="2616200"/>
          <p14:tracePt t="101605" x="6623050" y="2730500"/>
          <p14:tracePt t="101622" x="6578600" y="2819400"/>
          <p14:tracePt t="101623" x="6546850" y="2882900"/>
          <p14:tracePt t="101639" x="6508750" y="2984500"/>
          <p14:tracePt t="101655" x="6438900" y="3105150"/>
          <p14:tracePt t="101672" x="6375400" y="3206750"/>
          <p14:tracePt t="101688" x="6324600" y="3327400"/>
          <p14:tracePt t="101705" x="6292850" y="3403600"/>
          <p14:tracePt t="101722" x="6273800" y="3479800"/>
          <p14:tracePt t="101738" x="6261100" y="3498850"/>
          <p14:tracePt t="101755" x="6261100" y="3511550"/>
          <p14:tracePt t="101855" x="6280150" y="3498850"/>
          <p14:tracePt t="101864" x="6318250" y="3454400"/>
          <p14:tracePt t="101872" x="6350000" y="3397250"/>
          <p14:tracePt t="101888" x="6451600" y="3263900"/>
          <p14:tracePt t="101905" x="6540500" y="3130550"/>
          <p14:tracePt t="101922" x="6629400" y="2978150"/>
          <p14:tracePt t="101939" x="6673850" y="2870200"/>
          <p14:tracePt t="101955" x="6705600" y="2774950"/>
          <p14:tracePt t="101972" x="6731000" y="2692400"/>
          <p14:tracePt t="101988" x="6743700" y="2622550"/>
          <p14:tracePt t="102005" x="6756400" y="2571750"/>
          <p14:tracePt t="102022" x="6762750" y="2533650"/>
          <p14:tracePt t="102024" x="6762750" y="2514600"/>
          <p14:tracePt t="102039" x="6781800" y="2495550"/>
          <p14:tracePt t="102175" x="6781800" y="2514600"/>
          <p14:tracePt t="102183" x="6756400" y="2559050"/>
          <p14:tracePt t="102191" x="6718300" y="2622550"/>
          <p14:tracePt t="102205" x="6680200" y="2686050"/>
          <p14:tracePt t="102222" x="6604000" y="2819400"/>
          <p14:tracePt t="102239" x="6496050" y="3035300"/>
          <p14:tracePt t="102255" x="6451600" y="3130550"/>
          <p14:tracePt t="102272" x="6419850" y="3206750"/>
          <p14:tracePt t="102289" x="6407150" y="3251200"/>
          <p14:tracePt t="102305" x="6394450" y="3295650"/>
          <p14:tracePt t="102322" x="6381750" y="3321050"/>
          <p14:tracePt t="102338" x="6381750" y="3346450"/>
          <p14:tracePt t="102355" x="6375400" y="3352800"/>
          <p14:tracePt t="102372" x="6375400" y="3365500"/>
          <p14:tracePt t="102431" x="6375400" y="3359150"/>
          <p14:tracePt t="102439" x="6388100" y="3321050"/>
          <p14:tracePt t="102447" x="6413500" y="3276600"/>
          <p14:tracePt t="102456" x="6445250" y="3206750"/>
          <p14:tracePt t="102472" x="6515100" y="3079750"/>
          <p14:tracePt t="102488" x="6559550" y="2940050"/>
          <p14:tracePt t="102505" x="6604000" y="2819400"/>
          <p14:tracePt t="102522" x="6629400" y="2705100"/>
          <p14:tracePt t="102538" x="6654800" y="2597150"/>
          <p14:tracePt t="102555" x="6667500" y="2520950"/>
          <p14:tracePt t="102572" x="6680200" y="2470150"/>
          <p14:tracePt t="102588" x="6686550" y="2432050"/>
          <p14:tracePt t="102605" x="6686550" y="2419350"/>
          <p14:tracePt t="102622" x="6686550" y="2406650"/>
          <p14:tracePt t="102638" x="6686550" y="2400300"/>
          <p14:tracePt t="102770" x="6686550" y="2413000"/>
          <p14:tracePt t="102776" x="6680200" y="2451100"/>
          <p14:tracePt t="102789" x="6667500" y="2508250"/>
          <p14:tracePt t="102805" x="6629400" y="2603500"/>
          <p14:tracePt t="102810" x="6604000" y="2647950"/>
          <p14:tracePt t="102822" x="6578600" y="2711450"/>
          <p14:tracePt t="102839" x="6508750" y="2863850"/>
          <p14:tracePt t="102855" x="6477000" y="2978150"/>
          <p14:tracePt t="102872" x="6451600" y="3073400"/>
          <p14:tracePt t="102889" x="6432550" y="3162300"/>
          <p14:tracePt t="102905" x="6407150" y="3238500"/>
          <p14:tracePt t="102922" x="6381750" y="3302000"/>
          <p14:tracePt t="102938" x="6369050" y="3346450"/>
          <p14:tracePt t="102956" x="6350000" y="3429000"/>
          <p14:tracePt t="102972" x="6330950" y="3486150"/>
          <p14:tracePt t="102989" x="6318250" y="3517900"/>
          <p14:tracePt t="103005" x="6305550" y="3536950"/>
          <p14:tracePt t="103103" x="6305550" y="3505200"/>
          <p14:tracePt t="103111" x="6330950" y="3460750"/>
          <p14:tracePt t="103119" x="6369050" y="3397250"/>
          <p14:tracePt t="103127" x="6407150" y="3327400"/>
          <p14:tracePt t="103138" x="6451600" y="3251200"/>
          <p14:tracePt t="103155" x="6527800" y="3111500"/>
          <p14:tracePt t="103172" x="6616700" y="2971800"/>
          <p14:tracePt t="103188" x="6661150" y="2870200"/>
          <p14:tracePt t="103205" x="6692900" y="2781300"/>
          <p14:tracePt t="103206" x="6699250" y="2755900"/>
          <p14:tracePt t="103222" x="6711950" y="2724150"/>
          <p14:tracePt t="103239" x="6724650" y="2635250"/>
          <p14:tracePt t="103255" x="6743700" y="2584450"/>
          <p14:tracePt t="103272" x="6750050" y="2571750"/>
          <p14:tracePt t="103289" x="6750050" y="2552700"/>
          <p14:tracePt t="103440" x="6750050" y="2597150"/>
          <p14:tracePt t="103448" x="6737350" y="2647950"/>
          <p14:tracePt t="103457" x="6699250" y="2698750"/>
          <p14:tracePt t="103472" x="6597650" y="2838450"/>
          <p14:tracePt t="103489" x="6508750" y="2984500"/>
          <p14:tracePt t="103505" x="6432550" y="3117850"/>
          <p14:tracePt t="103522" x="6369050" y="3232150"/>
          <p14:tracePt t="103539" x="6330950" y="3333750"/>
          <p14:tracePt t="103544" x="6305550" y="3384550"/>
          <p14:tracePt t="103555" x="6299200" y="3422650"/>
          <p14:tracePt t="103572" x="6273800" y="3505200"/>
          <p14:tracePt t="103589" x="6267450" y="3556000"/>
          <p14:tracePt t="103593" x="6254750" y="3587750"/>
          <p14:tracePt t="103605" x="6254750" y="3594100"/>
          <p14:tracePt t="103622" x="6242050" y="3619500"/>
          <p14:tracePt t="10375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Case in which the DH </a:t>
            </a:r>
            <a:r>
              <a:rPr lang="en-US" sz="2000" dirty="0">
                <a:solidFill>
                  <a:srgbClr val="FF0000"/>
                </a:solidFill>
              </a:rPr>
              <a:t>doesn’t provide a unique </a:t>
            </a:r>
            <a:r>
              <a:rPr lang="en-US" sz="2000" dirty="0"/>
              <a:t>definition of the link frame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412776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For </a:t>
            </a:r>
            <a:r>
              <a:rPr lang="en-US" sz="2000" dirty="0">
                <a:solidFill>
                  <a:srgbClr val="FF0000"/>
                </a:solidFill>
              </a:rPr>
              <a:t>Frame 0</a:t>
            </a:r>
            <a:r>
              <a:rPr lang="en-US" sz="2000" dirty="0"/>
              <a:t>, only the direction of axis z0 is specified; </a:t>
            </a:r>
            <a:r>
              <a:rPr lang="en-US" sz="2000" dirty="0" smtClean="0"/>
              <a:t>then </a:t>
            </a:r>
            <a:r>
              <a:rPr lang="en-US" sz="2000" dirty="0"/>
              <a:t>x0 can be arbitrarily chosen.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5976" y="2276872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DH introduces a constraint:</a:t>
            </a:r>
          </a:p>
          <a:p>
            <a:r>
              <a:rPr lang="en-US" sz="2000" dirty="0"/>
              <a:t> </a:t>
            </a:r>
            <a:r>
              <a:rPr lang="it-IT" sz="4000" dirty="0"/>
              <a:t>z</a:t>
            </a:r>
            <a:r>
              <a:rPr lang="it-IT" sz="4000" baseline="-25000" dirty="0"/>
              <a:t>i-1</a:t>
            </a:r>
            <a:r>
              <a:rPr lang="it-IT" sz="4000" dirty="0"/>
              <a:t> ┴ x</a:t>
            </a:r>
            <a:r>
              <a:rPr lang="it-IT" sz="4000" baseline="-25000" dirty="0"/>
              <a:t>i</a:t>
            </a:r>
            <a:endParaRPr lang="en-US" sz="4000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420888"/>
            <a:ext cx="2592288" cy="257788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619672" y="3284984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259632" y="3933056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5976" y="3573016"/>
            <a:ext cx="3520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To identify the frame it is necessary a previous kinematic joint (which is not present on the base)</a:t>
            </a:r>
            <a:endParaRPr lang="en-US" sz="4000" baseline="-25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62"/>
    </mc:Choice>
    <mc:Fallback xmlns="">
      <p:transition spd="slow" advTm="20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642" x="4776788" y="1679575"/>
          <p14:tracePt t="59005" x="4768850" y="1679575"/>
          <p14:tracePt t="59024" x="4759325" y="1679575"/>
          <p14:tracePt t="59034" x="4741863" y="1679575"/>
          <p14:tracePt t="59046" x="4679950" y="1687513"/>
          <p14:tracePt t="59060" x="4527550" y="1724025"/>
          <p14:tracePt t="59077" x="3938588" y="1919288"/>
          <p14:tracePt t="59093" x="3357563" y="2170113"/>
          <p14:tracePt t="59110" x="3125788" y="2276475"/>
          <p14:tracePt t="59127" x="2741613" y="2446338"/>
          <p14:tracePt t="59144" x="2527300" y="2554288"/>
          <p14:tracePt t="59160" x="2438400" y="2598738"/>
          <p14:tracePt t="59445" x="2428875" y="2616200"/>
          <p14:tracePt t="59455" x="2419350" y="2652713"/>
          <p14:tracePt t="59465" x="2384425" y="2732088"/>
          <p14:tracePt t="59477" x="2347913" y="2840038"/>
          <p14:tracePt t="59494" x="2303463" y="3000375"/>
          <p14:tracePt t="59510" x="2187575" y="3367088"/>
          <p14:tracePt t="59527" x="2125663" y="3633788"/>
          <p14:tracePt t="59543" x="2098675" y="3741738"/>
          <p14:tracePt t="59560" x="2044700" y="3875088"/>
          <p14:tracePt t="59577" x="2017713" y="3956050"/>
          <p14:tracePt t="59593" x="2009775" y="3973513"/>
          <p14:tracePt t="59610" x="2000250" y="4000500"/>
          <p14:tracePt t="59627" x="1990725" y="4010025"/>
          <p14:tracePt t="59644" x="1990725" y="4017963"/>
          <p14:tracePt t="59660" x="1990725" y="4027488"/>
          <p14:tracePt t="59677" x="1973263" y="4037013"/>
          <p14:tracePt t="59694" x="1965325" y="4044950"/>
          <p14:tracePt t="59710" x="1938338" y="4062413"/>
          <p14:tracePt t="59727" x="1901825" y="4071938"/>
          <p14:tracePt t="59744" x="1893888" y="4081463"/>
          <p14:tracePt t="59760" x="1866900" y="4089400"/>
          <p14:tracePt t="59777" x="1839913" y="4089400"/>
          <p14:tracePt t="59793" x="1822450" y="4089400"/>
          <p14:tracePt t="59810" x="1803400" y="4081463"/>
          <p14:tracePt t="59827" x="1785938" y="4062413"/>
          <p14:tracePt t="59844" x="1776413" y="4037013"/>
          <p14:tracePt t="59860" x="1768475" y="3965575"/>
          <p14:tracePt t="59877" x="1776413" y="3894138"/>
          <p14:tracePt t="59894" x="1795463" y="3867150"/>
          <p14:tracePt t="59910" x="1847850" y="3776663"/>
          <p14:tracePt t="59927" x="1919288" y="3705225"/>
          <p14:tracePt t="59944" x="1955800" y="3670300"/>
          <p14:tracePt t="59960" x="1990725" y="3625850"/>
          <p14:tracePt t="59977" x="2009775" y="3616325"/>
          <p14:tracePt t="59994" x="2027238" y="3598863"/>
          <p14:tracePt t="60010" x="2044700" y="3589338"/>
          <p14:tracePt t="60721" x="2036763" y="3589338"/>
          <p14:tracePt t="60741" x="2027238" y="3589338"/>
          <p14:tracePt t="60752" x="2009775" y="3589338"/>
          <p14:tracePt t="60772" x="1990725" y="3589338"/>
          <p14:tracePt t="60782" x="1990725" y="3581400"/>
          <p14:tracePt t="60794" x="1982788" y="3581400"/>
          <p14:tracePt t="60810" x="1973263" y="3581400"/>
          <p14:tracePt t="60827" x="1965325" y="3562350"/>
          <p14:tracePt t="60844" x="1955800" y="3554413"/>
          <p14:tracePt t="60860" x="1946275" y="3554413"/>
          <p14:tracePt t="60882" x="1946275" y="3544888"/>
          <p14:tracePt t="60894" x="1938338" y="3544888"/>
          <p14:tracePt t="60910" x="1938338" y="3536950"/>
          <p14:tracePt t="60927" x="1928813" y="3527425"/>
          <p14:tracePt t="60944" x="1919288" y="3517900"/>
          <p14:tracePt t="60960" x="1911350" y="3509963"/>
          <p14:tracePt t="60982" x="1911350" y="3500438"/>
          <p14:tracePt t="60994" x="1901825" y="3500438"/>
          <p14:tracePt t="61010" x="1901825" y="3490913"/>
          <p14:tracePt t="61027" x="1893888" y="3490913"/>
          <p14:tracePt t="61044" x="1884363" y="3490913"/>
          <p14:tracePt t="61065" x="1874838" y="3490913"/>
          <p14:tracePt t="61077" x="1866900" y="3490913"/>
          <p14:tracePt t="61094" x="1847850" y="3490913"/>
          <p14:tracePt t="61111" x="1830388" y="3490913"/>
          <p14:tracePt t="61127" x="1795463" y="3509963"/>
          <p14:tracePt t="61144" x="1751013" y="3536950"/>
          <p14:tracePt t="61160" x="1731963" y="3544888"/>
          <p14:tracePt t="61177" x="1697038" y="3571875"/>
          <p14:tracePt t="61194" x="1670050" y="3598863"/>
          <p14:tracePt t="61211" x="1660525" y="3608388"/>
          <p14:tracePt t="61227" x="1643063" y="3625850"/>
          <p14:tracePt t="61244" x="1633538" y="3643313"/>
          <p14:tracePt t="61557" x="1633538" y="3660775"/>
          <p14:tracePt t="61575" x="1633538" y="3679825"/>
          <p14:tracePt t="61586" x="1625600" y="3687763"/>
          <p14:tracePt t="61596" x="1625600" y="3705225"/>
          <p14:tracePt t="61611" x="1625600" y="3724275"/>
          <p14:tracePt t="61627" x="1616075" y="3759200"/>
          <p14:tracePt t="61644" x="1608138" y="3795713"/>
          <p14:tracePt t="61661" x="1598613" y="3867150"/>
          <p14:tracePt t="61677" x="1581150" y="3919538"/>
          <p14:tracePt t="61694" x="1571625" y="3946525"/>
          <p14:tracePt t="61711" x="1571625" y="4010025"/>
          <p14:tracePt t="61728" x="1562100" y="4062413"/>
          <p14:tracePt t="61744" x="1562100" y="4089400"/>
          <p14:tracePt t="61761" x="1554163" y="4143375"/>
          <p14:tracePt t="61777" x="1544638" y="4179888"/>
          <p14:tracePt t="61794" x="1544638" y="4187825"/>
          <p14:tracePt t="61811" x="1544638" y="4197350"/>
          <p14:tracePt t="61827" x="1544638" y="4205288"/>
          <p14:tracePt t="61897" x="1544638" y="4179888"/>
          <p14:tracePt t="61907" x="1544638" y="4143375"/>
          <p14:tracePt t="61917" x="1544638" y="4098925"/>
          <p14:tracePt t="61927" x="1544638" y="4037013"/>
          <p14:tracePt t="61944" x="1544638" y="3956050"/>
          <p14:tracePt t="61961" x="1544638" y="3813175"/>
          <p14:tracePt t="61977" x="1544638" y="3679825"/>
          <p14:tracePt t="61994" x="1554163" y="3625850"/>
          <p14:tracePt t="62011" x="1562100" y="3562350"/>
          <p14:tracePt t="62028" x="1571625" y="3527425"/>
          <p14:tracePt t="62044" x="1571625" y="3517900"/>
          <p14:tracePt t="62061" x="1571625" y="3500438"/>
          <p14:tracePt t="62179" x="1581150" y="3500438"/>
          <p14:tracePt t="62198" x="1589088" y="3500438"/>
          <p14:tracePt t="62209" x="1589088" y="3509963"/>
          <p14:tracePt t="62219" x="1589088" y="3527425"/>
          <p14:tracePt t="62229" x="1589088" y="3536950"/>
          <p14:tracePt t="62244" x="1589088" y="3554413"/>
          <p14:tracePt t="62262" x="1589088" y="3616325"/>
          <p14:tracePt t="62277" x="1589088" y="3643313"/>
          <p14:tracePt t="62294" x="1589088" y="3732213"/>
          <p14:tracePt t="62311" x="1581150" y="3803650"/>
          <p14:tracePt t="62327" x="1581150" y="3848100"/>
          <p14:tracePt t="62344" x="1571625" y="3911600"/>
          <p14:tracePt t="62361" x="1562100" y="3973513"/>
          <p14:tracePt t="62377" x="1554163" y="3990975"/>
          <p14:tracePt t="62394" x="1554163" y="4027488"/>
          <p14:tracePt t="62411" x="1554163" y="4037013"/>
          <p14:tracePt t="62510" x="1554163" y="4010025"/>
          <p14:tracePt t="62520" x="1554163" y="3973513"/>
          <p14:tracePt t="62530" x="1554163" y="3919538"/>
          <p14:tracePt t="62544" x="1554163" y="3875088"/>
          <p14:tracePt t="62561" x="1554163" y="3768725"/>
          <p14:tracePt t="62577" x="1554163" y="3714750"/>
          <p14:tracePt t="62594" x="1554163" y="3643313"/>
          <p14:tracePt t="62611" x="1554163" y="3589338"/>
          <p14:tracePt t="62627" x="1554163" y="3571875"/>
          <p14:tracePt t="62644" x="1562100" y="3536950"/>
          <p14:tracePt t="62661" x="1571625" y="3509963"/>
          <p14:tracePt t="62677" x="1571625" y="3500438"/>
          <p14:tracePt t="62694" x="1571625" y="3490913"/>
          <p14:tracePt t="62711" x="1571625" y="3482975"/>
          <p14:tracePt t="62741" x="1571625" y="3473450"/>
          <p14:tracePt t="63033" x="1581150" y="3473450"/>
          <p14:tracePt t="63736" x="1581150" y="3490913"/>
          <p14:tracePt t="63746" x="1581150" y="3500438"/>
          <p14:tracePt t="63756" x="1581150" y="3509963"/>
          <p14:tracePt t="63767" x="1581150" y="3517900"/>
          <p14:tracePt t="63778" x="1581150" y="3527425"/>
          <p14:tracePt t="63794" x="1581150" y="3536950"/>
          <p14:tracePt t="63811" x="1581150" y="3562350"/>
          <p14:tracePt t="63828" x="1571625" y="3589338"/>
          <p14:tracePt t="63844" x="1571625" y="3608388"/>
          <p14:tracePt t="63861" x="1571625" y="3643313"/>
          <p14:tracePt t="63878" x="1571625" y="3670300"/>
          <p14:tracePt t="63894" x="1571625" y="3687763"/>
          <p14:tracePt t="63897" x="1571625" y="3705225"/>
          <p14:tracePt t="63911" x="1571625" y="3714750"/>
          <p14:tracePt t="63928" x="1562100" y="3741738"/>
          <p14:tracePt t="63947" x="1562100" y="3751263"/>
          <p14:tracePt t="64189" x="1562100" y="3741738"/>
          <p14:tracePt t="64199" x="1562100" y="3724275"/>
          <p14:tracePt t="64208" x="1562100" y="3705225"/>
          <p14:tracePt t="64218" x="1562100" y="3687763"/>
          <p14:tracePt t="64229" x="1562100" y="3660775"/>
          <p14:tracePt t="64245" x="1562100" y="3652838"/>
          <p14:tracePt t="64261" x="1562100" y="3633788"/>
          <p14:tracePt t="64279" x="1562100" y="3625850"/>
          <p14:tracePt t="64309" x="1562100" y="3616325"/>
          <p14:tracePt t="65800" x="1562100" y="3625850"/>
          <p14:tracePt t="65810" x="1562100" y="3633788"/>
          <p14:tracePt t="65830" x="1562100" y="3643313"/>
          <p14:tracePt t="65840" x="1562100" y="3652838"/>
          <p14:tracePt t="65850" x="1562100" y="3660775"/>
          <p14:tracePt t="65861" x="1562100" y="3679825"/>
          <p14:tracePt t="65878" x="1562100" y="3687763"/>
          <p14:tracePt t="65895" x="1562100" y="3697288"/>
          <p14:tracePt t="65911" x="1562100" y="3705225"/>
          <p14:tracePt t="65928" x="1562100" y="3714750"/>
          <p14:tracePt t="66122" x="1562100" y="3705225"/>
          <p14:tracePt t="66132" x="1562100" y="3687763"/>
          <p14:tracePt t="66142" x="1562100" y="3679825"/>
          <p14:tracePt t="66152" x="1562100" y="3652838"/>
          <p14:tracePt t="66162" x="1562100" y="3643313"/>
          <p14:tracePt t="66178" x="1562100" y="3633788"/>
          <p14:tracePt t="66195" x="1562100" y="3616325"/>
          <p14:tracePt t="66228" x="1562100" y="3608388"/>
          <p14:tracePt t="66245" x="1562100" y="3598863"/>
          <p14:tracePt t="66453" x="1562100" y="3608388"/>
          <p14:tracePt t="66473" x="1562100" y="3616325"/>
          <p14:tracePt t="66503" x="1562100" y="3625850"/>
          <p14:tracePt t="66523" x="1562100" y="3633788"/>
          <p14:tracePt t="66553" x="1562100" y="3643313"/>
          <p14:tracePt t="66574" x="1562100" y="3652838"/>
          <p14:tracePt t="66746" x="1562100" y="3643313"/>
          <p14:tracePt t="66756" x="1562100" y="3625850"/>
          <p14:tracePt t="66766" x="1562100" y="3608388"/>
          <p14:tracePt t="66779" x="1562100" y="3598863"/>
          <p14:tracePt t="66795" x="1562100" y="3581400"/>
          <p14:tracePt t="66828" x="1562100" y="3562350"/>
          <p14:tracePt t="66955" x="1562100" y="3571875"/>
          <p14:tracePt t="66965" x="1562100" y="3589338"/>
          <p14:tracePt t="66985" x="1562100" y="3598863"/>
          <p14:tracePt t="66995" x="1562100" y="3625850"/>
          <p14:tracePt t="67005" x="1562100" y="3652838"/>
          <p14:tracePt t="67016" x="1562100" y="3679825"/>
          <p14:tracePt t="67028" x="1554163" y="3724275"/>
          <p14:tracePt t="67045" x="1544638" y="3751263"/>
          <p14:tracePt t="67061" x="1536700" y="3813175"/>
          <p14:tracePt t="67078" x="1536700" y="3848100"/>
          <p14:tracePt t="67095" x="1536700" y="3875088"/>
          <p14:tracePt t="67111" x="1527175" y="3902075"/>
          <p14:tracePt t="67128" x="1517650" y="3929063"/>
          <p14:tracePt t="67145" x="1517650" y="3956050"/>
          <p14:tracePt t="67161" x="1517650" y="3973513"/>
          <p14:tracePt t="67178" x="1517650" y="3983038"/>
          <p14:tracePt t="67195" x="1517650" y="3990975"/>
          <p14:tracePt t="67211" x="1517650" y="4000500"/>
          <p14:tracePt t="67318" x="1517650" y="3973513"/>
          <p14:tracePt t="67328" x="1517650" y="3929063"/>
          <p14:tracePt t="67338" x="1517650" y="3867150"/>
          <p14:tracePt t="67348" x="1517650" y="3795713"/>
          <p14:tracePt t="67362" x="1527175" y="3724275"/>
          <p14:tracePt t="67378" x="1536700" y="3608388"/>
          <p14:tracePt t="67395" x="1536700" y="3571875"/>
          <p14:tracePt t="67412" x="1536700" y="3536950"/>
          <p14:tracePt t="67428" x="1536700" y="3517900"/>
          <p14:tracePt t="67448" x="1536700" y="3509963"/>
          <p14:tracePt t="67589" x="1536700" y="3527425"/>
          <p14:tracePt t="67599" x="1536700" y="3554413"/>
          <p14:tracePt t="67609" x="1536700" y="3581400"/>
          <p14:tracePt t="67618" x="1536700" y="3608388"/>
          <p14:tracePt t="67630" x="1536700" y="3643313"/>
          <p14:tracePt t="67645" x="1536700" y="3679825"/>
          <p14:tracePt t="67662" x="1536700" y="3751263"/>
          <p14:tracePt t="67679" x="1536700" y="3840163"/>
          <p14:tracePt t="67695" x="1536700" y="3884613"/>
          <p14:tracePt t="67712" x="1527175" y="3965575"/>
          <p14:tracePt t="67729" x="1527175" y="4010025"/>
          <p14:tracePt t="67745" x="1527175" y="4027488"/>
          <p14:tracePt t="67762" x="1517650" y="4054475"/>
          <p14:tracePt t="67779" x="1517650" y="4062413"/>
          <p14:tracePt t="67795" x="1517650" y="4071938"/>
          <p14:tracePt t="67812" x="1509713" y="4071938"/>
          <p14:tracePt t="67830" x="1509713" y="4081463"/>
          <p14:tracePt t="67910" x="1509713" y="4054475"/>
          <p14:tracePt t="67920" x="1509713" y="4010025"/>
          <p14:tracePt t="67930" x="1509713" y="3946525"/>
          <p14:tracePt t="67945" x="1527175" y="3875088"/>
          <p14:tracePt t="67961" x="1536700" y="3741738"/>
          <p14:tracePt t="67978" x="1544638" y="3679825"/>
          <p14:tracePt t="67995" x="1544638" y="3616325"/>
          <p14:tracePt t="68011" x="1544638" y="3581400"/>
          <p14:tracePt t="68028" x="1544638" y="3571875"/>
          <p14:tracePt t="68045" x="1544638" y="3562350"/>
          <p14:tracePt t="68141" x="1544638" y="3571875"/>
          <p14:tracePt t="68151" x="1544638" y="3581400"/>
          <p14:tracePt t="68161" x="1544638" y="3598863"/>
          <p14:tracePt t="68171" x="1544638" y="3608388"/>
          <p14:tracePt t="68181" x="1544638" y="3633788"/>
          <p14:tracePt t="68195" x="1544638" y="3652838"/>
          <p14:tracePt t="68212" x="1544638" y="3724275"/>
          <p14:tracePt t="68228" x="1544638" y="3759200"/>
          <p14:tracePt t="68245" x="1544638" y="3840163"/>
          <p14:tracePt t="68262" x="1536700" y="3884613"/>
          <p14:tracePt t="68278" x="1536700" y="3902075"/>
          <p14:tracePt t="68295" x="1536700" y="3919538"/>
          <p14:tracePt t="68342" x="1536700" y="3929063"/>
          <p14:tracePt t="68533" x="1536700" y="3919538"/>
          <p14:tracePt t="68543" x="1536700" y="3911600"/>
          <p14:tracePt t="68553" x="1536700" y="3894138"/>
          <p14:tracePt t="68565" x="1536700" y="3884613"/>
          <p14:tracePt t="68579" x="1536700" y="3875088"/>
          <p14:tracePt t="68595" x="1536700" y="3840163"/>
          <p14:tracePt t="68612" x="1536700" y="3822700"/>
          <p14:tracePt t="68613" x="1536700" y="3803650"/>
          <p14:tracePt t="68629" x="1536700" y="3786188"/>
          <p14:tracePt t="68645" x="1536700" y="3741738"/>
          <p14:tracePt t="68662" x="1536700" y="3724275"/>
          <p14:tracePt t="68679" x="1536700" y="3687763"/>
          <p14:tracePt t="68695" x="1536700" y="3670300"/>
          <p14:tracePt t="71038" x="1536700" y="3679825"/>
          <p14:tracePt t="71048" x="1536700" y="3705225"/>
          <p14:tracePt t="71058" x="1536700" y="3732213"/>
          <p14:tracePt t="71068" x="1536700" y="3768725"/>
          <p14:tracePt t="71079" x="1536700" y="3813175"/>
          <p14:tracePt t="71096" x="1536700" y="3848100"/>
          <p14:tracePt t="71112" x="1536700" y="3938588"/>
          <p14:tracePt t="71129" x="1536700" y="4037013"/>
          <p14:tracePt t="71146" x="1536700" y="4071938"/>
          <p14:tracePt t="71162" x="1536700" y="4143375"/>
          <p14:tracePt t="71179" x="1536700" y="4187825"/>
          <p14:tracePt t="71195" x="1536700" y="4197350"/>
          <p14:tracePt t="71212" x="1527175" y="4232275"/>
          <p14:tracePt t="71229" x="1527175" y="4259263"/>
          <p14:tracePt t="71245" x="1517650" y="4268788"/>
          <p14:tracePt t="71262" x="1509713" y="4303713"/>
          <p14:tracePt t="71279" x="1500188" y="4340225"/>
          <p14:tracePt t="71295" x="1500188" y="4348163"/>
          <p14:tracePt t="71312" x="1500188" y="4367213"/>
          <p14:tracePt t="71345" x="1500188" y="4375150"/>
          <p14:tracePt t="71409" x="1500188" y="4348163"/>
          <p14:tracePt t="71419" x="1500188" y="4313238"/>
          <p14:tracePt t="71429" x="1500188" y="4232275"/>
          <p14:tracePt t="71439" x="1500188" y="4152900"/>
          <p14:tracePt t="71450" x="1517650" y="4044950"/>
          <p14:tracePt t="71462" x="1527175" y="3938588"/>
          <p14:tracePt t="71479" x="1536700" y="3768725"/>
          <p14:tracePt t="71495" x="1536700" y="3697288"/>
          <p14:tracePt t="71512" x="1544638" y="3581400"/>
          <p14:tracePt t="71529" x="1544638" y="3544888"/>
          <p14:tracePt t="71546" x="1544638" y="3500438"/>
          <p14:tracePt t="71562" x="1544638" y="3482975"/>
          <p14:tracePt t="71590" x="1544638" y="3473450"/>
          <p14:tracePt t="71691" x="1544638" y="3490913"/>
          <p14:tracePt t="71701" x="1544638" y="3509963"/>
          <p14:tracePt t="71711" x="1544638" y="3536950"/>
          <p14:tracePt t="71721" x="1544638" y="3571875"/>
          <p14:tracePt t="71731" x="1544638" y="3598863"/>
          <p14:tracePt t="71746" x="1544638" y="3633788"/>
          <p14:tracePt t="71762" x="1544638" y="3732213"/>
          <p14:tracePt t="71779" x="1544638" y="3768725"/>
          <p14:tracePt t="71796" x="1544638" y="3840163"/>
          <p14:tracePt t="71812" x="1536700" y="3929063"/>
          <p14:tracePt t="71829" x="1536700" y="3973513"/>
          <p14:tracePt t="71846" x="1517650" y="4098925"/>
          <p14:tracePt t="71862" x="1517650" y="4197350"/>
          <p14:tracePt t="71879" x="1517650" y="4232275"/>
          <p14:tracePt t="71896" x="1509713" y="4286250"/>
          <p14:tracePt t="71912" x="1490663" y="4340225"/>
          <p14:tracePt t="71929" x="1490663" y="4367213"/>
          <p14:tracePt t="71946" x="1490663" y="4402138"/>
          <p14:tracePt t="71962" x="1482725" y="4438650"/>
          <p14:tracePt t="71979" x="1473200" y="4446588"/>
          <p14:tracePt t="80524" x="1473200" y="4438650"/>
          <p14:tracePt t="80806" x="1473200" y="4429125"/>
          <p14:tracePt t="80816" x="1473200" y="4419600"/>
          <p14:tracePt t="80836" x="1473200" y="4411663"/>
          <p14:tracePt t="80846" x="1473200" y="4394200"/>
          <p14:tracePt t="80856" x="1473200" y="4367213"/>
          <p14:tracePt t="80866" x="1473200" y="4340225"/>
          <p14:tracePt t="80880" x="1482725" y="4303713"/>
          <p14:tracePt t="80897" x="1500188" y="4241800"/>
          <p14:tracePt t="80914" x="1500188" y="4214813"/>
          <p14:tracePt t="80930" x="1517650" y="4160838"/>
          <p14:tracePt t="80947" x="1536700" y="4125913"/>
          <p14:tracePt t="80964" x="1544638" y="4108450"/>
          <p14:tracePt t="80980" x="1562100" y="4081463"/>
          <p14:tracePt t="80997" x="1571625" y="4044950"/>
          <p14:tracePt t="81014" x="1581150" y="4044950"/>
          <p14:tracePt t="81030" x="1589088" y="4037013"/>
          <p14:tracePt t="81047" x="1598613" y="4027488"/>
          <p14:tracePt t="81080" x="1608138" y="4017963"/>
          <p14:tracePt t="81097" x="1608138" y="4010025"/>
          <p14:tracePt t="81238" x="0" y="0"/>
        </p14:tracePtLst>
        <p14:tracePtLst>
          <p14:tracePt t="83230" x="2000250" y="3929063"/>
          <p14:tracePt t="83275" x="2000250" y="3911600"/>
          <p14:tracePt t="83295" x="2000250" y="3902075"/>
          <p14:tracePt t="83305" x="2000250" y="3884613"/>
          <p14:tracePt t="83315" x="2000250" y="3840163"/>
          <p14:tracePt t="83325" x="1982788" y="3768725"/>
          <p14:tracePt t="83335" x="1955800" y="3697288"/>
          <p14:tracePt t="83347" x="1928813" y="3608388"/>
          <p14:tracePt t="83364" x="1919288" y="3536950"/>
          <p14:tracePt t="83381" x="1901825" y="3402013"/>
          <p14:tracePt t="83397" x="1893888" y="3303588"/>
          <p14:tracePt t="83414" x="1893888" y="3268663"/>
          <p14:tracePt t="83415" x="1893888" y="3232150"/>
          <p14:tracePt t="83431" x="1893888" y="3205163"/>
          <p14:tracePt t="83447" x="1893888" y="3152775"/>
          <p14:tracePt t="83464" x="1893888" y="3125788"/>
          <p14:tracePt t="83466" x="1893888" y="3108325"/>
          <p14:tracePt t="83481" x="1893888" y="3089275"/>
          <p14:tracePt t="83497" x="1893888" y="3062288"/>
          <p14:tracePt t="83514" x="1893888" y="3044825"/>
          <p14:tracePt t="83531" x="1893888" y="3000375"/>
          <p14:tracePt t="83547" x="1866900" y="2946400"/>
          <p14:tracePt t="83564" x="1866900" y="2919413"/>
          <p14:tracePt t="83581" x="1822450" y="2840038"/>
          <p14:tracePt t="83597" x="1776413" y="2768600"/>
          <p14:tracePt t="83615" x="1768475" y="2724150"/>
          <p14:tracePt t="83616" x="1751013" y="2697163"/>
          <p14:tracePt t="83631" x="1731963" y="2670175"/>
          <p14:tracePt t="83648" x="1704975" y="2616200"/>
          <p14:tracePt t="83664" x="1697038" y="2598738"/>
          <p14:tracePt t="83681" x="1687513" y="2571750"/>
          <p14:tracePt t="83948" x="1679575" y="2571750"/>
          <p14:tracePt t="83968" x="1670050" y="2571750"/>
          <p14:tracePt t="83978" x="1660525" y="2581275"/>
          <p14:tracePt t="83988" x="1652588" y="2598738"/>
          <p14:tracePt t="83999" x="1633538" y="2616200"/>
          <p14:tracePt t="84014" x="1625600" y="2633663"/>
          <p14:tracePt t="84031" x="1598613" y="2679700"/>
          <p14:tracePt t="84048" x="1581150" y="2697163"/>
          <p14:tracePt t="84064" x="1571625" y="2724150"/>
          <p14:tracePt t="84081" x="1562100" y="2759075"/>
          <p14:tracePt t="84098" x="1544638" y="2795588"/>
          <p14:tracePt t="84114" x="1527175" y="2938463"/>
          <p14:tracePt t="84131" x="1527175" y="3054350"/>
          <p14:tracePt t="84148" x="1517650" y="3089275"/>
          <p14:tracePt t="84149" x="1517650" y="3125788"/>
          <p14:tracePt t="84164" x="1517650" y="3152775"/>
          <p14:tracePt t="84181" x="1517650" y="3179763"/>
          <p14:tracePt t="84198" x="1517650" y="3187700"/>
          <p14:tracePt t="84214" x="1517650" y="3197225"/>
          <p14:tracePt t="84231" x="1517650" y="3205163"/>
          <p14:tracePt t="84340" x="1517650" y="3197225"/>
          <p14:tracePt t="84350" x="1517650" y="3170238"/>
          <p14:tracePt t="84360" x="1517650" y="3133725"/>
          <p14:tracePt t="84370" x="1517650" y="3081338"/>
          <p14:tracePt t="84381" x="1527175" y="3027363"/>
          <p14:tracePt t="84398" x="1527175" y="2990850"/>
          <p14:tracePt t="84414" x="1527175" y="2938463"/>
          <p14:tracePt t="84431" x="1527175" y="2901950"/>
          <p14:tracePt t="84450" x="1527175" y="2884488"/>
          <p14:tracePt t="84464" x="1527175" y="2874963"/>
          <p14:tracePt t="84481" x="1527175" y="2857500"/>
          <p14:tracePt t="84500" x="1527175" y="2847975"/>
          <p14:tracePt t="84521" x="1527175" y="2840038"/>
          <p14:tracePt t="84561" x="1527175" y="2830513"/>
          <p14:tracePt t="84651" x="1536700" y="2830513"/>
          <p14:tracePt t="84661" x="1536700" y="2840038"/>
          <p14:tracePt t="84672" x="1536700" y="2847975"/>
          <p14:tracePt t="84681" x="1536700" y="2867025"/>
          <p14:tracePt t="84698" x="1536700" y="2894013"/>
          <p14:tracePt t="84714" x="1536700" y="2973388"/>
          <p14:tracePt t="84731" x="1536700" y="3062288"/>
          <p14:tracePt t="84748" x="1536700" y="3098800"/>
          <p14:tracePt t="84764" x="1536700" y="3152775"/>
          <p14:tracePt t="84782" x="1536700" y="3197225"/>
          <p14:tracePt t="84798" x="1536700" y="3224213"/>
          <p14:tracePt t="84814" x="1536700" y="3251200"/>
          <p14:tracePt t="84831" x="1536700" y="3259138"/>
          <p14:tracePt t="84848" x="1536700" y="3268663"/>
          <p14:tracePt t="84882" x="1536700" y="3276600"/>
          <p14:tracePt t="85224" x="0" y="0"/>
        </p14:tracePtLst>
        <p14:tracePtLst>
          <p14:tracePt t="89728" x="1536700" y="4276725"/>
          <p14:tracePt t="89807" x="1536700" y="4286250"/>
          <p14:tracePt t="89818" x="1536700" y="4303713"/>
          <p14:tracePt t="89828" x="1536700" y="4330700"/>
          <p14:tracePt t="89838" x="1536700" y="4375150"/>
          <p14:tracePt t="89848" x="1536700" y="4446588"/>
          <p14:tracePt t="89865" x="1536700" y="4518025"/>
          <p14:tracePt t="89882" x="1536700" y="4652963"/>
          <p14:tracePt t="89899" x="1536700" y="4732338"/>
          <p14:tracePt t="89915" x="1536700" y="4768850"/>
          <p14:tracePt t="89932" x="1536700" y="4830763"/>
          <p14:tracePt t="89949" x="1517650" y="4894263"/>
          <p14:tracePt t="89965" x="1509713" y="4911725"/>
          <p14:tracePt t="89982" x="1490663" y="4938713"/>
          <p14:tracePt t="89998" x="1438275" y="4973638"/>
          <p14:tracePt t="90015" x="1384300" y="4991100"/>
          <p14:tracePt t="90032" x="1258888" y="5018088"/>
          <p14:tracePt t="90049" x="1116013" y="5027613"/>
          <p14:tracePt t="90065" x="1044575" y="5018088"/>
          <p14:tracePt t="90082" x="901700" y="4946650"/>
          <p14:tracePt t="90099" x="785813" y="4875213"/>
          <p14:tracePt t="90115" x="750888" y="4848225"/>
          <p14:tracePt t="90132" x="723900" y="4830763"/>
          <p14:tracePt t="90149" x="704850" y="4813300"/>
          <p14:tracePt t="90165" x="704850" y="4803775"/>
          <p14:tracePt t="90182" x="704850" y="4786313"/>
          <p14:tracePt t="90199" x="803275" y="4714875"/>
          <p14:tracePt t="90215" x="919163" y="4670425"/>
          <p14:tracePt t="90232" x="1285875" y="4554538"/>
          <p14:tracePt t="90249" x="1598613" y="4527550"/>
          <p14:tracePt t="90265" x="1731963" y="4527550"/>
          <p14:tracePt t="90282" x="1965325" y="4537075"/>
          <p14:tracePt t="90299" x="2081213" y="4572000"/>
          <p14:tracePt t="90300" x="2160588" y="4625975"/>
          <p14:tracePt t="90315" x="2241550" y="4670425"/>
          <p14:tracePt t="90332" x="2339975" y="4759325"/>
          <p14:tracePt t="90349" x="2374900" y="4813300"/>
          <p14:tracePt t="90365" x="2419350" y="4919663"/>
          <p14:tracePt t="90382" x="2428875" y="4983163"/>
          <p14:tracePt t="90399" x="2438400" y="5010150"/>
          <p14:tracePt t="90415" x="2438400" y="5054600"/>
          <p14:tracePt t="90432" x="2438400" y="5081588"/>
          <p14:tracePt t="90449" x="2428875" y="5099050"/>
          <p14:tracePt t="90451" x="2411413" y="5116513"/>
          <p14:tracePt t="90465" x="2366963" y="5153025"/>
          <p14:tracePt t="90482" x="2224088" y="5241925"/>
          <p14:tracePt t="90499" x="2125663" y="5276850"/>
          <p14:tracePt t="90500" x="2017713" y="5322888"/>
          <p14:tracePt t="90515" x="1893888" y="5348288"/>
          <p14:tracePt t="90532" x="1633538" y="5375275"/>
          <p14:tracePt t="90549" x="1500188" y="5375275"/>
          <p14:tracePt t="90565" x="1276350" y="5375275"/>
          <p14:tracePt t="90582" x="1116013" y="5330825"/>
          <p14:tracePt t="90599" x="1054100" y="5313363"/>
          <p14:tracePt t="90615" x="946150" y="5268913"/>
          <p14:tracePt t="90632" x="884238" y="5232400"/>
          <p14:tracePt t="90649" x="866775" y="5214938"/>
          <p14:tracePt t="90665" x="857250" y="5205413"/>
          <p14:tracePt t="90682" x="847725" y="5187950"/>
          <p14:tracePt t="90715" x="847725" y="5180013"/>
          <p14:tracePt t="90732" x="847725" y="5170488"/>
          <p14:tracePt t="90749" x="847725" y="5143500"/>
          <p14:tracePt t="90765" x="955675" y="5054600"/>
          <p14:tracePt t="90782" x="1143000" y="4956175"/>
          <p14:tracePt t="90799" x="1268413" y="4911725"/>
          <p14:tracePt t="90815" x="1500188" y="4867275"/>
          <p14:tracePt t="90832" x="1670050" y="4867275"/>
          <p14:tracePt t="90849" x="1731963" y="4875213"/>
          <p14:tracePt t="90865" x="1822450" y="4929188"/>
          <p14:tracePt t="90882" x="1874838" y="4973638"/>
          <p14:tracePt t="90899" x="1884363" y="4991100"/>
          <p14:tracePt t="90915" x="1919288" y="5037138"/>
          <p14:tracePt t="90932" x="1938338" y="5072063"/>
          <p14:tracePt t="90949" x="1938338" y="5089525"/>
          <p14:tracePt t="90965" x="1938338" y="5126038"/>
          <p14:tracePt t="90982" x="1938338" y="5170488"/>
          <p14:tracePt t="90999" x="1938338" y="5187950"/>
          <p14:tracePt t="91015" x="1866900" y="5232400"/>
          <p14:tracePt t="91032" x="1785938" y="5259388"/>
          <p14:tracePt t="91033" x="1687513" y="5295900"/>
          <p14:tracePt t="91049" x="1571625" y="5295900"/>
          <p14:tracePt t="91065" x="1374775" y="5295900"/>
          <p14:tracePt t="91082" x="1268413" y="5276850"/>
          <p14:tracePt t="91099" x="1081088" y="5224463"/>
          <p14:tracePt t="91115" x="938213" y="5143500"/>
          <p14:tracePt t="91132" x="884238" y="5108575"/>
          <p14:tracePt t="91149" x="822325" y="5054600"/>
          <p14:tracePt t="91165" x="785813" y="5027613"/>
          <p14:tracePt t="91182" x="785813" y="5000625"/>
          <p14:tracePt t="91199" x="768350" y="4983163"/>
          <p14:tracePt t="91215" x="768350" y="4965700"/>
          <p14:tracePt t="91232" x="768350" y="4956175"/>
          <p14:tracePt t="91249" x="785813" y="4929188"/>
          <p14:tracePt t="91265" x="857250" y="4884738"/>
          <p14:tracePt t="91282" x="901700" y="4867275"/>
          <p14:tracePt t="91299" x="973138" y="4848225"/>
          <p14:tracePt t="91315" x="1017588" y="4848225"/>
          <p14:tracePt t="91332" x="1036638" y="4848225"/>
          <p14:tracePt t="91349" x="1071563" y="4848225"/>
          <p14:tracePt t="91365" x="1081088" y="4848225"/>
          <p14:tracePt t="91382" x="1089025" y="4857750"/>
          <p14:tracePt t="96361" x="0" y="0"/>
        </p14:tracePtLst>
        <p14:tracePtLst>
          <p14:tracePt t="104378" x="1500188" y="1268413"/>
          <p14:tracePt t="104902" x="1490663" y="1268413"/>
          <p14:tracePt t="104912" x="1473200" y="1268413"/>
          <p14:tracePt t="104922" x="1455738" y="1268413"/>
          <p14:tracePt t="104935" x="1438275" y="1268413"/>
          <p14:tracePt t="104951" x="1401763" y="1268413"/>
          <p14:tracePt t="104968" x="1384300" y="1268413"/>
          <p14:tracePt t="104984" x="1339850" y="1268413"/>
          <p14:tracePt t="105001" x="1295400" y="1268413"/>
          <p14:tracePt t="105018" x="1276350" y="1276350"/>
          <p14:tracePt t="105034" x="1231900" y="1276350"/>
          <p14:tracePt t="105051" x="1196975" y="1285875"/>
          <p14:tracePt t="105068" x="1179513" y="1285875"/>
          <p14:tracePt t="105084" x="1143000" y="1295400"/>
          <p14:tracePt t="105101" x="1108075" y="1303338"/>
          <p14:tracePt t="105118" x="1098550" y="1303338"/>
          <p14:tracePt t="105134" x="1081088" y="1312863"/>
          <p14:tracePt t="105151" x="1054100" y="1322388"/>
          <p14:tracePt t="105168" x="1036638" y="1330325"/>
          <p14:tracePt t="105184" x="1017588" y="1339850"/>
          <p14:tracePt t="105201" x="1000125" y="1347788"/>
          <p14:tracePt t="105218" x="973138" y="1374775"/>
          <p14:tracePt t="105234" x="965200" y="1393825"/>
          <p14:tracePt t="105252" x="946150" y="1401763"/>
          <p14:tracePt t="105284" x="938213" y="1411288"/>
          <p14:tracePt t="105301" x="928688" y="1428750"/>
          <p14:tracePt t="105318" x="919163" y="1438275"/>
          <p14:tracePt t="105334" x="911225" y="1446213"/>
          <p14:tracePt t="105368" x="911225" y="1455738"/>
          <p14:tracePt t="105393" x="911225" y="1465263"/>
          <p14:tracePt t="105454" x="911225" y="1473200"/>
          <p14:tracePt t="105473" x="911225" y="1482725"/>
          <p14:tracePt t="105493" x="911225" y="1490663"/>
          <p14:tracePt t="105503" x="919163" y="1500188"/>
          <p14:tracePt t="105514" x="938213" y="1509713"/>
          <p14:tracePt t="105524" x="973138" y="1527175"/>
          <p14:tracePt t="105534" x="1000125" y="1536700"/>
          <p14:tracePt t="105551" x="1036638" y="1554163"/>
          <p14:tracePt t="105568" x="1116013" y="1589088"/>
          <p14:tracePt t="105584" x="1179513" y="1616075"/>
          <p14:tracePt t="105601" x="1214438" y="1625600"/>
          <p14:tracePt t="105618" x="1276350" y="1643063"/>
          <p14:tracePt t="105634" x="1339850" y="1652588"/>
          <p14:tracePt t="105651" x="1366838" y="1660525"/>
          <p14:tracePt t="105668" x="1419225" y="1670050"/>
          <p14:tracePt t="105684" x="1465263" y="1670050"/>
          <p14:tracePt t="105701" x="1482725" y="1679575"/>
          <p14:tracePt t="105718" x="1536700" y="1697038"/>
          <p14:tracePt t="105734" x="1598613" y="1704975"/>
          <p14:tracePt t="105751" x="1633538" y="1704975"/>
          <p14:tracePt t="105768" x="1697038" y="1704975"/>
          <p14:tracePt t="105784" x="1751013" y="1704975"/>
          <p14:tracePt t="105801" x="1776413" y="1714500"/>
          <p14:tracePt t="105818" x="1822450" y="1714500"/>
          <p14:tracePt t="105835" x="1866900" y="1714500"/>
          <p14:tracePt t="105851" x="1884363" y="1714500"/>
          <p14:tracePt t="105868" x="1911350" y="1714500"/>
          <p14:tracePt t="105885" x="1928813" y="1714500"/>
          <p14:tracePt t="105901" x="1938338" y="1714500"/>
          <p14:tracePt t="105918" x="1946275" y="1714500"/>
          <p14:tracePt t="105934" x="1955800" y="1714500"/>
          <p14:tracePt t="105975" x="1955800" y="1704975"/>
          <p14:tracePt t="106036" x="1955800" y="1697038"/>
          <p14:tracePt t="106046" x="1955800" y="1679575"/>
          <p14:tracePt t="106056" x="1946275" y="1670050"/>
          <p14:tracePt t="106068" x="1928813" y="1652588"/>
          <p14:tracePt t="106084" x="1901825" y="1616075"/>
          <p14:tracePt t="106101" x="1839913" y="1554163"/>
          <p14:tracePt t="106118" x="1785938" y="1500188"/>
          <p14:tracePt t="106134" x="1758950" y="1473200"/>
          <p14:tracePt t="106151" x="1697038" y="1428750"/>
          <p14:tracePt t="106168" x="1608138" y="1384300"/>
          <p14:tracePt t="106184" x="1571625" y="1374775"/>
          <p14:tracePt t="106201" x="1490663" y="1347788"/>
          <p14:tracePt t="106218" x="1411288" y="1312863"/>
          <p14:tracePt t="106235" x="1374775" y="1312863"/>
          <p14:tracePt t="106251" x="1303338" y="1295400"/>
          <p14:tracePt t="106268" x="1231900" y="1285875"/>
          <p14:tracePt t="106284" x="1196975" y="1285875"/>
          <p14:tracePt t="106301" x="1133475" y="1285875"/>
          <p14:tracePt t="106318" x="1089025" y="1285875"/>
          <p14:tracePt t="106334" x="1054100" y="1285875"/>
          <p14:tracePt t="106351" x="1017588" y="1295400"/>
          <p14:tracePt t="106368" x="982663" y="1303338"/>
          <p14:tracePt t="106384" x="965200" y="1312863"/>
          <p14:tracePt t="106401" x="919163" y="1322388"/>
          <p14:tracePt t="106418" x="893763" y="1339850"/>
          <p14:tracePt t="106434" x="884238" y="1347788"/>
          <p14:tracePt t="106451" x="866775" y="1357313"/>
          <p14:tracePt t="106468" x="847725" y="1366838"/>
          <p14:tracePt t="106501" x="839788" y="1374775"/>
          <p14:tracePt t="106518" x="830263" y="1393825"/>
          <p14:tracePt t="106534" x="822325" y="1393825"/>
          <p14:tracePt t="106551" x="822325" y="1401763"/>
          <p14:tracePt t="106568" x="822325" y="1411288"/>
          <p14:tracePt t="106588" x="822325" y="1419225"/>
          <p14:tracePt t="106601" x="822325" y="1428750"/>
          <p14:tracePt t="106618" x="822325" y="1438275"/>
          <p14:tracePt t="106638" x="822325" y="1446213"/>
          <p14:tracePt t="106651" x="822325" y="1455738"/>
          <p14:tracePt t="106668" x="822325" y="1465263"/>
          <p14:tracePt t="106685" x="847725" y="1482725"/>
          <p14:tracePt t="106701" x="884238" y="1509713"/>
          <p14:tracePt t="106718" x="911225" y="1527175"/>
          <p14:tracePt t="106735" x="965200" y="1544638"/>
          <p14:tracePt t="106751" x="1009650" y="1554163"/>
          <p14:tracePt t="106768" x="1027113" y="1562100"/>
          <p14:tracePt t="106769" x="1054100" y="1562100"/>
          <p14:tracePt t="106785" x="1089025" y="1562100"/>
          <p14:tracePt t="106801" x="1160463" y="1562100"/>
          <p14:tracePt t="106818" x="1204913" y="1562100"/>
          <p14:tracePt t="106819" x="1241425" y="1562100"/>
          <p14:tracePt t="106835" x="1276350" y="1562100"/>
          <p14:tracePt t="106851" x="1339850" y="1562100"/>
          <p14:tracePt t="106868" x="1366838" y="1562100"/>
          <p14:tracePt t="106885" x="1428750" y="1554163"/>
          <p14:tracePt t="106901" x="1482725" y="1544638"/>
          <p14:tracePt t="106918" x="1500188" y="1544638"/>
          <p14:tracePt t="106935" x="1544638" y="1536700"/>
          <p14:tracePt t="106951" x="1589088" y="1527175"/>
          <p14:tracePt t="107253" x="1581150" y="1527175"/>
          <p14:tracePt t="107262" x="1571625" y="1517650"/>
          <p14:tracePt t="107272" x="1544638" y="1517650"/>
          <p14:tracePt t="107285" x="1517650" y="1509713"/>
          <p14:tracePt t="107302" x="1419225" y="1473200"/>
          <p14:tracePt t="107318" x="1357313" y="1446213"/>
          <p14:tracePt t="107335" x="1204913" y="1401763"/>
          <p14:tracePt t="107352" x="1081088" y="1366838"/>
          <p14:tracePt t="107368" x="1017588" y="1347788"/>
          <p14:tracePt t="107385" x="928688" y="1330325"/>
          <p14:tracePt t="107402" x="866775" y="1330325"/>
          <p14:tracePt t="107418" x="839788" y="1330325"/>
          <p14:tracePt t="107435" x="803275" y="1330325"/>
          <p14:tracePt t="107468" x="785813" y="1339850"/>
          <p14:tracePt t="107485" x="768350" y="1357313"/>
          <p14:tracePt t="107501" x="758825" y="1374775"/>
          <p14:tracePt t="107502" x="758825" y="1393825"/>
          <p14:tracePt t="107518" x="758825" y="1401763"/>
          <p14:tracePt t="107535" x="750888" y="1419225"/>
          <p14:tracePt t="107552" x="750888" y="1428750"/>
          <p14:tracePt t="107568" x="750888" y="1446213"/>
          <p14:tracePt t="107585" x="750888" y="1455738"/>
          <p14:tracePt t="107601" x="750888" y="1465263"/>
          <p14:tracePt t="107618" x="750888" y="1490663"/>
          <p14:tracePt t="107635" x="758825" y="1517650"/>
          <p14:tracePt t="107651" x="776288" y="1527175"/>
          <p14:tracePt t="107668" x="803275" y="1554163"/>
          <p14:tracePt t="107685" x="866775" y="1589088"/>
          <p14:tracePt t="107701" x="901700" y="1616075"/>
          <p14:tracePt t="107718" x="965200" y="1652588"/>
          <p14:tracePt t="107735" x="1036638" y="1679575"/>
          <p14:tracePt t="107751" x="1081088" y="1697038"/>
          <p14:tracePt t="107768" x="1179513" y="1724025"/>
          <p14:tracePt t="107785" x="1276350" y="1731963"/>
          <p14:tracePt t="107801" x="1330325" y="1731963"/>
          <p14:tracePt t="107818" x="1401763" y="1731963"/>
          <p14:tracePt t="107835" x="1490663" y="1731963"/>
          <p14:tracePt t="107851" x="1527175" y="1731963"/>
          <p14:tracePt t="107868" x="1598613" y="1731963"/>
          <p14:tracePt t="107885" x="1660525" y="1731963"/>
          <p14:tracePt t="107901" x="1679575" y="1731963"/>
          <p14:tracePt t="107918" x="1724025" y="1731963"/>
          <p14:tracePt t="107935" x="1758950" y="1731963"/>
          <p14:tracePt t="107951" x="1768475" y="1731963"/>
          <p14:tracePt t="107968" x="1785938" y="1731963"/>
          <p14:tracePt t="107985" x="1795463" y="1731963"/>
          <p14:tracePt t="108001" x="1812925" y="1731963"/>
          <p14:tracePt t="108018" x="1830388" y="1714500"/>
          <p14:tracePt t="108035" x="1839913" y="1704975"/>
          <p14:tracePt t="108051" x="1839913" y="1687513"/>
          <p14:tracePt t="108068" x="1847850" y="1679575"/>
          <p14:tracePt t="108085" x="1847850" y="1670050"/>
          <p14:tracePt t="108105" x="1847850" y="1652588"/>
          <p14:tracePt t="108118" x="1847850" y="1633538"/>
          <p14:tracePt t="108135" x="1795463" y="1581150"/>
          <p14:tracePt t="108151" x="1741488" y="1536700"/>
          <p14:tracePt t="108168" x="1581150" y="1446213"/>
          <p14:tracePt t="108185" x="1500188" y="1393825"/>
          <p14:tracePt t="108201" x="1330325" y="1339850"/>
          <p14:tracePt t="108218" x="1187450" y="1312863"/>
          <p14:tracePt t="108235" x="1116013" y="1312863"/>
          <p14:tracePt t="108236" x="1054100" y="1312863"/>
          <p14:tracePt t="108251" x="1009650" y="1312863"/>
          <p14:tracePt t="108268" x="946150" y="1312863"/>
          <p14:tracePt t="108285" x="928688" y="1312863"/>
          <p14:tracePt t="108301" x="901700" y="1312863"/>
          <p14:tracePt t="108318" x="893763" y="1312863"/>
          <p14:tracePt t="108386" x="893763" y="1322388"/>
          <p14:tracePt t="108396" x="893763" y="1330325"/>
          <p14:tracePt t="108407" x="893763" y="1339850"/>
          <p14:tracePt t="108427" x="884238" y="1357313"/>
          <p14:tracePt t="108447" x="884238" y="1366838"/>
          <p14:tracePt t="108466" x="884238" y="1374775"/>
          <p14:tracePt t="108477" x="884238" y="1384300"/>
          <p14:tracePt t="108487" x="884238" y="1393825"/>
          <p14:tracePt t="108502" x="884238" y="1401763"/>
          <p14:tracePt t="108518" x="884238" y="1419225"/>
          <p14:tracePt t="108535" x="884238" y="1428750"/>
          <p14:tracePt t="108552" x="893763" y="1446213"/>
          <p14:tracePt t="108568" x="901700" y="1455738"/>
          <p14:tracePt t="108585" x="911225" y="1465263"/>
          <p14:tracePt t="108602" x="938213" y="1490663"/>
          <p14:tracePt t="108618" x="973138" y="1517650"/>
          <p14:tracePt t="108635" x="990600" y="1527175"/>
          <p14:tracePt t="108652" x="1044575" y="1554163"/>
          <p14:tracePt t="108668" x="1125538" y="1598613"/>
          <p14:tracePt t="108685" x="1169988" y="1616075"/>
          <p14:tracePt t="108702" x="1276350" y="1643063"/>
          <p14:tracePt t="108718" x="1366838" y="1652588"/>
          <p14:tracePt t="108735" x="1411288" y="1652588"/>
          <p14:tracePt t="108752" x="1490663" y="1660525"/>
          <p14:tracePt t="108768" x="1562100" y="1670050"/>
          <p14:tracePt t="108785" x="1598613" y="1670050"/>
          <p14:tracePt t="108802" x="1652588" y="1670050"/>
          <p14:tracePt t="108818" x="1697038" y="1670050"/>
          <p14:tracePt t="108835" x="1704975" y="1670050"/>
          <p14:tracePt t="108852" x="1724025" y="1660525"/>
          <p14:tracePt t="108869" x="1731963" y="1652588"/>
          <p14:tracePt t="108888" x="1731963" y="1643063"/>
          <p14:tracePt t="108902" x="1741488" y="1643063"/>
          <p14:tracePt t="108979" x="1731963" y="1633538"/>
          <p14:tracePt t="108989" x="1697038" y="1616075"/>
          <p14:tracePt t="109000" x="1633538" y="1589088"/>
          <p14:tracePt t="109009" x="1536700" y="1536700"/>
          <p14:tracePt t="109019" x="1419225" y="1482725"/>
          <p14:tracePt t="109035" x="1312863" y="1438275"/>
          <p14:tracePt t="109052" x="1125538" y="1357313"/>
          <p14:tracePt t="109068" x="1071563" y="1330325"/>
          <p14:tracePt t="109070" x="1027113" y="1312863"/>
          <p14:tracePt t="109085" x="990600" y="1303338"/>
          <p14:tracePt t="109102" x="965200" y="1295400"/>
          <p14:tracePt t="109118" x="955675" y="1295400"/>
          <p14:tracePt t="109135" x="938213" y="1295400"/>
          <p14:tracePt t="109152" x="928688" y="1295400"/>
          <p14:tracePt t="109168" x="919163" y="1295400"/>
          <p14:tracePt t="109185" x="911225" y="1303338"/>
          <p14:tracePt t="109202" x="911225" y="1312863"/>
          <p14:tracePt t="109218" x="901700" y="1322388"/>
          <p14:tracePt t="109235" x="901700" y="1330325"/>
          <p14:tracePt t="109252" x="901700" y="1339850"/>
          <p14:tracePt t="109280" x="901700" y="1347788"/>
          <p14:tracePt t="109803" x="928688" y="1347788"/>
          <p14:tracePt t="109814" x="965200" y="1347788"/>
          <p14:tracePt t="109823" x="1017588" y="1357313"/>
          <p14:tracePt t="109835" x="1089025" y="1366838"/>
          <p14:tracePt t="109852" x="1179513" y="1374775"/>
          <p14:tracePt t="109868" x="1419225" y="1401763"/>
          <p14:tracePt t="109885" x="1697038" y="1419225"/>
          <p14:tracePt t="109902" x="1830388" y="1419225"/>
          <p14:tracePt t="109903" x="1955800" y="1428750"/>
          <p14:tracePt t="109918" x="2062163" y="1428750"/>
          <p14:tracePt t="109935" x="2241550" y="1428750"/>
          <p14:tracePt t="109952" x="2339975" y="1428750"/>
          <p14:tracePt t="109969" x="2490788" y="1428750"/>
          <p14:tracePt t="109985" x="2616200" y="1428750"/>
          <p14:tracePt t="110002" x="2660650" y="1428750"/>
          <p14:tracePt t="110335" x="2697163" y="1428750"/>
          <p14:tracePt t="110345" x="2786063" y="1428750"/>
          <p14:tracePt t="110355" x="2938463" y="1411288"/>
          <p14:tracePt t="110368" x="3232150" y="1374775"/>
          <p14:tracePt t="110385" x="3848100" y="1366838"/>
          <p14:tracePt t="110402" x="4116388" y="1366838"/>
          <p14:tracePt t="110418" x="4518025" y="1393825"/>
          <p14:tracePt t="110436" x="4714875" y="1438275"/>
          <p14:tracePt t="110452" x="4776788" y="1446213"/>
          <p14:tracePt t="110469" x="4848225" y="1473200"/>
          <p14:tracePt t="110486" x="4875213" y="1490663"/>
          <p14:tracePt t="110502" x="4894263" y="1500188"/>
          <p14:tracePt t="110757" x="4884738" y="1500188"/>
          <p14:tracePt t="110767" x="4875213" y="1500188"/>
          <p14:tracePt t="110778" x="4857750" y="1500188"/>
          <p14:tracePt t="110787" x="4830763" y="1490663"/>
          <p14:tracePt t="110802" x="4795838" y="1482725"/>
          <p14:tracePt t="110819" x="4732338" y="1455738"/>
          <p14:tracePt t="110835" x="4687888" y="1446213"/>
          <p14:tracePt t="110852" x="4643438" y="1438275"/>
          <p14:tracePt t="110869" x="4608513" y="1438275"/>
          <p14:tracePt t="110885" x="4589463" y="1438275"/>
          <p14:tracePt t="110902" x="4554538" y="1438275"/>
          <p14:tracePt t="110919" x="4527550" y="1438275"/>
          <p14:tracePt t="110935" x="4510088" y="1438275"/>
          <p14:tracePt t="110952" x="4483100" y="1438275"/>
          <p14:tracePt t="110969" x="4456113" y="1446213"/>
          <p14:tracePt t="110985" x="4438650" y="1455738"/>
          <p14:tracePt t="111002" x="4419600" y="1465263"/>
          <p14:tracePt t="111019" x="4394200" y="1490663"/>
          <p14:tracePt t="111035" x="4384675" y="1500188"/>
          <p14:tracePt t="111052" x="4375150" y="1517650"/>
          <p14:tracePt t="111069" x="4367213" y="1536700"/>
          <p14:tracePt t="111089" x="4357688" y="1536700"/>
          <p14:tracePt t="111102" x="4357688" y="1544638"/>
          <p14:tracePt t="111119" x="4357688" y="1554163"/>
          <p14:tracePt t="111149" x="4357688" y="1562100"/>
          <p14:tracePt t="111169" x="4357688" y="1571625"/>
          <p14:tracePt t="111189" x="4357688" y="1581150"/>
          <p14:tracePt t="111199" x="4357688" y="1589088"/>
          <p14:tracePt t="111209" x="4357688" y="1598613"/>
          <p14:tracePt t="111220" x="4357688" y="1608138"/>
          <p14:tracePt t="111235" x="4357688" y="1616075"/>
          <p14:tracePt t="111252" x="4357688" y="1625600"/>
          <p14:tracePt t="111269" x="4357688" y="1643063"/>
          <p14:tracePt t="111285" x="4367213" y="1652588"/>
          <p14:tracePt t="111302" x="4384675" y="1670050"/>
          <p14:tracePt t="111319" x="4411663" y="1679575"/>
          <p14:tracePt t="111335" x="4429125" y="1697038"/>
          <p14:tracePt t="111352" x="4438650" y="1704975"/>
          <p14:tracePt t="111369" x="4456113" y="1704975"/>
          <p14:tracePt t="111385" x="4473575" y="1714500"/>
          <p14:tracePt t="111402" x="4510088" y="1724025"/>
          <p14:tracePt t="111419" x="4518025" y="1724025"/>
          <p14:tracePt t="111435" x="4554538" y="1724025"/>
          <p14:tracePt t="111452" x="4581525" y="1724025"/>
          <p14:tracePt t="111469" x="4589463" y="1724025"/>
          <p14:tracePt t="111485" x="4616450" y="1714500"/>
          <p14:tracePt t="111502" x="4633913" y="1704975"/>
          <p14:tracePt t="111519" x="4643438" y="1697038"/>
          <p14:tracePt t="111535" x="4643438" y="1687513"/>
          <p14:tracePt t="111552" x="4652963" y="1670050"/>
          <p14:tracePt t="111569" x="4660900" y="1660525"/>
          <p14:tracePt t="111585" x="4670425" y="1652588"/>
          <p14:tracePt t="111603" x="4670425" y="1625600"/>
          <p14:tracePt t="111619" x="4670425" y="1616075"/>
          <p14:tracePt t="111635" x="4670425" y="1581150"/>
          <p14:tracePt t="111652" x="4670425" y="1562100"/>
          <p14:tracePt t="111669" x="4670425" y="1554163"/>
          <p14:tracePt t="111685" x="4670425" y="1517650"/>
          <p14:tracePt t="111702" x="4643438" y="1482725"/>
          <p14:tracePt t="111719" x="4616450" y="1465263"/>
          <p14:tracePt t="111735" x="4572000" y="1438275"/>
          <p14:tracePt t="111752" x="4527550" y="1419225"/>
          <p14:tracePt t="111769" x="4500563" y="1411288"/>
          <p14:tracePt t="111785" x="4465638" y="1401763"/>
          <p14:tracePt t="111802" x="4446588" y="1401763"/>
          <p14:tracePt t="111819" x="4429125" y="1401763"/>
          <p14:tracePt t="111835" x="4411663" y="1401763"/>
          <p14:tracePt t="111852" x="4394200" y="1411288"/>
          <p14:tracePt t="111869" x="4384675" y="1419225"/>
          <p14:tracePt t="111885" x="4357688" y="1446213"/>
          <p14:tracePt t="111902" x="4330700" y="1482725"/>
          <p14:tracePt t="111919" x="4322763" y="1500188"/>
          <p14:tracePt t="111936" x="4303713" y="1527175"/>
          <p14:tracePt t="111952" x="4295775" y="1571625"/>
          <p14:tracePt t="111969" x="4295775" y="1581150"/>
          <p14:tracePt t="111986" x="4286250" y="1608138"/>
          <p14:tracePt t="112003" x="4286250" y="1625600"/>
          <p14:tracePt t="112019" x="4286250" y="1633538"/>
          <p14:tracePt t="112035" x="4286250" y="1652588"/>
          <p14:tracePt t="112069" x="4286250" y="1660525"/>
          <p14:tracePt t="112086" x="4303713" y="1670050"/>
          <p14:tracePt t="112102" x="4313238" y="1687513"/>
          <p14:tracePt t="112104" x="4322763" y="1687513"/>
          <p14:tracePt t="112119" x="4340225" y="1697038"/>
          <p14:tracePt t="112136" x="4357688" y="1714500"/>
          <p14:tracePt t="112152" x="4375150" y="1714500"/>
          <p14:tracePt t="112169" x="4394200" y="1731963"/>
          <p14:tracePt t="112186" x="4429125" y="1731963"/>
          <p14:tracePt t="112202" x="4446588" y="1731963"/>
          <p14:tracePt t="112219" x="4491038" y="1731963"/>
          <p14:tracePt t="112236" x="4527550" y="1731963"/>
          <p14:tracePt t="112252" x="4545013" y="1731963"/>
          <p14:tracePt t="112269" x="4562475" y="1731963"/>
          <p14:tracePt t="112285" x="4581525" y="1724025"/>
          <p14:tracePt t="112302" x="4589463" y="1714500"/>
          <p14:tracePt t="112319" x="4598988" y="1704975"/>
          <p14:tracePt t="112335" x="4608513" y="1697038"/>
          <p14:tracePt t="112352" x="4616450" y="1687513"/>
          <p14:tracePt t="112369" x="4616450" y="1679575"/>
          <p14:tracePt t="112385" x="4625975" y="1670050"/>
          <p14:tracePt t="112402" x="4625975" y="1660525"/>
          <p14:tracePt t="112419" x="4643438" y="1652588"/>
          <p14:tracePt t="112436" x="4643438" y="1643063"/>
          <p14:tracePt t="112452" x="4643438" y="1633538"/>
          <p14:tracePt t="112469" x="4643438" y="1625600"/>
          <p14:tracePt t="112486" x="4643438" y="1616075"/>
          <p14:tracePt t="112502" x="4643438" y="1598613"/>
          <p14:tracePt t="112519" x="4643438" y="1589088"/>
          <p14:tracePt t="112536" x="4633913" y="1571625"/>
          <p14:tracePt t="112552" x="4633913" y="1554163"/>
          <p14:tracePt t="112569" x="4608513" y="1536700"/>
          <p14:tracePt t="112585" x="4581525" y="1527175"/>
          <p14:tracePt t="112602" x="4554538" y="1517650"/>
          <p14:tracePt t="112620" x="4518025" y="1509713"/>
          <p14:tracePt t="112636" x="4483100" y="1509713"/>
          <p14:tracePt t="112652" x="4465638" y="1509713"/>
          <p14:tracePt t="112669" x="4456113" y="1509713"/>
          <p14:tracePt t="112686" x="4446588" y="1509713"/>
          <p14:tracePt t="112716" x="4438650" y="1509713"/>
          <p14:tracePt t="112736" x="4438650" y="1517650"/>
          <p14:tracePt t="112746" x="4429125" y="1536700"/>
          <p14:tracePt t="112756" x="4429125" y="1554163"/>
          <p14:tracePt t="112769" x="4419600" y="1571625"/>
          <p14:tracePt t="112786" x="4419600" y="1598613"/>
          <p14:tracePt t="112802" x="4419600" y="1616075"/>
          <p14:tracePt t="112819" x="4419600" y="1633538"/>
          <p14:tracePt t="112836" x="4419600" y="1643063"/>
          <p14:tracePt t="112852" x="4419600" y="1652588"/>
          <p14:tracePt t="112869" x="4419600" y="1660525"/>
          <p14:tracePt t="112887" x="4419600" y="1670050"/>
          <p14:tracePt t="112902" x="4429125" y="1679575"/>
          <p14:tracePt t="112919" x="4456113" y="1687513"/>
          <p14:tracePt t="112936" x="4473575" y="1697038"/>
          <p14:tracePt t="112952" x="4510088" y="1704975"/>
          <p14:tracePt t="112969" x="4537075" y="1704975"/>
          <p14:tracePt t="112986" x="4545013" y="1704975"/>
          <p14:tracePt t="113002" x="4562475" y="1704975"/>
          <p14:tracePt t="113019" x="4581525" y="1704975"/>
          <p14:tracePt t="113036" x="4589463" y="1704975"/>
          <p14:tracePt t="114082" x="0" y="0"/>
        </p14:tracePtLst>
        <p14:tracePtLst>
          <p14:tracePt t="114819" x="2286000" y="1847850"/>
          <p14:tracePt t="115038" x="2268538" y="1839913"/>
          <p14:tracePt t="115048" x="2259013" y="1839913"/>
          <p14:tracePt t="115058" x="2224088" y="1830388"/>
          <p14:tracePt t="115069" x="2197100" y="1830388"/>
          <p14:tracePt t="115086" x="2143125" y="1812925"/>
          <p14:tracePt t="115103" x="2116138" y="1803400"/>
          <p14:tracePt t="115119" x="2081213" y="1803400"/>
          <p14:tracePt t="115137" x="2044700" y="1803400"/>
          <p14:tracePt t="115169" x="2017713" y="1803400"/>
          <p14:tracePt t="115188" x="2009775" y="1803400"/>
          <p14:tracePt t="115203" x="2009775" y="1812925"/>
          <p14:tracePt t="115219" x="1990725" y="1822450"/>
          <p14:tracePt t="115237" x="1973263" y="1839913"/>
          <p14:tracePt t="115257" x="1973263" y="1847850"/>
          <p14:tracePt t="115269" x="1965325" y="1847850"/>
          <p14:tracePt t="115288" x="1965325" y="1857375"/>
          <p14:tracePt t="115308" x="1965325" y="1866900"/>
          <p14:tracePt t="115319" x="1965325" y="1874838"/>
          <p14:tracePt t="115336" x="1965325" y="1893888"/>
          <p14:tracePt t="115353" x="1965325" y="1911350"/>
          <p14:tracePt t="115369" x="1965325" y="1938338"/>
          <p14:tracePt t="115386" x="1965325" y="1946275"/>
          <p14:tracePt t="115403" x="1973263" y="1965325"/>
          <p14:tracePt t="115420" x="2000250" y="2000250"/>
          <p14:tracePt t="115436" x="2044700" y="2009775"/>
          <p14:tracePt t="115438" x="2071688" y="2027238"/>
          <p14:tracePt t="115453" x="2125663" y="2036763"/>
          <p14:tracePt t="115470" x="2197100" y="2044700"/>
          <p14:tracePt t="115486" x="2251075" y="2044700"/>
          <p14:tracePt t="115503" x="2312988" y="2036763"/>
          <p14:tracePt t="115520" x="2357438" y="2017713"/>
          <p14:tracePt t="115536" x="2384425" y="2009775"/>
          <p14:tracePt t="115553" x="2401888" y="1990725"/>
          <p14:tracePt t="115570" x="2411413" y="1982788"/>
          <p14:tracePt t="115586" x="2419350" y="1973263"/>
          <p14:tracePt t="115603" x="2428875" y="1973263"/>
          <p14:tracePt t="115619" x="2428875" y="1965325"/>
          <p14:tracePt t="115680" x="2428875" y="1955800"/>
          <p14:tracePt t="115690" x="2419350" y="1946275"/>
          <p14:tracePt t="115700" x="2401888" y="1928813"/>
          <p14:tracePt t="115710" x="2374900" y="1919288"/>
          <p14:tracePt t="115720" x="2339975" y="1893888"/>
          <p14:tracePt t="115736" x="2303463" y="1874838"/>
          <p14:tracePt t="115753" x="2224088" y="1857375"/>
          <p14:tracePt t="115769" x="2160588" y="1847850"/>
          <p14:tracePt t="115786" x="2143125" y="1847850"/>
          <p14:tracePt t="115803" x="2098675" y="1847850"/>
          <p14:tracePt t="115820" x="2089150" y="1847850"/>
          <p14:tracePt t="115836" x="2081213" y="1847850"/>
          <p14:tracePt t="115853" x="2071688" y="1847850"/>
          <p14:tracePt t="115870" x="2062163" y="1857375"/>
          <p14:tracePt t="115886" x="2054225" y="1874838"/>
          <p14:tracePt t="115903" x="2044700" y="1911350"/>
          <p14:tracePt t="115919" x="2036763" y="1928813"/>
          <p14:tracePt t="115936" x="2036763" y="1955800"/>
          <p14:tracePt t="115953" x="2036763" y="1973263"/>
          <p14:tracePt t="115970" x="2036763" y="1990725"/>
          <p14:tracePt t="115990" x="2036763" y="2000250"/>
          <p14:tracePt t="116003" x="2036763" y="2009775"/>
          <p14:tracePt t="116020" x="2044700" y="2017713"/>
          <p14:tracePt t="116036" x="2108200" y="2027238"/>
          <p14:tracePt t="116053" x="2179638" y="2027238"/>
          <p14:tracePt t="116069" x="2224088" y="2027238"/>
          <p14:tracePt t="116071" x="2268538" y="2017713"/>
          <p14:tracePt t="116086" x="2303463" y="2000250"/>
          <p14:tracePt t="116103" x="2374900" y="1965325"/>
          <p14:tracePt t="116119" x="2411413" y="1938338"/>
          <p14:tracePt t="116422" x="0" y="0"/>
        </p14:tracePtLst>
        <p14:tracePtLst>
          <p14:tracePt t="138290" x="3000375" y="1982788"/>
          <p14:tracePt t="138526" x="3000375" y="1965325"/>
          <p14:tracePt t="138537" x="3017838" y="1928813"/>
          <p14:tracePt t="138547" x="3044825" y="1857375"/>
          <p14:tracePt t="138557" x="3098800" y="1741488"/>
          <p14:tracePt t="138573" x="3205163" y="1571625"/>
          <p14:tracePt t="138590" x="3544888" y="1187450"/>
          <p14:tracePt t="138607" x="4160838" y="723900"/>
          <p14:tracePt t="138623" x="4473575" y="527050"/>
          <p14:tracePt t="138640" x="5037138" y="223838"/>
          <p14:tracePt t="138657" x="5268913" y="125413"/>
          <p14:tracePt t="138673" x="5562600" y="44450"/>
          <p14:tracePt t="138690" x="5768975" y="26988"/>
          <p14:tracePt t="138706" x="5840413" y="26988"/>
          <p14:tracePt t="138707" x="5894388" y="26988"/>
          <p14:tracePt t="138723" x="5946775" y="26988"/>
          <p14:tracePt t="138740" x="5983288" y="53975"/>
          <p14:tracePt t="138756" x="6000750" y="61913"/>
          <p14:tracePt t="138773" x="6018213" y="88900"/>
          <p14:tracePt t="138790" x="6037263" y="125413"/>
          <p14:tracePt t="138806" x="6054725" y="169863"/>
          <p14:tracePt t="138823" x="6099175" y="258763"/>
          <p14:tracePt t="138840" x="6143625" y="374650"/>
          <p14:tracePt t="138856" x="6180138" y="446088"/>
          <p14:tracePt t="138873" x="6232525" y="660400"/>
          <p14:tracePt t="138890" x="6276975" y="893763"/>
          <p14:tracePt t="138907" x="6276975" y="1017588"/>
          <p14:tracePt t="138923" x="6269038" y="1276350"/>
          <p14:tracePt t="138940" x="6180138" y="1589088"/>
          <p14:tracePt t="138956" x="6126163" y="1724025"/>
          <p14:tracePt t="138973" x="6037263" y="1946275"/>
          <p14:tracePt t="138990" x="5956300" y="2125663"/>
          <p14:tracePt t="139211" x="5956300" y="2133600"/>
          <p14:tracePt t="139221" x="5956300" y="2160588"/>
          <p14:tracePt t="139231" x="5956300" y="2214563"/>
          <p14:tracePt t="139241" x="5956300" y="2303463"/>
          <p14:tracePt t="139257" x="5956300" y="2411413"/>
          <p14:tracePt t="139273" x="5973763" y="2795588"/>
          <p14:tracePt t="139290" x="6010275" y="3089275"/>
          <p14:tracePt t="139307" x="6010275" y="3170238"/>
          <p14:tracePt t="139323" x="6010275" y="3348038"/>
          <p14:tracePt t="139340" x="6000750" y="3482975"/>
          <p14:tracePt t="139356" x="5991225" y="3517900"/>
          <p14:tracePt t="139373" x="5965825" y="3581400"/>
          <p14:tracePt t="139390" x="5938838" y="3598863"/>
          <p14:tracePt t="139391" x="5919788" y="3616325"/>
          <p14:tracePt t="139407" x="5884863" y="3633788"/>
          <p14:tracePt t="139423" x="5786438" y="3660775"/>
          <p14:tracePt t="139440" x="5751513" y="3660775"/>
          <p14:tracePt t="139441" x="5715000" y="3660775"/>
          <p14:tracePt t="139457" x="5688013" y="3660775"/>
          <p14:tracePt t="139473" x="5643563" y="3633788"/>
          <p14:tracePt t="139490" x="5626100" y="3625850"/>
          <p14:tracePt t="139507" x="5589588" y="3571875"/>
          <p14:tracePt t="139523" x="5572125" y="3500438"/>
          <p14:tracePt t="139540" x="5562600" y="3446463"/>
          <p14:tracePt t="139557" x="5562600" y="3322638"/>
          <p14:tracePt t="139573" x="5589588" y="3179763"/>
          <p14:tracePt t="139590" x="5626100" y="3098800"/>
          <p14:tracePt t="139607" x="5705475" y="2965450"/>
          <p14:tracePt t="139623" x="5803900" y="2840038"/>
          <p14:tracePt t="139640" x="5848350" y="2795588"/>
          <p14:tracePt t="139657" x="5956300" y="2724150"/>
          <p14:tracePt t="139673" x="6045200" y="2687638"/>
          <p14:tracePt t="139690" x="6072188" y="2687638"/>
          <p14:tracePt t="139707" x="6126163" y="2687638"/>
          <p14:tracePt t="139723" x="6170613" y="2687638"/>
          <p14:tracePt t="139740" x="6180138" y="2687638"/>
          <p14:tracePt t="139757" x="6197600" y="2687638"/>
          <p14:tracePt t="139773" x="6205538" y="2687638"/>
          <p14:tracePt t="139803" x="6205538" y="2697163"/>
          <p14:tracePt t="139823" x="6205538" y="2714625"/>
          <p14:tracePt t="139833" x="6205538" y="2732088"/>
          <p14:tracePt t="139843" x="6205538" y="2751138"/>
          <p14:tracePt t="139857" x="6205538" y="2776538"/>
          <p14:tracePt t="139873" x="6153150" y="2847975"/>
          <p14:tracePt t="139890" x="6126163" y="2884488"/>
          <p14:tracePt t="139907" x="6018213" y="2965450"/>
          <p14:tracePt t="139923" x="5902325" y="3017838"/>
          <p14:tracePt t="139940" x="5848350" y="3036888"/>
          <p14:tracePt t="139957" x="5776913" y="3036888"/>
          <p14:tracePt t="139973" x="5732463" y="3036888"/>
          <p14:tracePt t="139990" x="5724525" y="3036888"/>
          <p14:tracePt t="140007" x="5697538" y="3036888"/>
          <p14:tracePt t="140024" x="5688013" y="3017838"/>
          <p14:tracePt t="140040" x="5688013" y="3009900"/>
          <p14:tracePt t="140057" x="5680075" y="2990850"/>
          <p14:tracePt t="140073" x="5670550" y="2982913"/>
          <p14:tracePt t="140094" x="5670550" y="2973388"/>
          <p14:tracePt t="140114" x="5670550" y="2965450"/>
          <p14:tracePt t="140134" x="5680075" y="2965450"/>
          <p14:tracePt t="140144" x="5688013" y="2965450"/>
          <p14:tracePt t="140487" x="0" y="0"/>
        </p14:tracePtLst>
        <p14:tracePtLst>
          <p14:tracePt t="141100" x="4483100" y="2973388"/>
          <p14:tracePt t="141108" x="4483100" y="2955925"/>
          <p14:tracePt t="141119" x="4500563" y="2938463"/>
          <p14:tracePt t="141128" x="4510088" y="2911475"/>
          <p14:tracePt t="141140" x="4527550" y="2894013"/>
          <p14:tracePt t="141157" x="4562475" y="2874963"/>
          <p14:tracePt t="141174" x="4670425" y="2813050"/>
          <p14:tracePt t="141190" x="4759325" y="2786063"/>
          <p14:tracePt t="141207" x="4795838" y="2786063"/>
          <p14:tracePt t="141223" x="4867275" y="2776538"/>
          <p14:tracePt t="141240" x="4956175" y="2776538"/>
          <p14:tracePt t="141257" x="4991100" y="2776538"/>
          <p14:tracePt t="141274" x="5072063" y="2813050"/>
          <p14:tracePt t="141290" x="5143500" y="2857500"/>
          <p14:tracePt t="141307" x="5170488" y="2874963"/>
          <p14:tracePt t="141324" x="5205413" y="2901950"/>
          <p14:tracePt t="141340" x="5232400" y="2955925"/>
          <p14:tracePt t="141357" x="5251450" y="2973388"/>
          <p14:tracePt t="141374" x="5259388" y="3017838"/>
          <p14:tracePt t="141390" x="5276850" y="3062288"/>
          <p14:tracePt t="141407" x="5276850" y="3089275"/>
          <p14:tracePt t="141424" x="5276850" y="3133725"/>
          <p14:tracePt t="141440" x="5276850" y="3179763"/>
          <p14:tracePt t="141457" x="5276850" y="3205163"/>
          <p14:tracePt t="141474" x="5276850" y="3241675"/>
          <p14:tracePt t="141490" x="5259388" y="3276600"/>
          <p14:tracePt t="141507" x="5241925" y="3303588"/>
          <p14:tracePt t="141524" x="5205413" y="3348038"/>
          <p14:tracePt t="141540" x="5126038" y="3402013"/>
          <p14:tracePt t="141557" x="5062538" y="3429000"/>
          <p14:tracePt t="141574" x="4938713" y="3446463"/>
          <p14:tracePt t="141591" x="4803775" y="3446463"/>
          <p14:tracePt t="141607" x="4732338" y="3446463"/>
          <p14:tracePt t="141624" x="4616450" y="3429000"/>
          <p14:tracePt t="141641" x="4510088" y="3402013"/>
          <p14:tracePt t="141657" x="4473575" y="3384550"/>
          <p14:tracePt t="141674" x="4419600" y="3357563"/>
          <p14:tracePt t="141690" x="4402138" y="3348038"/>
          <p14:tracePt t="141707" x="4367213" y="3322638"/>
          <p14:tracePt t="141724" x="4348163" y="3286125"/>
          <p14:tracePt t="141740" x="4340225" y="3276600"/>
          <p14:tracePt t="141757" x="4322763" y="3241675"/>
          <p14:tracePt t="141774" x="4313238" y="3214688"/>
          <p14:tracePt t="141790" x="4313238" y="3187700"/>
          <p14:tracePt t="141807" x="4313238" y="3133725"/>
          <p14:tracePt t="141824" x="4322763" y="3062288"/>
          <p14:tracePt t="141840" x="4340225" y="3044825"/>
          <p14:tracePt t="141857" x="4367213" y="2990850"/>
          <p14:tracePt t="141874" x="4394200" y="2973388"/>
          <p14:tracePt t="141890" x="4429125" y="2946400"/>
          <p14:tracePt t="141907" x="4518025" y="2911475"/>
          <p14:tracePt t="141924" x="4616450" y="2884488"/>
          <p14:tracePt t="141940" x="4670425" y="2884488"/>
          <p14:tracePt t="141957" x="4741863" y="2874963"/>
          <p14:tracePt t="141974" x="4822825" y="2874963"/>
          <p14:tracePt t="141990" x="4867275" y="2874963"/>
          <p14:tracePt t="142007" x="4938713" y="2874963"/>
          <p14:tracePt t="142024" x="5018088" y="2894013"/>
          <p14:tracePt t="142040" x="5045075" y="2901950"/>
          <p14:tracePt t="142057" x="5072063" y="2919413"/>
          <p14:tracePt t="142074" x="5099050" y="2938463"/>
          <p14:tracePt t="142090" x="5108575" y="2955925"/>
          <p14:tracePt t="142107" x="5133975" y="2982913"/>
          <p14:tracePt t="142124" x="5143500" y="3036888"/>
          <p14:tracePt t="142140" x="5143500" y="3062288"/>
          <p14:tracePt t="142157" x="5153025" y="3098800"/>
          <p14:tracePt t="142174" x="5153025" y="3133725"/>
          <p14:tracePt t="142190" x="5153025" y="3152775"/>
          <p14:tracePt t="142207" x="5153025" y="3187700"/>
          <p14:tracePt t="142224" x="5143500" y="3214688"/>
          <p14:tracePt t="142240" x="5126038" y="3232150"/>
          <p14:tracePt t="142257" x="5081588" y="3268663"/>
          <p14:tracePt t="142274" x="4965700" y="3322638"/>
          <p14:tracePt t="142290" x="4894263" y="3340100"/>
          <p14:tracePt t="142307" x="4759325" y="3357563"/>
          <p14:tracePt t="142324" x="4625975" y="3357563"/>
          <p14:tracePt t="142340" x="4562475" y="3348038"/>
          <p14:tracePt t="142357" x="4446588" y="3295650"/>
          <p14:tracePt t="142374" x="4367213" y="3224213"/>
          <p14:tracePt t="142391" x="4330700" y="3187700"/>
          <p14:tracePt t="142407" x="4276725" y="3116263"/>
          <p14:tracePt t="142424" x="4232275" y="3036888"/>
          <p14:tracePt t="142440" x="4214813" y="3000375"/>
          <p14:tracePt t="142457" x="4214813" y="2955925"/>
          <p14:tracePt t="142474" x="4205288" y="2928938"/>
          <p14:tracePt t="142490" x="4205288" y="2894013"/>
          <p14:tracePt t="142507" x="4205288" y="2857500"/>
          <p14:tracePt t="142524" x="4205288" y="2830513"/>
          <p14:tracePt t="142540" x="4224338" y="2813050"/>
          <p14:tracePt t="142557" x="4286250" y="2768600"/>
          <p14:tracePt t="142574" x="4330700" y="2759075"/>
          <p14:tracePt t="142590" x="4446588" y="2741613"/>
          <p14:tracePt t="142607" x="4545013" y="2741613"/>
          <p14:tracePt t="142624" x="4589463" y="2741613"/>
          <p14:tracePt t="142641" x="4670425" y="2741613"/>
          <p14:tracePt t="142657" x="4741863" y="2759075"/>
          <p14:tracePt t="142674" x="4776788" y="2776538"/>
          <p14:tracePt t="142690" x="4822825" y="2803525"/>
          <p14:tracePt t="142707" x="4848225" y="2830513"/>
          <p14:tracePt t="142724" x="4867275" y="2840038"/>
          <p14:tracePt t="142740" x="4894263" y="2884488"/>
          <p14:tracePt t="142757" x="4911725" y="2919413"/>
          <p14:tracePt t="142774" x="4919663" y="2946400"/>
          <p14:tracePt t="142790" x="4929188" y="2982913"/>
          <p14:tracePt t="142807" x="4938713" y="3017838"/>
          <p14:tracePt t="142824" x="4938713" y="3036888"/>
          <p14:tracePt t="142840" x="4938713" y="3071813"/>
          <p14:tracePt t="142857" x="4938713" y="3116263"/>
          <p14:tracePt t="142874" x="4929188" y="3133725"/>
          <p14:tracePt t="142890" x="4894263" y="3179763"/>
          <p14:tracePt t="142907" x="4822825" y="3224213"/>
          <p14:tracePt t="142924" x="4786313" y="3241675"/>
          <p14:tracePt t="142940" x="4687888" y="3268663"/>
          <p14:tracePt t="142957" x="4608513" y="3268663"/>
          <p14:tracePt t="142974" x="4572000" y="3268663"/>
          <p14:tracePt t="142991" x="4510088" y="3251200"/>
          <p14:tracePt t="143007" x="4446588" y="3205163"/>
          <p14:tracePt t="143024" x="4419600" y="3197225"/>
          <p14:tracePt t="143040" x="4394200" y="3170238"/>
          <p14:tracePt t="143057" x="4384675" y="3143250"/>
          <p14:tracePt t="143074" x="4375150" y="3133725"/>
          <p14:tracePt t="143090" x="4375150" y="3108325"/>
          <p14:tracePt t="143107" x="4384675" y="3081338"/>
          <p14:tracePt t="143124" x="4419600" y="3044825"/>
          <p14:tracePt t="143141" x="4527550" y="2965450"/>
          <p14:tracePt t="143157" x="4598988" y="2938463"/>
          <p14:tracePt t="143174" x="4724400" y="2901950"/>
          <p14:tracePt t="143191" x="4840288" y="2901950"/>
          <p14:tracePt t="143207" x="4894263" y="2901950"/>
          <p14:tracePt t="143224" x="4946650" y="2919413"/>
          <p14:tracePt t="143241" x="4973638" y="2938463"/>
          <p14:tracePt t="143257" x="4973638" y="2946400"/>
          <p14:tracePt t="143480" x="0" y="0"/>
        </p14:tracePtLst>
        <p14:tracePtLst>
          <p14:tracePt t="143923" x="5803900" y="3125788"/>
          <p14:tracePt t="143973" x="5795963" y="3125788"/>
          <p14:tracePt t="143983" x="5786438" y="3125788"/>
          <p14:tracePt t="143992" x="5776913" y="3125788"/>
          <p14:tracePt t="144007" x="5768975" y="3125788"/>
          <p14:tracePt t="144032" x="5759450" y="3125788"/>
          <p14:tracePt t="144073" x="5751513" y="3125788"/>
          <p14:tracePt t="144083" x="5751513" y="3116263"/>
          <p14:tracePt t="144093" x="5751513" y="3108325"/>
          <p14:tracePt t="144108" x="5751513" y="3098800"/>
          <p14:tracePt t="144125" x="5751513" y="3071813"/>
          <p14:tracePt t="144141" x="5751513" y="3044825"/>
          <p14:tracePt t="144158" x="5759450" y="3000375"/>
          <p14:tracePt t="144174" x="5795963" y="2946400"/>
          <p14:tracePt t="144191" x="5813425" y="2928938"/>
          <p14:tracePt t="144208" x="5867400" y="2884488"/>
          <p14:tracePt t="144224" x="5929313" y="2847975"/>
          <p14:tracePt t="144241" x="5956300" y="2840038"/>
          <p14:tracePt t="144243" x="5973763" y="2840038"/>
          <p14:tracePt t="144258" x="6000750" y="2830513"/>
          <p14:tracePt t="144274" x="6045200" y="2830513"/>
          <p14:tracePt t="144291" x="6062663" y="2830513"/>
          <p14:tracePt t="144308" x="6108700" y="2830513"/>
          <p14:tracePt t="144324" x="6134100" y="2830513"/>
          <p14:tracePt t="144341" x="6153150" y="2830513"/>
          <p14:tracePt t="144357" x="6161088" y="2847975"/>
          <p14:tracePt t="144374" x="6180138" y="2867025"/>
          <p14:tracePt t="144391" x="6197600" y="2874963"/>
          <p14:tracePt t="144407" x="6205538" y="2901950"/>
          <p14:tracePt t="144424" x="6215063" y="2946400"/>
          <p14:tracePt t="144441" x="6224588" y="2973388"/>
          <p14:tracePt t="144457" x="6224588" y="3017838"/>
          <p14:tracePt t="144474" x="6224588" y="3062288"/>
          <p14:tracePt t="144491" x="6224588" y="3081338"/>
          <p14:tracePt t="144507" x="6215063" y="3125788"/>
          <p14:tracePt t="144524" x="6170613" y="3152775"/>
          <p14:tracePt t="144541" x="6143625" y="3170238"/>
          <p14:tracePt t="144557" x="6072188" y="3205163"/>
          <p14:tracePt t="144574" x="6018213" y="3205163"/>
          <p14:tracePt t="144591" x="5991225" y="3205163"/>
          <p14:tracePt t="144607" x="5946775" y="3205163"/>
          <p14:tracePt t="144625" x="5902325" y="3205163"/>
          <p14:tracePt t="144641" x="5884863" y="3205163"/>
          <p14:tracePt t="144657" x="5857875" y="3205163"/>
          <p14:tracePt t="144674" x="5848350" y="3197225"/>
          <p14:tracePt t="144691" x="5830888" y="3187700"/>
          <p14:tracePt t="144707" x="5822950" y="3179763"/>
          <p14:tracePt t="144724" x="5813425" y="3170238"/>
          <p14:tracePt t="148765" x="0" y="0"/>
        </p14:tracePtLst>
        <p14:tracePtLst>
          <p14:tracePt t="149388" x="5187950" y="3133725"/>
          <p14:tracePt t="149618" x="5170488" y="3133725"/>
          <p14:tracePt t="149629" x="5143500" y="3133725"/>
          <p14:tracePt t="149638" x="5099050" y="3133725"/>
          <p14:tracePt t="149648" x="5062538" y="3143250"/>
          <p14:tracePt t="149659" x="5027613" y="3143250"/>
          <p14:tracePt t="149675" x="4965700" y="3143250"/>
          <p14:tracePt t="149692" x="4857750" y="3143250"/>
          <p14:tracePt t="149708" x="4759325" y="3143250"/>
          <p14:tracePt t="149725" x="4724400" y="3143250"/>
          <p14:tracePt t="149742" x="4660900" y="3143250"/>
          <p14:tracePt t="149758" x="4616450" y="3125788"/>
          <p14:tracePt t="149775" x="4598988" y="3116263"/>
          <p14:tracePt t="149792" x="4572000" y="3098800"/>
          <p14:tracePt t="149808" x="4554538" y="3081338"/>
          <p14:tracePt t="149825" x="4545013" y="3071813"/>
          <p14:tracePt t="149842" x="4545013" y="3054350"/>
          <p14:tracePt t="149858" x="4537075" y="3044825"/>
          <p14:tracePt t="149875" x="4537075" y="3027363"/>
          <p14:tracePt t="149892" x="4537075" y="3009900"/>
          <p14:tracePt t="149908" x="4537075" y="2982913"/>
          <p14:tracePt t="149925" x="4537075" y="2973388"/>
          <p14:tracePt t="149942" x="4562475" y="2946400"/>
          <p14:tracePt t="149958" x="4608513" y="2911475"/>
          <p14:tracePt t="149975" x="4633913" y="2901950"/>
          <p14:tracePt t="149992" x="4687888" y="2884488"/>
          <p14:tracePt t="150008" x="4741863" y="2884488"/>
          <p14:tracePt t="150025" x="4768850" y="2884488"/>
          <p14:tracePt t="150042" x="4813300" y="2884488"/>
          <p14:tracePt t="150059" x="4848225" y="2884488"/>
          <p14:tracePt t="150075" x="4857750" y="2901950"/>
          <p14:tracePt t="150092" x="4875213" y="2919413"/>
          <p14:tracePt t="150109" x="4884738" y="2928938"/>
          <p14:tracePt t="150126" x="4894263" y="2955925"/>
          <p14:tracePt t="150142" x="4902200" y="3000375"/>
          <p14:tracePt t="150159" x="4902200" y="3044825"/>
          <p14:tracePt t="150175" x="4902200" y="3062288"/>
          <p14:tracePt t="150192" x="4902200" y="3098800"/>
          <p14:tracePt t="150209" x="4894263" y="3116263"/>
          <p14:tracePt t="150225" x="4875213" y="3133725"/>
          <p14:tracePt t="150242" x="4813300" y="3152775"/>
          <p14:tracePt t="150258" x="4786313" y="3170238"/>
          <p14:tracePt t="150261" x="4759325" y="3170238"/>
          <p14:tracePt t="150275" x="4732338" y="3179763"/>
          <p14:tracePt t="150292" x="4687888" y="3179763"/>
          <p14:tracePt t="150308" x="4670425" y="3179763"/>
          <p14:tracePt t="150325" x="4625975" y="3179763"/>
          <p14:tracePt t="150342" x="4608513" y="3160713"/>
          <p14:tracePt t="150359" x="4589463" y="3152775"/>
          <p14:tracePt t="150375" x="4581525" y="3143250"/>
          <p14:tracePt t="150392" x="4572000" y="3133725"/>
          <p14:tracePt t="150409" x="4572000" y="3125788"/>
          <p14:tracePt t="150425" x="4562475" y="3116263"/>
          <p14:tracePt t="150442" x="4562475" y="3098800"/>
          <p14:tracePt t="150458" x="4562475" y="3089275"/>
          <p14:tracePt t="150475" x="4562475" y="3071813"/>
          <p14:tracePt t="150492" x="4589463" y="3054350"/>
          <p14:tracePt t="150508" x="4608513" y="3054350"/>
          <p14:tracePt t="150525" x="4643438" y="3054350"/>
          <p14:tracePt t="150542" x="4687888" y="3054350"/>
          <p14:tracePt t="150558" x="4705350" y="3054350"/>
          <p14:tracePt t="150575" x="4732338" y="3062288"/>
          <p14:tracePt t="150592" x="4741863" y="3071813"/>
          <p14:tracePt t="150608" x="4751388" y="3071813"/>
          <p14:tracePt t="150625" x="4751388" y="3081338"/>
          <p14:tracePt t="150642" x="4759325" y="3089275"/>
          <p14:tracePt t="150672" x="4759325" y="3098800"/>
          <p14:tracePt t="150722" x="4759325" y="3108325"/>
          <p14:tracePt t="150742" x="4751388" y="3108325"/>
          <p14:tracePt t="150752" x="4741863" y="3116263"/>
          <p14:tracePt t="150762" x="4732338" y="3116263"/>
          <p14:tracePt t="150775" x="4724400" y="3125788"/>
          <p14:tracePt t="150792" x="4714875" y="3125788"/>
          <p14:tracePt t="150809" x="4705350" y="3125788"/>
          <p14:tracePt t="150825" x="4697413" y="3125788"/>
          <p14:tracePt t="150843" x="4687888" y="3125788"/>
          <p14:tracePt t="150872" x="4679950" y="3125788"/>
          <p14:tracePt t="150893" x="4670425" y="3125788"/>
          <p14:tracePt t="150973" x="4660900" y="3125788"/>
          <p14:tracePt t="153043" x="0" y="0"/>
        </p14:tracePtLst>
        <p14:tracePtLst>
          <p14:tracePt t="154366" x="1687513" y="3232150"/>
          <p14:tracePt t="154374" x="1679575" y="3232150"/>
          <p14:tracePt t="154384" x="1670050" y="3232150"/>
          <p14:tracePt t="154414" x="1660525" y="3232150"/>
          <p14:tracePt t="154424" x="1652588" y="3232150"/>
          <p14:tracePt t="154465" x="1643063" y="3232150"/>
          <p14:tracePt t="154505" x="1633538" y="3232150"/>
          <p14:tracePt t="154535" x="1625600" y="3232150"/>
          <p14:tracePt t="154555" x="1616075" y="3232150"/>
          <p14:tracePt t="154595" x="1608138" y="3232150"/>
          <p14:tracePt t="154626" x="1598613" y="3232150"/>
          <p14:tracePt t="154665" x="1589088" y="3232150"/>
          <p14:tracePt t="154735" x="1581150" y="3232150"/>
          <p14:tracePt t="154896" x="1589088" y="3232150"/>
          <p14:tracePt t="154906" x="1608138" y="3241675"/>
          <p14:tracePt t="154916" x="1616075" y="3251200"/>
          <p14:tracePt t="154926" x="1625600" y="3259138"/>
          <p14:tracePt t="154942" x="1643063" y="3268663"/>
          <p14:tracePt t="154959" x="1679575" y="3295650"/>
          <p14:tracePt t="154976" x="1724025" y="3330575"/>
          <p14:tracePt t="154992" x="1741488" y="3357563"/>
          <p14:tracePt t="155009" x="1803400" y="3402013"/>
          <p14:tracePt t="155026" x="1830388" y="3419475"/>
          <p14:tracePt t="155042" x="1866900" y="3465513"/>
          <p14:tracePt t="155059" x="1901825" y="3490913"/>
          <p14:tracePt t="155076" x="1911350" y="3490913"/>
          <p14:tracePt t="155092" x="1919288" y="3509963"/>
          <p14:tracePt t="155109" x="1938338" y="3517900"/>
          <p14:tracePt t="155147" x="1938338" y="3527425"/>
          <p14:tracePt t="155177" x="1946275" y="3527425"/>
          <p14:tracePt t="155268" x="1928813" y="3527425"/>
          <p14:tracePt t="155278" x="1911350" y="3527425"/>
          <p14:tracePt t="155288" x="1884363" y="3509963"/>
          <p14:tracePt t="155298" x="1847850" y="3490913"/>
          <p14:tracePt t="155309" x="1822450" y="3455988"/>
          <p14:tracePt t="155326" x="1795463" y="3446463"/>
          <p14:tracePt t="155342" x="1741488" y="3402013"/>
          <p14:tracePt t="155359" x="1704975" y="3367088"/>
          <p14:tracePt t="155376" x="1697038" y="3357563"/>
          <p14:tracePt t="155393" x="1670050" y="3330575"/>
          <p14:tracePt t="155409" x="1643063" y="3303588"/>
          <p14:tracePt t="155426" x="1633538" y="3295650"/>
          <p14:tracePt t="155443" x="1616075" y="3286125"/>
          <p14:tracePt t="155480" x="1608138" y="3276600"/>
          <p14:tracePt t="155700" x="1616075" y="3276600"/>
          <p14:tracePt t="155710" x="1633538" y="3295650"/>
          <p14:tracePt t="155720" x="1652588" y="3303588"/>
          <p14:tracePt t="155730" x="1660525" y="3322638"/>
          <p14:tracePt t="155742" x="1679575" y="3340100"/>
          <p14:tracePt t="155759" x="1697038" y="3357563"/>
          <p14:tracePt t="155776" x="1741488" y="3402013"/>
          <p14:tracePt t="155792" x="1776413" y="3438525"/>
          <p14:tracePt t="155809" x="1795463" y="3455988"/>
          <p14:tracePt t="155826" x="1822450" y="3482975"/>
          <p14:tracePt t="155843" x="1839913" y="3500438"/>
          <p14:tracePt t="155859" x="1847850" y="3509963"/>
          <p14:tracePt t="155876" x="1857375" y="3509963"/>
          <p14:tracePt t="155892" x="1857375" y="3517900"/>
          <p14:tracePt t="155909" x="1866900" y="3517900"/>
          <p14:tracePt t="156011" x="1866900" y="3509963"/>
          <p14:tracePt t="156021" x="1847850" y="3500438"/>
          <p14:tracePt t="156031" x="1822450" y="3473450"/>
          <p14:tracePt t="156043" x="1785938" y="3438525"/>
          <p14:tracePt t="156059" x="1741488" y="3394075"/>
          <p14:tracePt t="156076" x="1679575" y="3322638"/>
          <p14:tracePt t="156093" x="1598613" y="3259138"/>
          <p14:tracePt t="156109" x="1581150" y="3241675"/>
          <p14:tracePt t="156126" x="1544638" y="3214688"/>
          <p14:tracePt t="156143" x="1527175" y="3205163"/>
          <p14:tracePt t="156159" x="1527175" y="3197225"/>
          <p14:tracePt t="156176" x="1517650" y="3197225"/>
          <p14:tracePt t="156343" x="1536700" y="3205163"/>
          <p14:tracePt t="156353" x="1554163" y="3224213"/>
          <p14:tracePt t="156363" x="1571625" y="3241675"/>
          <p14:tracePt t="156376" x="1598613" y="3268663"/>
          <p14:tracePt t="156393" x="1633538" y="3303588"/>
          <p14:tracePt t="156409" x="1652588" y="3322638"/>
          <p14:tracePt t="156426" x="1679575" y="3348038"/>
          <p14:tracePt t="156443" x="1687513" y="3357563"/>
          <p14:tracePt t="156615" x="0" y="0"/>
        </p14:tracePtLst>
        <p14:tracePtLst>
          <p14:tracePt t="157200" x="6500813" y="2751138"/>
          <p14:tracePt t="157207" x="6456363" y="2714625"/>
          <p14:tracePt t="157217" x="6411913" y="2687638"/>
          <p14:tracePt t="157227" x="6357938" y="2652713"/>
          <p14:tracePt t="157243" x="6303963" y="2616200"/>
          <p14:tracePt t="157260" x="6188075" y="2544763"/>
          <p14:tracePt t="157277" x="6045200" y="2473325"/>
          <p14:tracePt t="157293" x="5973763" y="2446338"/>
          <p14:tracePt t="157310" x="5803900" y="2384425"/>
          <p14:tracePt t="157326" x="5715000" y="2357438"/>
          <p14:tracePt t="157328" x="5626100" y="2339975"/>
          <p14:tracePt t="157343" x="5537200" y="2330450"/>
          <p14:tracePt t="157360" x="5340350" y="2322513"/>
          <p14:tracePt t="157376" x="5259388" y="2322513"/>
          <p14:tracePt t="157378" x="5160963" y="2322513"/>
          <p14:tracePt t="157393" x="5072063" y="2322513"/>
          <p14:tracePt t="157409" x="4875213" y="2322513"/>
          <p14:tracePt t="157426" x="4786313" y="2322513"/>
          <p14:tracePt t="157443" x="4616450" y="2339975"/>
          <p14:tracePt t="157460" x="4456113" y="2357438"/>
          <p14:tracePt t="157476" x="4375150" y="2366963"/>
          <p14:tracePt t="157493" x="4232275" y="2401888"/>
          <p14:tracePt t="157510" x="4125913" y="2438400"/>
          <p14:tracePt t="157527" x="4081463" y="2455863"/>
          <p14:tracePt t="157528" x="4054475" y="2473325"/>
          <p14:tracePt t="157543" x="4017963" y="2482850"/>
          <p14:tracePt t="157559" x="3983038" y="2509838"/>
          <p14:tracePt t="157576" x="3965575" y="2517775"/>
          <p14:tracePt t="157578" x="3946525" y="2536825"/>
          <p14:tracePt t="157593" x="3938588" y="2544763"/>
          <p14:tracePt t="157610" x="3902075" y="2608263"/>
          <p14:tracePt t="157626" x="3884613" y="2643188"/>
          <p14:tracePt t="157643" x="3857625" y="2759075"/>
          <p14:tracePt t="157659" x="3857625" y="2874963"/>
          <p14:tracePt t="157676" x="3857625" y="2938463"/>
          <p14:tracePt t="157693" x="3857625" y="3062288"/>
          <p14:tracePt t="157710" x="3894138" y="3160713"/>
          <p14:tracePt t="157726" x="3919538" y="3205163"/>
          <p14:tracePt t="157743" x="3965575" y="3276600"/>
          <p14:tracePt t="157760" x="4027488" y="3340100"/>
          <p14:tracePt t="157776" x="4081463" y="3375025"/>
          <p14:tracePt t="157793" x="4232275" y="3446463"/>
          <p14:tracePt t="157809" x="4429125" y="3500438"/>
          <p14:tracePt t="157826" x="4518025" y="3517900"/>
          <p14:tracePt t="157843" x="4687888" y="3544888"/>
          <p14:tracePt t="157859" x="4867275" y="3581400"/>
          <p14:tracePt t="157876" x="4946650" y="3589338"/>
          <p14:tracePt t="157893" x="5099050" y="3598863"/>
          <p14:tracePt t="157909" x="5241925" y="3608388"/>
          <p14:tracePt t="157926" x="5322888" y="3608388"/>
          <p14:tracePt t="157943" x="5500688" y="3608388"/>
          <p14:tracePt t="157960" x="5670550" y="3562350"/>
          <p14:tracePt t="157976" x="5759450" y="3544888"/>
          <p14:tracePt t="157993" x="5929313" y="3500438"/>
          <p14:tracePt t="158010" x="6081713" y="3455988"/>
          <p14:tracePt t="158026" x="6143625" y="3438525"/>
          <p14:tracePt t="158043" x="6259513" y="3394075"/>
          <p14:tracePt t="158060" x="6375400" y="3340100"/>
          <p14:tracePt t="158076" x="6429375" y="3322638"/>
          <p14:tracePt t="158093" x="6491288" y="3276600"/>
          <p14:tracePt t="158110" x="6518275" y="3251200"/>
          <p14:tracePt t="158111" x="6537325" y="3232150"/>
          <p14:tracePt t="158126" x="6554788" y="3214688"/>
          <p14:tracePt t="158143" x="6589713" y="3179763"/>
          <p14:tracePt t="158160" x="6599238" y="3152775"/>
          <p14:tracePt t="158176" x="6616700" y="3125788"/>
          <p14:tracePt t="158193" x="6626225" y="3108325"/>
          <p14:tracePt t="158210" x="6626225" y="3098800"/>
          <p14:tracePt t="158226" x="6626225" y="3089275"/>
          <p14:tracePt t="158243" x="6626225" y="3081338"/>
          <p14:tracePt t="158260" x="6626225" y="3071813"/>
          <p14:tracePt t="158276" x="6589713" y="3017838"/>
          <p14:tracePt t="158293" x="6429375" y="2874963"/>
          <p14:tracePt t="158310" x="6330950" y="2795588"/>
          <p14:tracePt t="158326" x="6143625" y="2670175"/>
          <p14:tracePt t="158343" x="5946775" y="2589213"/>
          <p14:tracePt t="158360" x="5840413" y="2571750"/>
          <p14:tracePt t="158376" x="5643563" y="2544763"/>
          <p14:tracePt t="158393" x="5456238" y="2536825"/>
          <p14:tracePt t="158410" x="5367338" y="2536825"/>
          <p14:tracePt t="158426" x="5224463" y="2536825"/>
          <p14:tracePt t="158443" x="5089525" y="2536825"/>
          <p14:tracePt t="158460" x="5037138" y="2536825"/>
          <p14:tracePt t="158476" x="4902200" y="2536825"/>
          <p14:tracePt t="158493" x="4776788" y="2544763"/>
          <p14:tracePt t="158510" x="4714875" y="2554288"/>
          <p14:tracePt t="158526" x="4625975" y="2571750"/>
          <p14:tracePt t="158543" x="4537075" y="2589213"/>
          <p14:tracePt t="158560" x="4500563" y="2608263"/>
          <p14:tracePt t="158576" x="4419600" y="2633663"/>
          <p14:tracePt t="158593" x="4367213" y="2660650"/>
          <p14:tracePt t="158610" x="4348163" y="2679700"/>
          <p14:tracePt t="158626" x="4303713" y="2705100"/>
          <p14:tracePt t="158643" x="4276725" y="2724150"/>
          <p14:tracePt t="158660" x="4268788" y="2741613"/>
          <p14:tracePt t="158676" x="4241800" y="2776538"/>
          <p14:tracePt t="158693" x="4224338" y="2803525"/>
          <p14:tracePt t="158710" x="4214813" y="2822575"/>
          <p14:tracePt t="158726" x="4205288" y="2857500"/>
          <p14:tracePt t="158743" x="4205288" y="2874963"/>
          <p14:tracePt t="158760" x="4205288" y="2894013"/>
          <p14:tracePt t="158776" x="4205288" y="2919413"/>
          <p14:tracePt t="158793" x="4205288" y="2955925"/>
          <p14:tracePt t="158810" x="4205288" y="2965450"/>
          <p14:tracePt t="158827" x="4205288" y="2990850"/>
          <p14:tracePt t="158843" x="4232275" y="3027363"/>
          <p14:tracePt t="158860" x="4259263" y="3044825"/>
          <p14:tracePt t="158877" x="4313238" y="3098800"/>
          <p14:tracePt t="158893" x="4357688" y="3116263"/>
          <p14:tracePt t="158910" x="4465638" y="3160713"/>
          <p14:tracePt t="158926" x="4589463" y="3205163"/>
          <p14:tracePt t="158943" x="4660900" y="3224213"/>
          <p14:tracePt t="158960" x="4830763" y="3251200"/>
          <p14:tracePt t="158976" x="4991100" y="3276600"/>
          <p14:tracePt t="158993" x="5062538" y="3286125"/>
          <p14:tracePt t="158994" x="5153025" y="3295650"/>
          <p14:tracePt t="159010" x="5232400" y="3295650"/>
          <p14:tracePt t="159026" x="5394325" y="3295650"/>
          <p14:tracePt t="159043" x="5483225" y="3295650"/>
          <p14:tracePt t="159044" x="5554663" y="3295650"/>
          <p14:tracePt t="159060" x="5626100" y="3295650"/>
          <p14:tracePt t="159077" x="5768975" y="3295650"/>
          <p14:tracePt t="159093" x="5840413" y="3295650"/>
          <p14:tracePt t="159110" x="5965825" y="3286125"/>
          <p14:tracePt t="159126" x="6072188" y="3276600"/>
          <p14:tracePt t="159143" x="6126163" y="3268663"/>
          <p14:tracePt t="159160" x="6224588" y="3241675"/>
          <p14:tracePt t="159176" x="6303963" y="3205163"/>
          <p14:tracePt t="159193" x="6330950" y="3197225"/>
          <p14:tracePt t="159210" x="6375400" y="3170238"/>
          <p14:tracePt t="159227" x="6394450" y="3152775"/>
          <p14:tracePt t="159243" x="6402388" y="3152775"/>
          <p14:tracePt t="159260" x="6411913" y="3108325"/>
          <p14:tracePt t="159276" x="6419850" y="3071813"/>
          <p14:tracePt t="159293" x="6419850" y="3054350"/>
          <p14:tracePt t="159310" x="6419850" y="3017838"/>
          <p14:tracePt t="159327" x="6419850" y="2973388"/>
          <p14:tracePt t="159343" x="6402388" y="2955925"/>
          <p14:tracePt t="159360" x="6303963" y="2874963"/>
          <p14:tracePt t="159377" x="6116638" y="2724150"/>
          <p14:tracePt t="159393" x="5973763" y="2643188"/>
          <p14:tracePt t="159410" x="5653088" y="2482850"/>
          <p14:tracePt t="159426" x="5367338" y="2428875"/>
          <p14:tracePt t="159443" x="5214938" y="2419350"/>
          <p14:tracePt t="159460" x="4956175" y="2428875"/>
          <p14:tracePt t="159476" x="4732338" y="2473325"/>
          <p14:tracePt t="159493" x="4633913" y="2509838"/>
          <p14:tracePt t="159510" x="4473575" y="2571750"/>
          <p14:tracePt t="159526" x="4357688" y="2625725"/>
          <p14:tracePt t="159543" x="4330700" y="2652713"/>
          <p14:tracePt t="159560" x="4286250" y="2670175"/>
          <p14:tracePt t="159577" x="4276725" y="2679700"/>
          <p14:tracePt t="159828" x="0" y="0"/>
        </p14:tracePtLst>
        <p14:tracePtLst>
          <p14:tracePt t="160634" x="1581150" y="4268788"/>
          <p14:tracePt t="160642" x="1581150" y="4259263"/>
          <p14:tracePt t="160652" x="1581150" y="4251325"/>
          <p14:tracePt t="160662" x="1581150" y="4241800"/>
          <p14:tracePt t="160682" x="1581150" y="4232275"/>
          <p14:tracePt t="160732" x="1581150" y="4224338"/>
          <p14:tracePt t="160762" x="1581150" y="4214813"/>
          <p14:tracePt t="160782" x="1581150" y="4205288"/>
          <p14:tracePt t="160822" x="1581150" y="4197350"/>
          <p14:tracePt t="161053" x="1571625" y="4214813"/>
          <p14:tracePt t="161064" x="1562100" y="4251325"/>
          <p14:tracePt t="161073" x="1554163" y="4295775"/>
          <p14:tracePt t="161083" x="1554163" y="4340225"/>
          <p14:tracePt t="161094" x="1544638" y="4375150"/>
          <p14:tracePt t="161110" x="1536700" y="4419600"/>
          <p14:tracePt t="161127" x="1536700" y="4483100"/>
          <p14:tracePt t="161143" x="1536700" y="4545013"/>
          <p14:tracePt t="161160" x="1536700" y="4581525"/>
          <p14:tracePt t="161177" x="1536700" y="4633913"/>
          <p14:tracePt t="161194" x="1536700" y="4670425"/>
          <p14:tracePt t="161210" x="1536700" y="4687888"/>
          <p14:tracePt t="161227" x="1536700" y="4697413"/>
          <p14:tracePt t="161245" x="1536700" y="4705350"/>
          <p14:tracePt t="161345" x="1536700" y="4687888"/>
          <p14:tracePt t="161355" x="1536700" y="4643438"/>
          <p14:tracePt t="161365" x="1536700" y="4581525"/>
          <p14:tracePt t="161377" x="1527175" y="4518025"/>
          <p14:tracePt t="161394" x="1527175" y="4438650"/>
          <p14:tracePt t="161410" x="1517650" y="4303713"/>
          <p14:tracePt t="161427" x="1509713" y="4214813"/>
          <p14:tracePt t="161444" x="1509713" y="4197350"/>
          <p14:tracePt t="161445" x="1509713" y="4187825"/>
          <p14:tracePt t="161460" x="1500188" y="4170363"/>
          <p14:tracePt t="161477" x="1500188" y="4152900"/>
          <p14:tracePt t="161495" x="1500188" y="4143375"/>
          <p14:tracePt t="161525" x="1500188" y="4133850"/>
          <p14:tracePt t="161626" x="1509713" y="4160838"/>
          <p14:tracePt t="161636" x="1509713" y="4197350"/>
          <p14:tracePt t="161646" x="1517650" y="4241800"/>
          <p14:tracePt t="161660" x="1517650" y="4276725"/>
          <p14:tracePt t="161677" x="1517650" y="4330700"/>
          <p14:tracePt t="161694" x="1517650" y="4357688"/>
          <p14:tracePt t="161710" x="1517650" y="4384675"/>
          <p14:tracePt t="161727" x="1517650" y="4411663"/>
          <p14:tracePt t="161927" x="0" y="0"/>
        </p14:tracePtLst>
        <p14:tracePtLst>
          <p14:tracePt t="162290" x="1517650" y="3276600"/>
          <p14:tracePt t="162520" x="1517650" y="3303588"/>
          <p14:tracePt t="162529" x="1517650" y="3340100"/>
          <p14:tracePt t="162539" x="1517650" y="3375025"/>
          <p14:tracePt t="162549" x="1517650" y="3411538"/>
          <p14:tracePt t="162560" x="1517650" y="3446463"/>
          <p14:tracePt t="162577" x="1517650" y="3490913"/>
          <p14:tracePt t="162594" x="1517650" y="3608388"/>
          <p14:tracePt t="162610" x="1517650" y="3759200"/>
          <p14:tracePt t="162627" x="1517650" y="3830638"/>
          <p14:tracePt t="162644" x="1517650" y="3946525"/>
          <p14:tracePt t="162660" x="1517650" y="4027488"/>
          <p14:tracePt t="162677" x="1517650" y="4071938"/>
          <p14:tracePt t="162694" x="1517650" y="4152900"/>
          <p14:tracePt t="162710" x="1517650" y="4187825"/>
          <p14:tracePt t="162727" x="1517650" y="4197350"/>
          <p14:tracePt t="162744" x="1517650" y="4205288"/>
          <p14:tracePt t="162801" x="1517650" y="4187825"/>
          <p14:tracePt t="162811" x="1527175" y="4152900"/>
          <p14:tracePt t="162821" x="1527175" y="4089400"/>
          <p14:tracePt t="162831" x="1527175" y="4010025"/>
          <p14:tracePt t="162844" x="1536700" y="3911600"/>
          <p14:tracePt t="162861" x="1536700" y="3724275"/>
          <p14:tracePt t="162877" x="1544638" y="3652838"/>
          <p14:tracePt t="162894" x="1544638" y="3562350"/>
          <p14:tracePt t="162910" x="1544638" y="3536950"/>
          <p14:tracePt t="162927" x="1544638" y="3490913"/>
          <p14:tracePt t="162944" x="1544638" y="3438525"/>
          <p14:tracePt t="162960" x="1544638" y="3411538"/>
          <p14:tracePt t="162977" x="1544638" y="3375025"/>
          <p14:tracePt t="162994" x="1544638" y="3340100"/>
          <p14:tracePt t="163027" x="1544638" y="3330575"/>
          <p14:tracePt t="163182" x="1544638" y="3348038"/>
          <p14:tracePt t="163192" x="1544638" y="3357563"/>
          <p14:tracePt t="163203" x="1544638" y="3375025"/>
          <p14:tracePt t="163212" x="1544638" y="3394075"/>
          <p14:tracePt t="163227" x="1544638" y="3411538"/>
          <p14:tracePt t="163244" x="1544638" y="3429000"/>
          <p14:tracePt t="163261" x="1544638" y="3438525"/>
          <p14:tracePt t="163277" x="1544638" y="3446463"/>
          <p14:tracePt t="163353" x="1544638" y="3429000"/>
          <p14:tracePt t="163363" x="1554163" y="3411538"/>
          <p14:tracePt t="163373" x="1554163" y="3375025"/>
          <p14:tracePt t="163383" x="1554163" y="3340100"/>
          <p14:tracePt t="163394" x="1554163" y="3313113"/>
          <p14:tracePt t="163410" x="1554163" y="3276600"/>
          <p14:tracePt t="163427" x="1554163" y="3251200"/>
          <p14:tracePt t="163444" x="1554163" y="3241675"/>
          <p14:tracePt t="163460" x="1554163" y="3232150"/>
          <p14:tracePt t="163533" x="1562100" y="3232150"/>
          <p14:tracePt t="163544" x="1571625" y="3232150"/>
          <p14:tracePt t="163564" x="1581150" y="3232150"/>
          <p14:tracePt t="163574" x="1598613" y="3232150"/>
          <p14:tracePt t="163584" x="1608138" y="3241675"/>
          <p14:tracePt t="163594" x="1625600" y="3259138"/>
          <p14:tracePt t="163611" x="1643063" y="3268663"/>
          <p14:tracePt t="163627" x="1687513" y="3322638"/>
          <p14:tracePt t="163644" x="1741488" y="3384550"/>
          <p14:tracePt t="163660" x="1776413" y="3429000"/>
          <p14:tracePt t="163677" x="1830388" y="3490913"/>
          <p14:tracePt t="163694" x="1847850" y="3509963"/>
          <p14:tracePt t="163711" x="1866900" y="3544888"/>
          <p14:tracePt t="163727" x="1884363" y="3554413"/>
          <p14:tracePt t="163760" x="1884363" y="3562350"/>
          <p14:tracePt t="163795" x="1874838" y="3562350"/>
          <p14:tracePt t="163805" x="1857375" y="3562350"/>
          <p14:tracePt t="163815" x="1839913" y="3571875"/>
          <p14:tracePt t="163827" x="1822450" y="3581400"/>
          <p14:tracePt t="163844" x="1795463" y="3589338"/>
          <p14:tracePt t="163861" x="1751013" y="3616325"/>
          <p14:tracePt t="163877" x="1697038" y="3670300"/>
          <p14:tracePt t="163894" x="1670050" y="3705225"/>
          <p14:tracePt t="163911" x="1598613" y="3830638"/>
          <p14:tracePt t="163927" x="1554163" y="3956050"/>
          <p14:tracePt t="163944" x="1536700" y="4000500"/>
          <p14:tracePt t="163960" x="1536700" y="4081463"/>
          <p14:tracePt t="163977" x="1527175" y="4133850"/>
          <p14:tracePt t="163994" x="1527175" y="4152900"/>
          <p14:tracePt t="164011" x="1527175" y="4170363"/>
          <p14:tracePt t="164248" x="1517650" y="4179888"/>
          <p14:tracePt t="164258" x="1517650" y="4187825"/>
          <p14:tracePt t="164268" x="1517650" y="4214813"/>
          <p14:tracePt t="164280" x="1509713" y="4251325"/>
          <p14:tracePt t="164294" x="1509713" y="4313238"/>
          <p14:tracePt t="164311" x="1509713" y="4429125"/>
          <p14:tracePt t="164328" x="1509713" y="4527550"/>
          <p14:tracePt t="164344" x="1509713" y="4554538"/>
          <p14:tracePt t="164361" x="1509713" y="4598988"/>
          <p14:tracePt t="164377" x="1509713" y="4633913"/>
          <p14:tracePt t="164394" x="1509713" y="4643438"/>
          <p14:tracePt t="164411" x="1509713" y="4652963"/>
          <p14:tracePt t="164498" x="1509713" y="4643438"/>
          <p14:tracePt t="164508" x="1509713" y="4608513"/>
          <p14:tracePt t="164518" x="1509713" y="4537075"/>
          <p14:tracePt t="164528" x="1509713" y="4465638"/>
          <p14:tracePt t="164544" x="1509713" y="4384675"/>
          <p14:tracePt t="164561" x="1509713" y="4241800"/>
          <p14:tracePt t="164577" x="1509713" y="4187825"/>
          <p14:tracePt t="164579" x="1509713" y="4143375"/>
          <p14:tracePt t="164594" x="1509713" y="4116388"/>
          <p14:tracePt t="164611" x="1509713" y="4071938"/>
          <p14:tracePt t="164627" x="1509713" y="4062413"/>
          <p14:tracePt t="164644" x="1509713" y="4054475"/>
          <p14:tracePt t="164661" x="1509713" y="4044950"/>
          <p14:tracePt t="164769" x="1509713" y="4054475"/>
          <p14:tracePt t="164779" x="1509713" y="4071938"/>
          <p14:tracePt t="164790" x="1517650" y="4089400"/>
          <p14:tracePt t="164799" x="1517650" y="4116388"/>
          <p14:tracePt t="164811" x="1527175" y="4143375"/>
          <p14:tracePt t="164828" x="1536700" y="4197350"/>
          <p14:tracePt t="164844" x="1536700" y="4303713"/>
          <p14:tracePt t="164861" x="1536700" y="4411663"/>
          <p14:tracePt t="164877" x="1536700" y="4446588"/>
          <p14:tracePt t="164894" x="1536700" y="4483100"/>
          <p14:tracePt t="164911" x="1536700" y="4500563"/>
          <p14:tracePt t="164930" x="1536700" y="4510088"/>
          <p14:tracePt t="165042" x="1536700" y="4483100"/>
          <p14:tracePt t="165052" x="1536700" y="4465638"/>
          <p14:tracePt t="165061" x="1536700" y="4438650"/>
          <p14:tracePt t="165077" x="1536700" y="4402138"/>
          <p14:tracePt t="165094" x="1544638" y="4348163"/>
          <p14:tracePt t="165111" x="1544638" y="4313238"/>
          <p14:tracePt t="165127" x="1544638" y="4295775"/>
          <p14:tracePt t="165144" x="1544638" y="4268788"/>
          <p14:tracePt t="165161" x="1544638" y="4259263"/>
          <p14:tracePt t="165177" x="1544638" y="4251325"/>
          <p14:tracePt t="165272" x="1554163" y="4251325"/>
          <p14:tracePt t="165292" x="1554163" y="4276725"/>
          <p14:tracePt t="165302" x="1554163" y="4303713"/>
          <p14:tracePt t="165312" x="1562100" y="4348163"/>
          <p14:tracePt t="165322" x="1562100" y="4402138"/>
          <p14:tracePt t="165332" x="1562100" y="4438650"/>
          <p14:tracePt t="165344" x="1562100" y="4473575"/>
          <p14:tracePt t="165361" x="1562100" y="4527550"/>
          <p14:tracePt t="165378" x="1562100" y="4545013"/>
          <p14:tracePt t="165394" x="1562100" y="4562475"/>
          <p14:tracePt t="165411" x="1562100" y="4572000"/>
          <p14:tracePt t="165503" x="1562100" y="4545013"/>
          <p14:tracePt t="165513" x="1562100" y="4510088"/>
          <p14:tracePt t="165523" x="1562100" y="4446588"/>
          <p14:tracePt t="165533" x="1562100" y="4402138"/>
          <p14:tracePt t="165544" x="1562100" y="4367213"/>
          <p14:tracePt t="165561" x="1562100" y="4340225"/>
          <p14:tracePt t="165578" x="1562100" y="4295775"/>
          <p14:tracePt t="165594" x="1562100" y="4259263"/>
          <p14:tracePt t="165611" x="1562100" y="4241800"/>
          <p14:tracePt t="165628" x="1562100" y="4205288"/>
          <p14:tracePt t="165644" x="1562100" y="4187825"/>
          <p14:tracePt t="165678" x="1562100" y="4170363"/>
          <p14:tracePt t="165784" x="1562100" y="4179888"/>
          <p14:tracePt t="165794" x="1562100" y="4197350"/>
          <p14:tracePt t="165804" x="1562100" y="4214813"/>
          <p14:tracePt t="165814" x="1562100" y="4251325"/>
          <p14:tracePt t="165828" x="1562100" y="4295775"/>
          <p14:tracePt t="165844" x="1562100" y="4411663"/>
          <p14:tracePt t="165861" x="1562100" y="4456113"/>
          <p14:tracePt t="165878" x="1554163" y="4537075"/>
          <p14:tracePt t="165894" x="1554163" y="4581525"/>
          <p14:tracePt t="165911" x="1554163" y="4589463"/>
          <p14:tracePt t="165928" x="1544638" y="4598988"/>
          <p14:tracePt t="165944" x="1544638" y="4608513"/>
          <p14:tracePt t="166035" x="1544638" y="4598988"/>
          <p14:tracePt t="166045" x="1544638" y="4572000"/>
          <p14:tracePt t="166055" x="1544638" y="4537075"/>
          <p14:tracePt t="166066" x="1544638" y="4510088"/>
          <p14:tracePt t="166078" x="1544638" y="4483100"/>
          <p14:tracePt t="166095" x="1544638" y="4438650"/>
          <p14:tracePt t="166111" x="1544638" y="4419600"/>
          <p14:tracePt t="166128" x="1544638" y="4394200"/>
          <p14:tracePt t="166145" x="1544638" y="4375150"/>
          <p14:tracePt t="166161" x="1544638" y="4357688"/>
          <p14:tracePt t="166177" x="1544638" y="4330700"/>
          <p14:tracePt t="166195" x="1544638" y="4313238"/>
          <p14:tracePt t="166195" x="1544638" y="4303713"/>
          <p14:tracePt t="166211" x="1544638" y="4286250"/>
          <p14:tracePt t="166228" x="1544638" y="4268788"/>
          <p14:tracePt t="166356" x="1544638" y="4276725"/>
          <p14:tracePt t="166366" x="1544638" y="4295775"/>
          <p14:tracePt t="166376" x="1544638" y="4313238"/>
          <p14:tracePt t="166386" x="1544638" y="4340225"/>
          <p14:tracePt t="166396" x="1544638" y="4375150"/>
          <p14:tracePt t="166411" x="1544638" y="4411663"/>
          <p14:tracePt t="166428" x="1544638" y="4510088"/>
          <p14:tracePt t="166444" x="1544638" y="4554538"/>
          <p14:tracePt t="166461" x="1544638" y="4625975"/>
          <p14:tracePt t="166478" x="1554163" y="4670425"/>
          <p14:tracePt t="166494" x="1554163" y="4687888"/>
          <p14:tracePt t="166511" x="1554163" y="4697413"/>
          <p14:tracePt t="166528" x="1554163" y="4705350"/>
          <p14:tracePt t="166607" x="1554163" y="4687888"/>
          <p14:tracePt t="166617" x="1554163" y="4652963"/>
          <p14:tracePt t="166627" x="1554163" y="4589463"/>
          <p14:tracePt t="166638" x="1554163" y="4518025"/>
          <p14:tracePt t="166647" x="1554163" y="4446588"/>
          <p14:tracePt t="166661" x="1554163" y="4375150"/>
          <p14:tracePt t="166678" x="1554163" y="4232275"/>
          <p14:tracePt t="166694" x="1554163" y="4187825"/>
          <p14:tracePt t="166711" x="1554163" y="4098925"/>
          <p14:tracePt t="166728" x="1554163" y="4044950"/>
          <p14:tracePt t="166744" x="1554163" y="4017963"/>
          <p14:tracePt t="166761" x="1554163" y="3990975"/>
          <p14:tracePt t="166778" x="1554163" y="3983038"/>
          <p14:tracePt t="166798" x="1554163" y="3973513"/>
          <p14:tracePt t="166890" x="1554163" y="3983038"/>
          <p14:tracePt t="166899" x="1554163" y="4010025"/>
          <p14:tracePt t="166910" x="1554163" y="4037013"/>
          <p14:tracePt t="166920" x="1554163" y="4062413"/>
          <p14:tracePt t="166930" x="1554163" y="4089400"/>
          <p14:tracePt t="166944" x="1554163" y="4108450"/>
          <p14:tracePt t="166961" x="1554163" y="4170363"/>
          <p14:tracePt t="166978" x="1554163" y="4205288"/>
          <p14:tracePt t="166979" x="1554163" y="4241800"/>
          <p14:tracePt t="166994" x="1554163" y="4286250"/>
          <p14:tracePt t="167011" x="1554163" y="4367213"/>
          <p14:tracePt t="167028" x="1554163" y="4394200"/>
          <p14:tracePt t="167044" x="1554163" y="4446588"/>
          <p14:tracePt t="167061" x="1554163" y="4473575"/>
          <p14:tracePt t="167078" x="1554163" y="4483100"/>
          <p14:tracePt t="167094" x="1554163" y="4500563"/>
          <p14:tracePt t="167111" x="1554163" y="4510088"/>
          <p14:tracePt t="167128" x="1554163" y="4518025"/>
          <p14:tracePt t="169678" x="0" y="0"/>
        </p14:tracePtLst>
        <p14:tracePtLst>
          <p14:tracePt t="170294" x="5268913" y="3313113"/>
          <p14:tracePt t="170535" x="5259388" y="3313113"/>
          <p14:tracePt t="170544" x="5232400" y="3313113"/>
          <p14:tracePt t="170554" x="5180013" y="3322638"/>
          <p14:tracePt t="170564" x="5108575" y="3322638"/>
          <p14:tracePt t="170578" x="5000625" y="3322638"/>
          <p14:tracePt t="170595" x="4795838" y="3286125"/>
          <p14:tracePt t="170612" x="4687888" y="3251200"/>
          <p14:tracePt t="170628" x="4537075" y="3170238"/>
          <p14:tracePt t="170645" x="4429125" y="3098800"/>
          <p14:tracePt t="170662" x="4384675" y="3054350"/>
          <p14:tracePt t="170679" x="4322763" y="2982913"/>
          <p14:tracePt t="170695" x="4276725" y="2901950"/>
          <p14:tracePt t="170712" x="4251325" y="2857500"/>
          <p14:tracePt t="170728" x="4232275" y="2776538"/>
          <p14:tracePt t="170745" x="4232275" y="2705100"/>
          <p14:tracePt t="170762" x="4232275" y="2670175"/>
          <p14:tracePt t="170778" x="4276725" y="2581275"/>
          <p14:tracePt t="170795" x="4394200" y="2473325"/>
          <p14:tracePt t="170812" x="4483100" y="2419350"/>
          <p14:tracePt t="170828" x="4724400" y="2303463"/>
          <p14:tracePt t="170845" x="5000625" y="2251075"/>
          <p14:tracePt t="170862" x="5133975" y="2241550"/>
          <p14:tracePt t="170878" x="5367338" y="2224088"/>
          <p14:tracePt t="170895" x="5589588" y="2259013"/>
          <p14:tracePt t="170912" x="5670550" y="2286000"/>
          <p14:tracePt t="170928" x="5830888" y="2339975"/>
          <p14:tracePt t="170945" x="5983288" y="2428875"/>
          <p14:tracePt t="170962" x="6072188" y="2482850"/>
          <p14:tracePt t="170978" x="6215063" y="2581275"/>
          <p14:tracePt t="170996" x="6323013" y="2660650"/>
          <p14:tracePt t="171012" x="6357938" y="2697163"/>
          <p14:tracePt t="171028" x="6402388" y="2732088"/>
          <p14:tracePt t="171046" x="6429375" y="2768600"/>
          <p14:tracePt t="171062" x="6438900" y="2776538"/>
          <p14:tracePt t="171079" x="6465888" y="2813050"/>
          <p14:tracePt t="171096" x="6483350" y="2857500"/>
          <p14:tracePt t="171113" x="6491288" y="2901950"/>
          <p14:tracePt t="171129" x="6500813" y="2982913"/>
          <p14:tracePt t="171145" x="6500813" y="3017838"/>
          <p14:tracePt t="171162" x="6491288" y="3125788"/>
          <p14:tracePt t="171178" x="6429375" y="3205163"/>
          <p14:tracePt t="171195" x="6357938" y="3276600"/>
          <p14:tracePt t="171212" x="6134100" y="3438525"/>
          <p14:tracePt t="171228" x="5822950" y="3562350"/>
          <p14:tracePt t="171245" x="5670550" y="3608388"/>
          <p14:tracePt t="171262" x="5330825" y="3660775"/>
          <p14:tracePt t="171278" x="5027613" y="3679825"/>
          <p14:tracePt t="171295" x="4894263" y="3679825"/>
          <p14:tracePt t="171312" x="4633913" y="3679825"/>
          <p14:tracePt t="171328" x="4438650" y="3633788"/>
          <p14:tracePt t="171345" x="4348163" y="3608388"/>
          <p14:tracePt t="171362" x="4205288" y="3536950"/>
          <p14:tracePt t="171378" x="4081463" y="3473450"/>
          <p14:tracePt t="171395" x="4044950" y="3446463"/>
          <p14:tracePt t="171412" x="3990975" y="3411538"/>
          <p14:tracePt t="171428" x="3965575" y="3375025"/>
          <p14:tracePt t="171445" x="3956050" y="3330575"/>
          <p14:tracePt t="171462" x="3938588" y="3224213"/>
          <p14:tracePt t="171478" x="3938588" y="3125788"/>
          <p14:tracePt t="171495" x="3938588" y="3089275"/>
          <p14:tracePt t="171512" x="3938588" y="3027363"/>
          <p14:tracePt t="171528" x="3965575" y="2965450"/>
          <p14:tracePt t="171545" x="4000500" y="2919413"/>
          <p14:tracePt t="171562" x="4152900" y="2803525"/>
          <p14:tracePt t="171579" x="4411663" y="2652713"/>
          <p14:tracePt t="171595" x="4572000" y="2589213"/>
          <p14:tracePt t="171612" x="4822825" y="2509838"/>
          <p14:tracePt t="171628" x="5037138" y="2482850"/>
          <p14:tracePt t="171645" x="5153025" y="2482850"/>
          <p14:tracePt t="171662" x="5375275" y="2482850"/>
          <p14:tracePt t="171678" x="5589588" y="2500313"/>
          <p14:tracePt t="171695" x="5705475" y="2527300"/>
          <p14:tracePt t="171712" x="5902325" y="2608263"/>
          <p14:tracePt t="171728" x="6054725" y="2687638"/>
          <p14:tracePt t="171745" x="6108700" y="2724150"/>
          <p14:tracePt t="171762" x="6188075" y="2795588"/>
          <p14:tracePt t="171779" x="6232525" y="2847975"/>
          <p14:tracePt t="171795" x="6259513" y="2857500"/>
          <p14:tracePt t="171812" x="6286500" y="2901950"/>
          <p14:tracePt t="171829" x="6303963" y="2946400"/>
          <p14:tracePt t="171845" x="6313488" y="2982913"/>
          <p14:tracePt t="171862" x="6313488" y="3054350"/>
          <p14:tracePt t="171878" x="6313488" y="3089275"/>
          <p14:tracePt t="171895" x="6296025" y="3170238"/>
          <p14:tracePt t="171912" x="6232525" y="3251200"/>
          <p14:tracePt t="171928" x="6180138" y="3295650"/>
          <p14:tracePt t="171929" x="6081713" y="3367088"/>
          <p14:tracePt t="171945" x="5929313" y="3465513"/>
          <p14:tracePt t="171962" x="5545138" y="3616325"/>
          <p14:tracePt t="171979" x="5348288" y="3670300"/>
          <p14:tracePt t="171980" x="5160963" y="3705225"/>
          <p14:tracePt t="171995" x="5027613" y="3714750"/>
          <p14:tracePt t="172012" x="4822825" y="3714750"/>
          <p14:tracePt t="172029" x="4751388" y="3714750"/>
          <p14:tracePt t="172045" x="4633913" y="3697288"/>
          <p14:tracePt t="172062" x="4589463" y="3679825"/>
          <p14:tracePt t="189578" x="4589463" y="3670300"/>
          <p14:tracePt t="189587" x="4598988" y="3670300"/>
          <p14:tracePt t="189597" x="4616450" y="3643313"/>
          <p14:tracePt t="189607" x="4670425" y="3608388"/>
          <p14:tracePt t="189619" x="4759325" y="3554413"/>
          <p14:tracePt t="189632" x="4875213" y="3490913"/>
          <p14:tracePt t="189648" x="5180013" y="3375025"/>
          <p14:tracePt t="189665" x="5286375" y="3340100"/>
          <p14:tracePt t="189682" x="5483225" y="3322638"/>
          <p14:tracePt t="189698" x="5634038" y="3322638"/>
          <p14:tracePt t="189715" x="5705475" y="3322638"/>
          <p14:tracePt t="189731" x="5822950" y="3340100"/>
          <p14:tracePt t="189748" x="5911850" y="3367088"/>
          <p14:tracePt t="189765" x="5965825" y="3384550"/>
          <p14:tracePt t="189782" x="6062663" y="3411538"/>
          <p14:tracePt t="189798" x="6161088" y="3438525"/>
          <p14:tracePt t="189815" x="6205538" y="3446463"/>
          <p14:tracePt t="189832" x="6276975" y="3465513"/>
          <p14:tracePt t="189848" x="6330950" y="3465513"/>
          <p14:tracePt t="189865" x="6357938" y="3465513"/>
          <p14:tracePt t="189882" x="6402388" y="3465513"/>
          <p14:tracePt t="189898" x="6456363" y="3446463"/>
          <p14:tracePt t="189915" x="6483350" y="3419475"/>
          <p14:tracePt t="189932" x="6518275" y="3384550"/>
          <p14:tracePt t="189949" x="6562725" y="3295650"/>
          <p14:tracePt t="189965" x="6572250" y="3259138"/>
          <p14:tracePt t="189982" x="6581775" y="3197225"/>
          <p14:tracePt t="189998" x="6581775" y="3160713"/>
          <p14:tracePt t="190001" x="6572250" y="3116263"/>
          <p14:tracePt t="190015" x="6537325" y="3054350"/>
          <p14:tracePt t="190032" x="6375400" y="2901950"/>
          <p14:tracePt t="190048" x="6197600" y="2786063"/>
          <p14:tracePt t="190065" x="5848350" y="2589213"/>
          <p14:tracePt t="190081" x="5581650" y="2473325"/>
          <p14:tracePt t="190098" x="5465763" y="2446338"/>
          <p14:tracePt t="190115" x="5259388" y="2419350"/>
          <p14:tracePt t="190132" x="5089525" y="2419350"/>
          <p14:tracePt t="190148" x="5062538" y="2419350"/>
          <p14:tracePt t="190351" x="0" y="0"/>
        </p14:tracePtLst>
        <p14:tracePtLst>
          <p14:tracePt t="190596" x="4687888" y="2670175"/>
          <p14:tracePt t="190604" x="4687888" y="2679700"/>
          <p14:tracePt t="190615" x="4679950" y="2679700"/>
          <p14:tracePt t="190693" x="4679950" y="2687638"/>
          <p14:tracePt t="190754" x="4679950" y="2697163"/>
          <p14:tracePt t="190844" x="4679950" y="2705100"/>
          <p14:tracePt t="190854" x="4660900" y="2705100"/>
          <p14:tracePt t="190864" x="4633913" y="2705100"/>
          <p14:tracePt t="190875" x="4598988" y="2714625"/>
          <p14:tracePt t="190884" x="4572000" y="2724150"/>
          <p14:tracePt t="190898" x="4545013" y="2732088"/>
          <p14:tracePt t="190915" x="4491038" y="2759075"/>
          <p14:tracePt t="190932" x="4465638" y="2776538"/>
          <p14:tracePt t="190933" x="4456113" y="2776538"/>
          <p14:tracePt t="190948" x="4438650" y="2795588"/>
          <p14:tracePt t="190965" x="4419600" y="2822575"/>
          <p14:tracePt t="190982" x="4411663" y="2840038"/>
          <p14:tracePt t="190999" x="4394200" y="2867025"/>
          <p14:tracePt t="191015" x="4384675" y="2919413"/>
          <p14:tracePt t="191032" x="4375150" y="2955925"/>
          <p14:tracePt t="191048" x="4375150" y="3062288"/>
          <p14:tracePt t="191065" x="4375150" y="3205163"/>
          <p14:tracePt t="191082" x="4384675" y="3268663"/>
          <p14:tracePt t="191098" x="4411663" y="3340100"/>
          <p14:tracePt t="191115" x="4429125" y="3367088"/>
          <p14:tracePt t="191132" x="4438650" y="3384550"/>
          <p14:tracePt t="191149" x="4473575" y="3411538"/>
          <p14:tracePt t="191165" x="4554538" y="3429000"/>
          <p14:tracePt t="191182" x="4608513" y="3438525"/>
          <p14:tracePt t="191198" x="4705350" y="3446463"/>
          <p14:tracePt t="191215" x="4803775" y="3446463"/>
          <p14:tracePt t="191232" x="4848225" y="3446463"/>
          <p14:tracePt t="191249" x="4938713" y="3429000"/>
          <p14:tracePt t="191265" x="5010150" y="3402013"/>
          <p14:tracePt t="191282" x="5027613" y="3384550"/>
          <p14:tracePt t="191298" x="5072063" y="3357563"/>
          <p14:tracePt t="191315" x="5108575" y="3295650"/>
          <p14:tracePt t="191332" x="5133975" y="3251200"/>
          <p14:tracePt t="191348" x="5143500" y="3187700"/>
          <p14:tracePt t="191365" x="5143500" y="3125788"/>
          <p14:tracePt t="191382" x="5143500" y="3098800"/>
          <p14:tracePt t="191399" x="5143500" y="3054350"/>
          <p14:tracePt t="191416" x="5116513" y="3000375"/>
          <p14:tracePt t="191432" x="5089525" y="2982913"/>
          <p14:tracePt t="191449" x="4983163" y="2919413"/>
          <p14:tracePt t="191466" x="4857750" y="2867025"/>
          <p14:tracePt t="191482" x="4786313" y="2847975"/>
          <p14:tracePt t="191499" x="4670425" y="2830513"/>
          <p14:tracePt t="191516" x="4581525" y="2830513"/>
          <p14:tracePt t="191532" x="4527550" y="2830513"/>
          <p14:tracePt t="191549" x="4438650" y="2847975"/>
          <p14:tracePt t="191565" x="4402138" y="2874963"/>
          <p14:tracePt t="191567" x="4375150" y="2894013"/>
          <p14:tracePt t="191582" x="4367213" y="2911475"/>
          <p14:tracePt t="191598" x="4330700" y="2938463"/>
          <p14:tracePt t="191615" x="4322763" y="2938463"/>
          <p14:tracePt t="191616" x="4313238" y="2955925"/>
          <p14:tracePt t="191632" x="4303713" y="2973388"/>
          <p14:tracePt t="191648" x="4286250" y="3009900"/>
          <p14:tracePt t="191665" x="4276725" y="3027363"/>
          <p14:tracePt t="191667" x="4276725" y="3054350"/>
          <p14:tracePt t="191682" x="4268788" y="3062288"/>
          <p14:tracePt t="191699" x="4268788" y="3081338"/>
          <p14:tracePt t="192771" x="0" y="0"/>
        </p14:tracePtLst>
        <p14:tracePtLst>
          <p14:tracePt t="193333" x="1108075" y="4322763"/>
          <p14:tracePt t="193342" x="1196975" y="4241800"/>
          <p14:tracePt t="193350" x="1276350" y="4170363"/>
          <p14:tracePt t="193366" x="1366838" y="4098925"/>
          <p14:tracePt t="193383" x="1544638" y="3965575"/>
          <p14:tracePt t="193400" x="1697038" y="3857625"/>
          <p14:tracePt t="193416" x="1751013" y="3822700"/>
          <p14:tracePt t="193432" x="1839913" y="3759200"/>
          <p14:tracePt t="193449" x="1866900" y="3732213"/>
          <p14:tracePt t="193466" x="1884363" y="3714750"/>
          <p14:tracePt t="193482" x="1893888" y="3705225"/>
          <p14:tracePt t="193499" x="1901825" y="3705225"/>
          <p14:tracePt t="193610" x="1901825" y="3714750"/>
          <p14:tracePt t="193620" x="1901825" y="3741738"/>
          <p14:tracePt t="193630" x="1901825" y="3768725"/>
          <p14:tracePt t="193640" x="1893888" y="3803650"/>
          <p14:tracePt t="193650" x="1884363" y="3857625"/>
          <p14:tracePt t="193665" x="1866900" y="3911600"/>
          <p14:tracePt t="193682" x="1812925" y="4062413"/>
          <p14:tracePt t="193699" x="1795463" y="4125913"/>
          <p14:tracePt t="193701" x="1776413" y="4197350"/>
          <p14:tracePt t="193716" x="1751013" y="4259263"/>
          <p14:tracePt t="193732" x="1704975" y="4429125"/>
          <p14:tracePt t="193749" x="1670050" y="4527550"/>
          <p14:tracePt t="193766" x="1608138" y="4751388"/>
          <p14:tracePt t="193782" x="1571625" y="4894263"/>
          <p14:tracePt t="193799" x="1554163" y="4956175"/>
          <p14:tracePt t="193816" x="1536700" y="5072063"/>
          <p14:tracePt t="193832" x="1517650" y="5180013"/>
          <p14:tracePt t="193849" x="1509713" y="5232400"/>
          <p14:tracePt t="193866" x="1500188" y="5303838"/>
          <p14:tracePt t="193882" x="1490663" y="5348288"/>
          <p14:tracePt t="193899" x="1490663" y="5357813"/>
          <p14:tracePt t="193916" x="1490663" y="5375275"/>
          <p14:tracePt t="194003" x="1482725" y="5348288"/>
          <p14:tracePt t="194012" x="1482725" y="5295900"/>
          <p14:tracePt t="194023" x="1473200" y="5232400"/>
          <p14:tracePt t="194032" x="1465263" y="5133975"/>
          <p14:tracePt t="194049" x="1455738" y="5027613"/>
          <p14:tracePt t="194066" x="1446213" y="4776788"/>
          <p14:tracePt t="194082" x="1446213" y="4562475"/>
          <p14:tracePt t="194099" x="1446213" y="4456113"/>
          <p14:tracePt t="194116" x="1446213" y="4251325"/>
          <p14:tracePt t="194132" x="1446213" y="4071938"/>
          <p14:tracePt t="194149" x="1446213" y="3990975"/>
          <p14:tracePt t="194166" x="1455738" y="3830638"/>
          <p14:tracePt t="194182" x="1455738" y="3670300"/>
          <p14:tracePt t="194199" x="1465263" y="3598863"/>
          <p14:tracePt t="194216" x="1465263" y="3490913"/>
          <p14:tracePt t="194232" x="1465263" y="3429000"/>
          <p14:tracePt t="194249" x="1465263" y="3402013"/>
          <p14:tracePt t="194266" x="1473200" y="3330575"/>
          <p14:tracePt t="194283" x="1482725" y="3214688"/>
          <p14:tracePt t="194299" x="1490663" y="3152775"/>
          <p14:tracePt t="194316" x="1490663" y="3071813"/>
          <p14:tracePt t="194333" x="1490663" y="3009900"/>
          <p14:tracePt t="194349" x="1490663" y="2982913"/>
          <p14:tracePt t="194366" x="1500188" y="2955925"/>
          <p14:tracePt t="194383" x="1500188" y="2946400"/>
          <p14:tracePt t="194399" x="1500188" y="2938463"/>
          <p14:tracePt t="194485" x="1500188" y="2955925"/>
          <p14:tracePt t="194495" x="1500188" y="2982913"/>
          <p14:tracePt t="194505" x="1500188" y="3017838"/>
          <p14:tracePt t="194516" x="1500188" y="3081338"/>
          <p14:tracePt t="194533" x="1490663" y="3152775"/>
          <p14:tracePt t="194549" x="1482725" y="3375025"/>
          <p14:tracePt t="194566" x="1455738" y="3679825"/>
          <p14:tracePt t="194582" x="1438275" y="3803650"/>
          <p14:tracePt t="194599" x="1419225" y="3990975"/>
          <p14:tracePt t="194616" x="1401763" y="4187825"/>
          <p14:tracePt t="194632" x="1401763" y="4268788"/>
          <p14:tracePt t="194634" x="1393825" y="4348163"/>
          <p14:tracePt t="194649" x="1393825" y="4419600"/>
          <p14:tracePt t="194666" x="1384300" y="4562475"/>
          <p14:tracePt t="194682" x="1384300" y="4660900"/>
          <p14:tracePt t="194699" x="1374775" y="4848225"/>
          <p14:tracePt t="194716" x="1374775" y="5000625"/>
          <p14:tracePt t="194732" x="1374775" y="5054600"/>
          <p14:tracePt t="194749" x="1366838" y="5180013"/>
          <p14:tracePt t="194766" x="1366838" y="5295900"/>
          <p14:tracePt t="194782" x="1357313" y="5357813"/>
          <p14:tracePt t="194799" x="1347788" y="5438775"/>
          <p14:tracePt t="194816" x="1347788" y="5465763"/>
          <p14:tracePt t="194832" x="1347788" y="5473700"/>
          <p14:tracePt t="194849" x="1347788" y="5483225"/>
          <p14:tracePt t="194925" x="1347788" y="5465763"/>
          <p14:tracePt t="194936" x="1347788" y="5419725"/>
          <p14:tracePt t="194947" x="1347788" y="5330825"/>
          <p14:tracePt t="194956" x="1347788" y="5197475"/>
          <p14:tracePt t="194966" x="1357313" y="5000625"/>
          <p14:tracePt t="194982" x="1366838" y="4768850"/>
          <p14:tracePt t="194999" x="1393825" y="4276725"/>
          <p14:tracePt t="195016" x="1401763" y="3902075"/>
          <p14:tracePt t="195033" x="1401763" y="3768725"/>
          <p14:tracePt t="195049" x="1419225" y="3536950"/>
          <p14:tracePt t="195067" x="1428750" y="3330575"/>
          <p14:tracePt t="195083" x="1438275" y="3232150"/>
          <p14:tracePt t="195099" x="1438275" y="3108325"/>
          <p14:tracePt t="195116" x="1446213" y="2982913"/>
          <p14:tracePt t="195133" x="1455738" y="2946400"/>
          <p14:tracePt t="195149" x="1455738" y="2884488"/>
          <p14:tracePt t="195166" x="1455738" y="2867025"/>
          <p14:tracePt t="195183" x="1455738" y="2847975"/>
          <p14:tracePt t="195199" x="1455738" y="2840038"/>
          <p14:tracePt t="195317" x="1455738" y="2847975"/>
          <p14:tracePt t="195328" x="1455738" y="2867025"/>
          <p14:tracePt t="195338" x="1455738" y="2894013"/>
          <p14:tracePt t="195349" x="1455738" y="2928938"/>
          <p14:tracePt t="195366" x="1455738" y="2990850"/>
          <p14:tracePt t="195382" x="1455738" y="3170238"/>
          <p14:tracePt t="195399" x="1455738" y="3348038"/>
          <p14:tracePt t="195416" x="1455738" y="3465513"/>
          <p14:tracePt t="195433" x="1455738" y="3705225"/>
          <p14:tracePt t="195449" x="1455738" y="3919538"/>
          <p14:tracePt t="195466" x="1455738" y="4000500"/>
          <p14:tracePt t="195482" x="1446213" y="4205288"/>
          <p14:tracePt t="195499" x="1446213" y="4402138"/>
          <p14:tracePt t="195516" x="1446213" y="4500563"/>
          <p14:tracePt t="195532" x="1438275" y="4643438"/>
          <p14:tracePt t="195549" x="1428750" y="4795838"/>
          <p14:tracePt t="195566" x="1419225" y="4857750"/>
          <p14:tracePt t="195583" x="1411288" y="4946650"/>
          <p14:tracePt t="195599" x="1411288" y="4983163"/>
          <p14:tracePt t="195616" x="1411288" y="4991100"/>
          <p14:tracePt t="195689" x="1411288" y="4956175"/>
          <p14:tracePt t="195699" x="1411288" y="4902200"/>
          <p14:tracePt t="195708" x="1419225" y="4830763"/>
          <p14:tracePt t="195719" x="1428750" y="4714875"/>
          <p14:tracePt t="195732" x="1446213" y="4527550"/>
          <p14:tracePt t="195749" x="1473200" y="3983038"/>
          <p14:tracePt t="195766" x="1473200" y="3687763"/>
          <p14:tracePt t="195782" x="1473200" y="3276600"/>
          <p14:tracePt t="195799" x="1473200" y="3054350"/>
          <p14:tracePt t="195816" x="1473200" y="2973388"/>
          <p14:tracePt t="195833" x="1482725" y="2822575"/>
          <p14:tracePt t="195849" x="1482725" y="2714625"/>
          <p14:tracePt t="195866" x="1482725" y="2652713"/>
          <p14:tracePt t="195883" x="1482725" y="2571750"/>
          <p14:tracePt t="195900" x="1482725" y="2517775"/>
          <p14:tracePt t="195916" x="1482725" y="2500313"/>
          <p14:tracePt t="195933" x="1482725" y="2482850"/>
          <p14:tracePt t="196030" x="1482725" y="2500313"/>
          <p14:tracePt t="196041" x="1482725" y="2544763"/>
          <p14:tracePt t="196051" x="1482725" y="2616200"/>
          <p14:tracePt t="196066" x="1482725" y="2697163"/>
          <p14:tracePt t="196084" x="1482725" y="2867025"/>
          <p14:tracePt t="196099" x="1482725" y="2965450"/>
          <p14:tracePt t="196116" x="1482725" y="3187700"/>
          <p14:tracePt t="196133" x="1482725" y="3375025"/>
          <p14:tracePt t="196149" x="1482725" y="3446463"/>
          <p14:tracePt t="196166" x="1490663" y="3643313"/>
          <p14:tracePt t="196183" x="1490663" y="3830638"/>
          <p14:tracePt t="196199" x="1490663" y="3911600"/>
          <p14:tracePt t="196216" x="1500188" y="4054475"/>
          <p14:tracePt t="196233" x="1500188" y="4214813"/>
          <p14:tracePt t="196249" x="1509713" y="4286250"/>
          <p14:tracePt t="196266" x="1509713" y="4384675"/>
          <p14:tracePt t="196282" x="1509713" y="4465638"/>
          <p14:tracePt t="196299" x="1517650" y="4510088"/>
          <p14:tracePt t="196316" x="1517650" y="4554538"/>
          <p14:tracePt t="196332" x="1517650" y="4589463"/>
          <p14:tracePt t="196349" x="1517650" y="4598988"/>
          <p14:tracePt t="196366" x="1517650" y="4616450"/>
          <p14:tracePt t="196854" x="0" y="0"/>
        </p14:tracePtLst>
        <p14:tracePtLst>
          <p14:tracePt t="197659" x="1652588" y="4652963"/>
          <p14:tracePt t="197667" x="1643063" y="4643438"/>
          <p14:tracePt t="197687" x="1633538" y="4633913"/>
          <p14:tracePt t="197697" x="1625600" y="4633913"/>
          <p14:tracePt t="197707" x="1625600" y="4625975"/>
          <p14:tracePt t="197718" x="1616075" y="4625975"/>
          <p14:tracePt t="197737" x="1616075" y="4616450"/>
          <p14:tracePt t="197757" x="1616075" y="4608513"/>
          <p14:tracePt t="197768" x="1608138" y="4608513"/>
          <p14:tracePt t="197798" x="1608138" y="4598988"/>
          <p14:tracePt t="197818" x="1598613" y="4598988"/>
          <p14:tracePt t="197868" x="1589088" y="4598988"/>
          <p14:tracePt t="198030" x="1598613" y="4608513"/>
          <p14:tracePt t="198040" x="1616075" y="4633913"/>
          <p14:tracePt t="198050" x="1643063" y="4660900"/>
          <p14:tracePt t="198067" x="1670050" y="4687888"/>
          <p14:tracePt t="198083" x="1724025" y="4759325"/>
          <p14:tracePt t="198100" x="1776413" y="4822825"/>
          <p14:tracePt t="198117" x="1812925" y="4857750"/>
          <p14:tracePt t="198133" x="1893888" y="4956175"/>
          <p14:tracePt t="198150" x="1955800" y="5045075"/>
          <p14:tracePt t="198166" x="1982788" y="5089525"/>
          <p14:tracePt t="198183" x="2009775" y="5133975"/>
          <p14:tracePt t="198200" x="2036763" y="5170488"/>
          <p14:tracePt t="198216" x="2036763" y="5180013"/>
          <p14:tracePt t="198233" x="2044700" y="5187950"/>
          <p14:tracePt t="198250" x="2054225" y="5197475"/>
          <p14:tracePt t="198370" x="2044700" y="5197475"/>
          <p14:tracePt t="198381" x="2036763" y="5197475"/>
          <p14:tracePt t="198391" x="2017713" y="5187950"/>
          <p14:tracePt t="198401" x="1982788" y="5170488"/>
          <p14:tracePt t="198416" x="1955800" y="5133975"/>
          <p14:tracePt t="198433" x="1866900" y="5045075"/>
          <p14:tracePt t="198450" x="1785938" y="4965700"/>
          <p14:tracePt t="198466" x="1751013" y="4919663"/>
          <p14:tracePt t="198483" x="1704975" y="4848225"/>
          <p14:tracePt t="198501" x="1670050" y="4786313"/>
          <p14:tracePt t="198517" x="1643063" y="4751388"/>
          <p14:tracePt t="198533" x="1616075" y="4697413"/>
          <p14:tracePt t="198550" x="1608138" y="4679950"/>
          <p14:tracePt t="198566" x="1589088" y="4643438"/>
          <p14:tracePt t="198583" x="1581150" y="4633913"/>
          <p14:tracePt t="198600" x="1581150" y="4625975"/>
          <p14:tracePt t="198622" x="1571625" y="4616450"/>
          <p14:tracePt t="198662" x="1562100" y="4608513"/>
          <p14:tracePt t="198682" x="1562100" y="4598988"/>
          <p14:tracePt t="198722" x="1554163" y="4598988"/>
          <p14:tracePt t="198742" x="1544638" y="4598988"/>
          <p14:tracePt t="198762" x="1544638" y="4589463"/>
          <p14:tracePt t="198842" x="1536700" y="4589463"/>
          <p14:tracePt t="199204" x="1536700" y="4581525"/>
          <p14:tracePt t="199215" x="1544638" y="4581525"/>
          <p14:tracePt t="199224" x="1562100" y="4572000"/>
          <p14:tracePt t="199234" x="1581150" y="4554538"/>
          <p14:tracePt t="199250" x="1616075" y="4537075"/>
          <p14:tracePt t="199267" x="1731963" y="4491038"/>
          <p14:tracePt t="199283" x="1795463" y="4473575"/>
          <p14:tracePt t="199300" x="1901825" y="4438650"/>
          <p14:tracePt t="199316" x="1965325" y="4419600"/>
          <p14:tracePt t="199333" x="1982788" y="4419600"/>
          <p14:tracePt t="199350" x="2027238" y="4411663"/>
          <p14:tracePt t="199366" x="2036763" y="4402138"/>
          <p14:tracePt t="199400" x="2044700" y="4402138"/>
          <p14:tracePt t="19987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19675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Frame n</a:t>
            </a:r>
            <a:r>
              <a:rPr lang="en-US" sz="2000" dirty="0">
                <a:solidFill>
                  <a:srgbClr val="000000"/>
                </a:solidFill>
              </a:rPr>
              <a:t>, since there is no Joint n+ 1, </a:t>
            </a:r>
            <a:r>
              <a:rPr lang="en-US" sz="2000" dirty="0" err="1">
                <a:solidFill>
                  <a:srgbClr val="000000"/>
                </a:solidFill>
              </a:rPr>
              <a:t>zn</a:t>
            </a:r>
            <a:r>
              <a:rPr lang="en-US" sz="2000" dirty="0">
                <a:solidFill>
                  <a:srgbClr val="000000"/>
                </a:solidFill>
              </a:rPr>
              <a:t> is not uniquely defined while </a:t>
            </a:r>
            <a:r>
              <a:rPr lang="en-US" sz="2000" dirty="0" err="1">
                <a:solidFill>
                  <a:srgbClr val="FF0000"/>
                </a:solidFill>
              </a:rPr>
              <a:t>x</a:t>
            </a:r>
            <a:r>
              <a:rPr lang="en-US" sz="2000" baseline="-25000" dirty="0" err="1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 has to be normal to axis z</a:t>
            </a:r>
            <a:r>
              <a:rPr lang="en-US" sz="2000" baseline="-25000" dirty="0">
                <a:solidFill>
                  <a:srgbClr val="FF0000"/>
                </a:solidFill>
              </a:rPr>
              <a:t>n-1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Typically, Joint n is revolute, and thus </a:t>
            </a:r>
            <a:r>
              <a:rPr lang="en-US" sz="2000" dirty="0" err="1">
                <a:solidFill>
                  <a:srgbClr val="000000"/>
                </a:solidFill>
              </a:rPr>
              <a:t>z</a:t>
            </a:r>
            <a:r>
              <a:rPr lang="en-US" sz="2000" baseline="-25000" dirty="0" err="1">
                <a:solidFill>
                  <a:srgbClr val="000000"/>
                </a:solidFill>
              </a:rPr>
              <a:t>n</a:t>
            </a:r>
            <a:r>
              <a:rPr lang="en-US" sz="2000" dirty="0">
                <a:solidFill>
                  <a:srgbClr val="000000"/>
                </a:solidFill>
              </a:rPr>
              <a:t> is to be aligned with the direction of z</a:t>
            </a:r>
            <a:r>
              <a:rPr lang="en-US" sz="2000" baseline="-25000" dirty="0">
                <a:solidFill>
                  <a:srgbClr val="000000"/>
                </a:solidFill>
              </a:rPr>
              <a:t>n_1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4508281" cy="31457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596336" y="2996952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940152" y="4005064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092280" y="3501008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8042" y="2751696"/>
            <a:ext cx="1802136" cy="1268043"/>
          </a:xfrm>
          <a:custGeom>
            <a:avLst/>
            <a:gdLst>
              <a:gd name="connsiteX0" fmla="*/ 1802136 w 1802136"/>
              <a:gd name="connsiteY0" fmla="*/ 317429 h 1268043"/>
              <a:gd name="connsiteX1" fmla="*/ 960164 w 1802136"/>
              <a:gd name="connsiteY1" fmla="*/ 557 h 1268043"/>
              <a:gd name="connsiteX2" fmla="*/ 36710 w 1802136"/>
              <a:gd name="connsiteY2" fmla="*/ 272161 h 1268043"/>
              <a:gd name="connsiteX3" fmla="*/ 272101 w 1802136"/>
              <a:gd name="connsiteY3" fmla="*/ 1268043 h 126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136" h="1268043">
                <a:moveTo>
                  <a:pt x="1802136" y="317429"/>
                </a:moveTo>
                <a:cubicBezTo>
                  <a:pt x="1528269" y="162765"/>
                  <a:pt x="1254402" y="8102"/>
                  <a:pt x="960164" y="557"/>
                </a:cubicBezTo>
                <a:cubicBezTo>
                  <a:pt x="665926" y="-6988"/>
                  <a:pt x="151387" y="60913"/>
                  <a:pt x="36710" y="272161"/>
                </a:cubicBezTo>
                <a:cubicBezTo>
                  <a:pt x="-77967" y="483409"/>
                  <a:pt x="97067" y="875726"/>
                  <a:pt x="272101" y="126804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82"/>
    </mc:Choice>
    <mc:Fallback xmlns="">
      <p:transition spd="slow" advTm="9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97" x="5153025" y="2857500"/>
          <p14:tracePt t="7970" x="5170488" y="2847975"/>
          <p14:tracePt t="7980" x="5180013" y="2822575"/>
          <p14:tracePt t="7990" x="5214938" y="2768600"/>
          <p14:tracePt t="8000" x="5295900" y="2687638"/>
          <p14:tracePt t="8010" x="5419725" y="2562225"/>
          <p14:tracePt t="8027" x="5643563" y="2374900"/>
          <p14:tracePt t="8044" x="6116638" y="2125663"/>
          <p14:tracePt t="8060" x="6518275" y="2036763"/>
          <p14:tracePt t="8077" x="6670675" y="2027238"/>
          <p14:tracePt t="8094" x="6973888" y="2027238"/>
          <p14:tracePt t="8110" x="7188200" y="2054225"/>
          <p14:tracePt t="8127" x="7277100" y="2089150"/>
          <p14:tracePt t="8144" x="7439025" y="2152650"/>
          <p14:tracePt t="8160" x="7545388" y="2232025"/>
          <p14:tracePt t="8177" x="7589838" y="2268538"/>
          <p14:tracePt t="8194" x="7653338" y="2347913"/>
          <p14:tracePt t="8210" x="7697788" y="2438400"/>
          <p14:tracePt t="8227" x="7705725" y="2473325"/>
          <p14:tracePt t="8244" x="7724775" y="2527300"/>
          <p14:tracePt t="8260" x="7732713" y="2571750"/>
          <p14:tracePt t="8277" x="7732713" y="2581275"/>
          <p14:tracePt t="8294" x="7732713" y="2589213"/>
          <p14:tracePt t="8522" x="7751763" y="2608263"/>
          <p14:tracePt t="8532" x="7759700" y="2643188"/>
          <p14:tracePt t="8542" x="7786688" y="2714625"/>
          <p14:tracePt t="8552" x="7823200" y="2803525"/>
          <p14:tracePt t="8562" x="7840663" y="2884488"/>
          <p14:tracePt t="8577" x="7858125" y="2973388"/>
          <p14:tracePt t="8594" x="7875588" y="3098800"/>
          <p14:tracePt t="8610" x="7885113" y="3160713"/>
          <p14:tracePt t="8612" x="7885113" y="3205163"/>
          <p14:tracePt t="8627" x="7885113" y="3259138"/>
          <p14:tracePt t="8644" x="7875588" y="3330575"/>
          <p14:tracePt t="8660" x="7858125" y="3375025"/>
          <p14:tracePt t="8677" x="7823200" y="3419475"/>
          <p14:tracePt t="8694" x="7786688" y="3465513"/>
          <p14:tracePt t="8710" x="7751763" y="3490913"/>
          <p14:tracePt t="8727" x="7661275" y="3517900"/>
          <p14:tracePt t="8744" x="7545388" y="3527425"/>
          <p14:tracePt t="8760" x="7491413" y="3527425"/>
          <p14:tracePt t="8777" x="7367588" y="3527425"/>
          <p14:tracePt t="8794" x="7286625" y="3527425"/>
          <p14:tracePt t="8811" x="7259638" y="3527425"/>
          <p14:tracePt t="8827" x="7205663" y="3517900"/>
          <p14:tracePt t="8844" x="7170738" y="3500438"/>
          <p14:tracePt t="8861" x="7161213" y="3482975"/>
          <p14:tracePt t="8877" x="7134225" y="3455988"/>
          <p14:tracePt t="8894" x="7116763" y="3402013"/>
          <p14:tracePt t="8911" x="7108825" y="3375025"/>
          <p14:tracePt t="8927" x="7108825" y="3303588"/>
          <p14:tracePt t="8944" x="7108825" y="3241675"/>
          <p14:tracePt t="8961" x="7108825" y="3214688"/>
          <p14:tracePt t="8977" x="7134225" y="3143250"/>
          <p14:tracePt t="8994" x="7180263" y="3071813"/>
          <p14:tracePt t="9011" x="7215188" y="3036888"/>
          <p14:tracePt t="9027" x="7323138" y="2955925"/>
          <p14:tracePt t="9044" x="7456488" y="2919413"/>
          <p14:tracePt t="9061" x="7518400" y="2911475"/>
          <p14:tracePt t="9077" x="7643813" y="2911475"/>
          <p14:tracePt t="9094" x="7751763" y="2938463"/>
          <p14:tracePt t="9111" x="7804150" y="2965450"/>
          <p14:tracePt t="9127" x="7894638" y="3017838"/>
          <p14:tracePt t="9144" x="7929563" y="3044825"/>
          <p14:tracePt t="9145" x="7956550" y="3071813"/>
          <p14:tracePt t="9161" x="7974013" y="3089275"/>
          <p14:tracePt t="9177" x="8010525" y="3143250"/>
          <p14:tracePt t="9194" x="8018463" y="3170238"/>
          <p14:tracePt t="9211" x="8045450" y="3276600"/>
          <p14:tracePt t="9227" x="8045450" y="3375025"/>
          <p14:tracePt t="9244" x="8045450" y="3411538"/>
          <p14:tracePt t="9261" x="8045450" y="3465513"/>
          <p14:tracePt t="9277" x="8027988" y="3517900"/>
          <p14:tracePt t="9294" x="8018463" y="3536950"/>
          <p14:tracePt t="9311" x="7974013" y="3589338"/>
          <p14:tracePt t="9327" x="7894638" y="3652838"/>
          <p14:tracePt t="9344" x="7840663" y="3687763"/>
          <p14:tracePt t="9345" x="7786688" y="3724275"/>
          <p14:tracePt t="9360" x="7742238" y="3751263"/>
          <p14:tracePt t="9377" x="7616825" y="3803650"/>
          <p14:tracePt t="9394" x="7554913" y="3822700"/>
          <p14:tracePt t="9411" x="7439025" y="3840163"/>
          <p14:tracePt t="9427" x="7313613" y="3840163"/>
          <p14:tracePt t="9444" x="7277100" y="3840163"/>
          <p14:tracePt t="9461" x="7215188" y="3830638"/>
          <p14:tracePt t="9477" x="7161213" y="3803650"/>
          <p14:tracePt t="9494" x="7143750" y="3795713"/>
          <p14:tracePt t="9511" x="7099300" y="3751263"/>
          <p14:tracePt t="9527" x="7054850" y="3670300"/>
          <p14:tracePt t="9544" x="7027863" y="3616325"/>
          <p14:tracePt t="9561" x="6983413" y="3490913"/>
          <p14:tracePt t="9577" x="6965950" y="3357563"/>
          <p14:tracePt t="9594" x="6965950" y="3295650"/>
          <p14:tracePt t="9611" x="6965950" y="3179763"/>
          <p14:tracePt t="9627" x="6965950" y="3062288"/>
          <p14:tracePt t="9644" x="6991350" y="3009900"/>
          <p14:tracePt t="9661" x="7054850" y="2894013"/>
          <p14:tracePt t="9677" x="7126288" y="2795588"/>
          <p14:tracePt t="9694" x="7180263" y="2751138"/>
          <p14:tracePt t="9711" x="7296150" y="2670175"/>
          <p14:tracePt t="9727" x="7446963" y="2616200"/>
          <p14:tracePt t="9744" x="7518400" y="2608263"/>
          <p14:tracePt t="9761" x="7643813" y="2598738"/>
          <p14:tracePt t="9777" x="7751763" y="2598738"/>
          <p14:tracePt t="9794" x="7804150" y="2625725"/>
          <p14:tracePt t="9811" x="7894638" y="2670175"/>
          <p14:tracePt t="9827" x="7974013" y="2741613"/>
          <p14:tracePt t="9844" x="8010525" y="2768600"/>
          <p14:tracePt t="9861" x="8072438" y="2830513"/>
          <p14:tracePt t="9878" x="8116888" y="2894013"/>
          <p14:tracePt t="9894" x="8134350" y="2919413"/>
          <p14:tracePt t="9911" x="8153400" y="2955925"/>
          <p14:tracePt t="9927" x="8161338" y="2982913"/>
          <p14:tracePt t="9944" x="8161338" y="3000375"/>
          <p14:tracePt t="9961" x="8161338" y="3036888"/>
          <p14:tracePt t="9977" x="8161338" y="3062288"/>
          <p14:tracePt t="9994" x="8143875" y="3160713"/>
          <p14:tracePt t="10011" x="8089900" y="3259138"/>
          <p14:tracePt t="10027" x="8072438" y="3313113"/>
          <p14:tracePt t="10029" x="8037513" y="3340100"/>
          <p14:tracePt t="10044" x="8018463" y="3375025"/>
          <p14:tracePt t="10061" x="7974013" y="3429000"/>
          <p14:tracePt t="10077" x="7939088" y="3446463"/>
          <p14:tracePt t="10079" x="7912100" y="3473450"/>
          <p14:tracePt t="10094" x="7867650" y="3500438"/>
          <p14:tracePt t="10111" x="7786688" y="3544888"/>
          <p14:tracePt t="10127" x="7751763" y="3571875"/>
          <p14:tracePt t="10145" x="7705725" y="3589338"/>
          <p14:tracePt t="10161" x="7661275" y="3598863"/>
          <p14:tracePt t="10177" x="7634288" y="3608388"/>
          <p14:tracePt t="10194" x="7589838" y="3608388"/>
          <p14:tracePt t="10211" x="7562850" y="3608388"/>
          <p14:tracePt t="10227" x="7554913" y="3608388"/>
          <p14:tracePt t="10244" x="7527925" y="3608388"/>
          <p14:tracePt t="10633" x="0" y="0"/>
        </p14:tracePtLst>
        <p14:tracePtLst>
          <p14:tracePt t="12350" x="7304088" y="3509963"/>
          <p14:tracePt t="12691" x="7304088" y="3517900"/>
          <p14:tracePt t="12700" x="7296150" y="3517900"/>
          <p14:tracePt t="12711" x="7286625" y="3527425"/>
          <p14:tracePt t="12721" x="7259638" y="3536950"/>
          <p14:tracePt t="12731" x="7251700" y="3544888"/>
          <p14:tracePt t="12744" x="7232650" y="3554413"/>
          <p14:tracePt t="12761" x="7197725" y="3562350"/>
          <p14:tracePt t="12778" x="7188200" y="3571875"/>
          <p14:tracePt t="12795" x="7153275" y="3589338"/>
          <p14:tracePt t="12811" x="7126288" y="3598863"/>
          <p14:tracePt t="12828" x="7108825" y="3608388"/>
          <p14:tracePt t="12845" x="7072313" y="3608388"/>
          <p14:tracePt t="12861" x="7045325" y="3625850"/>
          <p14:tracePt t="12878" x="7027863" y="3625850"/>
          <p14:tracePt t="12895" x="7010400" y="3633788"/>
          <p14:tracePt t="12911" x="6983413" y="3643313"/>
          <p14:tracePt t="12928" x="6973888" y="3643313"/>
          <p14:tracePt t="12945" x="6956425" y="3652838"/>
          <p14:tracePt t="12961" x="6929438" y="3660775"/>
          <p14:tracePt t="12978" x="6919913" y="3670300"/>
          <p14:tracePt t="12995" x="6902450" y="3679825"/>
          <p14:tracePt t="13011" x="6884988" y="3687763"/>
          <p14:tracePt t="13028" x="6875463" y="3697288"/>
          <p14:tracePt t="13045" x="6867525" y="3697288"/>
          <p14:tracePt t="13061" x="6858000" y="3705225"/>
          <p14:tracePt t="13078" x="6840538" y="3714750"/>
          <p14:tracePt t="13095" x="6831013" y="3724275"/>
          <p14:tracePt t="13111" x="6823075" y="3724275"/>
          <p14:tracePt t="13128" x="6823075" y="3732213"/>
          <p14:tracePt t="13273" x="6823075" y="3724275"/>
          <p14:tracePt t="13293" x="6848475" y="3705225"/>
          <p14:tracePt t="13302" x="6875463" y="3687763"/>
          <p14:tracePt t="13313" x="6911975" y="3670300"/>
          <p14:tracePt t="13328" x="6956425" y="3643313"/>
          <p14:tracePt t="13345" x="7081838" y="3589338"/>
          <p14:tracePt t="13361" x="7143750" y="3562350"/>
          <p14:tracePt t="13378" x="7286625" y="3527425"/>
          <p14:tracePt t="13395" x="7385050" y="3500438"/>
          <p14:tracePt t="13411" x="7419975" y="3490913"/>
          <p14:tracePt t="13428" x="7500938" y="3482975"/>
          <p14:tracePt t="13445" x="7562850" y="3473450"/>
          <p14:tracePt t="13461" x="7589838" y="3473450"/>
          <p14:tracePt t="13478" x="7634288" y="3465513"/>
          <p14:tracePt t="13495" x="7653338" y="3465513"/>
          <p14:tracePt t="13511" x="7661275" y="3465513"/>
          <p14:tracePt t="13528" x="7670800" y="3465513"/>
          <p14:tracePt t="13685" x="7653338" y="3465513"/>
          <p14:tracePt t="13695" x="7626350" y="3473450"/>
          <p14:tracePt t="13705" x="7589838" y="3482975"/>
          <p14:tracePt t="13715" x="7554913" y="3500438"/>
          <p14:tracePt t="13728" x="7510463" y="3517900"/>
          <p14:tracePt t="13746" x="7419975" y="3544888"/>
          <p14:tracePt t="13761" x="7385050" y="3562350"/>
          <p14:tracePt t="13778" x="7304088" y="3598863"/>
          <p14:tracePt t="13795" x="7232650" y="3625850"/>
          <p14:tracePt t="13811" x="7197725" y="3643313"/>
          <p14:tracePt t="13828" x="7143750" y="3670300"/>
          <p14:tracePt t="13845" x="7099300" y="3697288"/>
          <p14:tracePt t="13861" x="7072313" y="3705225"/>
          <p14:tracePt t="13878" x="7027863" y="3732213"/>
          <p14:tracePt t="13895" x="6973888" y="3751263"/>
          <p14:tracePt t="13911" x="6938963" y="3768725"/>
          <p14:tracePt t="13928" x="6902450" y="3786188"/>
          <p14:tracePt t="13945" x="6884988" y="3803650"/>
          <p14:tracePt t="13961" x="6840538" y="3813175"/>
          <p14:tracePt t="13978" x="6804025" y="3830638"/>
          <p14:tracePt t="13995" x="6786563" y="3830638"/>
          <p14:tracePt t="14011" x="6751638" y="3840163"/>
          <p14:tracePt t="14028" x="6732588" y="3840163"/>
          <p14:tracePt t="14045" x="6724650" y="3840163"/>
          <p14:tracePt t="14061" x="6715125" y="3840163"/>
          <p14:tracePt t="14078" x="6705600" y="3840163"/>
          <p14:tracePt t="14277" x="6724650" y="3830638"/>
          <p14:tracePt t="14287" x="6742113" y="3822700"/>
          <p14:tracePt t="14297" x="6759575" y="3803650"/>
          <p14:tracePt t="14311" x="6777038" y="3795713"/>
          <p14:tracePt t="14328" x="6840538" y="3759200"/>
          <p14:tracePt t="14345" x="6867525" y="3741738"/>
          <p14:tracePt t="14361" x="6938963" y="3724275"/>
          <p14:tracePt t="14378" x="7010400" y="3697288"/>
          <p14:tracePt t="14395" x="7037388" y="3679825"/>
          <p14:tracePt t="14411" x="7081838" y="3660775"/>
          <p14:tracePt t="14428" x="7143750" y="3652838"/>
          <p14:tracePt t="14445" x="7180263" y="3633788"/>
          <p14:tracePt t="14461" x="7242175" y="3616325"/>
          <p14:tracePt t="14478" x="7286625" y="3608388"/>
          <p14:tracePt t="14495" x="7313613" y="3598863"/>
          <p14:tracePt t="14511" x="7331075" y="3598863"/>
          <p14:tracePt t="14528" x="7348538" y="3589338"/>
          <p14:tracePt t="14545" x="7358063" y="3589338"/>
          <p14:tracePt t="14568" x="7367588" y="3581400"/>
          <p14:tracePt t="14639" x="7375525" y="3581400"/>
          <p14:tracePt t="14659" x="7385050" y="3581400"/>
          <p14:tracePt t="14679" x="7385050" y="3571875"/>
          <p14:tracePt t="14689" x="7394575" y="3571875"/>
          <p14:tracePt t="14729" x="7402513" y="3571875"/>
          <p14:tracePt t="14840" x="7375525" y="3571875"/>
          <p14:tracePt t="14849" x="7331075" y="3589338"/>
          <p14:tracePt t="14860" x="7286625" y="3608388"/>
          <p14:tracePt t="14870" x="7232650" y="3633788"/>
          <p14:tracePt t="14880" x="7180263" y="3652838"/>
          <p14:tracePt t="14895" x="7126288" y="3670300"/>
          <p14:tracePt t="14911" x="7027863" y="3714750"/>
          <p14:tracePt t="14928" x="6983413" y="3732213"/>
          <p14:tracePt t="14945" x="6911975" y="3759200"/>
          <p14:tracePt t="14962" x="6848475" y="3786188"/>
          <p14:tracePt t="14978" x="6813550" y="3795713"/>
          <p14:tracePt t="14995" x="6759575" y="3822700"/>
          <p14:tracePt t="15011" x="6715125" y="3830638"/>
          <p14:tracePt t="15028" x="6688138" y="3840163"/>
          <p14:tracePt t="15045" x="6653213" y="3848100"/>
          <p14:tracePt t="15061" x="6626225" y="3848100"/>
          <p14:tracePt t="15078" x="6616700" y="3857625"/>
          <p14:tracePt t="15095" x="6608763" y="3857625"/>
          <p14:tracePt t="15112" x="6599238" y="3867150"/>
          <p14:tracePt t="15128" x="6589713" y="3867150"/>
          <p14:tracePt t="15253" x="6608763" y="3867150"/>
          <p14:tracePt t="15263" x="6634163" y="3848100"/>
          <p14:tracePt t="15273" x="6661150" y="3840163"/>
          <p14:tracePt t="15283" x="6697663" y="3813175"/>
          <p14:tracePt t="15295" x="6732588" y="3786188"/>
          <p14:tracePt t="15312" x="6804025" y="3751263"/>
          <p14:tracePt t="15328" x="6840538" y="3732213"/>
          <p14:tracePt t="15345" x="6911975" y="3705225"/>
          <p14:tracePt t="15362" x="6973888" y="3670300"/>
          <p14:tracePt t="15378" x="7018338" y="3652838"/>
          <p14:tracePt t="15395" x="7116763" y="3633788"/>
          <p14:tracePt t="15412" x="7188200" y="3616325"/>
          <p14:tracePt t="15428" x="7215188" y="3616325"/>
          <p14:tracePt t="15445" x="7242175" y="3608388"/>
          <p14:tracePt t="15462" x="7259638" y="3608388"/>
          <p14:tracePt t="15478" x="7269163" y="3608388"/>
          <p14:tracePt t="15704" x="0" y="0"/>
        </p14:tracePtLst>
        <p14:tracePtLst>
          <p14:tracePt t="16218" x="6911975" y="3633788"/>
          <p14:tracePt t="16236" x="6902450" y="3633788"/>
          <p14:tracePt t="16247" x="6894513" y="3643313"/>
          <p14:tracePt t="16277" x="6884988" y="3643313"/>
          <p14:tracePt t="16306" x="6875463" y="3643313"/>
          <p14:tracePt t="16326" x="6867525" y="3643313"/>
          <p14:tracePt t="16336" x="6858000" y="3643313"/>
          <p14:tracePt t="16356" x="6848475" y="3652838"/>
          <p14:tracePt t="16386" x="6840538" y="3652838"/>
          <p14:tracePt t="16396" x="6831013" y="3652838"/>
          <p14:tracePt t="16407" x="6823075" y="3660775"/>
          <p14:tracePt t="16416" x="6823075" y="3670300"/>
          <p14:tracePt t="16428" x="6804025" y="3679825"/>
          <p14:tracePt t="16445" x="6796088" y="3687763"/>
          <p14:tracePt t="16462" x="6759575" y="3724275"/>
          <p14:tracePt t="16478" x="6688138" y="3786188"/>
          <p14:tracePt t="16495" x="6661150" y="3822700"/>
          <p14:tracePt t="16512" x="6589713" y="3884613"/>
          <p14:tracePt t="16528" x="6545263" y="3929063"/>
          <p14:tracePt t="16545" x="6518275" y="3946525"/>
          <p14:tracePt t="16562" x="6483350" y="3990975"/>
          <p14:tracePt t="16578" x="6446838" y="4037013"/>
          <p14:tracePt t="16595" x="6429375" y="4062413"/>
          <p14:tracePt t="16612" x="6411913" y="4081463"/>
          <p14:tracePt t="16879" x="6394450" y="4098925"/>
          <p14:tracePt t="16889" x="6357938" y="4108450"/>
          <p14:tracePt t="16899" x="6303963" y="4143375"/>
          <p14:tracePt t="16912" x="6242050" y="4179888"/>
          <p14:tracePt t="16929" x="6089650" y="4286250"/>
          <p14:tracePt t="16945" x="6010275" y="4357688"/>
          <p14:tracePt t="16962" x="5848350" y="4473575"/>
          <p14:tracePt t="16979" x="5732463" y="4554538"/>
          <p14:tracePt t="16995" x="5697538" y="4581525"/>
          <p14:tracePt t="17012" x="5653088" y="4598988"/>
          <p14:tracePt t="17029" x="5634038" y="4608513"/>
          <p14:tracePt t="17160" x="5661025" y="4572000"/>
          <p14:tracePt t="17170" x="5715000" y="4527550"/>
          <p14:tracePt t="17180" x="5776913" y="4473575"/>
          <p14:tracePt t="17195" x="5857875" y="4394200"/>
          <p14:tracePt t="17212" x="6089650" y="4224338"/>
          <p14:tracePt t="17229" x="6188075" y="4152900"/>
          <p14:tracePt t="17231" x="6286500" y="4089400"/>
          <p14:tracePt t="17245" x="6375400" y="4027488"/>
          <p14:tracePt t="17262" x="6491288" y="3973513"/>
          <p14:tracePt t="17279" x="6518275" y="3965575"/>
          <p14:tracePt t="17295" x="6581775" y="3929063"/>
          <p14:tracePt t="17312" x="6634163" y="3902075"/>
          <p14:tracePt t="17329" x="6680200" y="3884613"/>
          <p14:tracePt t="17345" x="6751638" y="3848100"/>
          <p14:tracePt t="17362" x="6786563" y="3830638"/>
          <p14:tracePt t="17379" x="6804025" y="3822700"/>
          <p14:tracePt t="17395" x="6823075" y="3813175"/>
          <p14:tracePt t="17412" x="6823075" y="3803650"/>
          <p14:tracePt t="17451" x="6831013" y="3803650"/>
          <p14:tracePt t="17521" x="6804025" y="3822700"/>
          <p14:tracePt t="17532" x="6769100" y="3848100"/>
          <p14:tracePt t="17542" x="6697663" y="3894138"/>
          <p14:tracePt t="17552" x="6634163" y="3929063"/>
          <p14:tracePt t="17562" x="6537325" y="3990975"/>
          <p14:tracePt t="17579" x="6419850" y="4062413"/>
          <p14:tracePt t="17595" x="6197600" y="4214813"/>
          <p14:tracePt t="17612" x="6054725" y="4322763"/>
          <p14:tracePt t="17629" x="6000750" y="4357688"/>
          <p14:tracePt t="17645" x="5946775" y="4384675"/>
          <p14:tracePt t="17662" x="5929313" y="4402138"/>
          <p14:tracePt t="17679" x="5919788" y="4402138"/>
          <p14:tracePt t="18003" x="0" y="0"/>
        </p14:tracePtLst>
        <p14:tracePtLst>
          <p14:tracePt t="18577" x="7626350" y="3571875"/>
          <p14:tracePt t="18616" x="7626350" y="3562350"/>
          <p14:tracePt t="18626" x="7626350" y="3554413"/>
          <p14:tracePt t="18636" x="7616825" y="3527425"/>
          <p14:tracePt t="18646" x="7616825" y="3500438"/>
          <p14:tracePt t="18662" x="7599363" y="3482975"/>
          <p14:tracePt t="18679" x="7589838" y="3446463"/>
          <p14:tracePt t="18696" x="7572375" y="3419475"/>
          <p14:tracePt t="18712" x="7572375" y="3411538"/>
          <p14:tracePt t="18729" x="7572375" y="3402013"/>
          <p14:tracePt t="18897" x="7554913" y="3419475"/>
          <p14:tracePt t="18906" x="7537450" y="3473450"/>
          <p14:tracePt t="18917" x="7510463" y="3527425"/>
          <p14:tracePt t="18929" x="7491413" y="3562350"/>
          <p14:tracePt t="18945" x="7473950" y="3608388"/>
          <p14:tracePt t="18962" x="7456488" y="3652838"/>
          <p14:tracePt t="18979" x="7446963" y="3670300"/>
          <p14:tracePt t="18996" x="7439025" y="3679825"/>
          <p14:tracePt t="19027" x="7429500" y="3679825"/>
          <p14:tracePt t="19048" x="7412038" y="3679825"/>
          <p14:tracePt t="19067" x="7402513" y="3679825"/>
          <p14:tracePt t="19078" x="7394575" y="3660775"/>
          <p14:tracePt t="19088" x="7385050" y="3643313"/>
          <p14:tracePt t="19097" x="7385050" y="3616325"/>
          <p14:tracePt t="19112" x="7385050" y="3581400"/>
          <p14:tracePt t="19129" x="7412038" y="3509963"/>
          <p14:tracePt t="19146" x="7419975" y="3490913"/>
          <p14:tracePt t="19162" x="7466013" y="3446463"/>
          <p14:tracePt t="19179" x="7518400" y="3429000"/>
          <p14:tracePt t="19196" x="7545388" y="3419475"/>
          <p14:tracePt t="19212" x="7599363" y="3411538"/>
          <p14:tracePt t="19229" x="7643813" y="3411538"/>
          <p14:tracePt t="19246" x="7653338" y="3419475"/>
          <p14:tracePt t="19262" x="7670800" y="3429000"/>
          <p14:tracePt t="19279" x="7680325" y="3446463"/>
          <p14:tracePt t="19295" x="7680325" y="3465513"/>
          <p14:tracePt t="19312" x="7680325" y="3490913"/>
          <p14:tracePt t="19329" x="7680325" y="3509963"/>
          <p14:tracePt t="19346" x="7670800" y="3517900"/>
          <p14:tracePt t="19362" x="7626350" y="3544888"/>
          <p14:tracePt t="19379" x="7562850" y="3581400"/>
          <p14:tracePt t="19396" x="7527925" y="3581400"/>
          <p14:tracePt t="19412" x="7473950" y="3581400"/>
          <p14:tracePt t="19429" x="7439025" y="3581400"/>
          <p14:tracePt t="19446" x="7429500" y="3571875"/>
          <p14:tracePt t="19462" x="7412038" y="3554413"/>
          <p14:tracePt t="19479" x="7412038" y="3527425"/>
          <p14:tracePt t="19496" x="7412038" y="3517900"/>
          <p14:tracePt t="19512" x="7412038" y="3490913"/>
          <p14:tracePt t="19529" x="7446963" y="3455988"/>
          <p14:tracePt t="19546" x="7473950" y="3446463"/>
          <p14:tracePt t="19562" x="7537450" y="3429000"/>
          <p14:tracePt t="19580" x="7599363" y="3429000"/>
          <p14:tracePt t="19596" x="7626350" y="3429000"/>
          <p14:tracePt t="19612" x="7643813" y="3438525"/>
          <p14:tracePt t="19629" x="7661275" y="3455988"/>
          <p14:tracePt t="19630" x="7670800" y="3473450"/>
          <p14:tracePt t="19646" x="7670800" y="3490913"/>
          <p14:tracePt t="19662" x="7670800" y="3527425"/>
          <p14:tracePt t="19679" x="7670800" y="3544888"/>
          <p14:tracePt t="19696" x="7653338" y="3581400"/>
          <p14:tracePt t="19712" x="7599363" y="3608388"/>
          <p14:tracePt t="19729" x="7572375" y="3616325"/>
          <p14:tracePt t="19746" x="7518400" y="3616325"/>
          <p14:tracePt t="19762" x="7483475" y="3616325"/>
          <p14:tracePt t="19779" x="7466013" y="3616325"/>
          <p14:tracePt t="19796" x="7446963" y="3598863"/>
          <p14:tracePt t="19812" x="7429500" y="3581400"/>
          <p14:tracePt t="19829" x="7429500" y="3562350"/>
          <p14:tracePt t="19846" x="7429500" y="3536950"/>
          <p14:tracePt t="19862" x="7429500" y="3527425"/>
          <p14:tracePt t="23437" x="7419975" y="3527425"/>
          <p14:tracePt t="23447" x="7412038" y="3536950"/>
          <p14:tracePt t="23458" x="7394575" y="3554413"/>
          <p14:tracePt t="23467" x="7375525" y="3562350"/>
          <p14:tracePt t="23480" x="7367588" y="3571875"/>
          <p14:tracePt t="23496" x="7331075" y="3598863"/>
          <p14:tracePt t="23513" x="7323138" y="3598863"/>
          <p14:tracePt t="23530" x="7313613" y="3598863"/>
          <p14:tracePt t="23546" x="7304088" y="3598863"/>
          <p14:tracePt t="23627" x="7304088" y="3589338"/>
          <p14:tracePt t="23637" x="7304088" y="3571875"/>
          <p14:tracePt t="23647" x="7304088" y="3562350"/>
          <p14:tracePt t="23657" x="7313613" y="3544888"/>
          <p14:tracePt t="23667" x="7331075" y="3527425"/>
          <p14:tracePt t="23680" x="7348538" y="3517900"/>
          <p14:tracePt t="23697" x="7394575" y="3482975"/>
          <p14:tracePt t="23713" x="7419975" y="3465513"/>
          <p14:tracePt t="23730" x="7446963" y="3465513"/>
          <p14:tracePt t="23746" x="7466013" y="3455988"/>
          <p14:tracePt t="23763" x="7483475" y="3455988"/>
          <p14:tracePt t="23796" x="7491413" y="3455988"/>
          <p14:tracePt t="26583" x="0" y="0"/>
        </p14:tracePtLst>
        <p14:tracePtLst>
          <p14:tracePt t="29913" x="5938838" y="4000500"/>
          <p14:tracePt t="29929" x="5938838" y="4010025"/>
          <p14:tracePt t="29959" x="5929313" y="4010025"/>
          <p14:tracePt t="29979" x="5911850" y="4010025"/>
          <p14:tracePt t="29989" x="5902325" y="4010025"/>
          <p14:tracePt t="29999" x="5894388" y="4010025"/>
          <p14:tracePt t="30014" x="5884863" y="4010025"/>
          <p14:tracePt t="30031" x="5867400" y="4010025"/>
          <p14:tracePt t="30064" x="5857875" y="4010025"/>
          <p14:tracePt t="30081" x="5848350" y="4010025"/>
          <p14:tracePt t="30170" x="5840413" y="4010025"/>
          <p14:tracePt t="30240" x="5840413" y="4000500"/>
          <p14:tracePt t="30260" x="5840413" y="3990975"/>
          <p14:tracePt t="30291" x="5840413" y="3973513"/>
          <p14:tracePt t="30311" x="5840413" y="3965575"/>
          <p14:tracePt t="30320" x="5840413" y="3956050"/>
          <p14:tracePt t="30331" x="5840413" y="3946525"/>
          <p14:tracePt t="30341" x="5840413" y="3938588"/>
          <p14:tracePt t="30361" x="5840413" y="3929063"/>
          <p14:tracePt t="30371" x="5840413" y="3919538"/>
          <p14:tracePt t="30381" x="5840413" y="3911600"/>
          <p14:tracePt t="30401" x="5840413" y="3902075"/>
          <p14:tracePt t="30421" x="5848350" y="3894138"/>
          <p14:tracePt t="30431" x="5848350" y="3884613"/>
          <p14:tracePt t="30447" x="5867400" y="3884613"/>
          <p14:tracePt t="30464" x="5875338" y="3875088"/>
          <p14:tracePt t="30481" x="5884863" y="3875088"/>
          <p14:tracePt t="30497" x="5894388" y="3875088"/>
          <p14:tracePt t="30514" x="5902325" y="3875088"/>
          <p14:tracePt t="30532" x="5911850" y="3875088"/>
          <p14:tracePt t="30562" x="5919788" y="3875088"/>
          <p14:tracePt t="30592" x="5929313" y="3875088"/>
          <p14:tracePt t="30612" x="5938838" y="3875088"/>
          <p14:tracePt t="30643" x="5938838" y="3884613"/>
          <p14:tracePt t="30672" x="5938838" y="3894138"/>
          <p14:tracePt t="30683" x="5938838" y="3902075"/>
          <p14:tracePt t="30692" x="5938838" y="3911600"/>
          <p14:tracePt t="30702" x="5938838" y="3919538"/>
          <p14:tracePt t="30714" x="5938838" y="3929063"/>
          <p14:tracePt t="30731" x="5938838" y="3938588"/>
          <p14:tracePt t="30747" x="5938838" y="3956050"/>
          <p14:tracePt t="30764" x="5919788" y="3973513"/>
          <p14:tracePt t="30781" x="5902325" y="3973513"/>
          <p14:tracePt t="30797" x="5857875" y="3990975"/>
          <p14:tracePt t="30814" x="5830888" y="4000500"/>
          <p14:tracePt t="30831" x="5813425" y="4000500"/>
          <p14:tracePt t="30847" x="5786438" y="4000500"/>
          <p14:tracePt t="30864" x="5768975" y="4000500"/>
          <p14:tracePt t="30893" x="5759450" y="3990975"/>
          <p14:tracePt t="30923" x="5759450" y="3983038"/>
          <p14:tracePt t="30933" x="5751513" y="3973513"/>
          <p14:tracePt t="30943" x="5751513" y="3965575"/>
          <p14:tracePt t="30953" x="5751513" y="3956050"/>
          <p14:tracePt t="30973" x="5751513" y="3938588"/>
          <p14:tracePt t="30993" x="5751513" y="3929063"/>
          <p14:tracePt t="31004" x="5751513" y="3919538"/>
          <p14:tracePt t="31014" x="5751513" y="3911600"/>
          <p14:tracePt t="31031" x="5751513" y="3894138"/>
          <p14:tracePt t="31047" x="5759450" y="3867150"/>
          <p14:tracePt t="31064" x="5776913" y="3840163"/>
          <p14:tracePt t="31081" x="5795963" y="3830638"/>
          <p14:tracePt t="31097" x="5822950" y="3813175"/>
          <p14:tracePt t="31114" x="5848350" y="3813175"/>
          <p14:tracePt t="31131" x="5857875" y="3813175"/>
          <p14:tracePt t="31147" x="5894388" y="3813175"/>
          <p14:tracePt t="31164" x="5911850" y="3813175"/>
          <p14:tracePt t="31181" x="5929313" y="3813175"/>
          <p14:tracePt t="31198" x="5946775" y="3822700"/>
          <p14:tracePt t="31214" x="5956300" y="3830638"/>
          <p14:tracePt t="31235" x="5956300" y="3840163"/>
          <p14:tracePt t="31248" x="5965825" y="3840163"/>
          <p14:tracePt t="31264" x="5973763" y="3857625"/>
          <p14:tracePt t="31297" x="5973763" y="3867150"/>
          <p14:tracePt t="31314" x="5973763" y="3875088"/>
          <p14:tracePt t="31331" x="5973763" y="3911600"/>
          <p14:tracePt t="31347" x="5973763" y="3938588"/>
          <p14:tracePt t="31364" x="5973763" y="3965575"/>
          <p14:tracePt t="31381" x="5956300" y="3983038"/>
          <p14:tracePt t="31397" x="5919788" y="4010025"/>
          <p14:tracePt t="31414" x="5902325" y="4027488"/>
          <p14:tracePt t="31415" x="5857875" y="4037013"/>
          <p14:tracePt t="31431" x="5830888" y="4037013"/>
          <p14:tracePt t="31447" x="5786438" y="4044950"/>
          <p14:tracePt t="31464" x="5768975" y="4044950"/>
          <p14:tracePt t="31465" x="5759450" y="4044950"/>
          <p14:tracePt t="31481" x="5741988" y="4044950"/>
          <p14:tracePt t="31497" x="5732463" y="4044950"/>
          <p14:tracePt t="31514" x="5715000" y="4037013"/>
          <p14:tracePt t="31531" x="5715000" y="4027488"/>
          <p14:tracePt t="31548" x="5705475" y="4027488"/>
          <p14:tracePt t="31564" x="5705475" y="4017963"/>
          <p14:tracePt t="31581" x="5705475" y="4010025"/>
          <p14:tracePt t="31598" x="5705475" y="3983038"/>
          <p14:tracePt t="31614" x="5705475" y="3973513"/>
          <p14:tracePt t="31631" x="5705475" y="3946525"/>
          <p14:tracePt t="31648" x="5715000" y="3929063"/>
          <p14:tracePt t="31664" x="5715000" y="3911600"/>
          <p14:tracePt t="31681" x="5732463" y="3902075"/>
          <p14:tracePt t="31698" x="5751513" y="3902075"/>
          <p14:tracePt t="31714" x="5768975" y="3894138"/>
          <p14:tracePt t="31731" x="5795963" y="3894138"/>
          <p14:tracePt t="31748" x="5830888" y="3894138"/>
          <p14:tracePt t="31764" x="5840413" y="3894138"/>
          <p14:tracePt t="31781" x="5857875" y="3894138"/>
          <p14:tracePt t="31798" x="5867400" y="3894138"/>
          <p14:tracePt t="31814" x="5875338" y="3902075"/>
          <p14:tracePt t="31837" x="5875338" y="3911600"/>
          <p14:tracePt t="31847" x="5875338" y="3919538"/>
          <p14:tracePt t="31867" x="5875338" y="3929063"/>
          <p14:tracePt t="31881" x="5875338" y="3938588"/>
          <p14:tracePt t="31898" x="5875338" y="3965575"/>
          <p14:tracePt t="31914" x="5875338" y="3973513"/>
          <p14:tracePt t="31931" x="5875338" y="3990975"/>
          <p14:tracePt t="31948" x="5867400" y="4000500"/>
          <p14:tracePt t="31964" x="5867400" y="4010025"/>
          <p14:tracePt t="31981" x="5857875" y="4010025"/>
          <p14:tracePt t="31998" x="5840413" y="4017963"/>
          <p14:tracePt t="32014" x="5830888" y="4017963"/>
          <p14:tracePt t="32031" x="5822950" y="4017963"/>
          <p14:tracePt t="32048" x="5813425" y="4017963"/>
          <p14:tracePt t="32098" x="5803900" y="4017963"/>
          <p14:tracePt t="32118" x="5803900" y="4000500"/>
          <p14:tracePt t="32138" x="5803900" y="3990975"/>
          <p14:tracePt t="32149" x="5803900" y="3983038"/>
          <p14:tracePt t="32158" x="5803900" y="3973513"/>
          <p14:tracePt t="32168" x="5803900" y="3965575"/>
          <p14:tracePt t="32181" x="5813425" y="3965575"/>
          <p14:tracePt t="32198" x="5813425" y="3956050"/>
          <p14:tracePt t="32214" x="5822950" y="3956050"/>
          <p14:tracePt t="32480" x="0" y="0"/>
        </p14:tracePtLst>
        <p14:tracePtLst>
          <p14:tracePt t="32953" x="5786438" y="3633788"/>
          <p14:tracePt t="33183" x="5776913" y="3633788"/>
          <p14:tracePt t="33193" x="5759450" y="3643313"/>
          <p14:tracePt t="33203" x="5751513" y="3652838"/>
          <p14:tracePt t="33215" x="5732463" y="3660775"/>
          <p14:tracePt t="33231" x="5705475" y="3679825"/>
          <p14:tracePt t="33248" x="5670550" y="3705225"/>
          <p14:tracePt t="33265" x="5626100" y="3732213"/>
          <p14:tracePt t="33281" x="5608638" y="3741738"/>
          <p14:tracePt t="33298" x="5572125" y="3768725"/>
          <p14:tracePt t="33315" x="5554663" y="3786188"/>
          <p14:tracePt t="33331" x="5527675" y="3795713"/>
          <p14:tracePt t="33348" x="5510213" y="3813175"/>
          <p14:tracePt t="33364" x="5473700" y="3840163"/>
          <p14:tracePt t="33381" x="5456238" y="3848100"/>
          <p14:tracePt t="33398" x="5429250" y="3875088"/>
          <p14:tracePt t="33415" x="5394325" y="3894138"/>
          <p14:tracePt t="33431" x="5384800" y="3902075"/>
          <p14:tracePt t="33448" x="5357813" y="3919538"/>
          <p14:tracePt t="33464" x="5340350" y="3946525"/>
          <p14:tracePt t="33481" x="5330825" y="3956050"/>
          <p14:tracePt t="33498" x="5295900" y="3973513"/>
          <p14:tracePt t="33514" x="5251450" y="4000500"/>
          <p14:tracePt t="33531" x="5241925" y="4017963"/>
          <p14:tracePt t="33548" x="5205413" y="4044950"/>
          <p14:tracePt t="33565" x="5160963" y="4071938"/>
          <p14:tracePt t="33581" x="5143500" y="4089400"/>
          <p14:tracePt t="33598" x="5099050" y="4125913"/>
          <p14:tracePt t="33615" x="5062538" y="4152900"/>
          <p14:tracePt t="33631" x="5045075" y="4152900"/>
          <p14:tracePt t="33648" x="5018088" y="4179888"/>
          <p14:tracePt t="33665" x="4973638" y="4197350"/>
          <p14:tracePt t="33681" x="4956175" y="4214813"/>
          <p14:tracePt t="33698" x="4919663" y="4241800"/>
          <p14:tracePt t="33715" x="4875213" y="4259263"/>
          <p14:tracePt t="33731" x="4867275" y="4268788"/>
          <p14:tracePt t="33748" x="4840288" y="4286250"/>
          <p14:tracePt t="33765" x="4803775" y="4295775"/>
          <p14:tracePt t="33781" x="4795838" y="4295775"/>
          <p14:tracePt t="33798" x="4776788" y="4313238"/>
          <p14:tracePt t="33815" x="4751388" y="4322763"/>
          <p14:tracePt t="33831" x="4732338" y="4330700"/>
          <p14:tracePt t="33848" x="4724400" y="4340225"/>
          <p14:tracePt t="33865" x="4705350" y="4340225"/>
          <p14:tracePt t="33866" x="4705350" y="4348163"/>
          <p14:tracePt t="33881" x="4697413" y="4348163"/>
          <p14:tracePt t="33898" x="4687888" y="4357688"/>
          <p14:tracePt t="33916" x="4679950" y="4357688"/>
          <p14:tracePt t="33931" x="4679950" y="4367213"/>
          <p14:tracePt t="33948" x="4670425" y="4367213"/>
          <p14:tracePt t="33965" x="4660900" y="4375150"/>
          <p14:tracePt t="33981" x="4652963" y="4384675"/>
          <p14:tracePt t="33998" x="4643438" y="4394200"/>
          <p14:tracePt t="34026" x="4633913" y="4394200"/>
          <p14:tracePt t="34056" x="4633913" y="4402138"/>
          <p14:tracePt t="34327" x="4643438" y="4402138"/>
          <p14:tracePt t="34338" x="4652963" y="4394200"/>
          <p14:tracePt t="34348" x="4670425" y="4367213"/>
          <p14:tracePt t="34358" x="4714875" y="4348163"/>
          <p14:tracePt t="34368" x="4768850" y="4313238"/>
          <p14:tracePt t="34381" x="4840288" y="4268788"/>
          <p14:tracePt t="34398" x="4983163" y="4187825"/>
          <p14:tracePt t="34415" x="5072063" y="4133850"/>
          <p14:tracePt t="34431" x="5268913" y="4017963"/>
          <p14:tracePt t="34448" x="5446713" y="3894138"/>
          <p14:tracePt t="34465" x="5527675" y="3840163"/>
          <p14:tracePt t="34481" x="5661025" y="3751263"/>
          <p14:tracePt t="34498" x="5751513" y="3687763"/>
          <p14:tracePt t="34515" x="5795963" y="3660775"/>
          <p14:tracePt t="34531" x="5857875" y="3633788"/>
          <p14:tracePt t="34548" x="5884863" y="3608388"/>
          <p14:tracePt t="34565" x="5911850" y="3598863"/>
          <p14:tracePt t="34581" x="5919788" y="3589338"/>
          <p14:tracePt t="34599" x="5919788" y="3581400"/>
          <p14:tracePt t="34615" x="5929313" y="3581400"/>
          <p14:tracePt t="34739" x="5929313" y="3589338"/>
          <p14:tracePt t="34750" x="5902325" y="3598863"/>
          <p14:tracePt t="34759" x="5875338" y="3633788"/>
          <p14:tracePt t="34769" x="5840413" y="3660775"/>
          <p14:tracePt t="34781" x="5786438" y="3705225"/>
          <p14:tracePt t="34798" x="5741988" y="3751263"/>
          <p14:tracePt t="34815" x="5626100" y="3857625"/>
          <p14:tracePt t="34831" x="5510213" y="3956050"/>
          <p14:tracePt t="34848" x="5446713" y="4010025"/>
          <p14:tracePt t="34865" x="5348288" y="4081463"/>
          <p14:tracePt t="34881" x="5276850" y="4152900"/>
          <p14:tracePt t="34898" x="5232400" y="4179888"/>
          <p14:tracePt t="34915" x="5170488" y="4232275"/>
          <p14:tracePt t="34931" x="5126038" y="4276725"/>
          <p14:tracePt t="34948" x="5108575" y="4286250"/>
          <p14:tracePt t="34965" x="5072063" y="4313238"/>
          <p14:tracePt t="34982" x="5037138" y="4348163"/>
          <p14:tracePt t="34998" x="5010150" y="4357688"/>
          <p14:tracePt t="35015" x="4973638" y="4394200"/>
          <p14:tracePt t="35032" x="4938713" y="4411663"/>
          <p14:tracePt t="35048" x="4929188" y="4429125"/>
          <p14:tracePt t="35065" x="4911725" y="4438650"/>
          <p14:tracePt t="35082" x="4894263" y="4446588"/>
          <p14:tracePt t="35098" x="4884738" y="4456113"/>
          <p14:tracePt t="35115" x="4857750" y="4465638"/>
          <p14:tracePt t="35132" x="4822825" y="4483100"/>
          <p14:tracePt t="35148" x="4813300" y="4491038"/>
          <p14:tracePt t="35165" x="4803775" y="4500563"/>
          <p14:tracePt t="35181" x="4795838" y="4510088"/>
          <p14:tracePt t="35215" x="4786313" y="4510088"/>
          <p14:tracePt t="35824" x="0" y="0"/>
        </p14:tracePtLst>
        <p14:tracePtLst>
          <p14:tracePt t="36770" x="6786563" y="3660775"/>
          <p14:tracePt t="36929" x="6777038" y="3679825"/>
          <p14:tracePt t="36939" x="6751638" y="3697288"/>
          <p14:tracePt t="36949" x="6732588" y="3714750"/>
          <p14:tracePt t="36958" x="6705600" y="3741738"/>
          <p14:tracePt t="36969" x="6661150" y="3776663"/>
          <p14:tracePt t="36982" x="6626225" y="3795713"/>
          <p14:tracePt t="36999" x="6545263" y="3848100"/>
          <p14:tracePt t="37015" x="6500813" y="3875088"/>
          <p14:tracePt t="37032" x="6429375" y="3911600"/>
          <p14:tracePt t="37049" x="6357938" y="3956050"/>
          <p14:tracePt t="37065" x="6323013" y="3983038"/>
          <p14:tracePt t="37082" x="6259513" y="4037013"/>
          <p14:tracePt t="37099" x="6205538" y="4089400"/>
          <p14:tracePt t="37115" x="6170613" y="4108450"/>
          <p14:tracePt t="37132" x="6126163" y="4143375"/>
          <p14:tracePt t="37149" x="6108700" y="4170363"/>
          <p14:tracePt t="37165" x="6081713" y="4179888"/>
          <p14:tracePt t="37182" x="6054725" y="4197350"/>
          <p14:tracePt t="37198" x="6045200" y="4205288"/>
          <p14:tracePt t="37200" x="6037263" y="4214813"/>
          <p14:tracePt t="37215" x="6027738" y="4214813"/>
          <p14:tracePt t="37232" x="6018213" y="4224338"/>
          <p14:tracePt t="37248" x="6018213" y="4232275"/>
          <p14:tracePt t="37265" x="6010275" y="4241800"/>
          <p14:tracePt t="37282" x="6000750" y="4241800"/>
          <p14:tracePt t="37299" x="5991225" y="4251325"/>
          <p14:tracePt t="37340" x="5983288" y="4251325"/>
          <p14:tracePt t="37501" x="5991225" y="4251325"/>
          <p14:tracePt t="37511" x="6000750" y="4232275"/>
          <p14:tracePt t="37521" x="6027738" y="4214813"/>
          <p14:tracePt t="37532" x="6062663" y="4187825"/>
          <p14:tracePt t="37548" x="6089650" y="4160838"/>
          <p14:tracePt t="37565" x="6180138" y="4089400"/>
          <p14:tracePt t="37582" x="6276975" y="4010025"/>
          <p14:tracePt t="37599" x="6330950" y="3973513"/>
          <p14:tracePt t="37615" x="6438900" y="3911600"/>
          <p14:tracePt t="37632" x="6518275" y="3867150"/>
          <p14:tracePt t="37649" x="6562725" y="3848100"/>
          <p14:tracePt t="37665" x="6616700" y="3813175"/>
          <p14:tracePt t="37682" x="6670675" y="3776663"/>
          <p14:tracePt t="37699" x="6688138" y="3759200"/>
          <p14:tracePt t="37715" x="6732588" y="3732213"/>
          <p14:tracePt t="37732" x="6759575" y="3714750"/>
          <p14:tracePt t="37749" x="6777038" y="3705225"/>
          <p14:tracePt t="37765" x="6796088" y="3697288"/>
          <p14:tracePt t="37782" x="6813550" y="3697288"/>
          <p14:tracePt t="37799" x="6823075" y="3687763"/>
          <p14:tracePt t="37815" x="6840538" y="3679825"/>
          <p14:tracePt t="37832" x="6848475" y="3670300"/>
          <p14:tracePt t="37849" x="6858000" y="3670300"/>
          <p14:tracePt t="37865" x="6867525" y="3660775"/>
          <p14:tracePt t="37882" x="6875463" y="3652838"/>
          <p14:tracePt t="37903" x="6884988" y="3652838"/>
          <p14:tracePt t="38274" x="6867525" y="3670300"/>
          <p14:tracePt t="38285" x="6848475" y="3687763"/>
          <p14:tracePt t="38294" x="6813550" y="3714750"/>
          <p14:tracePt t="38305" x="6769100" y="3751263"/>
          <p14:tracePt t="38315" x="6742113" y="3786188"/>
          <p14:tracePt t="38332" x="6697663" y="3822700"/>
          <p14:tracePt t="38349" x="6616700" y="3867150"/>
          <p14:tracePt t="38366" x="6545263" y="3919538"/>
          <p14:tracePt t="38382" x="6518275" y="3929063"/>
          <p14:tracePt t="38384" x="6491288" y="3956050"/>
          <p14:tracePt t="38399" x="6473825" y="3965575"/>
          <p14:tracePt t="38415" x="6419850" y="3990975"/>
          <p14:tracePt t="38432" x="6394450" y="4010025"/>
          <p14:tracePt t="38449" x="6357938" y="4037013"/>
          <p14:tracePt t="38466" x="6303963" y="4071938"/>
          <p14:tracePt t="38482" x="6286500" y="4081463"/>
          <p14:tracePt t="38499" x="6242050" y="4116388"/>
          <p14:tracePt t="38515" x="6215063" y="4133850"/>
          <p14:tracePt t="38532" x="6205538" y="4152900"/>
          <p14:tracePt t="38549" x="6188075" y="4160838"/>
          <p14:tracePt t="38565" x="6170613" y="4179888"/>
          <p14:tracePt t="38599" x="6153150" y="4197350"/>
          <p14:tracePt t="38615" x="6143625" y="4197350"/>
          <p14:tracePt t="38632" x="6143625" y="4205288"/>
          <p14:tracePt t="38766" x="6143625" y="4197350"/>
          <p14:tracePt t="38776" x="6153150" y="4187825"/>
          <p14:tracePt t="38786" x="6188075" y="4170363"/>
          <p14:tracePt t="38799" x="6224588" y="4133850"/>
          <p14:tracePt t="38816" x="6340475" y="4044950"/>
          <p14:tracePt t="38832" x="6402388" y="3990975"/>
          <p14:tracePt t="38849" x="6500813" y="3919538"/>
          <p14:tracePt t="38865" x="6545263" y="3902075"/>
          <p14:tracePt t="38867" x="6572250" y="3875088"/>
          <p14:tracePt t="38882" x="6616700" y="3848100"/>
          <p14:tracePt t="38899" x="6688138" y="3803650"/>
          <p14:tracePt t="38915" x="6715125" y="3786188"/>
          <p14:tracePt t="38932" x="6769100" y="3759200"/>
          <p14:tracePt t="38949" x="6804025" y="3741738"/>
          <p14:tracePt t="38965" x="6823075" y="3741738"/>
          <p14:tracePt t="38982" x="6858000" y="3724275"/>
          <p14:tracePt t="38999" x="6884988" y="3714750"/>
          <p14:tracePt t="39016" x="6894513" y="3705225"/>
          <p14:tracePt t="39032" x="6902450" y="3705225"/>
          <p14:tracePt t="39049" x="6911975" y="3705225"/>
          <p14:tracePt t="39168" x="6884988" y="3714750"/>
          <p14:tracePt t="39178" x="6848475" y="3751263"/>
          <p14:tracePt t="39188" x="6786563" y="3786188"/>
          <p14:tracePt t="39199" x="6705600" y="3822700"/>
          <p14:tracePt t="39215" x="6634163" y="3875088"/>
          <p14:tracePt t="39232" x="6483350" y="3946525"/>
          <p14:tracePt t="39249" x="6357938" y="4010025"/>
          <p14:tracePt t="39266" x="6303963" y="4037013"/>
          <p14:tracePt t="39282" x="6215063" y="4089400"/>
          <p14:tracePt t="39299" x="6143625" y="4125913"/>
          <p14:tracePt t="39316" x="6108700" y="4152900"/>
          <p14:tracePt t="39332" x="6081713" y="4170363"/>
          <p14:tracePt t="39349" x="6072188" y="4179888"/>
          <p14:tracePt t="39366" x="6072188" y="4187825"/>
          <p14:tracePt t="39382" x="6062663" y="4187825"/>
          <p14:tracePt t="39610" x="0" y="0"/>
        </p14:tracePtLst>
        <p14:tracePtLst>
          <p14:tracePt t="40384" x="5126038" y="4062413"/>
          <p14:tracePt t="40493" x="5133975" y="4062413"/>
          <p14:tracePt t="40523" x="5143500" y="4054475"/>
          <p14:tracePt t="40533" x="5143500" y="4044950"/>
          <p14:tracePt t="40543" x="5160963" y="4044950"/>
          <p14:tracePt t="40553" x="5170488" y="4044950"/>
          <p14:tracePt t="40566" x="5187950" y="4037013"/>
          <p14:tracePt t="40582" x="5205413" y="4027488"/>
          <p14:tracePt t="40599" x="5251450" y="4027488"/>
          <p14:tracePt t="40616" x="5286375" y="4027488"/>
          <p14:tracePt t="40632" x="5313363" y="4027488"/>
          <p14:tracePt t="40649" x="5367338" y="4027488"/>
          <p14:tracePt t="40666" x="5438775" y="4027488"/>
          <p14:tracePt t="40682" x="5483225" y="4037013"/>
          <p14:tracePt t="40699" x="5554663" y="4044950"/>
          <p14:tracePt t="40716" x="5626100" y="4054475"/>
          <p14:tracePt t="40732" x="5643563" y="4054475"/>
          <p14:tracePt t="40749" x="5688013" y="4062413"/>
          <p14:tracePt t="40766" x="5741988" y="4062413"/>
          <p14:tracePt t="40782" x="5768975" y="4062413"/>
          <p14:tracePt t="40799" x="5822950" y="4071938"/>
          <p14:tracePt t="40816" x="5857875" y="4071938"/>
          <p14:tracePt t="40832" x="5875338" y="4071938"/>
          <p14:tracePt t="40849" x="5919788" y="4071938"/>
          <p14:tracePt t="40866" x="5946775" y="4071938"/>
          <p14:tracePt t="40882" x="5973763" y="4071938"/>
          <p14:tracePt t="40899" x="6010275" y="4071938"/>
          <p14:tracePt t="40916" x="6054725" y="4071938"/>
          <p14:tracePt t="40933" x="6062663" y="4071938"/>
          <p14:tracePt t="40949" x="6081713" y="4071938"/>
          <p14:tracePt t="40966" x="6089650" y="4071938"/>
          <p14:tracePt t="40982" x="6099175" y="4071938"/>
          <p14:tracePt t="40999" x="6126163" y="4071938"/>
          <p14:tracePt t="41135" x="6134100" y="4071938"/>
          <p14:tracePt t="41176" x="6143625" y="4071938"/>
          <p14:tracePt t="41218" x="6153150" y="4071938"/>
          <p14:tracePt t="41227" x="6134100" y="4071938"/>
          <p14:tracePt t="41397" x="6116638" y="4071938"/>
          <p14:tracePt t="41407" x="6099175" y="4071938"/>
          <p14:tracePt t="41417" x="6072188" y="4081463"/>
          <p14:tracePt t="41433" x="6037263" y="4081463"/>
          <p14:tracePt t="41449" x="5946775" y="4089400"/>
          <p14:tracePt t="41466" x="5884863" y="4089400"/>
          <p14:tracePt t="41467" x="5813425" y="4089400"/>
          <p14:tracePt t="41483" x="5741988" y="4089400"/>
          <p14:tracePt t="41499" x="5581650" y="4098925"/>
          <p14:tracePt t="41516" x="5483225" y="4098925"/>
          <p14:tracePt t="41517" x="5402263" y="4098925"/>
          <p14:tracePt t="41533" x="5330825" y="4098925"/>
          <p14:tracePt t="41549" x="5224463" y="4098925"/>
          <p14:tracePt t="41566" x="5170488" y="4098925"/>
          <p14:tracePt t="41582" x="5108575" y="4098925"/>
          <p14:tracePt t="41599" x="5054600" y="4098925"/>
          <p14:tracePt t="41616" x="5027613" y="4098925"/>
          <p14:tracePt t="41632" x="4991100" y="4098925"/>
          <p14:tracePt t="41649" x="4965700" y="4098925"/>
          <p14:tracePt t="41666" x="4956175" y="4098925"/>
          <p14:tracePt t="41682" x="4938713" y="4089400"/>
          <p14:tracePt t="41716" x="4929188" y="4089400"/>
          <p14:tracePt t="41748" x="4919663" y="4089400"/>
          <p14:tracePt t="41879" x="4929188" y="4089400"/>
          <p14:tracePt t="41889" x="4946650" y="4089400"/>
          <p14:tracePt t="41899" x="4973638" y="4081463"/>
          <p14:tracePt t="41909" x="5018088" y="4071938"/>
          <p14:tracePt t="41919" x="5081588" y="4062413"/>
          <p14:tracePt t="41933" x="5160963" y="4044950"/>
          <p14:tracePt t="41949" x="5286375" y="4037013"/>
          <p14:tracePt t="41966" x="5375275" y="4027488"/>
          <p14:tracePt t="41983" x="5510213" y="4017963"/>
          <p14:tracePt t="41999" x="5626100" y="4017963"/>
          <p14:tracePt t="42016" x="5697538" y="4017963"/>
          <p14:tracePt t="42033" x="5840413" y="4017963"/>
          <p14:tracePt t="42049" x="5956300" y="4017963"/>
          <p14:tracePt t="42066" x="5991225" y="4027488"/>
          <p14:tracePt t="42351" x="6000750" y="4027488"/>
          <p14:tracePt t="42361" x="6018213" y="4027488"/>
          <p14:tracePt t="42371" x="6054725" y="4010025"/>
          <p14:tracePt t="42382" x="6108700" y="3990975"/>
          <p14:tracePt t="42399" x="6153150" y="3965575"/>
          <p14:tracePt t="42416" x="6251575" y="3929063"/>
          <p14:tracePt t="42433" x="6303963" y="3919538"/>
          <p14:tracePt t="42449" x="6330950" y="3911600"/>
          <p14:tracePt t="42466" x="6367463" y="3911600"/>
          <p14:tracePt t="42483" x="6402388" y="3911600"/>
          <p14:tracePt t="42499" x="6411913" y="3911600"/>
          <p14:tracePt t="42516" x="6429375" y="3911600"/>
          <p14:tracePt t="42533" x="6438900" y="3911600"/>
          <p14:tracePt t="42551" x="6446838" y="3911600"/>
          <p14:tracePt t="42572" x="6456363" y="3911600"/>
          <p14:tracePt t="42603" x="6465888" y="3911600"/>
          <p14:tracePt t="42643" x="6473825" y="3911600"/>
          <p14:tracePt t="42764" x="6446838" y="3911600"/>
          <p14:tracePt t="42773" x="6411913" y="3911600"/>
          <p14:tracePt t="42784" x="6357938" y="3919538"/>
          <p14:tracePt t="42799" x="6303963" y="3929063"/>
          <p14:tracePt t="42816" x="6180138" y="3956050"/>
          <p14:tracePt t="42833" x="6072188" y="3965575"/>
          <p14:tracePt t="42849" x="6018213" y="3973513"/>
          <p14:tracePt t="42866" x="5938838" y="3973513"/>
          <p14:tracePt t="42883" x="5857875" y="3973513"/>
          <p14:tracePt t="42900" x="5822950" y="3973513"/>
          <p14:tracePt t="42916" x="5751513" y="3983038"/>
          <p14:tracePt t="42933" x="5688013" y="3983038"/>
          <p14:tracePt t="42949" x="5661025" y="3990975"/>
          <p14:tracePt t="42966" x="5616575" y="3990975"/>
          <p14:tracePt t="42983" x="5562600" y="3990975"/>
          <p14:tracePt t="42999" x="5545138" y="3990975"/>
          <p14:tracePt t="43016" x="5510213" y="3990975"/>
          <p14:tracePt t="43033" x="5491163" y="3990975"/>
          <p14:tracePt t="43049" x="5456238" y="3990975"/>
          <p14:tracePt t="43066" x="5429250" y="3990975"/>
          <p14:tracePt t="43083" x="5419725" y="3990975"/>
          <p14:tracePt t="43084" x="5411788" y="3990975"/>
          <p14:tracePt t="43100" x="5402263" y="3990975"/>
          <p14:tracePt t="43116" x="5384800" y="3990975"/>
          <p14:tracePt t="43149" x="5367338" y="3990975"/>
          <p14:tracePt t="43184" x="5357813" y="3990975"/>
          <p14:tracePt t="43395" x="5367338" y="3990975"/>
          <p14:tracePt t="43405" x="5384800" y="3990975"/>
          <p14:tracePt t="43415" x="5411788" y="3990975"/>
          <p14:tracePt t="43425" x="5438775" y="4000500"/>
          <p14:tracePt t="43435" x="5465763" y="4000500"/>
          <p14:tracePt t="43449" x="5491163" y="4000500"/>
          <p14:tracePt t="43466" x="5545138" y="4000500"/>
          <p14:tracePt t="43483" x="5572125" y="4000500"/>
          <p14:tracePt t="43500" x="5608638" y="4000500"/>
          <p14:tracePt t="43516" x="5643563" y="4010025"/>
          <p14:tracePt t="43533" x="5661025" y="4010025"/>
          <p14:tracePt t="43550" x="5705475" y="4010025"/>
          <p14:tracePt t="43566" x="5732463" y="4010025"/>
          <p14:tracePt t="43583" x="5741988" y="4010025"/>
          <p14:tracePt t="43600" x="5759450" y="4017963"/>
          <p14:tracePt t="43616" x="5776913" y="4017963"/>
          <p14:tracePt t="43633" x="5786438" y="4017963"/>
          <p14:tracePt t="43649" x="5795963" y="4017963"/>
          <p14:tracePt t="45182" x="0" y="0"/>
        </p14:tracePtLst>
        <p14:tracePtLst>
          <p14:tracePt t="45276" x="5795963" y="4017963"/>
          <p14:tracePt t="45439" x="0" y="0"/>
        </p14:tracePtLst>
        <p14:tracePtLst>
          <p14:tracePt t="53062" x="8796338" y="2679700"/>
          <p14:tracePt t="53070" x="8804275" y="2687638"/>
          <p14:tracePt t="53081" x="8804275" y="2697163"/>
          <p14:tracePt t="53090" x="8804275" y="2705100"/>
          <p14:tracePt t="53101" x="8804275" y="2714625"/>
          <p14:tracePt t="53118" x="8804275" y="2732088"/>
          <p14:tracePt t="53134" x="8742363" y="2813050"/>
          <p14:tracePt t="53151" x="8528050" y="2982913"/>
          <p14:tracePt t="53168" x="8340725" y="3108325"/>
          <p14:tracePt t="53184" x="8037513" y="3322638"/>
          <p14:tracePt t="53201" x="7724775" y="3536950"/>
          <p14:tracePt t="53217" x="7572375" y="3633788"/>
          <p14:tracePt t="53234" x="7304088" y="3803650"/>
          <p14:tracePt t="53251" x="7116763" y="3911600"/>
          <p14:tracePt t="53268" x="7054850" y="3946525"/>
          <p14:tracePt t="53284" x="6938963" y="3973513"/>
          <p14:tracePt t="53301" x="6848475" y="4000500"/>
          <p14:tracePt t="53318" x="6813550" y="4017963"/>
          <p14:tracePt t="53334" x="6751638" y="4044950"/>
          <p14:tracePt t="53351" x="6715125" y="4071938"/>
          <p14:tracePt t="53368" x="6688138" y="4081463"/>
          <p14:tracePt t="53384" x="6670675" y="4089400"/>
          <p14:tracePt t="53401" x="6653213" y="4089400"/>
          <p14:tracePt t="53402" x="6643688" y="4098925"/>
          <p14:tracePt t="53418" x="6634163" y="4098925"/>
          <p14:tracePt t="53434" x="6626225" y="4108450"/>
          <p14:tracePt t="53451" x="6608763" y="4108450"/>
          <p14:tracePt t="53468" x="6599238" y="4108450"/>
          <p14:tracePt t="53484" x="6581775" y="4116388"/>
          <p14:tracePt t="53502" x="6572250" y="4116388"/>
          <p14:tracePt t="53518" x="6562725" y="4116388"/>
          <p14:tracePt t="53534" x="6545263" y="4116388"/>
          <p14:tracePt t="53568" x="6537325" y="4116388"/>
          <p14:tracePt t="53592" x="6537325" y="4108450"/>
          <p14:tracePt t="53603" x="6527800" y="4108450"/>
          <p14:tracePt t="53618" x="6527800" y="4089400"/>
          <p14:tracePt t="53634" x="6518275" y="4081463"/>
          <p14:tracePt t="53653" x="6518275" y="4071938"/>
          <p14:tracePt t="53673" x="6518275" y="4062413"/>
          <p14:tracePt t="53684" x="6518275" y="4054475"/>
          <p14:tracePt t="53701" x="6518275" y="4044950"/>
          <p14:tracePt t="53718" x="6518275" y="4027488"/>
          <p14:tracePt t="53734" x="6545263" y="4010025"/>
          <p14:tracePt t="53751" x="6562725" y="3990975"/>
          <p14:tracePt t="53768" x="6616700" y="3965575"/>
          <p14:tracePt t="53784" x="6680200" y="3929063"/>
          <p14:tracePt t="53801" x="6705600" y="3929063"/>
          <p14:tracePt t="53818" x="6786563" y="3919538"/>
          <p14:tracePt t="53835" x="6848475" y="3919538"/>
          <p14:tracePt t="53851" x="6875463" y="3919538"/>
          <p14:tracePt t="53868" x="6911975" y="3919538"/>
          <p14:tracePt t="53884" x="6938963" y="3919538"/>
          <p14:tracePt t="53901" x="6946900" y="3919538"/>
          <p14:tracePt t="53918" x="6956425" y="3919538"/>
          <p14:tracePt t="53944" x="6965950" y="3929063"/>
          <p14:tracePt t="54125" x="6965950" y="3938588"/>
          <p14:tracePt t="54145" x="6938963" y="3938588"/>
          <p14:tracePt t="54155" x="6911975" y="3938588"/>
          <p14:tracePt t="54165" x="6894513" y="3938588"/>
          <p14:tracePt t="54175" x="6867525" y="3938588"/>
          <p14:tracePt t="54185" x="6848475" y="3938588"/>
          <p14:tracePt t="54201" x="6831013" y="3929063"/>
          <p14:tracePt t="54218" x="6804025" y="3919538"/>
          <p14:tracePt t="54235" x="6777038" y="3911600"/>
          <p14:tracePt t="54251" x="6777038" y="3902075"/>
          <p14:tracePt t="54268" x="6759575" y="3894138"/>
          <p14:tracePt t="54285" x="6751638" y="3894138"/>
          <p14:tracePt t="54301" x="6742113" y="3884613"/>
          <p14:tracePt t="54318" x="6732588" y="3884613"/>
          <p14:tracePt t="55039" x="6715125" y="3884613"/>
          <p14:tracePt t="55049" x="6697663" y="3884613"/>
          <p14:tracePt t="55059" x="6670675" y="3884613"/>
          <p14:tracePt t="55069" x="6643688" y="3884613"/>
          <p14:tracePt t="55085" x="6608763" y="3894138"/>
          <p14:tracePt t="55101" x="6554788" y="3894138"/>
          <p14:tracePt t="55118" x="6527800" y="3894138"/>
          <p14:tracePt t="55135" x="6491288" y="3894138"/>
          <p14:tracePt t="55151" x="6473825" y="3894138"/>
          <p14:tracePt t="55168" x="6465888" y="3894138"/>
          <p14:tracePt t="55185" x="6456363" y="3894138"/>
          <p14:tracePt t="55209" x="6446838" y="3894138"/>
          <p14:tracePt t="55260" x="6446838" y="3884613"/>
          <p14:tracePt t="55300" x="6446838" y="3875088"/>
          <p14:tracePt t="55380" x="6456363" y="3875088"/>
          <p14:tracePt t="55420" x="6456363" y="3884613"/>
          <p14:tracePt t="55460" x="6456363" y="3894138"/>
          <p14:tracePt t="55671" x="6456363" y="3902075"/>
          <p14:tracePt t="55712" x="6456363" y="3911600"/>
          <p14:tracePt t="56687" x="0" y="0"/>
        </p14:tracePtLst>
        <p14:tracePtLst>
          <p14:tracePt t="57522" x="7323138" y="3562350"/>
          <p14:tracePt t="57530" x="7269163" y="3571875"/>
          <p14:tracePt t="57540" x="7215188" y="3581400"/>
          <p14:tracePt t="57552" x="7153275" y="3581400"/>
          <p14:tracePt t="57568" x="7099300" y="3589338"/>
          <p14:tracePt t="57585" x="7027863" y="3589338"/>
          <p14:tracePt t="57602" x="6973888" y="3589338"/>
          <p14:tracePt t="57618" x="6956425" y="3589338"/>
          <p14:tracePt t="57635" x="6929438" y="3589338"/>
          <p14:tracePt t="57652" x="6919913" y="3589338"/>
          <p14:tracePt t="57669" x="6911975" y="3589338"/>
          <p14:tracePt t="57760" x="6911975" y="3581400"/>
          <p14:tracePt t="57781" x="6911975" y="3562350"/>
          <p14:tracePt t="57790" x="6911975" y="3554413"/>
          <p14:tracePt t="57801" x="6929438" y="3536950"/>
          <p14:tracePt t="57811" x="6946900" y="3517900"/>
          <p14:tracePt t="57821" x="7000875" y="3482975"/>
          <p14:tracePt t="57835" x="7054850" y="3446463"/>
          <p14:tracePt t="57852" x="7170738" y="3394075"/>
          <p14:tracePt t="57869" x="7232650" y="3375025"/>
          <p14:tracePt t="57870" x="7304088" y="3357563"/>
          <p14:tracePt t="57885" x="7367588" y="3348038"/>
          <p14:tracePt t="57902" x="7491413" y="3330575"/>
          <p14:tracePt t="57919" x="7537450" y="3330575"/>
          <p14:tracePt t="57935" x="7626350" y="3330575"/>
          <p14:tracePt t="57952" x="7680325" y="3330575"/>
          <p14:tracePt t="57969" x="7688263" y="3340100"/>
          <p14:tracePt t="57985" x="7715250" y="3357563"/>
          <p14:tracePt t="58002" x="7724775" y="3367088"/>
          <p14:tracePt t="58019" x="7724775" y="3375025"/>
          <p14:tracePt t="58035" x="7724775" y="3402013"/>
          <p14:tracePt t="58052" x="7724775" y="3473450"/>
          <p14:tracePt t="58069" x="7705725" y="3500438"/>
          <p14:tracePt t="58085" x="7626350" y="3608388"/>
          <p14:tracePt t="58102" x="7491413" y="3741738"/>
          <p14:tracePt t="58119" x="7412038" y="3822700"/>
          <p14:tracePt t="58135" x="7242175" y="3956050"/>
          <p14:tracePt t="58152" x="7081838" y="4044950"/>
          <p14:tracePt t="58169" x="6991350" y="4089400"/>
          <p14:tracePt t="58185" x="6858000" y="4116388"/>
          <p14:tracePt t="58202" x="6777038" y="4125913"/>
          <p14:tracePt t="58219" x="6759575" y="4125913"/>
          <p14:tracePt t="58235" x="6742113" y="4125913"/>
          <p14:tracePt t="58252" x="6732588" y="4125913"/>
          <p14:tracePt t="58343" x="6732588" y="4116388"/>
          <p14:tracePt t="58373" x="6732588" y="4108450"/>
          <p14:tracePt t="58383" x="6732588" y="4098925"/>
          <p14:tracePt t="58393" x="6742113" y="4089400"/>
          <p14:tracePt t="58403" x="6759575" y="4062413"/>
          <p14:tracePt t="58419" x="6786563" y="4044950"/>
          <p14:tracePt t="58435" x="6867525" y="3956050"/>
          <p14:tracePt t="58452" x="6911975" y="3911600"/>
          <p14:tracePt t="58454" x="6965950" y="3867150"/>
          <p14:tracePt t="58469" x="7010400" y="3813175"/>
          <p14:tracePt t="58485" x="7116763" y="3697288"/>
          <p14:tracePt t="58502" x="7161213" y="3643313"/>
          <p14:tracePt t="58519" x="7242175" y="3562350"/>
          <p14:tracePt t="58535" x="7323138" y="3473450"/>
          <p14:tracePt t="58552" x="7358063" y="3438525"/>
          <p14:tracePt t="58569" x="7419975" y="3384550"/>
          <p14:tracePt t="58585" x="7491413" y="3340100"/>
          <p14:tracePt t="58602" x="7527925" y="3330575"/>
          <p14:tracePt t="58619" x="7589838" y="3303588"/>
          <p14:tracePt t="58635" x="7626350" y="3303588"/>
          <p14:tracePt t="58652" x="7643813" y="3295650"/>
          <p14:tracePt t="58669" x="7680325" y="3295650"/>
          <p14:tracePt t="58685" x="7697788" y="3295650"/>
          <p14:tracePt t="58704" x="7705725" y="3295650"/>
          <p14:tracePt t="58765" x="7697788" y="3313113"/>
          <p14:tracePt t="58775" x="7680325" y="3340100"/>
          <p14:tracePt t="58785" x="7653338" y="3367088"/>
          <p14:tracePt t="58795" x="7599363" y="3411538"/>
          <p14:tracePt t="58805" x="7537450" y="3455988"/>
          <p14:tracePt t="58819" x="7473950" y="3509963"/>
          <p14:tracePt t="58835" x="7304088" y="3571875"/>
          <p14:tracePt t="58852" x="7232650" y="3589338"/>
          <p14:tracePt t="58869" x="7126288" y="3589338"/>
          <p14:tracePt t="58885" x="7072313" y="3589338"/>
          <p14:tracePt t="58902" x="7054850" y="3589338"/>
          <p14:tracePt t="58919" x="7037388" y="3571875"/>
          <p14:tracePt t="58935" x="7018338" y="3544888"/>
          <p14:tracePt t="58952" x="7018338" y="3527425"/>
          <p14:tracePt t="58969" x="7018338" y="3482975"/>
          <p14:tracePt t="58985" x="7037388" y="3429000"/>
          <p14:tracePt t="59003" x="7062788" y="3402013"/>
          <p14:tracePt t="59019" x="7143750" y="3340100"/>
          <p14:tracePt t="59036" x="7259638" y="3295650"/>
          <p14:tracePt t="59052" x="7323138" y="3286125"/>
          <p14:tracePt t="59069" x="7439025" y="3286125"/>
          <p14:tracePt t="59086" x="7545388" y="3295650"/>
          <p14:tracePt t="59102" x="7572375" y="3313113"/>
          <p14:tracePt t="59119" x="7608888" y="3348038"/>
          <p14:tracePt t="59136" x="7634288" y="3402013"/>
          <p14:tracePt t="59152" x="7634288" y="3455988"/>
          <p14:tracePt t="59169" x="7626350" y="3562350"/>
          <p14:tracePt t="59185" x="7589838" y="3616325"/>
          <p14:tracePt t="59188" x="7545388" y="3660775"/>
          <p14:tracePt t="59202" x="7466013" y="3732213"/>
          <p14:tracePt t="59219" x="7269163" y="3848100"/>
          <p14:tracePt t="59236" x="7099300" y="3911600"/>
          <p14:tracePt t="59252" x="7018338" y="3919538"/>
          <p14:tracePt t="59269" x="6929438" y="3919538"/>
          <p14:tracePt t="59286" x="6884988" y="3911600"/>
          <p14:tracePt t="59302" x="6848475" y="3875088"/>
          <p14:tracePt t="59319" x="6823075" y="3813175"/>
          <p14:tracePt t="59335" x="6823075" y="3751263"/>
          <p14:tracePt t="59352" x="6840538" y="3589338"/>
          <p14:tracePt t="59369" x="6938963" y="3455988"/>
          <p14:tracePt t="59386" x="6991350" y="3402013"/>
          <p14:tracePt t="59387" x="7054850" y="3357563"/>
          <p14:tracePt t="59402" x="7134225" y="3322638"/>
          <p14:tracePt t="59419" x="7251700" y="3286125"/>
          <p14:tracePt t="59435" x="7304088" y="3286125"/>
          <p14:tracePt t="59452" x="7394575" y="3286125"/>
          <p14:tracePt t="59469" x="7456488" y="3313113"/>
          <p14:tracePt t="59485" x="7473950" y="3322638"/>
          <p14:tracePt t="59502" x="7500938" y="3357563"/>
          <p14:tracePt t="59519" x="7500938" y="3402013"/>
          <p14:tracePt t="59536" x="7500938" y="3429000"/>
          <p14:tracePt t="59552" x="7456488" y="3500438"/>
          <p14:tracePt t="59569" x="7367588" y="3562350"/>
          <p14:tracePt t="59585" x="7323138" y="3589338"/>
          <p14:tracePt t="59602" x="7269163" y="3598863"/>
          <p14:tracePt t="59619" x="7242175" y="3598863"/>
          <p14:tracePt t="59636" x="7232650" y="3598863"/>
          <p14:tracePt t="59652" x="7224713" y="3598863"/>
          <p14:tracePt t="59669" x="7224713" y="3589338"/>
          <p14:tracePt t="59686" x="7224713" y="3571875"/>
          <p14:tracePt t="59702" x="7251700" y="3517900"/>
          <p14:tracePt t="59719" x="7331075" y="3455988"/>
          <p14:tracePt t="59736" x="7394575" y="3419475"/>
          <p14:tracePt t="59752" x="7491413" y="3384550"/>
          <p14:tracePt t="59769" x="7572375" y="3384550"/>
          <p14:tracePt t="59785" x="7589838" y="3384550"/>
          <p14:tracePt t="59802" x="7608888" y="3384550"/>
          <p14:tracePt t="59819" x="7616825" y="3419475"/>
          <p14:tracePt t="59835" x="7616825" y="3455988"/>
          <p14:tracePt t="59852" x="7616825" y="3517900"/>
          <p14:tracePt t="59869" x="7554913" y="3581400"/>
          <p14:tracePt t="59886" x="7500938" y="3625850"/>
          <p14:tracePt t="59902" x="7394575" y="3679825"/>
          <p14:tracePt t="59919" x="7340600" y="3697288"/>
          <p14:tracePt t="59935" x="7323138" y="3697288"/>
          <p14:tracePt t="59952" x="7296150" y="3697288"/>
          <p14:tracePt t="59969" x="7286625" y="3697288"/>
          <p14:tracePt t="59985" x="7286625" y="3687763"/>
          <p14:tracePt t="60002" x="7286625" y="3625850"/>
          <p14:tracePt t="60019" x="7296150" y="3581400"/>
          <p14:tracePt t="60036" x="7331075" y="3509963"/>
          <p14:tracePt t="60052" x="7367588" y="3465513"/>
          <p14:tracePt t="60069" x="7394575" y="3446463"/>
          <p14:tracePt t="60070" x="7429500" y="3419475"/>
          <p14:tracePt t="60086" x="7466013" y="3402013"/>
          <p14:tracePt t="60102" x="7554913" y="3384550"/>
          <p14:tracePt t="60119" x="7589838" y="3384550"/>
          <p14:tracePt t="60120" x="7608888" y="3384550"/>
          <p14:tracePt t="60136" x="7616825" y="3384550"/>
          <p14:tracePt t="60152" x="7634288" y="3384550"/>
          <p14:tracePt t="60169" x="7643813" y="3394075"/>
          <p14:tracePt t="60186" x="7643813" y="3438525"/>
          <p14:tracePt t="60202" x="7626350" y="3500438"/>
          <p14:tracePt t="60219" x="7599363" y="3517900"/>
          <p14:tracePt t="60235" x="7518400" y="3581400"/>
          <p14:tracePt t="60252" x="7412038" y="3633788"/>
          <p14:tracePt t="60269" x="7375525" y="3633788"/>
          <p14:tracePt t="60286" x="7304088" y="3652838"/>
          <p14:tracePt t="60302" x="7269163" y="3652838"/>
          <p14:tracePt t="60319" x="7251700" y="3652838"/>
          <p14:tracePt t="60336" x="7242175" y="3652838"/>
          <p14:tracePt t="60352" x="7232650" y="3652838"/>
          <p14:tracePt t="63841" x="0" y="0"/>
        </p14:tracePtLst>
        <p14:tracePtLst>
          <p14:tracePt t="67932" x="7599363" y="3429000"/>
          <p14:tracePt t="68817" x="0" y="0"/>
        </p14:tracePtLst>
        <p14:tracePtLst>
          <p14:tracePt t="70544" x="6537325" y="3822700"/>
          <p14:tracePt t="70884" x="6537325" y="3830638"/>
          <p14:tracePt t="70894" x="6527800" y="3830638"/>
          <p14:tracePt t="70905" x="6518275" y="3830638"/>
          <p14:tracePt t="70915" x="6518275" y="3840163"/>
          <p14:tracePt t="70935" x="6510338" y="3840163"/>
          <p14:tracePt t="70945" x="6510338" y="3848100"/>
          <p14:tracePt t="70965" x="6500813" y="3848100"/>
          <p14:tracePt t="70975" x="6500813" y="3857625"/>
          <p14:tracePt t="71005" x="6500813" y="3867150"/>
          <p14:tracePt t="71025" x="6491288" y="3867150"/>
          <p14:tracePt t="71538" x="0" y="0"/>
        </p14:tracePtLst>
        <p14:tracePtLst>
          <p14:tracePt t="72173" x="7581900" y="3375025"/>
          <p14:tracePt t="72352" x="7589838" y="3367088"/>
          <p14:tracePt t="72362" x="7616825" y="3367088"/>
          <p14:tracePt t="72372" x="7643813" y="3348038"/>
          <p14:tracePt t="72388" x="7670800" y="3340100"/>
          <p14:tracePt t="72404" x="7724775" y="3322638"/>
          <p14:tracePt t="72421" x="7786688" y="3295650"/>
          <p14:tracePt t="72438" x="7813675" y="3286125"/>
          <p14:tracePt t="72454" x="7858125" y="3268663"/>
          <p14:tracePt t="72471" x="7912100" y="3241675"/>
          <p14:tracePt t="72488" x="7929563" y="3241675"/>
          <p14:tracePt t="72504" x="7956550" y="3224213"/>
          <p14:tracePt t="72521" x="7974013" y="3214688"/>
          <p14:tracePt t="72538" x="7991475" y="3214688"/>
          <p14:tracePt t="72554" x="8010525" y="3197225"/>
          <p14:tracePt t="72571" x="8037513" y="3187700"/>
          <p14:tracePt t="72588" x="8045450" y="3179763"/>
          <p14:tracePt t="72604" x="8062913" y="3179763"/>
          <p14:tracePt t="72804" x="8037513" y="3197225"/>
          <p14:tracePt t="72815" x="7983538" y="3232150"/>
          <p14:tracePt t="72824" x="7929563" y="3268663"/>
          <p14:tracePt t="72838" x="7848600" y="3303588"/>
          <p14:tracePt t="72854" x="7705725" y="3375025"/>
          <p14:tracePt t="72871" x="7643813" y="3419475"/>
          <p14:tracePt t="72888" x="7537450" y="3455988"/>
          <p14:tracePt t="72904" x="7446963" y="3490913"/>
          <p14:tracePt t="72921" x="7419975" y="3509963"/>
          <p14:tracePt t="72938" x="7348538" y="3536950"/>
          <p14:tracePt t="72955" x="7304088" y="3562350"/>
          <p14:tracePt t="72971" x="7277100" y="3562350"/>
          <p14:tracePt t="72988" x="7251700" y="3571875"/>
          <p14:tracePt t="73005" x="7224713" y="3581400"/>
          <p14:tracePt t="73038" x="7205663" y="3589338"/>
          <p14:tracePt t="73194" x="7224713" y="3581400"/>
          <p14:tracePt t="73205" x="7242175" y="3581400"/>
          <p14:tracePt t="73214" x="7269163" y="3554413"/>
          <p14:tracePt t="73225" x="7313613" y="3527425"/>
          <p14:tracePt t="73238" x="7367588" y="3509963"/>
          <p14:tracePt t="73255" x="7466013" y="3455988"/>
          <p14:tracePt t="73271" x="7518400" y="3438525"/>
          <p14:tracePt t="73288" x="7626350" y="3402013"/>
          <p14:tracePt t="73305" x="7715250" y="3384550"/>
          <p14:tracePt t="73321" x="7751763" y="3375025"/>
          <p14:tracePt t="73338" x="7804150" y="3367088"/>
          <p14:tracePt t="73355" x="7858125" y="3340100"/>
          <p14:tracePt t="73371" x="7885113" y="3330575"/>
          <p14:tracePt t="73388" x="7939088" y="3303588"/>
          <p14:tracePt t="73405" x="7991475" y="3286125"/>
          <p14:tracePt t="73421" x="8010525" y="3276600"/>
          <p14:tracePt t="73438" x="8045450" y="3259138"/>
          <p14:tracePt t="73455" x="8072438" y="3241675"/>
          <p14:tracePt t="73471" x="8089900" y="3232150"/>
          <p14:tracePt t="73488" x="8099425" y="3232150"/>
          <p14:tracePt t="73636" x="8089900" y="3232150"/>
          <p14:tracePt t="73647" x="8072438" y="3232150"/>
          <p14:tracePt t="73658" x="8037513" y="3251200"/>
          <p14:tracePt t="73671" x="7983538" y="3268663"/>
          <p14:tracePt t="73688" x="7858125" y="3322638"/>
          <p14:tracePt t="73705" x="7769225" y="3348038"/>
          <p14:tracePt t="73706" x="7697788" y="3375025"/>
          <p14:tracePt t="73721" x="7608888" y="3402013"/>
          <p14:tracePt t="73738" x="7473950" y="3446463"/>
          <p14:tracePt t="73755" x="7419975" y="3465513"/>
          <p14:tracePt t="73771" x="7358063" y="3473450"/>
          <p14:tracePt t="73788" x="7304088" y="3490913"/>
          <p14:tracePt t="73805" x="7296150" y="3490913"/>
          <p14:tracePt t="73821" x="7269163" y="3490913"/>
          <p14:tracePt t="73847" x="7259638" y="3490913"/>
          <p14:tracePt t="73997" x="7277100" y="3490913"/>
          <p14:tracePt t="74007" x="7296150" y="3490913"/>
          <p14:tracePt t="74017" x="7331075" y="3482975"/>
          <p14:tracePt t="74027" x="7385050" y="3455988"/>
          <p14:tracePt t="74038" x="7446963" y="3438525"/>
          <p14:tracePt t="74054" x="7518400" y="3419475"/>
          <p14:tracePt t="74071" x="7661275" y="3375025"/>
          <p14:tracePt t="74088" x="7786688" y="3330575"/>
          <p14:tracePt t="74104" x="7840663" y="3303588"/>
          <p14:tracePt t="74121" x="7902575" y="3276600"/>
          <p14:tracePt t="74138" x="7974013" y="3259138"/>
          <p14:tracePt t="74154" x="8001000" y="3241675"/>
          <p14:tracePt t="74171" x="8054975" y="3232150"/>
          <p14:tracePt t="74188" x="8081963" y="3224213"/>
          <p14:tracePt t="74205" x="8089900" y="3224213"/>
          <p14:tracePt t="74221" x="8108950" y="3224213"/>
          <p14:tracePt t="74238" x="8116888" y="3224213"/>
          <p14:tracePt t="74400" x="8099425" y="3232150"/>
          <p14:tracePt t="74410" x="8037513" y="3259138"/>
          <p14:tracePt t="74419" x="7947025" y="3295650"/>
          <p14:tracePt t="74429" x="7848600" y="3330575"/>
          <p14:tracePt t="74439" x="7742238" y="3375025"/>
          <p14:tracePt t="74455" x="7616825" y="3419475"/>
          <p14:tracePt t="74471" x="7402513" y="3490913"/>
          <p14:tracePt t="74488" x="7331075" y="3527425"/>
          <p14:tracePt t="74504" x="7232650" y="3544888"/>
          <p14:tracePt t="74521" x="7197725" y="3571875"/>
          <p14:tracePt t="74538" x="7188200" y="3571875"/>
          <p14:tracePt t="74771" x="0" y="0"/>
        </p14:tracePtLst>
        <p14:tracePtLst>
          <p14:tracePt t="75426" x="6759575" y="3643313"/>
          <p14:tracePt t="75574" x="6742113" y="3652838"/>
          <p14:tracePt t="75584" x="6724650" y="3660775"/>
          <p14:tracePt t="75594" x="6705600" y="3687763"/>
          <p14:tracePt t="75605" x="6670675" y="3705225"/>
          <p14:tracePt t="75621" x="6643688" y="3741738"/>
          <p14:tracePt t="75638" x="6581775" y="3795713"/>
          <p14:tracePt t="75655" x="6510338" y="3857625"/>
          <p14:tracePt t="75671" x="6483350" y="3884613"/>
          <p14:tracePt t="75688" x="6419850" y="3938588"/>
          <p14:tracePt t="75705" x="6340475" y="4010025"/>
          <p14:tracePt t="75721" x="6303963" y="4027488"/>
          <p14:tracePt t="75738" x="6242050" y="4081463"/>
          <p14:tracePt t="75755" x="6188075" y="4125913"/>
          <p14:tracePt t="75771" x="6153150" y="4143375"/>
          <p14:tracePt t="75788" x="6116638" y="4187825"/>
          <p14:tracePt t="75805" x="6062663" y="4224338"/>
          <p14:tracePt t="75821" x="6054725" y="4241800"/>
          <p14:tracePt t="75838" x="6000750" y="4286250"/>
          <p14:tracePt t="75855" x="5965825" y="4322763"/>
          <p14:tracePt t="75871" x="5938838" y="4330700"/>
          <p14:tracePt t="75888" x="5911850" y="4367213"/>
          <p14:tracePt t="75905" x="5884863" y="4375150"/>
          <p14:tracePt t="75922" x="5875338" y="4384675"/>
          <p14:tracePt t="75938" x="5867400" y="4384675"/>
          <p14:tracePt t="76036" x="5875338" y="4375150"/>
          <p14:tracePt t="76045" x="5919788" y="4330700"/>
          <p14:tracePt t="76056" x="5973763" y="4276725"/>
          <p14:tracePt t="76066" x="6045200" y="4197350"/>
          <p14:tracePt t="76076" x="6134100" y="4116388"/>
          <p14:tracePt t="76088" x="6242050" y="4037013"/>
          <p14:tracePt t="76105" x="6330950" y="3956050"/>
          <p14:tracePt t="76121" x="6510338" y="3813175"/>
          <p14:tracePt t="76139" x="6634163" y="3724275"/>
          <p14:tracePt t="76155" x="6680200" y="3679825"/>
          <p14:tracePt t="76171" x="6769100" y="3616325"/>
          <p14:tracePt t="76188" x="6840538" y="3562350"/>
          <p14:tracePt t="76205" x="6884988" y="3536950"/>
          <p14:tracePt t="76222" x="6956425" y="3490913"/>
          <p14:tracePt t="76238" x="7000875" y="3455988"/>
          <p14:tracePt t="76255" x="7027863" y="3455988"/>
          <p14:tracePt t="76272" x="7045325" y="3438525"/>
          <p14:tracePt t="76289" x="7062788" y="3429000"/>
          <p14:tracePt t="76305" x="7062788" y="3419475"/>
          <p14:tracePt t="76428" x="7054850" y="3429000"/>
          <p14:tracePt t="76438" x="7027863" y="3446463"/>
          <p14:tracePt t="76447" x="6983413" y="3490913"/>
          <p14:tracePt t="76457" x="6938963" y="3536950"/>
          <p14:tracePt t="76472" x="6884988" y="3581400"/>
          <p14:tracePt t="76488" x="6796088" y="3670300"/>
          <p14:tracePt t="76505" x="6742113" y="3714750"/>
          <p14:tracePt t="76522" x="6634163" y="3795713"/>
          <p14:tracePt t="76538" x="6537325" y="3867150"/>
          <p14:tracePt t="76555" x="6491288" y="3894138"/>
          <p14:tracePt t="76572" x="6429375" y="3938588"/>
          <p14:tracePt t="76588" x="6394450" y="3983038"/>
          <p14:tracePt t="76605" x="6367463" y="4000500"/>
          <p14:tracePt t="76622" x="6330950" y="4044950"/>
          <p14:tracePt t="76638" x="6286500" y="4081463"/>
          <p14:tracePt t="76655" x="6259513" y="4108450"/>
          <p14:tracePt t="76672" x="6205538" y="4160838"/>
          <p14:tracePt t="76688" x="6161088" y="4197350"/>
          <p14:tracePt t="76705" x="6143625" y="4214813"/>
          <p14:tracePt t="76722" x="6108700" y="4241800"/>
          <p14:tracePt t="76738" x="6072188" y="4268788"/>
          <p14:tracePt t="76755" x="6062663" y="4276725"/>
          <p14:tracePt t="76772" x="6054725" y="4286250"/>
          <p14:tracePt t="76789" x="6045200" y="4286250"/>
          <p14:tracePt t="76920" x="6062663" y="4268788"/>
          <p14:tracePt t="76930" x="6116638" y="4224338"/>
          <p14:tracePt t="76939" x="6180138" y="4170363"/>
          <p14:tracePt t="76955" x="6232525" y="4108450"/>
          <p14:tracePt t="76972" x="6330950" y="4010025"/>
          <p14:tracePt t="76988" x="6375400" y="3973513"/>
          <p14:tracePt t="77005" x="6456363" y="3911600"/>
          <p14:tracePt t="77022" x="6545263" y="3840163"/>
          <p14:tracePt t="77038" x="6599238" y="3803650"/>
          <p14:tracePt t="77055" x="6670675" y="3751263"/>
          <p14:tracePt t="77072" x="6724650" y="3705225"/>
          <p14:tracePt t="77088" x="6742113" y="3697288"/>
          <p14:tracePt t="77090" x="6759575" y="3687763"/>
          <p14:tracePt t="77110" x="6769100" y="3679825"/>
          <p14:tracePt t="77241" x="6751638" y="3687763"/>
          <p14:tracePt t="77251" x="6697663" y="3741738"/>
          <p14:tracePt t="77261" x="6634163" y="3803650"/>
          <p14:tracePt t="77272" x="6554788" y="3875088"/>
          <p14:tracePt t="77288" x="6483350" y="3946525"/>
          <p14:tracePt t="77305" x="6330950" y="4089400"/>
          <p14:tracePt t="77322" x="6232525" y="4179888"/>
          <p14:tracePt t="77338" x="6197600" y="4214813"/>
          <p14:tracePt t="77355" x="6153150" y="4251325"/>
          <p14:tracePt t="77372" x="6134100" y="4259263"/>
          <p14:tracePt t="77388" x="6126163" y="4259263"/>
          <p14:tracePt t="77683" x="0" y="0"/>
        </p14:tracePtLst>
        <p14:tracePtLst>
          <p14:tracePt t="78717" x="7589838" y="3446463"/>
          <p14:tracePt t="78879" x="7599363" y="3438525"/>
          <p14:tracePt t="78889" x="7616825" y="3438525"/>
          <p14:tracePt t="78899" x="7643813" y="3429000"/>
          <p14:tracePt t="78909" x="7688263" y="3411538"/>
          <p14:tracePt t="78922" x="7724775" y="3394075"/>
          <p14:tracePt t="78939" x="7813675" y="3367088"/>
          <p14:tracePt t="78956" x="7858125" y="3357563"/>
          <p14:tracePt t="78972" x="7912100" y="3340100"/>
          <p14:tracePt t="78989" x="7956550" y="3322638"/>
          <p14:tracePt t="79005" x="7974013" y="3322638"/>
          <p14:tracePt t="79024" x="8010525" y="3303588"/>
          <p14:tracePt t="79039" x="8027988" y="3303588"/>
          <p14:tracePt t="79055" x="8037513" y="3303588"/>
          <p14:tracePt t="79072" x="8045450" y="3303588"/>
          <p14:tracePt t="79551" x="0" y="0"/>
        </p14:tracePtLst>
        <p14:tracePtLst>
          <p14:tracePt t="83693" x="7466013" y="3554413"/>
          <p14:tracePt t="83831" x="7456488" y="3562350"/>
          <p14:tracePt t="83841" x="7446963" y="3571875"/>
          <p14:tracePt t="83851" x="7429500" y="3581400"/>
          <p14:tracePt t="83861" x="7412038" y="3589338"/>
          <p14:tracePt t="83873" x="7402513" y="3608388"/>
          <p14:tracePt t="83889" x="7385050" y="3608388"/>
          <p14:tracePt t="83906" x="7358063" y="3633788"/>
          <p14:tracePt t="83923" x="7331075" y="3652838"/>
          <p14:tracePt t="83940" x="7323138" y="3652838"/>
          <p14:tracePt t="83956" x="7313613" y="3660775"/>
          <p14:tracePt t="83973" x="7296150" y="3660775"/>
          <p14:tracePt t="84122" x="7286625" y="3660775"/>
          <p14:tracePt t="84162" x="7277100" y="3660775"/>
          <p14:tracePt t="84303" x="7286625" y="3652838"/>
          <p14:tracePt t="84313" x="7304088" y="3625850"/>
          <p14:tracePt t="84323" x="7323138" y="3608388"/>
          <p14:tracePt t="84333" x="7358063" y="3589338"/>
          <p14:tracePt t="84343" x="7375525" y="3562350"/>
          <p14:tracePt t="84357" x="7394575" y="3544888"/>
          <p14:tracePt t="84373" x="7429500" y="3517900"/>
          <p14:tracePt t="84390" x="7439025" y="3509963"/>
          <p14:tracePt t="84406" x="7446963" y="3500438"/>
          <p14:tracePt t="84493" x="7446963" y="3509963"/>
          <p14:tracePt t="84503" x="7419975" y="3527425"/>
          <p14:tracePt t="84515" x="7385050" y="3554413"/>
          <p14:tracePt t="84524" x="7331075" y="3598863"/>
          <p14:tracePt t="84540" x="7269163" y="3633788"/>
          <p14:tracePt t="84556" x="7134225" y="3714750"/>
          <p14:tracePt t="84573" x="7054850" y="3768725"/>
          <p14:tracePt t="84590" x="7027863" y="3776663"/>
          <p14:tracePt t="84606" x="7000875" y="3795713"/>
          <p14:tracePt t="84623" x="6991350" y="3795713"/>
          <p14:tracePt t="84915" x="0" y="0"/>
        </p14:tracePtLst>
        <p14:tracePtLst>
          <p14:tracePt t="85592" x="6491288" y="3938588"/>
          <p14:tracePt t="85649" x="6483350" y="3938588"/>
          <p14:tracePt t="85669" x="6473825" y="3938588"/>
          <p14:tracePt t="85689" x="6465888" y="3946525"/>
          <p14:tracePt t="85699" x="6456363" y="3956050"/>
          <p14:tracePt t="85709" x="6446838" y="3965575"/>
          <p14:tracePt t="85723" x="6429375" y="3973513"/>
          <p14:tracePt t="85740" x="6402388" y="4000500"/>
          <p14:tracePt t="85756" x="6375400" y="4017963"/>
          <p14:tracePt t="85773" x="6340475" y="4044950"/>
          <p14:tracePt t="85790" x="6286500" y="4081463"/>
          <p14:tracePt t="85806" x="6259513" y="4089400"/>
          <p14:tracePt t="85823" x="6224588" y="4116388"/>
          <p14:tracePt t="85840" x="6188075" y="4133850"/>
          <p14:tracePt t="85856" x="6170613" y="4143375"/>
          <p14:tracePt t="85873" x="6143625" y="4160838"/>
          <p14:tracePt t="85890" x="6126163" y="4170363"/>
          <p14:tracePt t="85906" x="6116638" y="4170363"/>
          <p14:tracePt t="85923" x="6108700" y="4170363"/>
          <p14:tracePt t="86060" x="6126163" y="4170363"/>
          <p14:tracePt t="86070" x="6143625" y="4143375"/>
          <p14:tracePt t="86082" x="6170613" y="4116388"/>
          <p14:tracePt t="86091" x="6205538" y="4089400"/>
          <p14:tracePt t="86107" x="6242050" y="4062413"/>
          <p14:tracePt t="86123" x="6323013" y="4010025"/>
          <p14:tracePt t="86140" x="6394450" y="3965575"/>
          <p14:tracePt t="86157" x="6419850" y="3956050"/>
          <p14:tracePt t="86173" x="6456363" y="3938588"/>
          <p14:tracePt t="86190" x="6483350" y="3929063"/>
          <p14:tracePt t="86207" x="6483350" y="3919538"/>
          <p14:tracePt t="86223" x="6491288" y="3919538"/>
          <p14:tracePt t="86352" x="6491288" y="3929063"/>
          <p14:tracePt t="86361" x="6465888" y="3946525"/>
          <p14:tracePt t="86371" x="6419850" y="3973513"/>
          <p14:tracePt t="86381" x="6367463" y="4017963"/>
          <p14:tracePt t="86392" x="6313488" y="4054475"/>
          <p14:tracePt t="86406" x="6259513" y="4089400"/>
          <p14:tracePt t="86423" x="6180138" y="4133850"/>
          <p14:tracePt t="86440" x="6153150" y="4143375"/>
          <p14:tracePt t="86456" x="6116638" y="4160838"/>
          <p14:tracePt t="86473" x="6099175" y="4170363"/>
          <p14:tracePt t="86490" x="6089650" y="4170363"/>
          <p14:tracePt t="86511" x="6089650" y="4179888"/>
          <p14:tracePt t="86914" x="0" y="0"/>
        </p14:tracePtLst>
        <p14:tracePtLst>
          <p14:tracePt t="88502" x="7473950" y="3357563"/>
          <p14:tracePt t="88601" x="7466013" y="3330575"/>
          <p14:tracePt t="88611" x="7446963" y="3295650"/>
          <p14:tracePt t="88621" x="7419975" y="3259138"/>
          <p14:tracePt t="88631" x="7394575" y="3205163"/>
          <p14:tracePt t="88641" x="7367588" y="3133725"/>
          <p14:tracePt t="88657" x="7340600" y="3071813"/>
          <p14:tracePt t="88674" x="7296150" y="2982913"/>
          <p14:tracePt t="88691" x="7269163" y="2919413"/>
          <p14:tracePt t="88707" x="7269163" y="2901950"/>
          <p14:tracePt t="88724" x="7259638" y="2884488"/>
          <p14:tracePt t="88903" x="7259638" y="2901950"/>
          <p14:tracePt t="88912" x="7269163" y="2919413"/>
          <p14:tracePt t="88922" x="7286625" y="2938463"/>
          <p14:tracePt t="88932" x="7286625" y="2955925"/>
          <p14:tracePt t="88942" x="7304088" y="2982913"/>
          <p14:tracePt t="88957" x="7313613" y="3000375"/>
          <p14:tracePt t="88974" x="7340600" y="3044825"/>
          <p14:tracePt t="88990" x="7358063" y="3071813"/>
          <p14:tracePt t="89007" x="7367588" y="3108325"/>
          <p14:tracePt t="89024" x="7385050" y="3133725"/>
          <p14:tracePt t="89040" x="7385050" y="3143250"/>
          <p14:tracePt t="89057" x="7394575" y="3152775"/>
          <p14:tracePt t="89074" x="7402513" y="3170238"/>
          <p14:tracePt t="89193" x="7402513" y="3179763"/>
          <p14:tracePt t="89263" x="7385050" y="3160713"/>
          <p14:tracePt t="89273" x="7348538" y="3089275"/>
          <p14:tracePt t="89283" x="7304088" y="3036888"/>
          <p14:tracePt t="89293" x="7269163" y="2982913"/>
          <p14:tracePt t="89307" x="7251700" y="2955925"/>
          <p14:tracePt t="89324" x="7215188" y="2911475"/>
          <p14:tracePt t="89340" x="7215188" y="2901950"/>
          <p14:tracePt t="89357" x="7205663" y="2884488"/>
          <p14:tracePt t="89374" x="7205663" y="2874963"/>
          <p14:tracePt t="89474" x="7205663" y="2901950"/>
          <p14:tracePt t="89484" x="7215188" y="2919413"/>
          <p14:tracePt t="89494" x="7232650" y="2965450"/>
          <p14:tracePt t="89507" x="7259638" y="3017838"/>
          <p14:tracePt t="89524" x="7313613" y="3116263"/>
          <p14:tracePt t="89540" x="7340600" y="3152775"/>
          <p14:tracePt t="89557" x="7358063" y="3205163"/>
          <p14:tracePt t="89574" x="7375525" y="3232150"/>
          <p14:tracePt t="89590" x="7375525" y="3241675"/>
          <p14:tracePt t="9032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3326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When two consecutive axes are </a:t>
            </a:r>
            <a:r>
              <a:rPr lang="en-US" dirty="0">
                <a:solidFill>
                  <a:srgbClr val="FF0000"/>
                </a:solidFill>
              </a:rPr>
              <a:t>parallel</a:t>
            </a:r>
            <a:r>
              <a:rPr lang="en-US" dirty="0">
                <a:solidFill>
                  <a:srgbClr val="000000"/>
                </a:solidFill>
              </a:rPr>
              <a:t>, the common normal between them is not uniquely defined.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23488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When two consecutive </a:t>
            </a:r>
            <a:r>
              <a:rPr lang="en-US" dirty="0">
                <a:solidFill>
                  <a:srgbClr val="FF0000"/>
                </a:solidFill>
              </a:rPr>
              <a:t>axes intersect</a:t>
            </a:r>
            <a:r>
              <a:rPr lang="en-US" dirty="0">
                <a:solidFill>
                  <a:srgbClr val="000000"/>
                </a:solidFill>
              </a:rPr>
              <a:t>, the </a:t>
            </a:r>
            <a:r>
              <a:rPr lang="en-US" dirty="0">
                <a:solidFill>
                  <a:srgbClr val="FF0000"/>
                </a:solidFill>
              </a:rPr>
              <a:t>direction of x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is arbitrary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2762250" cy="16573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5148064" y="1684046"/>
            <a:ext cx="924030" cy="491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3068960"/>
            <a:ext cx="2514600" cy="20288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32240" y="3429000"/>
            <a:ext cx="3385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12160" y="3861048"/>
            <a:ext cx="3385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5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6136" y="4005064"/>
            <a:ext cx="3385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4</a:t>
            </a:r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endCxn id="14" idx="0"/>
          </p:cNvCxnSpPr>
          <p:nvPr/>
        </p:nvCxnSpPr>
        <p:spPr bwMode="auto">
          <a:xfrm flipV="1">
            <a:off x="5835777" y="3861048"/>
            <a:ext cx="345660" cy="161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364088" y="3861048"/>
            <a:ext cx="486525" cy="148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5388884" y="4171950"/>
            <a:ext cx="423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i="1" baseline="-25000" dirty="0">
                <a:solidFill>
                  <a:srgbClr val="FF0000"/>
                </a:solidFill>
              </a:rPr>
              <a:t>4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220072" y="3284984"/>
            <a:ext cx="423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i="1" baseline="-25000" dirty="0">
                <a:solidFill>
                  <a:srgbClr val="FF0000"/>
                </a:solidFill>
              </a:rPr>
              <a:t>4</a:t>
            </a:r>
            <a:endParaRPr lang="en-US" i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74"/>
    </mc:Choice>
    <mc:Fallback xmlns="">
      <p:transition spd="slow" advTm="18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1" x="4608513" y="3813175"/>
          <p14:tracePt t="3065" x="0" y="0"/>
        </p14:tracePtLst>
        <p14:tracePtLst>
          <p14:tracePt t="18608" x="3830638" y="1339850"/>
          <p14:tracePt t="19039" x="3830638" y="1312863"/>
          <p14:tracePt t="19049" x="3830638" y="1295400"/>
          <p14:tracePt t="19059" x="3840163" y="1276350"/>
          <p14:tracePt t="19073" x="3867150" y="1250950"/>
          <p14:tracePt t="19089" x="3911600" y="1152525"/>
          <p14:tracePt t="19106" x="3946525" y="1098550"/>
          <p14:tracePt t="19123" x="4037013" y="990600"/>
          <p14:tracePt t="19139" x="4143375" y="893763"/>
          <p14:tracePt t="19156" x="4197350" y="857250"/>
          <p14:tracePt t="19173" x="4303713" y="803275"/>
          <p14:tracePt t="19190" x="4384675" y="768350"/>
          <p14:tracePt t="19206" x="4419600" y="758825"/>
          <p14:tracePt t="19223" x="4491038" y="758825"/>
          <p14:tracePt t="19240" x="4545013" y="758825"/>
          <p14:tracePt t="19256" x="4572000" y="758825"/>
          <p14:tracePt t="19273" x="4616450" y="758825"/>
          <p14:tracePt t="19290" x="4625975" y="758825"/>
          <p14:tracePt t="19291" x="4633913" y="758825"/>
          <p14:tracePt t="19306" x="4652963" y="768350"/>
          <p14:tracePt t="19323" x="4670425" y="768350"/>
          <p14:tracePt t="19340" x="4679950" y="776288"/>
          <p14:tracePt t="19356" x="4687888" y="776288"/>
          <p14:tracePt t="19642" x="4705350" y="776288"/>
          <p14:tracePt t="19652" x="4714875" y="776288"/>
          <p14:tracePt t="19662" x="4724400" y="776288"/>
          <p14:tracePt t="19673" x="4741863" y="785813"/>
          <p14:tracePt t="19690" x="4768850" y="803275"/>
          <p14:tracePt t="19706" x="4803775" y="822325"/>
          <p14:tracePt t="19723" x="4840288" y="847725"/>
          <p14:tracePt t="19740" x="4848225" y="847725"/>
          <p14:tracePt t="19756" x="4867275" y="866775"/>
          <p14:tracePt t="19773" x="4894263" y="893763"/>
          <p14:tracePt t="19789" x="4902200" y="901700"/>
          <p14:tracePt t="19806" x="4938713" y="928688"/>
          <p14:tracePt t="19823" x="4965700" y="946150"/>
          <p14:tracePt t="19839" x="4965700" y="955675"/>
          <p14:tracePt t="19856" x="4983163" y="955675"/>
          <p14:tracePt t="19873" x="4991100" y="965200"/>
          <p14:tracePt t="19889" x="5000625" y="965200"/>
          <p14:tracePt t="19906" x="5010150" y="965200"/>
          <p14:tracePt t="20154" x="5010150" y="982663"/>
          <p14:tracePt t="20164" x="5018088" y="1000125"/>
          <p14:tracePt t="20174" x="5037138" y="1027113"/>
          <p14:tracePt t="20185" x="5037138" y="1062038"/>
          <p14:tracePt t="20195" x="5054600" y="1108075"/>
          <p14:tracePt t="20206" x="5072063" y="1143000"/>
          <p14:tracePt t="20223" x="5089525" y="1187450"/>
          <p14:tracePt t="20240" x="5116513" y="1250950"/>
          <p14:tracePt t="20256" x="5133975" y="1295400"/>
          <p14:tracePt t="20273" x="5153025" y="1312863"/>
          <p14:tracePt t="20275" x="5160963" y="1322388"/>
          <p14:tracePt t="20290" x="5160963" y="1347788"/>
          <p14:tracePt t="20306" x="5180013" y="1366838"/>
          <p14:tracePt t="20323" x="5180013" y="1374775"/>
          <p14:tracePt t="20340" x="5187950" y="1384300"/>
          <p14:tracePt t="20356" x="5197475" y="1401763"/>
          <p14:tracePt t="20373" x="5214938" y="1411288"/>
          <p14:tracePt t="20390" x="5232400" y="1428750"/>
          <p14:tracePt t="20406" x="5259388" y="1446213"/>
          <p14:tracePt t="20423" x="5268913" y="1465263"/>
          <p14:tracePt t="20440" x="5295900" y="1482725"/>
          <p14:tracePt t="20456" x="5322888" y="1500188"/>
          <p14:tracePt t="20473" x="5340350" y="1509713"/>
          <p14:tracePt t="20490" x="5367338" y="1527175"/>
          <p14:tracePt t="20506" x="5402263" y="1536700"/>
          <p14:tracePt t="20523" x="5419725" y="1536700"/>
          <p14:tracePt t="20540" x="5438775" y="1544638"/>
          <p14:tracePt t="20927" x="5446713" y="1544638"/>
          <p14:tracePt t="20948" x="5456238" y="1536700"/>
          <p14:tracePt t="20959" x="5473700" y="1527175"/>
          <p14:tracePt t="20968" x="5500688" y="1527175"/>
          <p14:tracePt t="20978" x="5527675" y="1517650"/>
          <p14:tracePt t="20990" x="5554663" y="1509713"/>
          <p14:tracePt t="21006" x="5581650" y="1509713"/>
          <p14:tracePt t="21023" x="5634038" y="1509713"/>
          <p14:tracePt t="21040" x="5688013" y="1527175"/>
          <p14:tracePt t="21056" x="5715000" y="1536700"/>
          <p14:tracePt t="21073" x="5751513" y="1571625"/>
          <p14:tracePt t="21090" x="5776913" y="1598613"/>
          <p14:tracePt t="21106" x="5786438" y="1608138"/>
          <p14:tracePt t="21123" x="5803900" y="1633538"/>
          <p14:tracePt t="21140" x="5813425" y="1652588"/>
          <p14:tracePt t="21156" x="5813425" y="1660525"/>
          <p14:tracePt t="21173" x="5813425" y="1679575"/>
          <p14:tracePt t="21190" x="5813425" y="1697038"/>
          <p14:tracePt t="21206" x="5813425" y="1704975"/>
          <p14:tracePt t="21223" x="5813425" y="1714500"/>
          <p14:tracePt t="21240" x="5803900" y="1731963"/>
          <p14:tracePt t="21256" x="5795963" y="1731963"/>
          <p14:tracePt t="21273" x="5768975" y="1751013"/>
          <p14:tracePt t="21290" x="5732463" y="1758950"/>
          <p14:tracePt t="21306" x="5715000" y="1768475"/>
          <p14:tracePt t="21323" x="5670550" y="1776413"/>
          <p14:tracePt t="21340" x="5634038" y="1776413"/>
          <p14:tracePt t="21356" x="5626100" y="1776413"/>
          <p14:tracePt t="21373" x="5608638" y="1776413"/>
          <p14:tracePt t="21390" x="5599113" y="1776413"/>
          <p14:tracePt t="21406" x="5589588" y="1776413"/>
          <p14:tracePt t="21430" x="5581650" y="1776413"/>
          <p14:tracePt t="21451" x="5572125" y="1776413"/>
          <p14:tracePt t="21471" x="5572125" y="1768475"/>
          <p14:tracePt t="21501" x="5572125" y="1758950"/>
          <p14:tracePt t="21511" x="5572125" y="1751013"/>
          <p14:tracePt t="21521" x="5562600" y="1751013"/>
          <p14:tracePt t="21531" x="5562600" y="1741488"/>
          <p14:tracePt t="21540" x="5562600" y="1731963"/>
          <p14:tracePt t="21556" x="5562600" y="1724025"/>
          <p14:tracePt t="21573" x="5562600" y="1704975"/>
          <p14:tracePt t="21590" x="5572125" y="1687513"/>
          <p14:tracePt t="21623" x="5581650" y="1670050"/>
          <p14:tracePt t="21640" x="5589588" y="1670050"/>
          <p14:tracePt t="21656" x="5608638" y="1660525"/>
          <p14:tracePt t="21673" x="5626100" y="1643063"/>
          <p14:tracePt t="21690" x="5634038" y="1643063"/>
          <p14:tracePt t="21691" x="5643563" y="1643063"/>
          <p14:tracePt t="21706" x="5653088" y="1643063"/>
          <p14:tracePt t="21723" x="5661025" y="1643063"/>
          <p14:tracePt t="21740" x="5670550" y="1643063"/>
          <p14:tracePt t="21757" x="5680075" y="1643063"/>
          <p14:tracePt t="21773" x="5688013" y="1643063"/>
          <p14:tracePt t="21790" x="5697538" y="1643063"/>
          <p14:tracePt t="21807" x="5697538" y="1652588"/>
          <p14:tracePt t="21823" x="5705475" y="1660525"/>
          <p14:tracePt t="21857" x="5715000" y="1670050"/>
          <p14:tracePt t="21873" x="5715000" y="1687513"/>
          <p14:tracePt t="21890" x="5715000" y="1697038"/>
          <p14:tracePt t="21907" x="5715000" y="1714500"/>
          <p14:tracePt t="21923" x="5715000" y="1724025"/>
          <p14:tracePt t="21940" x="5715000" y="1741488"/>
          <p14:tracePt t="21957" x="5715000" y="1751013"/>
          <p14:tracePt t="21973" x="5705475" y="1758950"/>
          <p14:tracePt t="21990" x="5688013" y="1768475"/>
          <p14:tracePt t="22007" x="5670550" y="1776413"/>
          <p14:tracePt t="22023" x="5626100" y="1785938"/>
          <p14:tracePt t="22040" x="5599113" y="1785938"/>
          <p14:tracePt t="22057" x="5562600" y="1776413"/>
          <p14:tracePt t="22073" x="5527675" y="1768475"/>
          <p14:tracePt t="22090" x="5500688" y="1751013"/>
          <p14:tracePt t="22106" x="5483225" y="1724025"/>
          <p14:tracePt t="22123" x="5465763" y="1697038"/>
          <p14:tracePt t="22140" x="5465763" y="1687513"/>
          <p14:tracePt t="22156" x="5446713" y="1670050"/>
          <p14:tracePt t="22173" x="5446713" y="1652588"/>
          <p14:tracePt t="22190" x="5446713" y="1643063"/>
          <p14:tracePt t="22207" x="5446713" y="1625600"/>
          <p14:tracePt t="22223" x="5456238" y="1598613"/>
          <p14:tracePt t="22240" x="5465763" y="1581150"/>
          <p14:tracePt t="22258" x="5491163" y="1562100"/>
          <p14:tracePt t="22274" x="5527675" y="1536700"/>
          <p14:tracePt t="22290" x="5554663" y="1536700"/>
          <p14:tracePt t="22306" x="5599113" y="1517650"/>
          <p14:tracePt t="22323" x="5634038" y="1517650"/>
          <p14:tracePt t="22340" x="5643563" y="1517650"/>
          <p14:tracePt t="22357" x="5670550" y="1517650"/>
          <p14:tracePt t="22374" x="5688013" y="1517650"/>
          <p14:tracePt t="22390" x="5697538" y="1517650"/>
          <p14:tracePt t="22407" x="5715000" y="1536700"/>
          <p14:tracePt t="22424" x="5732463" y="1554163"/>
          <p14:tracePt t="22440" x="5741988" y="1571625"/>
          <p14:tracePt t="22457" x="5751513" y="1589088"/>
          <p14:tracePt t="22474" x="5759450" y="1616075"/>
          <p14:tracePt t="22490" x="5759450" y="1625600"/>
          <p14:tracePt t="22507" x="5759450" y="1643063"/>
          <p14:tracePt t="22523" x="5759450" y="1652588"/>
          <p14:tracePt t="22540" x="5759450" y="1660525"/>
          <p14:tracePt t="22557" x="5759450" y="1679575"/>
          <p14:tracePt t="22590" x="5751513" y="1687513"/>
          <p14:tracePt t="22607" x="5732463" y="1704975"/>
          <p14:tracePt t="22623" x="5715000" y="1704975"/>
          <p14:tracePt t="22640" x="5688013" y="1704975"/>
          <p14:tracePt t="22657" x="5661025" y="1704975"/>
          <p14:tracePt t="22690" x="5653088" y="1704975"/>
          <p14:tracePt t="23198" x="0" y="0"/>
        </p14:tracePtLst>
        <p14:tracePtLst>
          <p14:tracePt t="24124" x="5259388" y="990600"/>
          <p14:tracePt t="24223" x="5251450" y="990600"/>
          <p14:tracePt t="24233" x="5251450" y="982663"/>
          <p14:tracePt t="24243" x="5241925" y="973138"/>
          <p14:tracePt t="24263" x="5232400" y="965200"/>
          <p14:tracePt t="24274" x="5224463" y="946150"/>
          <p14:tracePt t="24291" x="5214938" y="928688"/>
          <p14:tracePt t="24307" x="5197475" y="901700"/>
          <p14:tracePt t="24323" x="5187950" y="884238"/>
          <p14:tracePt t="24357" x="5180013" y="874713"/>
          <p14:tracePt t="24423" x="5180013" y="866775"/>
          <p14:tracePt t="24483" x="5180013" y="857250"/>
          <p14:tracePt t="24503" x="5180013" y="847725"/>
          <p14:tracePt t="24543" x="5180013" y="839788"/>
          <p14:tracePt t="24905" x="5180013" y="847725"/>
          <p14:tracePt t="24915" x="5180013" y="866775"/>
          <p14:tracePt t="24925" x="5170488" y="884238"/>
          <p14:tracePt t="24935" x="5170488" y="901700"/>
          <p14:tracePt t="24945" x="5170488" y="919163"/>
          <p14:tracePt t="24957" x="5170488" y="938213"/>
          <p14:tracePt t="24974" x="5170488" y="955675"/>
          <p14:tracePt t="24990" x="5170488" y="982663"/>
          <p14:tracePt t="25007" x="5170488" y="1027113"/>
          <p14:tracePt t="25024" x="5170488" y="1054100"/>
          <p14:tracePt t="25040" x="5170488" y="1098550"/>
          <p14:tracePt t="25057" x="5170488" y="1152525"/>
          <p14:tracePt t="25074" x="5170488" y="1179513"/>
          <p14:tracePt t="25075" x="5170488" y="1204913"/>
          <p14:tracePt t="25090" x="5170488" y="1223963"/>
          <p14:tracePt t="25107" x="5160963" y="1268413"/>
          <p14:tracePt t="25124" x="5160963" y="1295400"/>
          <p14:tracePt t="25140" x="5153025" y="1366838"/>
          <p14:tracePt t="25157" x="5143500" y="1465263"/>
          <p14:tracePt t="25174" x="5133975" y="1517650"/>
          <p14:tracePt t="25190" x="5133975" y="1571625"/>
          <p14:tracePt t="25207" x="5133975" y="1598613"/>
          <p14:tracePt t="25240" x="5133975" y="1608138"/>
          <p14:tracePt t="25326" x="5133975" y="1598613"/>
          <p14:tracePt t="25336" x="5133975" y="1562100"/>
          <p14:tracePt t="25346" x="5133975" y="1509713"/>
          <p14:tracePt t="25357" x="5133975" y="1438275"/>
          <p14:tracePt t="25374" x="5143500" y="1357313"/>
          <p14:tracePt t="25390" x="5160963" y="1196975"/>
          <p14:tracePt t="25407" x="5170488" y="1081088"/>
          <p14:tracePt t="25424" x="5170488" y="1027113"/>
          <p14:tracePt t="25440" x="5180013" y="938213"/>
          <p14:tracePt t="25457" x="5187950" y="884238"/>
          <p14:tracePt t="25474" x="5197475" y="857250"/>
          <p14:tracePt t="25490" x="5197475" y="803275"/>
          <p14:tracePt t="25507" x="5214938" y="776288"/>
          <p14:tracePt t="25524" x="5214938" y="750888"/>
          <p14:tracePt t="25540" x="5214938" y="741363"/>
          <p14:tracePt t="25558" x="5214938" y="731838"/>
          <p14:tracePt t="25607" x="5214938" y="723900"/>
          <p14:tracePt t="25628" x="5224463" y="723900"/>
          <p14:tracePt t="25779" x="5224463" y="741363"/>
          <p14:tracePt t="25789" x="5224463" y="750888"/>
          <p14:tracePt t="25799" x="5224463" y="768350"/>
          <p14:tracePt t="25809" x="5224463" y="785813"/>
          <p14:tracePt t="25824" x="5224463" y="812800"/>
          <p14:tracePt t="25840" x="5224463" y="866775"/>
          <p14:tracePt t="25857" x="5214938" y="901700"/>
          <p14:tracePt t="25874" x="5205413" y="982663"/>
          <p14:tracePt t="25890" x="5205413" y="1044575"/>
          <p14:tracePt t="25907" x="5205413" y="1071563"/>
          <p14:tracePt t="25924" x="5205413" y="1125538"/>
          <p14:tracePt t="25940" x="5197475" y="1179513"/>
          <p14:tracePt t="25957" x="5187950" y="1214438"/>
          <p14:tracePt t="25974" x="5180013" y="1276350"/>
          <p14:tracePt t="25991" x="5180013" y="1330325"/>
          <p14:tracePt t="26007" x="5170488" y="1357313"/>
          <p14:tracePt t="26024" x="5170488" y="1419225"/>
          <p14:tracePt t="26040" x="5170488" y="1490663"/>
          <p14:tracePt t="26057" x="5170488" y="1527175"/>
          <p14:tracePt t="26074" x="5160963" y="1571625"/>
          <p14:tracePt t="26091" x="5153025" y="1608138"/>
          <p14:tracePt t="26107" x="5153025" y="1616075"/>
          <p14:tracePt t="26124" x="5153025" y="1633538"/>
          <p14:tracePt t="26140" x="5153025" y="1643063"/>
          <p14:tracePt t="26472" x="5153025" y="1652588"/>
          <p14:tracePt t="26482" x="5153025" y="1660525"/>
          <p14:tracePt t="26492" x="5153025" y="1670050"/>
          <p14:tracePt t="26508" x="5153025" y="1697038"/>
          <p14:tracePt t="26524" x="5153025" y="1731963"/>
          <p14:tracePt t="26541" x="5153025" y="1758950"/>
          <p14:tracePt t="26543" x="5153025" y="1776413"/>
          <p14:tracePt t="26558" x="5153025" y="1803400"/>
          <p14:tracePt t="26574" x="5153025" y="1847850"/>
          <p14:tracePt t="26591" x="5153025" y="1866900"/>
          <p14:tracePt t="26607" x="5153025" y="1901825"/>
          <p14:tracePt t="26624" x="5153025" y="1911350"/>
          <p14:tracePt t="26641" x="5153025" y="1919288"/>
          <p14:tracePt t="26657" x="5153025" y="1928813"/>
          <p14:tracePt t="26682" x="5153025" y="1938338"/>
          <p14:tracePt t="26782" x="5153025" y="1911350"/>
          <p14:tracePt t="26792" x="5153025" y="1857375"/>
          <p14:tracePt t="26802" x="5153025" y="1785938"/>
          <p14:tracePt t="26812" x="5143500" y="1704975"/>
          <p14:tracePt t="26824" x="5143500" y="1643063"/>
          <p14:tracePt t="26840" x="5143500" y="1562100"/>
          <p14:tracePt t="26857" x="5133975" y="1419225"/>
          <p14:tracePt t="26874" x="5133975" y="1312863"/>
          <p14:tracePt t="26891" x="5133975" y="1276350"/>
          <p14:tracePt t="26907" x="5133975" y="1204913"/>
          <p14:tracePt t="26924" x="5133975" y="1160463"/>
          <p14:tracePt t="26940" x="5133975" y="1152525"/>
          <p14:tracePt t="26957" x="5133975" y="1125538"/>
          <p14:tracePt t="26974" x="5133975" y="1098550"/>
          <p14:tracePt t="26991" x="5133975" y="1089025"/>
          <p14:tracePt t="27014" x="5133975" y="1081088"/>
          <p14:tracePt t="27134" x="5133975" y="1089025"/>
          <p14:tracePt t="27144" x="5133975" y="1098550"/>
          <p14:tracePt t="27154" x="5133975" y="1108075"/>
          <p14:tracePt t="27164" x="5133975" y="1125538"/>
          <p14:tracePt t="27174" x="5133975" y="1152525"/>
          <p14:tracePt t="27191" x="5133975" y="1179513"/>
          <p14:tracePt t="27207" x="5133975" y="1250950"/>
          <p14:tracePt t="27224" x="5133975" y="1312863"/>
          <p14:tracePt t="27241" x="5133975" y="1347788"/>
          <p14:tracePt t="27257" x="5133975" y="1438275"/>
          <p14:tracePt t="27274" x="5133975" y="1544638"/>
          <p14:tracePt t="27291" x="5133975" y="1598613"/>
          <p14:tracePt t="27307" x="5133975" y="1660525"/>
          <p14:tracePt t="27324" x="5133975" y="1670050"/>
          <p14:tracePt t="27341" x="5133975" y="1687513"/>
          <p14:tracePt t="27357" x="5133975" y="1697038"/>
          <p14:tracePt t="27587" x="0" y="0"/>
        </p14:tracePtLst>
        <p14:tracePtLst>
          <p14:tracePt t="28330" x="6143625" y="822325"/>
          <p14:tracePt t="28459" x="6143625" y="830263"/>
          <p14:tracePt t="28470" x="6143625" y="847725"/>
          <p14:tracePt t="28480" x="6134100" y="874713"/>
          <p14:tracePt t="28491" x="6134100" y="919163"/>
          <p14:tracePt t="28508" x="6134100" y="965200"/>
          <p14:tracePt t="28525" x="6134100" y="1062038"/>
          <p14:tracePt t="28541" x="6134100" y="1160463"/>
          <p14:tracePt t="28558" x="6134100" y="1214438"/>
          <p14:tracePt t="28574" x="6134100" y="1366838"/>
          <p14:tracePt t="28591" x="6134100" y="1482725"/>
          <p14:tracePt t="28608" x="6134100" y="1527175"/>
          <p14:tracePt t="28624" x="6134100" y="1598613"/>
          <p14:tracePt t="28641" x="6134100" y="1643063"/>
          <p14:tracePt t="28658" x="6143625" y="1660525"/>
          <p14:tracePt t="28674" x="6143625" y="1697038"/>
          <p14:tracePt t="28691" x="6143625" y="1741488"/>
          <p14:tracePt t="28708" x="6143625" y="1758950"/>
          <p14:tracePt t="28724" x="6143625" y="1785938"/>
          <p14:tracePt t="28741" x="6143625" y="1795463"/>
          <p14:tracePt t="28758" x="6143625" y="1803400"/>
          <p14:tracePt t="28873" x="6143625" y="1795463"/>
          <p14:tracePt t="28883" x="6143625" y="1768475"/>
          <p14:tracePt t="28894" x="6143625" y="1704975"/>
          <p14:tracePt t="28908" x="6143625" y="1633538"/>
          <p14:tracePt t="28924" x="6143625" y="1438275"/>
          <p14:tracePt t="28941" x="6143625" y="1285875"/>
          <p14:tracePt t="28958" x="6143625" y="1214438"/>
          <p14:tracePt t="28974" x="6143625" y="1089025"/>
          <p14:tracePt t="28991" x="6143625" y="1044575"/>
          <p14:tracePt t="29008" x="6143625" y="955675"/>
          <p14:tracePt t="29024" x="6143625" y="911225"/>
          <p14:tracePt t="29041" x="6143625" y="884238"/>
          <p14:tracePt t="29057" x="6143625" y="874713"/>
          <p14:tracePt t="29074" x="6143625" y="857250"/>
          <p14:tracePt t="29102" x="6143625" y="847725"/>
          <p14:tracePt t="29142" x="6143625" y="839788"/>
          <p14:tracePt t="29323" x="6143625" y="857250"/>
          <p14:tracePt t="29333" x="6143625" y="893763"/>
          <p14:tracePt t="29343" x="6143625" y="928688"/>
          <p14:tracePt t="29358" x="6143625" y="965200"/>
          <p14:tracePt t="29374" x="6143625" y="1036638"/>
          <p14:tracePt t="29391" x="6143625" y="1089025"/>
          <p14:tracePt t="29408" x="6143625" y="1187450"/>
          <p14:tracePt t="29424" x="6143625" y="1295400"/>
          <p14:tracePt t="29441" x="6143625" y="1330325"/>
          <p14:tracePt t="29458" x="6143625" y="1393825"/>
          <p14:tracePt t="29474" x="6143625" y="1438275"/>
          <p14:tracePt t="29491" x="6143625" y="1455738"/>
          <p14:tracePt t="29508" x="6143625" y="1500188"/>
          <p14:tracePt t="29524" x="6143625" y="1554163"/>
          <p14:tracePt t="29541" x="6134100" y="1581150"/>
          <p14:tracePt t="29558" x="6134100" y="1625600"/>
          <p14:tracePt t="29574" x="6134100" y="1660525"/>
          <p14:tracePt t="29591" x="6134100" y="1679575"/>
          <p14:tracePt t="29608" x="6126163" y="1714500"/>
          <p14:tracePt t="29624" x="6126163" y="1731963"/>
          <p14:tracePt t="29641" x="6126163" y="1741488"/>
          <p14:tracePt t="29658" x="6126163" y="1751013"/>
          <p14:tracePt t="29675" x="6126163" y="1758950"/>
          <p14:tracePt t="30077" x="0" y="0"/>
        </p14:tracePtLst>
        <p14:tracePtLst>
          <p14:tracePt t="39080" x="5581650" y="1455738"/>
          <p14:tracePt t="39088" x="5589588" y="1455738"/>
          <p14:tracePt t="39098" x="5599113" y="1465263"/>
          <p14:tracePt t="39109" x="5608638" y="1465263"/>
          <p14:tracePt t="39126" x="5616575" y="1465263"/>
          <p14:tracePt t="39143" x="5626100" y="1465263"/>
          <p14:tracePt t="39159" x="5634038" y="1473200"/>
          <p14:tracePt t="39176" x="5643563" y="1473200"/>
          <p14:tracePt t="39199" x="5653088" y="1473200"/>
          <p14:tracePt t="39229" x="5661025" y="1473200"/>
          <p14:tracePt t="39250" x="5670550" y="1473200"/>
          <p14:tracePt t="39299" x="5680075" y="1473200"/>
          <p14:tracePt t="39642" x="5680075" y="1482725"/>
          <p14:tracePt t="39652" x="5670550" y="1490663"/>
          <p14:tracePt t="39662" x="5634038" y="1500188"/>
          <p14:tracePt t="39676" x="5608638" y="1509713"/>
          <p14:tracePt t="39693" x="5554663" y="1536700"/>
          <p14:tracePt t="39710" x="5537200" y="1536700"/>
          <p14:tracePt t="39726" x="5491163" y="1544638"/>
          <p14:tracePt t="39743" x="5465763" y="1554163"/>
          <p14:tracePt t="39760" x="5456238" y="1554163"/>
          <p14:tracePt t="39776" x="5429250" y="1562100"/>
          <p14:tracePt t="39793" x="5419725" y="1571625"/>
          <p14:tracePt t="39810" x="5411788" y="1571625"/>
          <p14:tracePt t="39832" x="5402263" y="1571625"/>
          <p14:tracePt t="39862" x="5394325" y="1571625"/>
          <p14:tracePt t="39922" x="5384800" y="1581150"/>
          <p14:tracePt t="39942" x="5375275" y="1581150"/>
          <p14:tracePt t="39962" x="5367338" y="1589088"/>
          <p14:tracePt t="39972" x="5357813" y="1589088"/>
          <p14:tracePt t="39982" x="5348288" y="1589088"/>
          <p14:tracePt t="40002" x="5340350" y="1589088"/>
          <p14:tracePt t="40012" x="5340350" y="1598613"/>
          <p14:tracePt t="40026" x="5330825" y="1598613"/>
          <p14:tracePt t="40043" x="5313363" y="1608138"/>
          <p14:tracePt t="40062" x="5295900" y="1616075"/>
          <p14:tracePt t="40083" x="5286375" y="1625600"/>
          <p14:tracePt t="40103" x="5276850" y="1625600"/>
          <p14:tracePt t="40123" x="5268913" y="1625600"/>
          <p14:tracePt t="40133" x="5268913" y="1633538"/>
          <p14:tracePt t="40173" x="5259388" y="1633538"/>
          <p14:tracePt t="40204" x="5259388" y="1643063"/>
          <p14:tracePt t="40223" x="5251450" y="1643063"/>
          <p14:tracePt t="40273" x="5241925" y="1652588"/>
          <p14:tracePt t="40294" x="5232400" y="1652588"/>
          <p14:tracePt t="40304" x="5232400" y="1660525"/>
          <p14:tracePt t="40313" x="5224463" y="1660525"/>
          <p14:tracePt t="40326" x="5224463" y="1670050"/>
          <p14:tracePt t="40343" x="5214938" y="1670050"/>
          <p14:tracePt t="40545" x="5224463" y="1670050"/>
          <p14:tracePt t="40555" x="5232400" y="1670050"/>
          <p14:tracePt t="40565" x="5241925" y="1670050"/>
          <p14:tracePt t="40576" x="5268913" y="1670050"/>
          <p14:tracePt t="40593" x="5276850" y="1670050"/>
          <p14:tracePt t="40610" x="5303838" y="1670050"/>
          <p14:tracePt t="40626" x="5340350" y="1670050"/>
          <p14:tracePt t="40643" x="5348288" y="1670050"/>
          <p14:tracePt t="40659" x="5384800" y="1660525"/>
          <p14:tracePt t="40676" x="5429250" y="1660525"/>
          <p14:tracePt t="40693" x="5446713" y="1660525"/>
          <p14:tracePt t="40709" x="5491163" y="1660525"/>
          <p14:tracePt t="40726" x="5537200" y="1660525"/>
          <p14:tracePt t="40743" x="5554663" y="1660525"/>
          <p14:tracePt t="40760" x="5608638" y="1660525"/>
          <p14:tracePt t="40776" x="5661025" y="1660525"/>
          <p14:tracePt t="40793" x="5688013" y="1660525"/>
          <p14:tracePt t="40810" x="5741988" y="1670050"/>
          <p14:tracePt t="40826" x="5776913" y="1679575"/>
          <p14:tracePt t="40843" x="5786438" y="1679575"/>
          <p14:tracePt t="40860" x="5813425" y="1687513"/>
          <p14:tracePt t="40876" x="5840413" y="1687513"/>
          <p14:tracePt t="40893" x="5857875" y="1697038"/>
          <p14:tracePt t="40910" x="5884863" y="1704975"/>
          <p14:tracePt t="40926" x="5911850" y="1704975"/>
          <p14:tracePt t="40943" x="5911850" y="1714500"/>
          <p14:tracePt t="40960" x="5929313" y="1714500"/>
          <p14:tracePt t="40977" x="5946775" y="1714500"/>
          <p14:tracePt t="40993" x="5956300" y="1714500"/>
          <p14:tracePt t="41009" x="5973763" y="1724025"/>
          <p14:tracePt t="41027" x="6000750" y="1724025"/>
          <p14:tracePt t="41047" x="6010275" y="1724025"/>
          <p14:tracePt t="41067" x="6018213" y="1724025"/>
          <p14:tracePt t="41238" x="6000750" y="1724025"/>
          <p14:tracePt t="41248" x="5973763" y="1724025"/>
          <p14:tracePt t="41258" x="5929313" y="1731963"/>
          <p14:tracePt t="41268" x="5867400" y="1741488"/>
          <p14:tracePt t="41278" x="5786438" y="1751013"/>
          <p14:tracePt t="41293" x="5715000" y="1751013"/>
          <p14:tracePt t="41310" x="5589588" y="1758950"/>
          <p14:tracePt t="41326" x="5527675" y="1758950"/>
          <p14:tracePt t="41343" x="5419725" y="1768475"/>
          <p14:tracePt t="41360" x="5330825" y="1768475"/>
          <p14:tracePt t="41376" x="5295900" y="1768475"/>
          <p14:tracePt t="41393" x="5241925" y="1768475"/>
          <p14:tracePt t="41410" x="5205413" y="1768475"/>
          <p14:tracePt t="41426" x="5187950" y="1768475"/>
          <p14:tracePt t="41443" x="5180013" y="1768475"/>
          <p14:tracePt t="41460" x="5170488" y="1768475"/>
          <p14:tracePt t="41477" x="5160963" y="1768475"/>
          <p14:tracePt t="41493" x="5153025" y="1768475"/>
          <p14:tracePt t="41510" x="5133975" y="1768475"/>
          <p14:tracePt t="41529" x="5126038" y="1768475"/>
          <p14:tracePt t="41549" x="5116513" y="1768475"/>
          <p14:tracePt t="41590" x="5108575" y="1768475"/>
          <p14:tracePt t="41770" x="5108575" y="1758950"/>
          <p14:tracePt t="41811" x="5108575" y="1751013"/>
          <p14:tracePt t="41821" x="5126038" y="1751013"/>
          <p14:tracePt t="41831" x="5143500" y="1751013"/>
          <p14:tracePt t="41843" x="5153025" y="1751013"/>
          <p14:tracePt t="41860" x="5197475" y="1741488"/>
          <p14:tracePt t="41876" x="5214938" y="1731963"/>
          <p14:tracePt t="41893" x="5276850" y="1731963"/>
          <p14:tracePt t="41910" x="5340350" y="1724025"/>
          <p14:tracePt t="41926" x="5375275" y="1724025"/>
          <p14:tracePt t="41943" x="5446713" y="1724025"/>
          <p14:tracePt t="41960" x="5510213" y="1724025"/>
          <p14:tracePt t="41977" x="5545138" y="1724025"/>
          <p14:tracePt t="41993" x="5608638" y="1724025"/>
          <p14:tracePt t="42010" x="5634038" y="1724025"/>
          <p14:tracePt t="42011" x="5661025" y="1731963"/>
          <p14:tracePt t="42026" x="5680075" y="1731963"/>
          <p14:tracePt t="42043" x="5724525" y="1741488"/>
          <p14:tracePt t="42060" x="5751513" y="1751013"/>
          <p14:tracePt t="42077" x="5786438" y="1751013"/>
          <p14:tracePt t="42093" x="5813425" y="1758950"/>
          <p14:tracePt t="42110" x="5830888" y="1768475"/>
          <p14:tracePt t="42126" x="5857875" y="1768475"/>
          <p14:tracePt t="42143" x="5875338" y="1776413"/>
          <p14:tracePt t="42160" x="5884863" y="1776413"/>
          <p14:tracePt t="42176" x="5902325" y="1776413"/>
          <p14:tracePt t="42193" x="5911850" y="1776413"/>
          <p14:tracePt t="42226" x="5919788" y="1776413"/>
          <p14:tracePt t="42243" x="5938838" y="1776413"/>
          <p14:tracePt t="42262" x="5946775" y="1776413"/>
          <p14:tracePt t="42342" x="5956300" y="1776413"/>
          <p14:tracePt t="42352" x="5965825" y="1776413"/>
          <p14:tracePt t="42362" x="5973763" y="1776413"/>
          <p14:tracePt t="42383" x="5983288" y="1776413"/>
          <p14:tracePt t="42543" x="5973763" y="1776413"/>
          <p14:tracePt t="42553" x="5946775" y="1776413"/>
          <p14:tracePt t="42563" x="5911850" y="1776413"/>
          <p14:tracePt t="42576" x="5848350" y="1776413"/>
          <p14:tracePt t="42593" x="5670550" y="1768475"/>
          <p14:tracePt t="42610" x="5581650" y="1758950"/>
          <p14:tracePt t="42627" x="5438775" y="1724025"/>
          <p14:tracePt t="42643" x="5322888" y="1697038"/>
          <p14:tracePt t="42660" x="5286375" y="1687513"/>
          <p14:tracePt t="42676" x="5241925" y="1679575"/>
          <p14:tracePt t="42693" x="5197475" y="1660525"/>
          <p14:tracePt t="42710" x="5187950" y="1660525"/>
          <p14:tracePt t="42727" x="5153025" y="1643063"/>
          <p14:tracePt t="42743" x="5143500" y="1643063"/>
          <p14:tracePt t="42744" x="5126038" y="1633538"/>
          <p14:tracePt t="42760" x="5108575" y="1625600"/>
          <p14:tracePt t="42777" x="5081588" y="1616075"/>
          <p14:tracePt t="42793" x="5072063" y="1616075"/>
          <p14:tracePt t="42810" x="5054600" y="1616075"/>
          <p14:tracePt t="42827" x="5045075" y="1616075"/>
          <p14:tracePt t="42843" x="5027613" y="1616075"/>
          <p14:tracePt t="42860" x="5018088" y="1616075"/>
          <p14:tracePt t="42877" x="5010150" y="1616075"/>
          <p14:tracePt t="43035" x="5027613" y="1616075"/>
          <p14:tracePt t="43045" x="5045075" y="1616075"/>
          <p14:tracePt t="43055" x="5081588" y="1616075"/>
          <p14:tracePt t="43065" x="5133975" y="1616075"/>
          <p14:tracePt t="43077" x="5170488" y="1616075"/>
          <p14:tracePt t="43093" x="5214938" y="1616075"/>
          <p14:tracePt t="43110" x="5303838" y="1616075"/>
          <p14:tracePt t="43127" x="5402263" y="1616075"/>
          <p14:tracePt t="43143" x="5446713" y="1625600"/>
          <p14:tracePt t="43160" x="5545138" y="1633538"/>
          <p14:tracePt t="43177" x="5643563" y="1670050"/>
          <p14:tracePt t="43193" x="5680075" y="1679575"/>
          <p14:tracePt t="43210" x="5759450" y="1704975"/>
          <p14:tracePt t="43227" x="5822950" y="1714500"/>
          <p14:tracePt t="43243" x="5848350" y="1714500"/>
          <p14:tracePt t="43260" x="5894388" y="1724025"/>
          <p14:tracePt t="43276" x="5938838" y="1724025"/>
          <p14:tracePt t="43293" x="5956300" y="1724025"/>
          <p14:tracePt t="43919" x="5965825" y="1724025"/>
          <p14:tracePt t="43929" x="5973763" y="1724025"/>
          <p14:tracePt t="43939" x="5983288" y="1724025"/>
          <p14:tracePt t="43949" x="6000750" y="1724025"/>
          <p14:tracePt t="43960" x="6010275" y="1724025"/>
          <p14:tracePt t="43977" x="6018213" y="1724025"/>
          <p14:tracePt t="43993" x="6037263" y="1724025"/>
          <p14:tracePt t="44010" x="6045200" y="1724025"/>
          <p14:tracePt t="44027" x="6054725" y="1724025"/>
          <p14:tracePt t="44043" x="6062663" y="1724025"/>
          <p14:tracePt t="44060" x="6072188" y="1731963"/>
          <p14:tracePt t="44100" x="6081713" y="1731963"/>
          <p14:tracePt t="47557" x="0" y="0"/>
        </p14:tracePtLst>
        <p14:tracePtLst>
          <p14:tracePt t="51677" x="5884863" y="1704975"/>
          <p14:tracePt t="51685" x="5867400" y="1704975"/>
          <p14:tracePt t="51696" x="5857875" y="1704975"/>
          <p14:tracePt t="51712" x="5840413" y="1704975"/>
          <p14:tracePt t="51728" x="5803900" y="1704975"/>
          <p14:tracePt t="51745" x="5751513" y="1704975"/>
          <p14:tracePt t="51761" x="5724525" y="1704975"/>
          <p14:tracePt t="51778" x="5680075" y="1697038"/>
          <p14:tracePt t="51795" x="5634038" y="1687513"/>
          <p14:tracePt t="51811" x="5626100" y="1687513"/>
          <p14:tracePt t="51828" x="5599113" y="1687513"/>
          <p14:tracePt t="51845" x="5581650" y="1687513"/>
          <p14:tracePt t="51865" x="5572125" y="1687513"/>
          <p14:tracePt t="51886" x="5562600" y="1687513"/>
          <p14:tracePt t="51897" x="5554663" y="1687513"/>
          <p14:tracePt t="51912" x="5545138" y="1687513"/>
          <p14:tracePt t="51928" x="5537200" y="1679575"/>
          <p14:tracePt t="51946" x="5518150" y="1679575"/>
          <p14:tracePt t="51961" x="5510213" y="1670050"/>
          <p14:tracePt t="51978" x="5491163" y="1670050"/>
          <p14:tracePt t="51995" x="5473700" y="1670050"/>
          <p14:tracePt t="52011" x="5456238" y="1660525"/>
          <p14:tracePt t="52028" x="5446713" y="1652588"/>
          <p14:tracePt t="52045" x="5438775" y="1652588"/>
          <p14:tracePt t="52061" x="5429250" y="1652588"/>
          <p14:tracePt t="52096" x="5419725" y="1652588"/>
          <p14:tracePt t="52116" x="5411788" y="1652588"/>
          <p14:tracePt t="52126" x="5402263" y="1643063"/>
          <p14:tracePt t="52137" x="5394325" y="1643063"/>
          <p14:tracePt t="52146" x="5375275" y="1643063"/>
          <p14:tracePt t="52166" x="5367338" y="1643063"/>
          <p14:tracePt t="52178" x="5357813" y="1643063"/>
          <p14:tracePt t="52195" x="5348288" y="1643063"/>
          <p14:tracePt t="52217" x="5340350" y="1643063"/>
          <p14:tracePt t="52247" x="5330825" y="1643063"/>
          <p14:tracePt t="52267" x="5322888" y="1643063"/>
          <p14:tracePt t="52277" x="5313363" y="1643063"/>
          <p14:tracePt t="52327" x="5303838" y="1643063"/>
          <p14:tracePt t="52449" x="5313363" y="1643063"/>
          <p14:tracePt t="52459" x="5330825" y="1643063"/>
          <p14:tracePt t="52469" x="5367338" y="1643063"/>
          <p14:tracePt t="52480" x="5411788" y="1652588"/>
          <p14:tracePt t="52496" x="5465763" y="1670050"/>
          <p14:tracePt t="52512" x="5599113" y="1687513"/>
          <p14:tracePt t="52528" x="5715000" y="1704975"/>
          <p14:tracePt t="52545" x="5759450" y="1704975"/>
          <p14:tracePt t="52562" x="5822950" y="1714500"/>
          <p14:tracePt t="52578" x="5867400" y="1714500"/>
          <p14:tracePt t="52595" x="5884863" y="1714500"/>
          <p14:tracePt t="52612" x="5911850" y="1714500"/>
          <p14:tracePt t="52628" x="5929313" y="1714500"/>
          <p14:tracePt t="52645" x="5938838" y="1714500"/>
          <p14:tracePt t="52662" x="5956300" y="1714500"/>
          <p14:tracePt t="52680" x="5965825" y="1714500"/>
          <p14:tracePt t="52700" x="5973763" y="1714500"/>
          <p14:tracePt t="52719" x="5983288" y="1704975"/>
          <p14:tracePt t="52739" x="6000750" y="1704975"/>
          <p14:tracePt t="52759" x="6010275" y="1704975"/>
          <p14:tracePt t="52770" x="6027738" y="1704975"/>
          <p14:tracePt t="52780" x="6037263" y="1697038"/>
          <p14:tracePt t="52795" x="6045200" y="1697038"/>
          <p14:tracePt t="52812" x="6062663" y="1697038"/>
          <p14:tracePt t="52828" x="6072188" y="1697038"/>
          <p14:tracePt t="52940" x="0" y="0"/>
        </p14:tracePtLst>
        <p14:tracePtLst>
          <p14:tracePt t="54328" x="5126038" y="1098550"/>
          <p14:tracePt t="54586" x="5133975" y="1098550"/>
          <p14:tracePt t="54607" x="5143500" y="1089025"/>
          <p14:tracePt t="54617" x="5153025" y="1089025"/>
          <p14:tracePt t="54627" x="5160963" y="1089025"/>
          <p14:tracePt t="54637" x="5170488" y="1089025"/>
          <p14:tracePt t="54647" x="5187950" y="1089025"/>
          <p14:tracePt t="54662" x="5197475" y="1089025"/>
          <p14:tracePt t="54678" x="5232400" y="1089025"/>
          <p14:tracePt t="54695" x="5241925" y="1089025"/>
          <p14:tracePt t="54712" x="5276850" y="1089025"/>
          <p14:tracePt t="54728" x="5330825" y="1089025"/>
          <p14:tracePt t="54745" x="5367338" y="1089025"/>
          <p14:tracePt t="54762" x="5429250" y="1089025"/>
          <p14:tracePt t="54778" x="5465763" y="1089025"/>
          <p14:tracePt t="54795" x="5473700" y="1089025"/>
          <p14:tracePt t="54812" x="5483225" y="1089025"/>
          <p14:tracePt t="55089" x="5500688" y="1089025"/>
          <p14:tracePt t="55099" x="5510213" y="1089025"/>
          <p14:tracePt t="55109" x="5527675" y="1089025"/>
          <p14:tracePt t="55119" x="5545138" y="1089025"/>
          <p14:tracePt t="55129" x="5562600" y="1098550"/>
          <p14:tracePt t="55145" x="5581650" y="1098550"/>
          <p14:tracePt t="55162" x="5634038" y="1108075"/>
          <p14:tracePt t="55179" x="5688013" y="1108075"/>
          <p14:tracePt t="55195" x="5715000" y="1116013"/>
          <p14:tracePt t="55212" x="5751513" y="1116013"/>
          <p14:tracePt t="55229" x="5768975" y="1125538"/>
          <p14:tracePt t="55229" x="5776913" y="1125538"/>
          <p14:tracePt t="55245" x="5795963" y="1133475"/>
          <p14:tracePt t="55262" x="5813425" y="1133475"/>
          <p14:tracePt t="55278" x="5830888" y="1133475"/>
          <p14:tracePt t="55295" x="5840413" y="1133475"/>
          <p14:tracePt t="55312" x="5857875" y="1133475"/>
          <p14:tracePt t="55330" x="5867400" y="1143000"/>
          <p14:tracePt t="55370" x="5875338" y="1143000"/>
          <p14:tracePt t="55400" x="5884863" y="1143000"/>
          <p14:tracePt t="55410" x="5894388" y="1143000"/>
          <p14:tracePt t="55420" x="5902325" y="1143000"/>
          <p14:tracePt t="55440" x="5911850" y="1143000"/>
          <p14:tracePt t="55460" x="5919788" y="1143000"/>
          <p14:tracePt t="55480" x="5929313" y="1143000"/>
          <p14:tracePt t="55500" x="5938838" y="1143000"/>
          <p14:tracePt t="55510" x="5946775" y="1143000"/>
          <p14:tracePt t="55521" x="5956300" y="1143000"/>
          <p14:tracePt t="55531" x="5965825" y="1143000"/>
          <p14:tracePt t="55545" x="5973763" y="1143000"/>
          <p14:tracePt t="55562" x="5983288" y="1143000"/>
          <p14:tracePt t="55579" x="5991225" y="1143000"/>
          <p14:tracePt t="55742" x="0" y="0"/>
        </p14:tracePtLst>
        <p14:tracePtLst>
          <p14:tracePt t="56507" x="5205413" y="2312988"/>
          <p14:tracePt t="56665" x="5214938" y="2312988"/>
          <p14:tracePt t="56675" x="5241925" y="2312988"/>
          <p14:tracePt t="56686" x="5276850" y="2312988"/>
          <p14:tracePt t="56696" x="5313363" y="2312988"/>
          <p14:tracePt t="56712" x="5348288" y="2312988"/>
          <p14:tracePt t="56729" x="5446713" y="2312988"/>
          <p14:tracePt t="56745" x="5554663" y="2312988"/>
          <p14:tracePt t="56762" x="5608638" y="2312988"/>
          <p14:tracePt t="56779" x="5680075" y="2322513"/>
          <p14:tracePt t="56796" x="5732463" y="2322513"/>
          <p14:tracePt t="56812" x="5759450" y="2322513"/>
          <p14:tracePt t="56829" x="5813425" y="2322513"/>
          <p14:tracePt t="56846" x="5867400" y="2322513"/>
          <p14:tracePt t="56862" x="5902325" y="2330450"/>
          <p14:tracePt t="56879" x="5946775" y="2339975"/>
          <p14:tracePt t="56896" x="5991225" y="2339975"/>
          <p14:tracePt t="56912" x="6010275" y="2339975"/>
          <p14:tracePt t="56929" x="6045200" y="2339975"/>
          <p14:tracePt t="56946" x="6062663" y="2339975"/>
          <p14:tracePt t="56947" x="6072188" y="2339975"/>
          <p14:tracePt t="56962" x="6081713" y="2339975"/>
          <p14:tracePt t="56979" x="6108700" y="2339975"/>
          <p14:tracePt t="56995" x="6116638" y="2330450"/>
          <p14:tracePt t="57012" x="6126163" y="2330450"/>
          <p14:tracePt t="57029" x="6134100" y="2322513"/>
          <p14:tracePt t="57045" x="6143625" y="2322513"/>
          <p14:tracePt t="57062" x="6153150" y="2322513"/>
          <p14:tracePt t="57258" x="0" y="0"/>
        </p14:tracePtLst>
        <p14:tracePtLst>
          <p14:tracePt t="57952" x="5081588" y="973138"/>
          <p14:tracePt t="58061" x="5081588" y="990600"/>
          <p14:tracePt t="58071" x="5081588" y="1017588"/>
          <p14:tracePt t="58081" x="5081588" y="1054100"/>
          <p14:tracePt t="58096" x="5081588" y="1098550"/>
          <p14:tracePt t="58112" x="5081588" y="1204913"/>
          <p14:tracePt t="58129" x="5081588" y="1258888"/>
          <p14:tracePt t="58146" x="5081588" y="1339850"/>
          <p14:tracePt t="58162" x="5081588" y="1465263"/>
          <p14:tracePt t="58179" x="5081588" y="1536700"/>
          <p14:tracePt t="58196" x="5081588" y="1652588"/>
          <p14:tracePt t="58212" x="5081588" y="1741488"/>
          <p14:tracePt t="58229" x="5081588" y="1776413"/>
          <p14:tracePt t="58246" x="5081588" y="1847850"/>
          <p14:tracePt t="58262" x="5081588" y="1946275"/>
          <p14:tracePt t="58279" x="5081588" y="2009775"/>
          <p14:tracePt t="58296" x="5081588" y="2116138"/>
          <p14:tracePt t="58312" x="5072063" y="2205038"/>
          <p14:tracePt t="58329" x="5072063" y="2251075"/>
          <p14:tracePt t="58346" x="5072063" y="2339975"/>
          <p14:tracePt t="58362" x="5072063" y="2438400"/>
          <p14:tracePt t="58379" x="5072063" y="2482850"/>
          <p14:tracePt t="58396" x="5072063" y="2571750"/>
          <p14:tracePt t="58412" x="5072063" y="2652713"/>
          <p14:tracePt t="58429" x="5072063" y="2687638"/>
          <p14:tracePt t="58446" x="5072063" y="2768600"/>
          <p14:tracePt t="58463" x="5072063" y="2813050"/>
          <p14:tracePt t="58479" x="5072063" y="2822575"/>
          <p14:tracePt t="58496" x="5072063" y="2840038"/>
          <p14:tracePt t="58705" x="0" y="0"/>
        </p14:tracePtLst>
        <p14:tracePtLst>
          <p14:tracePt t="59348" x="5965825" y="714375"/>
          <p14:tracePt t="59457" x="5973763" y="714375"/>
          <p14:tracePt t="59467" x="5973763" y="723900"/>
          <p14:tracePt t="59477" x="5973763" y="750888"/>
          <p14:tracePt t="59487" x="5973763" y="768350"/>
          <p14:tracePt t="59497" x="5973763" y="795338"/>
          <p14:tracePt t="59513" x="5983288" y="822325"/>
          <p14:tracePt t="59529" x="5991225" y="866775"/>
          <p14:tracePt t="59546" x="5991225" y="893763"/>
          <p14:tracePt t="59547" x="6000750" y="928688"/>
          <p14:tracePt t="59563" x="6000750" y="990600"/>
          <p14:tracePt t="59579" x="6010275" y="1125538"/>
          <p14:tracePt t="59596" x="6010275" y="1187450"/>
          <p14:tracePt t="59613" x="6018213" y="1295400"/>
          <p14:tracePt t="59629" x="6027738" y="1401763"/>
          <p14:tracePt t="59646" x="6027738" y="1465263"/>
          <p14:tracePt t="59663" x="6037263" y="1581150"/>
          <p14:tracePt t="59679" x="6037263" y="1679575"/>
          <p14:tracePt t="59697" x="6037263" y="1741488"/>
          <p14:tracePt t="59698" x="6037263" y="1785938"/>
          <p14:tracePt t="59713" x="6037263" y="1857375"/>
          <p14:tracePt t="59729" x="6037263" y="1990725"/>
          <p14:tracePt t="59746" x="6037263" y="2054225"/>
          <p14:tracePt t="59763" x="6037263" y="2152650"/>
          <p14:tracePt t="59779" x="6037263" y="2251075"/>
          <p14:tracePt t="59796" x="6037263" y="2312988"/>
          <p14:tracePt t="59813" x="6027738" y="2455863"/>
          <p14:tracePt t="59829" x="6018213" y="2554288"/>
          <p14:tracePt t="59846" x="6018213" y="2589213"/>
          <p14:tracePt t="59863" x="6018213" y="2608263"/>
          <p14:tracePt t="64033" x="0" y="0"/>
        </p14:tracePtLst>
        <p14:tracePtLst>
          <p14:tracePt t="66681" x="5187950" y="1704975"/>
          <p14:tracePt t="67158" x="5205413" y="1704975"/>
          <p14:tracePt t="67168" x="5214938" y="1704975"/>
          <p14:tracePt t="67188" x="5232400" y="1704975"/>
          <p14:tracePt t="67199" x="5241925" y="1704975"/>
          <p14:tracePt t="67208" x="5251450" y="1704975"/>
          <p14:tracePt t="67218" x="5259388" y="1704975"/>
          <p14:tracePt t="67231" x="5276850" y="1704975"/>
          <p14:tracePt t="67249" x="5295900" y="1704975"/>
          <p14:tracePt t="67264" x="5303838" y="1704975"/>
          <p14:tracePt t="67281" x="5322888" y="1704975"/>
          <p14:tracePt t="67297" x="5340350" y="1704975"/>
          <p14:tracePt t="67314" x="5357813" y="1697038"/>
          <p14:tracePt t="67331" x="5394325" y="1697038"/>
          <p14:tracePt t="67347" x="5402263" y="1697038"/>
          <p14:tracePt t="67364" x="5438775" y="1687513"/>
          <p14:tracePt t="67380" x="5456238" y="1687513"/>
          <p14:tracePt t="67397" x="5465763" y="1687513"/>
          <p14:tracePt t="67414" x="5510213" y="1687513"/>
          <p14:tracePt t="67431" x="5554663" y="1687513"/>
          <p14:tracePt t="67447" x="5581650" y="1687513"/>
          <p14:tracePt t="67464" x="5634038" y="1687513"/>
          <p14:tracePt t="67481" x="5705475" y="1687513"/>
          <p14:tracePt t="67497" x="5732463" y="1687513"/>
          <p14:tracePt t="67514" x="5803900" y="1679575"/>
          <p14:tracePt t="67531" x="5894388" y="1679575"/>
          <p14:tracePt t="67547" x="5929313" y="1679575"/>
          <p14:tracePt t="67564" x="6018213" y="1670050"/>
          <p14:tracePt t="67581" x="6081713" y="1652588"/>
          <p14:tracePt t="67597" x="6108700" y="1652588"/>
          <p14:tracePt t="67614" x="6116638" y="1652588"/>
          <p14:tracePt t="67942" x="6126163" y="1652588"/>
          <p14:tracePt t="67961" x="6126163" y="1660525"/>
          <p14:tracePt t="67982" x="6126163" y="1670050"/>
          <p14:tracePt t="67992" x="6126163" y="1679575"/>
          <p14:tracePt t="68001" x="6126163" y="1687513"/>
          <p14:tracePt t="68022" x="6126163" y="1697038"/>
          <p14:tracePt t="68032" x="6126163" y="1704975"/>
          <p14:tracePt t="68047" x="6126163" y="1714500"/>
          <p14:tracePt t="68064" x="6126163" y="1731963"/>
          <p14:tracePt t="68098" x="6126163" y="1741488"/>
          <p14:tracePt t="68152" x="6126163" y="1751013"/>
          <p14:tracePt t="68162" x="6116638" y="1751013"/>
          <p14:tracePt t="68182" x="6099175" y="1751013"/>
          <p14:tracePt t="68192" x="6099175" y="1758950"/>
          <p14:tracePt t="68202" x="6089650" y="1758950"/>
          <p14:tracePt t="68232" x="6081713" y="1758950"/>
          <p14:tracePt t="70775" x="0" y="0"/>
        </p14:tracePtLst>
        <p14:tracePtLst>
          <p14:tracePt t="73064" x="6081713" y="1758950"/>
          <p14:tracePt t="73199" x="6081713" y="1768475"/>
          <p14:tracePt t="73320" x="6072188" y="1768475"/>
          <p14:tracePt t="73350" x="6062663" y="1768475"/>
          <p14:tracePt t="73480" x="6062663" y="1758950"/>
          <p14:tracePt t="73691" x="6062663" y="1751013"/>
          <p14:tracePt t="73832" x="6072188" y="1751013"/>
          <p14:tracePt t="73952" x="6062663" y="1751013"/>
          <p14:tracePt t="74063" x="6062663" y="1741488"/>
          <p14:tracePt t="74866" x="6062663" y="1751013"/>
          <p14:tracePt t="74876" x="6062663" y="1758950"/>
          <p14:tracePt t="74886" x="6062663" y="1768475"/>
          <p14:tracePt t="74899" x="6062663" y="1776413"/>
          <p14:tracePt t="74915" x="6062663" y="1785938"/>
          <p14:tracePt t="74932" x="6062663" y="1812925"/>
          <p14:tracePt t="74948" x="6062663" y="1839913"/>
          <p14:tracePt t="74965" x="6062663" y="1857375"/>
          <p14:tracePt t="74982" x="6062663" y="1893888"/>
          <p14:tracePt t="74999" x="6054725" y="1919288"/>
          <p14:tracePt t="75015" x="6054725" y="1938338"/>
          <p14:tracePt t="75032" x="6054725" y="1965325"/>
          <p14:tracePt t="75048" x="6054725" y="1990725"/>
          <p14:tracePt t="75065" x="6054725" y="2009775"/>
          <p14:tracePt t="75082" x="6054725" y="2027238"/>
          <p14:tracePt t="75098" x="6054725" y="2054225"/>
          <p14:tracePt t="75132" x="6054725" y="2071688"/>
          <p14:tracePt t="75167" x="6054725" y="2081213"/>
          <p14:tracePt t="75308" x="6054725" y="2071688"/>
          <p14:tracePt t="75318" x="6054725" y="2062163"/>
          <p14:tracePt t="75328" x="6054725" y="2044700"/>
          <p14:tracePt t="75338" x="6054725" y="2009775"/>
          <p14:tracePt t="75348" x="6054725" y="1982788"/>
          <p14:tracePt t="75365" x="6054725" y="1946275"/>
          <p14:tracePt t="75382" x="6054725" y="1866900"/>
          <p14:tracePt t="75399" x="6054725" y="1776413"/>
          <p14:tracePt t="75415" x="6054725" y="1741488"/>
          <p14:tracePt t="75432" x="6054725" y="1660525"/>
          <p14:tracePt t="75448" x="6062663" y="1608138"/>
          <p14:tracePt t="75465" x="6062663" y="1581150"/>
          <p14:tracePt t="75482" x="6062663" y="1536700"/>
          <p14:tracePt t="75498" x="6062663" y="1490663"/>
          <p14:tracePt t="75515" x="6062663" y="1473200"/>
          <p14:tracePt t="75532" x="6062663" y="1438275"/>
          <p14:tracePt t="75549" x="6072188" y="1393825"/>
          <p14:tracePt t="75565" x="6072188" y="1366838"/>
          <p14:tracePt t="75582" x="6072188" y="1330325"/>
          <p14:tracePt t="75599" x="6072188" y="1303338"/>
          <p14:tracePt t="75615" x="6072188" y="1295400"/>
          <p14:tracePt t="75632" x="6072188" y="1276350"/>
          <p14:tracePt t="75659" x="6072188" y="1268413"/>
          <p14:tracePt t="75689" x="6072188" y="1258888"/>
          <p14:tracePt t="75739" x="6072188" y="1250950"/>
          <p14:tracePt t="75880" x="6072188" y="1268413"/>
          <p14:tracePt t="75890" x="6081713" y="1295400"/>
          <p14:tracePt t="75900" x="6081713" y="1330325"/>
          <p14:tracePt t="75910" x="6081713" y="1374775"/>
          <p14:tracePt t="75920" x="6081713" y="1419225"/>
          <p14:tracePt t="75932" x="6081713" y="1455738"/>
          <p14:tracePt t="75949" x="6081713" y="1482725"/>
          <p14:tracePt t="75965" x="6081713" y="1581150"/>
          <p14:tracePt t="75982" x="6081713" y="1697038"/>
          <p14:tracePt t="75999" x="6081713" y="1751013"/>
          <p14:tracePt t="76016" x="6081713" y="1839913"/>
          <p14:tracePt t="76032" x="6081713" y="1928813"/>
          <p14:tracePt t="76049" x="6081713" y="1965325"/>
          <p14:tracePt t="76065" x="6081713" y="2054225"/>
          <p14:tracePt t="76082" x="6081713" y="2108200"/>
          <p14:tracePt t="76099" x="6072188" y="2133600"/>
          <p14:tracePt t="76115" x="6072188" y="2170113"/>
          <p14:tracePt t="76132" x="6072188" y="2205038"/>
          <p14:tracePt t="76149" x="6072188" y="2224088"/>
          <p14:tracePt t="76165" x="6072188" y="2241550"/>
          <p14:tracePt t="76182" x="6072188" y="2268538"/>
          <p14:tracePt t="76199" x="6072188" y="2276475"/>
          <p14:tracePt t="76215" x="6072188" y="2295525"/>
          <p14:tracePt t="76232" x="6072188" y="2303463"/>
          <p14:tracePt t="76249" x="6072188" y="2312988"/>
          <p14:tracePt t="76352" x="6072188" y="2303463"/>
          <p14:tracePt t="76362" x="6072188" y="2276475"/>
          <p14:tracePt t="76372" x="6072188" y="2224088"/>
          <p14:tracePt t="76383" x="6072188" y="2133600"/>
          <p14:tracePt t="76399" x="6072188" y="2044700"/>
          <p14:tracePt t="76415" x="6081713" y="1839913"/>
          <p14:tracePt t="76432" x="6089650" y="1652588"/>
          <p14:tracePt t="76449" x="6089650" y="1562100"/>
          <p14:tracePt t="76465" x="6089650" y="1446213"/>
          <p14:tracePt t="76482" x="6089650" y="1357313"/>
          <p14:tracePt t="76499" x="6089650" y="1322388"/>
          <p14:tracePt t="76515" x="6089650" y="1223963"/>
          <p14:tracePt t="76532" x="6099175" y="1179513"/>
          <p14:tracePt t="76549" x="6099175" y="1089025"/>
          <p14:tracePt t="76565" x="6099175" y="1044575"/>
          <p14:tracePt t="76584" x="6099175" y="1017588"/>
          <p14:tracePt t="76599" x="6099175" y="1009650"/>
          <p14:tracePt t="76615" x="6099175" y="990600"/>
          <p14:tracePt t="76649" x="6099175" y="982663"/>
          <p14:tracePt t="76673" x="6099175" y="973138"/>
          <p14:tracePt t="76814" x="6099175" y="990600"/>
          <p14:tracePt t="76824" x="6099175" y="1017588"/>
          <p14:tracePt t="76834" x="6099175" y="1062038"/>
          <p14:tracePt t="76849" x="6099175" y="1098550"/>
          <p14:tracePt t="76865" x="6099175" y="1196975"/>
          <p14:tracePt t="76882" x="6099175" y="1258888"/>
          <p14:tracePt t="76899" x="6099175" y="1374775"/>
          <p14:tracePt t="76915" x="6099175" y="1473200"/>
          <p14:tracePt t="76932" x="6099175" y="1509713"/>
          <p14:tracePt t="76949" x="6099175" y="1581150"/>
          <p14:tracePt t="76966" x="6099175" y="1643063"/>
          <p14:tracePt t="76982" x="6099175" y="1670050"/>
          <p14:tracePt t="76999" x="6099175" y="1731963"/>
          <p14:tracePt t="77016" x="6099175" y="1795463"/>
          <p14:tracePt t="77033" x="6099175" y="1822450"/>
          <p14:tracePt t="77049" x="6099175" y="1874838"/>
          <p14:tracePt t="77066" x="6089650" y="1928813"/>
          <p14:tracePt t="77082" x="6089650" y="1946275"/>
          <p14:tracePt t="77085" x="6089650" y="1973263"/>
          <p14:tracePt t="77099" x="6081713" y="1990725"/>
          <p14:tracePt t="77116" x="6081713" y="2027238"/>
          <p14:tracePt t="77132" x="6081713" y="2054225"/>
          <p14:tracePt t="77149" x="6072188" y="2098675"/>
          <p14:tracePt t="77166" x="6062663" y="2125663"/>
          <p14:tracePt t="77182" x="6062663" y="2133600"/>
          <p14:tracePt t="77558" x="0" y="0"/>
        </p14:tracePtLst>
        <p14:tracePtLst>
          <p14:tracePt t="87087" x="6269038" y="1724025"/>
          <p14:tracePt t="87496" x="6251575" y="1724025"/>
          <p14:tracePt t="87506" x="6242050" y="1724025"/>
          <p14:tracePt t="87516" x="6232525" y="1724025"/>
          <p14:tracePt t="87529" x="6215063" y="1724025"/>
          <p14:tracePt t="87537" x="6205538" y="1724025"/>
          <p14:tracePt t="87551" x="6197600" y="1724025"/>
          <p14:tracePt t="87567" x="6180138" y="1724025"/>
          <p14:tracePt t="87584" x="6170613" y="1724025"/>
          <p14:tracePt t="87587" x="6161088" y="1724025"/>
          <p14:tracePt t="87607" x="6153150" y="1724025"/>
          <p14:tracePt t="87627" x="6143625" y="1724025"/>
          <p14:tracePt t="87647" x="6134100" y="1724025"/>
          <p14:tracePt t="87938" x="6143625" y="1724025"/>
          <p14:tracePt t="87949" x="6153150" y="1724025"/>
          <p14:tracePt t="87959" x="6161088" y="1724025"/>
          <p14:tracePt t="87969" x="6180138" y="1724025"/>
          <p14:tracePt t="87984" x="6197600" y="1724025"/>
          <p14:tracePt t="88001" x="6251575" y="1724025"/>
          <p14:tracePt t="88017" x="6276975" y="1724025"/>
          <p14:tracePt t="88034" x="6330950" y="1724025"/>
          <p14:tracePt t="88051" x="6375400" y="1724025"/>
          <p14:tracePt t="88067" x="6394450" y="1724025"/>
          <p14:tracePt t="88070" x="6411913" y="1724025"/>
          <p14:tracePt t="88084" x="6429375" y="1724025"/>
          <p14:tracePt t="88101" x="6465888" y="1724025"/>
          <p14:tracePt t="88118" x="6483350" y="1724025"/>
          <p14:tracePt t="88120" x="6500813" y="1724025"/>
          <p14:tracePt t="88134" x="6518275" y="1724025"/>
          <p14:tracePt t="88151" x="6545263" y="1724025"/>
          <p14:tracePt t="88167" x="6562725" y="1724025"/>
          <p14:tracePt t="88185" x="6581775" y="1724025"/>
          <p14:tracePt t="88201" x="6608763" y="1724025"/>
          <p14:tracePt t="88234" x="6634163" y="1724025"/>
          <p14:tracePt t="88251" x="6653213" y="1724025"/>
          <p14:tracePt t="88268" x="6661150" y="1724025"/>
          <p14:tracePt t="88284" x="6680200" y="1724025"/>
          <p14:tracePt t="88301" x="6697663" y="1724025"/>
          <p14:tracePt t="88318" x="6705600" y="1724025"/>
          <p14:tracePt t="88334" x="6724650" y="1724025"/>
          <p14:tracePt t="88351" x="6759575" y="1724025"/>
          <p14:tracePt t="88367" x="6769100" y="1714500"/>
          <p14:tracePt t="88384" x="6786563" y="1714500"/>
          <p14:tracePt t="88401" x="6796088" y="1714500"/>
          <p14:tracePt t="88417" x="6804025" y="1714500"/>
          <p14:tracePt t="88434" x="6813550" y="1714500"/>
          <p14:tracePt t="88451" x="6813550" y="1704975"/>
          <p14:tracePt t="88467" x="6823075" y="1704975"/>
          <p14:tracePt t="88484" x="6831013" y="1704975"/>
          <p14:tracePt t="88501" x="6840538" y="1704975"/>
          <p14:tracePt t="88531" x="6848475" y="1704975"/>
          <p14:tracePt t="88611" x="6858000" y="1704975"/>
          <p14:tracePt t="88642" x="6858000" y="1697038"/>
          <p14:tracePt t="88671" x="6867525" y="1687513"/>
          <p14:tracePt t="88681" x="6867525" y="1679575"/>
          <p14:tracePt t="88691" x="6875463" y="1679575"/>
          <p14:tracePt t="88701" x="6875463" y="1660525"/>
          <p14:tracePt t="88717" x="6894513" y="1652588"/>
          <p14:tracePt t="88734" x="6902450" y="1598613"/>
          <p14:tracePt t="88751" x="6911975" y="1571625"/>
          <p14:tracePt t="88767" x="6938963" y="1490663"/>
          <p14:tracePt t="88784" x="6956425" y="1419225"/>
          <p14:tracePt t="88801" x="6973888" y="1366838"/>
          <p14:tracePt t="88802" x="6983413" y="1312863"/>
          <p14:tracePt t="88817" x="6991350" y="1276350"/>
          <p14:tracePt t="88834" x="7010400" y="1204913"/>
          <p14:tracePt t="88851" x="7010400" y="1187450"/>
          <p14:tracePt t="88852" x="7018338" y="1179513"/>
          <p14:tracePt t="88867" x="7018338" y="1169988"/>
          <p14:tracePt t="88884" x="7027863" y="1152525"/>
          <p14:tracePt t="89223" x="7027863" y="1143000"/>
          <p14:tracePt t="89246" x="7027863" y="1133475"/>
          <p14:tracePt t="89255" x="7027863" y="1125538"/>
          <p14:tracePt t="89274" x="7027863" y="1116013"/>
          <p14:tracePt t="89285" x="7027863" y="1108075"/>
          <p14:tracePt t="89294" x="7027863" y="1098550"/>
          <p14:tracePt t="89314" x="7027863" y="1089025"/>
          <p14:tracePt t="89325" x="7027863" y="1081088"/>
          <p14:tracePt t="89344" x="7027863" y="1071563"/>
          <p14:tracePt t="89354" x="7027863" y="1062038"/>
          <p14:tracePt t="89384" x="7027863" y="1054100"/>
          <p14:tracePt t="89504" x="7027863" y="1071563"/>
          <p14:tracePt t="89514" x="7027863" y="1081088"/>
          <p14:tracePt t="89525" x="7027863" y="1089025"/>
          <p14:tracePt t="89535" x="7027863" y="1108075"/>
          <p14:tracePt t="89551" x="7027863" y="1133475"/>
          <p14:tracePt t="89567" x="7018338" y="1179513"/>
          <p14:tracePt t="89584" x="7018338" y="1204913"/>
          <p14:tracePt t="89601" x="7018338" y="1276350"/>
          <p14:tracePt t="89618" x="7010400" y="1339850"/>
          <p14:tracePt t="89634" x="7010400" y="1374775"/>
          <p14:tracePt t="89651" x="7010400" y="1419225"/>
          <p14:tracePt t="89668" x="7000875" y="1473200"/>
          <p14:tracePt t="89684" x="7000875" y="1500188"/>
          <p14:tracePt t="89701" x="6983413" y="1562100"/>
          <p14:tracePt t="89718" x="6983413" y="1625600"/>
          <p14:tracePt t="89735" x="6983413" y="1643063"/>
          <p14:tracePt t="89736" x="6983413" y="1670050"/>
          <p14:tracePt t="89751" x="6983413" y="1687513"/>
          <p14:tracePt t="89768" x="6973888" y="1724025"/>
          <p14:tracePt t="89784" x="6973888" y="1741488"/>
          <p14:tracePt t="89786" x="6973888" y="1751013"/>
          <p14:tracePt t="89818" x="6973888" y="1768475"/>
          <p14:tracePt t="89917" x="6973888" y="1758950"/>
          <p14:tracePt t="89927" x="6973888" y="1724025"/>
          <p14:tracePt t="89937" x="6973888" y="1670050"/>
          <p14:tracePt t="89951" x="6973888" y="1598613"/>
          <p14:tracePt t="89968" x="6973888" y="1438275"/>
          <p14:tracePt t="89984" x="6973888" y="1339850"/>
          <p14:tracePt t="90001" x="6973888" y="1196975"/>
          <p14:tracePt t="90018" x="6983413" y="1071563"/>
          <p14:tracePt t="90034" x="6983413" y="1044575"/>
          <p14:tracePt t="90051" x="6983413" y="990600"/>
          <p14:tracePt t="90068" x="6983413" y="965200"/>
          <p14:tracePt t="90084" x="6983413" y="955675"/>
          <p14:tracePt t="90101" x="6991350" y="955675"/>
          <p14:tracePt t="90118" x="6991350" y="946150"/>
          <p14:tracePt t="90298" x="6991350" y="965200"/>
          <p14:tracePt t="90308" x="6991350" y="982663"/>
          <p14:tracePt t="90318" x="6991350" y="1000125"/>
          <p14:tracePt t="90328" x="6991350" y="1027113"/>
          <p14:tracePt t="90338" x="6991350" y="1054100"/>
          <p14:tracePt t="90351" x="6991350" y="1089025"/>
          <p14:tracePt t="90368" x="6991350" y="1169988"/>
          <p14:tracePt t="90384" x="6991350" y="1231900"/>
          <p14:tracePt t="90401" x="6991350" y="1347788"/>
          <p14:tracePt t="90418" x="6991350" y="1482725"/>
          <p14:tracePt t="90434" x="6983413" y="1536700"/>
          <p14:tracePt t="90451" x="6973888" y="1643063"/>
          <p14:tracePt t="90468" x="6973888" y="1679575"/>
          <p14:tracePt t="90468" x="6973888" y="1724025"/>
          <p14:tracePt t="90484" x="6973888" y="1741488"/>
          <p14:tracePt t="90501" x="6973888" y="1751013"/>
          <p14:tracePt t="90781" x="6973888" y="1758950"/>
          <p14:tracePt t="90801" x="6973888" y="1768475"/>
          <p14:tracePt t="90811" x="6973888" y="1785938"/>
          <p14:tracePt t="90822" x="6973888" y="1812925"/>
          <p14:tracePt t="90834" x="6973888" y="1847850"/>
          <p14:tracePt t="90851" x="6973888" y="1965325"/>
          <p14:tracePt t="90868" x="6973888" y="2017713"/>
          <p14:tracePt t="90884" x="6973888" y="2116138"/>
          <p14:tracePt t="90901" x="6973888" y="2197100"/>
          <p14:tracePt t="90918" x="6973888" y="2232025"/>
          <p14:tracePt t="90934" x="6983413" y="2276475"/>
          <p14:tracePt t="90951" x="6983413" y="2303463"/>
          <p14:tracePt t="90968" x="6983413" y="2312988"/>
          <p14:tracePt t="91001" x="6983413" y="2322513"/>
          <p14:tracePt t="91101" x="6983413" y="2303463"/>
          <p14:tracePt t="91111" x="6983413" y="2268538"/>
          <p14:tracePt t="91122" x="6983413" y="2214563"/>
          <p14:tracePt t="91134" x="6983413" y="2125663"/>
          <p14:tracePt t="91151" x="6983413" y="1928813"/>
          <p14:tracePt t="91168" x="6983413" y="1822450"/>
          <p14:tracePt t="91184" x="6991350" y="1608138"/>
          <p14:tracePt t="91201" x="6991350" y="1465263"/>
          <p14:tracePt t="91218" x="7000875" y="1401763"/>
          <p14:tracePt t="91235" x="7000875" y="1295400"/>
          <p14:tracePt t="91252" x="7010400" y="1196975"/>
          <p14:tracePt t="91268" x="7018338" y="1143000"/>
          <p14:tracePt t="91284" x="7018338" y="1081088"/>
          <p14:tracePt t="91301" x="7027863" y="1062038"/>
          <p14:tracePt t="91318" x="7027863" y="1044575"/>
          <p14:tracePt t="91334" x="7027863" y="1036638"/>
          <p14:tracePt t="91694" x="7027863" y="1044575"/>
          <p14:tracePt t="91714" x="7027863" y="1054100"/>
          <p14:tracePt t="91725" x="7027863" y="1062038"/>
          <p14:tracePt t="91734" x="7027863" y="1071563"/>
          <p14:tracePt t="91744" x="7027863" y="1081088"/>
          <p14:tracePt t="91765" x="7027863" y="1089025"/>
          <p14:tracePt t="91775" x="7027863" y="1098550"/>
          <p14:tracePt t="91784" x="7027863" y="1108075"/>
          <p14:tracePt t="91801" x="7027863" y="1116013"/>
          <p14:tracePt t="91818" x="7027863" y="1133475"/>
          <p14:tracePt t="91835" x="7027863" y="1152525"/>
          <p14:tracePt t="91851" x="7027863" y="1169988"/>
          <p14:tracePt t="91868" x="7027863" y="1196975"/>
          <p14:tracePt t="91885" x="7027863" y="1231900"/>
          <p14:tracePt t="91901" x="7027863" y="1250950"/>
          <p14:tracePt t="91918" x="7027863" y="1303338"/>
          <p14:tracePt t="91935" x="7027863" y="1339850"/>
          <p14:tracePt t="91951" x="7027863" y="1366838"/>
          <p14:tracePt t="91968" x="7018338" y="1401763"/>
          <p14:tracePt t="91985" x="7010400" y="1446213"/>
          <p14:tracePt t="92001" x="7000875" y="1473200"/>
          <p14:tracePt t="92018" x="7000875" y="1536700"/>
          <p14:tracePt t="92035" x="6991350" y="1571625"/>
          <p14:tracePt t="92051" x="6991350" y="1581150"/>
          <p14:tracePt t="92068" x="6991350" y="1608138"/>
          <p14:tracePt t="92085" x="6983413" y="1616075"/>
          <p14:tracePt t="92087" x="6983413" y="1625600"/>
          <p14:tracePt t="92101" x="6983413" y="1633538"/>
          <p14:tracePt t="92118" x="6973888" y="1652588"/>
          <p14:tracePt t="92135" x="6973888" y="1660525"/>
          <p14:tracePt t="92136" x="6973888" y="1670050"/>
          <p14:tracePt t="92151" x="6973888" y="1679575"/>
          <p14:tracePt t="92168" x="6973888" y="1697038"/>
          <p14:tracePt t="92226" x="6973888" y="1704975"/>
          <p14:tracePt t="92296" x="6973888" y="1687513"/>
          <p14:tracePt t="92306" x="6973888" y="1660525"/>
          <p14:tracePt t="92316" x="6973888" y="1616075"/>
          <p14:tracePt t="92326" x="6973888" y="1571625"/>
          <p14:tracePt t="92336" x="6973888" y="1517650"/>
          <p14:tracePt t="92351" x="6973888" y="1473200"/>
          <p14:tracePt t="92368" x="6973888" y="1401763"/>
          <p14:tracePt t="92385" x="6973888" y="1374775"/>
          <p14:tracePt t="92401" x="6973888" y="1295400"/>
          <p14:tracePt t="92418" x="6973888" y="1250950"/>
          <p14:tracePt t="92434" x="6973888" y="1223963"/>
          <p14:tracePt t="92451" x="6973888" y="1187450"/>
          <p14:tracePt t="92468" x="6973888" y="1160463"/>
          <p14:tracePt t="92485" x="6973888" y="1152525"/>
          <p14:tracePt t="92501" x="6983413" y="1133475"/>
          <p14:tracePt t="92518" x="6983413" y="1116013"/>
          <p14:tracePt t="92535" x="6983413" y="1108075"/>
          <p14:tracePt t="92551" x="6983413" y="1098550"/>
          <p14:tracePt t="92568" x="6983413" y="1089025"/>
          <p14:tracePt t="92597" x="6983413" y="1081088"/>
          <p14:tracePt t="92738" x="6983413" y="1071563"/>
          <p14:tracePt t="93089" x="6983413" y="1081088"/>
          <p14:tracePt t="93099" x="6983413" y="1098550"/>
          <p14:tracePt t="93109" x="6983413" y="1108075"/>
          <p14:tracePt t="93119" x="6983413" y="1125538"/>
          <p14:tracePt t="93135" x="6983413" y="1143000"/>
          <p14:tracePt t="93151" x="6991350" y="1204913"/>
          <p14:tracePt t="93168" x="6991350" y="1231900"/>
          <p14:tracePt t="93185" x="6991350" y="1303338"/>
          <p14:tracePt t="93201" x="6991350" y="1393825"/>
          <p14:tracePt t="93218" x="6991350" y="1438275"/>
          <p14:tracePt t="93235" x="7000875" y="1562100"/>
          <p14:tracePt t="93251" x="7000875" y="1687513"/>
          <p14:tracePt t="93268" x="7000875" y="1731963"/>
          <p14:tracePt t="93285" x="7000875" y="1812925"/>
          <p14:tracePt t="93301" x="7000875" y="1866900"/>
          <p14:tracePt t="93318" x="7000875" y="1893888"/>
          <p14:tracePt t="93335" x="7000875" y="1928813"/>
          <p14:tracePt t="93352" x="7000875" y="1946275"/>
          <p14:tracePt t="93368" x="7000875" y="1955800"/>
          <p14:tracePt t="93385" x="7000875" y="1965325"/>
          <p14:tracePt t="93401" x="7000875" y="1973263"/>
          <p14:tracePt t="93451" x="7000875" y="1982788"/>
          <p14:tracePt t="93712" x="7000875" y="1955800"/>
          <p14:tracePt t="93722" x="7000875" y="1901825"/>
          <p14:tracePt t="93732" x="7000875" y="1822450"/>
          <p14:tracePt t="93742" x="6991350" y="1714500"/>
          <p14:tracePt t="93752" x="6991350" y="1598613"/>
          <p14:tracePt t="93768" x="6983413" y="1473200"/>
          <p14:tracePt t="93785" x="6973888" y="1295400"/>
          <p14:tracePt t="93801" x="6973888" y="1231900"/>
          <p14:tracePt t="93802" x="6965950" y="1196975"/>
          <p14:tracePt t="93818" x="6965950" y="1160463"/>
          <p14:tracePt t="93835" x="6965950" y="1108075"/>
          <p14:tracePt t="93852" x="6965950" y="1089025"/>
          <p14:tracePt t="93853" x="6965950" y="1071563"/>
          <p14:tracePt t="93868" x="6965950" y="1054100"/>
          <p14:tracePt t="93885" x="6965950" y="1027113"/>
          <p14:tracePt t="93902" x="6965950" y="1017588"/>
          <p14:tracePt t="93918" x="6965950" y="1009650"/>
          <p14:tracePt t="94003" x="6965950" y="1017588"/>
          <p14:tracePt t="94015" x="6965950" y="1027113"/>
          <p14:tracePt t="94025" x="6965950" y="1044575"/>
          <p14:tracePt t="94035" x="6965950" y="1081088"/>
          <p14:tracePt t="94052" x="6965950" y="1116013"/>
          <p14:tracePt t="94068" x="6965950" y="1223963"/>
          <p14:tracePt t="94085" x="6965950" y="1312863"/>
          <p14:tracePt t="94102" x="6973888" y="1347788"/>
          <p14:tracePt t="94118" x="6973888" y="1411288"/>
          <p14:tracePt t="94135" x="6973888" y="1446213"/>
          <p14:tracePt t="94152" x="6973888" y="1455738"/>
          <p14:tracePt t="94168" x="6973888" y="1490663"/>
          <p14:tracePt t="94185" x="6973888" y="1509713"/>
          <p14:tracePt t="94202" x="6973888" y="1517650"/>
          <p14:tracePt t="94218" x="6973888" y="1536700"/>
          <p14:tracePt t="94235" x="6973888" y="1544638"/>
          <p14:tracePt t="94254" x="6973888" y="1554163"/>
          <p14:tracePt t="94808" x="6973888" y="1562100"/>
          <p14:tracePt t="94817" x="6973888" y="1581150"/>
          <p14:tracePt t="94827" x="6973888" y="1598613"/>
          <p14:tracePt t="94837" x="6973888" y="1625600"/>
          <p14:tracePt t="94852" x="6973888" y="1643063"/>
          <p14:tracePt t="94868" x="6973888" y="1679575"/>
          <p14:tracePt t="94885" x="6973888" y="1687513"/>
          <p14:tracePt t="94902" x="6973888" y="1704975"/>
          <p14:tracePt t="94919" x="6973888" y="1714500"/>
          <p14:tracePt t="95821" x="6973888" y="1724025"/>
          <p14:tracePt t="95861" x="6965950" y="1724025"/>
          <p14:tracePt t="95872" x="6956425" y="1724025"/>
          <p14:tracePt t="95881" x="6938963" y="1724025"/>
          <p14:tracePt t="95891" x="6911975" y="1731963"/>
          <p14:tracePt t="95902" x="6884988" y="1731963"/>
          <p14:tracePt t="95919" x="6858000" y="1731963"/>
          <p14:tracePt t="95935" x="6804025" y="1731963"/>
          <p14:tracePt t="95952" x="6751638" y="1731963"/>
          <p14:tracePt t="95969" x="6724650" y="1731963"/>
          <p14:tracePt t="95985" x="6661150" y="1731963"/>
          <p14:tracePt t="96002" x="6599238" y="1741488"/>
          <p14:tracePt t="96019" x="6572250" y="1741488"/>
          <p14:tracePt t="96035" x="6527800" y="1751013"/>
          <p14:tracePt t="96052" x="6483350" y="1751013"/>
          <p14:tracePt t="96069" x="6465888" y="1751013"/>
          <p14:tracePt t="96085" x="6438900" y="1751013"/>
          <p14:tracePt t="96102" x="6419850" y="1751013"/>
          <p14:tracePt t="96135" x="6402388" y="1741488"/>
          <p14:tracePt t="96152" x="6384925" y="1704975"/>
          <p14:tracePt t="96169" x="6375400" y="1687513"/>
          <p14:tracePt t="96185" x="6340475" y="1608138"/>
          <p14:tracePt t="96202" x="6286500" y="1500188"/>
          <p14:tracePt t="96218" x="6259513" y="1446213"/>
          <p14:tracePt t="96235" x="6224588" y="1374775"/>
          <p14:tracePt t="96252" x="6197600" y="1330325"/>
          <p14:tracePt t="96268" x="6180138" y="1303338"/>
          <p14:tracePt t="96285" x="6143625" y="1250950"/>
          <p14:tracePt t="96302" x="6116638" y="1204913"/>
          <p14:tracePt t="96318" x="6108700" y="1179513"/>
          <p14:tracePt t="96335" x="6089650" y="1152525"/>
          <p14:tracePt t="96352" x="6072188" y="1133475"/>
          <p14:tracePt t="96369" x="6062663" y="1116013"/>
          <p14:tracePt t="96385" x="6054725" y="1098550"/>
          <p14:tracePt t="96493" x="6054725" y="1133475"/>
          <p14:tracePt t="96503" x="6054725" y="1187450"/>
          <p14:tracePt t="96513" x="6054725" y="1241425"/>
          <p14:tracePt t="96524" x="6054725" y="1312863"/>
          <p14:tracePt t="96535" x="6054725" y="1384300"/>
          <p14:tracePt t="96552" x="6054725" y="1473200"/>
          <p14:tracePt t="96569" x="6072188" y="1598613"/>
          <p14:tracePt t="96585" x="6089650" y="1679575"/>
          <p14:tracePt t="96602" x="6089650" y="1714500"/>
          <p14:tracePt t="96619" x="6099175" y="1758950"/>
          <p14:tracePt t="96635" x="6108700" y="1776413"/>
          <p14:tracePt t="96652" x="6108700" y="1785938"/>
          <p14:tracePt t="96669" x="6108700" y="1795463"/>
          <p14:tracePt t="96784" x="6116638" y="1795463"/>
          <p14:tracePt t="97216" x="6116638" y="1785938"/>
          <p14:tracePt t="97227" x="6108700" y="1776413"/>
          <p14:tracePt t="97247" x="6099175" y="1768475"/>
          <p14:tracePt t="97267" x="6099175" y="1758950"/>
          <p14:tracePt t="97276" x="6089650" y="1758950"/>
          <p14:tracePt t="97738" x="6099175" y="1758950"/>
          <p14:tracePt t="97748" x="6108700" y="1758950"/>
          <p14:tracePt t="97758" x="6116638" y="1758950"/>
          <p14:tracePt t="97769" x="6126163" y="1758950"/>
          <p14:tracePt t="97785" x="6143625" y="1758950"/>
          <p14:tracePt t="97802" x="6170613" y="1758950"/>
          <p14:tracePt t="97819" x="6205538" y="1758950"/>
          <p14:tracePt t="97835" x="6224588" y="1758950"/>
          <p14:tracePt t="97852" x="6251575" y="1758950"/>
          <p14:tracePt t="97869" x="6286500" y="1758950"/>
          <p14:tracePt t="97886" x="6303963" y="1758950"/>
          <p14:tracePt t="97902" x="6330950" y="1758950"/>
          <p14:tracePt t="97919" x="6357938" y="1758950"/>
          <p14:tracePt t="97935" x="6384925" y="1758950"/>
          <p14:tracePt t="97952" x="6402388" y="1758950"/>
          <p14:tracePt t="97969" x="6438900" y="1758950"/>
          <p14:tracePt t="97986" x="6446838" y="1758950"/>
          <p14:tracePt t="98002" x="6465888" y="1758950"/>
          <p14:tracePt t="98019" x="6500813" y="1751013"/>
          <p14:tracePt t="98036" x="6510338" y="1751013"/>
          <p14:tracePt t="98052" x="6537325" y="1751013"/>
          <p14:tracePt t="98069" x="6554788" y="1741488"/>
          <p14:tracePt t="98086" x="6572250" y="1741488"/>
          <p14:tracePt t="98102" x="6626225" y="1741488"/>
          <p14:tracePt t="98119" x="6680200" y="1724025"/>
          <p14:tracePt t="98136" x="6697663" y="1714500"/>
          <p14:tracePt t="98152" x="6732588" y="1704975"/>
          <p14:tracePt t="98169" x="6759575" y="1697038"/>
          <p14:tracePt t="98170" x="6769100" y="1697038"/>
          <p14:tracePt t="98186" x="6777038" y="1687513"/>
          <p14:tracePt t="98202" x="6804025" y="1679575"/>
          <p14:tracePt t="98219" x="6813550" y="1670050"/>
          <p14:tracePt t="98236" x="6840538" y="1660525"/>
          <p14:tracePt t="98252" x="6848475" y="1660525"/>
          <p14:tracePt t="98582" x="6858000" y="1660525"/>
          <p14:tracePt t="98602" x="6867525" y="1660525"/>
          <p14:tracePt t="98612" x="6875463" y="1660525"/>
          <p14:tracePt t="98621" x="6884988" y="1660525"/>
          <p14:tracePt t="98642" x="6894513" y="1660525"/>
          <p14:tracePt t="98662" x="6902450" y="1660525"/>
          <p14:tracePt t="98672" x="6911975" y="1660525"/>
          <p14:tracePt t="98702" x="6919913" y="1660525"/>
          <p14:tracePt t="98742" x="6929438" y="1660525"/>
          <p14:tracePt t="98802" x="6938963" y="1660525"/>
          <p14:tracePt t="98842" x="6946900" y="1660525"/>
          <p14:tracePt t="98933" x="6956425" y="1670050"/>
          <p14:tracePt t="99184" x="6956425" y="1679575"/>
          <p14:tracePt t="99949" x="6956425" y="1687513"/>
          <p14:tracePt t="100169" x="6965950" y="1687513"/>
          <p14:tracePt t="103650" x="0" y="0"/>
        </p14:tracePtLst>
        <p14:tracePtLst>
          <p14:tracePt t="105932" x="5473700" y="3465513"/>
          <p14:tracePt t="106061" x="5483225" y="3465513"/>
          <p14:tracePt t="106162" x="5483225" y="3455988"/>
          <p14:tracePt t="106172" x="5438775" y="3446463"/>
          <p14:tracePt t="106182" x="5402263" y="3429000"/>
          <p14:tracePt t="106192" x="5348288" y="3419475"/>
          <p14:tracePt t="106204" x="5303838" y="3411538"/>
          <p14:tracePt t="106220" x="5251450" y="3411538"/>
          <p14:tracePt t="106237" x="5180013" y="3411538"/>
          <p14:tracePt t="106254" x="5126038" y="3419475"/>
          <p14:tracePt t="106270" x="5089525" y="3429000"/>
          <p14:tracePt t="106273" x="5062538" y="3455988"/>
          <p14:tracePt t="106287" x="5045075" y="3473450"/>
          <p14:tracePt t="106304" x="4991100" y="3536950"/>
          <p14:tracePt t="106321" x="4973638" y="3589338"/>
          <p14:tracePt t="106337" x="4919663" y="3714750"/>
          <p14:tracePt t="106354" x="4884738" y="3884613"/>
          <p14:tracePt t="106370" x="4875213" y="3983038"/>
          <p14:tracePt t="106387" x="4867275" y="4133850"/>
          <p14:tracePt t="106404" x="4867275" y="4295775"/>
          <p14:tracePt t="106420" x="4875213" y="4367213"/>
          <p14:tracePt t="106437" x="4911725" y="4483100"/>
          <p14:tracePt t="106454" x="4956175" y="4598988"/>
          <p14:tracePt t="106470" x="4991100" y="4660900"/>
          <p14:tracePt t="106487" x="5072063" y="4786313"/>
          <p14:tracePt t="106504" x="5143500" y="4911725"/>
          <p14:tracePt t="106520" x="5187950" y="4956175"/>
          <p14:tracePt t="106537" x="5276850" y="5045075"/>
          <p14:tracePt t="106554" x="5394325" y="5116513"/>
          <p14:tracePt t="106571" x="5456238" y="5143500"/>
          <p14:tracePt t="106587" x="5599113" y="5205413"/>
          <p14:tracePt t="106604" x="5732463" y="5251450"/>
          <p14:tracePt t="106620" x="5822950" y="5268913"/>
          <p14:tracePt t="106637" x="6010275" y="5286375"/>
          <p14:tracePt t="106654" x="6197600" y="5303838"/>
          <p14:tracePt t="106670" x="6296025" y="5303838"/>
          <p14:tracePt t="106687" x="6438900" y="5286375"/>
          <p14:tracePt t="106704" x="6554788" y="5259388"/>
          <p14:tracePt t="106720" x="6616700" y="5224463"/>
          <p14:tracePt t="106737" x="6759575" y="5126038"/>
          <p14:tracePt t="106754" x="6973888" y="4929188"/>
          <p14:tracePt t="106770" x="7089775" y="4813300"/>
          <p14:tracePt t="106787" x="7286625" y="4616450"/>
          <p14:tracePt t="106804" x="7456488" y="4446588"/>
          <p14:tracePt t="106821" x="7518400" y="4367213"/>
          <p14:tracePt t="106837" x="7634288" y="4251325"/>
          <p14:tracePt t="106854" x="7715250" y="4170363"/>
          <p14:tracePt t="106871" x="7742238" y="4133850"/>
          <p14:tracePt t="106887" x="7796213" y="4071938"/>
          <p14:tracePt t="106904" x="7823200" y="4010025"/>
          <p14:tracePt t="106920" x="7831138" y="3983038"/>
          <p14:tracePt t="106937" x="7848600" y="3956050"/>
          <p14:tracePt t="106954" x="7848600" y="3938588"/>
          <p14:tracePt t="106970" x="7848600" y="3929063"/>
          <p14:tracePt t="106987" x="7848600" y="3919538"/>
          <p14:tracePt t="107004" x="7848600" y="3902075"/>
          <p14:tracePt t="107020" x="7786688" y="3795713"/>
          <p14:tracePt t="107037" x="7545388" y="3536950"/>
          <p14:tracePt t="107055" x="7331075" y="3340100"/>
          <p14:tracePt t="107071" x="6884988" y="2982913"/>
          <p14:tracePt t="107088" x="6545263" y="2741613"/>
          <p14:tracePt t="107104" x="6402388" y="2670175"/>
          <p14:tracePt t="107120" x="6161088" y="2581275"/>
          <p14:tracePt t="107137" x="5983288" y="2527300"/>
          <p14:tracePt t="107154" x="5902325" y="2509838"/>
          <p14:tracePt t="107170" x="5786438" y="2490788"/>
          <p14:tracePt t="107187" x="5653088" y="2490788"/>
          <p14:tracePt t="107204" x="5581650" y="2490788"/>
          <p14:tracePt t="107205" x="5510213" y="2490788"/>
          <p14:tracePt t="107220" x="5446713" y="2490788"/>
          <p14:tracePt t="107237" x="5313363" y="2500313"/>
          <p14:tracePt t="107254" x="5241925" y="2517775"/>
          <p14:tracePt t="107271" x="5116513" y="2536825"/>
          <p14:tracePt t="107287" x="5000625" y="2562225"/>
          <p14:tracePt t="107304" x="4956175" y="2571750"/>
          <p14:tracePt t="107321" x="4884738" y="2608263"/>
          <p14:tracePt t="107337" x="4813300" y="2660650"/>
          <p14:tracePt t="107354" x="4786313" y="2687638"/>
          <p14:tracePt t="107370" x="4741863" y="2741613"/>
          <p14:tracePt t="107387" x="4687888" y="2840038"/>
          <p14:tracePt t="107404" x="4660900" y="2894013"/>
          <p14:tracePt t="107420" x="4616450" y="3044825"/>
          <p14:tracePt t="107437" x="4581525" y="3214688"/>
          <p14:tracePt t="107454" x="4572000" y="3295650"/>
          <p14:tracePt t="107470" x="4562475" y="3465513"/>
          <p14:tracePt t="107487" x="4562475" y="3598863"/>
          <p14:tracePt t="107504" x="4562475" y="3670300"/>
          <p14:tracePt t="107520" x="4581525" y="3803650"/>
          <p14:tracePt t="107537" x="4633913" y="3938588"/>
          <p14:tracePt t="107554" x="4652963" y="4000500"/>
          <p14:tracePt t="107571" x="4714875" y="4125913"/>
          <p14:tracePt t="107587" x="4795838" y="4259263"/>
          <p14:tracePt t="107604" x="4830763" y="4348163"/>
          <p14:tracePt t="107620" x="4902200" y="4491038"/>
          <p14:tracePt t="107637" x="4973638" y="4608513"/>
          <p14:tracePt t="107654" x="5000625" y="4652963"/>
          <p14:tracePt t="107670" x="5089525" y="4732338"/>
          <p14:tracePt t="107687" x="5170488" y="4786313"/>
          <p14:tracePt t="107704" x="5224463" y="4813300"/>
          <p14:tracePt t="107721" x="5340350" y="4867275"/>
          <p14:tracePt t="107737" x="5483225" y="4911725"/>
          <p14:tracePt t="107754" x="5554663" y="4938713"/>
          <p14:tracePt t="107770" x="5626100" y="4946650"/>
          <p14:tracePt t="108071" x="5643563" y="4946650"/>
          <p14:tracePt t="108080" x="5670550" y="4956175"/>
          <p14:tracePt t="108090" x="5715000" y="4965700"/>
          <p14:tracePt t="108104" x="5813425" y="4983163"/>
          <p14:tracePt t="108121" x="6054725" y="5037138"/>
          <p14:tracePt t="108138" x="6161088" y="5054600"/>
          <p14:tracePt t="108140" x="6276975" y="5054600"/>
          <p14:tracePt t="108154" x="6384925" y="5054600"/>
          <p14:tracePt t="108170" x="6589713" y="5045075"/>
          <p14:tracePt t="108187" x="6680200" y="5027613"/>
          <p14:tracePt t="108204" x="6813550" y="4973638"/>
          <p14:tracePt t="108221" x="6929438" y="4911725"/>
          <p14:tracePt t="108237" x="6983413" y="4884738"/>
          <p14:tracePt t="108254" x="7081838" y="4822825"/>
          <p14:tracePt t="108271" x="7143750" y="4776788"/>
          <p14:tracePt t="108287" x="7180263" y="4741863"/>
          <p14:tracePt t="108304" x="7224713" y="4687888"/>
          <p14:tracePt t="108321" x="7269163" y="4598988"/>
          <p14:tracePt t="108338" x="7296150" y="4545013"/>
          <p14:tracePt t="108354" x="7340600" y="4438650"/>
          <p14:tracePt t="108371" x="7375525" y="4348163"/>
          <p14:tracePt t="108387" x="7385050" y="4322763"/>
          <p14:tracePt t="108404" x="7412038" y="4259263"/>
          <p14:tracePt t="108421" x="7429500" y="4224338"/>
          <p14:tracePt t="108437" x="7439025" y="4205288"/>
          <p14:tracePt t="108454" x="7446963" y="4170363"/>
          <p14:tracePt t="108471" x="7446963" y="4143375"/>
          <p14:tracePt t="108487" x="7446963" y="4125913"/>
          <p14:tracePt t="108504" x="7446963" y="4108450"/>
          <p14:tracePt t="108521" x="7446963" y="4062413"/>
          <p14:tracePt t="108537" x="7439025" y="4037013"/>
          <p14:tracePt t="108554" x="7412038" y="3965575"/>
          <p14:tracePt t="108571" x="7367588" y="3902075"/>
          <p14:tracePt t="108588" x="7348538" y="3867150"/>
          <p14:tracePt t="108604" x="7286625" y="3795713"/>
          <p14:tracePt t="108621" x="7143750" y="3670300"/>
          <p14:tracePt t="108637" x="7018338" y="3571875"/>
          <p14:tracePt t="108654" x="6732588" y="3394075"/>
          <p14:tracePt t="108671" x="6634163" y="3330575"/>
          <p14:tracePt t="108672" x="6537325" y="3286125"/>
          <p14:tracePt t="108687" x="6456363" y="3241675"/>
          <p14:tracePt t="108704" x="6340475" y="3197225"/>
          <p14:tracePt t="108721" x="6303963" y="3187700"/>
          <p14:tracePt t="108738" x="6242050" y="3179763"/>
          <p14:tracePt t="108754" x="6188075" y="3170238"/>
          <p14:tracePt t="108771" x="6170613" y="3170238"/>
          <p14:tracePt t="109245" x="0" y="0"/>
        </p14:tracePtLst>
        <p14:tracePtLst>
          <p14:tracePt t="112949" x="5054600" y="5089525"/>
          <p14:tracePt t="112957" x="5037138" y="5126038"/>
          <p14:tracePt t="112966" x="5018088" y="5133975"/>
          <p14:tracePt t="112976" x="5010150" y="5153025"/>
          <p14:tracePt t="112988" x="5000625" y="5160963"/>
          <p14:tracePt t="113005" x="4991100" y="5160963"/>
          <p14:tracePt t="113021" x="4991100" y="5180013"/>
          <p14:tracePt t="113047" x="4991100" y="5187950"/>
          <p14:tracePt t="113107" x="4991100" y="5197475"/>
          <p14:tracePt t="113127" x="4991100" y="5205413"/>
          <p14:tracePt t="113137" x="4991100" y="5214938"/>
          <p14:tracePt t="113147" x="4991100" y="5232400"/>
          <p14:tracePt t="113157" x="4991100" y="5251450"/>
          <p14:tracePt t="113171" x="4991100" y="5268913"/>
          <p14:tracePt t="113188" x="4991100" y="5286375"/>
          <p14:tracePt t="113209" x="5000625" y="5295900"/>
          <p14:tracePt t="113222" x="5027613" y="5303838"/>
          <p14:tracePt t="113238" x="5081588" y="5303838"/>
          <p14:tracePt t="113256" x="5126038" y="5295900"/>
          <p14:tracePt t="113259" x="5187950" y="5268913"/>
          <p14:tracePt t="113272" x="5268913" y="5224463"/>
          <p14:tracePt t="113289" x="5446713" y="5081588"/>
          <p14:tracePt t="113305" x="5527675" y="5018088"/>
          <p14:tracePt t="113321" x="5643563" y="4902200"/>
          <p14:tracePt t="113338" x="5732463" y="4786313"/>
          <p14:tracePt t="113355" x="5786438" y="4714875"/>
          <p14:tracePt t="113371" x="5867400" y="4589463"/>
          <p14:tracePt t="113388" x="5956300" y="4456113"/>
          <p14:tracePt t="113405" x="5991225" y="4411663"/>
          <p14:tracePt t="113421" x="6062663" y="4340225"/>
          <p14:tracePt t="113690" x="6062663" y="4330700"/>
          <p14:tracePt t="113710" x="6062663" y="4322763"/>
          <p14:tracePt t="113720" x="6054725" y="4313238"/>
          <p14:tracePt t="113740" x="6045200" y="4303713"/>
          <p14:tracePt t="113750" x="6037263" y="4303713"/>
          <p14:tracePt t="113760" x="6037263" y="4295775"/>
          <p14:tracePt t="113780" x="6027738" y="4286250"/>
          <p14:tracePt t="113810" x="6018213" y="4286250"/>
          <p14:tracePt t="113821" x="6018213" y="4276725"/>
          <p14:tracePt t="113841" x="6010275" y="4276725"/>
          <p14:tracePt t="113861" x="6010275" y="4268788"/>
          <p14:tracePt t="113871" x="6000750" y="4268788"/>
          <p14:tracePt t="113881" x="5991225" y="4268788"/>
          <p14:tracePt t="113911" x="5983288" y="4268788"/>
          <p14:tracePt t="113971" x="5973763" y="4268788"/>
          <p14:tracePt t="114463" x="5973763" y="4259263"/>
          <p14:tracePt t="114473" x="5983288" y="4251325"/>
          <p14:tracePt t="114483" x="6000750" y="4232275"/>
          <p14:tracePt t="114493" x="6018213" y="4214813"/>
          <p14:tracePt t="114505" x="6045200" y="4197350"/>
          <p14:tracePt t="114522" x="6062663" y="4179888"/>
          <p14:tracePt t="114538" x="6108700" y="4133850"/>
          <p14:tracePt t="114555" x="6134100" y="4108450"/>
          <p14:tracePt t="114572" x="6143625" y="4089400"/>
          <p14:tracePt t="114573" x="6161088" y="4071938"/>
          <p14:tracePt t="114593" x="6170613" y="4062413"/>
          <p14:tracePt t="114605" x="6180138" y="4044950"/>
          <p14:tracePt t="114622" x="6188075" y="4044950"/>
          <p14:tracePt t="114638" x="6197600" y="4017963"/>
          <p14:tracePt t="114655" x="6205538" y="3990975"/>
          <p14:tracePt t="114674" x="6215063" y="3973513"/>
          <p14:tracePt t="114704" x="6215063" y="3965575"/>
          <p14:tracePt t="114734" x="6224588" y="3956050"/>
          <p14:tracePt t="114764" x="6224588" y="3946525"/>
          <p14:tracePt t="114774" x="6232525" y="3938588"/>
          <p14:tracePt t="114794" x="6232525" y="3929063"/>
          <p14:tracePt t="114804" x="6242050" y="3929063"/>
          <p14:tracePt t="114814" x="6242050" y="3919538"/>
          <p14:tracePt t="114835" x="6251575" y="3911600"/>
          <p14:tracePt t="114844" x="6251575" y="3902075"/>
          <p14:tracePt t="114865" x="6259513" y="3894138"/>
          <p14:tracePt t="114886" x="6269038" y="3884613"/>
          <p14:tracePt t="115397" x="6276975" y="3884613"/>
          <p14:tracePt t="115407" x="6286500" y="3884613"/>
          <p14:tracePt t="115417" x="6296025" y="3884613"/>
          <p14:tracePt t="115427" x="6303963" y="3884613"/>
          <p14:tracePt t="115438" x="6313488" y="3884613"/>
          <p14:tracePt t="115455" x="6323013" y="3884613"/>
          <p14:tracePt t="115472" x="6348413" y="3884613"/>
          <p14:tracePt t="115488" x="6375400" y="3884613"/>
          <p14:tracePt t="115505" x="6394450" y="3884613"/>
          <p14:tracePt t="115522" x="6429375" y="3884613"/>
          <p14:tracePt t="115538" x="6456363" y="3884613"/>
          <p14:tracePt t="115555" x="6473825" y="3884613"/>
          <p14:tracePt t="115572" x="6500813" y="3884613"/>
          <p14:tracePt t="115588" x="6527800" y="3884613"/>
          <p14:tracePt t="115605" x="6537325" y="3884613"/>
          <p14:tracePt t="115622" x="6554788" y="3884613"/>
          <p14:tracePt t="115638" x="6572250" y="3884613"/>
          <p14:tracePt t="115655" x="6581775" y="3884613"/>
          <p14:tracePt t="115672" x="6599238" y="3884613"/>
          <p14:tracePt t="115688" x="6608763" y="3884613"/>
          <p14:tracePt t="115705" x="6616700" y="3884613"/>
          <p14:tracePt t="115722" x="6634163" y="3884613"/>
          <p14:tracePt t="115738" x="6643688" y="3884613"/>
          <p14:tracePt t="115755" x="6661150" y="3884613"/>
          <p14:tracePt t="115772" x="6680200" y="3884613"/>
          <p14:tracePt t="115788" x="6697663" y="3884613"/>
          <p14:tracePt t="115805" x="6705600" y="3884613"/>
          <p14:tracePt t="115822" x="6742113" y="3884613"/>
          <p14:tracePt t="115838" x="6777038" y="3884613"/>
          <p14:tracePt t="115855" x="6786563" y="3884613"/>
          <p14:tracePt t="115872" x="6804025" y="3884613"/>
          <p14:tracePt t="115888" x="6813550" y="3884613"/>
          <p14:tracePt t="115919" x="6823075" y="3884613"/>
          <p14:tracePt t="115938" x="6831013" y="3884613"/>
          <p14:tracePt t="115969" x="6840538" y="3884613"/>
          <p14:tracePt t="116009" x="6848475" y="3884613"/>
          <p14:tracePt t="116079" x="6858000" y="3884613"/>
          <p14:tracePt t="116099" x="6867525" y="3884613"/>
          <p14:tracePt t="119935" x="0" y="0"/>
        </p14:tracePtLst>
        <p14:tracePtLst>
          <p14:tracePt t="122840" x="6180138" y="3911600"/>
          <p14:tracePt t="122877" x="6170613" y="3919538"/>
          <p14:tracePt t="122897" x="6161088" y="3919538"/>
          <p14:tracePt t="122927" x="6153150" y="3919538"/>
          <p14:tracePt t="122937" x="6143625" y="3929063"/>
          <p14:tracePt t="122958" x="6134100" y="3929063"/>
          <p14:tracePt t="122968" x="6126163" y="3929063"/>
          <p14:tracePt t="123008" x="6116638" y="3929063"/>
          <p14:tracePt t="123150" x="6126163" y="3929063"/>
          <p14:tracePt t="123160" x="6134100" y="3929063"/>
          <p14:tracePt t="123169" x="6153150" y="3929063"/>
          <p14:tracePt t="123179" x="6180138" y="3929063"/>
          <p14:tracePt t="123190" x="6188075" y="3929063"/>
          <p14:tracePt t="123206" x="6205538" y="3929063"/>
          <p14:tracePt t="123223" x="6242050" y="3929063"/>
          <p14:tracePt t="123240" x="6286500" y="3929063"/>
          <p14:tracePt t="123256" x="6303963" y="3929063"/>
          <p14:tracePt t="123273" x="6340475" y="3929063"/>
          <p14:tracePt t="123290" x="6375400" y="3938588"/>
          <p14:tracePt t="123307" x="6394450" y="3946525"/>
          <p14:tracePt t="123323" x="6438900" y="3956050"/>
          <p14:tracePt t="123340" x="6483350" y="3956050"/>
          <p14:tracePt t="123357" x="6510338" y="3956050"/>
          <p14:tracePt t="123373" x="6554788" y="3965575"/>
          <p14:tracePt t="123390" x="6599238" y="3973513"/>
          <p14:tracePt t="123406" x="6626225" y="3973513"/>
          <p14:tracePt t="123423" x="6661150" y="3983038"/>
          <p14:tracePt t="123440" x="6688138" y="3983038"/>
          <p14:tracePt t="123456" x="6705600" y="3983038"/>
          <p14:tracePt t="123474" x="6751638" y="3983038"/>
          <p14:tracePt t="123490" x="6777038" y="3983038"/>
          <p14:tracePt t="123507" x="6796088" y="3983038"/>
          <p14:tracePt t="123524" x="6823075" y="3983038"/>
          <p14:tracePt t="123540" x="6840538" y="3983038"/>
          <p14:tracePt t="123680" x="6831013" y="3983038"/>
          <p14:tracePt t="123690" x="6804025" y="3983038"/>
          <p14:tracePt t="123700" x="6759575" y="3983038"/>
          <p14:tracePt t="123711" x="6705600" y="3983038"/>
          <p14:tracePt t="123723" x="6634163" y="3983038"/>
          <p14:tracePt t="123740" x="6500813" y="3983038"/>
          <p14:tracePt t="123757" x="6438900" y="3983038"/>
          <p14:tracePt t="123773" x="6348413" y="3956050"/>
          <p14:tracePt t="123790" x="6323013" y="3946525"/>
          <p14:tracePt t="123807" x="6259513" y="3929063"/>
          <p14:tracePt t="123823" x="6215063" y="3894138"/>
          <p14:tracePt t="123840" x="6188075" y="3884613"/>
          <p14:tracePt t="123841" x="6170613" y="3867150"/>
          <p14:tracePt t="123857" x="6161088" y="3857625"/>
          <p14:tracePt t="123873" x="6126163" y="3822700"/>
          <p14:tracePt t="123890" x="6108700" y="3813175"/>
          <p14:tracePt t="123892" x="6099175" y="3795713"/>
          <p14:tracePt t="123907" x="6089650" y="3776663"/>
          <p14:tracePt t="123923" x="6062663" y="3741738"/>
          <p14:tracePt t="123940" x="6062663" y="3724275"/>
          <p14:tracePt t="123957" x="6037263" y="3670300"/>
          <p14:tracePt t="123973" x="6018213" y="3625850"/>
          <p14:tracePt t="123990" x="6010275" y="3598863"/>
          <p14:tracePt t="124006" x="6000750" y="3544888"/>
          <p14:tracePt t="124023" x="5991225" y="3500438"/>
          <p14:tracePt t="124040" x="5983288" y="3490913"/>
          <p14:tracePt t="124056" x="5973763" y="3455988"/>
          <p14:tracePt t="124073" x="5965825" y="3429000"/>
          <p14:tracePt t="124090" x="5956300" y="3411538"/>
          <p14:tracePt t="124106" x="5956300" y="3402013"/>
          <p14:tracePt t="124123" x="5946775" y="3402013"/>
          <p14:tracePt t="124142" x="5946775" y="3394075"/>
          <p14:tracePt t="124304" x="5946775" y="3411538"/>
          <p14:tracePt t="124313" x="5938838" y="3419475"/>
          <p14:tracePt t="124325" x="5929313" y="3438525"/>
          <p14:tracePt t="124340" x="5929313" y="3465513"/>
          <p14:tracePt t="124357" x="5911850" y="3517900"/>
          <p14:tracePt t="124373" x="5902325" y="3562350"/>
          <p14:tracePt t="124390" x="5902325" y="3581400"/>
          <p14:tracePt t="124406" x="5902325" y="3616325"/>
          <p14:tracePt t="124423" x="5902325" y="3670300"/>
          <p14:tracePt t="124440" x="5902325" y="3697288"/>
          <p14:tracePt t="124457" x="5902325" y="3776663"/>
          <p14:tracePt t="124473" x="5902325" y="3857625"/>
          <p14:tracePt t="124490" x="5902325" y="3884613"/>
          <p14:tracePt t="124507" x="5902325" y="3938588"/>
          <p14:tracePt t="124524" x="5902325" y="3973513"/>
          <p14:tracePt t="124540" x="5902325" y="3990975"/>
          <p14:tracePt t="124557" x="5902325" y="4027488"/>
          <p14:tracePt t="124574" x="5902325" y="4071938"/>
          <p14:tracePt t="124590" x="5902325" y="4089400"/>
          <p14:tracePt t="124607" x="5902325" y="4116388"/>
          <p14:tracePt t="124624" x="5902325" y="4143375"/>
          <p14:tracePt t="124640" x="5902325" y="4152900"/>
          <p14:tracePt t="124657" x="5902325" y="4160838"/>
          <p14:tracePt t="124674" x="5902325" y="4179888"/>
          <p14:tracePt t="124690" x="5902325" y="4187825"/>
          <p14:tracePt t="125057" x="5902325" y="4197350"/>
          <p14:tracePt t="125066" x="5902325" y="4214813"/>
          <p14:tracePt t="125077" x="5902325" y="4232275"/>
          <p14:tracePt t="125090" x="5894388" y="4251325"/>
          <p14:tracePt t="125107" x="5884863" y="4286250"/>
          <p14:tracePt t="125123" x="5884863" y="4295775"/>
          <p14:tracePt t="125140" x="5875338" y="4313238"/>
          <p14:tracePt t="125157" x="5875338" y="4330700"/>
          <p14:tracePt t="125173" x="5875338" y="4340225"/>
          <p14:tracePt t="125190" x="5875338" y="4357688"/>
          <p14:tracePt t="125207" x="5875338" y="4375150"/>
          <p14:tracePt t="125223" x="5875338" y="4384675"/>
          <p14:tracePt t="125240" x="5875338" y="4402138"/>
          <p14:tracePt t="125257" x="5875338" y="4419600"/>
          <p14:tracePt t="125274" x="5875338" y="4429125"/>
          <p14:tracePt t="125297" x="5875338" y="4438650"/>
          <p14:tracePt t="125347" x="5875338" y="4446588"/>
          <p14:tracePt t="125367" x="5875338" y="4456113"/>
          <p14:tracePt t="125377" x="5875338" y="4465638"/>
          <p14:tracePt t="125408" x="5875338" y="4473575"/>
          <p14:tracePt t="125447" x="5875338" y="4483100"/>
          <p14:tracePt t="125488" x="5875338" y="4491038"/>
          <p14:tracePt t="125498" x="5875338" y="4500563"/>
          <p14:tracePt t="125538" x="5875338" y="4510088"/>
          <p14:tracePt t="125709" x="5875338" y="4483100"/>
          <p14:tracePt t="125719" x="5875338" y="4419600"/>
          <p14:tracePt t="125729" x="5867400" y="4268788"/>
          <p14:tracePt t="125740" x="5867400" y="4098925"/>
          <p14:tracePt t="125757" x="5867400" y="3902075"/>
          <p14:tracePt t="125773" x="5867400" y="3598863"/>
          <p14:tracePt t="125790" x="5867400" y="3429000"/>
          <p14:tracePt t="125807" x="5867400" y="3375025"/>
          <p14:tracePt t="125823" x="5867400" y="3330575"/>
          <p14:tracePt t="125840" x="5867400" y="3313113"/>
          <p14:tracePt t="126041" x="5867400" y="3322638"/>
          <p14:tracePt t="126061" x="5867400" y="3330575"/>
          <p14:tracePt t="126090" x="5867400" y="3340100"/>
          <p14:tracePt t="126110" x="5867400" y="3357563"/>
          <p14:tracePt t="126120" x="5867400" y="3367088"/>
          <p14:tracePt t="126131" x="5867400" y="3384550"/>
          <p14:tracePt t="126141" x="5867400" y="3402013"/>
          <p14:tracePt t="126157" x="5867400" y="3429000"/>
          <p14:tracePt t="126174" x="5867400" y="3482975"/>
          <p14:tracePt t="126190" x="5867400" y="3536950"/>
          <p14:tracePt t="126207" x="5867400" y="3571875"/>
          <p14:tracePt t="126224" x="5867400" y="3616325"/>
          <p14:tracePt t="126240" x="5867400" y="3652838"/>
          <p14:tracePt t="126257" x="5867400" y="3679825"/>
          <p14:tracePt t="126274" x="5867400" y="3705225"/>
          <p14:tracePt t="126274" x="0" y="0"/>
        </p14:tracePtLst>
        <p14:tracePtLst>
          <p14:tracePt t="126636" x="5867400" y="3884613"/>
          <p14:tracePt t="126723" x="5857875" y="3884613"/>
          <p14:tracePt t="126733" x="5848350" y="3884613"/>
          <p14:tracePt t="126753" x="5840413" y="3884613"/>
          <p14:tracePt t="126773" x="5830888" y="3875088"/>
          <p14:tracePt t="126783" x="5822950" y="3875088"/>
          <p14:tracePt t="126793" x="5822950" y="3867150"/>
          <p14:tracePt t="126807" x="5813425" y="3867150"/>
          <p14:tracePt t="126824" x="5813425" y="3857625"/>
          <p14:tracePt t="126840" x="5803900" y="3857625"/>
          <p14:tracePt t="126857" x="5803900" y="3848100"/>
          <p14:tracePt t="126903" x="5803900" y="3840163"/>
          <p14:tracePt t="126983" x="5813425" y="3840163"/>
          <p14:tracePt t="127016" x="5822950" y="3840163"/>
          <p14:tracePt t="127025" x="5830888" y="3840163"/>
          <p14:tracePt t="127064" x="5840413" y="3848100"/>
          <p14:tracePt t="127084" x="5840413" y="3857625"/>
          <p14:tracePt t="127104" x="5840413" y="3867150"/>
          <p14:tracePt t="127135" x="5840413" y="3875088"/>
          <p14:tracePt t="127165" x="5840413" y="3884613"/>
          <p14:tracePt t="127435" x="5848350" y="3884613"/>
          <p14:tracePt t="127596" x="5848350" y="3894138"/>
          <p14:tracePt t="127636" x="5840413" y="3894138"/>
          <p14:tracePt t="128369" x="5830888" y="3894138"/>
          <p14:tracePt t="128379" x="5822950" y="3894138"/>
          <p14:tracePt t="128530" x="5822950" y="3884613"/>
          <p14:tracePt t="128580" x="5830888" y="3884613"/>
          <p14:tracePt t="128981" x="5822950" y="3884613"/>
          <p14:tracePt t="128991" x="5813425" y="3884613"/>
          <p14:tracePt t="129001" x="5813425" y="3875088"/>
          <p14:tracePt t="129011" x="5803900" y="3875088"/>
          <p14:tracePt t="129032" x="5803900" y="3867150"/>
          <p14:tracePt t="129052" x="5795963" y="3867150"/>
          <p14:tracePt t="129082" x="5795963" y="3857625"/>
          <p14:tracePt t="129183" x="5803900" y="3857625"/>
          <p14:tracePt t="129203" x="5813425" y="3857625"/>
          <p14:tracePt t="129222" x="5822950" y="3857625"/>
          <p14:tracePt t="129233" x="5830888" y="3857625"/>
          <p14:tracePt t="131999" x="0" y="0"/>
        </p14:tracePtLst>
        <p14:tracePtLst>
          <p14:tracePt t="136675" x="5840413" y="4133850"/>
          <p14:tracePt t="136995" x="5840413" y="4143375"/>
          <p14:tracePt t="137015" x="5840413" y="4152900"/>
          <p14:tracePt t="137025" x="5840413" y="4160838"/>
          <p14:tracePt t="137035" x="5848350" y="4170363"/>
          <p14:tracePt t="137045" x="5848350" y="4179888"/>
          <p14:tracePt t="137059" x="5857875" y="4187825"/>
          <p14:tracePt t="137075" x="5857875" y="4205288"/>
          <p14:tracePt t="137095" x="5867400" y="4214813"/>
          <p14:tracePt t="137109" x="5867400" y="4224338"/>
          <p14:tracePt t="137126" x="5875338" y="4224338"/>
          <p14:tracePt t="137142" x="5875338" y="4232275"/>
          <p14:tracePt t="137159" x="5884863" y="4241800"/>
          <p14:tracePt t="137175" x="5902325" y="4241800"/>
          <p14:tracePt t="137192" x="5911850" y="4251325"/>
          <p14:tracePt t="137209" x="5929313" y="4259263"/>
          <p14:tracePt t="137225" x="5946775" y="4259263"/>
          <p14:tracePt t="137242" x="5946775" y="4268788"/>
          <p14:tracePt t="137259" x="5965825" y="4268788"/>
          <p14:tracePt t="137276" x="5973763" y="4268788"/>
          <p14:tracePt t="137292" x="5983288" y="4268788"/>
          <p14:tracePt t="137309" x="5991225" y="4268788"/>
          <p14:tracePt t="137326" x="5991225" y="4276725"/>
          <p14:tracePt t="137342" x="6000750" y="4276725"/>
          <p14:tracePt t="137359" x="6000750" y="4286250"/>
          <p14:tracePt t="137397" x="6000750" y="4295775"/>
          <p14:tracePt t="137416" x="5991225" y="4303713"/>
          <p14:tracePt t="137427" x="5965825" y="4313238"/>
          <p14:tracePt t="137437" x="5946775" y="4313238"/>
          <p14:tracePt t="137447" x="5929313" y="4313238"/>
          <p14:tracePt t="137459" x="5911850" y="4313238"/>
          <p14:tracePt t="137475" x="5902325" y="4313238"/>
          <p14:tracePt t="137492" x="5884863" y="4313238"/>
          <p14:tracePt t="137509" x="5875338" y="4313238"/>
          <p14:tracePt t="137525" x="5867400" y="4313238"/>
          <p14:tracePt t="137542" x="5867400" y="4303713"/>
          <p14:tracePt t="137559" x="5867400" y="4286250"/>
          <p14:tracePt t="137575" x="5867400" y="4276725"/>
          <p14:tracePt t="137592" x="5867400" y="4232275"/>
          <p14:tracePt t="137609" x="5875338" y="4224338"/>
          <p14:tracePt t="137625" x="5875338" y="4205288"/>
          <p14:tracePt t="137642" x="5894388" y="4187825"/>
          <p14:tracePt t="137659" x="5919788" y="4179888"/>
          <p14:tracePt t="137675" x="5929313" y="4170363"/>
          <p14:tracePt t="137692" x="5956300" y="4170363"/>
          <p14:tracePt t="137709" x="5983288" y="4170363"/>
          <p14:tracePt t="137725" x="5991225" y="4170363"/>
          <p14:tracePt t="137742" x="6010275" y="4170363"/>
          <p14:tracePt t="137758" x="6018213" y="4170363"/>
          <p14:tracePt t="137775" x="6018213" y="4179888"/>
          <p14:tracePt t="137792" x="6018213" y="4187825"/>
          <p14:tracePt t="137809" x="6027738" y="4197350"/>
          <p14:tracePt t="137825" x="6027738" y="4205288"/>
          <p14:tracePt t="137842" x="6027738" y="4214813"/>
          <p14:tracePt t="137859" x="6027738" y="4224338"/>
          <p14:tracePt t="137878" x="6018213" y="4224338"/>
          <p14:tracePt t="137892" x="6010275" y="4232275"/>
          <p14:tracePt t="137909" x="5983288" y="4241800"/>
          <p14:tracePt t="137925" x="5965825" y="4251325"/>
          <p14:tracePt t="137942" x="5938838" y="4251325"/>
          <p14:tracePt t="137959" x="5919788" y="4251325"/>
          <p14:tracePt t="137975" x="5911850" y="4251325"/>
          <p14:tracePt t="137992" x="5902325" y="4251325"/>
          <p14:tracePt t="138019" x="5894388" y="4251325"/>
          <p14:tracePt t="138159" x="5902325" y="4241800"/>
          <p14:tracePt t="138180" x="5911850" y="4232275"/>
          <p14:tracePt t="138190" x="5919788" y="4232275"/>
          <p14:tracePt t="138210" x="5929313" y="4232275"/>
          <p14:tracePt t="138220" x="5938838" y="4232275"/>
          <p14:tracePt t="138240" x="5946775" y="4232275"/>
          <p14:tracePt t="138270" x="5956300" y="4232275"/>
          <p14:tracePt t="138300" x="5956300" y="4241800"/>
          <p14:tracePt t="138310" x="5956300" y="4251325"/>
          <p14:tracePt t="138330" x="5956300" y="4259263"/>
          <p14:tracePt t="138350" x="5956300" y="4268788"/>
          <p14:tracePt t="138370" x="5956300" y="4286250"/>
          <p14:tracePt t="138391" x="5956300" y="4295775"/>
          <p14:tracePt t="138401" x="5946775" y="4313238"/>
          <p14:tracePt t="138411" x="5929313" y="4322763"/>
          <p14:tracePt t="138425" x="5911850" y="4330700"/>
          <p14:tracePt t="138442" x="5894388" y="4340225"/>
          <p14:tracePt t="138459" x="5875338" y="4340225"/>
          <p14:tracePt t="138476" x="5857875" y="4340225"/>
          <p14:tracePt t="138492" x="5848350" y="4340225"/>
          <p14:tracePt t="138531" x="5840413" y="4330700"/>
          <p14:tracePt t="138541" x="5840413" y="4322763"/>
          <p14:tracePt t="138561" x="5840413" y="4313238"/>
          <p14:tracePt t="138581" x="5840413" y="4303713"/>
          <p14:tracePt t="138601" x="5840413" y="4295775"/>
          <p14:tracePt t="138611" x="5840413" y="4286250"/>
          <p14:tracePt t="138622" x="5840413" y="4276725"/>
          <p14:tracePt t="138632" x="5848350" y="4268788"/>
          <p14:tracePt t="138642" x="5857875" y="4268788"/>
          <p14:tracePt t="138659" x="5867400" y="4259263"/>
          <p14:tracePt t="138675" x="5875338" y="4259263"/>
          <p14:tracePt t="138692" x="5884863" y="4259263"/>
          <p14:tracePt t="139004" x="0" y="0"/>
        </p14:tracePtLst>
        <p14:tracePtLst>
          <p14:tracePt t="139267" x="5867400" y="4143375"/>
          <p14:tracePt t="139285" x="5867400" y="4133850"/>
          <p14:tracePt t="139465" x="5857875" y="4133850"/>
          <p14:tracePt t="139495" x="5857875" y="4152900"/>
          <p14:tracePt t="139506" x="5857875" y="4170363"/>
          <p14:tracePt t="139515" x="5857875" y="4187825"/>
          <p14:tracePt t="139526" x="5857875" y="4214813"/>
          <p14:tracePt t="139543" x="5857875" y="4232275"/>
          <p14:tracePt t="139559" x="5857875" y="4286250"/>
          <p14:tracePt t="139576" x="5857875" y="4322763"/>
          <p14:tracePt t="139592" x="5857875" y="4340225"/>
          <p14:tracePt t="139609" x="5857875" y="4394200"/>
          <p14:tracePt t="139626" x="5857875" y="4456113"/>
          <p14:tracePt t="139642" x="5857875" y="4491038"/>
          <p14:tracePt t="139659" x="5857875" y="4554538"/>
          <p14:tracePt t="139676" x="5857875" y="4598988"/>
          <p14:tracePt t="139692" x="5857875" y="4616450"/>
          <p14:tracePt t="139709" x="5857875" y="4660900"/>
          <p14:tracePt t="139726" x="5857875" y="4697413"/>
          <p14:tracePt t="139742" x="5848350" y="4724400"/>
          <p14:tracePt t="139759" x="5848350" y="4768850"/>
          <p14:tracePt t="139776" x="5848350" y="4786313"/>
          <p14:tracePt t="139792" x="5848350" y="4795838"/>
          <p14:tracePt t="139809" x="5848350" y="4813300"/>
          <p14:tracePt t="139937" x="5848350" y="4795838"/>
          <p14:tracePt t="139947" x="5848350" y="4768850"/>
          <p14:tracePt t="139957" x="5848350" y="4732338"/>
          <p14:tracePt t="139967" x="5848350" y="4687888"/>
          <p14:tracePt t="139977" x="5848350" y="4633913"/>
          <p14:tracePt t="139992" x="5848350" y="4589463"/>
          <p14:tracePt t="140009" x="5848350" y="4491038"/>
          <p14:tracePt t="140026" x="5848350" y="4446588"/>
          <p14:tracePt t="140042" x="5848350" y="4375150"/>
          <p14:tracePt t="140059" x="5848350" y="4330700"/>
          <p14:tracePt t="140076" x="5848350" y="4322763"/>
          <p14:tracePt t="140079" x="5848350" y="4313238"/>
          <p14:tracePt t="140092" x="5848350" y="4303713"/>
          <p14:tracePt t="140238" x="5848350" y="4330700"/>
          <p14:tracePt t="140248" x="5848350" y="4375150"/>
          <p14:tracePt t="140259" x="5848350" y="4419600"/>
          <p14:tracePt t="140268" x="5848350" y="4483100"/>
          <p14:tracePt t="140278" x="5848350" y="4527550"/>
          <p14:tracePt t="140292" x="5840413" y="4589463"/>
          <p14:tracePt t="140309" x="5822950" y="4705350"/>
          <p14:tracePt t="140326" x="5813425" y="4741863"/>
          <p14:tracePt t="140342" x="5795963" y="4803775"/>
          <p14:tracePt t="140359" x="5795963" y="4857750"/>
          <p14:tracePt t="140376" x="5786438" y="4867275"/>
          <p14:tracePt t="140392" x="5776913" y="4875213"/>
          <p14:tracePt t="140409" x="5776913" y="4884738"/>
          <p14:tracePt t="140520" x="5776913" y="4867275"/>
          <p14:tracePt t="140530" x="5776913" y="4830763"/>
          <p14:tracePt t="140540" x="5776913" y="4803775"/>
          <p14:tracePt t="140550" x="5776913" y="4768850"/>
          <p14:tracePt t="140560" x="5786438" y="4741863"/>
          <p14:tracePt t="140576" x="5786438" y="4705350"/>
          <p14:tracePt t="140593" x="5795963" y="4643438"/>
          <p14:tracePt t="140610" x="5803900" y="4562475"/>
          <p14:tracePt t="140626" x="5803900" y="4537075"/>
          <p14:tracePt t="140643" x="5803900" y="4491038"/>
          <p14:tracePt t="140660" x="5803900" y="4465638"/>
          <p14:tracePt t="140693" x="5803900" y="4456113"/>
          <p14:tracePt t="140711" x="5803900" y="4446588"/>
          <p14:tracePt t="140871" x="5813425" y="4446588"/>
          <p14:tracePt t="140891" x="5813425" y="4465638"/>
          <p14:tracePt t="140901" x="5813425" y="4500563"/>
          <p14:tracePt t="140911" x="5813425" y="4537075"/>
          <p14:tracePt t="140926" x="5813425" y="4572000"/>
          <p14:tracePt t="140942" x="5813425" y="4633913"/>
          <p14:tracePt t="140959" x="5813425" y="4652963"/>
          <p14:tracePt t="140976" x="5813425" y="4687888"/>
          <p14:tracePt t="140993" x="5813425" y="4705350"/>
          <p14:tracePt t="141009" x="5813425" y="4724400"/>
          <p14:tracePt t="141026" x="5813425" y="4732338"/>
          <p14:tracePt t="141133" x="5813425" y="4724400"/>
          <p14:tracePt t="141143" x="5813425" y="4705350"/>
          <p14:tracePt t="141153" x="5813425" y="4670425"/>
          <p14:tracePt t="141163" x="5813425" y="4633913"/>
          <p14:tracePt t="141176" x="5813425" y="4598988"/>
          <p14:tracePt t="141193" x="5813425" y="4510088"/>
          <p14:tracePt t="141209" x="5813425" y="4473575"/>
          <p14:tracePt t="141226" x="5822950" y="4438650"/>
          <p14:tracePt t="141243" x="5822950" y="4402138"/>
          <p14:tracePt t="141276" x="5822950" y="4384675"/>
          <p14:tracePt t="141293" x="5822950" y="4375150"/>
          <p14:tracePt t="141310" x="5822950" y="4367213"/>
          <p14:tracePt t="141326" x="5822950" y="4357688"/>
          <p14:tracePt t="141363" x="5822950" y="4348163"/>
          <p14:tracePt t="141513" x="5822950" y="4367213"/>
          <p14:tracePt t="141523" x="5822950" y="4375150"/>
          <p14:tracePt t="141534" x="5822950" y="4411663"/>
          <p14:tracePt t="141544" x="5822950" y="4446588"/>
          <p14:tracePt t="141560" x="5822950" y="4491038"/>
          <p14:tracePt t="141576" x="5822950" y="4581525"/>
          <p14:tracePt t="141593" x="5822950" y="4625975"/>
          <p14:tracePt t="141609" x="5822950" y="4705350"/>
          <p14:tracePt t="141626" x="5822950" y="4768850"/>
          <p14:tracePt t="141643" x="5822950" y="4786313"/>
          <p14:tracePt t="141659" x="5822950" y="4822825"/>
          <p14:tracePt t="141676" x="5822950" y="4848225"/>
          <p14:tracePt t="141825" x="5822950" y="4840288"/>
          <p14:tracePt t="141835" x="5822950" y="4822825"/>
          <p14:tracePt t="141845" x="5822950" y="4795838"/>
          <p14:tracePt t="141859" x="5822950" y="4759325"/>
          <p14:tracePt t="141876" x="5822950" y="4679950"/>
          <p14:tracePt t="141893" x="5822950" y="4616450"/>
          <p14:tracePt t="141909" x="5822950" y="4510088"/>
          <p14:tracePt t="141926" x="5822950" y="4419600"/>
          <p14:tracePt t="141943" x="5822950" y="4402138"/>
          <p14:tracePt t="141959" x="5830888" y="4367213"/>
          <p14:tracePt t="141976" x="5830888" y="4357688"/>
          <p14:tracePt t="141995" x="5830888" y="4348163"/>
          <p14:tracePt t="142045" x="5830888" y="4340225"/>
          <p14:tracePt t="142217" x="5830888" y="4348163"/>
          <p14:tracePt t="142227" x="5830888" y="4357688"/>
          <p14:tracePt t="142237" x="5830888" y="4384675"/>
          <p14:tracePt t="142246" x="5830888" y="4402138"/>
          <p14:tracePt t="142259" x="5830888" y="4438650"/>
          <p14:tracePt t="142277" x="5830888" y="4491038"/>
          <p14:tracePt t="142293" x="5830888" y="4527550"/>
          <p14:tracePt t="142310" x="5830888" y="4589463"/>
          <p14:tracePt t="142327" x="5830888" y="4670425"/>
          <p14:tracePt t="142343" x="5830888" y="4705350"/>
          <p14:tracePt t="142360" x="5830888" y="4759325"/>
          <p14:tracePt t="142377" x="5830888" y="4795838"/>
          <p14:tracePt t="142394" x="5830888" y="4803775"/>
          <p14:tracePt t="142410" x="5830888" y="4813300"/>
          <p14:tracePt t="142426" x="5830888" y="4822825"/>
          <p14:tracePt t="142578" x="5830888" y="4813300"/>
          <p14:tracePt t="142588" x="5830888" y="4795838"/>
          <p14:tracePt t="142599" x="5830888" y="4759325"/>
          <p14:tracePt t="142610" x="5830888" y="4724400"/>
          <p14:tracePt t="142626" x="5830888" y="4687888"/>
          <p14:tracePt t="142643" x="5830888" y="4589463"/>
          <p14:tracePt t="142660" x="5830888" y="4518025"/>
          <p14:tracePt t="142676" x="5830888" y="4491038"/>
          <p14:tracePt t="142693" x="5830888" y="4456113"/>
          <p14:tracePt t="142710" x="5830888" y="4438650"/>
          <p14:tracePt t="142726" x="5830888" y="4419600"/>
          <p14:tracePt t="142743" x="5830888" y="4411663"/>
          <p14:tracePt t="142929" x="5830888" y="4429125"/>
          <p14:tracePt t="142939" x="5830888" y="4446588"/>
          <p14:tracePt t="142949" x="5830888" y="4456113"/>
          <p14:tracePt t="142960" x="5830888" y="4473575"/>
          <p14:tracePt t="142976" x="5830888" y="4491038"/>
          <p14:tracePt t="142993" x="5830888" y="4518025"/>
          <p14:tracePt t="143010" x="5830888" y="4554538"/>
          <p14:tracePt t="143026" x="5830888" y="4572000"/>
          <p14:tracePt t="143043" x="5830888" y="4616450"/>
          <p14:tracePt t="143060" x="5830888" y="4660900"/>
          <p14:tracePt t="143076" x="5830888" y="4670425"/>
          <p14:tracePt t="143093" x="5830888" y="4697413"/>
          <p14:tracePt t="143110" x="5830888" y="4705350"/>
          <p14:tracePt t="143127" x="5830888" y="4714875"/>
          <p14:tracePt t="143143" x="5830888" y="4724400"/>
          <p14:tracePt t="143441" x="5830888" y="4714875"/>
          <p14:tracePt t="143451" x="5830888" y="4697413"/>
          <p14:tracePt t="143461" x="5830888" y="4660900"/>
          <p14:tracePt t="143477" x="5840413" y="4625975"/>
          <p14:tracePt t="143493" x="5840413" y="4554538"/>
          <p14:tracePt t="143511" x="5840413" y="4491038"/>
          <p14:tracePt t="143527" x="5840413" y="4465638"/>
          <p14:tracePt t="143543" x="5840413" y="4419600"/>
          <p14:tracePt t="143560" x="5840413" y="4411663"/>
          <p14:tracePt t="143576" x="5840413" y="4402138"/>
          <p14:tracePt t="143593" x="5840413" y="4394200"/>
          <p14:tracePt t="143702" x="5840413" y="4402138"/>
          <p14:tracePt t="143713" x="5840413" y="4411663"/>
          <p14:tracePt t="143722" x="5840413" y="4429125"/>
          <p14:tracePt t="143732" x="5840413" y="4438650"/>
          <p14:tracePt t="143743" x="5840413" y="4456113"/>
          <p14:tracePt t="143760" x="5840413" y="4465638"/>
          <p14:tracePt t="143943" x="0" y="0"/>
        </p14:tracePtLst>
        <p14:tracePtLst>
          <p14:tracePt t="144648" x="6143625" y="3517900"/>
          <p14:tracePt t="144848" x="6134100" y="3527425"/>
          <p14:tracePt t="144861" x="6108700" y="3536950"/>
          <p14:tracePt t="144869" x="6062663" y="3571875"/>
          <p14:tracePt t="144879" x="6027738" y="3608388"/>
          <p14:tracePt t="144893" x="5983288" y="3633788"/>
          <p14:tracePt t="144910" x="5911850" y="3687763"/>
          <p14:tracePt t="144927" x="5857875" y="3724275"/>
          <p14:tracePt t="144943" x="5840413" y="3751263"/>
          <p14:tracePt t="144960" x="5795963" y="3776663"/>
          <p14:tracePt t="144977" x="5759450" y="3803650"/>
          <p14:tracePt t="144993" x="5741988" y="3830638"/>
          <p14:tracePt t="145010" x="5705475" y="3857625"/>
          <p14:tracePt t="145027" x="5670550" y="3884613"/>
          <p14:tracePt t="145043" x="5653088" y="3894138"/>
          <p14:tracePt t="145060" x="5626100" y="3919538"/>
          <p14:tracePt t="145077" x="5589588" y="3938588"/>
          <p14:tracePt t="145093" x="5581650" y="3946525"/>
          <p14:tracePt t="145110" x="5562600" y="3973513"/>
          <p14:tracePt t="145127" x="5537200" y="3990975"/>
          <p14:tracePt t="145143" x="5527675" y="4000500"/>
          <p14:tracePt t="145160" x="5510213" y="4027488"/>
          <p14:tracePt t="145177" x="5500688" y="4037013"/>
          <p14:tracePt t="145178" x="5500688" y="4044950"/>
          <p14:tracePt t="145198" x="5491163" y="4044950"/>
          <p14:tracePt t="145218" x="5491163" y="4054475"/>
          <p14:tracePt t="145329" x="5510213" y="4044950"/>
          <p14:tracePt t="145339" x="5527675" y="4027488"/>
          <p14:tracePt t="145349" x="5572125" y="3990975"/>
          <p14:tracePt t="145360" x="5616575" y="3946525"/>
          <p14:tracePt t="145377" x="5661025" y="3911600"/>
          <p14:tracePt t="145394" x="5759450" y="3840163"/>
          <p14:tracePt t="145410" x="5840413" y="3776663"/>
          <p14:tracePt t="145427" x="5894388" y="3732213"/>
          <p14:tracePt t="145444" x="6000750" y="3652838"/>
          <p14:tracePt t="145460" x="6108700" y="3581400"/>
          <p14:tracePt t="145477" x="6153150" y="3554413"/>
          <p14:tracePt t="145493" x="6215063" y="3500438"/>
          <p14:tracePt t="145510" x="6259513" y="3473450"/>
          <p14:tracePt t="145527" x="6269038" y="3473450"/>
          <p14:tracePt t="145543" x="6286500" y="3455988"/>
          <p14:tracePt t="145560" x="6313488" y="3446463"/>
          <p14:tracePt t="145577" x="6323013" y="3446463"/>
          <p14:tracePt t="145593" x="6357938" y="3419475"/>
          <p14:tracePt t="145610" x="6384925" y="3419475"/>
          <p14:tracePt t="145627" x="6394450" y="3419475"/>
          <p14:tracePt t="145643" x="6419850" y="3411538"/>
          <p14:tracePt t="145660" x="6429375" y="3402013"/>
          <p14:tracePt t="145677" x="6438900" y="3402013"/>
          <p14:tracePt t="145851" x="6429375" y="3402013"/>
          <p14:tracePt t="145861" x="6411913" y="3411538"/>
          <p14:tracePt t="145871" x="6402388" y="3419475"/>
          <p14:tracePt t="145880" x="6384925" y="3429000"/>
          <p14:tracePt t="145893" x="6367463" y="3438525"/>
          <p14:tracePt t="145910" x="6340475" y="3455988"/>
          <p14:tracePt t="145927" x="6323013" y="3465513"/>
          <p14:tracePt t="145943" x="6286500" y="3500438"/>
          <p14:tracePt t="145960" x="6269038" y="3517900"/>
          <p14:tracePt t="145977" x="6232525" y="3544888"/>
          <p14:tracePt t="145993" x="6197600" y="3581400"/>
          <p14:tracePt t="146010" x="6188075" y="3589338"/>
          <p14:tracePt t="146027" x="6153150" y="3616325"/>
          <p14:tracePt t="146043" x="6116638" y="3633788"/>
          <p14:tracePt t="146060" x="6108700" y="3652838"/>
          <p14:tracePt t="146061" x="6089650" y="3660775"/>
          <p14:tracePt t="146077" x="6081713" y="3670300"/>
          <p14:tracePt t="146093" x="6072188" y="3687763"/>
          <p14:tracePt t="146110" x="6054725" y="3687763"/>
          <p14:tracePt t="146112" x="6054725" y="3697288"/>
          <p14:tracePt t="146127" x="6045200" y="3705225"/>
          <p14:tracePt t="146143" x="6018213" y="3732213"/>
          <p14:tracePt t="146160" x="6010275" y="3751263"/>
          <p14:tracePt t="146177" x="5983288" y="3768725"/>
          <p14:tracePt t="146193" x="5965825" y="3786188"/>
          <p14:tracePt t="146210" x="5956300" y="3803650"/>
          <p14:tracePt t="146227" x="5929313" y="3830638"/>
          <p14:tracePt t="146243" x="5902325" y="3857625"/>
          <p14:tracePt t="146260" x="5894388" y="3875088"/>
          <p14:tracePt t="146277" x="5867400" y="3902075"/>
          <p14:tracePt t="146293" x="5857875" y="3911600"/>
          <p14:tracePt t="146310" x="5848350" y="3919538"/>
          <p14:tracePt t="146327" x="5830888" y="3938588"/>
          <p14:tracePt t="146344" x="5813425" y="3956050"/>
          <p14:tracePt t="146360" x="5803900" y="3965575"/>
          <p14:tracePt t="146377" x="5795963" y="3973513"/>
          <p14:tracePt t="146393" x="5776913" y="3990975"/>
          <p14:tracePt t="146410" x="5768975" y="3990975"/>
          <p14:tracePt t="146427" x="5751513" y="4000500"/>
          <p14:tracePt t="146443" x="5751513" y="4010025"/>
          <p14:tracePt t="146755" x="5741988" y="4010025"/>
          <p14:tracePt t="146765" x="5741988" y="4017963"/>
          <p14:tracePt t="146776" x="5724525" y="4017963"/>
          <p14:tracePt t="146785" x="5715000" y="4037013"/>
          <p14:tracePt t="146795" x="5697538" y="4044950"/>
          <p14:tracePt t="146810" x="5680075" y="4062413"/>
          <p14:tracePt t="146827" x="5653088" y="4081463"/>
          <p14:tracePt t="146843" x="5634038" y="4089400"/>
          <p14:tracePt t="146845" x="5626100" y="4108450"/>
          <p14:tracePt t="146860" x="5616575" y="4108450"/>
          <p14:tracePt t="146877" x="5599113" y="4116388"/>
          <p14:tracePt t="146894" x="5589588" y="4125913"/>
          <p14:tracePt t="146910" x="5572125" y="4133850"/>
          <p14:tracePt t="146927" x="5562600" y="4143375"/>
          <p14:tracePt t="146945" x="5554663" y="4143375"/>
          <p14:tracePt t="146960" x="5545138" y="4152900"/>
          <p14:tracePt t="146977" x="5537200" y="4152900"/>
          <p14:tracePt t="146996" x="5537200" y="4160838"/>
          <p14:tracePt t="147011" x="5527675" y="4160838"/>
          <p14:tracePt t="147027" x="5527675" y="4170363"/>
          <p14:tracePt t="147044" x="5518150" y="4170363"/>
          <p14:tracePt t="147065" x="5510213" y="4170363"/>
          <p14:tracePt t="147086" x="5510213" y="4179888"/>
          <p14:tracePt t="147307" x="5518150" y="4179888"/>
          <p14:tracePt t="147316" x="5518150" y="4170363"/>
          <p14:tracePt t="147326" x="5537200" y="4152900"/>
          <p14:tracePt t="147336" x="5572125" y="4133850"/>
          <p14:tracePt t="147346" x="5599113" y="4098925"/>
          <p14:tracePt t="147360" x="5634038" y="4081463"/>
          <p14:tracePt t="147377" x="5688013" y="4027488"/>
          <p14:tracePt t="147394" x="5705475" y="4000500"/>
          <p14:tracePt t="147410" x="5741988" y="3973513"/>
          <p14:tracePt t="147427" x="5768975" y="3946525"/>
          <p14:tracePt t="147444" x="5786438" y="3929063"/>
          <p14:tracePt t="147460" x="5822950" y="3902075"/>
          <p14:tracePt t="147477" x="5848350" y="3875088"/>
          <p14:tracePt t="147494" x="5857875" y="3867150"/>
          <p14:tracePt t="147510" x="5875338" y="3857625"/>
          <p14:tracePt t="147544" x="5884863" y="3848100"/>
          <p14:tracePt t="147657" x="5875338" y="3857625"/>
          <p14:tracePt t="147667" x="5857875" y="3884613"/>
          <p14:tracePt t="147677" x="5822950" y="3919538"/>
          <p14:tracePt t="147687" x="5776913" y="3956050"/>
          <p14:tracePt t="147697" x="5732463" y="4000500"/>
          <p14:tracePt t="147710" x="5697538" y="4037013"/>
          <p14:tracePt t="147727" x="5643563" y="4089400"/>
          <p14:tracePt t="147744" x="5616575" y="4098925"/>
          <p14:tracePt t="147760" x="5581650" y="4133850"/>
          <p14:tracePt t="147777" x="5554663" y="4152900"/>
          <p14:tracePt t="147778" x="5537200" y="4170363"/>
          <p14:tracePt t="147794" x="5518150" y="4179888"/>
          <p14:tracePt t="147810" x="5483225" y="4205288"/>
          <p14:tracePt t="147827" x="5483225" y="4224338"/>
          <p14:tracePt t="147844" x="5465763" y="4232275"/>
          <p14:tracePt t="147860" x="5456238" y="4232275"/>
          <p14:tracePt t="148180" x="0" y="0"/>
        </p14:tracePtLst>
        <p14:tracePtLst>
          <p14:tracePt t="149266" x="5803900" y="4241800"/>
          <p14:tracePt t="149295" x="5813425" y="4241800"/>
          <p14:tracePt t="149526" x="5822950" y="4251325"/>
          <p14:tracePt t="149535" x="5822950" y="4268788"/>
          <p14:tracePt t="149545" x="5822950" y="4286250"/>
          <p14:tracePt t="149561" x="5822950" y="4303713"/>
          <p14:tracePt t="149577" x="5822950" y="4340225"/>
          <p14:tracePt t="149594" x="5822950" y="4367213"/>
          <p14:tracePt t="149611" x="5822950" y="4419600"/>
          <p14:tracePt t="149627" x="5822950" y="4491038"/>
          <p14:tracePt t="149644" x="5822950" y="4527550"/>
          <p14:tracePt t="149646" x="5822950" y="4581525"/>
          <p14:tracePt t="149661" x="5813425" y="4616450"/>
          <p14:tracePt t="149677" x="5813425" y="4705350"/>
          <p14:tracePt t="149694" x="5803900" y="4751388"/>
          <p14:tracePt t="149696" x="5803900" y="4795838"/>
          <p14:tracePt t="149711" x="5803900" y="4840288"/>
          <p14:tracePt t="149727" x="5803900" y="4911725"/>
          <p14:tracePt t="149744" x="5803900" y="4938713"/>
          <p14:tracePt t="149761" x="5803900" y="4983163"/>
          <p14:tracePt t="149777" x="5803900" y="5018088"/>
          <p14:tracePt t="149794" x="5803900" y="5027613"/>
          <p14:tracePt t="149811" x="5803900" y="5045075"/>
          <p14:tracePt t="149827" x="5803900" y="5054600"/>
          <p14:tracePt t="149844" x="5803900" y="5062538"/>
          <p14:tracePt t="149861" x="5795963" y="5072063"/>
          <p14:tracePt t="150057" x="5795963" y="5062538"/>
          <p14:tracePt t="150067" x="5795963" y="5045075"/>
          <p14:tracePt t="150077" x="5795963" y="5000625"/>
          <p14:tracePt t="150089" x="5795963" y="4938713"/>
          <p14:tracePt t="150097" x="5795963" y="4875213"/>
          <p14:tracePt t="150111" x="5803900" y="4813300"/>
          <p14:tracePt t="150127" x="5813425" y="4705350"/>
          <p14:tracePt t="150144" x="5822950" y="4660900"/>
          <p14:tracePt t="150161" x="5830888" y="4616450"/>
          <p14:tracePt t="150178" x="5830888" y="4598988"/>
          <p14:tracePt t="150318" x="0" y="0"/>
        </p14:tracePtLst>
        <p14:tracePtLst>
          <p14:tracePt t="151333" x="5813425" y="3919538"/>
          <p14:tracePt t="151342" x="5803900" y="3919538"/>
          <p14:tracePt t="151414" x="5795963" y="3919538"/>
          <p14:tracePt t="151444" x="5786438" y="3919538"/>
          <p14:tracePt t="151453" x="5786438" y="3929063"/>
          <p14:tracePt t="151463" x="5776913" y="3929063"/>
          <p14:tracePt t="151478" x="5776913" y="3938588"/>
          <p14:tracePt t="151494" x="5759450" y="3956050"/>
          <p14:tracePt t="151511" x="5751513" y="3965575"/>
          <p14:tracePt t="151528" x="5724525" y="3990975"/>
          <p14:tracePt t="151544" x="5697538" y="4017963"/>
          <p14:tracePt t="151561" x="5680075" y="4027488"/>
          <p14:tracePt t="151578" x="5661025" y="4044950"/>
          <p14:tracePt t="151594" x="5643563" y="4071938"/>
          <p14:tracePt t="151611" x="5626100" y="4081463"/>
          <p14:tracePt t="151628" x="5599113" y="4116388"/>
          <p14:tracePt t="151644" x="5572125" y="4133850"/>
          <p14:tracePt t="151661" x="5562600" y="4143375"/>
          <p14:tracePt t="151678" x="5554663" y="4160838"/>
          <p14:tracePt t="151694" x="5545138" y="4179888"/>
          <p14:tracePt t="151711" x="5537200" y="4179888"/>
          <p14:tracePt t="151728" x="5527675" y="4187825"/>
          <p14:tracePt t="151744" x="5518150" y="4197350"/>
          <p14:tracePt t="151778" x="5510213" y="4205288"/>
          <p14:tracePt t="151814" x="5500688" y="4214813"/>
          <p14:tracePt t="152386" x="0" y="0"/>
        </p14:tracePtLst>
        <p14:tracePtLst>
          <p14:tracePt t="154285" x="5813425" y="3830638"/>
          <p14:tracePt t="154564" x="5803900" y="3830638"/>
          <p14:tracePt t="154574" x="5795963" y="3840163"/>
          <p14:tracePt t="154585" x="5776913" y="3848100"/>
          <p14:tracePt t="154595" x="5759450" y="3848100"/>
          <p14:tracePt t="154611" x="5741988" y="3857625"/>
          <p14:tracePt t="154628" x="5688013" y="3875088"/>
          <p14:tracePt t="154645" x="5643563" y="3875088"/>
          <p14:tracePt t="154661" x="5616575" y="3884613"/>
          <p14:tracePt t="154678" x="5554663" y="3894138"/>
          <p14:tracePt t="154695" x="5510213" y="3894138"/>
          <p14:tracePt t="154711" x="5491163" y="3894138"/>
          <p14:tracePt t="154728" x="5456238" y="3894138"/>
          <p14:tracePt t="154745" x="5419725" y="3894138"/>
          <p14:tracePt t="154761" x="5402263" y="3894138"/>
          <p14:tracePt t="154778" x="5394325" y="3894138"/>
          <p14:tracePt t="154795" x="5375275" y="3894138"/>
          <p14:tracePt t="154828" x="5357813" y="3894138"/>
          <p14:tracePt t="154845" x="5348288" y="3894138"/>
          <p14:tracePt t="154862" x="5340350" y="3894138"/>
          <p14:tracePt t="154878" x="5322888" y="3894138"/>
          <p14:tracePt t="154895" x="5313363" y="3894138"/>
          <p14:tracePt t="154912" x="5303838" y="3894138"/>
          <p14:tracePt t="154928" x="5295900" y="3894138"/>
          <p14:tracePt t="154947" x="5286375" y="3894138"/>
          <p14:tracePt t="154962" x="5276850" y="3894138"/>
          <p14:tracePt t="154996" x="5268913" y="3894138"/>
          <p14:tracePt t="155137" x="5286375" y="3894138"/>
          <p14:tracePt t="155147" x="5313363" y="3894138"/>
          <p14:tracePt t="155157" x="5340350" y="3894138"/>
          <p14:tracePt t="155167" x="5375275" y="3894138"/>
          <p14:tracePt t="155178" x="5419725" y="3884613"/>
          <p14:tracePt t="155195" x="5483225" y="3884613"/>
          <p14:tracePt t="155212" x="5589588" y="3884613"/>
          <p14:tracePt t="155228" x="5715000" y="3884613"/>
          <p14:tracePt t="155245" x="5786438" y="3884613"/>
          <p14:tracePt t="155262" x="5938838" y="3884613"/>
          <p14:tracePt t="155278" x="6072188" y="3884613"/>
          <p14:tracePt t="155295" x="6116638" y="3884613"/>
          <p14:tracePt t="155312" x="6215063" y="3884613"/>
          <p14:tracePt t="155328" x="6340475" y="3884613"/>
          <p14:tracePt t="155345" x="6384925" y="3884613"/>
          <p14:tracePt t="155362" x="6483350" y="3884613"/>
          <p14:tracePt t="155378" x="6554788" y="3884613"/>
          <p14:tracePt t="155395" x="6589713" y="3884613"/>
          <p14:tracePt t="155412" x="6653213" y="3884613"/>
          <p14:tracePt t="155428" x="6705600" y="3884613"/>
          <p14:tracePt t="155445" x="6732588" y="3884613"/>
          <p14:tracePt t="155462" x="6777038" y="3884613"/>
          <p14:tracePt t="155478" x="6804025" y="3884613"/>
          <p14:tracePt t="155495" x="6813550" y="3884613"/>
          <p14:tracePt t="155512" x="6823075" y="3884613"/>
          <p14:tracePt t="155528" x="6831013" y="3884613"/>
          <p14:tracePt t="155659" x="6823075" y="3884613"/>
          <p14:tracePt t="155669" x="6804025" y="3884613"/>
          <p14:tracePt t="155679" x="6769100" y="3884613"/>
          <p14:tracePt t="155689" x="6724650" y="3884613"/>
          <p14:tracePt t="155699" x="6680200" y="3884613"/>
          <p14:tracePt t="155712" x="6626225" y="3884613"/>
          <p14:tracePt t="155729" x="6491288" y="3884613"/>
          <p14:tracePt t="155745" x="6429375" y="3884613"/>
          <p14:tracePt t="155762" x="6348413" y="3884613"/>
          <p14:tracePt t="155779" x="6269038" y="3884613"/>
          <p14:tracePt t="155795" x="6224588" y="3884613"/>
          <p14:tracePt t="155812" x="6153150" y="3884613"/>
          <p14:tracePt t="155829" x="6062663" y="3884613"/>
          <p14:tracePt t="155845" x="6027738" y="3884613"/>
          <p14:tracePt t="155862" x="5946775" y="3884613"/>
          <p14:tracePt t="155878" x="5911850" y="3884613"/>
          <p14:tracePt t="155880" x="5867400" y="3884613"/>
          <p14:tracePt t="155895" x="5830888" y="3884613"/>
          <p14:tracePt t="155912" x="5776913" y="3884613"/>
          <p14:tracePt t="155928" x="5751513" y="3884613"/>
          <p14:tracePt t="155945" x="5697538" y="3884613"/>
          <p14:tracePt t="155962" x="5643563" y="3884613"/>
          <p14:tracePt t="155978" x="5616575" y="3884613"/>
          <p14:tracePt t="155995" x="5554663" y="3884613"/>
          <p14:tracePt t="156012" x="5510213" y="3884613"/>
          <p14:tracePt t="156028" x="5491163" y="3884613"/>
          <p14:tracePt t="156045" x="5456238" y="3884613"/>
          <p14:tracePt t="156062" x="5419725" y="3884613"/>
          <p14:tracePt t="156078" x="5402263" y="3884613"/>
          <p14:tracePt t="156080" x="5394325" y="3884613"/>
          <p14:tracePt t="156095" x="5384800" y="3884613"/>
          <p14:tracePt t="156112" x="5367338" y="3884613"/>
          <p14:tracePt t="156128" x="5357813" y="3884613"/>
          <p14:tracePt t="156145" x="5348288" y="3884613"/>
          <p14:tracePt t="156162" x="5330825" y="3884613"/>
          <p14:tracePt t="156195" x="5322888" y="3884613"/>
          <p14:tracePt t="156331" x="5330825" y="3884613"/>
          <p14:tracePt t="156341" x="5340350" y="3884613"/>
          <p14:tracePt t="156351" x="5367338" y="3884613"/>
          <p14:tracePt t="156362" x="5394325" y="3884613"/>
          <p14:tracePt t="156379" x="5429250" y="3884613"/>
          <p14:tracePt t="156396" x="5500688" y="3884613"/>
          <p14:tracePt t="156412" x="5599113" y="3884613"/>
          <p14:tracePt t="156428" x="5643563" y="3894138"/>
          <p14:tracePt t="156445" x="5759450" y="3902075"/>
          <p14:tracePt t="156462" x="5867400" y="3902075"/>
          <p14:tracePt t="156478" x="5919788" y="3911600"/>
          <p14:tracePt t="156495" x="6000750" y="3919538"/>
          <p14:tracePt t="156512" x="6089650" y="3938588"/>
          <p14:tracePt t="156529" x="6143625" y="3938588"/>
          <p14:tracePt t="156545" x="6224588" y="3946525"/>
          <p14:tracePt t="156562" x="6286500" y="3946525"/>
          <p14:tracePt t="156579" x="6313488" y="3946525"/>
          <p14:tracePt t="156595" x="6348413" y="3946525"/>
          <p14:tracePt t="156612" x="6375400" y="3946525"/>
          <p14:tracePt t="156628" x="6394450" y="3946525"/>
          <p14:tracePt t="156645" x="6438900" y="3946525"/>
          <p14:tracePt t="156662" x="6491288" y="3946525"/>
          <p14:tracePt t="156679" x="6510338" y="3938588"/>
          <p14:tracePt t="156695" x="6554788" y="3929063"/>
          <p14:tracePt t="156712" x="6599238" y="3919538"/>
          <p14:tracePt t="156728" x="6616700" y="3919538"/>
          <p14:tracePt t="156745" x="6643688" y="3911600"/>
          <p14:tracePt t="156762" x="6661150" y="3902075"/>
          <p14:tracePt t="156763" x="6670675" y="3902075"/>
          <p14:tracePt t="156779" x="6680200" y="3902075"/>
          <p14:tracePt t="156795" x="6688138" y="3902075"/>
          <p14:tracePt t="156813" x="6697663" y="3902075"/>
          <p14:tracePt t="156913" x="6688138" y="3902075"/>
          <p14:tracePt t="156924" x="6653213" y="3902075"/>
          <p14:tracePt t="156934" x="6608763" y="3902075"/>
          <p14:tracePt t="156945" x="6554788" y="3902075"/>
          <p14:tracePt t="156962" x="6491288" y="3902075"/>
          <p14:tracePt t="156979" x="6402388" y="3902075"/>
          <p14:tracePt t="156995" x="6286500" y="3902075"/>
          <p14:tracePt t="157012" x="6242050" y="3902075"/>
          <p14:tracePt t="157029" x="6170613" y="3902075"/>
          <p14:tracePt t="157045" x="6108700" y="3902075"/>
          <p14:tracePt t="157062" x="6072188" y="3902075"/>
          <p14:tracePt t="157079" x="6018213" y="3902075"/>
          <p14:tracePt t="157095" x="5965825" y="3902075"/>
          <p14:tracePt t="157112" x="5938838" y="3902075"/>
          <p14:tracePt t="157129" x="5894388" y="3902075"/>
          <p14:tracePt t="157145" x="5848350" y="3902075"/>
          <p14:tracePt t="157162" x="5830888" y="3902075"/>
          <p14:tracePt t="157179" x="5795963" y="3902075"/>
          <p14:tracePt t="157195" x="5759450" y="3902075"/>
          <p14:tracePt t="157212" x="5732463" y="3902075"/>
          <p14:tracePt t="157228" x="5688013" y="3902075"/>
          <p14:tracePt t="157245" x="5653088" y="3902075"/>
          <p14:tracePt t="157262" x="5643563" y="3902075"/>
          <p14:tracePt t="157266" x="5626100" y="3902075"/>
          <p14:tracePt t="157286" x="5616575" y="3902075"/>
          <p14:tracePt t="157296" x="5599113" y="3902075"/>
          <p14:tracePt t="157316" x="5589588" y="3902075"/>
          <p14:tracePt t="157329" x="5572125" y="3902075"/>
          <p14:tracePt t="157346" x="5562600" y="3902075"/>
          <p14:tracePt t="157362" x="5554663" y="3902075"/>
          <p14:tracePt t="157379" x="5545138" y="3902075"/>
          <p14:tracePt t="159605" x="0" y="0"/>
        </p14:tracePtLst>
        <p14:tracePtLst>
          <p14:tracePt t="161502" x="6303963" y="2830513"/>
          <p14:tracePt t="161611" x="6296025" y="2840038"/>
          <p14:tracePt t="161621" x="6276975" y="2847975"/>
          <p14:tracePt t="161631" x="6259513" y="2867025"/>
          <p14:tracePt t="161646" x="6232525" y="2894013"/>
          <p14:tracePt t="161662" x="6153150" y="2973388"/>
          <p14:tracePt t="161679" x="6108700" y="3017838"/>
          <p14:tracePt t="161696" x="6018213" y="3098800"/>
          <p14:tracePt t="161712" x="5956300" y="3152775"/>
          <p14:tracePt t="161729" x="5919788" y="3170238"/>
          <p14:tracePt t="161746" x="5894388" y="3205163"/>
          <p14:tracePt t="161763" x="5857875" y="3232150"/>
          <p14:tracePt t="161779" x="5848350" y="3241675"/>
          <p14:tracePt t="161796" x="5822950" y="3268663"/>
          <p14:tracePt t="161813" x="5795963" y="3286125"/>
          <p14:tracePt t="161829" x="5776913" y="3295650"/>
          <p14:tracePt t="161846" x="5759450" y="3313113"/>
          <p14:tracePt t="161863" x="5732463" y="3330575"/>
          <p14:tracePt t="161879" x="5715000" y="3340100"/>
          <p14:tracePt t="161896" x="5697538" y="3357563"/>
          <p14:tracePt t="161913" x="5670550" y="3375025"/>
          <p14:tracePt t="161929" x="5653088" y="3394075"/>
          <p14:tracePt t="161946" x="5643563" y="3394075"/>
          <p14:tracePt t="161963" x="5626100" y="3402013"/>
          <p14:tracePt t="161983" x="5616575" y="3402013"/>
          <p14:tracePt t="161996" x="5616575" y="3411538"/>
          <p14:tracePt t="162033" x="5608638" y="3411538"/>
          <p14:tracePt t="162043" x="5599113" y="3411538"/>
          <p14:tracePt t="162084" x="5589588" y="3411538"/>
          <p14:tracePt t="162124" x="5581650" y="3411538"/>
          <p14:tracePt t="162155" x="5562600" y="3411538"/>
          <p14:tracePt t="162165" x="5554663" y="3402013"/>
          <p14:tracePt t="162176" x="5545138" y="3402013"/>
          <p14:tracePt t="162185" x="5527675" y="3402013"/>
          <p14:tracePt t="162196" x="5518150" y="3402013"/>
          <p14:tracePt t="162213" x="5510213" y="3402013"/>
          <p14:tracePt t="162229" x="5491163" y="3402013"/>
          <p14:tracePt t="162246" x="5483225" y="3402013"/>
          <p14:tracePt t="162263" x="5473700" y="3402013"/>
          <p14:tracePt t="162280" x="5465763" y="3402013"/>
          <p14:tracePt t="162296" x="5456238" y="3402013"/>
          <p14:tracePt t="162313" x="5446713" y="3419475"/>
          <p14:tracePt t="162329" x="5419725" y="3455988"/>
          <p14:tracePt t="162346" x="5394325" y="3509963"/>
          <p14:tracePt t="162363" x="5384800" y="3517900"/>
          <p14:tracePt t="162380" x="5375275" y="3544888"/>
          <p14:tracePt t="162645" x="5367338" y="3544888"/>
          <p14:tracePt t="162655" x="5367338" y="3554413"/>
          <p14:tracePt t="162685" x="5367338" y="3562350"/>
          <p14:tracePt t="162695" x="5357813" y="3571875"/>
          <p14:tracePt t="162715" x="5357813" y="3581400"/>
          <p14:tracePt t="162746" x="5357813" y="3589338"/>
          <p14:tracePt t="162786" x="5357813" y="3598863"/>
          <p14:tracePt t="162806" x="5357813" y="3608388"/>
          <p14:tracePt t="162826" x="5357813" y="3616325"/>
          <p14:tracePt t="162846" x="5357813" y="3625850"/>
          <p14:tracePt t="162856" x="5367338" y="3625850"/>
          <p14:tracePt t="162866" x="5375275" y="3633788"/>
          <p14:tracePt t="162880" x="5384800" y="3643313"/>
          <p14:tracePt t="162896" x="5419725" y="3660775"/>
          <p14:tracePt t="162913" x="5429250" y="3660775"/>
          <p14:tracePt t="162929" x="5456238" y="3670300"/>
          <p14:tracePt t="162947" x="5473700" y="3670300"/>
          <p14:tracePt t="162963" x="5483225" y="3670300"/>
          <p14:tracePt t="162979" x="5491163" y="3670300"/>
          <p14:tracePt t="162996" x="5510213" y="3670300"/>
          <p14:tracePt t="163013" x="5518150" y="3660775"/>
          <p14:tracePt t="163030" x="5527675" y="3652838"/>
          <p14:tracePt t="163046" x="5537200" y="3643313"/>
          <p14:tracePt t="163063" x="5545138" y="3625850"/>
          <p14:tracePt t="163079" x="5554663" y="3616325"/>
          <p14:tracePt t="163096" x="5562600" y="3616325"/>
          <p14:tracePt t="163113" x="5572125" y="3598863"/>
          <p14:tracePt t="163137" x="5572125" y="3589338"/>
          <p14:tracePt t="163207" x="5572125" y="3581400"/>
          <p14:tracePt t="163228" x="5572125" y="3562350"/>
          <p14:tracePt t="163238" x="5572125" y="3554413"/>
          <p14:tracePt t="163249" x="5562600" y="3536950"/>
          <p14:tracePt t="163263" x="5554663" y="3517900"/>
          <p14:tracePt t="163280" x="5527675" y="3500438"/>
          <p14:tracePt t="163297" x="5518150" y="3490913"/>
          <p14:tracePt t="163313" x="5491163" y="3473450"/>
          <p14:tracePt t="163330" x="5456238" y="3473450"/>
          <p14:tracePt t="163346" x="5438775" y="3465513"/>
          <p14:tracePt t="163363" x="5384800" y="3465513"/>
          <p14:tracePt t="163380" x="5348288" y="3465513"/>
          <p14:tracePt t="163397" x="5322888" y="3465513"/>
          <p14:tracePt t="163399" x="5313363" y="3465513"/>
          <p14:tracePt t="163413" x="5303838" y="3465513"/>
          <p14:tracePt t="163430" x="5295900" y="3473450"/>
          <p14:tracePt t="163446" x="5295900" y="3482975"/>
          <p14:tracePt t="163463" x="5286375" y="3490913"/>
          <p14:tracePt t="163480" x="5259388" y="3509963"/>
          <p14:tracePt t="163496" x="5251450" y="3527425"/>
          <p14:tracePt t="163513" x="5241925" y="3554413"/>
          <p14:tracePt t="163530" x="5224463" y="3562350"/>
          <p14:tracePt t="163549" x="5224463" y="3571875"/>
          <p14:tracePt t="163579" x="5224463" y="3581400"/>
          <p14:tracePt t="163609" x="5224463" y="3589338"/>
          <p14:tracePt t="163620" x="5224463" y="3598863"/>
          <p14:tracePt t="163630" x="5224463" y="3608388"/>
          <p14:tracePt t="163640" x="5241925" y="3633788"/>
          <p14:tracePt t="163650" x="5259388" y="3643313"/>
          <p14:tracePt t="163663" x="5276850" y="3660775"/>
          <p14:tracePt t="163680" x="5313363" y="3687763"/>
          <p14:tracePt t="163696" x="5322888" y="3697288"/>
          <p14:tracePt t="163713" x="5357813" y="3705225"/>
          <p14:tracePt t="163730" x="5375275" y="3714750"/>
          <p14:tracePt t="163746" x="5394325" y="3714750"/>
          <p14:tracePt t="163763" x="5419725" y="3714750"/>
          <p14:tracePt t="163780" x="5456238" y="3714750"/>
          <p14:tracePt t="163796" x="5473700" y="3714750"/>
          <p14:tracePt t="163813" x="5491163" y="3714750"/>
          <p14:tracePt t="163830" x="5510213" y="3714750"/>
          <p14:tracePt t="163846" x="5518150" y="3705225"/>
          <p14:tracePt t="163863" x="5527675" y="3697288"/>
          <p14:tracePt t="163880" x="5545138" y="3687763"/>
          <p14:tracePt t="163896" x="5545138" y="3679825"/>
          <p14:tracePt t="163913" x="5554663" y="3679825"/>
          <p14:tracePt t="163930" x="5554663" y="3670300"/>
          <p14:tracePt t="163950" x="5562600" y="3670300"/>
          <p14:tracePt t="163970" x="5562600" y="3660775"/>
          <p14:tracePt t="164011" x="5562600" y="3652838"/>
          <p14:tracePt t="164021" x="5562600" y="3643313"/>
          <p14:tracePt t="164031" x="5562600" y="3633788"/>
          <p14:tracePt t="164051" x="5562600" y="3625850"/>
          <p14:tracePt t="164060" x="5562600" y="3616325"/>
          <p14:tracePt t="164072" x="5562600" y="3608388"/>
          <p14:tracePt t="164111" x="5562600" y="3598863"/>
          <p14:tracePt t="165401" x="0" y="0"/>
        </p14:tracePtLst>
        <p14:tracePtLst>
          <p14:tracePt t="166216" x="5759450" y="3795713"/>
          <p14:tracePt t="166235" x="5759450" y="3803650"/>
          <p14:tracePt t="166246" x="5751513" y="3813175"/>
          <p14:tracePt t="166255" x="5741988" y="3822700"/>
          <p14:tracePt t="166265" x="5724525" y="3822700"/>
          <p14:tracePt t="166280" x="5705475" y="3822700"/>
          <p14:tracePt t="166297" x="5670550" y="3830638"/>
          <p14:tracePt t="166314" x="5653088" y="3830638"/>
          <p14:tracePt t="166330" x="5608638" y="3840163"/>
          <p14:tracePt t="166347" x="5554663" y="3840163"/>
          <p14:tracePt t="166364" x="5537200" y="3840163"/>
          <p14:tracePt t="166380" x="5483225" y="3840163"/>
          <p14:tracePt t="166397" x="5446713" y="3840163"/>
          <p14:tracePt t="166414" x="5429250" y="3840163"/>
          <p14:tracePt t="166430" x="5394325" y="3840163"/>
          <p14:tracePt t="166447" x="5348288" y="3840163"/>
          <p14:tracePt t="166463" x="5340350" y="3840163"/>
          <p14:tracePt t="166480" x="5303838" y="3840163"/>
          <p14:tracePt t="166497" x="5268913" y="3840163"/>
          <p14:tracePt t="166513" x="5251450" y="3840163"/>
          <p14:tracePt t="166530" x="5232400" y="3840163"/>
          <p14:tracePt t="166547" x="5224463" y="3840163"/>
          <p14:tracePt t="166563" x="5214938" y="3840163"/>
          <p14:tracePt t="166580" x="5197475" y="3840163"/>
          <p14:tracePt t="166597" x="5180013" y="3840163"/>
          <p14:tracePt t="166613" x="5170488" y="3840163"/>
          <p14:tracePt t="166630" x="5153025" y="3840163"/>
          <p14:tracePt t="166647" x="5143500" y="3840163"/>
          <p14:tracePt t="166819" x="5153025" y="3840163"/>
          <p14:tracePt t="166828" x="5180013" y="3840163"/>
          <p14:tracePt t="166838" x="5205413" y="3840163"/>
          <p14:tracePt t="166849" x="5259388" y="3840163"/>
          <p14:tracePt t="166864" x="5322888" y="3830638"/>
          <p14:tracePt t="166880" x="5438775" y="3822700"/>
          <p14:tracePt t="166899" x="5572125" y="3813175"/>
          <p14:tracePt t="166914" x="5634038" y="3803650"/>
          <p14:tracePt t="166930" x="5759450" y="3776663"/>
          <p14:tracePt t="166947" x="5795963" y="3768725"/>
          <p14:tracePt t="166949" x="5848350" y="3759200"/>
          <p14:tracePt t="166964" x="5894388" y="3759200"/>
          <p14:tracePt t="166980" x="6010275" y="3759200"/>
          <p14:tracePt t="166997" x="6062663" y="3759200"/>
          <p14:tracePt t="167014" x="6161088" y="3759200"/>
          <p14:tracePt t="167030" x="6251575" y="3759200"/>
          <p14:tracePt t="167047" x="6286500" y="3759200"/>
          <p14:tracePt t="167063" x="6357938" y="3759200"/>
          <p14:tracePt t="167080" x="6446838" y="3759200"/>
          <p14:tracePt t="167097" x="6491288" y="3759200"/>
          <p14:tracePt t="167113" x="6562725" y="3759200"/>
          <p14:tracePt t="167130" x="6653213" y="3759200"/>
          <p14:tracePt t="167147" x="6688138" y="3759200"/>
          <p14:tracePt t="167164" x="6769100" y="3759200"/>
          <p14:tracePt t="167180" x="6840538" y="3768725"/>
          <p14:tracePt t="167197" x="6867525" y="3768725"/>
          <p14:tracePt t="167214" x="6911975" y="3768725"/>
          <p14:tracePt t="167230" x="6956425" y="3768725"/>
          <p14:tracePt t="167247" x="6973888" y="3776663"/>
          <p14:tracePt t="167263" x="7010400" y="3776663"/>
          <p14:tracePt t="167280" x="7037388" y="3786188"/>
          <p14:tracePt t="167297" x="7045325" y="3786188"/>
          <p14:tracePt t="167314" x="7054850" y="3786188"/>
          <p14:tracePt t="167330" x="7062788" y="3786188"/>
          <p14:tracePt t="167431" x="7054850" y="3795713"/>
          <p14:tracePt t="167441" x="7045325" y="3795713"/>
          <p14:tracePt t="167451" x="7010400" y="3813175"/>
          <p14:tracePt t="167464" x="6956425" y="3830638"/>
          <p14:tracePt t="167481" x="6786563" y="3857625"/>
          <p14:tracePt t="167497" x="6688138" y="3875088"/>
          <p14:tracePt t="167514" x="6510338" y="3875088"/>
          <p14:tracePt t="167530" x="6348413" y="3875088"/>
          <p14:tracePt t="167547" x="6276975" y="3875088"/>
          <p14:tracePt t="167564" x="6143625" y="3875088"/>
          <p14:tracePt t="167580" x="6027738" y="3875088"/>
          <p14:tracePt t="167597" x="5983288" y="3867150"/>
          <p14:tracePt t="167614" x="5894388" y="3867150"/>
          <p14:tracePt t="167631" x="5830888" y="3857625"/>
          <p14:tracePt t="167647" x="5795963" y="3857625"/>
          <p14:tracePt t="167664" x="5741988" y="3857625"/>
          <p14:tracePt t="167681" x="5680075" y="3857625"/>
          <p14:tracePt t="167697" x="5653088" y="3848100"/>
          <p14:tracePt t="167714" x="5608638" y="3848100"/>
          <p14:tracePt t="167731" x="5554663" y="3848100"/>
          <p14:tracePt t="167747" x="5537200" y="3848100"/>
          <p14:tracePt t="167764" x="5491163" y="3848100"/>
          <p14:tracePt t="167781" x="5456238" y="3848100"/>
          <p14:tracePt t="167797" x="5446713" y="3848100"/>
          <p14:tracePt t="167814" x="5411788" y="3848100"/>
          <p14:tracePt t="167830" x="5402263" y="3848100"/>
          <p14:tracePt t="167847" x="5375275" y="3848100"/>
          <p14:tracePt t="167864" x="5357813" y="3848100"/>
          <p14:tracePt t="167880" x="5340350" y="3848100"/>
          <p14:tracePt t="167881" x="5322888" y="3848100"/>
          <p14:tracePt t="167902" x="5313363" y="3848100"/>
          <p14:tracePt t="167914" x="5303838" y="3848100"/>
          <p14:tracePt t="167932" x="5295900" y="3848100"/>
          <p14:tracePt t="167947" x="5286375" y="3848100"/>
          <p14:tracePt t="169142" x="0" y="0"/>
        </p14:tracePtLst>
        <p14:tracePtLst>
          <p14:tracePt t="172089" x="5295900" y="3848100"/>
          <p14:tracePt t="172097" x="5313363" y="3848100"/>
          <p14:tracePt t="172107" x="5330825" y="3857625"/>
          <p14:tracePt t="172117" x="5348288" y="3867150"/>
          <p14:tracePt t="172131" x="5367338" y="3875088"/>
          <p14:tracePt t="172148" x="5402263" y="3875088"/>
          <p14:tracePt t="172164" x="5419725" y="3884613"/>
          <p14:tracePt t="172181" x="5456238" y="3894138"/>
          <p14:tracePt t="172198" x="5518150" y="3894138"/>
          <p14:tracePt t="172214" x="5554663" y="3902075"/>
          <p14:tracePt t="172231" x="5616575" y="3919538"/>
          <p14:tracePt t="172248" x="5670550" y="3938588"/>
          <p14:tracePt t="172264" x="5688013" y="3946525"/>
          <p14:tracePt t="172281" x="5724525" y="3956050"/>
          <p14:tracePt t="172298" x="5759450" y="3965575"/>
          <p14:tracePt t="172314" x="5776913" y="3965575"/>
          <p14:tracePt t="172331" x="5813425" y="3965575"/>
          <p14:tracePt t="172348" x="5848350" y="3965575"/>
          <p14:tracePt t="172364" x="5857875" y="3965575"/>
          <p14:tracePt t="172381" x="5875338" y="3965575"/>
          <p14:tracePt t="172398" x="5884863" y="3965575"/>
          <p14:tracePt t="172414" x="5894388" y="3965575"/>
          <p14:tracePt t="172431" x="5902325" y="3965575"/>
          <p14:tracePt t="172448" x="5911850" y="3965575"/>
          <p14:tracePt t="172478" x="5919788" y="3965575"/>
          <p14:tracePt t="172548" x="5919788" y="3956050"/>
          <p14:tracePt t="172558" x="5929313" y="3956050"/>
          <p14:tracePt t="172609" x="5938838" y="3956050"/>
          <p14:tracePt t="172639" x="5938838" y="3946525"/>
          <p14:tracePt t="172939" x="5929313" y="3946525"/>
          <p14:tracePt t="172980" x="5919788" y="3938588"/>
          <p14:tracePt t="173010" x="5911850" y="3938588"/>
          <p14:tracePt t="173031" x="5902325" y="3938588"/>
          <p14:tracePt t="173041" x="5894388" y="3938588"/>
          <p14:tracePt t="173051" x="5884863" y="3938588"/>
          <p14:tracePt t="173064" x="5867400" y="3938588"/>
          <p14:tracePt t="173081" x="5848350" y="3938588"/>
          <p14:tracePt t="173098" x="5830888" y="3938588"/>
          <p14:tracePt t="173114" x="5813425" y="3938588"/>
          <p14:tracePt t="173131" x="5795963" y="3938588"/>
          <p14:tracePt t="173148" x="5786438" y="3938588"/>
          <p14:tracePt t="173164" x="5776913" y="3938588"/>
          <p14:tracePt t="173181" x="5751513" y="3938588"/>
          <p14:tracePt t="173214" x="5724525" y="3938588"/>
          <p14:tracePt t="173231" x="5705475" y="3938588"/>
          <p14:tracePt t="173248" x="5697538" y="3938588"/>
          <p14:tracePt t="173264" x="5680075" y="3938588"/>
          <p14:tracePt t="173281" x="5653088" y="3938588"/>
          <p14:tracePt t="173298" x="5643563" y="3938588"/>
          <p14:tracePt t="173314" x="5616575" y="3938588"/>
          <p14:tracePt t="173331" x="5599113" y="3938588"/>
          <p14:tracePt t="173348" x="5572125" y="3938588"/>
          <p14:tracePt t="173364" x="5554663" y="3938588"/>
          <p14:tracePt t="173381" x="5527675" y="3938588"/>
          <p14:tracePt t="173398" x="5518150" y="3938588"/>
          <p14:tracePt t="173415" x="5510213" y="3938588"/>
          <p14:tracePt t="173432" x="5483225" y="3938588"/>
          <p14:tracePt t="173465" x="5465763" y="3938588"/>
          <p14:tracePt t="173482" x="5456238" y="3938588"/>
          <p14:tracePt t="173498" x="5446713" y="3938588"/>
          <p14:tracePt t="173522" x="5438775" y="3938588"/>
          <p14:tracePt t="173864" x="0" y="0"/>
        </p14:tracePtLst>
        <p14:tracePtLst>
          <p14:tracePt t="174658" x="5830888" y="3813175"/>
          <p14:tracePt t="174667" x="5840413" y="3813175"/>
          <p14:tracePt t="174948" x="5840413" y="3795713"/>
          <p14:tracePt t="175068" x="5848350" y="3795713"/>
          <p14:tracePt t="175088" x="5857875" y="3795713"/>
          <p14:tracePt t="175098" x="5867400" y="3795713"/>
          <p14:tracePt t="175108" x="5875338" y="3795713"/>
          <p14:tracePt t="175119" x="5884863" y="3795713"/>
          <p14:tracePt t="175131" x="5894388" y="3795713"/>
          <p14:tracePt t="175148" x="5919788" y="3795713"/>
          <p14:tracePt t="175165" x="5929313" y="3795713"/>
          <p14:tracePt t="175181" x="5956300" y="3803650"/>
          <p14:tracePt t="175199" x="5983288" y="3813175"/>
          <p14:tracePt t="175215" x="5991225" y="3813175"/>
          <p14:tracePt t="175231" x="6010275" y="3813175"/>
          <p14:tracePt t="175248" x="6037263" y="3813175"/>
          <p14:tracePt t="175265" x="6045200" y="3813175"/>
          <p14:tracePt t="175281" x="6062663" y="3813175"/>
          <p14:tracePt t="175298" x="6072188" y="3813175"/>
          <p14:tracePt t="175315" x="6089650" y="3813175"/>
          <p14:tracePt t="175331" x="6116638" y="3813175"/>
          <p14:tracePt t="175349" x="6126163" y="3813175"/>
          <p14:tracePt t="175365" x="6143625" y="3813175"/>
          <p14:tracePt t="175382" x="6161088" y="3813175"/>
          <p14:tracePt t="175398" x="6170613" y="3813175"/>
          <p14:tracePt t="175415" x="6188075" y="3813175"/>
          <p14:tracePt t="175432" x="6197600" y="3813175"/>
          <p14:tracePt t="175448" x="6205538" y="3813175"/>
          <p14:tracePt t="175465" x="6224588" y="3813175"/>
          <p14:tracePt t="175481" x="6232525" y="3813175"/>
          <p14:tracePt t="175498" x="6242050" y="3813175"/>
          <p14:tracePt t="175515" x="6251575" y="3813175"/>
          <p14:tracePt t="175532" x="6259513" y="3813175"/>
          <p14:tracePt t="175548" x="6276975" y="3822700"/>
          <p14:tracePt t="175565" x="6286500" y="3822700"/>
          <p14:tracePt t="175590" x="6296025" y="3822700"/>
          <p14:tracePt t="18349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Case with </a:t>
            </a:r>
            <a:r>
              <a:rPr lang="it-IT" dirty="0" err="1"/>
              <a:t>prismatic</a:t>
            </a:r>
            <a:r>
              <a:rPr lang="it-IT" dirty="0"/>
              <a:t> joint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556792"/>
            <a:ext cx="6096000" cy="4572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83"/>
    </mc:Choice>
    <mc:Fallback xmlns="">
      <p:transition spd="slow" advTm="9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25" x="4187825" y="3625850"/>
          <p14:tracePt t="19045" x="4152900" y="3554413"/>
          <p14:tracePt t="19056" x="4143375" y="3517900"/>
          <p14:tracePt t="19072" x="4143375" y="3446463"/>
          <p14:tracePt t="19089" x="4143375" y="3419475"/>
          <p14:tracePt t="19106" x="4143375" y="3367088"/>
          <p14:tracePt t="19122" x="4143375" y="3295650"/>
          <p14:tracePt t="19139" x="4152900" y="3259138"/>
          <p14:tracePt t="19156" x="4170363" y="3205163"/>
          <p14:tracePt t="19172" x="4205288" y="3143250"/>
          <p14:tracePt t="19189" x="4214813" y="3116263"/>
          <p14:tracePt t="19206" x="4259263" y="3036888"/>
          <p14:tracePt t="19222" x="4340225" y="2938463"/>
          <p14:tracePt t="19239" x="4384675" y="2874963"/>
          <p14:tracePt t="19256" x="4500563" y="2724150"/>
          <p14:tracePt t="19273" x="4598988" y="2616200"/>
          <p14:tracePt t="19289" x="4643438" y="2571750"/>
          <p14:tracePt t="19306" x="4714875" y="2509838"/>
          <p14:tracePt t="19323" x="4786313" y="2446338"/>
          <p14:tracePt t="19339" x="4813300" y="2438400"/>
          <p14:tracePt t="19356" x="4884738" y="2401888"/>
          <p14:tracePt t="19373" x="4946650" y="2393950"/>
          <p14:tracePt t="19389" x="4973638" y="2393950"/>
          <p14:tracePt t="19406" x="5000625" y="2393950"/>
          <p14:tracePt t="19423" x="5027613" y="2393950"/>
          <p14:tracePt t="19439" x="5037138" y="2393950"/>
          <p14:tracePt t="19443" x="5045075" y="2401888"/>
          <p14:tracePt t="19456" x="5062538" y="2428875"/>
          <p14:tracePt t="19472" x="5099050" y="2527300"/>
          <p14:tracePt t="19489" x="5108575" y="2589213"/>
          <p14:tracePt t="19506" x="5108575" y="2679700"/>
          <p14:tracePt t="19522" x="5099050" y="2830513"/>
          <p14:tracePt t="19539" x="5072063" y="2911475"/>
          <p14:tracePt t="19556" x="4991100" y="3081338"/>
          <p14:tracePt t="19572" x="4867275" y="3224213"/>
          <p14:tracePt t="19589" x="4776788" y="3303588"/>
          <p14:tracePt t="19606" x="4500563" y="3446463"/>
          <p14:tracePt t="19622" x="4187825" y="3517900"/>
          <p14:tracePt t="19639" x="4071938" y="3527425"/>
          <p14:tracePt t="19656" x="3840163" y="3536950"/>
          <p14:tracePt t="19672" x="3616325" y="3509963"/>
          <p14:tracePt t="19689" x="3517900" y="3482975"/>
          <p14:tracePt t="19706" x="3357563" y="3429000"/>
          <p14:tracePt t="19722" x="3224213" y="3384550"/>
          <p14:tracePt t="19739" x="3179763" y="3357563"/>
          <p14:tracePt t="19756" x="3116263" y="3322638"/>
          <p14:tracePt t="19773" x="3089275" y="3286125"/>
          <p14:tracePt t="19789" x="3071813" y="3259138"/>
          <p14:tracePt t="19806" x="3054350" y="3214688"/>
          <p14:tracePt t="19823" x="3044825" y="3170238"/>
          <p14:tracePt t="19839" x="3044825" y="3143250"/>
          <p14:tracePt t="19856" x="3044825" y="3081338"/>
          <p14:tracePt t="19872" x="3054350" y="3017838"/>
          <p14:tracePt t="19889" x="3152775" y="2867025"/>
          <p14:tracePt t="19906" x="3295650" y="2697163"/>
          <p14:tracePt t="19923" x="3394075" y="2608263"/>
          <p14:tracePt t="19924" x="3509963" y="2517775"/>
          <p14:tracePt t="19939" x="3643313" y="2446338"/>
          <p14:tracePt t="19956" x="3875088" y="2357438"/>
          <p14:tracePt t="19973" x="4000500" y="2339975"/>
          <p14:tracePt t="19974" x="4125913" y="2330450"/>
          <p14:tracePt t="19989" x="4251325" y="2330450"/>
          <p14:tracePt t="20006" x="4438650" y="2330450"/>
          <p14:tracePt t="20023" x="4518025" y="2339975"/>
          <p14:tracePt t="20040" x="4633913" y="2384425"/>
          <p14:tracePt t="20056" x="4724400" y="2438400"/>
          <p14:tracePt t="20073" x="4741863" y="2465388"/>
          <p14:tracePt t="20089" x="4786313" y="2509838"/>
          <p14:tracePt t="20106" x="4813300" y="2562225"/>
          <p14:tracePt t="20123" x="4830763" y="2581275"/>
          <p14:tracePt t="20139" x="4848225" y="2625725"/>
          <p14:tracePt t="20156" x="4857750" y="2652713"/>
          <p14:tracePt t="20173" x="4857750" y="2670175"/>
          <p14:tracePt t="20189" x="4857750" y="2714625"/>
          <p14:tracePt t="20206" x="4857750" y="2776538"/>
          <p14:tracePt t="20223" x="4830763" y="2840038"/>
          <p14:tracePt t="20239" x="4741863" y="2990850"/>
          <p14:tracePt t="20256" x="4625975" y="3143250"/>
          <p14:tracePt t="20273" x="4545013" y="3232150"/>
          <p14:tracePt t="20289" x="4340225" y="3402013"/>
          <p14:tracePt t="20306" x="4071938" y="3509963"/>
          <p14:tracePt t="20323" x="3956050" y="3536950"/>
          <p14:tracePt t="20339" x="3751263" y="3544888"/>
          <p14:tracePt t="20356" x="3571875" y="3517900"/>
          <p14:tracePt t="20373" x="3500438" y="3500438"/>
          <p14:tracePt t="20389" x="3375025" y="3465513"/>
          <p14:tracePt t="20406" x="3276600" y="3446463"/>
          <p14:tracePt t="20423" x="3241675" y="3419475"/>
          <p14:tracePt t="20439" x="3187700" y="3384550"/>
          <p14:tracePt t="20456" x="3152775" y="3367088"/>
          <p14:tracePt t="20473" x="3143250" y="3348038"/>
          <p14:tracePt t="20489" x="3125788" y="3330575"/>
          <p14:tracePt t="20506" x="3116263" y="3313113"/>
          <p14:tracePt t="21159" x="3098800" y="3295650"/>
          <p14:tracePt t="21169" x="3062288" y="3259138"/>
          <p14:tracePt t="21179" x="3009900" y="3214688"/>
          <p14:tracePt t="21189" x="2946400" y="3160713"/>
          <p14:tracePt t="21206" x="2874963" y="3089275"/>
          <p14:tracePt t="21223" x="2751138" y="2928938"/>
          <p14:tracePt t="21239" x="2643188" y="2732088"/>
          <p14:tracePt t="21256" x="2616200" y="2633663"/>
          <p14:tracePt t="21273" x="2598738" y="2465388"/>
          <p14:tracePt t="21290" x="2598738" y="2347913"/>
          <p14:tracePt t="21306" x="2598738" y="2312988"/>
          <p14:tracePt t="21323" x="2616200" y="2251075"/>
          <p14:tracePt t="21340" x="2697163" y="2179638"/>
          <p14:tracePt t="21356" x="2776538" y="2116138"/>
          <p14:tracePt t="21373" x="2990850" y="2000250"/>
          <p14:tracePt t="21390" x="3224213" y="1901825"/>
          <p14:tracePt t="21406" x="3330575" y="1874838"/>
          <p14:tracePt t="21423" x="3554413" y="1857375"/>
          <p14:tracePt t="21440" x="3759200" y="1857375"/>
          <p14:tracePt t="21456" x="3875088" y="1857375"/>
          <p14:tracePt t="21473" x="4108450" y="1893888"/>
          <p14:tracePt t="21490" x="4357688" y="1990725"/>
          <p14:tracePt t="21507" x="4473575" y="2054225"/>
          <p14:tracePt t="21523" x="4697413" y="2179638"/>
          <p14:tracePt t="21540" x="4786313" y="2241550"/>
          <p14:tracePt t="21556" x="4929188" y="2347913"/>
          <p14:tracePt t="21573" x="5045075" y="2465388"/>
          <p14:tracePt t="21590" x="5081588" y="2500313"/>
          <p14:tracePt t="21591" x="5116513" y="2554288"/>
          <p14:tracePt t="21606" x="5153025" y="2616200"/>
          <p14:tracePt t="21623" x="5187950" y="2732088"/>
          <p14:tracePt t="21640" x="5187950" y="2786063"/>
          <p14:tracePt t="21943" x="5187950" y="2813050"/>
          <p14:tracePt t="21952" x="5187950" y="2830513"/>
          <p14:tracePt t="21962" x="5187950" y="2857500"/>
          <p14:tracePt t="21973" x="5187950" y="2884488"/>
          <p14:tracePt t="21990" x="5187950" y="2901950"/>
          <p14:tracePt t="22006" x="5187950" y="2965450"/>
          <p14:tracePt t="22023" x="5187950" y="3036888"/>
          <p14:tracePt t="22040" x="5187950" y="3071813"/>
          <p14:tracePt t="22056" x="5160963" y="3152775"/>
          <p14:tracePt t="22073" x="5116513" y="3214688"/>
          <p14:tracePt t="22090" x="5062538" y="3268663"/>
          <p14:tracePt t="22106" x="4822825" y="3402013"/>
          <p14:tracePt t="22123" x="4465638" y="3554413"/>
          <p14:tracePt t="22140" x="4268788" y="3625850"/>
          <p14:tracePt t="22156" x="3956050" y="3705225"/>
          <p14:tracePt t="22173" x="3643313" y="3724275"/>
          <p14:tracePt t="22190" x="3500438" y="3724275"/>
          <p14:tracePt t="22206" x="3241675" y="3697288"/>
          <p14:tracePt t="22223" x="3036888" y="3616325"/>
          <p14:tracePt t="22240" x="2946400" y="3571875"/>
          <p14:tracePt t="22256" x="2813050" y="3509963"/>
          <p14:tracePt t="22273" x="2697163" y="3455988"/>
          <p14:tracePt t="22290" x="2643188" y="3429000"/>
          <p14:tracePt t="22306" x="2554288" y="3384550"/>
          <p14:tracePt t="22323" x="2509838" y="3348038"/>
          <p14:tracePt t="22324" x="2482850" y="3322638"/>
          <p14:tracePt t="22340" x="2446338" y="3303588"/>
          <p14:tracePt t="22356" x="2401888" y="3259138"/>
          <p14:tracePt t="22373" x="2384425" y="3224213"/>
          <p14:tracePt t="22374" x="2357438" y="3187700"/>
          <p14:tracePt t="22390" x="2339975" y="3143250"/>
          <p14:tracePt t="22407" x="2303463" y="3044825"/>
          <p14:tracePt t="22424" x="2286000" y="2928938"/>
          <p14:tracePt t="22440" x="2276475" y="2867025"/>
          <p14:tracePt t="22457" x="2276475" y="2741613"/>
          <p14:tracePt t="22473" x="2286000" y="2679700"/>
          <p14:tracePt t="22490" x="2357438" y="2554288"/>
          <p14:tracePt t="22506" x="2465388" y="2446338"/>
          <p14:tracePt t="22523" x="2544763" y="2374900"/>
          <p14:tracePt t="22540" x="2741613" y="2276475"/>
          <p14:tracePt t="22556" x="2965450" y="2187575"/>
          <p14:tracePt t="22573" x="3062288" y="2160588"/>
          <p14:tracePt t="22574" x="3170238" y="2143125"/>
          <p14:tracePt t="22590" x="3259138" y="2116138"/>
          <p14:tracePt t="22606" x="3446463" y="2089150"/>
          <p14:tracePt t="22623" x="3544888" y="2089150"/>
          <p14:tracePt t="22640" x="3732213" y="2089150"/>
          <p14:tracePt t="22656" x="3938588" y="2108200"/>
          <p14:tracePt t="22673" x="4044950" y="2133600"/>
          <p14:tracePt t="22689" x="4251325" y="2160588"/>
          <p14:tracePt t="22706" x="4411663" y="2197100"/>
          <p14:tracePt t="22723" x="4491038" y="2214563"/>
          <p14:tracePt t="22740" x="4652963" y="2251075"/>
          <p14:tracePt t="22756" x="4786313" y="2295525"/>
          <p14:tracePt t="22773" x="4857750" y="2312988"/>
          <p14:tracePt t="22790" x="4956175" y="2357438"/>
          <p14:tracePt t="22807" x="5054600" y="2428875"/>
          <p14:tracePt t="22823" x="5099050" y="2465388"/>
          <p14:tracePt t="22840" x="5143500" y="2517775"/>
          <p14:tracePt t="22856" x="5187950" y="2581275"/>
          <p14:tracePt t="22873" x="5205413" y="2598738"/>
          <p14:tracePt t="22890" x="5224463" y="2643188"/>
          <p14:tracePt t="22906" x="5232400" y="2652713"/>
          <p14:tracePt t="22923" x="5232400" y="2670175"/>
          <p14:tracePt t="22940" x="5241925" y="2679700"/>
          <p14:tracePt t="22956" x="5241925" y="2705100"/>
          <p14:tracePt t="22973" x="5241925" y="2724150"/>
          <p14:tracePt t="22990" x="5241925" y="2768600"/>
          <p14:tracePt t="23006" x="5214938" y="2830513"/>
          <p14:tracePt t="23023" x="5205413" y="2857500"/>
          <p14:tracePt t="23040" x="5153025" y="2928938"/>
          <p14:tracePt t="23057" x="5081588" y="3017838"/>
          <p14:tracePt t="23073" x="5018088" y="3071813"/>
          <p14:tracePt t="23090" x="4840288" y="3224213"/>
          <p14:tracePt t="23107" x="4643438" y="3340100"/>
          <p14:tracePt t="23123" x="4545013" y="3402013"/>
          <p14:tracePt t="23140" x="4322763" y="3482975"/>
          <p14:tracePt t="23157" x="4089400" y="3544888"/>
          <p14:tracePt t="23173" x="3983038" y="3554413"/>
          <p14:tracePt t="23190" x="3803650" y="3562350"/>
          <p14:tracePt t="23207" x="3643313" y="3562350"/>
          <p14:tracePt t="23223" x="3562350" y="3544888"/>
          <p14:tracePt t="23240" x="3394075" y="3482975"/>
          <p14:tracePt t="23257" x="3295650" y="3455988"/>
          <p14:tracePt t="23273" x="3116263" y="3394075"/>
          <p14:tracePt t="23290" x="2990850" y="3330575"/>
          <p14:tracePt t="23306" x="2946400" y="3313113"/>
          <p14:tracePt t="23307" x="2911475" y="3295650"/>
          <p14:tracePt t="23323" x="2874963" y="3268663"/>
          <p14:tracePt t="23340" x="2830513" y="3232150"/>
          <p14:tracePt t="23356" x="2803525" y="3214688"/>
          <p14:tracePt t="23373" x="2759075" y="3116263"/>
          <p14:tracePt t="23390" x="2714625" y="3017838"/>
          <p14:tracePt t="23406" x="2697163" y="2965450"/>
          <p14:tracePt t="23423" x="2687638" y="2884488"/>
          <p14:tracePt t="23440" x="2679700" y="2822575"/>
          <p14:tracePt t="23456" x="2679700" y="2786063"/>
          <p14:tracePt t="23473" x="2705100" y="2687638"/>
          <p14:tracePt t="23490" x="2803525" y="2527300"/>
          <p14:tracePt t="23507" x="2867025" y="2455863"/>
          <p14:tracePt t="23523" x="3125788" y="2259013"/>
          <p14:tracePt t="23540" x="3419475" y="2108200"/>
          <p14:tracePt t="23557" x="3581400" y="2044700"/>
          <p14:tracePt t="23573" x="3894138" y="2000250"/>
          <p14:tracePt t="23590" x="4143375" y="1990725"/>
          <p14:tracePt t="23607" x="4268788" y="1990725"/>
          <p14:tracePt t="23623" x="4491038" y="2000250"/>
          <p14:tracePt t="23640" x="4697413" y="2044700"/>
          <p14:tracePt t="23657" x="4803775" y="2098675"/>
          <p14:tracePt t="23673" x="4991100" y="2187575"/>
          <p14:tracePt t="23690" x="5133975" y="2286000"/>
          <p14:tracePt t="23707" x="5187950" y="2330450"/>
          <p14:tracePt t="23723" x="5241925" y="2384425"/>
          <p14:tracePt t="23740" x="5276850" y="2438400"/>
          <p14:tracePt t="23757" x="5295900" y="2465388"/>
          <p14:tracePt t="23773" x="5313363" y="2500313"/>
          <p14:tracePt t="23790" x="5313363" y="2536825"/>
          <p14:tracePt t="23806" x="5313363" y="2554288"/>
          <p14:tracePt t="23823" x="5313363" y="2616200"/>
          <p14:tracePt t="23840" x="5303838" y="2714625"/>
          <p14:tracePt t="23857" x="5286375" y="2776538"/>
          <p14:tracePt t="23873" x="5232400" y="2901950"/>
          <p14:tracePt t="23890" x="5160963" y="3044825"/>
          <p14:tracePt t="23907" x="5116513" y="3116263"/>
          <p14:tracePt t="23923" x="5054600" y="3224213"/>
          <p14:tracePt t="23940" x="5027613" y="3276600"/>
          <p14:tracePt t="23957" x="5018088" y="3286125"/>
          <p14:tracePt t="24202" x="0" y="0"/>
        </p14:tracePtLst>
        <p14:tracePtLst>
          <p14:tracePt t="25689" x="3822700" y="3179763"/>
          <p14:tracePt t="25728" x="3813175" y="3179763"/>
          <p14:tracePt t="25738" x="3803650" y="3179763"/>
          <p14:tracePt t="25748" x="3795713" y="3179763"/>
          <p14:tracePt t="25758" x="3786188" y="3179763"/>
          <p14:tracePt t="25778" x="3776663" y="3179763"/>
          <p14:tracePt t="25790" x="3768725" y="3179763"/>
          <p14:tracePt t="25808" x="3759200" y="3170238"/>
          <p14:tracePt t="25840" x="3759200" y="3160713"/>
          <p14:tracePt t="25868" x="3751263" y="3152775"/>
          <p14:tracePt t="25899" x="3751263" y="3143250"/>
          <p14:tracePt t="25919" x="3751263" y="3125788"/>
          <p14:tracePt t="25938" x="3751263" y="3116263"/>
          <p14:tracePt t="25949" x="3751263" y="3108325"/>
          <p14:tracePt t="25969" x="3759200" y="3098800"/>
          <p14:tracePt t="25979" x="3759200" y="3089275"/>
          <p14:tracePt t="25990" x="3768725" y="3089275"/>
          <p14:tracePt t="26007" x="3776663" y="3081338"/>
          <p14:tracePt t="26024" x="3786188" y="3071813"/>
          <p14:tracePt t="26040" x="3803650" y="3062288"/>
          <p14:tracePt t="26059" x="3813175" y="3062288"/>
          <p14:tracePt t="26461" x="0" y="0"/>
        </p14:tracePtLst>
        <p14:tracePtLst>
          <p14:tracePt t="27025" x="5946775" y="2633663"/>
          <p14:tracePt t="27033" x="5938838" y="2643188"/>
          <p14:tracePt t="27044" x="5929313" y="2652713"/>
          <p14:tracePt t="27057" x="5919788" y="2660650"/>
          <p14:tracePt t="27074" x="5894388" y="2687638"/>
          <p14:tracePt t="27090" x="5875338" y="2687638"/>
          <p14:tracePt t="27093" x="5848350" y="2697163"/>
          <p14:tracePt t="27107" x="5822950" y="2705100"/>
          <p14:tracePt t="27124" x="5768975" y="2705100"/>
          <p14:tracePt t="27140" x="5751513" y="2705100"/>
          <p14:tracePt t="27157" x="5697538" y="2705100"/>
          <p14:tracePt t="27174" x="5653088" y="2705100"/>
          <p14:tracePt t="27191" x="5634038" y="2697163"/>
          <p14:tracePt t="27207" x="5599113" y="2679700"/>
          <p14:tracePt t="27224" x="5581650" y="2660650"/>
          <p14:tracePt t="27240" x="5581650" y="2652713"/>
          <p14:tracePt t="27257" x="5572125" y="2652713"/>
          <p14:tracePt t="27274" x="5562600" y="2643188"/>
          <p14:tracePt t="27304" x="5562600" y="2633663"/>
          <p14:tracePt t="27314" x="5562600" y="2625725"/>
          <p14:tracePt t="27324" x="5572125" y="2608263"/>
          <p14:tracePt t="27340" x="5581650" y="2589213"/>
          <p14:tracePt t="27357" x="5616575" y="2562225"/>
          <p14:tracePt t="27374" x="5680075" y="2517775"/>
          <p14:tracePt t="27391" x="5715000" y="2509838"/>
          <p14:tracePt t="27408" x="5840413" y="2490788"/>
          <p14:tracePt t="27424" x="5938838" y="2482850"/>
          <p14:tracePt t="27441" x="5991225" y="2482850"/>
          <p14:tracePt t="27457" x="6054725" y="2482850"/>
          <p14:tracePt t="27474" x="6108700" y="2490788"/>
          <p14:tracePt t="27491" x="6126163" y="2500313"/>
          <p14:tracePt t="27507" x="6161088" y="2509838"/>
          <p14:tracePt t="27525" x="6188075" y="2527300"/>
          <p14:tracePt t="27541" x="6188075" y="2536825"/>
          <p14:tracePt t="27557" x="6197600" y="2544763"/>
          <p14:tracePt t="27574" x="6205538" y="2554288"/>
          <p14:tracePt t="27576" x="6215063" y="2562225"/>
          <p14:tracePt t="27596" x="6215063" y="2581275"/>
          <p14:tracePt t="27607" x="6215063" y="2589213"/>
          <p14:tracePt t="27624" x="6215063" y="2598738"/>
          <p14:tracePt t="27641" x="6215063" y="2643188"/>
          <p14:tracePt t="27657" x="6197600" y="2687638"/>
          <p14:tracePt t="27674" x="6180138" y="2697163"/>
          <p14:tracePt t="27691" x="6143625" y="2732088"/>
          <p14:tracePt t="27707" x="6099175" y="2759075"/>
          <p14:tracePt t="27724" x="6081713" y="2759075"/>
          <p14:tracePt t="27740" x="6062663" y="2768600"/>
          <p14:tracePt t="27757" x="6054725" y="2768600"/>
          <p14:tracePt t="28118" x="0" y="0"/>
        </p14:tracePtLst>
        <p14:tracePtLst>
          <p14:tracePt t="28682" x="5259388" y="2081213"/>
          <p14:tracePt t="28740" x="5259388" y="2089150"/>
          <p14:tracePt t="28750" x="5259388" y="2098675"/>
          <p14:tracePt t="28760" x="5259388" y="2125663"/>
          <p14:tracePt t="28774" x="5241925" y="2179638"/>
          <p14:tracePt t="28791" x="5187950" y="2303463"/>
          <p14:tracePt t="28807" x="5160963" y="2366963"/>
          <p14:tracePt t="28824" x="5108575" y="2536825"/>
          <p14:tracePt t="28841" x="5062538" y="2705100"/>
          <p14:tracePt t="28857" x="5027613" y="2776538"/>
          <p14:tracePt t="28875" x="5000625" y="2911475"/>
          <p14:tracePt t="28891" x="4973638" y="3027363"/>
          <p14:tracePt t="28907" x="4965700" y="3098800"/>
          <p14:tracePt t="28924" x="4938713" y="3259138"/>
          <p14:tracePt t="28941" x="4919663" y="3402013"/>
          <p14:tracePt t="28958" x="4911725" y="3473450"/>
          <p14:tracePt t="28974" x="4894263" y="3581400"/>
          <p14:tracePt t="28991" x="4894263" y="3660775"/>
          <p14:tracePt t="29007" x="4875213" y="3714750"/>
          <p14:tracePt t="29024" x="4857750" y="3830638"/>
          <p14:tracePt t="29041" x="4848225" y="3929063"/>
          <p14:tracePt t="29057" x="4840288" y="3973513"/>
          <p14:tracePt t="29074" x="4822825" y="4044950"/>
          <p14:tracePt t="29091" x="4813300" y="4089400"/>
          <p14:tracePt t="29107" x="4813300" y="4116388"/>
          <p14:tracePt t="29124" x="4795838" y="4143375"/>
          <p14:tracePt t="29141" x="4795838" y="4160838"/>
          <p14:tracePt t="29383" x="0" y="0"/>
        </p14:tracePtLst>
        <p14:tracePtLst>
          <p14:tracePt t="30017" x="6134100" y="2089150"/>
          <p14:tracePt t="30195" x="6143625" y="2089150"/>
          <p14:tracePt t="30206" x="6153150" y="2089150"/>
          <p14:tracePt t="30216" x="6161088" y="2098675"/>
          <p14:tracePt t="30226" x="6170613" y="2108200"/>
          <p14:tracePt t="30241" x="6180138" y="2125663"/>
          <p14:tracePt t="30258" x="6242050" y="2232025"/>
          <p14:tracePt t="30274" x="6269038" y="2295525"/>
          <p14:tracePt t="30291" x="6340475" y="2455863"/>
          <p14:tracePt t="30308" x="6402388" y="2581275"/>
          <p14:tracePt t="30324" x="6438900" y="2660650"/>
          <p14:tracePt t="30341" x="6491288" y="2768600"/>
          <p14:tracePt t="30358" x="6537325" y="2867025"/>
          <p14:tracePt t="30374" x="6554788" y="2911475"/>
          <p14:tracePt t="30391" x="6608763" y="3027363"/>
          <p14:tracePt t="30408" x="6661150" y="3133725"/>
          <p14:tracePt t="30424" x="6688138" y="3187700"/>
          <p14:tracePt t="30441" x="6715125" y="3251200"/>
          <p14:tracePt t="30458" x="6742113" y="3303588"/>
          <p14:tracePt t="30474" x="6751638" y="3322638"/>
          <p14:tracePt t="30491" x="6759575" y="3330575"/>
          <p14:tracePt t="30668" x="0" y="0"/>
        </p14:tracePtLst>
        <p14:tracePtLst>
          <p14:tracePt t="31242" x="4160838" y="3187700"/>
          <p14:tracePt t="31250" x="4160838" y="3179763"/>
          <p14:tracePt t="31270" x="4179888" y="3160713"/>
          <p14:tracePt t="31280" x="4214813" y="3152775"/>
          <p14:tracePt t="31291" x="4241800" y="3133725"/>
          <p14:tracePt t="31308" x="4268788" y="3108325"/>
          <p14:tracePt t="31324" x="4303713" y="3089275"/>
          <p14:tracePt t="31341" x="4313238" y="3081338"/>
          <p14:tracePt t="31358" x="4322763" y="3071813"/>
          <p14:tracePt t="31411" x="4322763" y="3062288"/>
          <p14:tracePt t="31421" x="4313238" y="3054350"/>
          <p14:tracePt t="31431" x="4295775" y="3036888"/>
          <p14:tracePt t="31442" x="4276725" y="3027363"/>
          <p14:tracePt t="31458" x="4241800" y="3000375"/>
          <p14:tracePt t="31474" x="4133850" y="2965450"/>
          <p14:tracePt t="31491" x="3990975" y="2938463"/>
          <p14:tracePt t="31508" x="3911600" y="2928938"/>
          <p14:tracePt t="31525" x="3751263" y="2928938"/>
          <p14:tracePt t="31541" x="3589338" y="2928938"/>
          <p14:tracePt t="31558" x="3517900" y="2928938"/>
          <p14:tracePt t="31575" x="3429000" y="2928938"/>
          <p14:tracePt t="31591" x="3357563" y="2928938"/>
          <p14:tracePt t="31608" x="3330575" y="2928938"/>
          <p14:tracePt t="31625" x="3295650" y="2938463"/>
          <p14:tracePt t="31642" x="3276600" y="2946400"/>
          <p14:tracePt t="31675" x="3276600" y="2955925"/>
          <p14:tracePt t="31702" x="3276600" y="2965450"/>
          <p14:tracePt t="31722" x="3276600" y="2973388"/>
          <p14:tracePt t="31732" x="3276600" y="2982913"/>
          <p14:tracePt t="31742" x="3276600" y="3000375"/>
          <p14:tracePt t="31758" x="3276600" y="3009900"/>
          <p14:tracePt t="31775" x="3276600" y="3036888"/>
          <p14:tracePt t="31791" x="3276600" y="3054350"/>
          <p14:tracePt t="31808" x="3303588" y="3081338"/>
          <p14:tracePt t="31825" x="3367088" y="3125788"/>
          <p14:tracePt t="31841" x="3419475" y="3152775"/>
          <p14:tracePt t="31858" x="3517900" y="3197225"/>
          <p14:tracePt t="31875" x="3633788" y="3232150"/>
          <p14:tracePt t="31891" x="3697288" y="3251200"/>
          <p14:tracePt t="31894" x="3768725" y="3268663"/>
          <p14:tracePt t="31908" x="3848100" y="3276600"/>
          <p14:tracePt t="31925" x="3965575" y="3295650"/>
          <p14:tracePt t="31942" x="4017963" y="3295650"/>
          <p14:tracePt t="31943" x="4054475" y="3295650"/>
          <p14:tracePt t="31958" x="4089400" y="3295650"/>
          <p14:tracePt t="31975" x="4143375" y="3286125"/>
          <p14:tracePt t="31991" x="4187825" y="3268663"/>
          <p14:tracePt t="32008" x="4295775" y="3214688"/>
          <p14:tracePt t="32025" x="4384675" y="3170238"/>
          <p14:tracePt t="32041" x="4429125" y="3160713"/>
          <p14:tracePt t="32058" x="4465638" y="3133725"/>
          <p14:tracePt t="32075" x="4473575" y="3125788"/>
          <p14:tracePt t="32335" x="0" y="0"/>
        </p14:tracePtLst>
        <p14:tracePtLst>
          <p14:tracePt t="34183" x="5232400" y="2401888"/>
          <p14:tracePt t="34282" x="5232400" y="2411413"/>
          <p14:tracePt t="34312" x="5232400" y="2419350"/>
          <p14:tracePt t="34332" x="5232400" y="2428875"/>
          <p14:tracePt t="34343" x="5232400" y="2438400"/>
          <p14:tracePt t="34352" x="5232400" y="2446338"/>
          <p14:tracePt t="34372" x="5224463" y="2455863"/>
          <p14:tracePt t="34382" x="5214938" y="2465388"/>
          <p14:tracePt t="34393" x="5214938" y="2473325"/>
          <p14:tracePt t="34409" x="5214938" y="2490788"/>
          <p14:tracePt t="34425" x="5197475" y="2527300"/>
          <p14:tracePt t="34442" x="5187950" y="2571750"/>
          <p14:tracePt t="34458" x="5180013" y="2589213"/>
          <p14:tracePt t="34475" x="5170488" y="2643188"/>
          <p14:tracePt t="34492" x="5160963" y="2660650"/>
          <p14:tracePt t="34508" x="5133975" y="2751138"/>
          <p14:tracePt t="34525" x="5108575" y="2857500"/>
          <p14:tracePt t="34542" x="5089525" y="2919413"/>
          <p14:tracePt t="34542" x="5072063" y="2973388"/>
          <p14:tracePt t="34559" x="5054600" y="3027363"/>
          <p14:tracePt t="34575" x="5018088" y="3143250"/>
          <p14:tracePt t="34591" x="5010150" y="3197225"/>
          <p14:tracePt t="34608" x="4983163" y="3303588"/>
          <p14:tracePt t="34625" x="4965700" y="3357563"/>
          <p14:tracePt t="34875" x="4956175" y="3367088"/>
          <p14:tracePt t="34885" x="4938713" y="3394075"/>
          <p14:tracePt t="34895" x="4929188" y="3446463"/>
          <p14:tracePt t="34909" x="4911725" y="3509963"/>
          <p14:tracePt t="34925" x="4875213" y="3633788"/>
          <p14:tracePt t="34942" x="4857750" y="3705225"/>
          <p14:tracePt t="34958" x="4830763" y="3848100"/>
          <p14:tracePt t="34975" x="4795838" y="3973513"/>
          <p14:tracePt t="34992" x="4776788" y="4044950"/>
          <p14:tracePt t="35008" x="4741863" y="4170363"/>
          <p14:tracePt t="35025" x="4697413" y="4295775"/>
          <p14:tracePt t="35042" x="4679950" y="4357688"/>
          <p14:tracePt t="35058" x="4652963" y="4438650"/>
          <p14:tracePt t="35075" x="4643438" y="4483100"/>
          <p14:tracePt t="35092" x="4643438" y="4500563"/>
          <p14:tracePt t="35108" x="4633913" y="4500563"/>
          <p14:tracePt t="35125" x="4633913" y="4510088"/>
          <p14:tracePt t="35207" x="4633913" y="4500563"/>
          <p14:tracePt t="35217" x="4643438" y="4446588"/>
          <p14:tracePt t="35226" x="4687888" y="4357688"/>
          <p14:tracePt t="35242" x="4741863" y="4214813"/>
          <p14:tracePt t="35258" x="4848225" y="3884613"/>
          <p14:tracePt t="35276" x="4911725" y="3625850"/>
          <p14:tracePt t="35292" x="4929188" y="3517900"/>
          <p14:tracePt t="35308" x="4956175" y="3303588"/>
          <p14:tracePt t="35325" x="4983163" y="3214688"/>
          <p14:tracePt t="35342" x="5000625" y="3089275"/>
          <p14:tracePt t="35358" x="5018088" y="3000375"/>
          <p14:tracePt t="35375" x="5027613" y="2965450"/>
          <p14:tracePt t="35392" x="5045075" y="2911475"/>
          <p14:tracePt t="35409" x="5054600" y="2874963"/>
          <p14:tracePt t="35425" x="5054600" y="2867025"/>
          <p14:tracePt t="35442" x="5062538" y="2847975"/>
          <p14:tracePt t="35618" x="5062538" y="2867025"/>
          <p14:tracePt t="35628" x="5062538" y="2894013"/>
          <p14:tracePt t="35638" x="5054600" y="2919413"/>
          <p14:tracePt t="35647" x="5037138" y="2973388"/>
          <p14:tracePt t="35659" x="5018088" y="3036888"/>
          <p14:tracePt t="35675" x="5000625" y="3125788"/>
          <p14:tracePt t="35692" x="4965700" y="3268663"/>
          <p14:tracePt t="35708" x="4929188" y="3384550"/>
          <p14:tracePt t="35725" x="4919663" y="3419475"/>
          <p14:tracePt t="35742" x="4902200" y="3500438"/>
          <p14:tracePt t="35758" x="4884738" y="3581400"/>
          <p14:tracePt t="35775" x="4867275" y="3633788"/>
          <p14:tracePt t="35792" x="4840288" y="3724275"/>
          <p14:tracePt t="35808" x="4803775" y="3813175"/>
          <p14:tracePt t="35825" x="4803775" y="3840163"/>
          <p14:tracePt t="35842" x="4776788" y="3929063"/>
          <p14:tracePt t="35858" x="4759325" y="4000500"/>
          <p14:tracePt t="35875" x="4751388" y="4037013"/>
          <p14:tracePt t="35892" x="4741863" y="4116388"/>
          <p14:tracePt t="35908" x="4724400" y="4160838"/>
          <p14:tracePt t="35925" x="4724400" y="4170363"/>
          <p14:tracePt t="35942" x="4724400" y="4187825"/>
          <p14:tracePt t="35958" x="4724400" y="4197350"/>
          <p14:tracePt t="36038" x="4724400" y="4170363"/>
          <p14:tracePt t="36048" x="4724400" y="4125913"/>
          <p14:tracePt t="36059" x="4741863" y="4054475"/>
          <p14:tracePt t="36068" x="4768850" y="3965575"/>
          <p14:tracePt t="36078" x="4795838" y="3857625"/>
          <p14:tracePt t="36092" x="4813300" y="3751263"/>
          <p14:tracePt t="36109" x="4867275" y="3509963"/>
          <p14:tracePt t="36125" x="4884738" y="3402013"/>
          <p14:tracePt t="36142" x="4919663" y="3197225"/>
          <p14:tracePt t="36159" x="4965700" y="3017838"/>
          <p14:tracePt t="36175" x="4983163" y="2938463"/>
          <p14:tracePt t="36192" x="5010150" y="2840038"/>
          <p14:tracePt t="36208" x="5027613" y="2795588"/>
          <p14:tracePt t="36210" x="5027613" y="2776538"/>
          <p14:tracePt t="36225" x="5037138" y="2759075"/>
          <p14:tracePt t="36242" x="5045075" y="2724150"/>
          <p14:tracePt t="36259" x="5062538" y="2697163"/>
          <p14:tracePt t="36275" x="5062538" y="2687638"/>
          <p14:tracePt t="36292" x="5062538" y="2670175"/>
          <p14:tracePt t="36309" x="5072063" y="2670175"/>
          <p14:tracePt t="36325" x="5072063" y="2660650"/>
          <p14:tracePt t="36430" x="5072063" y="2670175"/>
          <p14:tracePt t="36440" x="5072063" y="2687638"/>
          <p14:tracePt t="36450" x="5072063" y="2732088"/>
          <p14:tracePt t="36460" x="5062538" y="2795588"/>
          <p14:tracePt t="36475" x="5045075" y="2884488"/>
          <p14:tracePt t="36492" x="4983163" y="3054350"/>
          <p14:tracePt t="36508" x="4965700" y="3133725"/>
          <p14:tracePt t="36525" x="4919663" y="3268663"/>
          <p14:tracePt t="36542" x="4884738" y="3394075"/>
          <p14:tracePt t="36558" x="4867275" y="3446463"/>
          <p14:tracePt t="36575" x="4822825" y="3562350"/>
          <p14:tracePt t="36592" x="4786313" y="3660775"/>
          <p14:tracePt t="36609" x="4768850" y="3724275"/>
          <p14:tracePt t="36625" x="4751388" y="3830638"/>
          <p14:tracePt t="36642" x="4724400" y="3919538"/>
          <p14:tracePt t="36659" x="4714875" y="3946525"/>
          <p14:tracePt t="36675" x="4705350" y="4000500"/>
          <p14:tracePt t="36692" x="4697413" y="4037013"/>
          <p14:tracePt t="36709" x="4697413" y="4054475"/>
          <p14:tracePt t="36725" x="4697413" y="4062413"/>
          <p14:tracePt t="36742" x="4697413" y="4071938"/>
          <p14:tracePt t="36841" x="4697413" y="4062413"/>
          <p14:tracePt t="36851" x="4697413" y="4044950"/>
          <p14:tracePt t="36861" x="4714875" y="3990975"/>
          <p14:tracePt t="36875" x="4741863" y="3919538"/>
          <p14:tracePt t="36892" x="4813300" y="3751263"/>
          <p14:tracePt t="36909" x="4840288" y="3633788"/>
          <p14:tracePt t="36925" x="4911725" y="3419475"/>
          <p14:tracePt t="36942" x="4956175" y="3232150"/>
          <p14:tracePt t="36959" x="4973638" y="3170238"/>
          <p14:tracePt t="36975" x="5010150" y="3062288"/>
          <p14:tracePt t="36992" x="5037138" y="2955925"/>
          <p14:tracePt t="37009" x="5045075" y="2919413"/>
          <p14:tracePt t="37025" x="5054600" y="2867025"/>
          <p14:tracePt t="37042" x="5062538" y="2822575"/>
          <p14:tracePt t="37059" x="5072063" y="2795588"/>
          <p14:tracePt t="37075" x="5081588" y="2768600"/>
          <p14:tracePt t="37092" x="5081588" y="2759075"/>
          <p14:tracePt t="37094" x="5089525" y="2751138"/>
          <p14:tracePt t="37109" x="5099050" y="2741613"/>
          <p14:tracePt t="37125" x="5099050" y="2724150"/>
          <p14:tracePt t="37142" x="5108575" y="2714625"/>
          <p14:tracePt t="37159" x="5108575" y="2705100"/>
          <p14:tracePt t="37175" x="5116513" y="2705100"/>
          <p14:tracePt t="37384" x="5116513" y="2724150"/>
          <p14:tracePt t="37394" x="5116513" y="2751138"/>
          <p14:tracePt t="37404" x="5108575" y="2786063"/>
          <p14:tracePt t="37414" x="5099050" y="2830513"/>
          <p14:tracePt t="37425" x="5099050" y="2867025"/>
          <p14:tracePt t="37442" x="5089525" y="2894013"/>
          <p14:tracePt t="37459" x="5062538" y="2965450"/>
          <p14:tracePt t="37475" x="5054600" y="3036888"/>
          <p14:tracePt t="37492" x="5045075" y="3081338"/>
          <p14:tracePt t="37509" x="5018088" y="3170238"/>
          <p14:tracePt t="37525" x="4973638" y="3259138"/>
          <p14:tracePt t="37542" x="4956175" y="3303588"/>
          <p14:tracePt t="37559" x="4929188" y="3348038"/>
          <p14:tracePt t="37575" x="4919663" y="3375025"/>
          <p14:tracePt t="37592" x="4911725" y="3384550"/>
          <p14:tracePt t="37609" x="4911725" y="3394075"/>
          <p14:tracePt t="38007" x="0" y="0"/>
        </p14:tracePtLst>
        <p14:tracePtLst>
          <p14:tracePt t="39032" x="3125788" y="2098675"/>
          <p14:tracePt t="39311" x="3125788" y="2108200"/>
          <p14:tracePt t="39321" x="3125788" y="2116138"/>
          <p14:tracePt t="39331" x="3125788" y="2125663"/>
          <p14:tracePt t="39342" x="3125788" y="2143125"/>
          <p14:tracePt t="39359" x="3125788" y="2160588"/>
          <p14:tracePt t="39376" x="3125788" y="2232025"/>
          <p14:tracePt t="39392" x="3116263" y="2347913"/>
          <p14:tracePt t="39409" x="3108325" y="2411413"/>
          <p14:tracePt t="39426" x="3098800" y="2517775"/>
          <p14:tracePt t="39442" x="3081338" y="2652713"/>
          <p14:tracePt t="39459" x="3062288" y="2741613"/>
          <p14:tracePt t="39476" x="3044825" y="2928938"/>
          <p14:tracePt t="39492" x="3027363" y="3071813"/>
          <p14:tracePt t="39509" x="3017838" y="3152775"/>
          <p14:tracePt t="39526" x="3000375" y="3259138"/>
          <p14:tracePt t="39542" x="2990850" y="3348038"/>
          <p14:tracePt t="39559" x="2982913" y="3384550"/>
          <p14:tracePt t="39576" x="2973388" y="3411538"/>
          <p14:tracePt t="39894" x="2973388" y="3419475"/>
          <p14:tracePt t="39903" x="2973388" y="3429000"/>
          <p14:tracePt t="39914" x="2973388" y="3446463"/>
          <p14:tracePt t="39926" x="2973388" y="3482975"/>
          <p14:tracePt t="39942" x="2973388" y="3517900"/>
          <p14:tracePt t="39959" x="2973388" y="3625850"/>
          <p14:tracePt t="39976" x="2973388" y="3705225"/>
          <p14:tracePt t="39992" x="2973388" y="3732213"/>
          <p14:tracePt t="40009" x="2973388" y="3795713"/>
          <p14:tracePt t="40026" x="2973388" y="3848100"/>
          <p14:tracePt t="40042" x="2973388" y="3875088"/>
          <p14:tracePt t="40059" x="2973388" y="3919538"/>
          <p14:tracePt t="40076" x="2973388" y="3946525"/>
          <p14:tracePt t="40093" x="2973388" y="3956050"/>
          <p14:tracePt t="40109" x="2973388" y="3973513"/>
          <p14:tracePt t="40195" x="2973388" y="3956050"/>
          <p14:tracePt t="40205" x="2973388" y="3902075"/>
          <p14:tracePt t="40215" x="2973388" y="3822700"/>
          <p14:tracePt t="40226" x="2982913" y="3670300"/>
          <p14:tracePt t="40243" x="3000375" y="3473450"/>
          <p14:tracePt t="40259" x="3000375" y="3125788"/>
          <p14:tracePt t="40276" x="3017838" y="2847975"/>
          <p14:tracePt t="40292" x="3017838" y="2741613"/>
          <p14:tracePt t="40309" x="3027363" y="2527300"/>
          <p14:tracePt t="40326" x="3036888" y="2366963"/>
          <p14:tracePt t="40342" x="3044825" y="2303463"/>
          <p14:tracePt t="40359" x="3054350" y="2232025"/>
          <p14:tracePt t="40376" x="3071813" y="2187575"/>
          <p14:tracePt t="40393" x="3071813" y="2170113"/>
          <p14:tracePt t="40409" x="3081338" y="2152650"/>
          <p14:tracePt t="40426" x="3081338" y="2143125"/>
          <p14:tracePt t="40578" x="3081338" y="2152650"/>
          <p14:tracePt t="40588" x="3081338" y="2170113"/>
          <p14:tracePt t="40597" x="3081338" y="2197100"/>
          <p14:tracePt t="40609" x="3081338" y="2232025"/>
          <p14:tracePt t="40626" x="3081338" y="2322513"/>
          <p14:tracePt t="40643" x="3081338" y="2393950"/>
          <p14:tracePt t="40659" x="3081338" y="2517775"/>
          <p14:tracePt t="40676" x="3081338" y="2589213"/>
          <p14:tracePt t="40693" x="3081338" y="2724150"/>
          <p14:tracePt t="40709" x="3081338" y="2840038"/>
          <p14:tracePt t="40726" x="3081338" y="2901950"/>
          <p14:tracePt t="40727" x="3071813" y="2955925"/>
          <p14:tracePt t="40743" x="3071813" y="3009900"/>
          <p14:tracePt t="40759" x="3062288" y="3125788"/>
          <p14:tracePt t="40776" x="3062288" y="3197225"/>
          <p14:tracePt t="40778" x="3062288" y="3268663"/>
          <p14:tracePt t="40793" x="3054350" y="3340100"/>
          <p14:tracePt t="40809" x="3044825" y="3438525"/>
          <p14:tracePt t="40826" x="3044825" y="3473450"/>
          <p14:tracePt t="40843" x="3036888" y="3536950"/>
          <p14:tracePt t="40859" x="3036888" y="3625850"/>
          <p14:tracePt t="40876" x="3036888" y="3687763"/>
          <p14:tracePt t="40893" x="3036888" y="3786188"/>
          <p14:tracePt t="40909" x="3036888" y="3848100"/>
          <p14:tracePt t="40926" x="3036888" y="3857625"/>
          <p14:tracePt t="40943" x="3036888" y="3875088"/>
          <p14:tracePt t="40976" x="3036888" y="3884613"/>
          <p14:tracePt t="41070" x="3036888" y="3848100"/>
          <p14:tracePt t="41081" x="3036888" y="3795713"/>
          <p14:tracePt t="41091" x="3036888" y="3724275"/>
          <p14:tracePt t="41100" x="3044825" y="3625850"/>
          <p14:tracePt t="41110" x="3054350" y="3517900"/>
          <p14:tracePt t="41126" x="3062288" y="3429000"/>
          <p14:tracePt t="41143" x="3071813" y="3251200"/>
          <p14:tracePt t="41159" x="3071813" y="3108325"/>
          <p14:tracePt t="41176" x="3081338" y="3044825"/>
          <p14:tracePt t="41193" x="3081338" y="2928938"/>
          <p14:tracePt t="41209" x="3081338" y="2847975"/>
          <p14:tracePt t="41226" x="3081338" y="2830513"/>
          <p14:tracePt t="41243" x="3089275" y="2795588"/>
          <p14:tracePt t="41259" x="3089275" y="2776538"/>
          <p14:tracePt t="41410" x="3089275" y="2786063"/>
          <p14:tracePt t="41420" x="3089275" y="2813050"/>
          <p14:tracePt t="41430" x="3089275" y="2830513"/>
          <p14:tracePt t="41443" x="3089275" y="2847975"/>
          <p14:tracePt t="41460" x="3089275" y="2894013"/>
          <p14:tracePt t="41476" x="3089275" y="2928938"/>
          <p14:tracePt t="41493" x="3089275" y="2990850"/>
          <p14:tracePt t="41510" x="3089275" y="3054350"/>
          <p14:tracePt t="41526" x="3089275" y="3089275"/>
          <p14:tracePt t="41543" x="3089275" y="3152775"/>
          <p14:tracePt t="41560" x="3089275" y="3179763"/>
          <p14:tracePt t="41576" x="3089275" y="3232150"/>
          <p14:tracePt t="41593" x="3089275" y="3286125"/>
          <p14:tracePt t="41610" x="3089275" y="3330575"/>
          <p14:tracePt t="41626" x="3089275" y="3348038"/>
          <p14:tracePt t="41643" x="3089275" y="3375025"/>
          <p14:tracePt t="41659" x="3089275" y="3394075"/>
          <p14:tracePt t="41660" x="3089275" y="3402013"/>
          <p14:tracePt t="41676" x="3089275" y="3419475"/>
          <p14:tracePt t="41693" x="3081338" y="3438525"/>
          <p14:tracePt t="41709" x="3081338" y="3446463"/>
          <p14:tracePt t="41711" x="3081338" y="3455988"/>
          <p14:tracePt t="41726" x="3081338" y="3465513"/>
          <p14:tracePt t="41743" x="3081338" y="3473450"/>
          <p14:tracePt t="41759" x="3071813" y="3482975"/>
          <p14:tracePt t="41776" x="3071813" y="3500438"/>
          <p14:tracePt t="41793" x="3071813" y="3517900"/>
          <p14:tracePt t="41812" x="3071813" y="3527425"/>
          <p14:tracePt t="41826" x="3062288" y="3527425"/>
          <p14:tracePt t="42072" x="3062288" y="3536950"/>
          <p14:tracePt t="42083" x="3062288" y="3544888"/>
          <p14:tracePt t="42093" x="3062288" y="3554413"/>
          <p14:tracePt t="42103" x="3062288" y="3571875"/>
          <p14:tracePt t="42113" x="3062288" y="3598863"/>
          <p14:tracePt t="42126" x="3062288" y="3625850"/>
          <p14:tracePt t="42143" x="3062288" y="3670300"/>
          <p14:tracePt t="42159" x="3062288" y="3697288"/>
          <p14:tracePt t="42176" x="3071813" y="3741738"/>
          <p14:tracePt t="42193" x="3071813" y="3768725"/>
          <p14:tracePt t="42209" x="3071813" y="3795713"/>
          <p14:tracePt t="42226" x="3071813" y="3822700"/>
          <p14:tracePt t="42243" x="3071813" y="3857625"/>
          <p14:tracePt t="42260" x="3071813" y="3875088"/>
          <p14:tracePt t="42276" x="3071813" y="3902075"/>
          <p14:tracePt t="42293" x="3071813" y="3919538"/>
          <p14:tracePt t="42326" x="3071813" y="3929063"/>
          <p14:tracePt t="42636" x="3071813" y="3902075"/>
          <p14:tracePt t="42647" x="3081338" y="3857625"/>
          <p14:tracePt t="42655" x="3089275" y="3795713"/>
          <p14:tracePt t="42665" x="3108325" y="3724275"/>
          <p14:tracePt t="42677" x="3116263" y="3652838"/>
          <p14:tracePt t="42693" x="3125788" y="3589338"/>
          <p14:tracePt t="42710" x="3125788" y="3536950"/>
          <p14:tracePt t="42726" x="3125788" y="3509963"/>
          <p14:tracePt t="42743" x="3125788" y="3500438"/>
          <p14:tracePt t="43448" x="0" y="0"/>
        </p14:tracePtLst>
        <p14:tracePtLst>
          <p14:tracePt t="51096" x="3224213" y="2187575"/>
          <p14:tracePt t="51296" x="3214688" y="2205038"/>
          <p14:tracePt t="51307" x="3205163" y="2251075"/>
          <p14:tracePt t="51316" x="3187700" y="2312988"/>
          <p14:tracePt t="51328" x="3170238" y="2384425"/>
          <p14:tracePt t="51345" x="3152775" y="2465388"/>
          <p14:tracePt t="51361" x="3125788" y="2643188"/>
          <p14:tracePt t="51378" x="3098800" y="2786063"/>
          <p14:tracePt t="51394" x="3089275" y="2857500"/>
          <p14:tracePt t="51396" x="3081338" y="2928938"/>
          <p14:tracePt t="51411" x="3071813" y="2990850"/>
          <p14:tracePt t="51428" x="3044825" y="3116263"/>
          <p14:tracePt t="51444" x="3036888" y="3170238"/>
          <p14:tracePt t="51461" x="3009900" y="3259138"/>
          <p14:tracePt t="51478" x="3000375" y="3303588"/>
          <p14:tracePt t="51494" x="3000375" y="3313113"/>
          <p14:tracePt t="51737" x="3000375" y="3330575"/>
          <p14:tracePt t="51748" x="3000375" y="3348038"/>
          <p14:tracePt t="51757" x="3000375" y="3375025"/>
          <p14:tracePt t="51767" x="3000375" y="3411538"/>
          <p14:tracePt t="51778" x="3000375" y="3465513"/>
          <p14:tracePt t="51795" x="3000375" y="3554413"/>
          <p14:tracePt t="51811" x="3000375" y="3679825"/>
          <p14:tracePt t="51828" x="3000375" y="3768725"/>
          <p14:tracePt t="51845" x="3000375" y="3795713"/>
          <p14:tracePt t="51861" x="3000375" y="3830638"/>
          <p14:tracePt t="51878" x="3000375" y="3875088"/>
          <p14:tracePt t="51895" x="3000375" y="3911600"/>
          <p14:tracePt t="51911" x="3000375" y="3965575"/>
          <p14:tracePt t="51928" x="3000375" y="4010025"/>
          <p14:tracePt t="51945" x="3000375" y="4027488"/>
          <p14:tracePt t="51961" x="3000375" y="4054475"/>
          <p14:tracePt t="51978" x="3000375" y="4071938"/>
          <p14:tracePt t="51994" x="3000375" y="4081463"/>
          <p14:tracePt t="52011" x="3000375" y="4089400"/>
          <p14:tracePt t="52028" x="3000375" y="4098925"/>
          <p14:tracePt t="52044" x="3000375" y="4108450"/>
          <p14:tracePt t="52061" x="3000375" y="4116388"/>
          <p14:tracePt t="52078" x="3000375" y="4125913"/>
          <p14:tracePt t="52129" x="3000375" y="4133850"/>
          <p14:tracePt t="52189" x="3009900" y="4108450"/>
          <p14:tracePt t="52199" x="3009900" y="4081463"/>
          <p14:tracePt t="52209" x="3017838" y="4037013"/>
          <p14:tracePt t="52219" x="3036888" y="3973513"/>
          <p14:tracePt t="52229" x="3044825" y="3911600"/>
          <p14:tracePt t="52244" x="3062288" y="3848100"/>
          <p14:tracePt t="52261" x="3081338" y="3751263"/>
          <p14:tracePt t="52278" x="3089275" y="3705225"/>
          <p14:tracePt t="52294" x="3098800" y="3660775"/>
          <p14:tracePt t="52311" x="3108325" y="3625850"/>
          <p14:tracePt t="52328" x="3108325" y="3608388"/>
          <p14:tracePt t="52344" x="3125788" y="3571875"/>
          <p14:tracePt t="52361" x="3125788" y="3544888"/>
          <p14:tracePt t="52378" x="3133725" y="3536950"/>
          <p14:tracePt t="52394" x="3143250" y="3527425"/>
          <p14:tracePt t="52411" x="3143250" y="3517900"/>
          <p14:tracePt t="52591" x="3143250" y="3544888"/>
          <p14:tracePt t="52601" x="3143250" y="3562350"/>
          <p14:tracePt t="52611" x="3143250" y="3581400"/>
          <p14:tracePt t="52621" x="3143250" y="3616325"/>
          <p14:tracePt t="52631" x="3143250" y="3652838"/>
          <p14:tracePt t="52644" x="3125788" y="3697288"/>
          <p14:tracePt t="52661" x="3108325" y="3795713"/>
          <p14:tracePt t="52678" x="3098800" y="3848100"/>
          <p14:tracePt t="52695" x="3081338" y="3929063"/>
          <p14:tracePt t="52711" x="3071813" y="4000500"/>
          <p14:tracePt t="52728" x="3062288" y="4017963"/>
          <p14:tracePt t="52744" x="3054350" y="4054475"/>
          <p14:tracePt t="52761" x="3054350" y="4071938"/>
          <p14:tracePt t="52795" x="3054350" y="4081463"/>
          <p14:tracePt t="52892" x="3054350" y="4071938"/>
          <p14:tracePt t="52902" x="3054350" y="4037013"/>
          <p14:tracePt t="52912" x="3054350" y="3983038"/>
          <p14:tracePt t="52922" x="3054350" y="3911600"/>
          <p14:tracePt t="52932" x="3054350" y="3857625"/>
          <p14:tracePt t="52945" x="3054350" y="3803650"/>
          <p14:tracePt t="52961" x="3054350" y="3751263"/>
          <p14:tracePt t="52978" x="3054350" y="3670300"/>
          <p14:tracePt t="52995" x="3054350" y="3633788"/>
          <p14:tracePt t="53011" x="3054350" y="3625850"/>
          <p14:tracePt t="53028" x="3054350" y="3616325"/>
          <p14:tracePt t="53263" x="3062288" y="3616325"/>
          <p14:tracePt t="53284" x="3062288" y="3633788"/>
          <p14:tracePt t="53294" x="3062288" y="3643313"/>
          <p14:tracePt t="53303" x="3062288" y="3660775"/>
          <p14:tracePt t="53314" x="3062288" y="3679825"/>
          <p14:tracePt t="53328" x="3062288" y="3697288"/>
          <p14:tracePt t="53345" x="3062288" y="3741738"/>
          <p14:tracePt t="53361" x="3062288" y="3768725"/>
          <p14:tracePt t="53378" x="3062288" y="3822700"/>
          <p14:tracePt t="53395" x="3062288" y="3848100"/>
          <p14:tracePt t="53414" x="3062288" y="3857625"/>
          <p14:tracePt t="53428" x="3062288" y="3867150"/>
          <p14:tracePt t="53546" x="3062288" y="3848100"/>
          <p14:tracePt t="53555" x="3062288" y="3830638"/>
          <p14:tracePt t="53565" x="3062288" y="3803650"/>
          <p14:tracePt t="53578" x="3062288" y="3768725"/>
          <p14:tracePt t="53595" x="3062288" y="3697288"/>
          <p14:tracePt t="53611" x="3062288" y="3660775"/>
          <p14:tracePt t="53628" x="3062288" y="3589338"/>
          <p14:tracePt t="53645" x="3062288" y="3527425"/>
          <p14:tracePt t="53661" x="3062288" y="3500438"/>
          <p14:tracePt t="53678" x="3062288" y="3473450"/>
          <p14:tracePt t="53695" x="3062288" y="3455988"/>
          <p14:tracePt t="53725" x="3062288" y="3446463"/>
          <p14:tracePt t="53886" x="3062288" y="3455988"/>
          <p14:tracePt t="53896" x="3062288" y="3473450"/>
          <p14:tracePt t="53906" x="3062288" y="3490913"/>
          <p14:tracePt t="53916" x="3062288" y="3509963"/>
          <p14:tracePt t="53928" x="3062288" y="3536950"/>
          <p14:tracePt t="53945" x="3062288" y="3562350"/>
          <p14:tracePt t="53961" x="3062288" y="3616325"/>
          <p14:tracePt t="53978" x="3062288" y="3687763"/>
          <p14:tracePt t="53995" x="3062288" y="3724275"/>
          <p14:tracePt t="53996" x="3062288" y="3751263"/>
          <p14:tracePt t="54012" x="3062288" y="3776663"/>
          <p14:tracePt t="54028" x="3054350" y="3813175"/>
          <p14:tracePt t="54045" x="3054350" y="3822700"/>
          <p14:tracePt t="54061" x="3054350" y="3840163"/>
          <p14:tracePt t="54078" x="3054350" y="3848100"/>
          <p14:tracePt t="54095" x="3054350" y="3857625"/>
          <p14:tracePt t="54111" x="3054350" y="3867150"/>
          <p14:tracePt t="54168" x="3054350" y="3875088"/>
          <p14:tracePt t="55281" x="3054350" y="3840163"/>
          <p14:tracePt t="55291" x="3054350" y="3786188"/>
          <p14:tracePt t="55301" x="3054350" y="3714750"/>
          <p14:tracePt t="55312" x="3054350" y="3643313"/>
          <p14:tracePt t="55328" x="3062288" y="3554413"/>
          <p14:tracePt t="55345" x="3089275" y="3322638"/>
          <p14:tracePt t="55362" x="3125788" y="3071813"/>
          <p14:tracePt t="55378" x="3133725" y="2965450"/>
          <p14:tracePt t="55395" x="3152775" y="2795588"/>
          <p14:tracePt t="55412" x="3170238" y="2625725"/>
          <p14:tracePt t="55428" x="3179763" y="2554288"/>
          <p14:tracePt t="55445" x="3187700" y="2455863"/>
          <p14:tracePt t="55462" x="3197225" y="2401888"/>
          <p14:tracePt t="55478" x="3197225" y="2384425"/>
          <p14:tracePt t="55495" x="3197225" y="2366963"/>
          <p14:tracePt t="55512" x="3205163" y="2339975"/>
          <p14:tracePt t="55528" x="3205163" y="2322513"/>
          <p14:tracePt t="55545" x="3214688" y="2286000"/>
          <p14:tracePt t="55562" x="3214688" y="2259013"/>
          <p14:tracePt t="55578" x="3224213" y="2205038"/>
          <p14:tracePt t="55595" x="3224213" y="2160588"/>
          <p14:tracePt t="55612" x="3224213" y="2143125"/>
          <p14:tracePt t="55628" x="3224213" y="2108200"/>
          <p14:tracePt t="55645" x="3224213" y="2071688"/>
          <p14:tracePt t="55662" x="3224213" y="2062163"/>
          <p14:tracePt t="55678" x="3224213" y="2036763"/>
          <p14:tracePt t="55695" x="3232150" y="2017713"/>
          <p14:tracePt t="55712" x="3232150" y="2009775"/>
          <p14:tracePt t="55728" x="3232150" y="2000250"/>
          <p14:tracePt t="55874" x="3232150" y="2017713"/>
          <p14:tracePt t="55884" x="3232150" y="2036763"/>
          <p14:tracePt t="55894" x="3232150" y="2062163"/>
          <p14:tracePt t="55904" x="3232150" y="2098675"/>
          <p14:tracePt t="55914" x="3224213" y="2133600"/>
          <p14:tracePt t="55928" x="3224213" y="2187575"/>
          <p14:tracePt t="55945" x="3205163" y="2268538"/>
          <p14:tracePt t="55962" x="3205163" y="2312988"/>
          <p14:tracePt t="55978" x="3197225" y="2384425"/>
          <p14:tracePt t="55995" x="3197225" y="2482850"/>
          <p14:tracePt t="56012" x="3197225" y="2544763"/>
          <p14:tracePt t="56029" x="3187700" y="2652713"/>
          <p14:tracePt t="56045" x="3187700" y="2751138"/>
          <p14:tracePt t="56062" x="3179763" y="2803525"/>
          <p14:tracePt t="56078" x="3179763" y="2946400"/>
          <p14:tracePt t="56095" x="3170238" y="3089275"/>
          <p14:tracePt t="56112" x="3170238" y="3152775"/>
          <p14:tracePt t="56128" x="3160713" y="3251200"/>
          <p14:tracePt t="56145" x="3152775" y="3322638"/>
          <p14:tracePt t="56162" x="3152775" y="3357563"/>
          <p14:tracePt t="56178" x="3143250" y="3438525"/>
          <p14:tracePt t="56195" x="3133725" y="3500438"/>
          <p14:tracePt t="56212" x="3133725" y="3527425"/>
          <p14:tracePt t="56228" x="3125788" y="3562350"/>
          <p14:tracePt t="56245" x="3125788" y="3571875"/>
          <p14:tracePt t="61604" x="3125788" y="3562350"/>
          <p14:tracePt t="61614" x="3108325" y="3509963"/>
          <p14:tracePt t="61624" x="3089275" y="3438525"/>
          <p14:tracePt t="61634" x="3081338" y="3340100"/>
          <p14:tracePt t="61647" x="3071813" y="3205163"/>
          <p14:tracePt t="61663" x="3071813" y="2938463"/>
          <p14:tracePt t="61680" x="3071813" y="2803525"/>
          <p14:tracePt t="61696" x="3089275" y="2598738"/>
          <p14:tracePt t="61713" x="3098800" y="2527300"/>
          <p14:tracePt t="61729" x="3116263" y="2446338"/>
          <p14:tracePt t="61746" x="3125788" y="2419350"/>
          <p14:tracePt t="61763" x="3125788" y="2401888"/>
          <p14:tracePt t="61779" x="3133725" y="2384425"/>
          <p14:tracePt t="61796" x="3143250" y="2347913"/>
          <p14:tracePt t="61813" x="3143250" y="2339975"/>
          <p14:tracePt t="61814" x="3152775" y="2330450"/>
          <p14:tracePt t="61829" x="3152775" y="2322513"/>
          <p14:tracePt t="61846" x="3160713" y="2312988"/>
          <p14:tracePt t="61863" x="3160713" y="2303463"/>
          <p14:tracePt t="62014" x="3160713" y="2322513"/>
          <p14:tracePt t="62025" x="3160713" y="2347913"/>
          <p14:tracePt t="62035" x="3160713" y="2374900"/>
          <p14:tracePt t="62046" x="3160713" y="2393950"/>
          <p14:tracePt t="62063" x="3160713" y="2419350"/>
          <p14:tracePt t="62079" x="3160713" y="2465388"/>
          <p14:tracePt t="62096" x="3160713" y="2527300"/>
          <p14:tracePt t="62113" x="3152775" y="2581275"/>
          <p14:tracePt t="62129" x="3133725" y="2714625"/>
          <p14:tracePt t="62146" x="3116263" y="2847975"/>
          <p14:tracePt t="62163" x="3108325" y="2919413"/>
          <p14:tracePt t="62179" x="3089275" y="3071813"/>
          <p14:tracePt t="62196" x="3081338" y="3214688"/>
          <p14:tracePt t="62213" x="3071813" y="3259138"/>
          <p14:tracePt t="62229" x="3071813" y="3322638"/>
          <p14:tracePt t="62487" x="3071813" y="3340100"/>
          <p14:tracePt t="62497" x="3062288" y="3357563"/>
          <p14:tracePt t="62507" x="3062288" y="3402013"/>
          <p14:tracePt t="62518" x="3054350" y="3465513"/>
          <p14:tracePt t="62530" x="3054350" y="3536950"/>
          <p14:tracePt t="62547" x="3044825" y="3697288"/>
          <p14:tracePt t="62563" x="3044825" y="3751263"/>
          <p14:tracePt t="62580" x="3036888" y="3830638"/>
          <p14:tracePt t="62597" x="3036888" y="3848100"/>
          <p14:tracePt t="62613" x="3027363" y="3894138"/>
          <p14:tracePt t="62630" x="3027363" y="3946525"/>
          <p14:tracePt t="62647" x="3017838" y="3973513"/>
          <p14:tracePt t="62664" x="3009900" y="4037013"/>
          <p14:tracePt t="62680" x="3000375" y="4089400"/>
          <p14:tracePt t="62696" x="3000375" y="4108450"/>
          <p14:tracePt t="62713" x="3000375" y="4125913"/>
          <p14:tracePt t="62730" x="2990850" y="4143375"/>
          <p14:tracePt t="62746" x="2990850" y="4152900"/>
          <p14:tracePt t="62763" x="2982913" y="4187825"/>
          <p14:tracePt t="62780" x="2973388" y="4232275"/>
          <p14:tracePt t="62796" x="2973388" y="4259263"/>
          <p14:tracePt t="62799" x="2973388" y="4286250"/>
          <p14:tracePt t="62813" x="2973388" y="4303713"/>
          <p14:tracePt t="62830" x="2965450" y="4340225"/>
          <p14:tracePt t="62846" x="2965450" y="4348163"/>
          <p14:tracePt t="62863" x="2965450" y="4384675"/>
          <p14:tracePt t="62880" x="2965450" y="4419600"/>
          <p14:tracePt t="62896" x="2965450" y="4438650"/>
          <p14:tracePt t="62913" x="2965450" y="4473575"/>
          <p14:tracePt t="62929" x="2965450" y="4510088"/>
          <p14:tracePt t="62946" x="2965450" y="4527550"/>
          <p14:tracePt t="62963" x="2965450" y="4562475"/>
          <p14:tracePt t="62979" x="2965450" y="4589463"/>
          <p14:tracePt t="62996" x="2965450" y="4608513"/>
          <p14:tracePt t="63013" x="2965450" y="4625975"/>
          <p14:tracePt t="63029" x="2965450" y="4643438"/>
          <p14:tracePt t="63290" x="2965450" y="4652963"/>
          <p14:tracePt t="63300" x="2965450" y="4670425"/>
          <p14:tracePt t="63310" x="2965450" y="4697413"/>
          <p14:tracePt t="63320" x="2965450" y="4751388"/>
          <p14:tracePt t="63330" x="2965450" y="4795838"/>
          <p14:tracePt t="63346" x="2965450" y="4857750"/>
          <p14:tracePt t="63363" x="2965450" y="4929188"/>
          <p14:tracePt t="63380" x="2965450" y="4983163"/>
          <p14:tracePt t="63397" x="2965450" y="5000625"/>
          <p14:tracePt t="63413" x="2965450" y="5037138"/>
          <p14:tracePt t="63430" x="2965450" y="5089525"/>
          <p14:tracePt t="63446" x="2965450" y="5116513"/>
          <p14:tracePt t="63463" x="2965450" y="5153025"/>
          <p14:tracePt t="63480" x="2965450" y="5170488"/>
          <p14:tracePt t="63480" x="2965450" y="5180013"/>
          <p14:tracePt t="63496" x="2965450" y="5187950"/>
          <p14:tracePt t="63513" x="2965450" y="5205413"/>
          <p14:tracePt t="63530" x="2965450" y="5214938"/>
          <p14:tracePt t="63546" x="2965450" y="5224463"/>
          <p14:tracePt t="63563" x="2965450" y="5232400"/>
          <p14:tracePt t="63773" x="0" y="0"/>
        </p14:tracePtLst>
        <p14:tracePtLst>
          <p14:tracePt t="64356" x="4714875" y="3830638"/>
          <p14:tracePt t="64486" x="4714875" y="3857625"/>
          <p14:tracePt t="64496" x="4714875" y="3875088"/>
          <p14:tracePt t="64506" x="4724400" y="3902075"/>
          <p14:tracePt t="64515" x="4724400" y="3929063"/>
          <p14:tracePt t="64530" x="4724400" y="3965575"/>
          <p14:tracePt t="64547" x="4724400" y="4017963"/>
          <p14:tracePt t="64564" x="4724400" y="4044950"/>
          <p14:tracePt t="64580" x="4724400" y="4108450"/>
          <p14:tracePt t="64596" x="4724400" y="4187825"/>
          <p14:tracePt t="64613" x="4724400" y="4232275"/>
          <p14:tracePt t="64630" x="4724400" y="4313238"/>
          <p14:tracePt t="64647" x="4724400" y="4384675"/>
          <p14:tracePt t="64663" x="4724400" y="4429125"/>
          <p14:tracePt t="64680" x="4705350" y="4572000"/>
          <p14:tracePt t="64696" x="4679950" y="4705350"/>
          <p14:tracePt t="64713" x="4660900" y="4768850"/>
          <p14:tracePt t="64730" x="4633913" y="4894263"/>
          <p14:tracePt t="64746" x="4598988" y="5027613"/>
          <p14:tracePt t="64763" x="4581525" y="5089525"/>
          <p14:tracePt t="64780" x="4554538" y="5160963"/>
          <p14:tracePt t="64796" x="4537075" y="5197475"/>
          <p14:tracePt t="64813" x="4537075" y="5205413"/>
          <p14:tracePt t="65069" x="4537075" y="5214938"/>
          <p14:tracePt t="65077" x="4537075" y="5241925"/>
          <p14:tracePt t="65088" x="4537075" y="5268913"/>
          <p14:tracePt t="65099" x="4527550" y="5295900"/>
          <p14:tracePt t="65114" x="4527550" y="5330825"/>
          <p14:tracePt t="65130" x="4527550" y="5394325"/>
          <p14:tracePt t="65148" x="4527550" y="5429250"/>
          <p14:tracePt t="65163" x="4527550" y="5438775"/>
          <p14:tracePt t="65180" x="4527550" y="5456238"/>
          <p14:tracePt t="65197" x="4527550" y="5465763"/>
          <p14:tracePt t="65229" x="4527550" y="5473700"/>
          <p14:tracePt t="65680" x="0" y="0"/>
        </p14:tracePtLst>
        <p14:tracePtLst>
          <p14:tracePt t="66564" x="3017838" y="4973638"/>
          <p14:tracePt t="66814" x="3027363" y="4973638"/>
          <p14:tracePt t="66835" x="3036888" y="4973638"/>
          <p14:tracePt t="66845" x="3044825" y="4973638"/>
          <p14:tracePt t="66855" x="3054350" y="4973638"/>
          <p14:tracePt t="66864" x="3062288" y="4973638"/>
          <p14:tracePt t="66880" x="3071813" y="4973638"/>
          <p14:tracePt t="66897" x="3108325" y="4973638"/>
          <p14:tracePt t="66914" x="3160713" y="4973638"/>
          <p14:tracePt t="66930" x="3197225" y="4973638"/>
          <p14:tracePt t="66947" x="3251200" y="4973638"/>
          <p14:tracePt t="66964" x="3313113" y="4973638"/>
          <p14:tracePt t="66980" x="3348038" y="4973638"/>
          <p14:tracePt t="66997" x="3411538" y="4983163"/>
          <p14:tracePt t="67014" x="3438525" y="4991100"/>
          <p14:tracePt t="67030" x="3500438" y="4991100"/>
          <p14:tracePt t="67047" x="3554413" y="5000625"/>
          <p14:tracePt t="67064" x="3571875" y="5000625"/>
          <p14:tracePt t="67064" x="3589338" y="5000625"/>
          <p14:tracePt t="67080" x="3598863" y="5000625"/>
          <p14:tracePt t="67097" x="3608388" y="5000625"/>
          <p14:tracePt t="67386" x="3625850" y="5000625"/>
          <p14:tracePt t="67396" x="3660775" y="4991100"/>
          <p14:tracePt t="67406" x="3714750" y="4991100"/>
          <p14:tracePt t="67416" x="3786188" y="4991100"/>
          <p14:tracePt t="67430" x="3857625" y="4991100"/>
          <p14:tracePt t="67447" x="3983038" y="4991100"/>
          <p14:tracePt t="67464" x="4062413" y="4991100"/>
          <p14:tracePt t="67480" x="4197350" y="5010150"/>
          <p14:tracePt t="67497" x="4303713" y="5027613"/>
          <p14:tracePt t="67514" x="4340225" y="5027613"/>
          <p14:tracePt t="67530" x="4411663" y="5045075"/>
          <p14:tracePt t="67547" x="4465638" y="5045075"/>
          <p14:tracePt t="67564" x="4491038" y="5054600"/>
          <p14:tracePt t="67580" x="4537075" y="5054600"/>
          <p14:tracePt t="67597" x="4562475" y="5054600"/>
          <p14:tracePt t="67614" x="4572000" y="5054600"/>
          <p14:tracePt t="67630" x="4589463" y="5054600"/>
          <p14:tracePt t="67647" x="4608513" y="5054600"/>
          <p14:tracePt t="67664" x="4608513" y="5062538"/>
          <p14:tracePt t="67680" x="4616450" y="5062538"/>
          <p14:tracePt t="67697" x="4625975" y="5062538"/>
          <p14:tracePt t="67714" x="4633913" y="5062538"/>
          <p14:tracePt t="67747" x="4643438" y="5062538"/>
          <p14:tracePt t="67858" x="4633913" y="5062538"/>
          <p14:tracePt t="67868" x="4598988" y="5072063"/>
          <p14:tracePt t="67878" x="4554538" y="5072063"/>
          <p14:tracePt t="67887" x="4491038" y="5072063"/>
          <p14:tracePt t="67898" x="4411663" y="5072063"/>
          <p14:tracePt t="67914" x="4303713" y="5072063"/>
          <p14:tracePt t="67930" x="4089400" y="5072063"/>
          <p14:tracePt t="67947" x="3983038" y="5072063"/>
          <p14:tracePt t="67964" x="3786188" y="5037138"/>
          <p14:tracePt t="67980" x="3643313" y="5000625"/>
          <p14:tracePt t="67998" x="3527425" y="4973638"/>
          <p14:tracePt t="68014" x="3473450" y="4965700"/>
          <p14:tracePt t="68030" x="3384550" y="4938713"/>
          <p14:tracePt t="68047" x="3340100" y="4929188"/>
          <p14:tracePt t="68048" x="3286125" y="4919663"/>
          <p14:tracePt t="68064" x="3232150" y="4911725"/>
          <p14:tracePt t="68080" x="3133725" y="4894263"/>
          <p14:tracePt t="68097" x="3098800" y="4884738"/>
          <p14:tracePt t="68114" x="3036888" y="4875213"/>
          <p14:tracePt t="68130" x="2973388" y="4857750"/>
          <p14:tracePt t="68147" x="2946400" y="4857750"/>
          <p14:tracePt t="68164" x="2874963" y="4848225"/>
          <p14:tracePt t="68180" x="2786063" y="4848225"/>
          <p14:tracePt t="68197" x="2741613" y="4840288"/>
          <p14:tracePt t="68214" x="2687638" y="4830763"/>
          <p14:tracePt t="68230" x="2643188" y="4830763"/>
          <p14:tracePt t="68247" x="2625725" y="4830763"/>
          <p14:tracePt t="68264" x="2589213" y="4830763"/>
          <p14:tracePt t="68280" x="2554288" y="4830763"/>
          <p14:tracePt t="68297" x="2536825" y="4830763"/>
          <p14:tracePt t="68314" x="2527300" y="4830763"/>
          <p14:tracePt t="68331" x="2517775" y="4830763"/>
          <p14:tracePt t="68472" x="2527300" y="4830763"/>
          <p14:tracePt t="68481" x="2544763" y="4830763"/>
          <p14:tracePt t="68491" x="2562225" y="4830763"/>
          <p14:tracePt t="68501" x="2589213" y="4830763"/>
          <p14:tracePt t="68514" x="2633663" y="4830763"/>
          <p14:tracePt t="68531" x="2714625" y="4830763"/>
          <p14:tracePt t="68547" x="2751138" y="4830763"/>
          <p14:tracePt t="68564" x="2813050" y="4840288"/>
          <p14:tracePt t="68581" x="2867025" y="4857750"/>
          <p14:tracePt t="68597" x="2894013" y="4867275"/>
          <p14:tracePt t="68614" x="2973388" y="4884738"/>
          <p14:tracePt t="68631" x="3044825" y="4902200"/>
          <p14:tracePt t="68648" x="3098800" y="4919663"/>
          <p14:tracePt t="68664" x="3197225" y="4938713"/>
          <p14:tracePt t="68681" x="3322638" y="4956175"/>
          <p14:tracePt t="68697" x="3375025" y="4965700"/>
          <p14:tracePt t="68714" x="3455988" y="4973638"/>
          <p14:tracePt t="68731" x="3536950" y="4983163"/>
          <p14:tracePt t="68747" x="3571875" y="4983163"/>
          <p14:tracePt t="68764" x="3625850" y="4983163"/>
          <p14:tracePt t="68781" x="3670300" y="4991100"/>
          <p14:tracePt t="68797" x="3697288" y="5000625"/>
          <p14:tracePt t="68814" x="3741738" y="5000625"/>
          <p14:tracePt t="68830" x="3768725" y="5010150"/>
          <p14:tracePt t="68847" x="3830638" y="5010150"/>
          <p14:tracePt t="68864" x="3894138" y="5010150"/>
          <p14:tracePt t="68881" x="3929063" y="5010150"/>
          <p14:tracePt t="68897" x="3990975" y="5010150"/>
          <p14:tracePt t="68914" x="4044950" y="5010150"/>
          <p14:tracePt t="68931" x="4081463" y="5010150"/>
          <p14:tracePt t="68947" x="4133850" y="5010150"/>
          <p14:tracePt t="68964" x="4205288" y="5010150"/>
          <p14:tracePt t="68980" x="4241800" y="5010150"/>
          <p14:tracePt t="68981" x="4276725" y="5010150"/>
          <p14:tracePt t="68997" x="4313238" y="5010150"/>
          <p14:tracePt t="69014" x="4357688" y="5010150"/>
          <p14:tracePt t="69031" x="4375150" y="5010150"/>
          <p14:tracePt t="69032" x="4402138" y="5010150"/>
          <p14:tracePt t="69064" x="4411663" y="5010150"/>
          <p14:tracePt t="69343" x="4419600" y="5010150"/>
          <p14:tracePt t="69363" x="4429125" y="5010150"/>
          <p14:tracePt t="69373" x="4438650" y="5010150"/>
          <p14:tracePt t="69383" x="4446588" y="5010150"/>
          <p14:tracePt t="69397" x="4456113" y="5010150"/>
          <p14:tracePt t="69414" x="4483100" y="5010150"/>
          <p14:tracePt t="69431" x="4491038" y="5010150"/>
          <p14:tracePt t="69447" x="4518025" y="5018088"/>
          <p14:tracePt t="69464" x="4545013" y="5018088"/>
          <p14:tracePt t="69481" x="4554538" y="5018088"/>
          <p14:tracePt t="69497" x="4572000" y="5027613"/>
          <p14:tracePt t="69514" x="4581525" y="5027613"/>
          <p14:tracePt t="69534" x="4589463" y="5027613"/>
          <p14:tracePt t="69695" x="4581525" y="5027613"/>
          <p14:tracePt t="69705" x="4545013" y="5037138"/>
          <p14:tracePt t="69715" x="4491038" y="5037138"/>
          <p14:tracePt t="69725" x="4394200" y="5037138"/>
          <p14:tracePt t="69735" x="4295775" y="5037138"/>
          <p14:tracePt t="69747" x="4187825" y="5037138"/>
          <p14:tracePt t="69764" x="4098925" y="5037138"/>
          <p14:tracePt t="69781" x="3911600" y="5010150"/>
          <p14:tracePt t="69797" x="3732213" y="4965700"/>
          <p14:tracePt t="69814" x="3660775" y="4946650"/>
          <p14:tracePt t="69831" x="3527425" y="4919663"/>
          <p14:tracePt t="69847" x="3419475" y="4894263"/>
          <p14:tracePt t="69864" x="3357563" y="4894263"/>
          <p14:tracePt t="69881" x="3241675" y="4875213"/>
          <p14:tracePt t="69897" x="3133725" y="4857750"/>
          <p14:tracePt t="69914" x="3098800" y="4857750"/>
          <p14:tracePt t="69931" x="3044825" y="4848225"/>
          <p14:tracePt t="69947" x="2990850" y="4830763"/>
          <p14:tracePt t="69964" x="2965450" y="4830763"/>
          <p14:tracePt t="69981" x="2911475" y="4830763"/>
          <p14:tracePt t="69997" x="2867025" y="4822825"/>
          <p14:tracePt t="70014" x="2840038" y="4822825"/>
          <p14:tracePt t="70031" x="2822575" y="4813300"/>
          <p14:tracePt t="70047" x="2786063" y="4813300"/>
          <p14:tracePt t="70066" x="2768600" y="4813300"/>
          <p14:tracePt t="70086" x="2759075" y="4813300"/>
          <p14:tracePt t="70097" x="2751138" y="4813300"/>
          <p14:tracePt t="70114" x="2741613" y="4813300"/>
          <p14:tracePt t="70131" x="2732088" y="4813300"/>
          <p14:tracePt t="70147" x="2724150" y="4813300"/>
          <p14:tracePt t="70164" x="2714625" y="4813300"/>
          <p14:tracePt t="70181" x="2705100" y="4813300"/>
          <p14:tracePt t="70297" x="2714625" y="4813300"/>
          <p14:tracePt t="70307" x="2724150" y="4813300"/>
          <p14:tracePt t="70317" x="2741613" y="4813300"/>
          <p14:tracePt t="70331" x="2776538" y="4813300"/>
          <p14:tracePt t="70347" x="2867025" y="4830763"/>
          <p14:tracePt t="70364" x="2901950" y="4830763"/>
          <p14:tracePt t="70381" x="3000375" y="4840288"/>
          <p14:tracePt t="70397" x="3116263" y="4857750"/>
          <p14:tracePt t="70414" x="3187700" y="4875213"/>
          <p14:tracePt t="70431" x="3340100" y="4894263"/>
          <p14:tracePt t="70447" x="3517900" y="4919663"/>
          <p14:tracePt t="70464" x="3608388" y="4929188"/>
          <p14:tracePt t="70481" x="3795713" y="4946650"/>
          <p14:tracePt t="70498" x="3973513" y="4983163"/>
          <p14:tracePt t="70514" x="4062413" y="5010150"/>
          <p14:tracePt t="70531" x="4205288" y="5045075"/>
          <p14:tracePt t="70548" x="4357688" y="5099050"/>
          <p14:tracePt t="70564" x="4419600" y="5116513"/>
          <p14:tracePt t="70581" x="4518025" y="5133975"/>
          <p14:tracePt t="70598" x="4598988" y="5133975"/>
          <p14:tracePt t="70614" x="4625975" y="5133975"/>
          <p14:tracePt t="70631" x="4652963" y="5133975"/>
          <p14:tracePt t="70647" x="4660900" y="5133975"/>
          <p14:tracePt t="70648" x="4679950" y="5133975"/>
          <p14:tracePt t="70668" x="4687888" y="5133975"/>
          <p14:tracePt t="70698" x="4697413" y="5133975"/>
          <p14:tracePt t="70719" x="4705350" y="5133975"/>
          <p14:tracePt t="70728" x="4714875" y="5133975"/>
          <p14:tracePt t="70759" x="4724400" y="5133975"/>
          <p14:tracePt t="70779" x="4732338" y="5133975"/>
          <p14:tracePt t="70809" x="4741863" y="5133975"/>
          <p14:tracePt t="70850" x="4751388" y="5133975"/>
          <p14:tracePt t="70890" x="4741863" y="5133975"/>
          <p14:tracePt t="70900" x="4714875" y="5143500"/>
          <p14:tracePt t="70909" x="4652963" y="5153025"/>
          <p14:tracePt t="70919" x="4562475" y="5153025"/>
          <p14:tracePt t="70931" x="4483100" y="5153025"/>
          <p14:tracePt t="70948" x="4384675" y="5143500"/>
          <p14:tracePt t="70964" x="4197350" y="5108575"/>
          <p14:tracePt t="70981" x="4027488" y="5072063"/>
          <p14:tracePt t="70998" x="3938588" y="5054600"/>
          <p14:tracePt t="71014" x="3776663" y="5027613"/>
          <p14:tracePt t="71031" x="3643313" y="5000625"/>
          <p14:tracePt t="71048" x="3581400" y="4991100"/>
          <p14:tracePt t="71064" x="3482975" y="4973638"/>
          <p14:tracePt t="71081" x="3384550" y="4973638"/>
          <p14:tracePt t="71098" x="3340100" y="4973638"/>
          <p14:tracePt t="71114" x="3241675" y="4965700"/>
          <p14:tracePt t="71131" x="3187700" y="4965700"/>
          <p14:tracePt t="71148" x="3160713" y="4965700"/>
          <p14:tracePt t="71164" x="3116263" y="4965700"/>
          <p14:tracePt t="71181" x="3062288" y="4965700"/>
          <p14:tracePt t="71198" x="3036888" y="4965700"/>
          <p14:tracePt t="71214" x="2982913" y="4965700"/>
          <p14:tracePt t="71231" x="2928938" y="4965700"/>
          <p14:tracePt t="71248" x="2911475" y="4965700"/>
          <p14:tracePt t="71264" x="2874963" y="4965700"/>
          <p14:tracePt t="71281" x="2847975" y="4965700"/>
          <p14:tracePt t="71298" x="2840038" y="4965700"/>
          <p14:tracePt t="71314" x="2822575" y="4965700"/>
          <p14:tracePt t="71351" x="2813050" y="4965700"/>
          <p14:tracePt t="71462" x="2830513" y="4965700"/>
          <p14:tracePt t="71472" x="2857500" y="4965700"/>
          <p14:tracePt t="71482" x="2894013" y="4965700"/>
          <p14:tracePt t="71492" x="2938463" y="4965700"/>
          <p14:tracePt t="71502" x="3000375" y="4965700"/>
          <p14:tracePt t="71514" x="3062288" y="4965700"/>
          <p14:tracePt t="71531" x="3133725" y="4965700"/>
          <p14:tracePt t="71548" x="3295650" y="4965700"/>
          <p14:tracePt t="71564" x="3465513" y="4965700"/>
          <p14:tracePt t="71581" x="3562350" y="4965700"/>
          <p14:tracePt t="71582" x="3652838" y="4965700"/>
          <p14:tracePt t="71598" x="3751263" y="4965700"/>
          <p14:tracePt t="71614" x="3929063" y="4991100"/>
          <p14:tracePt t="71631" x="4027488" y="5000625"/>
          <p14:tracePt t="71632" x="4116388" y="5018088"/>
          <p14:tracePt t="71648" x="4197350" y="5037138"/>
          <p14:tracePt t="71664" x="4340225" y="5062538"/>
          <p14:tracePt t="71681" x="4419600" y="5081588"/>
          <p14:tracePt t="71698" x="4518025" y="5099050"/>
          <p14:tracePt t="71714" x="4572000" y="5099050"/>
          <p14:tracePt t="71731" x="4581525" y="5099050"/>
          <p14:tracePt t="71748" x="4598988" y="5099050"/>
          <p14:tracePt t="71764" x="4608513" y="5099050"/>
          <p14:tracePt t="71781" x="4616450" y="5099050"/>
          <p14:tracePt t="71803" x="4625975" y="5099050"/>
          <p14:tracePt t="71814" x="4633913" y="5099050"/>
          <p14:tracePt t="71833" x="4643438" y="5099050"/>
          <p14:tracePt t="71863" x="4652963" y="5099050"/>
          <p14:tracePt t="71883" x="4670425" y="5099050"/>
          <p14:tracePt t="71904" x="4679950" y="5099050"/>
          <p14:tracePt t="71913" x="4697413" y="5089525"/>
          <p14:tracePt t="71923" x="4705350" y="5089525"/>
          <p14:tracePt t="71933" x="4714875" y="5089525"/>
          <p14:tracePt t="71948" x="4724400" y="5089525"/>
          <p14:tracePt t="71973" x="4732338" y="5089525"/>
          <p14:tracePt t="72275" x="0" y="0"/>
        </p14:tracePtLst>
        <p14:tracePtLst>
          <p14:tracePt t="73191" x="4625975" y="5037138"/>
          <p14:tracePt t="73199" x="4643438" y="5037138"/>
          <p14:tracePt t="73209" x="4643438" y="5045075"/>
          <p14:tracePt t="73219" x="4652963" y="5045075"/>
          <p14:tracePt t="73231" x="4652963" y="5054600"/>
          <p14:tracePt t="73249" x="4660900" y="5062538"/>
          <p14:tracePt t="73265" x="4670425" y="5072063"/>
          <p14:tracePt t="73288" x="4670425" y="5081588"/>
          <p14:tracePt t="73308" x="4670425" y="5089525"/>
          <p14:tracePt t="73329" x="4670425" y="5099050"/>
          <p14:tracePt t="73338" x="4670425" y="5108575"/>
          <p14:tracePt t="73379" x="4670425" y="5116513"/>
          <p14:tracePt t="73389" x="4660900" y="5116513"/>
          <p14:tracePt t="73399" x="4633913" y="5126038"/>
          <p14:tracePt t="73409" x="4616450" y="5126038"/>
          <p14:tracePt t="73419" x="4589463" y="5126038"/>
          <p14:tracePt t="73431" x="4572000" y="5126038"/>
          <p14:tracePt t="73448" x="4554538" y="5126038"/>
          <p14:tracePt t="73465" x="4537075" y="5126038"/>
          <p14:tracePt t="73481" x="4518025" y="5116513"/>
          <p14:tracePt t="73498" x="4518025" y="5108575"/>
          <p14:tracePt t="73499" x="4510088" y="5099050"/>
          <p14:tracePt t="73515" x="4510088" y="5089525"/>
          <p14:tracePt t="73531" x="4510088" y="5072063"/>
          <p14:tracePt t="73548" x="4510088" y="5054600"/>
          <p14:tracePt t="73565" x="4510088" y="5027613"/>
          <p14:tracePt t="73581" x="4518025" y="4983163"/>
          <p14:tracePt t="73598" x="4527550" y="4973638"/>
          <p14:tracePt t="73615" x="4572000" y="4946650"/>
          <p14:tracePt t="73631" x="4616450" y="4929188"/>
          <p14:tracePt t="73648" x="4643438" y="4919663"/>
          <p14:tracePt t="73665" x="4679950" y="4919663"/>
          <p14:tracePt t="73681" x="4714875" y="4919663"/>
          <p14:tracePt t="73715" x="4732338" y="4929188"/>
          <p14:tracePt t="73731" x="4751388" y="4965700"/>
          <p14:tracePt t="73748" x="4751388" y="4991100"/>
          <p14:tracePt t="73765" x="4751388" y="5045075"/>
          <p14:tracePt t="73781" x="4751388" y="5089525"/>
          <p14:tracePt t="73798" x="4751388" y="5099050"/>
          <p14:tracePt t="73815" x="4732338" y="5126038"/>
          <p14:tracePt t="73831" x="4705350" y="5143500"/>
          <p14:tracePt t="73848" x="4697413" y="5153025"/>
          <p14:tracePt t="73865" x="4652963" y="5153025"/>
          <p14:tracePt t="73881" x="4616450" y="5153025"/>
          <p14:tracePt t="73898" x="4598988" y="5153025"/>
          <p14:tracePt t="73915" x="4572000" y="5126038"/>
          <p14:tracePt t="73931" x="4545013" y="5081588"/>
          <p14:tracePt t="73948" x="4537075" y="5054600"/>
          <p14:tracePt t="73965" x="4537075" y="5010150"/>
          <p14:tracePt t="73981" x="4537075" y="4965700"/>
          <p14:tracePt t="73998" x="4537075" y="4956175"/>
          <p14:tracePt t="74015" x="4581525" y="4919663"/>
          <p14:tracePt t="74031" x="4633913" y="4902200"/>
          <p14:tracePt t="74048" x="4660900" y="4894263"/>
          <p14:tracePt t="74065" x="4697413" y="4894263"/>
          <p14:tracePt t="74082" x="4724400" y="4894263"/>
          <p14:tracePt t="74098" x="4732338" y="4894263"/>
          <p14:tracePt t="74115" x="4741863" y="4902200"/>
          <p14:tracePt t="74132" x="4759325" y="4946650"/>
          <p14:tracePt t="74148" x="4759325" y="4973638"/>
          <p14:tracePt t="74165" x="4759325" y="5018088"/>
          <p14:tracePt t="74182" x="4751388" y="5045075"/>
          <p14:tracePt t="74198" x="4741863" y="5062538"/>
          <p14:tracePt t="74215" x="4714875" y="5089525"/>
          <p14:tracePt t="74232" x="4670425" y="5108575"/>
          <p14:tracePt t="74248" x="4643438" y="5108575"/>
          <p14:tracePt t="74265" x="4608513" y="5108575"/>
          <p14:tracePt t="74282" x="4572000" y="5108575"/>
          <p14:tracePt t="74303" x="4554538" y="5108575"/>
          <p14:tracePt t="74373" x="4554538" y="5099050"/>
          <p14:tracePt t="74694" x="0" y="0"/>
        </p14:tracePtLst>
        <p14:tracePtLst>
          <p14:tracePt t="75347" x="4562475" y="5010150"/>
          <p14:tracePt t="75838" x="4572000" y="5010150"/>
          <p14:tracePt t="75888" x="4581525" y="5000625"/>
          <p14:tracePt t="75908" x="4589463" y="5000625"/>
          <p14:tracePt t="75918" x="4598988" y="5000625"/>
          <p14:tracePt t="75928" x="4616450" y="5000625"/>
          <p14:tracePt t="75948" x="4625975" y="5000625"/>
          <p14:tracePt t="75958" x="4633913" y="5000625"/>
          <p14:tracePt t="75979" x="4643438" y="5000625"/>
          <p14:tracePt t="75989" x="4652963" y="5000625"/>
          <p14:tracePt t="76019" x="4660900" y="5000625"/>
          <p14:tracePt t="76039" x="4670425" y="5000625"/>
          <p14:tracePt t="76059" x="4679950" y="5000625"/>
          <p14:tracePt t="76069" x="4687888" y="5000625"/>
          <p14:tracePt t="76079" x="4697413" y="5000625"/>
          <p14:tracePt t="76099" x="4705350" y="5000625"/>
          <p14:tracePt t="76119" x="4714875" y="5000625"/>
          <p14:tracePt t="76139" x="4724400" y="5000625"/>
          <p14:tracePt t="76189" x="4732338" y="5000625"/>
          <p14:tracePt t="76221" x="4741863" y="5000625"/>
          <p14:tracePt t="76250" x="4751388" y="5000625"/>
          <p14:tracePt t="76280" x="4759325" y="5000625"/>
          <p14:tracePt t="76301" x="4768850" y="5000625"/>
          <p14:tracePt t="76310" x="4776788" y="5000625"/>
          <p14:tracePt t="76320" x="4786313" y="5000625"/>
          <p14:tracePt t="76332" x="4803775" y="5010150"/>
          <p14:tracePt t="76348" x="4822825" y="5010150"/>
          <p14:tracePt t="76365" x="4840288" y="5018088"/>
          <p14:tracePt t="76382" x="4857750" y="5018088"/>
          <p14:tracePt t="76398" x="4867275" y="5018088"/>
          <p14:tracePt t="76415" x="4884738" y="5027613"/>
          <p14:tracePt t="76432" x="4919663" y="5045075"/>
          <p14:tracePt t="76448" x="4946650" y="5054600"/>
          <p14:tracePt t="76465" x="5018088" y="5081588"/>
          <p14:tracePt t="76482" x="5062538" y="5099050"/>
          <p14:tracePt t="76498" x="5081588" y="5116513"/>
          <p14:tracePt t="76515" x="5099050" y="5126038"/>
          <p14:tracePt t="76532" x="5108575" y="5133975"/>
          <p14:tracePt t="76551" x="5116513" y="5133975"/>
          <p14:tracePt t="76565" x="5126038" y="5133975"/>
          <p14:tracePt t="76582" x="5126038" y="5143500"/>
          <p14:tracePt t="76599" x="5133975" y="5143500"/>
          <p14:tracePt t="77354" x="5143500" y="5143500"/>
          <p14:tracePt t="77366" x="5153025" y="5143500"/>
          <p14:tracePt t="77375" x="5170488" y="5143500"/>
          <p14:tracePt t="77385" x="5197475" y="5143500"/>
          <p14:tracePt t="77399" x="5241925" y="5133975"/>
          <p14:tracePt t="77416" x="5303838" y="5126038"/>
          <p14:tracePt t="77432" x="5330825" y="5116513"/>
          <p14:tracePt t="77449" x="5394325" y="5099050"/>
          <p14:tracePt t="77465" x="5438775" y="5089525"/>
          <p14:tracePt t="77482" x="5456238" y="5081588"/>
          <p14:tracePt t="77499" x="5483225" y="5072063"/>
          <p14:tracePt t="77515" x="5500688" y="5054600"/>
          <p14:tracePt t="77549" x="5510213" y="5037138"/>
          <p14:tracePt t="77565" x="5518150" y="5027613"/>
          <p14:tracePt t="77582" x="5518150" y="5018088"/>
          <p14:tracePt t="77599" x="5518150" y="4991100"/>
          <p14:tracePt t="77615" x="5518150" y="4956175"/>
          <p14:tracePt t="77632" x="5518150" y="4938713"/>
          <p14:tracePt t="77649" x="5518150" y="4894263"/>
          <p14:tracePt t="77665" x="5518150" y="4875213"/>
          <p14:tracePt t="77682" x="5510213" y="4857750"/>
          <p14:tracePt t="77699" x="5491163" y="4840288"/>
          <p14:tracePt t="77715" x="5446713" y="4803775"/>
          <p14:tracePt t="77732" x="5419725" y="4768850"/>
          <p14:tracePt t="77749" x="5330825" y="4687888"/>
          <p14:tracePt t="77765" x="5259388" y="4633913"/>
          <p14:tracePt t="77782" x="5214938" y="4598988"/>
          <p14:tracePt t="77799" x="5143500" y="4562475"/>
          <p14:tracePt t="77815" x="5062538" y="4527550"/>
          <p14:tracePt t="77832" x="5027613" y="4518025"/>
          <p14:tracePt t="77849" x="4938713" y="4510088"/>
          <p14:tracePt t="77866" x="4867275" y="4510088"/>
          <p14:tracePt t="77882" x="4813300" y="4510088"/>
          <p14:tracePt t="77899" x="4679950" y="4545013"/>
          <p14:tracePt t="77916" x="4537075" y="4616450"/>
          <p14:tracePt t="77932" x="4465638" y="4652963"/>
          <p14:tracePt t="77949" x="4367213" y="4697413"/>
          <p14:tracePt t="77966" x="4303713" y="4714875"/>
          <p14:tracePt t="77982" x="4286250" y="4724400"/>
          <p14:tracePt t="77999" x="4241800" y="4732338"/>
          <p14:tracePt t="78016" x="4224338" y="4741863"/>
          <p14:tracePt t="78018" x="4205288" y="4741863"/>
          <p14:tracePt t="78032" x="4187825" y="4759325"/>
          <p14:tracePt t="78049" x="4160838" y="4768850"/>
          <p14:tracePt t="78065" x="4152900" y="4776788"/>
          <p14:tracePt t="78067" x="4133850" y="4786313"/>
          <p14:tracePt t="78086" x="4125913" y="4786313"/>
          <p14:tracePt t="78107" x="4125913" y="4795838"/>
          <p14:tracePt t="78117" x="4116388" y="4795838"/>
          <p14:tracePt t="78137" x="4108450" y="4795838"/>
          <p14:tracePt t="78149" x="4108450" y="4803775"/>
          <p14:tracePt t="78188" x="4108450" y="4813300"/>
          <p14:tracePt t="78198" x="4108450" y="4822825"/>
          <p14:tracePt t="78208" x="4108450" y="4840288"/>
          <p14:tracePt t="78219" x="4108450" y="4848225"/>
          <p14:tracePt t="78232" x="4108450" y="4867275"/>
          <p14:tracePt t="78249" x="4108450" y="4894263"/>
          <p14:tracePt t="78266" x="4108450" y="4911725"/>
          <p14:tracePt t="78267" x="4108450" y="4919663"/>
          <p14:tracePt t="78282" x="4108450" y="4938713"/>
          <p14:tracePt t="78299" x="4152900" y="4983163"/>
          <p14:tracePt t="78315" x="4197350" y="5018088"/>
          <p14:tracePt t="78332" x="4303713" y="5081588"/>
          <p14:tracePt t="78349" x="4402138" y="5133975"/>
          <p14:tracePt t="78365" x="4465638" y="5153025"/>
          <p14:tracePt t="78382" x="4581525" y="5187950"/>
          <p14:tracePt t="78399" x="4705350" y="5205413"/>
          <p14:tracePt t="78416" x="4768850" y="5214938"/>
          <p14:tracePt t="78432" x="4875213" y="5214938"/>
          <p14:tracePt t="78449" x="4983163" y="5214938"/>
          <p14:tracePt t="78466" x="5018088" y="5214938"/>
          <p14:tracePt t="78482" x="5133975" y="5214938"/>
          <p14:tracePt t="78499" x="5241925" y="5214938"/>
          <p14:tracePt t="78516" x="5286375" y="5214938"/>
          <p14:tracePt t="78532" x="5402263" y="5180013"/>
          <p14:tracePt t="78549" x="5500688" y="5133975"/>
          <p14:tracePt t="78565" x="5527675" y="5116513"/>
          <p14:tracePt t="78582" x="5589588" y="5081588"/>
          <p14:tracePt t="78599" x="5626100" y="5045075"/>
          <p14:tracePt t="78616" x="5653088" y="5027613"/>
          <p14:tracePt t="78632" x="5680075" y="4973638"/>
          <p14:tracePt t="78649" x="5705475" y="4929188"/>
          <p14:tracePt t="78666" x="5715000" y="4911725"/>
          <p14:tracePt t="78669" x="5715000" y="4884738"/>
          <p14:tracePt t="78682" x="5715000" y="4867275"/>
          <p14:tracePt t="78699" x="5715000" y="4840288"/>
          <p14:tracePt t="78715" x="5715000" y="4830763"/>
          <p14:tracePt t="78732" x="5715000" y="4803775"/>
          <p14:tracePt t="78749" x="5705475" y="4768850"/>
          <p14:tracePt t="78766" x="5688013" y="4751388"/>
          <p14:tracePt t="78782" x="5626100" y="4697413"/>
          <p14:tracePt t="78799" x="5554663" y="4643438"/>
          <p14:tracePt t="78816" x="5491163" y="4608513"/>
          <p14:tracePt t="78833" x="5394325" y="4562475"/>
          <p14:tracePt t="78850" x="5268913" y="4545013"/>
          <p14:tracePt t="78866" x="5197475" y="4537075"/>
          <p14:tracePt t="78883" x="5099050" y="4537075"/>
          <p14:tracePt t="78900" x="5037138" y="4537075"/>
          <p14:tracePt t="78916" x="5010150" y="4537075"/>
          <p14:tracePt t="78932" x="4973638" y="4537075"/>
          <p14:tracePt t="78949" x="4946650" y="4545013"/>
          <p14:tracePt t="78966" x="4911725" y="4562475"/>
          <p14:tracePt t="78982" x="4857750" y="4598988"/>
          <p14:tracePt t="78999" x="4840288" y="4616450"/>
          <p14:tracePt t="79000" x="4813300" y="4625975"/>
          <p14:tracePt t="79016" x="4795838" y="4643438"/>
          <p14:tracePt t="79032" x="4751388" y="4660900"/>
          <p14:tracePt t="79049" x="4741863" y="4670425"/>
          <p14:tracePt t="79066" x="4714875" y="4687888"/>
          <p14:tracePt t="79082" x="4679950" y="4705350"/>
          <p14:tracePt t="79099" x="4670425" y="4714875"/>
          <p14:tracePt t="79116" x="4652963" y="4724400"/>
          <p14:tracePt t="79132" x="4643438" y="4732338"/>
          <p14:tracePt t="79149" x="4633913" y="4732338"/>
          <p14:tracePt t="79171" x="4633913" y="4741863"/>
          <p14:tracePt t="79191" x="4625975" y="4741863"/>
          <p14:tracePt t="79221" x="4616450" y="4741863"/>
          <p14:tracePt t="79231" x="4616450" y="4751388"/>
          <p14:tracePt t="79241" x="4616450" y="4759325"/>
          <p14:tracePt t="79271" x="4616450" y="4768850"/>
          <p14:tracePt t="79291" x="4616450" y="4776788"/>
          <p14:tracePt t="79312" x="4625975" y="4795838"/>
          <p14:tracePt t="79322" x="4643438" y="4803775"/>
          <p14:tracePt t="79332" x="4670425" y="4822825"/>
          <p14:tracePt t="79342" x="4714875" y="4840288"/>
          <p14:tracePt t="79352" x="4768850" y="4867275"/>
          <p14:tracePt t="79366" x="4813300" y="4894263"/>
          <p14:tracePt t="79382" x="4919663" y="4929188"/>
          <p14:tracePt t="79399" x="4973638" y="4946650"/>
          <p14:tracePt t="79416" x="5072063" y="4965700"/>
          <p14:tracePt t="79432" x="5160963" y="4983163"/>
          <p14:tracePt t="79449" x="5197475" y="4983163"/>
          <p14:tracePt t="79466" x="5259388" y="4983163"/>
          <p14:tracePt t="79482" x="5295900" y="4983163"/>
          <p14:tracePt t="79499" x="5322888" y="4983163"/>
          <p14:tracePt t="79516" x="5357813" y="4983163"/>
          <p14:tracePt t="79532" x="5394325" y="4983163"/>
          <p14:tracePt t="79549" x="5411788" y="4973638"/>
          <p14:tracePt t="79566" x="5419725" y="4973638"/>
          <p14:tracePt t="79582" x="5438775" y="4965700"/>
          <p14:tracePt t="79599" x="5438775" y="4956175"/>
          <p14:tracePt t="79616" x="5446713" y="4938713"/>
          <p14:tracePt t="79633" x="5465763" y="4902200"/>
          <p14:tracePt t="79649" x="5473700" y="4875213"/>
          <p14:tracePt t="79666" x="5473700" y="4830763"/>
          <p14:tracePt t="79683" x="5473700" y="4803775"/>
          <p14:tracePt t="79699" x="5473700" y="4795838"/>
          <p14:tracePt t="79716" x="5473700" y="4768850"/>
          <p14:tracePt t="79733" x="5473700" y="4751388"/>
          <p14:tracePt t="79749" x="5465763" y="4741863"/>
          <p14:tracePt t="79766" x="5411788" y="4687888"/>
          <p14:tracePt t="79783" x="5303838" y="4625975"/>
          <p14:tracePt t="79799" x="5251450" y="4589463"/>
          <p14:tracePt t="79816" x="5133975" y="4545013"/>
          <p14:tracePt t="79833" x="5081588" y="4527550"/>
          <p14:tracePt t="79849" x="4956175" y="4510088"/>
          <p14:tracePt t="79866" x="4822825" y="4500563"/>
          <p14:tracePt t="79882" x="4751388" y="4500563"/>
          <p14:tracePt t="79899" x="4633913" y="4483100"/>
          <p14:tracePt t="79916" x="4545013" y="4465638"/>
          <p14:tracePt t="79932" x="4518025" y="4465638"/>
          <p14:tracePt t="79934" x="4491038" y="4465638"/>
          <p14:tracePt t="79949" x="4473575" y="4456113"/>
          <p14:tracePt t="79966" x="4446588" y="4456113"/>
          <p14:tracePt t="79982" x="4429125" y="4456113"/>
          <p14:tracePt t="79985" x="4419600" y="4456113"/>
          <p14:tracePt t="79999" x="4402138" y="4456113"/>
          <p14:tracePt t="80016" x="4384675" y="4456113"/>
          <p14:tracePt t="80032" x="4367213" y="4456113"/>
          <p14:tracePt t="80049" x="4357688" y="4456113"/>
          <p14:tracePt t="80074" x="4340225" y="4456113"/>
          <p14:tracePt t="80095" x="4330700" y="4465638"/>
          <p14:tracePt t="80104" x="4303713" y="4465638"/>
          <p14:tracePt t="80116" x="4286250" y="4473575"/>
          <p14:tracePt t="80132" x="4276725" y="4483100"/>
          <p14:tracePt t="80149" x="4241800" y="4491038"/>
          <p14:tracePt t="80166" x="4232275" y="4500563"/>
          <p14:tracePt t="80199" x="4224338" y="4500563"/>
          <p14:tracePt t="80216" x="4214813" y="4500563"/>
          <p14:tracePt t="80233" x="4205288" y="4500563"/>
          <p14:tracePt t="80249" x="4205288" y="4510088"/>
          <p14:tracePt t="80266" x="4197350" y="4510088"/>
          <p14:tracePt t="80315" x="4187825" y="4510088"/>
          <p14:tracePt t="80346" x="4187825" y="4518025"/>
          <p14:tracePt t="80365" x="4187825" y="4527550"/>
          <p14:tracePt t="80375" x="4187825" y="4537075"/>
          <p14:tracePt t="80385" x="4187825" y="4545013"/>
          <p14:tracePt t="80399" x="4187825" y="4562475"/>
          <p14:tracePt t="80416" x="4197350" y="4608513"/>
          <p14:tracePt t="80432" x="4197350" y="4633913"/>
          <p14:tracePt t="80449" x="4224338" y="4679950"/>
          <p14:tracePt t="80466" x="4251325" y="4724400"/>
          <p14:tracePt t="80482" x="4259263" y="4751388"/>
          <p14:tracePt t="80499" x="4295775" y="4795838"/>
          <p14:tracePt t="80516" x="4330700" y="4840288"/>
          <p14:tracePt t="80532" x="4348163" y="4857750"/>
          <p14:tracePt t="80549" x="4402138" y="4884738"/>
          <p14:tracePt t="80566" x="4446588" y="4919663"/>
          <p14:tracePt t="80583" x="4483100" y="4938713"/>
          <p14:tracePt t="80600" x="4537075" y="4965700"/>
          <p14:tracePt t="80617" x="4598988" y="4991100"/>
          <p14:tracePt t="80633" x="4625975" y="5010150"/>
          <p14:tracePt t="80649" x="4687888" y="5037138"/>
          <p14:tracePt t="80667" x="4751388" y="5072063"/>
          <p14:tracePt t="80683" x="4786313" y="5081588"/>
          <p14:tracePt t="80699" x="4848225" y="5108575"/>
          <p14:tracePt t="80716" x="4919663" y="5126038"/>
          <p14:tracePt t="80732" x="4956175" y="5126038"/>
          <p14:tracePt t="80749" x="5054600" y="5133975"/>
          <p14:tracePt t="80766" x="5108575" y="5133975"/>
          <p14:tracePt t="80784" x="5197475" y="5133975"/>
          <p14:tracePt t="80799" x="5276850" y="5126038"/>
          <p14:tracePt t="80816" x="5313363" y="5108575"/>
          <p14:tracePt t="80832" x="5348288" y="5089525"/>
          <p14:tracePt t="80849" x="5394325" y="5062538"/>
          <p14:tracePt t="80866" x="5419725" y="5037138"/>
          <p14:tracePt t="80867" x="5438775" y="5027613"/>
          <p14:tracePt t="80882" x="5456238" y="5010150"/>
          <p14:tracePt t="80899" x="5491163" y="4965700"/>
          <p14:tracePt t="80916" x="5510213" y="4946650"/>
          <p14:tracePt t="80917" x="5527675" y="4929188"/>
          <p14:tracePt t="80932" x="5537200" y="4902200"/>
          <p14:tracePt t="80949" x="5545138" y="4875213"/>
          <p14:tracePt t="80966" x="5554663" y="4867275"/>
          <p14:tracePt t="80982" x="5554663" y="4857750"/>
          <p14:tracePt t="81018" x="5554663" y="4848225"/>
          <p14:tracePt t="81028" x="5554663" y="4840288"/>
          <p14:tracePt t="81038" x="5554663" y="4830763"/>
          <p14:tracePt t="81049" x="5545138" y="4822825"/>
          <p14:tracePt t="81066" x="5527675" y="4803775"/>
          <p14:tracePt t="81083" x="5438775" y="4732338"/>
          <p14:tracePt t="81099" x="5322888" y="4660900"/>
          <p14:tracePt t="81116" x="5268913" y="4633913"/>
          <p14:tracePt t="81133" x="5197475" y="4589463"/>
          <p14:tracePt t="81149" x="5126038" y="4562475"/>
          <p14:tracePt t="81166" x="5089525" y="4554538"/>
          <p14:tracePt t="81182" x="5027613" y="4537075"/>
          <p14:tracePt t="81199" x="4965700" y="4537075"/>
          <p14:tracePt t="81216" x="4938713" y="4537075"/>
          <p14:tracePt t="81233" x="4911725" y="4537075"/>
          <p14:tracePt t="81249" x="4884738" y="4537075"/>
          <p14:tracePt t="81266" x="4857750" y="4537075"/>
          <p14:tracePt t="81283" x="4813300" y="4554538"/>
          <p14:tracePt t="81299" x="4751388" y="4589463"/>
          <p14:tracePt t="81316" x="4732338" y="4598988"/>
          <p14:tracePt t="81333" x="4705350" y="4616450"/>
          <p14:tracePt t="81349" x="4687888" y="4625975"/>
          <p14:tracePt t="81366" x="4670425" y="4625975"/>
          <p14:tracePt t="81383" x="4652963" y="4652963"/>
          <p14:tracePt t="81399" x="4625975" y="4670425"/>
          <p14:tracePt t="81416" x="4608513" y="4687888"/>
          <p14:tracePt t="81433" x="4581525" y="4724400"/>
          <p14:tracePt t="81449" x="4554538" y="4759325"/>
          <p14:tracePt t="81466" x="4545013" y="4776788"/>
          <p14:tracePt t="81483" x="4527550" y="4795838"/>
          <p14:tracePt t="81499" x="4518025" y="4803775"/>
          <p14:tracePt t="81533" x="4510088" y="4813300"/>
          <p14:tracePt t="81550" x="4510088" y="4830763"/>
          <p14:tracePt t="81566" x="4510088" y="4840288"/>
          <p14:tracePt t="81583" x="4510088" y="4857750"/>
          <p14:tracePt t="81600" x="4510088" y="4867275"/>
          <p14:tracePt t="81616" x="4510088" y="4875213"/>
          <p14:tracePt t="81633" x="4510088" y="4884738"/>
          <p14:tracePt t="81650" x="4510088" y="4902200"/>
          <p14:tracePt t="81666" x="4510088" y="4911725"/>
          <p14:tracePt t="81683" x="4510088" y="4938713"/>
          <p14:tracePt t="81700" x="4527550" y="4956175"/>
          <p14:tracePt t="81716" x="4537075" y="4956175"/>
          <p14:tracePt t="81733" x="4545013" y="4973638"/>
          <p14:tracePt t="81749" x="4554538" y="4973638"/>
          <p14:tracePt t="81766" x="4562475" y="4991100"/>
          <p14:tracePt t="81782" x="4572000" y="4991100"/>
          <p14:tracePt t="81799" x="4572000" y="5000625"/>
          <p14:tracePt t="81816" x="4589463" y="5000625"/>
          <p14:tracePt t="81833" x="4598988" y="5000625"/>
          <p14:tracePt t="82032" x="0" y="0"/>
        </p14:tracePtLst>
        <p14:tracePtLst>
          <p14:tracePt t="83028" x="4205288" y="2894013"/>
          <p14:tracePt t="83387" x="4205288" y="2901950"/>
          <p14:tracePt t="83397" x="4205288" y="2919413"/>
          <p14:tracePt t="83408" x="4187825" y="2928938"/>
          <p14:tracePt t="83417" x="4160838" y="2965450"/>
          <p14:tracePt t="83433" x="4125913" y="2990850"/>
          <p14:tracePt t="83450" x="4044950" y="3044825"/>
          <p14:tracePt t="83467" x="4000500" y="3062288"/>
          <p14:tracePt t="83483" x="3965575" y="3071813"/>
          <p14:tracePt t="83500" x="3919538" y="3081338"/>
          <p14:tracePt t="83517" x="3848100" y="3081338"/>
          <p14:tracePt t="83533" x="3813175" y="3081338"/>
          <p14:tracePt t="83550" x="3732213" y="3054350"/>
          <p14:tracePt t="83566" x="3705225" y="3036888"/>
          <p14:tracePt t="83569" x="3679825" y="3027363"/>
          <p14:tracePt t="83583" x="3660775" y="3009900"/>
          <p14:tracePt t="83600" x="3643313" y="2990850"/>
          <p14:tracePt t="83618" x="3633788" y="2982913"/>
          <p14:tracePt t="83668" x="3633788" y="2973388"/>
          <p14:tracePt t="83698" x="3633788" y="2965450"/>
          <p14:tracePt t="83709" x="3633788" y="2955925"/>
          <p14:tracePt t="83718" x="3652838" y="2955925"/>
          <p14:tracePt t="83733" x="3679825" y="2946400"/>
          <p14:tracePt t="83750" x="3751263" y="2928938"/>
          <p14:tracePt t="83766" x="3786188" y="2928938"/>
          <p14:tracePt t="83769" x="3830638" y="2928938"/>
          <p14:tracePt t="83783" x="3857625" y="2928938"/>
          <p14:tracePt t="83800" x="3919538" y="2928938"/>
          <p14:tracePt t="83816" x="3956050" y="2938463"/>
          <p14:tracePt t="83833" x="4000500" y="2946400"/>
          <p14:tracePt t="83850" x="4037013" y="2973388"/>
          <p14:tracePt t="83866" x="4037013" y="2990850"/>
          <p14:tracePt t="83883" x="4054475" y="3017838"/>
          <p14:tracePt t="83900" x="4071938" y="3062288"/>
          <p14:tracePt t="83916" x="4071938" y="3081338"/>
          <p14:tracePt t="83933" x="4071938" y="3116263"/>
          <p14:tracePt t="83950" x="4071938" y="3152775"/>
          <p14:tracePt t="83966" x="4054475" y="3170238"/>
          <p14:tracePt t="83983" x="4000500" y="3205163"/>
          <p14:tracePt t="84000" x="3938588" y="3214688"/>
          <p14:tracePt t="84016" x="3902075" y="3224213"/>
          <p14:tracePt t="84033" x="3848100" y="3224213"/>
          <p14:tracePt t="84050" x="3795713" y="3224213"/>
          <p14:tracePt t="84066" x="3786188" y="3214688"/>
          <p14:tracePt t="84083" x="3759200" y="3197225"/>
          <p14:tracePt t="84100" x="3741738" y="3160713"/>
          <p14:tracePt t="84116" x="3741738" y="3152775"/>
          <p14:tracePt t="84133" x="3732213" y="3108325"/>
          <p14:tracePt t="84150" x="3732213" y="3062288"/>
          <p14:tracePt t="84166" x="3732213" y="3044825"/>
          <p14:tracePt t="84183" x="3776663" y="3000375"/>
          <p14:tracePt t="84200" x="3840163" y="2955925"/>
          <p14:tracePt t="84216" x="3867150" y="2928938"/>
          <p14:tracePt t="84233" x="3965575" y="2911475"/>
          <p14:tracePt t="84250" x="4054475" y="2911475"/>
          <p14:tracePt t="84266" x="4098925" y="2911475"/>
          <p14:tracePt t="84283" x="4160838" y="2911475"/>
          <p14:tracePt t="84300" x="4187825" y="2928938"/>
          <p14:tracePt t="84316" x="4197350" y="2946400"/>
          <p14:tracePt t="84333" x="4205288" y="2955925"/>
          <p14:tracePt t="84350" x="4224338" y="3009900"/>
          <p14:tracePt t="84366" x="4224338" y="3036888"/>
          <p14:tracePt t="84383" x="4224338" y="3081338"/>
          <p14:tracePt t="84400" x="4224338" y="3108325"/>
          <p14:tracePt t="84416" x="4224338" y="3125788"/>
          <p14:tracePt t="84433" x="4170363" y="3160713"/>
          <p14:tracePt t="84450" x="4125913" y="3179763"/>
          <p14:tracePt t="84451" x="4071938" y="3187700"/>
          <p14:tracePt t="84466" x="4027488" y="3187700"/>
          <p14:tracePt t="84483" x="3919538" y="3179763"/>
          <p14:tracePt t="84500" x="3875088" y="3160713"/>
          <p14:tracePt t="84501" x="3822700" y="3125788"/>
          <p14:tracePt t="84516" x="3768725" y="3089275"/>
          <p14:tracePt t="84533" x="3687763" y="3027363"/>
          <p14:tracePt t="84550" x="3670300" y="3009900"/>
          <p14:tracePt t="84566" x="3643313" y="2955925"/>
          <p14:tracePt t="84583" x="3633788" y="2928938"/>
          <p14:tracePt t="84600" x="3633788" y="2911475"/>
          <p14:tracePt t="84616" x="3633788" y="2884488"/>
          <p14:tracePt t="84633" x="3679825" y="2847975"/>
          <p14:tracePt t="84650" x="3724275" y="2822575"/>
          <p14:tracePt t="84666" x="3813175" y="2786063"/>
          <p14:tracePt t="84683" x="3902075" y="2776538"/>
          <p14:tracePt t="84700" x="3938588" y="2776538"/>
          <p14:tracePt t="84716" x="4000500" y="2776538"/>
          <p14:tracePt t="84733" x="4037013" y="2795588"/>
          <p14:tracePt t="84752" x="4044950" y="2803525"/>
          <p14:tracePt t="84772" x="4044950" y="2813050"/>
          <p14:tracePt t="84783" x="4044950" y="2822575"/>
          <p14:tracePt t="84800" x="4044950" y="2830513"/>
          <p14:tracePt t="84816" x="4044950" y="2867025"/>
          <p14:tracePt t="84833" x="4044950" y="2894013"/>
          <p14:tracePt t="84850" x="4044950" y="2901950"/>
          <p14:tracePt t="84866" x="4044950" y="2938463"/>
          <p14:tracePt t="84883" x="4027488" y="2973388"/>
          <p14:tracePt t="84900" x="4027488" y="2982913"/>
          <p14:tracePt t="84916" x="4017963" y="3000375"/>
          <p14:tracePt t="84933" x="4000500" y="3017838"/>
          <p14:tracePt t="84966" x="3990975" y="3027363"/>
          <p14:tracePt t="84983" x="3983038" y="3044825"/>
          <p14:tracePt t="8704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620688"/>
            <a:ext cx="3816424" cy="562744"/>
          </a:xfrm>
        </p:spPr>
        <p:txBody>
          <a:bodyPr/>
          <a:lstStyle/>
          <a:p>
            <a:r>
              <a:rPr lang="it-IT" sz="2000" dirty="0"/>
              <a:t>D-H </a:t>
            </a:r>
            <a:r>
              <a:rPr lang="it-IT" sz="2000" dirty="0" err="1"/>
              <a:t>parameters</a:t>
            </a:r>
            <a:r>
              <a:rPr lang="it-IT" sz="2000" dirty="0"/>
              <a:t> (4 </a:t>
            </a:r>
            <a:r>
              <a:rPr lang="it-IT" sz="2000" dirty="0" err="1"/>
              <a:t>parameters</a:t>
            </a:r>
            <a:r>
              <a:rPr lang="it-IT" sz="2000" dirty="0"/>
              <a:t>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0768"/>
            <a:ext cx="5390476" cy="336190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635896" y="2852936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627784" y="3212976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941168"/>
            <a:ext cx="2638425" cy="1038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3608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Coordinate transformation between </a:t>
            </a:r>
            <a:r>
              <a:rPr lang="en-US" dirty="0">
                <a:solidFill>
                  <a:srgbClr val="FF0000"/>
                </a:solidFill>
              </a:rPr>
              <a:t>Frame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Frame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- 1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04" y="486916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Translate</a:t>
            </a:r>
            <a:r>
              <a:rPr lang="en-US" dirty="0">
                <a:solidFill>
                  <a:srgbClr val="000000"/>
                </a:solidFill>
              </a:rPr>
              <a:t> the chosen frame by </a:t>
            </a:r>
            <a:r>
              <a:rPr lang="en-US" dirty="0">
                <a:solidFill>
                  <a:srgbClr val="FF0000"/>
                </a:solidFill>
              </a:rPr>
              <a:t>di</a:t>
            </a:r>
            <a:r>
              <a:rPr lang="en-US" dirty="0">
                <a:solidFill>
                  <a:srgbClr val="000000"/>
                </a:solidFill>
              </a:rPr>
              <a:t> along axis zi-1 </a:t>
            </a:r>
          </a:p>
          <a:p>
            <a:r>
              <a:rPr lang="en-US" dirty="0">
                <a:solidFill>
                  <a:srgbClr val="000000"/>
                </a:solidFill>
              </a:rPr>
              <a:t>and </a:t>
            </a:r>
          </a:p>
          <a:p>
            <a:r>
              <a:rPr lang="en-US" dirty="0">
                <a:solidFill>
                  <a:srgbClr val="FF0000"/>
                </a:solidFill>
              </a:rPr>
              <a:t>rotate</a:t>
            </a:r>
            <a:r>
              <a:rPr lang="en-US" dirty="0">
                <a:solidFill>
                  <a:srgbClr val="000000"/>
                </a:solidFill>
              </a:rPr>
              <a:t> it by </a:t>
            </a:r>
            <a:r>
              <a:rPr lang="en-US" dirty="0" err="1">
                <a:solidFill>
                  <a:srgbClr val="FF0000"/>
                </a:solidFill>
              </a:rPr>
              <a:t>θi</a:t>
            </a:r>
            <a:r>
              <a:rPr lang="en-US" dirty="0">
                <a:solidFill>
                  <a:srgbClr val="000000"/>
                </a:solidFill>
              </a:rPr>
              <a:t> about axis zi_1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70"/>
    </mc:Choice>
    <mc:Fallback xmlns="">
      <p:transition spd="slow" advTm="17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04" x="4616450" y="2224088"/>
          <p14:tracePt t="27665" x="4608513" y="2224088"/>
          <p14:tracePt t="27676" x="4572000" y="2205038"/>
          <p14:tracePt t="27685" x="4510088" y="2179638"/>
          <p14:tracePt t="27696" x="4419600" y="2143125"/>
          <p14:tracePt t="27706" x="4348163" y="2098675"/>
          <p14:tracePt t="27723" x="4268788" y="2054225"/>
          <p14:tracePt t="27739" x="4152900" y="1973263"/>
          <p14:tracePt t="27756" x="4089400" y="1928813"/>
          <p14:tracePt t="27772" x="4071938" y="1919288"/>
          <p14:tracePt t="27789" x="4054475" y="1901825"/>
          <p14:tracePt t="27806" x="4054475" y="1884363"/>
          <p14:tracePt t="27845" x="4054475" y="1874838"/>
          <p14:tracePt t="27856" x="4071938" y="1866900"/>
          <p14:tracePt t="27872" x="4098925" y="1857375"/>
          <p14:tracePt t="27889" x="4205288" y="1830388"/>
          <p14:tracePt t="27906" x="4313238" y="1830388"/>
          <p14:tracePt t="27922" x="4375150" y="1830388"/>
          <p14:tracePt t="27939" x="4465638" y="1847850"/>
          <p14:tracePt t="27956" x="4510088" y="1874838"/>
          <p14:tracePt t="27972" x="4537075" y="1893888"/>
          <p14:tracePt t="27989" x="4554538" y="1911350"/>
          <p14:tracePt t="28006" x="4589463" y="1965325"/>
          <p14:tracePt t="28022" x="4608513" y="2000250"/>
          <p14:tracePt t="28039" x="4625975" y="2108200"/>
          <p14:tracePt t="28056" x="4625975" y="2197100"/>
          <p14:tracePt t="28072" x="4625975" y="2241550"/>
          <p14:tracePt t="28089" x="4616450" y="2295525"/>
          <p14:tracePt t="28106" x="4589463" y="2330450"/>
          <p14:tracePt t="28122" x="4562475" y="2357438"/>
          <p14:tracePt t="28139" x="4527550" y="2393950"/>
          <p14:tracePt t="28156" x="4500563" y="2419350"/>
          <p14:tracePt t="28450" x="4500563" y="2438400"/>
          <p14:tracePt t="28460" x="4500563" y="2465388"/>
          <p14:tracePt t="28469" x="4483100" y="2500313"/>
          <p14:tracePt t="28479" x="4456113" y="2562225"/>
          <p14:tracePt t="28489" x="4429125" y="2633663"/>
          <p14:tracePt t="28506" x="4384675" y="2714625"/>
          <p14:tracePt t="28523" x="4232275" y="2884488"/>
          <p14:tracePt t="28539" x="4010025" y="3098800"/>
          <p14:tracePt t="28556" x="3875088" y="3205163"/>
          <p14:tracePt t="28572" x="3652838" y="3384550"/>
          <p14:tracePt t="28589" x="3438525" y="3500438"/>
          <p14:tracePt t="28606" x="3340100" y="3554413"/>
          <p14:tracePt t="28622" x="3116263" y="3625850"/>
          <p14:tracePt t="28640" x="2911475" y="3643313"/>
          <p14:tracePt t="28656" x="2830513" y="3643313"/>
          <p14:tracePt t="28672" x="2670175" y="3589338"/>
          <p14:tracePt t="28689" x="2562225" y="3490913"/>
          <p14:tracePt t="28706" x="2500313" y="3411538"/>
          <p14:tracePt t="28722" x="2384425" y="3224213"/>
          <p14:tracePt t="28739" x="2303463" y="3027363"/>
          <p14:tracePt t="28756" x="2276475" y="2955925"/>
          <p14:tracePt t="28772" x="2251075" y="2795588"/>
          <p14:tracePt t="28789" x="2251075" y="2633663"/>
          <p14:tracePt t="28806" x="2268538" y="2536825"/>
          <p14:tracePt t="28823" x="2384425" y="2295525"/>
          <p14:tracePt t="28839" x="2490788" y="2160588"/>
          <p14:tracePt t="28856" x="2751138" y="1901825"/>
          <p14:tracePt t="28873" x="3071813" y="1687513"/>
          <p14:tracePt t="28890" x="3241675" y="1625600"/>
          <p14:tracePt t="28890" x="3411538" y="1589088"/>
          <p14:tracePt t="28906" x="3544888" y="1581150"/>
          <p14:tracePt t="28923" x="3786188" y="1581150"/>
          <p14:tracePt t="28939" x="3902075" y="1581150"/>
          <p14:tracePt t="28956" x="4108450" y="1608138"/>
          <p14:tracePt t="28973" x="4286250" y="1679575"/>
          <p14:tracePt t="28989" x="4375150" y="1714500"/>
          <p14:tracePt t="29006" x="4545013" y="1812925"/>
          <p14:tracePt t="29023" x="4679950" y="1928813"/>
          <p14:tracePt t="29039" x="4732338" y="1973263"/>
          <p14:tracePt t="29056" x="4803775" y="2054225"/>
          <p14:tracePt t="29073" x="4857750" y="2152650"/>
          <p14:tracePt t="29089" x="4867275" y="2214563"/>
          <p14:tracePt t="29106" x="4875213" y="2366963"/>
          <p14:tracePt t="29122" x="4867275" y="2527300"/>
          <p14:tracePt t="29139" x="4840288" y="2598738"/>
          <p14:tracePt t="29156" x="4768850" y="2741613"/>
          <p14:tracePt t="29172" x="4652963" y="2928938"/>
          <p14:tracePt t="29189" x="4572000" y="3036888"/>
          <p14:tracePt t="29206" x="4348163" y="3276600"/>
          <p14:tracePt t="29223" x="4108450" y="3527425"/>
          <p14:tracePt t="29239" x="4000500" y="3625850"/>
          <p14:tracePt t="29256" x="3795713" y="3776663"/>
          <p14:tracePt t="29273" x="3598863" y="3867150"/>
          <p14:tracePt t="29289" x="3509963" y="3884613"/>
          <p14:tracePt t="29306" x="3322638" y="3911600"/>
          <p14:tracePt t="29323" x="3116263" y="3919538"/>
          <p14:tracePt t="29339" x="3000375" y="3902075"/>
          <p14:tracePt t="29356" x="2751138" y="3822700"/>
          <p14:tracePt t="29372" x="2562225" y="3741738"/>
          <p14:tracePt t="29389" x="2500313" y="3705225"/>
          <p14:tracePt t="29406" x="2419350" y="3660775"/>
          <p14:tracePt t="29422" x="2374900" y="3616325"/>
          <p14:tracePt t="29439" x="2347913" y="3571875"/>
          <p14:tracePt t="29456" x="2303463" y="3455988"/>
          <p14:tracePt t="29473" x="2276475" y="3276600"/>
          <p14:tracePt t="29490" x="2276475" y="3179763"/>
          <p14:tracePt t="29506" x="2276475" y="2973388"/>
          <p14:tracePt t="29523" x="2330450" y="2751138"/>
          <p14:tracePt t="29539" x="2357438" y="2643188"/>
          <p14:tracePt t="29556" x="2455863" y="2455863"/>
          <p14:tracePt t="29573" x="2581275" y="2322513"/>
          <p14:tracePt t="29589" x="2679700" y="2251075"/>
          <p14:tracePt t="29606" x="2919413" y="2133600"/>
          <p14:tracePt t="29623" x="3062288" y="2081213"/>
          <p14:tracePt t="29624" x="3187700" y="2062163"/>
          <p14:tracePt t="29639" x="3303588" y="2044700"/>
          <p14:tracePt t="29656" x="3527425" y="2044700"/>
          <p14:tracePt t="29673" x="3625850" y="2044700"/>
          <p14:tracePt t="29689" x="3840163" y="2054225"/>
          <p14:tracePt t="29706" x="4027488" y="2108200"/>
          <p14:tracePt t="29723" x="4098925" y="2143125"/>
          <p14:tracePt t="29739" x="4214813" y="2214563"/>
          <p14:tracePt t="29756" x="4303713" y="2312988"/>
          <p14:tracePt t="29773" x="4348163" y="2357438"/>
          <p14:tracePt t="29789" x="4411663" y="2473325"/>
          <p14:tracePt t="29806" x="4446588" y="2562225"/>
          <p14:tracePt t="29823" x="4456113" y="2598738"/>
          <p14:tracePt t="29839" x="4465638" y="2679700"/>
          <p14:tracePt t="29856" x="4456113" y="2768600"/>
          <p14:tracePt t="29873" x="4419600" y="2857500"/>
          <p14:tracePt t="29889" x="4276725" y="3089275"/>
          <p14:tracePt t="29906" x="4116388" y="3313113"/>
          <p14:tracePt t="29923" x="4044950" y="3411538"/>
          <p14:tracePt t="29939" x="3894138" y="3571875"/>
          <p14:tracePt t="29956" x="3724275" y="3697288"/>
          <p14:tracePt t="29972" x="3643313" y="3741738"/>
          <p14:tracePt t="29989" x="3509963" y="3813175"/>
          <p14:tracePt t="30006" x="3357563" y="3857625"/>
          <p14:tracePt t="30023" x="3295650" y="3875088"/>
          <p14:tracePt t="30039" x="3268663" y="3884613"/>
          <p14:tracePt t="30418" x="0" y="0"/>
        </p14:tracePtLst>
        <p14:tracePtLst>
          <p14:tracePt t="34324" x="3276600" y="3983038"/>
          <p14:tracePt t="34535" x="3276600" y="3973513"/>
          <p14:tracePt t="34574" x="3276600" y="3965575"/>
          <p14:tracePt t="34584" x="3276600" y="3956050"/>
          <p14:tracePt t="34594" x="3276600" y="3946525"/>
          <p14:tracePt t="34614" x="3268663" y="3938588"/>
          <p14:tracePt t="34624" x="3268663" y="3929063"/>
          <p14:tracePt t="34640" x="3251200" y="3919538"/>
          <p14:tracePt t="34657" x="3224213" y="3894138"/>
          <p14:tracePt t="34673" x="3214688" y="3884613"/>
          <p14:tracePt t="34674" x="3187700" y="3857625"/>
          <p14:tracePt t="34690" x="3160713" y="3840163"/>
          <p14:tracePt t="34707" x="3089275" y="3795713"/>
          <p14:tracePt t="34723" x="3062288" y="3768725"/>
          <p14:tracePt t="34740" x="3000375" y="3714750"/>
          <p14:tracePt t="34757" x="2946400" y="3660775"/>
          <p14:tracePt t="34773" x="2911475" y="3633788"/>
          <p14:tracePt t="34790" x="2840038" y="3589338"/>
          <p14:tracePt t="34807" x="2759075" y="3536950"/>
          <p14:tracePt t="34823" x="2732088" y="3527425"/>
          <p14:tracePt t="34840" x="2679700" y="3490913"/>
          <p14:tracePt t="34857" x="2625725" y="3473450"/>
          <p14:tracePt t="34873" x="2589213" y="3455988"/>
          <p14:tracePt t="34890" x="2536825" y="3455988"/>
          <p14:tracePt t="34907" x="2473325" y="3455988"/>
          <p14:tracePt t="34923" x="2446338" y="3455988"/>
          <p14:tracePt t="34940" x="2393950" y="3455988"/>
          <p14:tracePt t="34957" x="2357438" y="3455988"/>
          <p14:tracePt t="34974" x="2339975" y="3455988"/>
          <p14:tracePt t="34990" x="2303463" y="3455988"/>
          <p14:tracePt t="35007" x="2259013" y="3473450"/>
          <p14:tracePt t="35023" x="2251075" y="3482975"/>
          <p14:tracePt t="35041" x="2224088" y="3500438"/>
          <p14:tracePt t="35057" x="2214563" y="3517900"/>
          <p14:tracePt t="35074" x="2197100" y="3527425"/>
          <p14:tracePt t="35090" x="2187575" y="3571875"/>
          <p14:tracePt t="35107" x="2170113" y="3625850"/>
          <p14:tracePt t="35124" x="2170113" y="3652838"/>
          <p14:tracePt t="35141" x="2170113" y="3705225"/>
          <p14:tracePt t="35157" x="2170113" y="3768725"/>
          <p14:tracePt t="35174" x="2187575" y="3803650"/>
          <p14:tracePt t="35190" x="2241550" y="3919538"/>
          <p14:tracePt t="35207" x="2303463" y="4054475"/>
          <p14:tracePt t="35223" x="2339975" y="4108450"/>
          <p14:tracePt t="35240" x="2401888" y="4205288"/>
          <p14:tracePt t="35257" x="2465388" y="4276725"/>
          <p14:tracePt t="35273" x="2509838" y="4322763"/>
          <p14:tracePt t="35290" x="2598738" y="4402138"/>
          <p14:tracePt t="35307" x="2724150" y="4473575"/>
          <p14:tracePt t="35324" x="2776538" y="4510088"/>
          <p14:tracePt t="35340" x="2884488" y="4562475"/>
          <p14:tracePt t="35357" x="2955925" y="4581525"/>
          <p14:tracePt t="35357" x="3017838" y="4598988"/>
          <p14:tracePt t="35374" x="3089275" y="4616450"/>
          <p14:tracePt t="35390" x="3214688" y="4625975"/>
          <p14:tracePt t="35407" x="3259138" y="4633913"/>
          <p14:tracePt t="35408" x="3313113" y="4633913"/>
          <p14:tracePt t="35424" x="3340100" y="4633913"/>
          <p14:tracePt t="35440" x="3394075" y="4633913"/>
          <p14:tracePt t="35457" x="3411538" y="4625975"/>
          <p14:tracePt t="35474" x="3455988" y="4589463"/>
          <p14:tracePt t="35490" x="3509963" y="4518025"/>
          <p14:tracePt t="35507" x="3536950" y="4473575"/>
          <p14:tracePt t="35524" x="3581400" y="4384675"/>
          <p14:tracePt t="35540" x="3608388" y="4276725"/>
          <p14:tracePt t="35557" x="3616325" y="4232275"/>
          <p14:tracePt t="35574" x="3616325" y="4152900"/>
          <p14:tracePt t="35590" x="3616325" y="4089400"/>
          <p14:tracePt t="35607" x="3616325" y="4062413"/>
          <p14:tracePt t="35624" x="3589338" y="3973513"/>
          <p14:tracePt t="35640" x="3509963" y="3867150"/>
          <p14:tracePt t="35657" x="3465513" y="3803650"/>
          <p14:tracePt t="35673" x="3340100" y="3670300"/>
          <p14:tracePt t="35690" x="3197225" y="3544888"/>
          <p14:tracePt t="35707" x="3116263" y="3490913"/>
          <p14:tracePt t="35724" x="2955925" y="3394075"/>
          <p14:tracePt t="35740" x="2795588" y="3340100"/>
          <p14:tracePt t="35757" x="2724150" y="3322638"/>
          <p14:tracePt t="35773" x="2598738" y="3295650"/>
          <p14:tracePt t="35790" x="2509838" y="3295650"/>
          <p14:tracePt t="35807" x="2482850" y="3295650"/>
          <p14:tracePt t="35823" x="2419350" y="3295650"/>
          <p14:tracePt t="35840" x="2366963" y="3303588"/>
          <p14:tracePt t="35857" x="2339975" y="3303588"/>
          <p14:tracePt t="35874" x="2286000" y="3330575"/>
          <p14:tracePt t="35890" x="2259013" y="3340100"/>
          <p14:tracePt t="35907" x="2251075" y="3348038"/>
          <p14:tracePt t="35924" x="2224088" y="3367088"/>
          <p14:tracePt t="35940" x="2197100" y="3394075"/>
          <p14:tracePt t="35957" x="2179638" y="3402013"/>
          <p14:tracePt t="35973" x="2160588" y="3438525"/>
          <p14:tracePt t="35990" x="2152650" y="3465513"/>
          <p14:tracePt t="36007" x="2143125" y="3490913"/>
          <p14:tracePt t="36024" x="2133600" y="3527425"/>
          <p14:tracePt t="36040" x="2133600" y="3581400"/>
          <p14:tracePt t="36057" x="2133600" y="3608388"/>
          <p14:tracePt t="36074" x="2133600" y="3670300"/>
          <p14:tracePt t="36091" x="2143125" y="3732213"/>
          <p14:tracePt t="36107" x="2160588" y="3759200"/>
          <p14:tracePt t="36124" x="2187575" y="3822700"/>
          <p14:tracePt t="36141" x="2224088" y="3867150"/>
          <p14:tracePt t="36157" x="2241550" y="3884613"/>
          <p14:tracePt t="36174" x="2295525" y="3946525"/>
          <p14:tracePt t="36190" x="2330450" y="3983038"/>
          <p14:tracePt t="36207" x="2419350" y="4062413"/>
          <p14:tracePt t="36224" x="2536825" y="4170363"/>
          <p14:tracePt t="36240" x="2608263" y="4214813"/>
          <p14:tracePt t="36257" x="2732088" y="4276725"/>
          <p14:tracePt t="36274" x="2847975" y="4330700"/>
          <p14:tracePt t="36290" x="2901950" y="4348163"/>
          <p14:tracePt t="36307" x="3017838" y="4375150"/>
          <p14:tracePt t="36324" x="3125788" y="4394200"/>
          <p14:tracePt t="36340" x="3187700" y="4394200"/>
          <p14:tracePt t="36357" x="3268663" y="4394200"/>
          <p14:tracePt t="36374" x="3348038" y="4394200"/>
          <p14:tracePt t="36390" x="3384550" y="4394200"/>
          <p14:tracePt t="36407" x="3446463" y="4357688"/>
          <p14:tracePt t="36424" x="3490913" y="4313238"/>
          <p14:tracePt t="36440" x="3517900" y="4295775"/>
          <p14:tracePt t="36457" x="3544888" y="4268788"/>
          <p14:tracePt t="36474" x="3554413" y="4251325"/>
          <p14:tracePt t="36563" x="0" y="0"/>
        </p14:tracePtLst>
        <p14:tracePtLst>
          <p14:tracePt t="37138" x="4867275" y="2598738"/>
          <p14:tracePt t="37188" x="4867275" y="2589213"/>
          <p14:tracePt t="37216" x="4867275" y="2581275"/>
          <p14:tracePt t="37227" x="4840288" y="2571750"/>
          <p14:tracePt t="37236" x="4813300" y="2554288"/>
          <p14:tracePt t="37246" x="4786313" y="2536825"/>
          <p14:tracePt t="37257" x="4741863" y="2509838"/>
          <p14:tracePt t="37274" x="4697413" y="2490788"/>
          <p14:tracePt t="37291" x="4633913" y="2455863"/>
          <p14:tracePt t="37308" x="4572000" y="2428875"/>
          <p14:tracePt t="37324" x="4537075" y="2419350"/>
          <p14:tracePt t="37341" x="4446588" y="2393950"/>
          <p14:tracePt t="37357" x="4367213" y="2393950"/>
          <p14:tracePt t="37374" x="4322763" y="2384425"/>
          <p14:tracePt t="37391" x="4241800" y="2384425"/>
          <p14:tracePt t="37407" x="4179888" y="2384425"/>
          <p14:tracePt t="37424" x="4143375" y="2384425"/>
          <p14:tracePt t="37441" x="4098925" y="2384425"/>
          <p14:tracePt t="37457" x="4062413" y="2393950"/>
          <p14:tracePt t="37474" x="4054475" y="2401888"/>
          <p14:tracePt t="37491" x="4027488" y="2419350"/>
          <p14:tracePt t="37507" x="4000500" y="2438400"/>
          <p14:tracePt t="37524" x="3990975" y="2446338"/>
          <p14:tracePt t="37541" x="3973513" y="2482850"/>
          <p14:tracePt t="37557" x="3946525" y="2517775"/>
          <p14:tracePt t="37574" x="3938588" y="2536825"/>
          <p14:tracePt t="37590" x="3919538" y="2581275"/>
          <p14:tracePt t="37607" x="3911600" y="2616200"/>
          <p14:tracePt t="37624" x="3902075" y="2633663"/>
          <p14:tracePt t="37640" x="3902075" y="2679700"/>
          <p14:tracePt t="37657" x="3902075" y="2714625"/>
          <p14:tracePt t="37674" x="3902075" y="2724150"/>
          <p14:tracePt t="37690" x="3911600" y="2759075"/>
          <p14:tracePt t="37707" x="3929063" y="2795588"/>
          <p14:tracePt t="37724" x="3946525" y="2813050"/>
          <p14:tracePt t="37741" x="3965575" y="2840038"/>
          <p14:tracePt t="37758" x="3990975" y="2867025"/>
          <p14:tracePt t="37760" x="4017963" y="2884488"/>
          <p14:tracePt t="37774" x="4054475" y="2919413"/>
          <p14:tracePt t="37791" x="4152900" y="2982913"/>
          <p14:tracePt t="37807" x="4205288" y="3017838"/>
          <p14:tracePt t="37809" x="4268788" y="3054350"/>
          <p14:tracePt t="37824" x="4322763" y="3081338"/>
          <p14:tracePt t="37841" x="4438650" y="3143250"/>
          <p14:tracePt t="37857" x="4500563" y="3170238"/>
          <p14:tracePt t="37874" x="4643438" y="3232150"/>
          <p14:tracePt t="37891" x="4776788" y="3276600"/>
          <p14:tracePt t="37907" x="4840288" y="3295650"/>
          <p14:tracePt t="37924" x="4956175" y="3322638"/>
          <p14:tracePt t="37941" x="5062538" y="3340100"/>
          <p14:tracePt t="37958" x="5153025" y="3357563"/>
          <p14:tracePt t="37974" x="5187950" y="3357563"/>
          <p14:tracePt t="37991" x="5268913" y="3357563"/>
          <p14:tracePt t="38007" x="5295900" y="3357563"/>
          <p14:tracePt t="38024" x="5330825" y="3357563"/>
          <p14:tracePt t="38041" x="5357813" y="3357563"/>
          <p14:tracePt t="38057" x="5357813" y="3348038"/>
          <p14:tracePt t="38074" x="5367338" y="3340100"/>
          <p14:tracePt t="38091" x="5375275" y="3322638"/>
          <p14:tracePt t="38107" x="5384800" y="3303588"/>
          <p14:tracePt t="38124" x="5402263" y="3268663"/>
          <p14:tracePt t="38141" x="5402263" y="3224213"/>
          <p14:tracePt t="38157" x="5402263" y="3214688"/>
          <p14:tracePt t="38174" x="5402263" y="3170238"/>
          <p14:tracePt t="38191" x="5384800" y="3116263"/>
          <p14:tracePt t="38207" x="5375275" y="3089275"/>
          <p14:tracePt t="38224" x="5322888" y="3017838"/>
          <p14:tracePt t="38241" x="5259388" y="2955925"/>
          <p14:tracePt t="38258" x="5214938" y="2894013"/>
          <p14:tracePt t="38274" x="5099050" y="2803525"/>
          <p14:tracePt t="38291" x="5010150" y="2724150"/>
          <p14:tracePt t="38308" x="4956175" y="2697163"/>
          <p14:tracePt t="38324" x="4867275" y="2660650"/>
          <p14:tracePt t="38341" x="4803775" y="2625725"/>
          <p14:tracePt t="38357" x="4759325" y="2616200"/>
          <p14:tracePt t="38374" x="4697413" y="2608263"/>
          <p14:tracePt t="38391" x="4633913" y="2598738"/>
          <p14:tracePt t="38407" x="4589463" y="2589213"/>
          <p14:tracePt t="38424" x="4537075" y="2581275"/>
          <p14:tracePt t="38441" x="4473575" y="2581275"/>
          <p14:tracePt t="38457" x="4438650" y="2581275"/>
          <p14:tracePt t="38474" x="4384675" y="2581275"/>
          <p14:tracePt t="38491" x="4330700" y="2581275"/>
          <p14:tracePt t="38508" x="4303713" y="2581275"/>
          <p14:tracePt t="38524" x="4251325" y="2581275"/>
          <p14:tracePt t="38541" x="4197350" y="2581275"/>
          <p14:tracePt t="38557" x="4179888" y="2581275"/>
          <p14:tracePt t="38574" x="4143375" y="2581275"/>
          <p14:tracePt t="38591" x="4125913" y="2581275"/>
          <p14:tracePt t="38607" x="4089400" y="2581275"/>
          <p14:tracePt t="38624" x="4071938" y="2581275"/>
          <p14:tracePt t="38641" x="4044950" y="2581275"/>
          <p14:tracePt t="38657" x="4037013" y="2581275"/>
          <p14:tracePt t="38674" x="4027488" y="2581275"/>
          <p14:tracePt t="38963" x="0" y="0"/>
        </p14:tracePtLst>
        <p14:tracePtLst>
          <p14:tracePt t="42572" x="6456363" y="1196975"/>
          <p14:tracePt t="42582" x="6759575" y="1152525"/>
          <p14:tracePt t="42592" x="6956425" y="1152525"/>
          <p14:tracePt t="42608" x="7215188" y="1152525"/>
          <p14:tracePt t="42625" x="7323138" y="1169988"/>
          <p14:tracePt t="42641" x="7483475" y="1204913"/>
          <p14:tracePt t="42658" x="7581900" y="1241425"/>
          <p14:tracePt t="42675" x="7616825" y="1250950"/>
          <p14:tracePt t="42691" x="7653338" y="1268413"/>
          <p14:tracePt t="42708" x="7680325" y="1276350"/>
          <p14:tracePt t="42747" x="7688263" y="1276350"/>
          <p14:tracePt t="42758" x="7697788" y="1276350"/>
          <p14:tracePt t="42775" x="7705725" y="1276350"/>
          <p14:tracePt t="42792" x="7732713" y="1276350"/>
          <p14:tracePt t="42808" x="7769225" y="1276350"/>
          <p14:tracePt t="42825" x="7777163" y="1276350"/>
          <p14:tracePt t="42841" x="7796213" y="1276350"/>
          <p14:tracePt t="42858" x="7804150" y="1276350"/>
          <p14:tracePt t="42938" x="7786688" y="1285875"/>
          <p14:tracePt t="42948" x="7751763" y="1285875"/>
          <p14:tracePt t="42958" x="7705725" y="1285875"/>
          <p14:tracePt t="42968" x="7653338" y="1285875"/>
          <p14:tracePt t="42978" x="7599363" y="1276350"/>
          <p14:tracePt t="42992" x="7562850" y="1258888"/>
          <p14:tracePt t="43008" x="7518400" y="1250950"/>
          <p14:tracePt t="43025" x="7518400" y="1241425"/>
          <p14:tracePt t="43042" x="7510463" y="1241425"/>
          <p14:tracePt t="43089" x="7510463" y="1231900"/>
          <p14:tracePt t="43099" x="7510463" y="1204913"/>
          <p14:tracePt t="43109" x="7545388" y="1179513"/>
          <p14:tracePt t="43119" x="7599363" y="1133475"/>
          <p14:tracePt t="43129" x="7680325" y="1062038"/>
          <p14:tracePt t="43142" x="7777163" y="990600"/>
          <p14:tracePt t="43159" x="7966075" y="884238"/>
          <p14:tracePt t="43175" x="8037513" y="847725"/>
          <p14:tracePt t="43192" x="8116888" y="822325"/>
          <p14:tracePt t="43208" x="8143875" y="812800"/>
          <p14:tracePt t="43209" x="8161338" y="812800"/>
          <p14:tracePt t="43340" x="8153400" y="812800"/>
          <p14:tracePt t="43350" x="8108950" y="839788"/>
          <p14:tracePt t="43360" x="8018463" y="874713"/>
          <p14:tracePt t="43370" x="7912100" y="919163"/>
          <p14:tracePt t="43380" x="7751763" y="965200"/>
          <p14:tracePt t="43392" x="7510463" y="1017588"/>
          <p14:tracePt t="43408" x="7296150" y="1071563"/>
          <p14:tracePt t="43425" x="6902450" y="1187450"/>
          <p14:tracePt t="43442" x="6643688" y="1285875"/>
          <p14:tracePt t="43642" x="0" y="0"/>
        </p14:tracePtLst>
        <p14:tracePtLst>
          <p14:tracePt t="44385" x="2840038" y="3465513"/>
          <p14:tracePt t="44424" x="2830513" y="3465513"/>
          <p14:tracePt t="44444" x="2830513" y="3446463"/>
          <p14:tracePt t="44464" x="2822575" y="3438525"/>
          <p14:tracePt t="44474" x="2822575" y="3419475"/>
          <p14:tracePt t="44484" x="2822575" y="3411538"/>
          <p14:tracePt t="44495" x="2822575" y="3402013"/>
          <p14:tracePt t="44509" x="2822575" y="3394075"/>
          <p14:tracePt t="44526" x="2822575" y="3384550"/>
          <p14:tracePt t="44545" x="2822575" y="3375025"/>
          <p14:tracePt t="44559" x="2822575" y="3367088"/>
          <p14:tracePt t="44575" x="2822575" y="3348038"/>
          <p14:tracePt t="44592" x="2822575" y="3340100"/>
          <p14:tracePt t="44608" x="2822575" y="3330575"/>
          <p14:tracePt t="44625" x="2822575" y="3322638"/>
          <p14:tracePt t="44642" x="2822575" y="3313113"/>
          <p14:tracePt t="44675" x="2822575" y="3303588"/>
          <p14:tracePt t="44836" x="2822575" y="3313113"/>
          <p14:tracePt t="44846" x="2822575" y="3330575"/>
          <p14:tracePt t="44856" x="2822575" y="3357563"/>
          <p14:tracePt t="44866" x="2822575" y="3384550"/>
          <p14:tracePt t="44876" x="2822575" y="3419475"/>
          <p14:tracePt t="44892" x="2822575" y="3455988"/>
          <p14:tracePt t="44908" x="2822575" y="3517900"/>
          <p14:tracePt t="44925" x="2822575" y="3544888"/>
          <p14:tracePt t="44927" x="2822575" y="3562350"/>
          <p14:tracePt t="44942" x="2822575" y="3581400"/>
          <p14:tracePt t="44958" x="2822575" y="3608388"/>
          <p14:tracePt t="44975" x="2822575" y="3625850"/>
          <p14:tracePt t="44992" x="2822575" y="3643313"/>
          <p14:tracePt t="45008" x="2822575" y="3652838"/>
          <p14:tracePt t="45027" x="2822575" y="3660775"/>
          <p14:tracePt t="45127" x="2840038" y="3660775"/>
          <p14:tracePt t="45137" x="2857500" y="3660775"/>
          <p14:tracePt t="45147" x="2867025" y="3660775"/>
          <p14:tracePt t="45158" x="2874963" y="3660775"/>
          <p14:tracePt t="45175" x="2884488" y="3660775"/>
          <p14:tracePt t="45208" x="2894013" y="3660775"/>
          <p14:tracePt t="45228" x="2894013" y="3652838"/>
          <p14:tracePt t="45247" x="2894013" y="3643313"/>
          <p14:tracePt t="45258" x="2894013" y="3633788"/>
          <p14:tracePt t="45268" x="2894013" y="3625850"/>
          <p14:tracePt t="45278" x="2894013" y="3608388"/>
          <p14:tracePt t="45292" x="2884488" y="3589338"/>
          <p14:tracePt t="45308" x="2847975" y="3536950"/>
          <p14:tracePt t="45326" x="2822575" y="3517900"/>
          <p14:tracePt t="45342" x="2759075" y="3455988"/>
          <p14:tracePt t="45358" x="2670175" y="3402013"/>
          <p14:tracePt t="45375" x="2625725" y="3384550"/>
          <p14:tracePt t="45392" x="2562225" y="3375025"/>
          <p14:tracePt t="45409" x="2517775" y="3375025"/>
          <p14:tracePt t="45425" x="2509838" y="3375025"/>
          <p14:tracePt t="45442" x="2500313" y="3375025"/>
          <p14:tracePt t="45459" x="2490788" y="3375025"/>
          <p14:tracePt t="45579" x="2490788" y="3384550"/>
          <p14:tracePt t="45589" x="2490788" y="3394075"/>
          <p14:tracePt t="45599" x="2500313" y="3402013"/>
          <p14:tracePt t="45609" x="2509838" y="3411538"/>
          <p14:tracePt t="45625" x="2517775" y="3419475"/>
          <p14:tracePt t="45642" x="2581275" y="3438525"/>
          <p14:tracePt t="45659" x="2625725" y="3455988"/>
          <p14:tracePt t="45675" x="2652713" y="3455988"/>
          <p14:tracePt t="45692" x="2697163" y="3455988"/>
          <p14:tracePt t="45709" x="2724150" y="3455988"/>
          <p14:tracePt t="45725" x="2776538" y="3446463"/>
          <p14:tracePt t="45742" x="2830513" y="3429000"/>
          <p14:tracePt t="45759" x="2840038" y="3419475"/>
          <p14:tracePt t="45775" x="2857500" y="3411538"/>
          <p14:tracePt t="45792" x="2867025" y="3402013"/>
          <p14:tracePt t="45830" x="2867025" y="3394075"/>
          <p14:tracePt t="45890" x="2867025" y="3384550"/>
          <p14:tracePt t="45920" x="2867025" y="3375025"/>
          <p14:tracePt t="45940" x="2857500" y="3375025"/>
          <p14:tracePt t="45960" x="2847975" y="3375025"/>
          <p14:tracePt t="45970" x="2830513" y="3375025"/>
          <p14:tracePt t="45990" x="2822575" y="3375025"/>
          <p14:tracePt t="46000" x="2803525" y="3375025"/>
          <p14:tracePt t="46011" x="2803525" y="3384550"/>
          <p14:tracePt t="46025" x="2795588" y="3384550"/>
          <p14:tracePt t="46042" x="2786063" y="3394075"/>
          <p14:tracePt t="46384" x="0" y="0"/>
        </p14:tracePtLst>
        <p14:tracePtLst>
          <p14:tracePt t="46977" x="3509963" y="2643188"/>
          <p14:tracePt t="47045" x="3509963" y="2652713"/>
          <p14:tracePt t="47076" x="3500438" y="2660650"/>
          <p14:tracePt t="47086" x="3490913" y="2660650"/>
          <p14:tracePt t="47096" x="3482975" y="2670175"/>
          <p14:tracePt t="47117" x="3473450" y="2670175"/>
          <p14:tracePt t="47126" x="3473450" y="2679700"/>
          <p14:tracePt t="47142" x="3465513" y="2679700"/>
          <p14:tracePt t="47159" x="3465513" y="2687638"/>
          <p14:tracePt t="47175" x="3455988" y="2687638"/>
          <p14:tracePt t="47192" x="3455988" y="2697163"/>
          <p14:tracePt t="47209" x="3455988" y="2714625"/>
          <p14:tracePt t="47226" x="3455988" y="2741613"/>
          <p14:tracePt t="47242" x="3455988" y="2751138"/>
          <p14:tracePt t="47259" x="3455988" y="2786063"/>
          <p14:tracePt t="47276" x="3455988" y="2795588"/>
          <p14:tracePt t="47293" x="3455988" y="2813050"/>
          <p14:tracePt t="47309" x="3455988" y="2822575"/>
          <p14:tracePt t="47327" x="3455988" y="2830513"/>
          <p14:tracePt t="47346" x="3465513" y="2840038"/>
          <p14:tracePt t="47367" x="3473450" y="2847975"/>
          <p14:tracePt t="47376" x="3482975" y="2847975"/>
          <p14:tracePt t="47392" x="3490913" y="2857500"/>
          <p14:tracePt t="47409" x="3517900" y="2867025"/>
          <p14:tracePt t="47426" x="3527425" y="2874963"/>
          <p14:tracePt t="47442" x="3536950" y="2874963"/>
          <p14:tracePt t="47459" x="3544888" y="2884488"/>
          <p14:tracePt t="47475" x="3554413" y="2884488"/>
          <p14:tracePt t="47492" x="3571875" y="2894013"/>
          <p14:tracePt t="47509" x="3589338" y="2894013"/>
          <p14:tracePt t="47526" x="3598863" y="2894013"/>
          <p14:tracePt t="47542" x="3616325" y="2894013"/>
          <p14:tracePt t="47559" x="3625850" y="2894013"/>
          <p14:tracePt t="47576" x="3633788" y="2894013"/>
          <p14:tracePt t="47592" x="3652838" y="2894013"/>
          <p14:tracePt t="47609" x="3652838" y="2884488"/>
          <p14:tracePt t="47626" x="3660775" y="2884488"/>
          <p14:tracePt t="47657" x="3670300" y="2884488"/>
          <p14:tracePt t="47667" x="3670300" y="2874963"/>
          <p14:tracePt t="47758" x="3670300" y="2867025"/>
          <p14:tracePt t="47778" x="3660775" y="2857500"/>
          <p14:tracePt t="47788" x="3643313" y="2847975"/>
          <p14:tracePt t="47798" x="3625850" y="2840038"/>
          <p14:tracePt t="47809" x="3608388" y="2830513"/>
          <p14:tracePt t="47826" x="3581400" y="2822575"/>
          <p14:tracePt t="47842" x="3544888" y="2813050"/>
          <p14:tracePt t="47859" x="3527425" y="2803525"/>
          <p14:tracePt t="47876" x="3517900" y="2803525"/>
          <p14:tracePt t="47892" x="3509963" y="2803525"/>
          <p14:tracePt t="47909" x="3500438" y="2803525"/>
          <p14:tracePt t="47969" x="3490913" y="2803525"/>
          <p14:tracePt t="47998" x="3482975" y="2803525"/>
          <p14:tracePt t="48019" x="3482975" y="2813050"/>
          <p14:tracePt t="48039" x="3473450" y="2822575"/>
          <p14:tracePt t="48059" x="3473450" y="2830513"/>
          <p14:tracePt t="48089" x="3473450" y="2840038"/>
          <p14:tracePt t="48131" x="3473450" y="2847975"/>
          <p14:tracePt t="48181" x="3473450" y="2857500"/>
          <p14:tracePt t="48201" x="3482975" y="2867025"/>
          <p14:tracePt t="48211" x="3490913" y="2867025"/>
          <p14:tracePt t="48220" x="3509963" y="2867025"/>
          <p14:tracePt t="48230" x="3517900" y="2867025"/>
          <p14:tracePt t="48243" x="3527425" y="2867025"/>
          <p14:tracePt t="48259" x="3544888" y="2867025"/>
          <p14:tracePt t="48261" x="3562350" y="2867025"/>
          <p14:tracePt t="48276" x="3571875" y="2867025"/>
          <p14:tracePt t="48292" x="3589338" y="2867025"/>
          <p14:tracePt t="48309" x="3598863" y="2867025"/>
          <p14:tracePt t="48311" x="3608388" y="2867025"/>
          <p14:tracePt t="48330" x="3616325" y="2867025"/>
          <p14:tracePt t="48582" x="0" y="0"/>
        </p14:tracePtLst>
        <p14:tracePtLst>
          <p14:tracePt t="49245" x="3875088" y="3081338"/>
          <p14:tracePt t="49254" x="3875088" y="3062288"/>
          <p14:tracePt t="49274" x="3875088" y="3054350"/>
          <p14:tracePt t="49294" x="3875088" y="3044825"/>
          <p14:tracePt t="49304" x="3867150" y="3044825"/>
          <p14:tracePt t="49314" x="3867150" y="3036888"/>
          <p14:tracePt t="49326" x="3867150" y="3027363"/>
          <p14:tracePt t="49343" x="3857625" y="3027363"/>
          <p14:tracePt t="49359" x="3848100" y="3017838"/>
          <p14:tracePt t="49376" x="3840163" y="3009900"/>
          <p14:tracePt t="49393" x="3830638" y="3009900"/>
          <p14:tracePt t="49409" x="3822700" y="3009900"/>
          <p14:tracePt t="49426" x="3813175" y="3009900"/>
          <p14:tracePt t="49445" x="3803650" y="3009900"/>
          <p14:tracePt t="49475" x="3795713" y="3009900"/>
          <p14:tracePt t="49505" x="3786188" y="3009900"/>
          <p14:tracePt t="49515" x="3776663" y="3027363"/>
          <p14:tracePt t="49525" x="3776663" y="3044825"/>
          <p14:tracePt t="49535" x="3776663" y="3054350"/>
          <p14:tracePt t="49545" x="3768725" y="3062288"/>
          <p14:tracePt t="49559" x="3768725" y="3089275"/>
          <p14:tracePt t="49576" x="3768725" y="3116263"/>
          <p14:tracePt t="49593" x="3768725" y="3125788"/>
          <p14:tracePt t="49609" x="3768725" y="3152775"/>
          <p14:tracePt t="49626" x="3768725" y="3170238"/>
          <p14:tracePt t="49659" x="3768725" y="3179763"/>
          <p14:tracePt t="49676" x="3768725" y="3197225"/>
          <p14:tracePt t="49709" x="3776663" y="3205163"/>
          <p14:tracePt t="49726" x="3795713" y="3214688"/>
          <p14:tracePt t="49743" x="3795713" y="3232150"/>
          <p14:tracePt t="49759" x="3813175" y="3241675"/>
          <p14:tracePt t="49776" x="3840163" y="3251200"/>
          <p14:tracePt t="49809" x="3857625" y="3251200"/>
          <p14:tracePt t="49826" x="3875088" y="3251200"/>
          <p14:tracePt t="49859" x="3894138" y="3251200"/>
          <p14:tracePt t="49876" x="3902075" y="3251200"/>
          <p14:tracePt t="49893" x="3911600" y="3241675"/>
          <p14:tracePt t="49909" x="3919538" y="3224213"/>
          <p14:tracePt t="49926" x="3929063" y="3205163"/>
          <p14:tracePt t="49947" x="3929063" y="3197225"/>
          <p14:tracePt t="49959" x="3929063" y="3179763"/>
          <p14:tracePt t="49976" x="3929063" y="3160713"/>
          <p14:tracePt t="49993" x="3929063" y="3143250"/>
          <p14:tracePt t="50009" x="3929063" y="3125788"/>
          <p14:tracePt t="50026" x="3929063" y="3116263"/>
          <p14:tracePt t="50043" x="3929063" y="3098800"/>
          <p14:tracePt t="50059" x="3929063" y="3089275"/>
          <p14:tracePt t="50077" x="3929063" y="3081338"/>
          <p14:tracePt t="50097" x="3919538" y="3081338"/>
          <p14:tracePt t="50109" x="3911600" y="3081338"/>
          <p14:tracePt t="50126" x="3902075" y="3081338"/>
          <p14:tracePt t="50143" x="3875088" y="3081338"/>
          <p14:tracePt t="50159" x="3857625" y="3081338"/>
          <p14:tracePt t="50193" x="3840163" y="3081338"/>
          <p14:tracePt t="50226" x="3830638" y="3081338"/>
          <p14:tracePt t="50369" x="0" y="0"/>
        </p14:tracePtLst>
        <p14:tracePtLst>
          <p14:tracePt t="51146" x="4446588" y="2322513"/>
          <p14:tracePt t="51262" x="4446588" y="2330450"/>
          <p14:tracePt t="51273" x="4438650" y="2339975"/>
          <p14:tracePt t="51282" x="4429125" y="2347913"/>
          <p14:tracePt t="51302" x="4429125" y="2357438"/>
          <p14:tracePt t="51312" x="4429125" y="2366963"/>
          <p14:tracePt t="51326" x="4419600" y="2366963"/>
          <p14:tracePt t="51343" x="4419600" y="2374900"/>
          <p14:tracePt t="51360" x="4419600" y="2384425"/>
          <p14:tracePt t="51376" x="4419600" y="2393950"/>
          <p14:tracePt t="51393" x="4419600" y="2401888"/>
          <p14:tracePt t="51413" x="4419600" y="2411413"/>
          <p14:tracePt t="51433" x="4419600" y="2419350"/>
          <p14:tracePt t="51453" x="4419600" y="2428875"/>
          <p14:tracePt t="51463" x="4419600" y="2438400"/>
          <p14:tracePt t="51483" x="4429125" y="2446338"/>
          <p14:tracePt t="51494" x="4438650" y="2446338"/>
          <p14:tracePt t="51513" x="4446588" y="2455863"/>
          <p14:tracePt t="51526" x="4456113" y="2455863"/>
          <p14:tracePt t="51544" x="4465638" y="2455863"/>
          <p14:tracePt t="51560" x="4473575" y="2455863"/>
          <p14:tracePt t="51576" x="4483100" y="2455863"/>
          <p14:tracePt t="51593" x="4500563" y="2455863"/>
          <p14:tracePt t="51614" x="4510088" y="2455863"/>
          <p14:tracePt t="51635" x="4518025" y="2455863"/>
          <p14:tracePt t="52757" x="0" y="0"/>
        </p14:tracePtLst>
        <p14:tracePtLst>
          <p14:tracePt t="62912" x="2955925" y="3929063"/>
          <p14:tracePt t="63369" x="2955925" y="3919538"/>
          <p14:tracePt t="63379" x="2965450" y="3919538"/>
          <p14:tracePt t="63428" x="2965450" y="3911600"/>
          <p14:tracePt t="63448" x="2973388" y="3911600"/>
          <p14:tracePt t="63458" x="2973388" y="3902075"/>
          <p14:tracePt t="63478" x="2973388" y="3894138"/>
          <p14:tracePt t="63488" x="2973388" y="3884613"/>
          <p14:tracePt t="63508" x="2973388" y="3875088"/>
          <p14:tracePt t="63528" x="2973388" y="3867150"/>
          <p14:tracePt t="63548" x="2973388" y="3848100"/>
          <p14:tracePt t="63558" x="2973388" y="3830638"/>
          <p14:tracePt t="63568" x="2955925" y="3813175"/>
          <p14:tracePt t="63579" x="2938463" y="3795713"/>
          <p14:tracePt t="63595" x="2911475" y="3768725"/>
          <p14:tracePt t="63611" x="2874963" y="3732213"/>
          <p14:tracePt t="63628" x="2822575" y="3697288"/>
          <p14:tracePt t="63645" x="2803525" y="3679825"/>
          <p14:tracePt t="63661" x="2751138" y="3652838"/>
          <p14:tracePt t="63678" x="2724150" y="3643313"/>
          <p14:tracePt t="63680" x="2705100" y="3643313"/>
          <p14:tracePt t="63695" x="2687638" y="3643313"/>
          <p14:tracePt t="63712" x="2652713" y="3633788"/>
          <p14:tracePt t="63728" x="2633663" y="3633788"/>
          <p14:tracePt t="63729" x="2616200" y="3633788"/>
          <p14:tracePt t="63745" x="2608263" y="3633788"/>
          <p14:tracePt t="63761" x="2581275" y="3633788"/>
          <p14:tracePt t="63778" x="2571750" y="3633788"/>
          <p14:tracePt t="63795" x="2544763" y="3633788"/>
          <p14:tracePt t="63811" x="2517775" y="3652838"/>
          <p14:tracePt t="63828" x="2500313" y="3660775"/>
          <p14:tracePt t="63845" x="2482850" y="3670300"/>
          <p14:tracePt t="63862" x="2473325" y="3679825"/>
          <p14:tracePt t="63878" x="2473325" y="3687763"/>
          <p14:tracePt t="63895" x="2455863" y="3714750"/>
          <p14:tracePt t="63912" x="2446338" y="3732213"/>
          <p14:tracePt t="63928" x="2438400" y="3759200"/>
          <p14:tracePt t="63930" x="2438400" y="3768725"/>
          <p14:tracePt t="63945" x="2438400" y="3776663"/>
          <p14:tracePt t="63962" x="2428875" y="3803650"/>
          <p14:tracePt t="63980" x="2428875" y="3822700"/>
          <p14:tracePt t="64000" x="2428875" y="3830638"/>
          <p14:tracePt t="64012" x="2428875" y="3840163"/>
          <p14:tracePt t="64028" x="2428875" y="3848100"/>
          <p14:tracePt t="64045" x="2428875" y="3867150"/>
          <p14:tracePt t="64062" x="2428875" y="3894138"/>
          <p14:tracePt t="64095" x="2428875" y="3919538"/>
          <p14:tracePt t="64112" x="2438400" y="3938588"/>
          <p14:tracePt t="64128" x="2446338" y="3938588"/>
          <p14:tracePt t="64145" x="2455863" y="3965575"/>
          <p14:tracePt t="64162" x="2482850" y="4000500"/>
          <p14:tracePt t="64178" x="2482850" y="4010025"/>
          <p14:tracePt t="64195" x="2500313" y="4044950"/>
          <p14:tracePt t="64212" x="2517775" y="4071938"/>
          <p14:tracePt t="64228" x="2527300" y="4081463"/>
          <p14:tracePt t="64245" x="2536825" y="4089400"/>
          <p14:tracePt t="64261" x="2554288" y="4108450"/>
          <p14:tracePt t="64278" x="2562225" y="4116388"/>
          <p14:tracePt t="64295" x="2581275" y="4133850"/>
          <p14:tracePt t="64312" x="2608263" y="4152900"/>
          <p14:tracePt t="64328" x="2616200" y="4160838"/>
          <p14:tracePt t="64345" x="2643188" y="4170363"/>
          <p14:tracePt t="64362" x="2660650" y="4179888"/>
          <p14:tracePt t="64378" x="2670175" y="4179888"/>
          <p14:tracePt t="64395" x="2687638" y="4179888"/>
          <p14:tracePt t="64412" x="2697163" y="4187825"/>
          <p14:tracePt t="64428" x="2714625" y="4187825"/>
          <p14:tracePt t="64445" x="2724150" y="4187825"/>
          <p14:tracePt t="64462" x="2751138" y="4187825"/>
          <p14:tracePt t="64479" x="2759075" y="4187825"/>
          <p14:tracePt t="64495" x="2795588" y="4187825"/>
          <p14:tracePt t="64512" x="2803525" y="4187825"/>
          <p14:tracePt t="64529" x="2840038" y="4187825"/>
          <p14:tracePt t="64545" x="2874963" y="4187825"/>
          <p14:tracePt t="64562" x="2884488" y="4187825"/>
          <p14:tracePt t="64578" x="2911475" y="4179888"/>
          <p14:tracePt t="64595" x="2938463" y="4179888"/>
          <p14:tracePt t="64612" x="2946400" y="4170363"/>
          <p14:tracePt t="64613" x="2965450" y="4160838"/>
          <p14:tracePt t="64628" x="2982913" y="4152900"/>
          <p14:tracePt t="64645" x="3009900" y="4143375"/>
          <p14:tracePt t="64662" x="3017838" y="4133850"/>
          <p14:tracePt t="64663" x="3036888" y="4125913"/>
          <p14:tracePt t="64678" x="3036888" y="4116388"/>
          <p14:tracePt t="64695" x="3054350" y="4098925"/>
          <p14:tracePt t="64712" x="3062288" y="4081463"/>
          <p14:tracePt t="64728" x="3081338" y="4054475"/>
          <p14:tracePt t="64745" x="3089275" y="4037013"/>
          <p14:tracePt t="64762" x="3089275" y="4017963"/>
          <p14:tracePt t="64778" x="3089275" y="4010025"/>
          <p14:tracePt t="64795" x="3089275" y="3990975"/>
          <p14:tracePt t="64828" x="3089275" y="3983038"/>
          <p14:tracePt t="64864" x="3081338" y="3965575"/>
          <p14:tracePt t="64874" x="3071813" y="3956050"/>
          <p14:tracePt t="64884" x="3054350" y="3938588"/>
          <p14:tracePt t="64895" x="3027363" y="3919538"/>
          <p14:tracePt t="64912" x="3009900" y="3902075"/>
          <p14:tracePt t="64928" x="2965450" y="3867150"/>
          <p14:tracePt t="64945" x="2884488" y="3813175"/>
          <p14:tracePt t="64962" x="2857500" y="3795713"/>
          <p14:tracePt t="64978" x="2786063" y="3751263"/>
          <p14:tracePt t="64995" x="2714625" y="3724275"/>
          <p14:tracePt t="65012" x="2687638" y="3705225"/>
          <p14:tracePt t="65028" x="2625725" y="3687763"/>
          <p14:tracePt t="65045" x="2581275" y="3670300"/>
          <p14:tracePt t="65062" x="2554288" y="3670300"/>
          <p14:tracePt t="65078" x="2517775" y="3670300"/>
          <p14:tracePt t="65095" x="2482850" y="3670300"/>
          <p14:tracePt t="65112" x="2465388" y="3670300"/>
          <p14:tracePt t="65128" x="2446338" y="3670300"/>
          <p14:tracePt t="65145" x="2428875" y="3670300"/>
          <p14:tracePt t="65162" x="2419350" y="3670300"/>
          <p14:tracePt t="65178" x="2411413" y="3679825"/>
          <p14:tracePt t="65195" x="2401888" y="3687763"/>
          <p14:tracePt t="65212" x="2393950" y="3697288"/>
          <p14:tracePt t="65229" x="2393950" y="3714750"/>
          <p14:tracePt t="65245" x="2384425" y="3732213"/>
          <p14:tracePt t="65262" x="2374900" y="3741738"/>
          <p14:tracePt t="65278" x="2374900" y="3776663"/>
          <p14:tracePt t="65296" x="2374900" y="3795713"/>
          <p14:tracePt t="65312" x="2374900" y="3813175"/>
          <p14:tracePt t="65328" x="2374900" y="3840163"/>
          <p14:tracePt t="65345" x="2374900" y="3848100"/>
          <p14:tracePt t="65346" x="2384425" y="3875088"/>
          <p14:tracePt t="65362" x="2393950" y="3894138"/>
          <p14:tracePt t="65378" x="2419350" y="3929063"/>
          <p14:tracePt t="65395" x="2428875" y="3956050"/>
          <p14:tracePt t="65396" x="2446338" y="3973513"/>
          <p14:tracePt t="65412" x="2455863" y="4000500"/>
          <p14:tracePt t="65429" x="2490788" y="4044950"/>
          <p14:tracePt t="65445" x="2500313" y="4062413"/>
          <p14:tracePt t="65462" x="2527300" y="4089400"/>
          <p14:tracePt t="65478" x="2544763" y="4116388"/>
          <p14:tracePt t="65495" x="2562225" y="4133850"/>
          <p14:tracePt t="65512" x="2589213" y="4152900"/>
          <p14:tracePt t="65529" x="2616200" y="4170363"/>
          <p14:tracePt t="65545" x="2633663" y="4179888"/>
          <p14:tracePt t="65562" x="2670175" y="4197350"/>
          <p14:tracePt t="65578" x="2724150" y="4205288"/>
          <p14:tracePt t="65595" x="2751138" y="4205288"/>
          <p14:tracePt t="65612" x="2795588" y="4205288"/>
          <p14:tracePt t="65629" x="2840038" y="4205288"/>
          <p14:tracePt t="65645" x="2857500" y="4205288"/>
          <p14:tracePt t="65662" x="2894013" y="4205288"/>
          <p14:tracePt t="65679" x="2928938" y="4205288"/>
          <p14:tracePt t="65695" x="2955925" y="4205288"/>
          <p14:tracePt t="65712" x="2990850" y="4187825"/>
          <p14:tracePt t="65728" x="3027363" y="4160838"/>
          <p14:tracePt t="65745" x="3036888" y="4152900"/>
          <p14:tracePt t="65762" x="3054350" y="4133850"/>
          <p14:tracePt t="65778" x="3071813" y="4125913"/>
          <p14:tracePt t="65796" x="3081338" y="4116388"/>
          <p14:tracePt t="65812" x="3098800" y="4098925"/>
          <p14:tracePt t="65829" x="3116263" y="4071938"/>
          <p14:tracePt t="65845" x="3116263" y="4062413"/>
          <p14:tracePt t="65862" x="3133725" y="4044950"/>
          <p14:tracePt t="65879" x="3133725" y="4037013"/>
          <p14:tracePt t="65895" x="3133725" y="4017963"/>
          <p14:tracePt t="65939" x="3133725" y="4010025"/>
          <p14:tracePt t="65959" x="3133725" y="4000500"/>
          <p14:tracePt t="65969" x="3133725" y="3990975"/>
          <p14:tracePt t="65979" x="3133725" y="3973513"/>
          <p14:tracePt t="65989" x="3116263" y="3956050"/>
          <p14:tracePt t="65999" x="3098800" y="3929063"/>
          <p14:tracePt t="66012" x="3062288" y="3894138"/>
          <p14:tracePt t="66029" x="2973388" y="3795713"/>
          <p14:tracePt t="66045" x="2919413" y="3751263"/>
          <p14:tracePt t="66062" x="2795588" y="3643313"/>
          <p14:tracePt t="66079" x="2679700" y="3554413"/>
          <p14:tracePt t="66095" x="2625725" y="3517900"/>
          <p14:tracePt t="66112" x="2509838" y="3482975"/>
          <p14:tracePt t="66129" x="2446338" y="3465513"/>
          <p14:tracePt t="66130" x="2411413" y="3455988"/>
          <p14:tracePt t="66145" x="2357438" y="3455988"/>
          <p14:tracePt t="66162" x="2303463" y="3455988"/>
          <p14:tracePt t="66179" x="2268538" y="3455988"/>
          <p14:tracePt t="66195" x="2251075" y="3455988"/>
          <p14:tracePt t="66212" x="2232025" y="3455988"/>
          <p14:tracePt t="66229" x="2224088" y="3455988"/>
          <p14:tracePt t="66246" x="2197100" y="3482975"/>
          <p14:tracePt t="66262" x="2170113" y="3517900"/>
          <p14:tracePt t="66279" x="2160588" y="3536950"/>
          <p14:tracePt t="66281" x="2143125" y="3562350"/>
          <p14:tracePt t="66295" x="2143125" y="3571875"/>
          <p14:tracePt t="66312" x="2133600" y="3608388"/>
          <p14:tracePt t="66329" x="2125663" y="3625850"/>
          <p14:tracePt t="66345" x="2125663" y="3670300"/>
          <p14:tracePt t="66362" x="2125663" y="3705225"/>
          <p14:tracePt t="66379" x="2125663" y="3724275"/>
          <p14:tracePt t="66395" x="2125663" y="3759200"/>
          <p14:tracePt t="66412" x="2125663" y="3803650"/>
          <p14:tracePt t="66429" x="2143125" y="3822700"/>
          <p14:tracePt t="66445" x="2160588" y="3875088"/>
          <p14:tracePt t="66462" x="2197100" y="3919538"/>
          <p14:tracePt t="66479" x="2205038" y="3938588"/>
          <p14:tracePt t="66495" x="2251075" y="3990975"/>
          <p14:tracePt t="66512" x="2330450" y="4054475"/>
          <p14:tracePt t="66529" x="2374900" y="4098925"/>
          <p14:tracePt t="66531" x="2428875" y="4133850"/>
          <p14:tracePt t="66545" x="2465388" y="4170363"/>
          <p14:tracePt t="66562" x="2554288" y="4224338"/>
          <p14:tracePt t="66579" x="2589213" y="4241800"/>
          <p14:tracePt t="66595" x="2660650" y="4268788"/>
          <p14:tracePt t="66612" x="2732088" y="4276725"/>
          <p14:tracePt t="66629" x="2786063" y="4276725"/>
          <p14:tracePt t="66645" x="2874963" y="4276725"/>
          <p14:tracePt t="66662" x="2955925" y="4232275"/>
          <p14:tracePt t="66679" x="2982913" y="4224338"/>
          <p14:tracePt t="66695" x="3036888" y="4187825"/>
          <p14:tracePt t="66712" x="3062288" y="4160838"/>
          <p14:tracePt t="66729" x="3089275" y="4143375"/>
          <p14:tracePt t="66745" x="3125788" y="4108450"/>
          <p14:tracePt t="66762" x="3160713" y="4054475"/>
          <p14:tracePt t="66779" x="3187700" y="4027488"/>
          <p14:tracePt t="66795" x="3205163" y="3973513"/>
          <p14:tracePt t="66812" x="3224213" y="3938588"/>
          <p14:tracePt t="66829" x="3232150" y="3919538"/>
          <p14:tracePt t="66846" x="3232150" y="3894138"/>
          <p14:tracePt t="66862" x="3232150" y="3875088"/>
          <p14:tracePt t="66895" x="3224213" y="3848100"/>
          <p14:tracePt t="66912" x="3205163" y="3813175"/>
          <p14:tracePt t="66929" x="3187700" y="3803650"/>
          <p14:tracePt t="66946" x="3143250" y="3768725"/>
          <p14:tracePt t="66962" x="3116263" y="3751263"/>
          <p14:tracePt t="66979" x="3044825" y="3697288"/>
          <p14:tracePt t="66995" x="2946400" y="3633788"/>
          <p14:tracePt t="67012" x="2894013" y="3608388"/>
          <p14:tracePt t="67013" x="2857500" y="3598863"/>
          <p14:tracePt t="67029" x="2813050" y="3589338"/>
          <p14:tracePt t="67045" x="2759075" y="3589338"/>
          <p14:tracePt t="67062" x="2741613" y="3589338"/>
          <p14:tracePt t="67064" x="2732088" y="3589338"/>
          <p14:tracePt t="67079" x="2724150" y="3589338"/>
          <p14:tracePt t="67095" x="2697163" y="3589338"/>
          <p14:tracePt t="67112" x="2687638" y="3589338"/>
          <p14:tracePt t="67129" x="2679700" y="3598863"/>
          <p14:tracePt t="67145" x="2670175" y="3608388"/>
          <p14:tracePt t="67164" x="2670175" y="3616325"/>
          <p14:tracePt t="67179" x="2660650" y="3616325"/>
          <p14:tracePt t="67195" x="2652713" y="3625850"/>
          <p14:tracePt t="67229" x="2652713" y="3633788"/>
          <p14:tracePt t="67246" x="2643188" y="3633788"/>
          <p14:tracePt t="67274" x="2643188" y="3643313"/>
          <p14:tracePt t="67284" x="2633663" y="3643313"/>
          <p14:tracePt t="67314" x="2633663" y="3652838"/>
          <p14:tracePt t="67335" x="2633663" y="3660775"/>
          <p14:tracePt t="67344" x="2625725" y="3660775"/>
          <p14:tracePt t="67375" x="2616200" y="3670300"/>
          <p14:tracePt t="67395" x="2616200" y="3679825"/>
          <p14:tracePt t="67405" x="2616200" y="3687763"/>
          <p14:tracePt t="67415" x="2616200" y="3697288"/>
          <p14:tracePt t="67429" x="2616200" y="3705225"/>
          <p14:tracePt t="67445" x="2616200" y="3724275"/>
          <p14:tracePt t="67462" x="2616200" y="3732213"/>
          <p14:tracePt t="67867" x="2616200" y="3724275"/>
          <p14:tracePt t="67876" x="2616200" y="3687763"/>
          <p14:tracePt t="67887" x="2616200" y="3633788"/>
          <p14:tracePt t="67897" x="2616200" y="3589338"/>
          <p14:tracePt t="67912" x="2616200" y="3536950"/>
          <p14:tracePt t="67929" x="2633663" y="3419475"/>
          <p14:tracePt t="67946" x="2643188" y="3357563"/>
          <p14:tracePt t="67947" x="2652713" y="3295650"/>
          <p14:tracePt t="67962" x="2670175" y="3241675"/>
          <p14:tracePt t="67979" x="2705100" y="3133725"/>
          <p14:tracePt t="67996" x="2724150" y="3098800"/>
          <p14:tracePt t="67997" x="2741613" y="3071813"/>
          <p14:tracePt t="68012" x="2751138" y="3044825"/>
          <p14:tracePt t="68029" x="2776538" y="3017838"/>
          <p14:tracePt t="68046" x="2786063" y="3000375"/>
          <p14:tracePt t="68062" x="2840038" y="2973388"/>
          <p14:tracePt t="68079" x="2911475" y="2938463"/>
          <p14:tracePt t="68096" x="2965450" y="2919413"/>
          <p14:tracePt t="68112" x="3054350" y="2894013"/>
          <p14:tracePt t="68129" x="3160713" y="2884488"/>
          <p14:tracePt t="68146" x="3205163" y="2884488"/>
          <p14:tracePt t="68162" x="3303588" y="2884488"/>
          <p14:tracePt t="68179" x="3411538" y="2894013"/>
          <p14:tracePt t="68196" x="3455988" y="2901950"/>
          <p14:tracePt t="68212" x="3589338" y="2919413"/>
          <p14:tracePt t="68230" x="3705225" y="2938463"/>
          <p14:tracePt t="68246" x="3741738" y="2946400"/>
          <p14:tracePt t="68262" x="3830638" y="2965450"/>
          <p14:tracePt t="68279" x="3857625" y="2973388"/>
          <p14:tracePt t="68572" x="3875088" y="2973388"/>
          <p14:tracePt t="68580" x="3902075" y="2982913"/>
          <p14:tracePt t="68589" x="3946525" y="2990850"/>
          <p14:tracePt t="68600" x="3990975" y="3000375"/>
          <p14:tracePt t="68612" x="4054475" y="3009900"/>
          <p14:tracePt t="68629" x="4160838" y="3036888"/>
          <p14:tracePt t="68646" x="4197350" y="3036888"/>
          <p14:tracePt t="68662" x="4251325" y="3036888"/>
          <p14:tracePt t="68679" x="4303713" y="3036888"/>
          <p14:tracePt t="68696" x="4330700" y="3036888"/>
          <p14:tracePt t="68712" x="4375150" y="3036888"/>
          <p14:tracePt t="68729" x="4402138" y="3036888"/>
          <p14:tracePt t="68731" x="4429125" y="3036888"/>
          <p14:tracePt t="68746" x="4456113" y="3036888"/>
          <p14:tracePt t="68762" x="4491038" y="3017838"/>
          <p14:tracePt t="68779" x="4518025" y="3017838"/>
          <p14:tracePt t="68796" x="4537075" y="3000375"/>
          <p14:tracePt t="68812" x="4562475" y="2973388"/>
          <p14:tracePt t="68829" x="4572000" y="2973388"/>
          <p14:tracePt t="68846" x="4572000" y="2965450"/>
          <p14:tracePt t="68863" x="4581525" y="2955925"/>
          <p14:tracePt t="68879" x="4581525" y="2946400"/>
          <p14:tracePt t="68896" x="4589463" y="2928938"/>
          <p14:tracePt t="68912" x="4589463" y="2911475"/>
          <p14:tracePt t="68929" x="4589463" y="2894013"/>
          <p14:tracePt t="68930" x="4589463" y="2874963"/>
          <p14:tracePt t="68946" x="4589463" y="2867025"/>
          <p14:tracePt t="68962" x="4589463" y="2840038"/>
          <p14:tracePt t="68979" x="4589463" y="2813050"/>
          <p14:tracePt t="68996" x="4572000" y="2795588"/>
          <p14:tracePt t="69012" x="4527550" y="2751138"/>
          <p14:tracePt t="69029" x="4491038" y="2714625"/>
          <p14:tracePt t="69046" x="4384675" y="2652713"/>
          <p14:tracePt t="69062" x="4276725" y="2608263"/>
          <p14:tracePt t="69079" x="4241800" y="2598738"/>
          <p14:tracePt t="69096" x="4170363" y="2598738"/>
          <p14:tracePt t="69112" x="4125913" y="2598738"/>
          <p14:tracePt t="69129" x="4116388" y="2598738"/>
          <p14:tracePt t="69146" x="4089400" y="2598738"/>
          <p14:tracePt t="69162" x="4081463" y="2598738"/>
          <p14:tracePt t="69196" x="4071938" y="2598738"/>
          <p14:tracePt t="69212" x="4062413" y="2608263"/>
          <p14:tracePt t="69229" x="4062413" y="2625725"/>
          <p14:tracePt t="69246" x="4062413" y="2652713"/>
          <p14:tracePt t="69262" x="4054475" y="2679700"/>
          <p14:tracePt t="69279" x="4054475" y="2687638"/>
          <p14:tracePt t="69296" x="4054475" y="2714625"/>
          <p14:tracePt t="69312" x="4054475" y="2732088"/>
          <p14:tracePt t="69329" x="4062413" y="2751138"/>
          <p14:tracePt t="69346" x="4081463" y="2776538"/>
          <p14:tracePt t="69362" x="4089400" y="2786063"/>
          <p14:tracePt t="69379" x="4108450" y="2803525"/>
          <p14:tracePt t="69396" x="4152900" y="2822575"/>
          <p14:tracePt t="69413" x="4214813" y="2847975"/>
          <p14:tracePt t="69429" x="4251325" y="2847975"/>
          <p14:tracePt t="69446" x="4313238" y="2867025"/>
          <p14:tracePt t="69463" x="4367213" y="2874963"/>
          <p14:tracePt t="69479" x="4394200" y="2874963"/>
          <p14:tracePt t="69496" x="4446588" y="2874963"/>
          <p14:tracePt t="69513" x="4510088" y="2874963"/>
          <p14:tracePt t="69529" x="4537075" y="2874963"/>
          <p14:tracePt t="69546" x="4598988" y="2874963"/>
          <p14:tracePt t="69563" x="4625975" y="2867025"/>
          <p14:tracePt t="69579" x="4633913" y="2857500"/>
          <p14:tracePt t="69596" x="4652963" y="2847975"/>
          <p14:tracePt t="69684" x="4652963" y="2840038"/>
          <p14:tracePt t="69694" x="4633913" y="2830513"/>
          <p14:tracePt t="69704" x="4589463" y="2795588"/>
          <p14:tracePt t="69714" x="4537075" y="2751138"/>
          <p14:tracePt t="69729" x="4465638" y="2714625"/>
          <p14:tracePt t="69746" x="4268788" y="2625725"/>
          <p14:tracePt t="69763" x="4170363" y="2598738"/>
          <p14:tracePt t="69779" x="3973513" y="2562225"/>
          <p14:tracePt t="69796" x="3848100" y="2554288"/>
          <p14:tracePt t="69813" x="3803650" y="2554288"/>
          <p14:tracePt t="69829" x="3751263" y="2554288"/>
          <p14:tracePt t="69846" x="3724275" y="2554288"/>
          <p14:tracePt t="69863" x="3714750" y="2554288"/>
          <p14:tracePt t="69879" x="3705225" y="2554288"/>
          <p14:tracePt t="69896" x="3697288" y="2554288"/>
          <p14:tracePt t="69913" x="3697288" y="2562225"/>
          <p14:tracePt t="69929" x="3687763" y="2571750"/>
          <p14:tracePt t="69946" x="3687763" y="2589213"/>
          <p14:tracePt t="69963" x="3679825" y="2608263"/>
          <p14:tracePt t="69979" x="3679825" y="2633663"/>
          <p14:tracePt t="69996" x="3679825" y="2652713"/>
          <p14:tracePt t="70013" x="3679825" y="2670175"/>
          <p14:tracePt t="70029" x="3679825" y="2697163"/>
          <p14:tracePt t="70046" x="3697288" y="2714625"/>
          <p14:tracePt t="70063" x="3705225" y="2732088"/>
          <p14:tracePt t="70079" x="3741738" y="2759075"/>
          <p14:tracePt t="70096" x="3776663" y="2786063"/>
          <p14:tracePt t="70113" x="3822700" y="2795588"/>
          <p14:tracePt t="70129" x="3902075" y="2840038"/>
          <p14:tracePt t="70146" x="3990975" y="2874963"/>
          <p14:tracePt t="70163" x="4044950" y="2894013"/>
          <p14:tracePt t="70179" x="4133850" y="2901950"/>
          <p14:tracePt t="70196" x="4232275" y="2901950"/>
          <p14:tracePt t="70213" x="4276725" y="2901950"/>
          <p14:tracePt t="70229" x="4367213" y="2894013"/>
          <p14:tracePt t="70246" x="4429125" y="2857500"/>
          <p14:tracePt t="70263" x="4456113" y="2847975"/>
          <p14:tracePt t="70279" x="4500563" y="2813050"/>
          <p14:tracePt t="70296" x="4527550" y="2786063"/>
          <p14:tracePt t="70313" x="4537075" y="2776538"/>
          <p14:tracePt t="70329" x="4554538" y="2751138"/>
          <p14:tracePt t="70346" x="4572000" y="2724150"/>
          <p14:tracePt t="70363" x="4572000" y="2714625"/>
          <p14:tracePt t="70379" x="4581525" y="2697163"/>
          <p14:tracePt t="70396" x="4581525" y="2679700"/>
          <p14:tracePt t="70413" x="4581525" y="2670175"/>
          <p14:tracePt t="70447" x="4581525" y="2660650"/>
          <p14:tracePt t="70457" x="4554538" y="2652713"/>
          <p14:tracePt t="70468" x="4537075" y="2643188"/>
          <p14:tracePt t="70479" x="4518025" y="2633663"/>
          <p14:tracePt t="70496" x="4500563" y="2625725"/>
          <p14:tracePt t="70513" x="4465638" y="2625725"/>
          <p14:tracePt t="70529" x="4446588" y="2616200"/>
          <p14:tracePt t="70546" x="4438650" y="2616200"/>
          <p14:tracePt t="70563" x="4419600" y="2616200"/>
          <p14:tracePt t="70579" x="4411663" y="2616200"/>
          <p14:tracePt t="70596" x="4402138" y="2616200"/>
          <p14:tracePt t="70613" x="4384675" y="2625725"/>
          <p14:tracePt t="70629" x="4375150" y="2633663"/>
          <p14:tracePt t="71100" x="0" y="0"/>
        </p14:tracePtLst>
        <p14:tracePtLst>
          <p14:tracePt t="75630" x="2759075" y="3990975"/>
          <p14:tracePt t="75638" x="2768600" y="3983038"/>
          <p14:tracePt t="75648" x="2786063" y="3983038"/>
          <p14:tracePt t="75664" x="2795588" y="3983038"/>
          <p14:tracePt t="75680" x="2822575" y="3983038"/>
          <p14:tracePt t="75697" x="2857500" y="3983038"/>
          <p14:tracePt t="75714" x="2867025" y="3983038"/>
          <p14:tracePt t="75731" x="2894013" y="3983038"/>
          <p14:tracePt t="75748" x="2901950" y="3983038"/>
          <p14:tracePt t="75764" x="2919413" y="3983038"/>
          <p14:tracePt t="75780" x="2938463" y="3983038"/>
          <p14:tracePt t="75797" x="2946400" y="3983038"/>
          <p14:tracePt t="75814" x="2973388" y="3983038"/>
          <p14:tracePt t="75830" x="2990850" y="3983038"/>
          <p14:tracePt t="75864" x="3000375" y="3983038"/>
          <p14:tracePt t="75881" x="3000375" y="3973513"/>
          <p14:tracePt t="75918" x="3000375" y="3965575"/>
          <p14:tracePt t="75929" x="3000375" y="3956050"/>
          <p14:tracePt t="75938" x="3000375" y="3938588"/>
          <p14:tracePt t="75948" x="2982913" y="3911600"/>
          <p14:tracePt t="75964" x="2965450" y="3884613"/>
          <p14:tracePt t="75980" x="2901950" y="3822700"/>
          <p14:tracePt t="75997" x="2867025" y="3786188"/>
          <p14:tracePt t="76014" x="2795588" y="3741738"/>
          <p14:tracePt t="76030" x="2724150" y="3705225"/>
          <p14:tracePt t="76047" x="2697163" y="3705225"/>
          <p14:tracePt t="76064" x="2616200" y="3687763"/>
          <p14:tracePt t="76080" x="2562225" y="3679825"/>
          <p14:tracePt t="76097" x="2544763" y="3679825"/>
          <p14:tracePt t="76114" x="2509838" y="3679825"/>
          <p14:tracePt t="76130" x="2482850" y="3679825"/>
          <p14:tracePt t="76147" x="2465388" y="3679825"/>
          <p14:tracePt t="76164" x="2428875" y="3679825"/>
          <p14:tracePt t="76181" x="2411413" y="3697288"/>
          <p14:tracePt t="76197" x="2411413" y="3705225"/>
          <p14:tracePt t="76214" x="2401888" y="3714750"/>
          <p14:tracePt t="76230" x="2401888" y="3724275"/>
          <p14:tracePt t="76247" x="2393950" y="3724275"/>
          <p14:tracePt t="76264" x="2393950" y="3751263"/>
          <p14:tracePt t="76280" x="2393950" y="3795713"/>
          <p14:tracePt t="76297" x="2393950" y="3822700"/>
          <p14:tracePt t="76314" x="2393950" y="3857625"/>
          <p14:tracePt t="76330" x="2393950" y="3902075"/>
          <p14:tracePt t="76347" x="2393950" y="3919538"/>
          <p14:tracePt t="76364" x="2411413" y="3965575"/>
          <p14:tracePt t="76380" x="2428875" y="4000500"/>
          <p14:tracePt t="76397" x="2438400" y="4010025"/>
          <p14:tracePt t="76414" x="2455863" y="4037013"/>
          <p14:tracePt t="76431" x="2490788" y="4062413"/>
          <p14:tracePt t="76447" x="2500313" y="4071938"/>
          <p14:tracePt t="76464" x="2536825" y="4098925"/>
          <p14:tracePt t="76481" x="2571750" y="4116388"/>
          <p14:tracePt t="76497" x="2589213" y="4133850"/>
          <p14:tracePt t="76514" x="2616200" y="4143375"/>
          <p14:tracePt t="76531" x="2643188" y="4152900"/>
          <p14:tracePt t="76547" x="2660650" y="4160838"/>
          <p14:tracePt t="76564" x="2705100" y="4160838"/>
          <p14:tracePt t="76581" x="2741613" y="4170363"/>
          <p14:tracePt t="76597" x="2759075" y="4170363"/>
          <p14:tracePt t="76614" x="2803525" y="4179888"/>
          <p14:tracePt t="76631" x="2847975" y="4179888"/>
          <p14:tracePt t="76647" x="2874963" y="4179888"/>
          <p14:tracePt t="76664" x="2911475" y="4179888"/>
          <p14:tracePt t="76680" x="2938463" y="4170363"/>
          <p14:tracePt t="76697" x="2973388" y="4152900"/>
          <p14:tracePt t="76714" x="3017838" y="4116388"/>
          <p14:tracePt t="76730" x="3036888" y="4108450"/>
          <p14:tracePt t="76747" x="3062288" y="4089400"/>
          <p14:tracePt t="76764" x="3081338" y="4062413"/>
          <p14:tracePt t="76781" x="3089275" y="4054475"/>
          <p14:tracePt t="76797" x="3089275" y="4037013"/>
          <p14:tracePt t="76814" x="3089275" y="4027488"/>
          <p14:tracePt t="76831" x="3089275" y="4017963"/>
          <p14:tracePt t="76847" x="3089275" y="4000500"/>
          <p14:tracePt t="76864" x="3089275" y="3983038"/>
          <p14:tracePt t="76881" x="3071813" y="3956050"/>
          <p14:tracePt t="76897" x="2982913" y="3830638"/>
          <p14:tracePt t="76914" x="2874963" y="3714750"/>
          <p14:tracePt t="76931" x="2813050" y="3652838"/>
          <p14:tracePt t="76947" x="2679700" y="3562350"/>
          <p14:tracePt t="76964" x="2554288" y="3500438"/>
          <p14:tracePt t="76981" x="2517775" y="3500438"/>
          <p14:tracePt t="76997" x="2446338" y="3500438"/>
          <p14:tracePt t="77014" x="2428875" y="3500438"/>
          <p14:tracePt t="77030" x="2419350" y="3500438"/>
          <p14:tracePt t="77047" x="2401888" y="3500438"/>
          <p14:tracePt t="77064" x="2393950" y="3509963"/>
          <p14:tracePt t="77080" x="2393950" y="3517900"/>
          <p14:tracePt t="77097" x="2366963" y="3554413"/>
          <p14:tracePt t="77114" x="2347913" y="3581400"/>
          <p14:tracePt t="77131" x="2339975" y="3598863"/>
          <p14:tracePt t="77147" x="2330450" y="3625850"/>
          <p14:tracePt t="77164" x="2322513" y="3660775"/>
          <p14:tracePt t="77181" x="2322513" y="3679825"/>
          <p14:tracePt t="77197" x="2312988" y="3732213"/>
          <p14:tracePt t="77214" x="2312988" y="3786188"/>
          <p14:tracePt t="77231" x="2312988" y="3803650"/>
          <p14:tracePt t="77247" x="2312988" y="3840163"/>
          <p14:tracePt t="77264" x="2312988" y="3867150"/>
          <p14:tracePt t="77280" x="2322513" y="3884613"/>
          <p14:tracePt t="77297" x="2330450" y="3902075"/>
          <p14:tracePt t="77314" x="2347913" y="3911600"/>
          <p14:tracePt t="77331" x="2357438" y="3919538"/>
          <p14:tracePt t="77347" x="2384425" y="3946525"/>
          <p14:tracePt t="77364" x="2419350" y="3965575"/>
          <p14:tracePt t="77381" x="2428875" y="3973513"/>
          <p14:tracePt t="77397" x="2465388" y="3990975"/>
          <p14:tracePt t="77414" x="2482850" y="4000500"/>
          <p14:tracePt t="77435" x="2490788" y="4000500"/>
          <p14:tracePt t="77455" x="2500313" y="4010025"/>
          <p14:tracePt t="77757" x="0" y="0"/>
        </p14:tracePtLst>
        <p14:tracePtLst>
          <p14:tracePt t="78721" x="2670175" y="4010025"/>
          <p14:tracePt t="80939" x="2670175" y="4000500"/>
          <p14:tracePt t="81020" x="2670175" y="3990975"/>
          <p14:tracePt t="81481" x="2670175" y="3983038"/>
          <p14:tracePt t="81511" x="2670175" y="3973513"/>
          <p14:tracePt t="81551" x="2670175" y="3965575"/>
          <p14:tracePt t="81581" x="2670175" y="3956050"/>
          <p14:tracePt t="81611" x="2670175" y="3946525"/>
          <p14:tracePt t="81631" x="2670175" y="3938588"/>
          <p14:tracePt t="81672" x="2670175" y="3929063"/>
          <p14:tracePt t="81712" x="2670175" y="3919538"/>
          <p14:tracePt t="81742" x="2679700" y="3919538"/>
          <p14:tracePt t="81752" x="2679700" y="3911600"/>
          <p14:tracePt t="81772" x="2679700" y="3902075"/>
          <p14:tracePt t="81802" x="2679700" y="3894138"/>
          <p14:tracePt t="81832" x="2679700" y="3884613"/>
          <p14:tracePt t="81872" x="2679700" y="3875088"/>
          <p14:tracePt t="81902" x="2679700" y="3867150"/>
          <p14:tracePt t="81984" x="2679700" y="3857625"/>
          <p14:tracePt t="82034" x="2687638" y="3857625"/>
          <p14:tracePt t="82076" x="2687638" y="3848100"/>
          <p14:tracePt t="82144" x="2687638" y="3840163"/>
          <p14:tracePt t="82174" x="2687638" y="3830638"/>
          <p14:tracePt t="82194" x="2697163" y="3830638"/>
          <p14:tracePt t="82224" x="2697163" y="3822700"/>
          <p14:tracePt t="82244" x="2697163" y="3813175"/>
          <p14:tracePt t="82264" x="2697163" y="3803650"/>
          <p14:tracePt t="82678" x="2697163" y="3795713"/>
          <p14:tracePt t="82697" x="2697163" y="3786188"/>
          <p14:tracePt t="82727" x="2697163" y="3776663"/>
          <p14:tracePt t="82759" x="2697163" y="3768725"/>
          <p14:tracePt t="82767" x="2705100" y="3768725"/>
          <p14:tracePt t="82778" x="2705100" y="3759200"/>
          <p14:tracePt t="82788" x="2705100" y="3751263"/>
          <p14:tracePt t="82807" x="2705100" y="3741738"/>
          <p14:tracePt t="82816" x="2705100" y="3732213"/>
          <p14:tracePt t="82831" x="2705100" y="3724275"/>
          <p14:tracePt t="82848" x="2705100" y="3714750"/>
          <p14:tracePt t="82936" x="2705100" y="3705225"/>
          <p14:tracePt t="83027" x="2705100" y="3697288"/>
          <p14:tracePt t="83037" x="2705100" y="3687763"/>
          <p14:tracePt t="83057" x="2705100" y="3679825"/>
          <p14:tracePt t="83077" x="2714625" y="3670300"/>
          <p14:tracePt t="83087" x="2714625" y="3660775"/>
          <p14:tracePt t="83097" x="2714625" y="3652838"/>
          <p14:tracePt t="83107" x="2714625" y="3643313"/>
          <p14:tracePt t="83117" x="2714625" y="3633788"/>
          <p14:tracePt t="83131" x="2714625" y="3625850"/>
          <p14:tracePt t="83148" x="2714625" y="3608388"/>
          <p14:tracePt t="83164" x="2724150" y="3598863"/>
          <p14:tracePt t="83181" x="2724150" y="3581400"/>
          <p14:tracePt t="83198" x="2732088" y="3562350"/>
          <p14:tracePt t="83215" x="2732088" y="3554413"/>
          <p14:tracePt t="83231" x="2732088" y="3544888"/>
          <p14:tracePt t="83248" x="2732088" y="3536950"/>
          <p14:tracePt t="83265" x="2732088" y="3527425"/>
          <p14:tracePt t="83281" x="2732088" y="3517900"/>
          <p14:tracePt t="83298" x="2732088" y="3509963"/>
          <p14:tracePt t="83315" x="2741613" y="3490913"/>
          <p14:tracePt t="83331" x="2741613" y="3473450"/>
          <p14:tracePt t="83348" x="2741613" y="3465513"/>
          <p14:tracePt t="83365" x="2741613" y="3455988"/>
          <p14:tracePt t="83381" x="2741613" y="3438525"/>
          <p14:tracePt t="83398" x="2751138" y="3411538"/>
          <p14:tracePt t="83415" x="2751138" y="3402013"/>
          <p14:tracePt t="83432" x="2759075" y="3375025"/>
          <p14:tracePt t="83448" x="2759075" y="3340100"/>
          <p14:tracePt t="83481" x="2759075" y="3313113"/>
          <p14:tracePt t="83498" x="2768600" y="3303588"/>
          <p14:tracePt t="83519" x="2768600" y="3295650"/>
          <p14:tracePt t="83861" x="2776538" y="3295650"/>
          <p14:tracePt t="83891" x="2786063" y="3295650"/>
          <p14:tracePt t="83911" x="2795588" y="3295650"/>
          <p14:tracePt t="83931" x="2803525" y="3295650"/>
          <p14:tracePt t="83941" x="2813050" y="3295650"/>
          <p14:tracePt t="83951" x="2813050" y="3303588"/>
          <p14:tracePt t="83965" x="2822575" y="3303588"/>
          <p14:tracePt t="83982" x="2840038" y="3313113"/>
          <p14:tracePt t="83998" x="2840038" y="3322638"/>
          <p14:tracePt t="84015" x="2857500" y="3330575"/>
          <p14:tracePt t="84032" x="2884488" y="3340100"/>
          <p14:tracePt t="84051" x="2894013" y="3348038"/>
          <p14:tracePt t="84065" x="2901950" y="3348038"/>
          <p14:tracePt t="84082" x="2919413" y="3348038"/>
          <p14:tracePt t="84115" x="2938463" y="3357563"/>
          <p14:tracePt t="84132" x="2946400" y="3357563"/>
          <p14:tracePt t="84165" x="2955925" y="3357563"/>
          <p14:tracePt t="84242" x="2955925" y="3367088"/>
          <p14:tracePt t="84252" x="2955925" y="3375025"/>
          <p14:tracePt t="84262" x="2955925" y="3384550"/>
          <p14:tracePt t="84282" x="2955925" y="3402013"/>
          <p14:tracePt t="84292" x="2938463" y="3411538"/>
          <p14:tracePt t="84302" x="2928938" y="3419475"/>
          <p14:tracePt t="84315" x="2911475" y="3429000"/>
          <p14:tracePt t="84332" x="2894013" y="3446463"/>
          <p14:tracePt t="84349" x="2884488" y="3455988"/>
          <p14:tracePt t="84365" x="2867025" y="3473450"/>
          <p14:tracePt t="84382" x="2857500" y="3482975"/>
          <p14:tracePt t="84398" x="2847975" y="3482975"/>
          <p14:tracePt t="84415" x="2847975" y="3490913"/>
          <p14:tracePt t="84754" x="2847975" y="3482975"/>
          <p14:tracePt t="84764" x="2840038" y="3473450"/>
          <p14:tracePt t="84774" x="2830513" y="3446463"/>
          <p14:tracePt t="84784" x="2822575" y="3419475"/>
          <p14:tracePt t="84798" x="2813050" y="3394075"/>
          <p14:tracePt t="84815" x="2803525" y="3340100"/>
          <p14:tracePt t="84832" x="2795588" y="3313113"/>
          <p14:tracePt t="84849" x="2795588" y="3276600"/>
          <p14:tracePt t="84865" x="2795588" y="3251200"/>
          <p14:tracePt t="84882" x="2795588" y="3224213"/>
          <p14:tracePt t="84884" x="2795588" y="3205163"/>
          <p14:tracePt t="84899" x="2795588" y="3187700"/>
          <p14:tracePt t="84915" x="2795588" y="3160713"/>
          <p14:tracePt t="84932" x="2795588" y="3152775"/>
          <p14:tracePt t="84948" x="2795588" y="3133725"/>
          <p14:tracePt t="84965" x="2795588" y="3125788"/>
          <p14:tracePt t="84982" x="2795588" y="3116263"/>
          <p14:tracePt t="84999" x="2795588" y="3108325"/>
          <p14:tracePt t="85036" x="2795588" y="3098800"/>
          <p14:tracePt t="85336" x="2795588" y="3125788"/>
          <p14:tracePt t="85346" x="2795588" y="3143250"/>
          <p14:tracePt t="85356" x="2795588" y="3187700"/>
          <p14:tracePt t="85367" x="2795588" y="3251200"/>
          <p14:tracePt t="85382" x="2795588" y="3330575"/>
          <p14:tracePt t="85399" x="2795588" y="3490913"/>
          <p14:tracePt t="85415" x="2795588" y="3571875"/>
          <p14:tracePt t="85416" x="2795588" y="3616325"/>
          <p14:tracePt t="85432" x="2795588" y="3660775"/>
          <p14:tracePt t="85448" x="2795588" y="3724275"/>
          <p14:tracePt t="85465" x="2795588" y="3751263"/>
          <p14:tracePt t="85482" x="2795588" y="3803650"/>
          <p14:tracePt t="85498" x="2795588" y="3840163"/>
          <p14:tracePt t="85515" x="2795588" y="3848100"/>
          <p14:tracePt t="85532" x="2795588" y="3867150"/>
          <p14:tracePt t="85548" x="2795588" y="3875088"/>
          <p14:tracePt t="85818" x="2795588" y="3884613"/>
          <p14:tracePt t="85828" x="2795588" y="3894138"/>
          <p14:tracePt t="85848" x="2795588" y="3902075"/>
          <p14:tracePt t="85858" x="2795588" y="3911600"/>
          <p14:tracePt t="85869" x="2795588" y="3919538"/>
          <p14:tracePt t="85882" x="2795588" y="3929063"/>
          <p14:tracePt t="85899" x="2795588" y="3956050"/>
          <p14:tracePt t="85915" x="2795588" y="3973513"/>
          <p14:tracePt t="85932" x="2795588" y="3990975"/>
          <p14:tracePt t="85949" x="2795588" y="4017963"/>
          <p14:tracePt t="85982" x="2795588" y="4037013"/>
          <p14:tracePt t="85999" x="2795588" y="4054475"/>
          <p14:tracePt t="86015" x="2795588" y="4062413"/>
          <p14:tracePt t="86032" x="2795588" y="4071938"/>
          <p14:tracePt t="86049" x="2795588" y="4089400"/>
          <p14:tracePt t="86065" x="2795588" y="4098925"/>
          <p14:tracePt t="86089" x="2795588" y="4108450"/>
          <p14:tracePt t="86120" x="2795588" y="4116388"/>
          <p14:tracePt t="86130" x="2795588" y="4125913"/>
          <p14:tracePt t="86140" x="2795588" y="4133850"/>
          <p14:tracePt t="86150" x="2786063" y="4133850"/>
          <p14:tracePt t="86165" x="2786063" y="4143375"/>
          <p14:tracePt t="86250" x="2786063" y="4160838"/>
          <p14:tracePt t="86270" x="2776538" y="4170363"/>
          <p14:tracePt t="86290" x="2776538" y="4179888"/>
          <p14:tracePt t="86310" x="2776538" y="4187825"/>
          <p14:tracePt t="86320" x="2776538" y="4197350"/>
          <p14:tracePt t="86340" x="2776538" y="4205288"/>
          <p14:tracePt t="86390" x="2776538" y="4214813"/>
          <p14:tracePt t="87074" x="2776538" y="4224338"/>
          <p14:tracePt t="87687" x="2776538" y="4205288"/>
          <p14:tracePt t="87697" x="2776538" y="4187825"/>
          <p14:tracePt t="87706" x="2776538" y="4160838"/>
          <p14:tracePt t="87717" x="2776538" y="4133850"/>
          <p14:tracePt t="87733" x="2776538" y="4098925"/>
          <p14:tracePt t="87749" x="2776538" y="4044950"/>
          <p14:tracePt t="87766" x="2776538" y="4000500"/>
          <p14:tracePt t="87782" x="2776538" y="3983038"/>
          <p14:tracePt t="87799" x="2776538" y="3946525"/>
          <p14:tracePt t="87816" x="2776538" y="3902075"/>
          <p14:tracePt t="87832" x="2776538" y="3875088"/>
          <p14:tracePt t="87849" x="2776538" y="3840163"/>
          <p14:tracePt t="87866" x="2776538" y="3822700"/>
          <p14:tracePt t="87882" x="2776538" y="3813175"/>
          <p14:tracePt t="87899" x="2776538" y="3786188"/>
          <p14:tracePt t="87916" x="2776538" y="3759200"/>
          <p14:tracePt t="87932" x="2776538" y="3741738"/>
          <p14:tracePt t="87949" x="2776538" y="3714750"/>
          <p14:tracePt t="87966" x="2776538" y="3697288"/>
          <p14:tracePt t="87982" x="2776538" y="3687763"/>
          <p14:tracePt t="87999" x="2776538" y="3660775"/>
          <p14:tracePt t="88016" x="2776538" y="3652838"/>
          <p14:tracePt t="88017" x="2776538" y="3633788"/>
          <p14:tracePt t="88032" x="2776538" y="3616325"/>
          <p14:tracePt t="88050" x="2776538" y="3571875"/>
          <p14:tracePt t="88065" x="2776538" y="3536950"/>
          <p14:tracePt t="88082" x="2776538" y="3482975"/>
          <p14:tracePt t="88099" x="2776538" y="3438525"/>
          <p14:tracePt t="88115" x="2776538" y="3419475"/>
          <p14:tracePt t="88132" x="2786063" y="3375025"/>
          <p14:tracePt t="88149" x="2795588" y="3340100"/>
          <p14:tracePt t="88166" x="2795588" y="3313113"/>
          <p14:tracePt t="88182" x="2803525" y="3286125"/>
          <p14:tracePt t="88199" x="2813050" y="3251200"/>
          <p14:tracePt t="88540" x="2813050" y="3241675"/>
          <p14:tracePt t="88560" x="2813050" y="3232150"/>
          <p14:tracePt t="88570" x="2813050" y="3224213"/>
          <p14:tracePt t="88590" x="2813050" y="3214688"/>
          <p14:tracePt t="88599" x="2813050" y="3197225"/>
          <p14:tracePt t="88609" x="2813050" y="3187700"/>
          <p14:tracePt t="88620" x="2813050" y="3179763"/>
          <p14:tracePt t="88632" x="2813050" y="3170238"/>
          <p14:tracePt t="88649" x="2813050" y="3160713"/>
          <p14:tracePt t="88669" x="2813050" y="3152775"/>
          <p14:tracePt t="88682" x="2813050" y="3143250"/>
          <p14:tracePt t="88700" x="2813050" y="3133725"/>
          <p14:tracePt t="88719" x="2813050" y="3125788"/>
          <p14:tracePt t="88740" x="2813050" y="3116263"/>
          <p14:tracePt t="88750" x="2813050" y="3108325"/>
          <p14:tracePt t="88770" x="2813050" y="3098800"/>
          <p14:tracePt t="88800" x="2813050" y="3089275"/>
          <p14:tracePt t="92155" x="0" y="0"/>
        </p14:tracePtLst>
        <p14:tracePtLst>
          <p14:tracePt t="95880" x="2786063" y="3000375"/>
          <p14:tracePt t="96623" x="2795588" y="3000375"/>
          <p14:tracePt t="96654" x="2803525" y="3000375"/>
          <p14:tracePt t="96662" x="2813050" y="3000375"/>
          <p14:tracePt t="97475" x="2813050" y="3009900"/>
          <p14:tracePt t="97486" x="2813050" y="3027363"/>
          <p14:tracePt t="97495" x="2813050" y="3054350"/>
          <p14:tracePt t="97505" x="2822575" y="3089275"/>
          <p14:tracePt t="97517" x="2822575" y="3133725"/>
          <p14:tracePt t="97534" x="2830513" y="3187700"/>
          <p14:tracePt t="97550" x="2857500" y="3322638"/>
          <p14:tracePt t="97567" x="2874963" y="3438525"/>
          <p14:tracePt t="97584" x="2884488" y="3490913"/>
          <p14:tracePt t="97601" x="2911475" y="3589338"/>
          <p14:tracePt t="97617" x="2911475" y="3643313"/>
          <p14:tracePt t="97634" x="2911475" y="3660775"/>
          <p14:tracePt t="97650" x="2919413" y="3687763"/>
          <p14:tracePt t="97667" x="2928938" y="3705225"/>
          <p14:tracePt t="97684" x="2928938" y="3714750"/>
          <p14:tracePt t="97700" x="2928938" y="3732213"/>
          <p14:tracePt t="97717" x="2946400" y="3776663"/>
          <p14:tracePt t="97734" x="2946400" y="3795713"/>
          <p14:tracePt t="97750" x="2955925" y="3840163"/>
          <p14:tracePt t="97767" x="2973388" y="3884613"/>
          <p14:tracePt t="97784" x="2973388" y="3902075"/>
          <p14:tracePt t="97800" x="2982913" y="3938588"/>
          <p14:tracePt t="97817" x="3000375" y="3983038"/>
          <p14:tracePt t="97834" x="3000375" y="3990975"/>
          <p14:tracePt t="97850" x="3009900" y="4017963"/>
          <p14:tracePt t="97867" x="3017838" y="4017963"/>
          <p14:tracePt t="98099" x="3017838" y="4027488"/>
          <p14:tracePt t="98109" x="3017838" y="4044950"/>
          <p14:tracePt t="98120" x="3017838" y="4071938"/>
          <p14:tracePt t="98134" x="3017838" y="4098925"/>
          <p14:tracePt t="98151" x="3017838" y="4133850"/>
          <p14:tracePt t="98168" x="3017838" y="4152900"/>
          <p14:tracePt t="98184" x="3017838" y="4160838"/>
          <p14:tracePt t="98201" x="3017838" y="4170363"/>
          <p14:tracePt t="98219" x="3017838" y="4179888"/>
          <p14:tracePt t="98480" x="3017838" y="4170363"/>
          <p14:tracePt t="98490" x="3017838" y="4125913"/>
          <p14:tracePt t="98500" x="3017838" y="4054475"/>
          <p14:tracePt t="98511" x="3009900" y="3938588"/>
          <p14:tracePt t="98520" x="2982913" y="3768725"/>
          <p14:tracePt t="98534" x="2955925" y="3598863"/>
          <p14:tracePt t="98551" x="2901950" y="3348038"/>
          <p14:tracePt t="98567" x="2884488" y="3276600"/>
          <p14:tracePt t="98584" x="2847975" y="3179763"/>
          <p14:tracePt t="98601" x="2830513" y="3098800"/>
          <p14:tracePt t="98618" x="2822575" y="3071813"/>
          <p14:tracePt t="98634" x="2813050" y="3027363"/>
          <p14:tracePt t="98651" x="2813050" y="3009900"/>
          <p14:tracePt t="99324" x="2830513" y="3009900"/>
          <p14:tracePt t="99333" x="2830513" y="3017838"/>
          <p14:tracePt t="99343" x="2847975" y="3017838"/>
          <p14:tracePt t="99364" x="2857500" y="3027363"/>
          <p14:tracePt t="99373" x="2867025" y="3027363"/>
          <p14:tracePt t="99393" x="2884488" y="3027363"/>
          <p14:tracePt t="99413" x="2894013" y="3036888"/>
          <p14:tracePt t="99423" x="2901950" y="3036888"/>
          <p14:tracePt t="99434" x="2911475" y="3036888"/>
          <p14:tracePt t="99451" x="2919413" y="3036888"/>
          <p14:tracePt t="99467" x="2928938" y="3044825"/>
          <p14:tracePt t="99484" x="2946400" y="3044825"/>
          <p14:tracePt t="99517" x="2955925" y="3044825"/>
          <p14:tracePt t="99534" x="2973388" y="3044825"/>
          <p14:tracePt t="99553" x="2982913" y="3044825"/>
          <p14:tracePt t="99567" x="2982913" y="3054350"/>
          <p14:tracePt t="99584" x="2990850" y="3054350"/>
          <p14:tracePt t="99601" x="3000375" y="3054350"/>
          <p14:tracePt t="99617" x="3009900" y="3054350"/>
          <p14:tracePt t="99634" x="3017838" y="3054350"/>
          <p14:tracePt t="99651" x="3027363" y="3054350"/>
          <p14:tracePt t="99667" x="3036888" y="3062288"/>
          <p14:tracePt t="99684" x="3044825" y="3062288"/>
          <p14:tracePt t="99701" x="3054350" y="3062288"/>
          <p14:tracePt t="99717" x="3062288" y="3062288"/>
          <p14:tracePt t="99734" x="3071813" y="3062288"/>
          <p14:tracePt t="99751" x="3081338" y="3071813"/>
          <p14:tracePt t="99767" x="3089275" y="3071813"/>
          <p14:tracePt t="99784" x="3098800" y="3071813"/>
          <p14:tracePt t="99801" x="3098800" y="3081338"/>
          <p14:tracePt t="99817" x="3108325" y="3081338"/>
          <p14:tracePt t="99834" x="3125788" y="3089275"/>
          <p14:tracePt t="99867" x="3133725" y="3089275"/>
          <p14:tracePt t="100076" x="3116263" y="3089275"/>
          <p14:tracePt t="100085" x="3108325" y="3089275"/>
          <p14:tracePt t="100095" x="3098800" y="3089275"/>
          <p14:tracePt t="100105" x="3081338" y="3089275"/>
          <p14:tracePt t="100118" x="3062288" y="3089275"/>
          <p14:tracePt t="100134" x="3054350" y="3089275"/>
          <p14:tracePt t="100151" x="3027363" y="3089275"/>
          <p14:tracePt t="100167" x="3000375" y="3089275"/>
          <p14:tracePt t="100184" x="2990850" y="3081338"/>
          <p14:tracePt t="100201" x="2973388" y="3081338"/>
          <p14:tracePt t="100217" x="2946400" y="3071813"/>
          <p14:tracePt t="100234" x="2938463" y="3071813"/>
          <p14:tracePt t="100251" x="2919413" y="3062288"/>
          <p14:tracePt t="100267" x="2901950" y="3062288"/>
          <p14:tracePt t="100286" x="2894013" y="3062288"/>
          <p14:tracePt t="100301" x="2884488" y="3062288"/>
          <p14:tracePt t="100317" x="2874963" y="3062288"/>
          <p14:tracePt t="100334" x="2867025" y="3062288"/>
          <p14:tracePt t="100467" x="2857500" y="3062288"/>
          <p14:tracePt t="100517" x="2847975" y="3062288"/>
          <p14:tracePt t="100527" x="2847975" y="3054350"/>
          <p14:tracePt t="100739" x="2857500" y="3054350"/>
          <p14:tracePt t="100750" x="2867025" y="3054350"/>
          <p14:tracePt t="100760" x="2884488" y="3054350"/>
          <p14:tracePt t="100770" x="2901950" y="3054350"/>
          <p14:tracePt t="100784" x="2919413" y="3054350"/>
          <p14:tracePt t="100801" x="2965450" y="3062288"/>
          <p14:tracePt t="100818" x="2990850" y="3081338"/>
          <p14:tracePt t="100834" x="3009900" y="3089275"/>
          <p14:tracePt t="100851" x="3036888" y="3098800"/>
          <p14:tracePt t="100867" x="3044825" y="3108325"/>
          <p14:tracePt t="100884" x="3071813" y="3116263"/>
          <p14:tracePt t="100901" x="3089275" y="3125788"/>
          <p14:tracePt t="100934" x="3108325" y="3133725"/>
          <p14:tracePt t="100951" x="3125788" y="3133725"/>
          <p14:tracePt t="100968" x="3133725" y="3133725"/>
          <p14:tracePt t="100984" x="3152775" y="3143250"/>
          <p14:tracePt t="101001" x="3160713" y="3143250"/>
          <p14:tracePt t="101018" x="3170238" y="3152775"/>
          <p14:tracePt t="101034" x="3187700" y="3152775"/>
          <p14:tracePt t="101051" x="3197225" y="3152775"/>
          <p14:tracePt t="101068" x="3197225" y="3160713"/>
          <p14:tracePt t="101084" x="3205163" y="3160713"/>
          <p14:tracePt t="101101" x="3214688" y="3160713"/>
          <p14:tracePt t="104889" x="0" y="0"/>
        </p14:tracePtLst>
        <p14:tracePtLst>
          <p14:tracePt t="105920" x="2786063" y="3054350"/>
          <p14:tracePt t="106026" x="2786063" y="3044825"/>
          <p14:tracePt t="106127" x="2786063" y="3036888"/>
          <p14:tracePt t="106147" x="2786063" y="3027363"/>
          <p14:tracePt t="106157" x="2776538" y="3027363"/>
          <p14:tracePt t="106177" x="2776538" y="3017838"/>
          <p14:tracePt t="106197" x="2776538" y="3009900"/>
          <p14:tracePt t="106207" x="2776538" y="2990850"/>
          <p14:tracePt t="106219" x="2776538" y="2982913"/>
          <p14:tracePt t="106236" x="2776538" y="2955925"/>
          <p14:tracePt t="106252" x="2776538" y="2938463"/>
          <p14:tracePt t="106269" x="2776538" y="2901950"/>
          <p14:tracePt t="106285" x="2776538" y="2884488"/>
          <p14:tracePt t="106287" x="2776538" y="2867025"/>
          <p14:tracePt t="106302" x="2776538" y="2847975"/>
          <p14:tracePt t="106319" x="2776538" y="2822575"/>
          <p14:tracePt t="106335" x="2776538" y="2803525"/>
          <p14:tracePt t="106338" x="2776538" y="2786063"/>
          <p14:tracePt t="106352" x="2776538" y="2776538"/>
          <p14:tracePt t="106369" x="2776538" y="2741613"/>
          <p14:tracePt t="106387" x="2776538" y="2724150"/>
          <p14:tracePt t="106407" x="2776538" y="2714625"/>
          <p14:tracePt t="106889" x="2776538" y="2724150"/>
          <p14:tracePt t="106899" x="2776538" y="2732088"/>
          <p14:tracePt t="106909" x="2776538" y="2759075"/>
          <p14:tracePt t="106919" x="2776538" y="2776538"/>
          <p14:tracePt t="106935" x="2768600" y="2803525"/>
          <p14:tracePt t="106952" x="2768600" y="2847975"/>
          <p14:tracePt t="106969" x="2768600" y="2894013"/>
          <p14:tracePt t="106985" x="2768600" y="2901950"/>
          <p14:tracePt t="107002" x="2759075" y="2938463"/>
          <p14:tracePt t="107019" x="2759075" y="2955925"/>
          <p14:tracePt t="107039" x="2759075" y="2965450"/>
          <p14:tracePt t="107052" x="2759075" y="2973388"/>
          <p14:tracePt t="107069" x="2759075" y="2990850"/>
          <p14:tracePt t="107102" x="2759075" y="3000375"/>
          <p14:tracePt t="107291" x="2759075" y="2982913"/>
          <p14:tracePt t="107302" x="2759075" y="2965450"/>
          <p14:tracePt t="107312" x="2759075" y="2946400"/>
          <p14:tracePt t="107322" x="2759075" y="2928938"/>
          <p14:tracePt t="107336" x="2759075" y="2911475"/>
          <p14:tracePt t="107352" x="2759075" y="2857500"/>
          <p14:tracePt t="107369" x="2759075" y="2830513"/>
          <p14:tracePt t="107386" x="2759075" y="2786063"/>
          <p14:tracePt t="107402" x="2759075" y="2751138"/>
          <p14:tracePt t="107420" x="2759075" y="2741613"/>
          <p14:tracePt t="107421" x="2759075" y="2732088"/>
          <p14:tracePt t="107442" x="2759075" y="2724150"/>
          <p14:tracePt t="107461" x="2759075" y="2714625"/>
          <p14:tracePt t="107491" x="2759075" y="2705100"/>
          <p14:tracePt t="107512" x="2759075" y="2697163"/>
          <p14:tracePt t="107702" x="2759075" y="2705100"/>
          <p14:tracePt t="107712" x="2759075" y="2714625"/>
          <p14:tracePt t="107722" x="2759075" y="2732088"/>
          <p14:tracePt t="107735" x="2759075" y="2741613"/>
          <p14:tracePt t="107752" x="2759075" y="2776538"/>
          <p14:tracePt t="107769" x="2759075" y="2803525"/>
          <p14:tracePt t="107785" x="2759075" y="2840038"/>
          <p14:tracePt t="107802" x="2759075" y="2867025"/>
          <p14:tracePt t="107819" x="2759075" y="2884488"/>
          <p14:tracePt t="107835" x="2759075" y="2919413"/>
          <p14:tracePt t="107852" x="2759075" y="2946400"/>
          <p14:tracePt t="107869" x="2759075" y="2965450"/>
          <p14:tracePt t="107885" x="2759075" y="2990850"/>
          <p14:tracePt t="107902" x="2759075" y="3009900"/>
          <p14:tracePt t="107919" x="2759075" y="3017838"/>
          <p14:tracePt t="107935" x="2759075" y="3027363"/>
          <p14:tracePt t="108113" x="2759075" y="3017838"/>
          <p14:tracePt t="108123" x="2759075" y="3009900"/>
          <p14:tracePt t="108134" x="2768600" y="3000375"/>
          <p14:tracePt t="108144" x="2768600" y="2982913"/>
          <p14:tracePt t="108154" x="2768600" y="2955925"/>
          <p14:tracePt t="108169" x="2768600" y="2938463"/>
          <p14:tracePt t="108185" x="2776538" y="2894013"/>
          <p14:tracePt t="108202" x="2776538" y="2874963"/>
          <p14:tracePt t="108219" x="2795588" y="2822575"/>
          <p14:tracePt t="108235" x="2795588" y="2776538"/>
          <p14:tracePt t="108252" x="2795588" y="2759075"/>
          <p14:tracePt t="108269" x="2795588" y="2732088"/>
          <p14:tracePt t="108285" x="2795588" y="2714625"/>
          <p14:tracePt t="108302" x="2795588" y="2705100"/>
          <p14:tracePt t="108319" x="2795588" y="2697163"/>
          <p14:tracePt t="108335" x="2795588" y="2687638"/>
          <p14:tracePt t="108415" x="2795588" y="2679700"/>
          <p14:tracePt t="108626" x="2795588" y="2687638"/>
          <p14:tracePt t="108636" x="2795588" y="2705100"/>
          <p14:tracePt t="108646" x="2795588" y="2714625"/>
          <p14:tracePt t="108656" x="2795588" y="2724150"/>
          <p14:tracePt t="108669" x="2795588" y="2741613"/>
          <p14:tracePt t="108685" x="2795588" y="2786063"/>
          <p14:tracePt t="108702" x="2795588" y="2813050"/>
          <p14:tracePt t="108719" x="2795588" y="2840038"/>
          <p14:tracePt t="108736" x="2795588" y="2867025"/>
          <p14:tracePt t="108752" x="2795588" y="2874963"/>
          <p14:tracePt t="108769" x="2795588" y="2894013"/>
          <p14:tracePt t="108786" x="2795588" y="2911475"/>
          <p14:tracePt t="108802" x="2795588" y="2919413"/>
          <p14:tracePt t="108819" x="2795588" y="2938463"/>
          <p14:tracePt t="108836" x="2795588" y="2946400"/>
          <p14:tracePt t="110022" x="2795588" y="2938463"/>
          <p14:tracePt t="110031" x="2795588" y="2928938"/>
          <p14:tracePt t="110042" x="2795588" y="2919413"/>
          <p14:tracePt t="110063" x="2795588" y="2911475"/>
          <p14:tracePt t="110073" x="2795588" y="2901950"/>
          <p14:tracePt t="110086" x="2795588" y="2894013"/>
          <p14:tracePt t="110103" x="2795588" y="2884488"/>
          <p14:tracePt t="110133" x="2795588" y="2874963"/>
          <p14:tracePt t="110153" x="2795588" y="2867025"/>
          <p14:tracePt t="110163" x="2795588" y="2857500"/>
          <p14:tracePt t="110183" x="2795588" y="2847975"/>
          <p14:tracePt t="110212" x="2795588" y="2840038"/>
          <p14:tracePt t="110222" x="2795588" y="2830513"/>
          <p14:tracePt t="110232" x="2795588" y="2822575"/>
          <p14:tracePt t="110253" x="2795588" y="2813050"/>
          <p14:tracePt t="110274" x="2795588" y="2803525"/>
          <p14:tracePt t="110284" x="2795588" y="2795588"/>
          <p14:tracePt t="110314" x="2795588" y="2786063"/>
          <p14:tracePt t="110654" x="0" y="0"/>
        </p14:tracePtLst>
        <p14:tracePtLst>
          <p14:tracePt t="111399" x="2724150" y="3660775"/>
          <p14:tracePt t="111598" x="2724150" y="3687763"/>
          <p14:tracePt t="111607" x="2724150" y="3705225"/>
          <p14:tracePt t="111618" x="2724150" y="3724275"/>
          <p14:tracePt t="111628" x="2724150" y="3751263"/>
          <p14:tracePt t="111637" x="2724150" y="3776663"/>
          <p14:tracePt t="111653" x="2724150" y="3803650"/>
          <p14:tracePt t="111669" x="2724150" y="3857625"/>
          <p14:tracePt t="111686" x="2724150" y="3875088"/>
          <p14:tracePt t="111703" x="2724150" y="3929063"/>
          <p14:tracePt t="111719" x="2724150" y="3983038"/>
          <p14:tracePt t="111736" x="2724150" y="4000500"/>
          <p14:tracePt t="111753" x="2724150" y="4027488"/>
          <p14:tracePt t="111769" x="2724150" y="4044950"/>
          <p14:tracePt t="111786" x="2724150" y="4054475"/>
          <p14:tracePt t="111803" x="2724150" y="4071938"/>
          <p14:tracePt t="111820" x="2724150" y="4089400"/>
          <p14:tracePt t="111836" x="2724150" y="4098925"/>
          <p14:tracePt t="112010" x="2724150" y="4089400"/>
          <p14:tracePt t="112019" x="2724150" y="4062413"/>
          <p14:tracePt t="112029" x="2724150" y="4044950"/>
          <p14:tracePt t="112039" x="2724150" y="4017963"/>
          <p14:tracePt t="112053" x="2724150" y="3990975"/>
          <p14:tracePt t="112069" x="2724150" y="3938588"/>
          <p14:tracePt t="112086" x="2724150" y="3911600"/>
          <p14:tracePt t="112103" x="2724150" y="3875088"/>
          <p14:tracePt t="112119" x="2724150" y="3848100"/>
          <p14:tracePt t="112136" x="2724150" y="3830638"/>
          <p14:tracePt t="112153" x="2724150" y="3813175"/>
          <p14:tracePt t="112170" x="2724150" y="3795713"/>
          <p14:tracePt t="112187" x="2724150" y="3786188"/>
          <p14:tracePt t="112211" x="2724150" y="3776663"/>
          <p14:tracePt t="112261" x="2724150" y="3768725"/>
          <p14:tracePt t="112461" x="2724150" y="3776663"/>
          <p14:tracePt t="112471" x="2724150" y="3786188"/>
          <p14:tracePt t="112481" x="2724150" y="3813175"/>
          <p14:tracePt t="112491" x="2724150" y="3830638"/>
          <p14:tracePt t="112503" x="2724150" y="3857625"/>
          <p14:tracePt t="112520" x="2724150" y="3884613"/>
          <p14:tracePt t="112536" x="2724150" y="3911600"/>
          <p14:tracePt t="112553" x="2724150" y="3929063"/>
          <p14:tracePt t="112570" x="2724150" y="3938588"/>
          <p14:tracePt t="112587" x="2724150" y="3946525"/>
          <p14:tracePt t="112612" x="2724150" y="3956050"/>
          <p14:tracePt t="112853" x="0" y="0"/>
        </p14:tracePtLst>
        <p14:tracePtLst>
          <p14:tracePt t="113196" x="2724150" y="3956050"/>
          <p14:tracePt t="113315" x="2724150" y="3938588"/>
          <p14:tracePt t="113335" x="2724150" y="3929063"/>
          <p14:tracePt t="113345" x="2724150" y="3919538"/>
          <p14:tracePt t="113355" x="2724150" y="3911600"/>
          <p14:tracePt t="113370" x="2724150" y="3902075"/>
          <p14:tracePt t="113386" x="2724150" y="3875088"/>
          <p14:tracePt t="113403" x="2724150" y="3857625"/>
          <p14:tracePt t="113420" x="2724150" y="3795713"/>
          <p14:tracePt t="113437" x="2724150" y="3705225"/>
          <p14:tracePt t="113453" x="2724150" y="3670300"/>
          <p14:tracePt t="113455" x="2724150" y="3633788"/>
          <p14:tracePt t="113470" x="2724150" y="3608388"/>
          <p14:tracePt t="113486" x="2724150" y="3562350"/>
          <p14:tracePt t="113503" x="2724150" y="3536950"/>
          <p14:tracePt t="113520" x="2724150" y="3482975"/>
          <p14:tracePt t="113536" x="2724150" y="3419475"/>
          <p14:tracePt t="113553" x="2732088" y="3384550"/>
          <p14:tracePt t="113570" x="2732088" y="3340100"/>
          <p14:tracePt t="113586" x="2741613" y="3295650"/>
          <p14:tracePt t="113604" x="2741613" y="3276600"/>
          <p14:tracePt t="113620" x="2741613" y="3241675"/>
          <p14:tracePt t="113636" x="2751138" y="3170238"/>
          <p14:tracePt t="113653" x="2751138" y="3116263"/>
          <p14:tracePt t="113670" x="2768600" y="3017838"/>
          <p14:tracePt t="113686" x="2776538" y="2973388"/>
          <p14:tracePt t="113958" x="2776538" y="2965450"/>
          <p14:tracePt t="113977" x="2776538" y="2955925"/>
          <p14:tracePt t="113987" x="2776538" y="2938463"/>
          <p14:tracePt t="113997" x="2776538" y="2919413"/>
          <p14:tracePt t="114007" x="2776538" y="2901950"/>
          <p14:tracePt t="114020" x="2776538" y="2874963"/>
          <p14:tracePt t="114037" x="2776538" y="2830513"/>
          <p14:tracePt t="114053" x="2776538" y="2813050"/>
          <p14:tracePt t="114070" x="2776538" y="2776538"/>
          <p14:tracePt t="114087" x="2776538" y="2751138"/>
          <p14:tracePt t="114103" x="2776538" y="2741613"/>
          <p14:tracePt t="114120" x="2776538" y="2714625"/>
          <p14:tracePt t="114137" x="2776538" y="2697163"/>
          <p14:tracePt t="114157" x="2776538" y="2687638"/>
          <p14:tracePt t="114187" x="2776538" y="2679700"/>
          <p14:tracePt t="114990" x="2786063" y="2679700"/>
          <p14:tracePt t="115001" x="2786063" y="2697163"/>
          <p14:tracePt t="115010" x="2795588" y="2714625"/>
          <p14:tracePt t="115021" x="2813050" y="2759075"/>
          <p14:tracePt t="115037" x="2840038" y="2822575"/>
          <p14:tracePt t="115053" x="2894013" y="2965450"/>
          <p14:tracePt t="115070" x="2911475" y="3027363"/>
          <p14:tracePt t="115071" x="2946400" y="3089275"/>
          <p14:tracePt t="115071" x="0" y="0"/>
        </p14:tracePtLst>
        <p14:tracePtLst>
          <p14:tracePt t="116801" x="2768600" y="4089400"/>
          <p14:tracePt t="116811" x="2759075" y="4089400"/>
          <p14:tracePt t="117109" x="2759075" y="4098925"/>
          <p14:tracePt t="117119" x="2768600" y="4098925"/>
          <p14:tracePt t="117139" x="2776538" y="4098925"/>
          <p14:tracePt t="117150" x="2803525" y="4108450"/>
          <p14:tracePt t="117159" x="2822575" y="4116388"/>
          <p14:tracePt t="117170" x="2840038" y="4125913"/>
          <p14:tracePt t="117187" x="2857500" y="4125913"/>
          <p14:tracePt t="117204" x="2901950" y="4143375"/>
          <p14:tracePt t="117220" x="2938463" y="4152900"/>
          <p14:tracePt t="117237" x="2955925" y="4160838"/>
          <p14:tracePt t="117254" x="2990850" y="4179888"/>
          <p14:tracePt t="117270" x="3009900" y="4179888"/>
          <p14:tracePt t="117287" x="3017838" y="4187825"/>
          <p14:tracePt t="117304" x="3044825" y="4187825"/>
          <p14:tracePt t="117321" x="3054350" y="4187825"/>
          <p14:tracePt t="117337" x="3062288" y="4197350"/>
          <p14:tracePt t="117354" x="3081338" y="4205288"/>
          <p14:tracePt t="117370" x="3089275" y="4205288"/>
          <p14:tracePt t="117387" x="3098800" y="4205288"/>
          <p14:tracePt t="117404" x="3108325" y="4205288"/>
          <p14:tracePt t="117420" x="3116263" y="4205288"/>
          <p14:tracePt t="117437" x="3125788" y="4205288"/>
          <p14:tracePt t="117480" x="3133725" y="4205288"/>
          <p14:tracePt t="117490" x="3143250" y="4214813"/>
          <p14:tracePt t="117803" x="3133725" y="4214813"/>
          <p14:tracePt t="117813" x="3116263" y="4214813"/>
          <p14:tracePt t="117823" x="3098800" y="4214813"/>
          <p14:tracePt t="117838" x="3081338" y="4214813"/>
          <p14:tracePt t="117854" x="3044825" y="4214813"/>
          <p14:tracePt t="117871" x="3027363" y="4214813"/>
          <p14:tracePt t="117887" x="2990850" y="4205288"/>
          <p14:tracePt t="117904" x="2955925" y="4205288"/>
          <p14:tracePt t="117920" x="2928938" y="4197350"/>
          <p14:tracePt t="117937" x="2894013" y="4187825"/>
          <p14:tracePt t="117954" x="2857500" y="4179888"/>
          <p14:tracePt t="117970" x="2847975" y="4179888"/>
          <p14:tracePt t="117972" x="2830513" y="4179888"/>
          <p14:tracePt t="117987" x="2822575" y="4179888"/>
          <p14:tracePt t="118004" x="2803525" y="4170363"/>
          <p14:tracePt t="118023" x="2786063" y="4170363"/>
          <p14:tracePt t="118037" x="2786063" y="4160838"/>
          <p14:tracePt t="118054" x="2768600" y="4152900"/>
          <p14:tracePt t="118070" x="2759075" y="4152900"/>
          <p14:tracePt t="118087" x="2751138" y="4152900"/>
          <p14:tracePt t="118104" x="2741613" y="4143375"/>
          <p14:tracePt t="118121" x="2732088" y="4143375"/>
          <p14:tracePt t="118137" x="2724150" y="4143375"/>
          <p14:tracePt t="118154" x="2714625" y="4133850"/>
          <p14:tracePt t="118171" x="2705100" y="4133850"/>
          <p14:tracePt t="118465" x="2714625" y="4133850"/>
          <p14:tracePt t="118485" x="2732088" y="4133850"/>
          <p14:tracePt t="118496" x="2741613" y="4133850"/>
          <p14:tracePt t="118505" x="2751138" y="4133850"/>
          <p14:tracePt t="118521" x="2768600" y="4143375"/>
          <p14:tracePt t="118537" x="2786063" y="4160838"/>
          <p14:tracePt t="118554" x="2813050" y="4160838"/>
          <p14:tracePt t="118571" x="2822575" y="4170363"/>
          <p14:tracePt t="118587" x="2857500" y="4179888"/>
          <p14:tracePt t="118605" x="2894013" y="4187825"/>
          <p14:tracePt t="118621" x="2901950" y="4197350"/>
          <p14:tracePt t="118637" x="2919413" y="4197350"/>
          <p14:tracePt t="118654" x="2928938" y="4205288"/>
          <p14:tracePt t="118671" x="2946400" y="4214813"/>
          <p14:tracePt t="118687" x="2965450" y="4214813"/>
          <p14:tracePt t="118721" x="2982913" y="4214813"/>
          <p14:tracePt t="118737" x="3000375" y="4214813"/>
          <p14:tracePt t="118754" x="3009900" y="4224338"/>
          <p14:tracePt t="118771" x="3017838" y="4224338"/>
          <p14:tracePt t="118787" x="3027363" y="4224338"/>
          <p14:tracePt t="118804" x="3036888" y="4224338"/>
          <p14:tracePt t="118821" x="3044825" y="4224338"/>
          <p14:tracePt t="118837" x="3054350" y="4224338"/>
          <p14:tracePt t="118854" x="3062288" y="4224338"/>
          <p14:tracePt t="118871" x="3071813" y="4224338"/>
          <p14:tracePt t="119087" x="3081338" y="4224338"/>
          <p14:tracePt t="120537" x="0" y="0"/>
        </p14:tracePtLst>
        <p14:tracePtLst>
          <p14:tracePt t="121513" x="2803525" y="2973388"/>
          <p14:tracePt t="121522" x="2795588" y="2973388"/>
          <p14:tracePt t="121541" x="2786063" y="2973388"/>
          <p14:tracePt t="121572" x="2776538" y="2973388"/>
          <p14:tracePt t="121874" x="2786063" y="2973388"/>
          <p14:tracePt t="121884" x="2795588" y="2973388"/>
          <p14:tracePt t="121893" x="2803525" y="2973388"/>
          <p14:tracePt t="121905" x="2813050" y="2973388"/>
          <p14:tracePt t="121921" x="2822575" y="2973388"/>
          <p14:tracePt t="121938" x="2847975" y="2973388"/>
          <p14:tracePt t="121954" x="2867025" y="2973388"/>
          <p14:tracePt t="121971" x="2874963" y="2973388"/>
          <p14:tracePt t="121988" x="2894013" y="2973388"/>
          <p14:tracePt t="122004" x="2901950" y="2973388"/>
          <p14:tracePt t="122021" x="2919413" y="2973388"/>
          <p14:tracePt t="122038" x="2928938" y="2973388"/>
          <p14:tracePt t="122054" x="2946400" y="2973388"/>
          <p14:tracePt t="122071" x="2955925" y="2973388"/>
          <p14:tracePt t="122088" x="2973388" y="2973388"/>
          <p14:tracePt t="122104" x="2982913" y="2973388"/>
          <p14:tracePt t="122138" x="2990850" y="2973388"/>
          <p14:tracePt t="122154" x="3009900" y="2973388"/>
          <p14:tracePt t="122173" x="3017838" y="2973388"/>
          <p14:tracePt t="122214" x="3027363" y="2973388"/>
          <p14:tracePt t="122254" x="3036888" y="2973388"/>
          <p14:tracePt t="122273" x="3044825" y="2973388"/>
          <p14:tracePt t="122475" x="3054350" y="2973388"/>
          <p14:tracePt t="123189" x="0" y="0"/>
        </p14:tracePtLst>
        <p14:tracePtLst>
          <p14:tracePt t="123843" x="3589338" y="3224213"/>
          <p14:tracePt t="124141" x="3598863" y="3224213"/>
          <p14:tracePt t="124161" x="3598863" y="3214688"/>
          <p14:tracePt t="124181" x="3608388" y="3205163"/>
          <p14:tracePt t="124201" x="3616325" y="3197225"/>
          <p14:tracePt t="124211" x="3616325" y="3187700"/>
          <p14:tracePt t="124221" x="3625850" y="3179763"/>
          <p14:tracePt t="124233" x="3625850" y="3170238"/>
          <p14:tracePt t="124243" x="3633788" y="3160713"/>
          <p14:tracePt t="124255" x="3643313" y="3152775"/>
          <p14:tracePt t="124273" x="3643313" y="3133725"/>
          <p14:tracePt t="124289" x="3652838" y="3133725"/>
          <p14:tracePt t="124306" x="3652838" y="3125788"/>
          <p14:tracePt t="124322" x="3670300" y="3108325"/>
          <p14:tracePt t="124339" x="3670300" y="3098800"/>
          <p14:tracePt t="124355" x="3679825" y="3081338"/>
          <p14:tracePt t="124373" x="3679825" y="3062288"/>
          <p14:tracePt t="124389" x="3679825" y="3054350"/>
          <p14:tracePt t="124405" x="3679825" y="3044825"/>
          <p14:tracePt t="124424" x="3679825" y="3036888"/>
          <p14:tracePt t="124439" x="3679825" y="3027363"/>
          <p14:tracePt t="124455" x="3679825" y="3009900"/>
          <p14:tracePt t="124473" x="3679825" y="2990850"/>
          <p14:tracePt t="124494" x="3679825" y="2982913"/>
          <p14:tracePt t="124505" x="3679825" y="2973388"/>
          <p14:tracePt t="124521" x="3679825" y="2965450"/>
          <p14:tracePt t="124538" x="3679825" y="2955925"/>
          <p14:tracePt t="124555" x="3679825" y="2946400"/>
          <p14:tracePt t="124573" x="3679825" y="2938463"/>
          <p14:tracePt t="124785" x="3679825" y="2955925"/>
          <p14:tracePt t="124796" x="3679825" y="2982913"/>
          <p14:tracePt t="124806" x="3679825" y="3009900"/>
          <p14:tracePt t="124822" x="3679825" y="3036888"/>
          <p14:tracePt t="124838" x="3679825" y="3098800"/>
          <p14:tracePt t="124855" x="3660775" y="3133725"/>
          <p14:tracePt t="124872" x="3660775" y="3152775"/>
          <p14:tracePt t="124888" x="3633788" y="3197225"/>
          <p14:tracePt t="124905" x="3625850" y="3241675"/>
          <p14:tracePt t="124922" x="3608388" y="3268663"/>
          <p14:tracePt t="124938" x="3598863" y="3303588"/>
          <p14:tracePt t="124955" x="3589338" y="3313113"/>
          <p14:tracePt t="124972" x="3589338" y="3330575"/>
          <p14:tracePt t="124994" x="3589338" y="3340100"/>
          <p14:tracePt t="125005" x="3581400" y="3340100"/>
          <p14:tracePt t="125044" x="3581400" y="3348038"/>
          <p14:tracePt t="125245" x="3581400" y="3340100"/>
          <p14:tracePt t="125255" x="3589338" y="3330575"/>
          <p14:tracePt t="125265" x="3598863" y="3322638"/>
          <p14:tracePt t="125276" x="3608388" y="3303588"/>
          <p14:tracePt t="125288" x="3616325" y="3286125"/>
          <p14:tracePt t="125305" x="3625850" y="3251200"/>
          <p14:tracePt t="125322" x="3643313" y="3241675"/>
          <p14:tracePt t="125338" x="3652838" y="3205163"/>
          <p14:tracePt t="125355" x="3660775" y="3187700"/>
          <p14:tracePt t="125372" x="3660775" y="3170238"/>
          <p14:tracePt t="125388" x="3679825" y="3152775"/>
          <p14:tracePt t="125405" x="3679825" y="3133725"/>
          <p14:tracePt t="125406" x="3679825" y="3116263"/>
          <p14:tracePt t="125422" x="3679825" y="3108325"/>
          <p14:tracePt t="125438" x="3687763" y="3071813"/>
          <p14:tracePt t="125455" x="3697288" y="3044825"/>
          <p14:tracePt t="125456" x="3697288" y="3036888"/>
          <p14:tracePt t="125472" x="3705225" y="3027363"/>
          <p14:tracePt t="125488" x="3705225" y="3017838"/>
          <p14:tracePt t="125505" x="3705225" y="3009900"/>
          <p14:tracePt t="125522" x="3705225" y="3000375"/>
          <p14:tracePt t="125538" x="3705225" y="2990850"/>
          <p14:tracePt t="125557" x="3705225" y="2982913"/>
          <p14:tracePt t="125572" x="3705225" y="2973388"/>
          <p14:tracePt t="125588" x="3705225" y="2965450"/>
          <p14:tracePt t="125605" x="3705225" y="2955925"/>
          <p14:tracePt t="125622" x="3705225" y="2946400"/>
          <p14:tracePt t="125648" x="3705225" y="2938463"/>
          <p14:tracePt t="125687" x="3705225" y="2928938"/>
          <p14:tracePt t="126219" x="0" y="0"/>
        </p14:tracePtLst>
        <p14:tracePtLst>
          <p14:tracePt t="128410" x="2670175" y="4197350"/>
          <p14:tracePt t="128729" x="2670175" y="4187825"/>
          <p14:tracePt t="128739" x="2670175" y="4179888"/>
          <p14:tracePt t="128749" x="2670175" y="4160838"/>
          <p14:tracePt t="128759" x="2670175" y="4143375"/>
          <p14:tracePt t="128772" x="2670175" y="4125913"/>
          <p14:tracePt t="128789" x="2670175" y="4081463"/>
          <p14:tracePt t="128806" x="2679700" y="4054475"/>
          <p14:tracePt t="128822" x="2679700" y="3990975"/>
          <p14:tracePt t="128839" x="2679700" y="3911600"/>
          <p14:tracePt t="128855" x="2687638" y="3848100"/>
          <p14:tracePt t="128872" x="2687638" y="3732213"/>
          <p14:tracePt t="128889" x="2687638" y="3625850"/>
          <p14:tracePt t="128906" x="2687638" y="3598863"/>
          <p14:tracePt t="128922" x="2687638" y="3562350"/>
          <p14:tracePt t="129191" x="2687638" y="3554413"/>
          <p14:tracePt t="129201" x="2687638" y="3544888"/>
          <p14:tracePt t="129211" x="2687638" y="3527425"/>
          <p14:tracePt t="129222" x="2687638" y="3500438"/>
          <p14:tracePt t="129239" x="2687638" y="3465513"/>
          <p14:tracePt t="129256" x="2687638" y="3411538"/>
          <p14:tracePt t="129272" x="2687638" y="3367088"/>
          <p14:tracePt t="129289" x="2687638" y="3348038"/>
          <p14:tracePt t="129306" x="2697163" y="3322638"/>
          <p14:tracePt t="129322" x="2705100" y="3286125"/>
          <p14:tracePt t="129339" x="2705100" y="3268663"/>
          <p14:tracePt t="129356" x="2714625" y="3224213"/>
          <p14:tracePt t="129372" x="2724150" y="3197225"/>
          <p14:tracePt t="129389" x="2732088" y="3179763"/>
          <p14:tracePt t="129406" x="2732088" y="3160713"/>
          <p14:tracePt t="129422" x="2732088" y="3152775"/>
          <p14:tracePt t="129452" x="2732088" y="3143250"/>
          <p14:tracePt t="129462" x="2741613" y="3143250"/>
          <p14:tracePt t="129482" x="2741613" y="3133725"/>
          <p14:tracePt t="129502" x="2741613" y="3125788"/>
          <p14:tracePt t="129542" x="2741613" y="3116263"/>
          <p14:tracePt t="129573" x="2751138" y="3116263"/>
          <p14:tracePt t="129582" x="2751138" y="3108325"/>
          <p14:tracePt t="129633" x="2751138" y="3098800"/>
          <p14:tracePt t="131858" x="0" y="0"/>
        </p14:tracePtLst>
        <p14:tracePtLst>
          <p14:tracePt t="132575" x="2751138" y="3009900"/>
          <p14:tracePt t="132777" x="2751138" y="2990850"/>
          <p14:tracePt t="132786" x="2751138" y="2982913"/>
          <p14:tracePt t="132796" x="2751138" y="2965450"/>
          <p14:tracePt t="132808" x="2751138" y="2946400"/>
          <p14:tracePt t="132823" x="2759075" y="2928938"/>
          <p14:tracePt t="132840" x="2759075" y="2911475"/>
          <p14:tracePt t="132857" x="2768600" y="2874963"/>
          <p14:tracePt t="132873" x="2768600" y="2867025"/>
          <p14:tracePt t="132890" x="2768600" y="2840038"/>
          <p14:tracePt t="132906" x="2776538" y="2795588"/>
          <p14:tracePt t="132923" x="2776538" y="2786063"/>
          <p14:tracePt t="132940" x="2776538" y="2759075"/>
          <p14:tracePt t="132956" x="2776538" y="2741613"/>
          <p14:tracePt t="132973" x="2776538" y="2732088"/>
          <p14:tracePt t="132990" x="2776538" y="2724150"/>
          <p14:tracePt t="133016" x="2776538" y="2714625"/>
          <p14:tracePt t="133046" x="2776538" y="2705100"/>
          <p14:tracePt t="133096" x="2776538" y="2697163"/>
          <p14:tracePt t="133277" x="2776538" y="2705100"/>
          <p14:tracePt t="133287" x="2776538" y="2714625"/>
          <p14:tracePt t="133297" x="2776538" y="2732088"/>
          <p14:tracePt t="133307" x="2776538" y="2759075"/>
          <p14:tracePt t="133323" x="2776538" y="2786063"/>
          <p14:tracePt t="133340" x="2776538" y="2822575"/>
          <p14:tracePt t="133357" x="2776538" y="2840038"/>
          <p14:tracePt t="133358" x="2776538" y="2867025"/>
          <p14:tracePt t="133373" x="2776538" y="2884488"/>
          <p14:tracePt t="133390" x="2776538" y="2938463"/>
          <p14:tracePt t="133406" x="2776538" y="2965450"/>
          <p14:tracePt t="133423" x="2768600" y="3017838"/>
          <p14:tracePt t="133440" x="2768600" y="3054350"/>
          <p14:tracePt t="133456" x="2768600" y="3062288"/>
          <p14:tracePt t="133473" x="2768600" y="3089275"/>
          <p14:tracePt t="133490" x="2768600" y="3108325"/>
          <p14:tracePt t="133518" x="2768600" y="3116263"/>
          <p14:tracePt t="133659" x="2768600" y="3098800"/>
          <p14:tracePt t="133670" x="2768600" y="3081338"/>
          <p14:tracePt t="133681" x="2768600" y="3054350"/>
          <p14:tracePt t="133690" x="2776538" y="3027363"/>
          <p14:tracePt t="133707" x="2776538" y="2990850"/>
          <p14:tracePt t="133723" x="2786063" y="2919413"/>
          <p14:tracePt t="133740" x="2795588" y="2884488"/>
          <p14:tracePt t="133756" x="2795588" y="2874963"/>
          <p14:tracePt t="133773" x="2803525" y="2847975"/>
          <p14:tracePt t="133790" x="2803525" y="2840038"/>
          <p14:tracePt t="133807" x="2803525" y="2830513"/>
          <p14:tracePt t="133823" x="2803525" y="2822575"/>
          <p14:tracePt t="133840" x="2803525" y="2813050"/>
          <p14:tracePt t="133890" x="2803525" y="2803525"/>
          <p14:tracePt t="134040" x="2803525" y="2813050"/>
          <p14:tracePt t="134050" x="2803525" y="2840038"/>
          <p14:tracePt t="134060" x="2803525" y="2874963"/>
          <p14:tracePt t="134073" x="2803525" y="2911475"/>
          <p14:tracePt t="134090" x="2803525" y="3000375"/>
          <p14:tracePt t="134106" x="2803525" y="3044825"/>
          <p14:tracePt t="134123" x="2803525" y="3133725"/>
          <p14:tracePt t="134140" x="2803525" y="3232150"/>
          <p14:tracePt t="134156" x="2803525" y="3295650"/>
          <p14:tracePt t="134173" x="2803525" y="3375025"/>
          <p14:tracePt t="134190" x="2803525" y="3438525"/>
          <p14:tracePt t="134206" x="2803525" y="3455988"/>
          <p14:tracePt t="134223" x="2803525" y="3490913"/>
          <p14:tracePt t="134240" x="2803525" y="3517900"/>
          <p14:tracePt t="134256" x="2803525" y="3527425"/>
          <p14:tracePt t="134634" x="2803525" y="3536950"/>
          <p14:tracePt t="134653" x="2803525" y="3554413"/>
          <p14:tracePt t="134664" x="2803525" y="3562350"/>
          <p14:tracePt t="134673" x="2803525" y="3571875"/>
          <p14:tracePt t="134690" x="2803525" y="3589338"/>
          <p14:tracePt t="134707" x="2795588" y="3616325"/>
          <p14:tracePt t="134723" x="2795588" y="3643313"/>
          <p14:tracePt t="134740" x="2795588" y="3660775"/>
          <p14:tracePt t="134757" x="2795588" y="3679825"/>
          <p14:tracePt t="134773" x="2795588" y="3697288"/>
          <p14:tracePt t="134790" x="2786063" y="3705225"/>
          <p14:tracePt t="134807" x="2786063" y="3724275"/>
          <p14:tracePt t="134823" x="2786063" y="3741738"/>
          <p14:tracePt t="134840" x="2776538" y="3751263"/>
          <p14:tracePt t="134857" x="2776538" y="3776663"/>
          <p14:tracePt t="134873" x="2776538" y="3795713"/>
          <p14:tracePt t="134890" x="2776538" y="3803650"/>
          <p14:tracePt t="134907" x="2776538" y="3813175"/>
          <p14:tracePt t="135084" x="2776538" y="3803650"/>
          <p14:tracePt t="135095" x="2776538" y="3795713"/>
          <p14:tracePt t="135104" x="2776538" y="3768725"/>
          <p14:tracePt t="135114" x="2776538" y="3751263"/>
          <p14:tracePt t="135125" x="2776538" y="3724275"/>
          <p14:tracePt t="135140" x="2776538" y="3705225"/>
          <p14:tracePt t="135157" x="2776538" y="3660775"/>
          <p14:tracePt t="135173" x="2776538" y="3652838"/>
          <p14:tracePt t="135190" x="2776538" y="3643313"/>
          <p14:tracePt t="135207" x="2776538" y="3633788"/>
          <p14:tracePt t="135223" x="2776538" y="3625850"/>
          <p14:tracePt t="135240" x="2776538" y="3616325"/>
          <p14:tracePt t="135257" x="2776538" y="3608388"/>
          <p14:tracePt t="135386" x="2776538" y="3625850"/>
          <p14:tracePt t="135395" x="2776538" y="3643313"/>
          <p14:tracePt t="135405" x="2776538" y="3670300"/>
          <p14:tracePt t="135415" x="2776538" y="3705225"/>
          <p14:tracePt t="135426" x="2776538" y="3759200"/>
          <p14:tracePt t="135440" x="2776538" y="3795713"/>
          <p14:tracePt t="135457" x="2776538" y="3875088"/>
          <p14:tracePt t="135473" x="2776538" y="3902075"/>
          <p14:tracePt t="135475" x="2776538" y="3929063"/>
          <p14:tracePt t="135490" x="2776538" y="3956050"/>
          <p14:tracePt t="135507" x="2776538" y="4000500"/>
          <p14:tracePt t="135523" x="2776538" y="4010025"/>
          <p14:tracePt t="135540" x="2776538" y="4027488"/>
          <p14:tracePt t="135557" x="2776538" y="4037013"/>
          <p14:tracePt t="135573" x="2776538" y="4044950"/>
          <p14:tracePt t="135727" x="2776538" y="4017963"/>
          <p14:tracePt t="135737" x="2776538" y="3973513"/>
          <p14:tracePt t="135748" x="2776538" y="3911600"/>
          <p14:tracePt t="135758" x="2776538" y="3848100"/>
          <p14:tracePt t="135774" x="2768600" y="3803650"/>
          <p14:tracePt t="135790" x="2768600" y="3714750"/>
          <p14:tracePt t="135807" x="2768600" y="3660775"/>
          <p14:tracePt t="135823" x="2768600" y="3633788"/>
          <p14:tracePt t="135840" x="2759075" y="3598863"/>
          <p14:tracePt t="135857" x="2759075" y="3581400"/>
          <p14:tracePt t="135874" x="2759075" y="3571875"/>
          <p14:tracePt t="135897" x="2759075" y="3562350"/>
          <p14:tracePt t="136047" x="2759075" y="3581400"/>
          <p14:tracePt t="136057" x="2759075" y="3589338"/>
          <p14:tracePt t="136068" x="2759075" y="3625850"/>
          <p14:tracePt t="136077" x="2751138" y="3660775"/>
          <p14:tracePt t="136090" x="2751138" y="3732213"/>
          <p14:tracePt t="136107" x="2741613" y="3813175"/>
          <p14:tracePt t="136123" x="2732088" y="3929063"/>
          <p14:tracePt t="136140" x="2732088" y="4000500"/>
          <p14:tracePt t="136157" x="2732088" y="4027488"/>
          <p14:tracePt t="136157" x="2732088" y="4044950"/>
          <p14:tracePt t="136173" x="2732088" y="4054475"/>
          <p14:tracePt t="136190" x="2732088" y="4062413"/>
          <p14:tracePt t="136842" x="0" y="0"/>
        </p14:tracePtLst>
        <p14:tracePtLst>
          <p14:tracePt t="139463" x="8616950" y="4884738"/>
          <p14:tracePt t="139562" x="8609013" y="4884738"/>
          <p14:tracePt t="139572" x="8589963" y="4884738"/>
          <p14:tracePt t="139582" x="8562975" y="4884738"/>
          <p14:tracePt t="139591" x="8537575" y="4884738"/>
          <p14:tracePt t="139607" x="8491538" y="4884738"/>
          <p14:tracePt t="139624" x="8348663" y="4884738"/>
          <p14:tracePt t="139641" x="8269288" y="4875213"/>
          <p14:tracePt t="139658" x="8081963" y="4830763"/>
          <p14:tracePt t="139675" x="7875588" y="4759325"/>
          <p14:tracePt t="139691" x="7769225" y="4732338"/>
          <p14:tracePt t="139707" x="7562850" y="4697413"/>
          <p14:tracePt t="139724" x="7340600" y="4679950"/>
          <p14:tracePt t="139741" x="7242175" y="4679950"/>
          <p14:tracePt t="139742" x="7143750" y="4697413"/>
          <p14:tracePt t="139757" x="7062788" y="4705350"/>
          <p14:tracePt t="139774" x="6919913" y="4732338"/>
          <p14:tracePt t="139791" x="6858000" y="4751388"/>
          <p14:tracePt t="139807" x="6751638" y="4786313"/>
          <p14:tracePt t="139824" x="6616700" y="4840288"/>
          <p14:tracePt t="139841" x="6545263" y="4875213"/>
          <p14:tracePt t="139857" x="6429375" y="4938713"/>
          <p14:tracePt t="139874" x="6357938" y="4991100"/>
          <p14:tracePt t="139891" x="6330950" y="5010150"/>
          <p14:tracePt t="139907" x="6313488" y="5027613"/>
          <p14:tracePt t="139924" x="6303963" y="5037138"/>
          <p14:tracePt t="139941" x="6303963" y="5045075"/>
          <p14:tracePt t="139957" x="6269038" y="5108575"/>
          <p14:tracePt t="139974" x="6242050" y="5241925"/>
          <p14:tracePt t="139991" x="6232525" y="5303838"/>
          <p14:tracePt t="140007" x="6224588" y="5419725"/>
          <p14:tracePt t="140024" x="6224588" y="5500688"/>
          <p14:tracePt t="140041" x="6224588" y="5537200"/>
          <p14:tracePt t="140057" x="6224588" y="5589588"/>
          <p14:tracePt t="140074" x="6242050" y="5643563"/>
          <p14:tracePt t="140091" x="6259513" y="5670550"/>
          <p14:tracePt t="140107" x="6303963" y="5715000"/>
          <p14:tracePt t="140124" x="6384925" y="5776913"/>
          <p14:tracePt t="140141" x="6438900" y="5813425"/>
          <p14:tracePt t="140157" x="6572250" y="5884863"/>
          <p14:tracePt t="140175" x="6724650" y="5973763"/>
          <p14:tracePt t="140191" x="6813550" y="6018213"/>
          <p14:tracePt t="140208" x="7000875" y="6099175"/>
          <p14:tracePt t="140224" x="7224713" y="6170613"/>
          <p14:tracePt t="140241" x="7367588" y="6197600"/>
          <p14:tracePt t="140258" x="7599363" y="6242050"/>
          <p14:tracePt t="140274" x="7796213" y="6259513"/>
          <p14:tracePt t="140291" x="7875588" y="6269038"/>
          <p14:tracePt t="140307" x="8010525" y="6276975"/>
          <p14:tracePt t="140324" x="8143875" y="6276975"/>
          <p14:tracePt t="140341" x="8205788" y="6269038"/>
          <p14:tracePt t="140357" x="8348663" y="6224588"/>
          <p14:tracePt t="140374" x="8429625" y="6180138"/>
          <p14:tracePt t="140391" x="8447088" y="6170613"/>
          <p14:tracePt t="140407" x="8466138" y="6153150"/>
          <p14:tracePt t="140424" x="8474075" y="6143625"/>
          <p14:tracePt t="140445" x="8474075" y="6134100"/>
          <p14:tracePt t="140485" x="8474075" y="6116638"/>
          <p14:tracePt t="140495" x="8466138" y="6099175"/>
          <p14:tracePt t="140505" x="8412163" y="6062663"/>
          <p14:tracePt t="140515" x="8358188" y="6027738"/>
          <p14:tracePt t="140525" x="8259763" y="5973763"/>
          <p14:tracePt t="140541" x="8126413" y="5911850"/>
          <p14:tracePt t="140557" x="7875588" y="5795963"/>
          <p14:tracePt t="140574" x="7777163" y="5741988"/>
          <p14:tracePt t="140591" x="7653338" y="5688013"/>
          <p14:tracePt t="140607" x="7581900" y="5661025"/>
          <p14:tracePt t="140624" x="7562850" y="5653088"/>
          <p14:tracePt t="140641" x="7483475" y="5626100"/>
          <p14:tracePt t="140657" x="7375525" y="5608638"/>
          <p14:tracePt t="140674" x="7304088" y="5572125"/>
          <p14:tracePt t="140691" x="7205663" y="5554663"/>
          <p14:tracePt t="140707" x="7126288" y="5527675"/>
          <p14:tracePt t="140724" x="7089775" y="5510213"/>
          <p14:tracePt t="140741" x="7018338" y="5500688"/>
          <p14:tracePt t="140758" x="6919913" y="5483225"/>
          <p14:tracePt t="140774" x="6858000" y="5473700"/>
          <p14:tracePt t="140791" x="6759575" y="5465763"/>
          <p14:tracePt t="140807" x="6670675" y="5446713"/>
          <p14:tracePt t="140824" x="6643688" y="5446713"/>
          <p14:tracePt t="140841" x="6616700" y="5438775"/>
          <p14:tracePt t="140857" x="6599238" y="5438775"/>
          <p14:tracePt t="140874" x="6589713" y="5438775"/>
          <p14:tracePt t="140891" x="6572250" y="5438775"/>
          <p14:tracePt t="140907" x="6554788" y="5438775"/>
          <p14:tracePt t="140924" x="6545263" y="5438775"/>
          <p14:tracePt t="140941" x="6537325" y="5456238"/>
          <p14:tracePt t="141249" x="6527800" y="5456238"/>
          <p14:tracePt t="141261" x="6527800" y="5465763"/>
          <p14:tracePt t="141269" x="6518275" y="5473700"/>
          <p14:tracePt t="141278" x="6518275" y="5483225"/>
          <p14:tracePt t="141291" x="6510338" y="5510213"/>
          <p14:tracePt t="141308" x="6500813" y="5537200"/>
          <p14:tracePt t="141324" x="6500813" y="5554663"/>
          <p14:tracePt t="141341" x="6500813" y="5589588"/>
          <p14:tracePt t="141358" x="6500813" y="5626100"/>
          <p14:tracePt t="141374" x="6500813" y="5634038"/>
          <p14:tracePt t="141391" x="6527800" y="5670550"/>
          <p14:tracePt t="141408" x="6554788" y="5688013"/>
          <p14:tracePt t="141409" x="6589713" y="5705475"/>
          <p14:tracePt t="141424" x="6616700" y="5724525"/>
          <p14:tracePt t="141441" x="6680200" y="5741988"/>
          <p14:tracePt t="141458" x="6705600" y="5741988"/>
          <p14:tracePt t="141459" x="6732588" y="5741988"/>
          <p14:tracePt t="141474" x="6759575" y="5741988"/>
          <p14:tracePt t="141491" x="6804025" y="5741988"/>
          <p14:tracePt t="141508" x="6823075" y="5732463"/>
          <p14:tracePt t="141524" x="6858000" y="5705475"/>
          <p14:tracePt t="141541" x="6875463" y="5680075"/>
          <p14:tracePt t="141558" x="6884988" y="5670550"/>
          <p14:tracePt t="141574" x="6902450" y="5643563"/>
          <p14:tracePt t="141591" x="6902450" y="5634038"/>
          <p14:tracePt t="141608" x="6902450" y="5626100"/>
          <p14:tracePt t="141624" x="6902450" y="5616575"/>
          <p14:tracePt t="141641" x="6911975" y="5589588"/>
          <p14:tracePt t="141674" x="6911975" y="5572125"/>
          <p14:tracePt t="141708" x="6911975" y="5562600"/>
          <p14:tracePt t="141724" x="6911975" y="5537200"/>
          <p14:tracePt t="141741" x="6894513" y="5518150"/>
          <p14:tracePt t="141758" x="6884988" y="5510213"/>
          <p14:tracePt t="141774" x="6840538" y="5483225"/>
          <p14:tracePt t="141791" x="6786563" y="5456238"/>
          <p14:tracePt t="141808" x="6759575" y="5456238"/>
          <p14:tracePt t="141824" x="6705600" y="5446713"/>
          <p14:tracePt t="141841" x="6661150" y="5446713"/>
          <p14:tracePt t="141858" x="6634163" y="5446713"/>
          <p14:tracePt t="141874" x="6599238" y="5446713"/>
          <p14:tracePt t="141891" x="6581775" y="5446713"/>
          <p14:tracePt t="141908" x="6581775" y="5456238"/>
          <p14:tracePt t="141924" x="6572250" y="5456238"/>
          <p14:tracePt t="142322" x="6581775" y="5456238"/>
          <p14:tracePt t="142332" x="6589713" y="5456238"/>
          <p14:tracePt t="142342" x="6616700" y="5438775"/>
          <p14:tracePt t="142352" x="6661150" y="5419725"/>
          <p14:tracePt t="142362" x="6697663" y="5411788"/>
          <p14:tracePt t="142374" x="6742113" y="5402263"/>
          <p14:tracePt t="142391" x="6777038" y="5384800"/>
          <p14:tracePt t="142408" x="6867525" y="5367338"/>
          <p14:tracePt t="142424" x="6919913" y="5357813"/>
          <p14:tracePt t="142441" x="6946900" y="5357813"/>
          <p14:tracePt t="142458" x="6973888" y="5357813"/>
          <p14:tracePt t="142474" x="7000875" y="5357813"/>
          <p14:tracePt t="142491" x="7010400" y="5357813"/>
          <p14:tracePt t="142508" x="7018338" y="5357813"/>
          <p14:tracePt t="142524" x="7027863" y="5357813"/>
          <p14:tracePt t="142541" x="7045325" y="5357813"/>
          <p14:tracePt t="142558" x="7062788" y="5357813"/>
          <p14:tracePt t="142574" x="7108825" y="5357813"/>
          <p14:tracePt t="142591" x="7116763" y="5357813"/>
          <p14:tracePt t="142608" x="7143750" y="5367338"/>
          <p14:tracePt t="142624" x="7180263" y="5375275"/>
          <p14:tracePt t="142641" x="7197725" y="5375275"/>
          <p14:tracePt t="142658" x="7232650" y="5384800"/>
          <p14:tracePt t="142674" x="7296150" y="5394325"/>
          <p14:tracePt t="142691" x="7340600" y="5402263"/>
          <p14:tracePt t="142708" x="7446963" y="5419725"/>
          <p14:tracePt t="142725" x="7518400" y="5429250"/>
          <p14:tracePt t="143026" x="7527925" y="5429250"/>
          <p14:tracePt t="143036" x="7545388" y="5429250"/>
          <p14:tracePt t="143045" x="7572375" y="5429250"/>
          <p14:tracePt t="143058" x="7608888" y="5429250"/>
          <p14:tracePt t="143075" x="7688263" y="5429250"/>
          <p14:tracePt t="143091" x="7742238" y="5429250"/>
          <p14:tracePt t="143108" x="7831138" y="5446713"/>
          <p14:tracePt t="143125" x="7920038" y="5465763"/>
          <p14:tracePt t="143141" x="7956550" y="5473700"/>
          <p14:tracePt t="143158" x="8010525" y="5483225"/>
          <p14:tracePt t="143175" x="8037513" y="5483225"/>
          <p14:tracePt t="143191" x="8072438" y="5491163"/>
          <p14:tracePt t="143208" x="8099425" y="5510213"/>
          <p14:tracePt t="143225" x="8116888" y="5510213"/>
          <p14:tracePt t="143241" x="8126413" y="5510213"/>
          <p14:tracePt t="143266" x="8134350" y="5518150"/>
          <p14:tracePt t="143627" x="8153400" y="5518150"/>
          <p14:tracePt t="143637" x="8170863" y="5518150"/>
          <p14:tracePt t="143647" x="8197850" y="5518150"/>
          <p14:tracePt t="143658" x="8232775" y="5527675"/>
          <p14:tracePt t="143674" x="8269288" y="5537200"/>
          <p14:tracePt t="143691" x="8375650" y="5562600"/>
          <p14:tracePt t="143708" x="8466138" y="5581650"/>
          <p14:tracePt t="143725" x="8491538" y="5589588"/>
          <p14:tracePt t="143741" x="8545513" y="5608638"/>
          <p14:tracePt t="143758" x="8589963" y="5616575"/>
          <p14:tracePt t="143775" x="8609013" y="5616575"/>
          <p14:tracePt t="143791" x="8653463" y="5626100"/>
          <p14:tracePt t="143808" x="8680450" y="5626100"/>
          <p14:tracePt t="143825" x="8688388" y="5626100"/>
          <p14:tracePt t="143841" x="8705850" y="5634038"/>
          <p14:tracePt t="143875" x="8715375" y="5634038"/>
          <p14:tracePt t="143891" x="8724900" y="5634038"/>
          <p14:tracePt t="143978" x="8732838" y="5634038"/>
          <p14:tracePt t="144029" x="8732838" y="5643563"/>
          <p14:tracePt t="144060" x="8742363" y="5643563"/>
          <p14:tracePt t="144863" x="8751888" y="5643563"/>
          <p14:tracePt t="144892" x="8759825" y="5643563"/>
          <p14:tracePt t="144904" x="8769350" y="5653088"/>
          <p14:tracePt t="144913" x="8777288" y="5653088"/>
          <p14:tracePt t="144933" x="8786813" y="5653088"/>
          <p14:tracePt t="144943" x="8786813" y="5661025"/>
          <p14:tracePt t="144958" x="8796338" y="5661025"/>
          <p14:tracePt t="144984" x="8804275" y="5661025"/>
          <p14:tracePt t="145285" x="8796338" y="5661025"/>
          <p14:tracePt t="145295" x="8786813" y="5661025"/>
          <p14:tracePt t="145307" x="8777288" y="5653088"/>
          <p14:tracePt t="145315" x="8759825" y="5653088"/>
          <p14:tracePt t="145325" x="8759825" y="5643563"/>
          <p14:tracePt t="145342" x="8751888" y="5643563"/>
          <p14:tracePt t="145358" x="8742363" y="5626100"/>
          <p14:tracePt t="145375" x="8732838" y="5626100"/>
          <p14:tracePt t="145392" x="8724900" y="5626100"/>
          <p14:tracePt t="145408" x="8715375" y="5616575"/>
          <p14:tracePt t="145425" x="8705850" y="5608638"/>
          <p14:tracePt t="145442" x="8697913" y="5608638"/>
          <p14:tracePt t="145458" x="8688388" y="5608638"/>
          <p14:tracePt t="145475" x="8680450" y="5608638"/>
          <p14:tracePt t="145515" x="8670925" y="5608638"/>
          <p14:tracePt t="145686" x="8680450" y="5608638"/>
          <p14:tracePt t="145697" x="8688388" y="5608638"/>
          <p14:tracePt t="145706" x="8697913" y="5608638"/>
          <p14:tracePt t="145716" x="8715375" y="5608638"/>
          <p14:tracePt t="145726" x="8742363" y="5608638"/>
          <p14:tracePt t="145742" x="8751888" y="5608638"/>
          <p14:tracePt t="145759" x="8769350" y="5608638"/>
          <p14:tracePt t="145776" x="8777288" y="5608638"/>
          <p14:tracePt t="145806" x="8786813" y="5608638"/>
          <p14:tracePt t="145897" x="8786813" y="5599113"/>
          <p14:tracePt t="145917" x="8786813" y="5589588"/>
          <p14:tracePt t="145948" x="8777288" y="5589588"/>
          <p14:tracePt t="145958" x="8769350" y="5581650"/>
          <p14:tracePt t="145967" x="8759825" y="5581650"/>
          <p14:tracePt t="145978" x="8751888" y="5581650"/>
          <p14:tracePt t="145992" x="8742363" y="5581650"/>
          <p14:tracePt t="146009" x="8724900" y="5581650"/>
          <p14:tracePt t="146027" x="8715375" y="5581650"/>
          <p14:tracePt t="146057" x="8705850" y="5581650"/>
          <p14:tracePt t="146177" x="8705850" y="5589588"/>
          <p14:tracePt t="146198" x="8697913" y="5599113"/>
          <p14:tracePt t="150864" x="0" y="0"/>
        </p14:tracePtLst>
        <p14:tracePtLst>
          <p14:tracePt t="151570" x="8429625" y="5599113"/>
          <p14:tracePt t="151760" x="8429625" y="5589588"/>
          <p14:tracePt t="151769" x="8429625" y="5581650"/>
          <p14:tracePt t="151779" x="8429625" y="5572125"/>
          <p14:tracePt t="151793" x="8429625" y="5562600"/>
          <p14:tracePt t="151810" x="8429625" y="5545138"/>
          <p14:tracePt t="151826" x="8429625" y="5537200"/>
          <p14:tracePt t="151843" x="8429625" y="5518150"/>
          <p14:tracePt t="151860" x="8439150" y="5500688"/>
          <p14:tracePt t="151876" x="8439150" y="5483225"/>
          <p14:tracePt t="151893" x="8439150" y="5438775"/>
          <p14:tracePt t="151910" x="8439150" y="5419725"/>
          <p14:tracePt t="151910" x="8439150" y="5402263"/>
          <p14:tracePt t="151926" x="8439150" y="5394325"/>
          <p14:tracePt t="151942" x="8439150" y="5367338"/>
          <p14:tracePt t="151959" x="8439150" y="5357813"/>
          <p14:tracePt t="151976" x="8420100" y="5340350"/>
          <p14:tracePt t="151993" x="8385175" y="5313363"/>
          <p14:tracePt t="152009" x="8358188" y="5295900"/>
          <p14:tracePt t="152026" x="8286750" y="5268913"/>
          <p14:tracePt t="152043" x="8197850" y="5232400"/>
          <p14:tracePt t="152059" x="8134350" y="5214938"/>
          <p14:tracePt t="152076" x="8010525" y="5187950"/>
          <p14:tracePt t="152093" x="7920038" y="5170488"/>
          <p14:tracePt t="152109" x="7875588" y="5170488"/>
          <p14:tracePt t="152126" x="7823200" y="5160963"/>
          <p14:tracePt t="152143" x="7769225" y="5143500"/>
          <p14:tracePt t="152159" x="7742238" y="5143500"/>
          <p14:tracePt t="152176" x="7688263" y="5143500"/>
          <p14:tracePt t="152193" x="7634288" y="5143500"/>
          <p14:tracePt t="152209" x="7608888" y="5143500"/>
          <p14:tracePt t="152226" x="7562850" y="5143500"/>
          <p14:tracePt t="152243" x="7537450" y="5143500"/>
          <p14:tracePt t="152259" x="7527925" y="5143500"/>
          <p14:tracePt t="152276" x="7500938" y="5153025"/>
          <p14:tracePt t="152293" x="7473950" y="5170488"/>
          <p14:tracePt t="152309" x="7466013" y="5180013"/>
          <p14:tracePt t="152326" x="7439025" y="5214938"/>
          <p14:tracePt t="152343" x="7419975" y="5241925"/>
          <p14:tracePt t="152359" x="7412038" y="5251450"/>
          <p14:tracePt t="152376" x="7402513" y="5276850"/>
          <p14:tracePt t="152393" x="7402513" y="5295900"/>
          <p14:tracePt t="152409" x="7402513" y="5313363"/>
          <p14:tracePt t="152426" x="7402513" y="5348288"/>
          <p14:tracePt t="152443" x="7402513" y="5384800"/>
          <p14:tracePt t="152459" x="7412038" y="5402263"/>
          <p14:tracePt t="152476" x="7429500" y="5438775"/>
          <p14:tracePt t="152493" x="7446963" y="5465763"/>
          <p14:tracePt t="152509" x="7456488" y="5473700"/>
          <p14:tracePt t="152526" x="7483475" y="5500688"/>
          <p14:tracePt t="152543" x="7510463" y="5518150"/>
          <p14:tracePt t="152559" x="7527925" y="5537200"/>
          <p14:tracePt t="152576" x="7599363" y="5572125"/>
          <p14:tracePt t="152593" x="7680325" y="5599113"/>
          <p14:tracePt t="152609" x="7724775" y="5608638"/>
          <p14:tracePt t="152626" x="7804150" y="5643563"/>
          <p14:tracePt t="152643" x="7867650" y="5670550"/>
          <p14:tracePt t="152659" x="7902575" y="5680075"/>
          <p14:tracePt t="152676" x="7966075" y="5697538"/>
          <p14:tracePt t="152693" x="8027988" y="5697538"/>
          <p14:tracePt t="152709" x="8054975" y="5697538"/>
          <p14:tracePt t="152726" x="8108950" y="5697538"/>
          <p14:tracePt t="152743" x="8153400" y="5697538"/>
          <p14:tracePt t="152759" x="8170863" y="5697538"/>
          <p14:tracePt t="152776" x="8215313" y="5697538"/>
          <p14:tracePt t="152793" x="8232775" y="5688013"/>
          <p14:tracePt t="152809" x="8277225" y="5661025"/>
          <p14:tracePt t="152826" x="8331200" y="5626100"/>
          <p14:tracePt t="152843" x="8340725" y="5608638"/>
          <p14:tracePt t="152859" x="8367713" y="5581650"/>
          <p14:tracePt t="152876" x="8394700" y="5554663"/>
          <p14:tracePt t="152893" x="8412163" y="5537200"/>
          <p14:tracePt t="152909" x="8439150" y="5491163"/>
          <p14:tracePt t="152926" x="8456613" y="5438775"/>
          <p14:tracePt t="152943" x="8456613" y="5411788"/>
          <p14:tracePt t="152959" x="8466138" y="5367338"/>
          <p14:tracePt t="152976" x="8466138" y="5330825"/>
          <p14:tracePt t="152993" x="8466138" y="5313363"/>
          <p14:tracePt t="153009" x="8439150" y="5268913"/>
          <p14:tracePt t="153026" x="8375650" y="5214938"/>
          <p14:tracePt t="153043" x="8348663" y="5187950"/>
          <p14:tracePt t="153059" x="8269288" y="5133975"/>
          <p14:tracePt t="153076" x="8224838" y="5108575"/>
          <p14:tracePt t="153093" x="8205788" y="5099050"/>
          <p14:tracePt t="153109" x="8197850" y="5099050"/>
          <p14:tracePt t="153126" x="8180388" y="5099050"/>
          <p14:tracePt t="153397" x="0" y="0"/>
        </p14:tracePtLst>
        <p14:tracePtLst>
          <p14:tracePt t="153989" x="8385175" y="5527675"/>
          <p14:tracePt t="154179" x="8385175" y="5537200"/>
          <p14:tracePt t="154310" x="8385175" y="5545138"/>
          <p14:tracePt t="154380" x="8385175" y="5554663"/>
          <p14:tracePt t="154711" x="8385175" y="5562600"/>
          <p14:tracePt t="154731" x="8385175" y="5572125"/>
          <p14:tracePt t="154751" x="8385175" y="5581650"/>
          <p14:tracePt t="155615" x="0" y="0"/>
        </p14:tracePtLst>
        <p14:tracePtLst>
          <p14:tracePt t="156782" x="2697163" y="3509963"/>
          <p14:tracePt t="156900" x="2697163" y="3517900"/>
          <p14:tracePt t="156950" x="2697163" y="3527425"/>
          <p14:tracePt t="156959" x="2697163" y="3544888"/>
          <p14:tracePt t="156970" x="2697163" y="3554413"/>
          <p14:tracePt t="156980" x="2697163" y="3581400"/>
          <p14:tracePt t="156993" x="2697163" y="3598863"/>
          <p14:tracePt t="157010" x="2697163" y="3652838"/>
          <p14:tracePt t="157027" x="2687638" y="3679825"/>
          <p14:tracePt t="157043" x="2687638" y="3714750"/>
          <p14:tracePt t="157060" x="2687638" y="3751263"/>
          <p14:tracePt t="157077" x="2687638" y="3768725"/>
          <p14:tracePt t="157093" x="2687638" y="3786188"/>
          <p14:tracePt t="157110" x="2687638" y="3803650"/>
          <p14:tracePt t="157261" x="2687638" y="3795713"/>
          <p14:tracePt t="157271" x="2687638" y="3751263"/>
          <p14:tracePt t="157281" x="2687638" y="3697288"/>
          <p14:tracePt t="157293" x="2697163" y="3633788"/>
          <p14:tracePt t="157310" x="2705100" y="3598863"/>
          <p14:tracePt t="157327" x="2714625" y="3527425"/>
          <p14:tracePt t="157343" x="2714625" y="3509963"/>
          <p14:tracePt t="157360" x="2714625" y="3500438"/>
          <p14:tracePt t="157471" x="2714625" y="3509963"/>
          <p14:tracePt t="157482" x="2714625" y="3527425"/>
          <p14:tracePt t="157492" x="2714625" y="3562350"/>
          <p14:tracePt t="157503" x="2714625" y="3608388"/>
          <p14:tracePt t="157512" x="2714625" y="3660775"/>
          <p14:tracePt t="157527" x="2714625" y="3714750"/>
          <p14:tracePt t="157543" x="2714625" y="3803650"/>
          <p14:tracePt t="157560" x="2714625" y="3830638"/>
          <p14:tracePt t="157964" x="2714625" y="3848100"/>
          <p14:tracePt t="157974" x="2714625" y="3867150"/>
          <p14:tracePt t="157984" x="2714625" y="3894138"/>
          <p14:tracePt t="157994" x="2714625" y="3919538"/>
          <p14:tracePt t="158010" x="2714625" y="3938588"/>
          <p14:tracePt t="158027" x="2714625" y="3990975"/>
          <p14:tracePt t="158044" x="2714625" y="4010025"/>
          <p14:tracePt t="158060" x="2714625" y="4027488"/>
          <p14:tracePt t="158077" x="2714625" y="4037013"/>
          <p14:tracePt t="158186" x="2714625" y="4010025"/>
          <p14:tracePt t="158196" x="2714625" y="3983038"/>
          <p14:tracePt t="158206" x="2714625" y="3956050"/>
          <p14:tracePt t="158215" x="2714625" y="3911600"/>
          <p14:tracePt t="158227" x="2714625" y="3867150"/>
          <p14:tracePt t="158244" x="2714625" y="3830638"/>
          <p14:tracePt t="158260" x="2705100" y="3751263"/>
          <p14:tracePt t="158277" x="2705100" y="3714750"/>
          <p14:tracePt t="158294" x="2705100" y="3705225"/>
          <p14:tracePt t="158295" x="2705100" y="3697288"/>
          <p14:tracePt t="158327" x="2705100" y="3687763"/>
          <p14:tracePt t="158355" x="2705100" y="3679825"/>
          <p14:tracePt t="158527" x="2705100" y="3687763"/>
          <p14:tracePt t="158536" x="2705100" y="3714750"/>
          <p14:tracePt t="158546" x="2705100" y="3741738"/>
          <p14:tracePt t="158560" x="2705100" y="3768725"/>
          <p14:tracePt t="158577" x="2705100" y="3840163"/>
          <p14:tracePt t="158594" x="2705100" y="3875088"/>
          <p14:tracePt t="158610" x="2714625" y="3929063"/>
          <p14:tracePt t="158627" x="2714625" y="3956050"/>
          <p14:tracePt t="158644" x="2714625" y="3965575"/>
          <p14:tracePt t="158666" x="2714625" y="3973513"/>
          <p14:tracePt t="158736" x="2714625" y="3965575"/>
          <p14:tracePt t="158747" x="2724150" y="3929063"/>
          <p14:tracePt t="158756" x="2724150" y="3867150"/>
          <p14:tracePt t="158766" x="2724150" y="3732213"/>
          <p14:tracePt t="158777" x="2732088" y="3616325"/>
          <p14:tracePt t="158794" x="2732088" y="3509963"/>
          <p14:tracePt t="158810" x="2732088" y="3375025"/>
          <p14:tracePt t="158827" x="2732088" y="3330575"/>
          <p14:tracePt t="158844" x="2732088" y="3322638"/>
          <p14:tracePt t="158860" x="2732088" y="3313113"/>
          <p14:tracePt t="158947" x="2732088" y="3340100"/>
          <p14:tracePt t="158957" x="2732088" y="3375025"/>
          <p14:tracePt t="158967" x="2714625" y="3438525"/>
          <p14:tracePt t="158978" x="2687638" y="3517900"/>
          <p14:tracePt t="158994" x="2670175" y="3616325"/>
          <p14:tracePt t="159010" x="2633663" y="3848100"/>
          <p14:tracePt t="159027" x="2625725" y="3965575"/>
          <p14:tracePt t="159028" x="2616200" y="4071938"/>
          <p14:tracePt t="159044" x="2608263" y="4143375"/>
          <p14:tracePt t="159061" x="2598738" y="4224338"/>
          <p14:tracePt t="159077" x="2598738" y="4241800"/>
          <p14:tracePt t="159094" x="2598738" y="4251325"/>
          <p14:tracePt t="159640" x="0" y="0"/>
        </p14:tracePtLst>
        <p14:tracePtLst>
          <p14:tracePt t="161981" x="2955925" y="3902075"/>
          <p14:tracePt t="161989" x="2965450" y="3894138"/>
          <p14:tracePt t="162010" x="2965450" y="3884613"/>
          <p14:tracePt t="162020" x="2965450" y="3875088"/>
          <p14:tracePt t="162030" x="2973388" y="3867150"/>
          <p14:tracePt t="162060" x="2973388" y="3857625"/>
          <p14:tracePt t="162080" x="2973388" y="3848100"/>
          <p14:tracePt t="162099" x="2965450" y="3830638"/>
          <p14:tracePt t="162120" x="2955925" y="3813175"/>
          <p14:tracePt t="162130" x="2928938" y="3795713"/>
          <p14:tracePt t="162140" x="2911475" y="3786188"/>
          <p14:tracePt t="162150" x="2894013" y="3759200"/>
          <p14:tracePt t="162161" x="2867025" y="3751263"/>
          <p14:tracePt t="162177" x="2840038" y="3741738"/>
          <p14:tracePt t="162194" x="2803525" y="3724275"/>
          <p14:tracePt t="162211" x="2759075" y="3697288"/>
          <p14:tracePt t="162228" x="2741613" y="3697288"/>
          <p14:tracePt t="162244" x="2705100" y="3687763"/>
          <p14:tracePt t="162261" x="2670175" y="3687763"/>
          <p14:tracePt t="162278" x="2660650" y="3687763"/>
          <p14:tracePt t="162294" x="2643188" y="3687763"/>
          <p14:tracePt t="162311" x="2625725" y="3687763"/>
          <p14:tracePt t="162328" x="2616200" y="3687763"/>
          <p14:tracePt t="162344" x="2598738" y="3705225"/>
          <p14:tracePt t="162361" x="2581275" y="3732213"/>
          <p14:tracePt t="162378" x="2571750" y="3759200"/>
          <p14:tracePt t="162394" x="2544763" y="3822700"/>
          <p14:tracePt t="162411" x="2536825" y="3894138"/>
          <p14:tracePt t="162428" x="2536825" y="3911600"/>
          <p14:tracePt t="162444" x="2536825" y="3946525"/>
          <p14:tracePt t="162461" x="2536825" y="3965575"/>
          <p14:tracePt t="162478" x="2536825" y="3973513"/>
          <p14:tracePt t="162494" x="2536825" y="4000500"/>
          <p14:tracePt t="162511" x="2536825" y="4017963"/>
          <p14:tracePt t="162528" x="2536825" y="4027488"/>
          <p14:tracePt t="162544" x="2554288" y="4054475"/>
          <p14:tracePt t="162561" x="2571750" y="4081463"/>
          <p14:tracePt t="162578" x="2581275" y="4089400"/>
          <p14:tracePt t="162594" x="2608263" y="4116388"/>
          <p14:tracePt t="162611" x="2616200" y="4125913"/>
          <p14:tracePt t="162612" x="2625725" y="4143375"/>
          <p14:tracePt t="162628" x="2652713" y="4160838"/>
          <p14:tracePt t="162644" x="2679700" y="4197350"/>
          <p14:tracePt t="162661" x="2714625" y="4205288"/>
          <p14:tracePt t="162678" x="2759075" y="4232275"/>
          <p14:tracePt t="162694" x="2795588" y="4251325"/>
          <p14:tracePt t="162711" x="2830513" y="4259263"/>
          <p14:tracePt t="162728" x="2874963" y="4259263"/>
          <p14:tracePt t="162744" x="2928938" y="4268788"/>
          <p14:tracePt t="162761" x="2955925" y="4268788"/>
          <p14:tracePt t="162778" x="3000375" y="4268788"/>
          <p14:tracePt t="162794" x="3044825" y="4268788"/>
          <p14:tracePt t="162811" x="3062288" y="4268788"/>
          <p14:tracePt t="162828" x="3108325" y="4268788"/>
          <p14:tracePt t="162844" x="3152775" y="4259263"/>
          <p14:tracePt t="162861" x="3170238" y="4251325"/>
          <p14:tracePt t="162878" x="3197225" y="4232275"/>
          <p14:tracePt t="162894" x="3214688" y="4214813"/>
          <p14:tracePt t="162911" x="3214688" y="4205288"/>
          <p14:tracePt t="162928" x="3232150" y="4179888"/>
          <p14:tracePt t="162944" x="3241675" y="4152900"/>
          <p14:tracePt t="162961" x="3241675" y="4133850"/>
          <p14:tracePt t="162978" x="3241675" y="4108450"/>
          <p14:tracePt t="162994" x="3241675" y="4071938"/>
          <p14:tracePt t="163011" x="3224213" y="4054475"/>
          <p14:tracePt t="163028" x="3143250" y="3965575"/>
          <p14:tracePt t="163044" x="2990850" y="3830638"/>
          <p14:tracePt t="163061" x="2901950" y="3759200"/>
          <p14:tracePt t="163078" x="2768600" y="3660775"/>
          <p14:tracePt t="163094" x="2670175" y="3608388"/>
          <p14:tracePt t="163111" x="2643188" y="3589338"/>
          <p14:tracePt t="163128" x="2616200" y="3589338"/>
          <p14:tracePt t="163144" x="2608263" y="3589338"/>
          <p14:tracePt t="163335" x="0" y="0"/>
        </p14:tracePtLst>
        <p14:tracePtLst>
          <p14:tracePt t="164500" x="3152775" y="2938463"/>
          <p14:tracePt t="164800" x="3152775" y="2928938"/>
          <p14:tracePt t="164810" x="3143250" y="2919413"/>
          <p14:tracePt t="164821" x="3133725" y="2911475"/>
          <p14:tracePt t="164830" x="3116263" y="2894013"/>
          <p14:tracePt t="164845" x="3098800" y="2874963"/>
          <p14:tracePt t="164861" x="3062288" y="2830513"/>
          <p14:tracePt t="164878" x="3054350" y="2813050"/>
          <p14:tracePt t="164895" x="3027363" y="2776538"/>
          <p14:tracePt t="164911" x="3009900" y="2759075"/>
          <p14:tracePt t="164928" x="2990850" y="2741613"/>
          <p14:tracePt t="164945" x="2973388" y="2724150"/>
          <p14:tracePt t="164961" x="2946400" y="2705100"/>
          <p14:tracePt t="164978" x="2928938" y="2697163"/>
          <p14:tracePt t="164995" x="2911475" y="2670175"/>
          <p14:tracePt t="165011" x="2884488" y="2660650"/>
          <p14:tracePt t="165028" x="2874963" y="2652713"/>
          <p14:tracePt t="165045" x="2857500" y="2652713"/>
          <p14:tracePt t="165061" x="2822575" y="2633663"/>
          <p14:tracePt t="165078" x="2803525" y="2625725"/>
          <p14:tracePt t="165095" x="2768600" y="2608263"/>
          <p14:tracePt t="165111" x="2724150" y="2608263"/>
          <p14:tracePt t="165128" x="2705100" y="2608263"/>
          <p14:tracePt t="165145" x="2670175" y="2608263"/>
          <p14:tracePt t="165161" x="2643188" y="2608263"/>
          <p14:tracePt t="165178" x="2625725" y="2608263"/>
          <p14:tracePt t="165195" x="2598738" y="2608263"/>
          <p14:tracePt t="165212" x="2562225" y="2608263"/>
          <p14:tracePt t="165228" x="2554288" y="2608263"/>
          <p14:tracePt t="165245" x="2527300" y="2616200"/>
          <p14:tracePt t="165262" x="2509838" y="2616200"/>
          <p14:tracePt t="165278" x="2500313" y="2625725"/>
          <p14:tracePt t="165295" x="2482850" y="2633663"/>
          <p14:tracePt t="165311" x="2473325" y="2633663"/>
          <p14:tracePt t="165328" x="2465388" y="2643188"/>
          <p14:tracePt t="165345" x="2446338" y="2652713"/>
          <p14:tracePt t="165361" x="2438400" y="2660650"/>
          <p14:tracePt t="165402" x="2438400" y="2670175"/>
          <p14:tracePt t="165442" x="2438400" y="2679700"/>
          <p14:tracePt t="165463" x="2438400" y="2687638"/>
          <p14:tracePt t="165473" x="2438400" y="2697163"/>
          <p14:tracePt t="165493" x="2438400" y="2705100"/>
          <p14:tracePt t="165514" x="2438400" y="2714625"/>
          <p14:tracePt t="165533" x="2438400" y="2732088"/>
          <p14:tracePt t="165553" x="2438400" y="2741613"/>
          <p14:tracePt t="165563" x="2438400" y="2751138"/>
          <p14:tracePt t="165573" x="2438400" y="2759075"/>
          <p14:tracePt t="165583" x="2446338" y="2776538"/>
          <p14:tracePt t="165595" x="2455863" y="2786063"/>
          <p14:tracePt t="165611" x="2465388" y="2803525"/>
          <p14:tracePt t="165628" x="2482850" y="2822575"/>
          <p14:tracePt t="165645" x="2500313" y="2840038"/>
          <p14:tracePt t="165661" x="2509838" y="2840038"/>
          <p14:tracePt t="165678" x="2517775" y="2857500"/>
          <p14:tracePt t="165695" x="2527300" y="2867025"/>
          <p14:tracePt t="165711" x="2536825" y="2867025"/>
          <p14:tracePt t="165728" x="2544763" y="2874963"/>
          <p14:tracePt t="165745" x="2554288" y="2874963"/>
          <p14:tracePt t="165764" x="2562225" y="2884488"/>
          <p14:tracePt t="165784" x="2571750" y="2884488"/>
          <p14:tracePt t="165795" x="2581275" y="2894013"/>
          <p14:tracePt t="165824" x="2589213" y="2901950"/>
          <p14:tracePt t="165844" x="2598738" y="2901950"/>
          <p14:tracePt t="165864" x="2608263" y="2911475"/>
          <p14:tracePt t="165874" x="2616200" y="2911475"/>
          <p14:tracePt t="165895" x="2625725" y="2919413"/>
          <p14:tracePt t="165904" x="2633663" y="2928938"/>
          <p14:tracePt t="165914" x="2643188" y="2928938"/>
          <p14:tracePt t="165934" x="2652713" y="2928938"/>
          <p14:tracePt t="165945" x="2652713" y="2938463"/>
          <p14:tracePt t="165965" x="2660650" y="2938463"/>
          <p14:tracePt t="165985" x="2670175" y="2938463"/>
          <p14:tracePt t="165995" x="2679700" y="2938463"/>
          <p14:tracePt t="166015" x="2687638" y="2946400"/>
          <p14:tracePt t="166028" x="2697163" y="2946400"/>
          <p14:tracePt t="166055" x="2705100" y="2946400"/>
          <p14:tracePt t="166065" x="2714625" y="2946400"/>
          <p14:tracePt t="166095" x="2724150" y="2946400"/>
          <p14:tracePt t="166115" x="2732088" y="2946400"/>
          <p14:tracePt t="166135" x="2741613" y="2946400"/>
          <p14:tracePt t="166145" x="2751138" y="2946400"/>
          <p14:tracePt t="166478" x="0" y="0"/>
        </p14:tracePtLst>
        <p14:tracePtLst>
          <p14:tracePt t="167040" x="3044825" y="2928938"/>
          <p14:tracePt t="167069" x="3054350" y="2928938"/>
          <p14:tracePt t="167079" x="3054350" y="2919413"/>
          <p14:tracePt t="167099" x="3062288" y="2919413"/>
          <p14:tracePt t="167169" x="3062288" y="2911475"/>
          <p14:tracePt t="167502" x="0" y="0"/>
        </p14:tracePtLst>
        <p14:tracePtLst>
          <p14:tracePt t="168216" x="2795588" y="2679700"/>
          <p14:tracePt t="168514" x="2786063" y="2679700"/>
          <p14:tracePt t="168535" x="2776538" y="2697163"/>
          <p14:tracePt t="168545" x="2776538" y="2714625"/>
          <p14:tracePt t="168555" x="2776538" y="2732088"/>
          <p14:tracePt t="168565" x="2768600" y="2759075"/>
          <p14:tracePt t="168566" x="0" y="0"/>
        </p14:tracePtLst>
        <p14:tracePtLst>
          <p14:tracePt t="169398" x="2670175" y="2990850"/>
          <p14:tracePt t="17073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8640"/>
            <a:ext cx="5390476" cy="336190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491880" y="1412776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427984" y="980728"/>
            <a:ext cx="504056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378904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Translate</a:t>
            </a:r>
            <a:r>
              <a:rPr lang="en-US" dirty="0">
                <a:solidFill>
                  <a:srgbClr val="000000"/>
                </a:solidFill>
              </a:rPr>
              <a:t> the chosen frame by </a:t>
            </a:r>
            <a:r>
              <a:rPr lang="en-US" dirty="0" err="1">
                <a:solidFill>
                  <a:srgbClr val="FF0000"/>
                </a:solidFill>
              </a:rPr>
              <a:t>ai</a:t>
            </a:r>
            <a:r>
              <a:rPr lang="en-US" dirty="0">
                <a:solidFill>
                  <a:srgbClr val="000000"/>
                </a:solidFill>
              </a:rPr>
              <a:t> along axis xi </a:t>
            </a:r>
          </a:p>
          <a:p>
            <a:r>
              <a:rPr lang="en-US" dirty="0">
                <a:solidFill>
                  <a:srgbClr val="000000"/>
                </a:solidFill>
              </a:rPr>
              <a:t>and </a:t>
            </a:r>
          </a:p>
          <a:p>
            <a:r>
              <a:rPr lang="en-US" dirty="0">
                <a:solidFill>
                  <a:srgbClr val="FF0000"/>
                </a:solidFill>
              </a:rPr>
              <a:t>rotate</a:t>
            </a:r>
            <a:r>
              <a:rPr lang="en-US" dirty="0">
                <a:solidFill>
                  <a:srgbClr val="000000"/>
                </a:solidFill>
              </a:rPr>
              <a:t> it by </a:t>
            </a:r>
            <a:r>
              <a:rPr lang="en-US" dirty="0">
                <a:solidFill>
                  <a:srgbClr val="FF0000"/>
                </a:solidFill>
              </a:rPr>
              <a:t>α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about axis </a:t>
            </a:r>
            <a:r>
              <a:rPr lang="en-US" dirty="0">
                <a:solidFill>
                  <a:srgbClr val="FF0000"/>
                </a:solidFill>
              </a:rPr>
              <a:t>xi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789040"/>
            <a:ext cx="2486025" cy="1085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301208"/>
            <a:ext cx="4867275" cy="1143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82"/>
    </mc:Choice>
    <mc:Fallback xmlns="">
      <p:transition spd="slow" advTm="21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2" x="3224213" y="1731963"/>
          <p14:tracePt t="5590" x="3224213" y="1741488"/>
          <p14:tracePt t="6083" x="3224213" y="1731963"/>
          <p14:tracePt t="6112" x="3224213" y="1724025"/>
          <p14:tracePt t="6122" x="3224213" y="1714500"/>
          <p14:tracePt t="6132" x="3214688" y="1704975"/>
          <p14:tracePt t="6144" x="3205163" y="1704975"/>
          <p14:tracePt t="6160" x="3197225" y="1697038"/>
          <p14:tracePt t="6177" x="3170238" y="1670050"/>
          <p14:tracePt t="6194" x="3152775" y="1660525"/>
          <p14:tracePt t="6210" x="3143250" y="1652588"/>
          <p14:tracePt t="6227" x="3125788" y="1643063"/>
          <p14:tracePt t="6244" x="3098800" y="1625600"/>
          <p14:tracePt t="6260" x="3089275" y="1616075"/>
          <p14:tracePt t="6277" x="3071813" y="1598613"/>
          <p14:tracePt t="6294" x="3062288" y="1589088"/>
          <p14:tracePt t="6310" x="3044825" y="1581150"/>
          <p14:tracePt t="6327" x="3036888" y="1581150"/>
          <p14:tracePt t="6344" x="3036888" y="1571625"/>
          <p14:tracePt t="6360" x="3027363" y="1571625"/>
          <p14:tracePt t="6377" x="3017838" y="1562100"/>
          <p14:tracePt t="6394" x="3000375" y="1562100"/>
          <p14:tracePt t="6411" x="3000375" y="1554163"/>
          <p14:tracePt t="6427" x="2982913" y="1554163"/>
          <p14:tracePt t="6444" x="2973388" y="1554163"/>
          <p14:tracePt t="6460" x="2965450" y="1554163"/>
          <p14:tracePt t="6477" x="2946400" y="1554163"/>
          <p14:tracePt t="6494" x="2928938" y="1554163"/>
          <p14:tracePt t="6511" x="2919413" y="1554163"/>
          <p14:tracePt t="6527" x="2911475" y="1554163"/>
          <p14:tracePt t="6544" x="2894013" y="1554163"/>
          <p14:tracePt t="6584" x="2884488" y="1554163"/>
          <p14:tracePt t="10385" x="2884488" y="1562100"/>
          <p14:tracePt t="10396" x="2884488" y="1581150"/>
          <p14:tracePt t="10406" x="2884488" y="1608138"/>
          <p14:tracePt t="10415" x="2884488" y="1625600"/>
          <p14:tracePt t="10428" x="2884488" y="1633538"/>
          <p14:tracePt t="10445" x="2884488" y="1660525"/>
          <p14:tracePt t="10478" x="2884488" y="1679575"/>
          <p14:tracePt t="10495" x="2884488" y="1704975"/>
          <p14:tracePt t="10511" x="2874963" y="1724025"/>
          <p14:tracePt t="10528" x="2857500" y="1758950"/>
          <p14:tracePt t="10545" x="2847975" y="1785938"/>
          <p14:tracePt t="10562" x="2847975" y="1795463"/>
          <p14:tracePt t="10578" x="2840038" y="1803400"/>
          <p14:tracePt t="10596" x="2830513" y="1830388"/>
          <p14:tracePt t="10611" x="2822575" y="1839913"/>
          <p14:tracePt t="10628" x="2803525" y="1874838"/>
          <p14:tracePt t="10645" x="2786063" y="1884363"/>
          <p14:tracePt t="10661" x="2786063" y="1893888"/>
          <p14:tracePt t="10678" x="2776538" y="1901825"/>
          <p14:tracePt t="10866" x="2776538" y="1893888"/>
          <p14:tracePt t="10877" x="2776538" y="1884363"/>
          <p14:tracePt t="10887" x="2786063" y="1874838"/>
          <p14:tracePt t="10897" x="2786063" y="1857375"/>
          <p14:tracePt t="10911" x="2795588" y="1839913"/>
          <p14:tracePt t="10928" x="2803525" y="1812925"/>
          <p14:tracePt t="10945" x="2822575" y="1785938"/>
          <p14:tracePt t="10961" x="2830513" y="1768475"/>
          <p14:tracePt t="10978" x="2847975" y="1741488"/>
          <p14:tracePt t="10995" x="2847975" y="1731963"/>
          <p14:tracePt t="11011" x="2857500" y="1724025"/>
          <p14:tracePt t="11047" x="2857500" y="1714500"/>
          <p14:tracePt t="11088" x="2867025" y="1704975"/>
          <p14:tracePt t="11097" x="2867025" y="1697038"/>
          <p14:tracePt t="11117" x="2874963" y="1687513"/>
          <p14:tracePt t="11137" x="2874963" y="1679575"/>
          <p14:tracePt t="11148" x="2884488" y="1679575"/>
          <p14:tracePt t="11168" x="2884488" y="1670050"/>
          <p14:tracePt t="11178" x="2894013" y="1660525"/>
          <p14:tracePt t="11198" x="2901950" y="1652588"/>
          <p14:tracePt t="11208" x="2911475" y="1643063"/>
          <p14:tracePt t="11218" x="2919413" y="1633538"/>
          <p14:tracePt t="11238" x="2928938" y="1625600"/>
          <p14:tracePt t="11248" x="2938463" y="1625600"/>
          <p14:tracePt t="11520" x="0" y="0"/>
        </p14:tracePtLst>
        <p14:tracePtLst>
          <p14:tracePt t="12728" x="4848225" y="1697038"/>
          <p14:tracePt t="12955" x="4848225" y="1687513"/>
          <p14:tracePt t="12985" x="4848225" y="1679575"/>
          <p14:tracePt t="13005" x="4848225" y="1670050"/>
          <p14:tracePt t="13015" x="4848225" y="1660525"/>
          <p14:tracePt t="13025" x="4848225" y="1652588"/>
          <p14:tracePt t="13045" x="4848225" y="1643063"/>
          <p14:tracePt t="13065" x="4848225" y="1633538"/>
          <p14:tracePt t="13075" x="4840288" y="1625600"/>
          <p14:tracePt t="13095" x="4830763" y="1616075"/>
          <p14:tracePt t="13115" x="4830763" y="1608138"/>
          <p14:tracePt t="13125" x="4822825" y="1598613"/>
          <p14:tracePt t="13135" x="4822825" y="1589088"/>
          <p14:tracePt t="13145" x="4813300" y="1581150"/>
          <p14:tracePt t="13165" x="4803775" y="1571625"/>
          <p14:tracePt t="13178" x="4803775" y="1562100"/>
          <p14:tracePt t="13195" x="4795838" y="1554163"/>
          <p14:tracePt t="13212" x="4786313" y="1554163"/>
          <p14:tracePt t="13228" x="4776788" y="1544638"/>
          <p14:tracePt t="13245" x="4768850" y="1544638"/>
          <p14:tracePt t="13262" x="4741863" y="1527175"/>
          <p14:tracePt t="13278" x="4714875" y="1517650"/>
          <p14:tracePt t="13295" x="4697413" y="1517650"/>
          <p14:tracePt t="13312" x="4660900" y="1517650"/>
          <p14:tracePt t="13328" x="4625975" y="1517650"/>
          <p14:tracePt t="13345" x="4608513" y="1517650"/>
          <p14:tracePt t="13362" x="4562475" y="1517650"/>
          <p14:tracePt t="13378" x="4518025" y="1517650"/>
          <p14:tracePt t="13395" x="4510088" y="1517650"/>
          <p14:tracePt t="13412" x="4483100" y="1517650"/>
          <p14:tracePt t="13428" x="4446588" y="1517650"/>
          <p14:tracePt t="13445" x="4438650" y="1517650"/>
          <p14:tracePt t="13462" x="4411663" y="1517650"/>
          <p14:tracePt t="13478" x="4394200" y="1517650"/>
          <p14:tracePt t="13496" x="4384675" y="1517650"/>
          <p14:tracePt t="14069" x="4384675" y="1527175"/>
          <p14:tracePt t="14099" x="4384675" y="1536700"/>
          <p14:tracePt t="14119" x="4384675" y="1544638"/>
          <p14:tracePt t="14160" x="4384675" y="1554163"/>
          <p14:tracePt t="14169" x="4384675" y="1562100"/>
          <p14:tracePt t="14180" x="4394200" y="1562100"/>
          <p14:tracePt t="14195" x="4402138" y="1562100"/>
          <p14:tracePt t="14212" x="4411663" y="1571625"/>
          <p14:tracePt t="14228" x="4419600" y="1581150"/>
          <p14:tracePt t="14245" x="4429125" y="1589088"/>
          <p14:tracePt t="14262" x="4446588" y="1589088"/>
          <p14:tracePt t="14295" x="4456113" y="1589088"/>
          <p14:tracePt t="14320" x="4465638" y="1589088"/>
          <p14:tracePt t="14360" x="4465638" y="1581150"/>
          <p14:tracePt t="14370" x="4465638" y="1571625"/>
          <p14:tracePt t="14381" x="4465638" y="1562100"/>
          <p14:tracePt t="14395" x="4465638" y="1554163"/>
          <p14:tracePt t="14412" x="4456113" y="1527175"/>
          <p14:tracePt t="14429" x="4446588" y="1517650"/>
          <p14:tracePt t="14445" x="4402138" y="1482725"/>
          <p14:tracePt t="14462" x="4357688" y="1465263"/>
          <p14:tracePt t="14479" x="4340225" y="1455738"/>
          <p14:tracePt t="14495" x="4295775" y="1438275"/>
          <p14:tracePt t="14512" x="4251325" y="1438275"/>
          <p14:tracePt t="14529" x="4241800" y="1438275"/>
          <p14:tracePt t="14545" x="4224338" y="1438275"/>
          <p14:tracePt t="14562" x="4205288" y="1438275"/>
          <p14:tracePt t="14596" x="4197350" y="1438275"/>
          <p14:tracePt t="14612" x="4187825" y="1438275"/>
          <p14:tracePt t="14631" x="4179888" y="1446213"/>
          <p14:tracePt t="14651" x="4179888" y="1455738"/>
          <p14:tracePt t="14662" x="4179888" y="1465263"/>
          <p14:tracePt t="14682" x="4179888" y="1473200"/>
          <p14:tracePt t="14695" x="4179888" y="1482725"/>
          <p14:tracePt t="14712" x="4179888" y="1490663"/>
          <p14:tracePt t="14729" x="4179888" y="1500188"/>
          <p14:tracePt t="14745" x="4187825" y="1509713"/>
          <p14:tracePt t="14762" x="4205288" y="1536700"/>
          <p14:tracePt t="14779" x="4224338" y="1544638"/>
          <p14:tracePt t="14795" x="4251325" y="1562100"/>
          <p14:tracePt t="14812" x="4276725" y="1571625"/>
          <p14:tracePt t="14829" x="4286250" y="1581150"/>
          <p14:tracePt t="14845" x="4322763" y="1589088"/>
          <p14:tracePt t="14862" x="4357688" y="1608138"/>
          <p14:tracePt t="14879" x="4367213" y="1608138"/>
          <p14:tracePt t="14895" x="4394200" y="1616075"/>
          <p14:tracePt t="14912" x="4411663" y="1625600"/>
          <p14:tracePt t="14929" x="4419600" y="1625600"/>
          <p14:tracePt t="14945" x="4438650" y="1625600"/>
          <p14:tracePt t="14962" x="4446588" y="1625600"/>
          <p14:tracePt t="14979" x="4465638" y="1633538"/>
          <p14:tracePt t="14995" x="4473575" y="1633538"/>
          <p14:tracePt t="15012" x="4483100" y="1633538"/>
          <p14:tracePt t="15029" x="4491038" y="1643063"/>
          <p14:tracePt t="15045" x="4510088" y="1643063"/>
          <p14:tracePt t="15062" x="4545013" y="1652588"/>
          <p14:tracePt t="15079" x="4572000" y="1660525"/>
          <p14:tracePt t="15095" x="4633913" y="1670050"/>
          <p14:tracePt t="15113" x="4697413" y="1679575"/>
          <p14:tracePt t="15129" x="4705350" y="1687513"/>
          <p14:tracePt t="15145" x="4732338" y="1697038"/>
          <p14:tracePt t="15162" x="4751388" y="1697038"/>
          <p14:tracePt t="15179" x="4768850" y="1704975"/>
          <p14:tracePt t="15195" x="4786313" y="1714500"/>
          <p14:tracePt t="15212" x="4803775" y="1714500"/>
          <p14:tracePt t="15229" x="4813300" y="1714500"/>
          <p14:tracePt t="15245" x="4830763" y="1714500"/>
          <p14:tracePt t="15536" x="4830763" y="1704975"/>
          <p14:tracePt t="15547" x="4830763" y="1697038"/>
          <p14:tracePt t="15556" x="4830763" y="1679575"/>
          <p14:tracePt t="15565" x="4813300" y="1652588"/>
          <p14:tracePt t="15579" x="4795838" y="1608138"/>
          <p14:tracePt t="15595" x="4732338" y="1509713"/>
          <p14:tracePt t="15612" x="4714875" y="1465263"/>
          <p14:tracePt t="15629" x="4679950" y="1401763"/>
          <p14:tracePt t="15645" x="4660900" y="1374775"/>
          <p14:tracePt t="15679" x="4652963" y="1366838"/>
          <p14:tracePt t="16107" x="4652963" y="1374775"/>
          <p14:tracePt t="16118" x="4652963" y="1384300"/>
          <p14:tracePt t="16127" x="4652963" y="1393825"/>
          <p14:tracePt t="16137" x="4652963" y="1401763"/>
          <p14:tracePt t="16147" x="4652963" y="1411288"/>
          <p14:tracePt t="16162" x="4652963" y="1419225"/>
          <p14:tracePt t="16187" x="4652963" y="1428750"/>
          <p14:tracePt t="16208" x="4643438" y="1428750"/>
          <p14:tracePt t="16217" x="4633913" y="1446213"/>
          <p14:tracePt t="16229" x="4608513" y="1446213"/>
          <p14:tracePt t="16246" x="4589463" y="1465263"/>
          <p14:tracePt t="16262" x="4537075" y="1482725"/>
          <p14:tracePt t="16279" x="4465638" y="1500188"/>
          <p14:tracePt t="16296" x="4438650" y="1509713"/>
          <p14:tracePt t="16312" x="4394200" y="1517650"/>
          <p14:tracePt t="16329" x="4367213" y="1527175"/>
          <p14:tracePt t="16346" x="4340225" y="1527175"/>
          <p14:tracePt t="16362" x="4322763" y="1536700"/>
          <p14:tracePt t="16379" x="4295775" y="1544638"/>
          <p14:tracePt t="16396" x="4286250" y="1544638"/>
          <p14:tracePt t="16412" x="4268788" y="1544638"/>
          <p14:tracePt t="16429" x="4259263" y="1544638"/>
          <p14:tracePt t="16446" x="4251325" y="1544638"/>
          <p14:tracePt t="17232" x="0" y="0"/>
        </p14:tracePtLst>
        <p14:tracePtLst>
          <p14:tracePt t="19612" x="3027363" y="1830388"/>
          <p14:tracePt t="20172" x="3036888" y="1830388"/>
          <p14:tracePt t="20203" x="3044825" y="1830388"/>
          <p14:tracePt t="20212" x="3054350" y="1830388"/>
          <p14:tracePt t="20232" x="3062288" y="1830388"/>
          <p14:tracePt t="20242" x="3071813" y="1830388"/>
          <p14:tracePt t="20252" x="3081338" y="1830388"/>
          <p14:tracePt t="20263" x="3089275" y="1830388"/>
          <p14:tracePt t="20279" x="3098800" y="1830388"/>
          <p14:tracePt t="20296" x="3125788" y="1830388"/>
          <p14:tracePt t="20313" x="3143250" y="1830388"/>
          <p14:tracePt t="20333" x="3152775" y="1830388"/>
          <p14:tracePt t="20346" x="3170238" y="1830388"/>
          <p14:tracePt t="20363" x="3187700" y="1830388"/>
          <p14:tracePt t="20379" x="3205163" y="1830388"/>
          <p14:tracePt t="20396" x="3232150" y="1830388"/>
          <p14:tracePt t="20413" x="3251200" y="1830388"/>
          <p14:tracePt t="20429" x="3259138" y="1830388"/>
          <p14:tracePt t="20446" x="3268663" y="1830388"/>
          <p14:tracePt t="20463" x="3276600" y="1830388"/>
          <p14:tracePt t="20503" x="3286125" y="1830388"/>
          <p14:tracePt t="21728" x="3268663" y="1830388"/>
          <p14:tracePt t="21738" x="3259138" y="1830388"/>
          <p14:tracePt t="21748" x="3241675" y="1830388"/>
          <p14:tracePt t="21763" x="3224213" y="1830388"/>
          <p14:tracePt t="21780" x="3179763" y="1839913"/>
          <p14:tracePt t="21797" x="3170238" y="1839913"/>
          <p14:tracePt t="21814" x="3152775" y="1839913"/>
          <p14:tracePt t="21831" x="3125788" y="1839913"/>
          <p14:tracePt t="21847" x="3116263" y="1839913"/>
          <p14:tracePt t="21863" x="3108325" y="1839913"/>
          <p14:tracePt t="21880" x="3098800" y="1839913"/>
          <p14:tracePt t="21929" x="3089275" y="1839913"/>
          <p14:tracePt t="22222" x="3098800" y="1839913"/>
          <p14:tracePt t="22231" x="3108325" y="1839913"/>
          <p14:tracePt t="22252" x="3116263" y="1839913"/>
          <p14:tracePt t="22261" x="3125788" y="1839913"/>
          <p14:tracePt t="22280" x="3133725" y="1839913"/>
          <p14:tracePt t="22290" x="3143250" y="1839913"/>
          <p14:tracePt t="22301" x="3152775" y="1839913"/>
          <p14:tracePt t="22313" x="3160713" y="1839913"/>
          <p14:tracePt t="22331" x="3179763" y="1830388"/>
          <p14:tracePt t="22347" x="3197225" y="1830388"/>
          <p14:tracePt t="22363" x="3224213" y="1830388"/>
          <p14:tracePt t="22380" x="3251200" y="1830388"/>
          <p14:tracePt t="22413" x="3276600" y="1830388"/>
          <p14:tracePt t="22430" x="3295650" y="1830388"/>
          <p14:tracePt t="22447" x="3313113" y="1830388"/>
          <p14:tracePt t="22463" x="3357563" y="1830388"/>
          <p14:tracePt t="22480" x="3367088" y="1830388"/>
          <p14:tracePt t="22482" x="3384550" y="1830388"/>
          <p14:tracePt t="22497" x="3394075" y="1830388"/>
          <p14:tracePt t="22513" x="3419475" y="1830388"/>
          <p14:tracePt t="22530" x="3429000" y="1830388"/>
          <p14:tracePt t="22546" x="3446463" y="1830388"/>
          <p14:tracePt t="22563" x="3473450" y="1830388"/>
          <p14:tracePt t="22580" x="3482975" y="1830388"/>
          <p14:tracePt t="22597" x="3500438" y="1830388"/>
          <p14:tracePt t="22613" x="3517900" y="1822450"/>
          <p14:tracePt t="22630" x="3527425" y="1822450"/>
          <p14:tracePt t="22646" x="3544888" y="1822450"/>
          <p14:tracePt t="22663" x="3554413" y="1822450"/>
          <p14:tracePt t="22680" x="3571875" y="1822450"/>
          <p14:tracePt t="23034" x="3581400" y="1812925"/>
          <p14:tracePt t="23044" x="3598863" y="1812925"/>
          <p14:tracePt t="23054" x="3625850" y="1812925"/>
          <p14:tracePt t="23064" x="3660775" y="1803400"/>
          <p14:tracePt t="23080" x="3705225" y="1803400"/>
          <p14:tracePt t="23085" x="3741738" y="1803400"/>
          <p14:tracePt t="23097" x="3786188" y="1795463"/>
          <p14:tracePt t="23114" x="3875088" y="1795463"/>
          <p14:tracePt t="23131" x="3929063" y="1795463"/>
          <p14:tracePt t="23147" x="4010025" y="1795463"/>
          <p14:tracePt t="23164" x="4098925" y="1795463"/>
          <p14:tracePt t="23180" x="4125913" y="1795463"/>
          <p14:tracePt t="23197" x="4179888" y="1795463"/>
          <p14:tracePt t="23214" x="4224338" y="1795463"/>
          <p14:tracePt t="23230" x="4251325" y="1795463"/>
          <p14:tracePt t="23247" x="4286250" y="1795463"/>
          <p14:tracePt t="23263" x="4330700" y="1795463"/>
          <p14:tracePt t="23281" x="4340225" y="1795463"/>
          <p14:tracePt t="23297" x="4357688" y="1785938"/>
          <p14:tracePt t="23330" x="4367213" y="1785938"/>
          <p14:tracePt t="23777" x="0" y="0"/>
        </p14:tracePtLst>
        <p14:tracePtLst>
          <p14:tracePt t="29977" x="6153150" y="3616325"/>
          <p14:tracePt t="29985" x="6134100" y="3633788"/>
          <p14:tracePt t="29994" x="6126163" y="3643313"/>
          <p14:tracePt t="30004" x="6108700" y="3670300"/>
          <p14:tracePt t="30015" x="6099175" y="3697288"/>
          <p14:tracePt t="30031" x="6081713" y="3724275"/>
          <p14:tracePt t="30048" x="6062663" y="3776663"/>
          <p14:tracePt t="30064" x="6054725" y="3813175"/>
          <p14:tracePt t="30082" x="6054725" y="3822700"/>
          <p14:tracePt t="30098" x="6054725" y="3830638"/>
          <p14:tracePt t="30114" x="6054725" y="3840163"/>
          <p14:tracePt t="30131" x="6054725" y="3857625"/>
          <p14:tracePt t="30148" x="6054725" y="3867150"/>
          <p14:tracePt t="30165" x="6072188" y="3902075"/>
          <p14:tracePt t="30181" x="6089650" y="3911600"/>
          <p14:tracePt t="30198" x="6108700" y="3946525"/>
          <p14:tracePt t="30215" x="6126163" y="3973513"/>
          <p14:tracePt t="30231" x="6143625" y="3990975"/>
          <p14:tracePt t="30248" x="6180138" y="4044950"/>
          <p14:tracePt t="30265" x="6224588" y="4116388"/>
          <p14:tracePt t="30281" x="6269038" y="4170363"/>
          <p14:tracePt t="30298" x="6384925" y="4276725"/>
          <p14:tracePt t="30315" x="6500813" y="4394200"/>
          <p14:tracePt t="30331" x="6554788" y="4438650"/>
          <p14:tracePt t="30348" x="6680200" y="4527550"/>
          <p14:tracePt t="30365" x="6742113" y="4589463"/>
          <p14:tracePt t="30381" x="6919913" y="4705350"/>
          <p14:tracePt t="30398" x="7116763" y="4822825"/>
          <p14:tracePt t="30414" x="7215188" y="4875213"/>
          <p14:tracePt t="30415" x="7348538" y="4929188"/>
          <p14:tracePt t="30431" x="7473950" y="4973638"/>
          <p14:tracePt t="30448" x="7688263" y="5018088"/>
          <p14:tracePt t="30464" x="7786688" y="5037138"/>
          <p14:tracePt t="30481" x="7966075" y="5045075"/>
          <p14:tracePt t="30498" x="8116888" y="5045075"/>
          <p14:tracePt t="30747" x="8143875" y="5037138"/>
          <p14:tracePt t="30757" x="8197850" y="4973638"/>
          <p14:tracePt t="30767" x="8286750" y="4884738"/>
          <p14:tracePt t="30781" x="8402638" y="4741863"/>
          <p14:tracePt t="30798" x="8609013" y="4500563"/>
          <p14:tracePt t="30815" x="8670925" y="4411663"/>
          <p14:tracePt t="30831" x="8777288" y="4259263"/>
          <p14:tracePt t="30848" x="8823325" y="4179888"/>
          <p14:tracePt t="30865" x="8840788" y="4143375"/>
          <p14:tracePt t="30881" x="8858250" y="4108450"/>
          <p14:tracePt t="30898" x="8858250" y="4062413"/>
          <p14:tracePt t="30915" x="8867775" y="4044950"/>
          <p14:tracePt t="30931" x="8867775" y="4017963"/>
          <p14:tracePt t="30948" x="8867775" y="3983038"/>
          <p14:tracePt t="30964" x="8867775" y="3956050"/>
          <p14:tracePt t="30981" x="8831263" y="3911600"/>
          <p14:tracePt t="30998" x="8777288" y="3848100"/>
          <p14:tracePt t="31014" x="8715375" y="3795713"/>
          <p14:tracePt t="31031" x="8518525" y="3697288"/>
          <p14:tracePt t="31048" x="8251825" y="3625850"/>
          <p14:tracePt t="31064" x="8126413" y="3616325"/>
          <p14:tracePt t="31081" x="7885113" y="3616325"/>
          <p14:tracePt t="31099" x="7670800" y="3616325"/>
          <p14:tracePt t="31115" x="7581900" y="3625850"/>
          <p14:tracePt t="31132" x="7412038" y="3660775"/>
          <p14:tracePt t="31149" x="7277100" y="3697288"/>
          <p14:tracePt t="31165" x="7232650" y="3714750"/>
          <p14:tracePt t="31181" x="7143750" y="3759200"/>
          <p14:tracePt t="31198" x="7072313" y="3813175"/>
          <p14:tracePt t="31215" x="7045325" y="3840163"/>
          <p14:tracePt t="31231" x="6991350" y="3894138"/>
          <p14:tracePt t="31248" x="6965950" y="3919538"/>
          <p14:tracePt t="31265" x="6929438" y="3965575"/>
          <p14:tracePt t="31281" x="6911975" y="4010025"/>
          <p14:tracePt t="31298" x="6902450" y="4037013"/>
          <p14:tracePt t="31315" x="6894513" y="4143375"/>
          <p14:tracePt t="31331" x="6894513" y="4251325"/>
          <p14:tracePt t="31348" x="6894513" y="4295775"/>
          <p14:tracePt t="31349" x="6894513" y="4348163"/>
          <p14:tracePt t="31365" x="6902450" y="4402138"/>
          <p14:tracePt t="31381" x="6946900" y="4456113"/>
          <p14:tracePt t="31398" x="6956425" y="4491038"/>
          <p14:tracePt t="31399" x="6983413" y="4510088"/>
          <p14:tracePt t="31414" x="7000875" y="4537075"/>
          <p14:tracePt t="31431" x="7062788" y="4608513"/>
          <p14:tracePt t="31448" x="7116763" y="4643438"/>
          <p14:tracePt t="31465" x="7251700" y="4724400"/>
          <p14:tracePt t="31481" x="7439025" y="4803775"/>
          <p14:tracePt t="31498" x="7527925" y="4840288"/>
          <p14:tracePt t="31515" x="7697788" y="4902200"/>
          <p14:tracePt t="31531" x="7867650" y="4965700"/>
          <p14:tracePt t="31548" x="7947025" y="4991100"/>
          <p14:tracePt t="31565" x="8126413" y="5037138"/>
          <p14:tracePt t="31581" x="8367713" y="5045075"/>
          <p14:tracePt t="31598" x="8474075" y="5045075"/>
          <p14:tracePt t="31615" x="8653463" y="5045075"/>
          <p14:tracePt t="31631" x="8777288" y="5018088"/>
          <p14:tracePt t="31648" x="8831263" y="4991100"/>
          <p14:tracePt t="31665" x="8912225" y="4919663"/>
          <p14:tracePt t="31681" x="9001125" y="4830763"/>
          <p14:tracePt t="31698" x="9037638" y="4768850"/>
          <p14:tracePt t="31715" x="9099550" y="4670425"/>
          <p14:tracePt t="31731" x="9134475" y="4598988"/>
          <p14:tracePt t="31821" x="9109075" y="4286250"/>
          <p14:tracePt t="31832" x="9055100" y="4197350"/>
          <p14:tracePt t="31842" x="8974138" y="4108450"/>
          <p14:tracePt t="31852" x="8867775" y="4010025"/>
          <p14:tracePt t="31865" x="8759825" y="3911600"/>
          <p14:tracePt t="31881" x="8599488" y="3803650"/>
          <p14:tracePt t="31898" x="8537575" y="3776663"/>
          <p14:tracePt t="31915" x="8439150" y="3741738"/>
          <p14:tracePt t="31932" x="8348663" y="3724275"/>
          <p14:tracePt t="31948" x="8304213" y="3724275"/>
          <p14:tracePt t="31965" x="8259763" y="3724275"/>
          <p14:tracePt t="31982" x="8242300" y="3724275"/>
          <p14:tracePt t="31998" x="8232775" y="3724275"/>
          <p14:tracePt t="32143" x="0" y="0"/>
        </p14:tracePtLst>
        <p14:tracePtLst>
          <p14:tracePt t="32878" x="8412163" y="3983038"/>
          <p14:tracePt t="33218" x="8402638" y="3983038"/>
          <p14:tracePt t="33237" x="8402638" y="3990975"/>
          <p14:tracePt t="33248" x="8402638" y="4000500"/>
          <p14:tracePt t="33268" x="8394700" y="4000500"/>
          <p14:tracePt t="33288" x="8394700" y="4010025"/>
          <p14:tracePt t="33307" x="8385175" y="4010025"/>
          <p14:tracePt t="33338" x="8385175" y="4017963"/>
          <p14:tracePt t="33377" x="8385175" y="4027488"/>
          <p14:tracePt t="33407" x="8385175" y="4037013"/>
          <p14:tracePt t="33417" x="8385175" y="4044950"/>
          <p14:tracePt t="33447" x="8385175" y="4054475"/>
          <p14:tracePt t="33467" x="8394700" y="4054475"/>
          <p14:tracePt t="33487" x="8394700" y="4062413"/>
          <p14:tracePt t="33497" x="8402638" y="4062413"/>
          <p14:tracePt t="33517" x="8420100" y="4062413"/>
          <p14:tracePt t="33527" x="8420100" y="4071938"/>
          <p14:tracePt t="33537" x="8429625" y="4071938"/>
          <p14:tracePt t="33557" x="8439150" y="4081463"/>
          <p14:tracePt t="33577" x="8447088" y="4081463"/>
          <p14:tracePt t="33890" x="8429625" y="4081463"/>
          <p14:tracePt t="33900" x="8420100" y="4081463"/>
          <p14:tracePt t="33919" x="8412163" y="4081463"/>
          <p14:tracePt t="33929" x="8402638" y="4081463"/>
          <p14:tracePt t="34301" x="8402638" y="4071938"/>
          <p14:tracePt t="34320" x="8412163" y="4062413"/>
          <p14:tracePt t="34331" x="8420100" y="4062413"/>
          <p14:tracePt t="34341" x="8429625" y="4062413"/>
          <p14:tracePt t="34351" x="8439150" y="4054475"/>
          <p14:tracePt t="34370" x="8447088" y="4044950"/>
          <p14:tracePt t="34382" x="8456613" y="4044950"/>
          <p14:tracePt t="34401" x="8466138" y="4044950"/>
          <p14:tracePt t="36546" x="0" y="0"/>
        </p14:tracePtLst>
        <p14:tracePtLst>
          <p14:tracePt t="37130" x="3500438" y="1866900"/>
          <p14:tracePt t="37137" x="3394075" y="1830388"/>
          <p14:tracePt t="37149" x="3295650" y="1795463"/>
          <p14:tracePt t="37166" x="3232150" y="1768475"/>
          <p14:tracePt t="37182" x="3125788" y="1741488"/>
          <p14:tracePt t="37199" x="3071813" y="1724025"/>
          <p14:tracePt t="37216" x="3054350" y="1714500"/>
          <p14:tracePt t="37218" x="3036888" y="1714500"/>
          <p14:tracePt t="37232" x="3017838" y="1714500"/>
          <p14:tracePt t="37249" x="3000375" y="1714500"/>
          <p14:tracePt t="37278" x="2990850" y="1714500"/>
          <p14:tracePt t="37319" x="2982913" y="1714500"/>
          <p14:tracePt t="37329" x="2973388" y="1714500"/>
          <p14:tracePt t="37339" x="2965450" y="1714500"/>
          <p14:tracePt t="37350" x="2955925" y="1714500"/>
          <p14:tracePt t="37368" x="2938463" y="1714500"/>
          <p14:tracePt t="37388" x="2928938" y="1714500"/>
          <p14:tracePt t="37418" x="2919413" y="1714500"/>
          <p14:tracePt t="37438" x="2911475" y="1714500"/>
          <p14:tracePt t="37448" x="2901950" y="1714500"/>
          <p14:tracePt t="37478" x="2894013" y="1714500"/>
          <p14:tracePt t="37589" x="2894013" y="1724025"/>
          <p14:tracePt t="37619" x="2894013" y="1731963"/>
          <p14:tracePt t="37629" x="2894013" y="1741488"/>
          <p14:tracePt t="37679" x="2894013" y="1751013"/>
          <p14:tracePt t="37812" x="2901950" y="1751013"/>
          <p14:tracePt t="37839" x="2911475" y="1751013"/>
          <p14:tracePt t="37850" x="2911475" y="1758950"/>
          <p14:tracePt t="37889" x="2919413" y="1758950"/>
          <p14:tracePt t="37910" x="2928938" y="1758950"/>
          <p14:tracePt t="37930" x="2938463" y="1758950"/>
          <p14:tracePt t="37941" x="2946400" y="1758950"/>
          <p14:tracePt t="37971" x="2955925" y="1758950"/>
          <p14:tracePt t="38011" x="2965450" y="1758950"/>
          <p14:tracePt t="38041" x="2973388" y="1758950"/>
          <p14:tracePt t="38051" x="2982913" y="1758950"/>
          <p14:tracePt t="38071" x="2990850" y="1758950"/>
          <p14:tracePt t="38482" x="2990850" y="1768475"/>
          <p14:tracePt t="38502" x="2990850" y="1776413"/>
          <p14:tracePt t="38533" x="2982913" y="1785938"/>
          <p14:tracePt t="38543" x="2973388" y="1785938"/>
          <p14:tracePt t="38573" x="2965450" y="1795463"/>
          <p14:tracePt t="38643" x="2955925" y="1795463"/>
          <p14:tracePt t="38835" x="2965450" y="1795463"/>
          <p14:tracePt t="38844" x="2990850" y="1795463"/>
          <p14:tracePt t="38854" x="3000375" y="1795463"/>
          <p14:tracePt t="38866" x="3017838" y="1795463"/>
          <p14:tracePt t="38883" x="3054350" y="1795463"/>
          <p14:tracePt t="38899" x="3071813" y="1795463"/>
          <p14:tracePt t="38916" x="3116263" y="1795463"/>
          <p14:tracePt t="38933" x="3133725" y="1795463"/>
          <p14:tracePt t="38949" x="3179763" y="1795463"/>
          <p14:tracePt t="38966" x="3241675" y="1795463"/>
          <p14:tracePt t="38982" x="3276600" y="1795463"/>
          <p14:tracePt t="38999" x="3340100" y="1795463"/>
          <p14:tracePt t="39016" x="3394075" y="1795463"/>
          <p14:tracePt t="39032" x="3402013" y="1795463"/>
          <p14:tracePt t="39049" x="3411538" y="1795463"/>
          <p14:tracePt t="39536" x="3419475" y="1795463"/>
          <p14:tracePt t="39546" x="3429000" y="1795463"/>
          <p14:tracePt t="39555" x="3438525" y="1795463"/>
          <p14:tracePt t="39566" x="3455988" y="1795463"/>
          <p14:tracePt t="39583" x="3473450" y="1795463"/>
          <p14:tracePt t="39600" x="3509963" y="1795463"/>
          <p14:tracePt t="39617" x="3544888" y="1795463"/>
          <p14:tracePt t="39633" x="3562350" y="1795463"/>
          <p14:tracePt t="39649" x="3608388" y="1795463"/>
          <p14:tracePt t="39667" x="3616325" y="1795463"/>
          <p14:tracePt t="39683" x="3625850" y="1795463"/>
          <p14:tracePt t="39949" x="3643313" y="1795463"/>
          <p14:tracePt t="39958" x="3660775" y="1795463"/>
          <p14:tracePt t="39969" x="3687763" y="1795463"/>
          <p14:tracePt t="39983" x="3724275" y="1795463"/>
          <p14:tracePt t="39999" x="3813175" y="1785938"/>
          <p14:tracePt t="40016" x="3848100" y="1776413"/>
          <p14:tracePt t="40018" x="3902075" y="1776413"/>
          <p14:tracePt t="40033" x="3946525" y="1776413"/>
          <p14:tracePt t="40049" x="4000500" y="1776413"/>
          <p14:tracePt t="40066" x="4027488" y="1776413"/>
          <p14:tracePt t="40068" x="4044950" y="1776413"/>
          <p14:tracePt t="40083" x="4062413" y="1776413"/>
          <p14:tracePt t="40099" x="4098925" y="1776413"/>
          <p14:tracePt t="40116" x="4116388" y="1768475"/>
          <p14:tracePt t="40133" x="4160838" y="1768475"/>
          <p14:tracePt t="40150" x="4214813" y="1768475"/>
          <p14:tracePt t="40166" x="4251325" y="1768475"/>
          <p14:tracePt t="40183" x="4313238" y="1768475"/>
          <p14:tracePt t="40199" x="4367213" y="1768475"/>
          <p14:tracePt t="40216" x="4394200" y="1768475"/>
          <p14:tracePt t="40233" x="4446588" y="1768475"/>
          <p14:tracePt t="40250" x="4491038" y="1768475"/>
          <p14:tracePt t="40266" x="4518025" y="1768475"/>
          <p14:tracePt t="40268" x="4545013" y="1768475"/>
          <p14:tracePt t="40283" x="4572000" y="1768475"/>
          <p14:tracePt t="40300" x="4625975" y="1768475"/>
          <p14:tracePt t="40316" x="4652963" y="1768475"/>
          <p14:tracePt t="40333" x="4697413" y="1768475"/>
          <p14:tracePt t="40350" x="4732338" y="1768475"/>
          <p14:tracePt t="40366" x="4751388" y="1768475"/>
          <p14:tracePt t="40383" x="4759325" y="1768475"/>
          <p14:tracePt t="40399" x="4776788" y="1768475"/>
          <p14:tracePt t="40981" x="4759325" y="1768475"/>
          <p14:tracePt t="40991" x="4732338" y="1768475"/>
          <p14:tracePt t="41001" x="4697413" y="1768475"/>
          <p14:tracePt t="41011" x="4660900" y="1768475"/>
          <p14:tracePt t="41021" x="4616450" y="1768475"/>
          <p14:tracePt t="41032" x="4572000" y="1768475"/>
          <p14:tracePt t="41049" x="4537075" y="1768475"/>
          <p14:tracePt t="41066" x="4465638" y="1758950"/>
          <p14:tracePt t="41083" x="4419600" y="1758950"/>
          <p14:tracePt t="41099" x="4402138" y="1751013"/>
          <p14:tracePt t="41116" x="4375150" y="1751013"/>
          <p14:tracePt t="41133" x="4367213" y="1751013"/>
          <p14:tracePt t="41149" x="4357688" y="1751013"/>
          <p14:tracePt t="41166" x="4348163" y="1751013"/>
          <p14:tracePt t="41183" x="4330700" y="1751013"/>
          <p14:tracePt t="41216" x="4322763" y="1751013"/>
          <p14:tracePt t="41292" x="4313238" y="1751013"/>
          <p14:tracePt t="41543" x="4322763" y="1751013"/>
          <p14:tracePt t="41553" x="4330700" y="1751013"/>
          <p14:tracePt t="41563" x="4348163" y="1751013"/>
          <p14:tracePt t="41573" x="4375150" y="1751013"/>
          <p14:tracePt t="41583" x="4402138" y="1751013"/>
          <p14:tracePt t="41600" x="4419600" y="1751013"/>
          <p14:tracePt t="41616" x="4465638" y="1751013"/>
          <p14:tracePt t="41634" x="4510088" y="1751013"/>
          <p14:tracePt t="41650" x="4537075" y="1751013"/>
          <p14:tracePt t="41666" x="4581525" y="1751013"/>
          <p14:tracePt t="41684" x="4608513" y="1751013"/>
          <p14:tracePt t="41700" x="4625975" y="1751013"/>
          <p14:tracePt t="41716" x="4643438" y="1751013"/>
          <p14:tracePt t="41735" x="4652963" y="1751013"/>
          <p14:tracePt t="41805" x="4660900" y="1751013"/>
          <p14:tracePt t="44651" x="4652963" y="1751013"/>
          <p14:tracePt t="44670" x="4633913" y="1751013"/>
          <p14:tracePt t="44691" x="4625975" y="1751013"/>
          <p14:tracePt t="44711" x="4616450" y="1751013"/>
          <p14:tracePt t="44720" x="4608513" y="1751013"/>
          <p14:tracePt t="44830" x="4598988" y="1741488"/>
          <p14:tracePt t="44890" x="4589463" y="1741488"/>
          <p14:tracePt t="45543" x="0" y="0"/>
        </p14:tracePtLst>
        <p14:tracePtLst>
          <p14:tracePt t="46186" x="3054350" y="1830388"/>
          <p14:tracePt t="46205" x="3044825" y="1830388"/>
          <p14:tracePt t="46225" x="3044825" y="1839913"/>
          <p14:tracePt t="46799" x="3044825" y="1847850"/>
          <p14:tracePt t="46819" x="3044825" y="1866900"/>
          <p14:tracePt t="46839" x="3044825" y="1874838"/>
          <p14:tracePt t="46858" x="3044825" y="1884363"/>
          <p14:tracePt t="47008" x="3054350" y="1884363"/>
          <p14:tracePt t="47018" x="3062288" y="1884363"/>
          <p14:tracePt t="47028" x="3089275" y="1884363"/>
          <p14:tracePt t="47038" x="3116263" y="1884363"/>
          <p14:tracePt t="47050" x="3152775" y="1866900"/>
          <p14:tracePt t="47051" x="0" y="0"/>
        </p14:tracePtLst>
        <p14:tracePtLst>
          <p14:tracePt t="47743" x="4616450" y="1643063"/>
          <p14:tracePt t="48023" x="4608513" y="1643063"/>
          <p14:tracePt t="48034" x="4598988" y="1652588"/>
          <p14:tracePt t="48043" x="4589463" y="1652588"/>
          <p14:tracePt t="48062" x="4581525" y="1652588"/>
          <p14:tracePt t="48072" x="4581525" y="1660525"/>
          <p14:tracePt t="48092" x="4572000" y="1660525"/>
          <p14:tracePt t="48113" x="4562475" y="1660525"/>
          <p14:tracePt t="48173" x="4562475" y="1670050"/>
          <p14:tracePt t="48183" x="4554538" y="1670050"/>
          <p14:tracePt t="48233" x="4554538" y="1679575"/>
          <p14:tracePt t="48283" x="4545013" y="1679575"/>
          <p14:tracePt t="51000" x="0" y="0"/>
        </p14:tracePtLst>
        <p14:tracePtLst>
          <p14:tracePt t="52034" x="2946400" y="1401763"/>
          <p14:tracePt t="52052" x="2946400" y="1411288"/>
          <p14:tracePt t="52062" x="2946400" y="1419225"/>
          <p14:tracePt t="52072" x="2946400" y="1438275"/>
          <p14:tracePt t="52085" x="2946400" y="1446213"/>
          <p14:tracePt t="52101" x="2946400" y="1473200"/>
          <p14:tracePt t="52118" x="2946400" y="1490663"/>
          <p14:tracePt t="52135" x="2938463" y="1517650"/>
          <p14:tracePt t="52151" x="2938463" y="1554163"/>
          <p14:tracePt t="52168" x="2938463" y="1562100"/>
          <p14:tracePt t="52185" x="2928938" y="1598613"/>
          <p14:tracePt t="52201" x="2919413" y="1643063"/>
          <p14:tracePt t="52218" x="2919413" y="1660525"/>
          <p14:tracePt t="52235" x="2919413" y="1704975"/>
          <p14:tracePt t="52251" x="2919413" y="1731963"/>
          <p14:tracePt t="52268" x="2919413" y="1751013"/>
          <p14:tracePt t="52285" x="2919413" y="1785938"/>
          <p14:tracePt t="52301" x="2919413" y="1803400"/>
          <p14:tracePt t="52318" x="2919413" y="1812925"/>
          <p14:tracePt t="52335" x="2919413" y="1822450"/>
          <p14:tracePt t="52503" x="0" y="0"/>
        </p14:tracePtLst>
        <p14:tracePtLst>
          <p14:tracePt t="53226" x="4714875" y="1187450"/>
          <p14:tracePt t="53337" x="4714875" y="1196975"/>
          <p14:tracePt t="53347" x="4714875" y="1204913"/>
          <p14:tracePt t="53357" x="4705350" y="1223963"/>
          <p14:tracePt t="53368" x="4687888" y="1250950"/>
          <p14:tracePt t="53385" x="4660900" y="1322388"/>
          <p14:tracePt t="53401" x="4633913" y="1357313"/>
          <p14:tracePt t="53418" x="4608513" y="1401763"/>
          <p14:tracePt t="53435" x="4589463" y="1446213"/>
          <p14:tracePt t="53452" x="4572000" y="1455738"/>
          <p14:tracePt t="53468" x="4554538" y="1509713"/>
          <p14:tracePt t="53485" x="4537075" y="1536700"/>
          <p14:tracePt t="53502" x="4510088" y="1616075"/>
          <p14:tracePt t="53518" x="4473575" y="1687513"/>
          <p14:tracePt t="53535" x="4473575" y="1704975"/>
          <p14:tracePt t="53536" x="4465638" y="1724025"/>
          <p14:tracePt t="53552" x="4446588" y="1751013"/>
          <p14:tracePt t="53569" x="4429125" y="1795463"/>
          <p14:tracePt t="53585" x="4419600" y="1803400"/>
          <p14:tracePt t="53602" x="4402138" y="1830388"/>
          <p14:tracePt t="53618" x="4394200" y="1847850"/>
          <p14:tracePt t="53637" x="4384675" y="1857375"/>
          <p14:tracePt t="54691" x="4384675" y="1847850"/>
          <p14:tracePt t="54701" x="4402138" y="1803400"/>
          <p14:tracePt t="54712" x="4429125" y="1704975"/>
          <p14:tracePt t="54712" x="0" y="0"/>
        </p14:tracePtLst>
        <p14:tracePtLst>
          <p14:tracePt t="55123" x="5037138" y="438150"/>
          <p14:tracePt t="55172" x="5037138" y="446088"/>
          <p14:tracePt t="55182" x="5027613" y="482600"/>
          <p14:tracePt t="55192" x="5010150" y="536575"/>
          <p14:tracePt t="55202" x="4973638" y="615950"/>
          <p14:tracePt t="55219" x="4938713" y="696913"/>
          <p14:tracePt t="55235" x="4848225" y="901700"/>
          <p14:tracePt t="55252" x="4732338" y="1125538"/>
          <p14:tracePt t="55268" x="4670425" y="1276350"/>
          <p14:tracePt t="55285" x="4562475" y="1544638"/>
          <p14:tracePt t="55302" x="4473575" y="1768475"/>
          <p14:tracePt t="55318" x="4438650" y="1866900"/>
          <p14:tracePt t="55335" x="4402138" y="2000250"/>
          <p14:tracePt t="55352" x="4402138" y="2036763"/>
          <p14:tracePt t="55368" x="4384675" y="2089150"/>
          <p14:tracePt t="55494" x="0" y="0"/>
        </p14:tracePtLst>
        <p14:tracePtLst>
          <p14:tracePt t="56801" x="3054350" y="1928813"/>
          <p14:tracePt t="57482" x="0" y="0"/>
        </p14:tracePtLst>
        <p14:tracePtLst>
          <p14:tracePt t="60037" x="4625975" y="1544638"/>
          <p14:tracePt t="60607" x="4633913" y="1554163"/>
          <p14:tracePt t="60627" x="4643438" y="1562100"/>
          <p14:tracePt t="60637" x="4652963" y="1571625"/>
          <p14:tracePt t="60647" x="4670425" y="1581150"/>
          <p14:tracePt t="60657" x="4687888" y="1589088"/>
          <p14:tracePt t="60669" x="4697413" y="1608138"/>
          <p14:tracePt t="60686" x="4714875" y="1616075"/>
          <p14:tracePt t="60703" x="4741863" y="1633538"/>
          <p14:tracePt t="60720" x="4768850" y="1652588"/>
          <p14:tracePt t="60736" x="4776788" y="1652588"/>
          <p14:tracePt t="60737" x="4786313" y="1660525"/>
          <p14:tracePt t="60759" x="4803775" y="1670050"/>
          <p14:tracePt t="60779" x="4813300" y="1670050"/>
          <p14:tracePt t="60789" x="4822825" y="1679575"/>
          <p14:tracePt t="60803" x="4830763" y="1679575"/>
          <p14:tracePt t="60819" x="4848225" y="1687513"/>
          <p14:tracePt t="60836" x="4857750" y="1687513"/>
          <p14:tracePt t="60853" x="4875213" y="1697038"/>
          <p14:tracePt t="60869" x="4884738" y="1697038"/>
          <p14:tracePt t="60928" x="4894263" y="1697038"/>
          <p14:tracePt t="61190" x="4884738" y="1697038"/>
          <p14:tracePt t="61209" x="4867275" y="1697038"/>
          <p14:tracePt t="61220" x="4857750" y="1697038"/>
          <p14:tracePt t="61239" x="4848225" y="1697038"/>
          <p14:tracePt t="61250" x="4840288" y="1697038"/>
          <p14:tracePt t="61260" x="4840288" y="1704975"/>
          <p14:tracePt t="61270" x="4830763" y="1704975"/>
          <p14:tracePt t="61290" x="4830763" y="1714500"/>
          <p14:tracePt t="61303" x="4822825" y="1714500"/>
          <p14:tracePt t="61320" x="4813300" y="1731963"/>
          <p14:tracePt t="61336" x="4803775" y="1741488"/>
          <p14:tracePt t="61353" x="4803775" y="1751013"/>
          <p14:tracePt t="61370" x="4795838" y="1768475"/>
          <p14:tracePt t="61390" x="4795838" y="1776413"/>
          <p14:tracePt t="61440" x="4795838" y="1785938"/>
          <p14:tracePt t="61480" x="4795838" y="1795463"/>
          <p14:tracePt t="61490" x="4795838" y="1803400"/>
          <p14:tracePt t="61510" x="4795838" y="1812925"/>
          <p14:tracePt t="61530" x="4813300" y="1812925"/>
          <p14:tracePt t="61550" x="4822825" y="1822450"/>
          <p14:tracePt t="61570" x="4840288" y="1822450"/>
          <p14:tracePt t="61581" x="4848225" y="1822450"/>
          <p14:tracePt t="61590" x="4857750" y="1822450"/>
          <p14:tracePt t="61603" x="4867275" y="1822450"/>
          <p14:tracePt t="61619" x="4884738" y="1822450"/>
          <p14:tracePt t="61636" x="4894263" y="1822450"/>
          <p14:tracePt t="61653" x="4911725" y="1822450"/>
          <p14:tracePt t="61669" x="4919663" y="1822450"/>
          <p14:tracePt t="61686" x="4929188" y="1812925"/>
          <p14:tracePt t="61703" x="4938713" y="1795463"/>
          <p14:tracePt t="61720" x="4946650" y="1785938"/>
          <p14:tracePt t="61736" x="4956175" y="1758950"/>
          <p14:tracePt t="61753" x="4956175" y="1751013"/>
          <p14:tracePt t="61769" x="4956175" y="1741488"/>
          <p14:tracePt t="61793" x="4956175" y="1731963"/>
          <p14:tracePt t="61812" x="4956175" y="1724025"/>
          <p14:tracePt t="61822" x="4946650" y="1724025"/>
          <p14:tracePt t="61836" x="4938713" y="1714500"/>
          <p14:tracePt t="61853" x="4902200" y="1704975"/>
          <p14:tracePt t="61870" x="4884738" y="1704975"/>
          <p14:tracePt t="61886" x="4857750" y="1697038"/>
          <p14:tracePt t="61903" x="4830763" y="1697038"/>
          <p14:tracePt t="61920" x="4822825" y="1697038"/>
          <p14:tracePt t="61936" x="4813300" y="1697038"/>
          <p14:tracePt t="61953" x="4803775" y="1697038"/>
          <p14:tracePt t="61970" x="4795838" y="1697038"/>
          <p14:tracePt t="61986" x="4786313" y="1704975"/>
          <p14:tracePt t="62003" x="4776788" y="1714500"/>
          <p14:tracePt t="62020" x="4768850" y="1724025"/>
          <p14:tracePt t="62037" x="4768850" y="1741488"/>
          <p14:tracePt t="62053" x="4759325" y="1751013"/>
          <p14:tracePt t="62070" x="4759325" y="1758950"/>
          <p14:tracePt t="62086" x="4751388" y="1776413"/>
          <p14:tracePt t="62103" x="4751388" y="1795463"/>
          <p14:tracePt t="62119" x="4751388" y="1803400"/>
          <p14:tracePt t="62136" x="4751388" y="1812925"/>
          <p14:tracePt t="62153" x="4751388" y="1822450"/>
          <p14:tracePt t="62170" x="4751388" y="1830388"/>
          <p14:tracePt t="62186" x="4759325" y="1839913"/>
          <p14:tracePt t="62203" x="4768850" y="1847850"/>
          <p14:tracePt t="62220" x="4776788" y="1857375"/>
          <p14:tracePt t="62236" x="4795838" y="1866900"/>
          <p14:tracePt t="62254" x="4813300" y="1874838"/>
          <p14:tracePt t="62274" x="4822825" y="1874838"/>
          <p14:tracePt t="62287" x="4830763" y="1874838"/>
          <p14:tracePt t="62303" x="4848225" y="1874838"/>
          <p14:tracePt t="62320" x="4867275" y="1874838"/>
          <p14:tracePt t="62336" x="4884738" y="1874838"/>
          <p14:tracePt t="62353" x="4911725" y="1874838"/>
          <p14:tracePt t="62370" x="4919663" y="1866900"/>
          <p14:tracePt t="62386" x="4929188" y="1857375"/>
          <p14:tracePt t="62404" x="4946650" y="1847850"/>
          <p14:tracePt t="62420" x="4946650" y="1839913"/>
          <p14:tracePt t="62436" x="4965700" y="1812925"/>
          <p14:tracePt t="62453" x="4965700" y="1795463"/>
          <p14:tracePt t="62470" x="4965700" y="1785938"/>
          <p14:tracePt t="62486" x="4965700" y="1776413"/>
          <p14:tracePt t="62504" x="4965700" y="1768475"/>
          <p14:tracePt t="62535" x="4965700" y="1751013"/>
          <p14:tracePt t="62545" x="4956175" y="1751013"/>
          <p14:tracePt t="62554" x="4946650" y="1731963"/>
          <p14:tracePt t="62570" x="4929188" y="1724025"/>
          <p14:tracePt t="62586" x="4894263" y="1704975"/>
          <p14:tracePt t="62603" x="4875213" y="1704975"/>
          <p14:tracePt t="62620" x="4840288" y="1697038"/>
          <p14:tracePt t="62636" x="4830763" y="1697038"/>
          <p14:tracePt t="62653" x="4813300" y="1697038"/>
          <p14:tracePt t="62670" x="4803775" y="1697038"/>
          <p14:tracePt t="62695" x="4795838" y="1697038"/>
          <p14:tracePt t="62705" x="4786313" y="1697038"/>
          <p14:tracePt t="62720" x="4786313" y="1704975"/>
          <p14:tracePt t="62736" x="4776788" y="1714500"/>
          <p14:tracePt t="62753" x="4776788" y="1724025"/>
          <p14:tracePt t="62770" x="4768850" y="1741488"/>
          <p14:tracePt t="62786" x="4768850" y="1751013"/>
          <p14:tracePt t="62803" x="4768850" y="1758950"/>
          <p14:tracePt t="62825" x="4768850" y="1768475"/>
          <p14:tracePt t="62855" x="4768850" y="1776413"/>
          <p14:tracePt t="62875" x="4768850" y="1785938"/>
          <p14:tracePt t="62885" x="4768850" y="1795463"/>
          <p14:tracePt t="62905" x="4776788" y="1803400"/>
          <p14:tracePt t="62915" x="4786313" y="1803400"/>
          <p14:tracePt t="62925" x="4803775" y="1812925"/>
          <p14:tracePt t="62936" x="4813300" y="1812925"/>
          <p14:tracePt t="62953" x="4830763" y="1822450"/>
          <p14:tracePt t="62970" x="4857750" y="1822450"/>
          <p14:tracePt t="62986" x="4867275" y="1822450"/>
          <p14:tracePt t="63016" x="4875213" y="1822450"/>
          <p14:tracePt t="63036" x="4884738" y="1822450"/>
          <p14:tracePt t="63639" x="0" y="0"/>
        </p14:tracePtLst>
        <p14:tracePtLst>
          <p14:tracePt t="65537" x="2982913" y="1616075"/>
          <p14:tracePt t="65555" x="2982913" y="1608138"/>
          <p14:tracePt t="65596" x="2982913" y="1598613"/>
          <p14:tracePt t="65605" x="2973388" y="1598613"/>
          <p14:tracePt t="65796" x="2965450" y="1598613"/>
          <p14:tracePt t="65836" x="2965450" y="1589088"/>
          <p14:tracePt t="66137" x="2965450" y="1598613"/>
          <p14:tracePt t="66147" x="2955925" y="1608138"/>
          <p14:tracePt t="66158" x="2955925" y="1616075"/>
          <p14:tracePt t="66170" x="2955925" y="1643063"/>
          <p14:tracePt t="66187" x="2955925" y="1697038"/>
          <p14:tracePt t="66204" x="2955925" y="1724025"/>
          <p14:tracePt t="66220" x="2955925" y="1758950"/>
          <p14:tracePt t="66237" x="2955925" y="1776413"/>
          <p14:tracePt t="66254" x="2955925" y="1785938"/>
          <p14:tracePt t="66368" x="2955925" y="1776413"/>
          <p14:tracePt t="66378" x="2955925" y="1758950"/>
          <p14:tracePt t="66388" x="2955925" y="1741488"/>
          <p14:tracePt t="66398" x="2955925" y="1704975"/>
          <p14:tracePt t="66408" x="2955925" y="1670050"/>
          <p14:tracePt t="66420" x="2955925" y="1633538"/>
          <p14:tracePt t="66437" x="2955925" y="1598613"/>
          <p14:tracePt t="66454" x="2955925" y="1554163"/>
          <p14:tracePt t="66470" x="2955925" y="1517650"/>
          <p14:tracePt t="66487" x="2955925" y="1509713"/>
          <p14:tracePt t="66504" x="2955925" y="1500188"/>
          <p14:tracePt t="66520" x="2955925" y="1490663"/>
          <p14:tracePt t="66690" x="2955925" y="1500188"/>
          <p14:tracePt t="66700" x="2955925" y="1517650"/>
          <p14:tracePt t="66710" x="2955925" y="1536700"/>
          <p14:tracePt t="66721" x="2955925" y="1562100"/>
          <p14:tracePt t="66737" x="2955925" y="1581150"/>
          <p14:tracePt t="66754" x="2955925" y="1608138"/>
          <p14:tracePt t="66770" x="2955925" y="1652588"/>
          <p14:tracePt t="66787" x="2955925" y="1670050"/>
          <p14:tracePt t="66804" x="2955925" y="1714500"/>
          <p14:tracePt t="66821" x="2955925" y="1741488"/>
          <p14:tracePt t="66837" x="2955925" y="1751013"/>
          <p14:tracePt t="66854" x="2955925" y="1768475"/>
          <p14:tracePt t="66950" x="2955925" y="1758950"/>
          <p14:tracePt t="66960" x="2955925" y="1741488"/>
          <p14:tracePt t="66971" x="2955925" y="1714500"/>
          <p14:tracePt t="66980" x="2955925" y="1687513"/>
          <p14:tracePt t="66990" x="2955925" y="1660525"/>
          <p14:tracePt t="67004" x="2955925" y="1633538"/>
          <p14:tracePt t="67020" x="2955925" y="1589088"/>
          <p14:tracePt t="67037" x="2955925" y="1581150"/>
          <p14:tracePt t="67054" x="2955925" y="1554163"/>
          <p14:tracePt t="67071" x="2955925" y="1544638"/>
          <p14:tracePt t="67241" x="2955925" y="1554163"/>
          <p14:tracePt t="67251" x="2955925" y="1571625"/>
          <p14:tracePt t="67261" x="2955925" y="1598613"/>
          <p14:tracePt t="67272" x="2955925" y="1625600"/>
          <p14:tracePt t="67288" x="2955925" y="1652588"/>
          <p14:tracePt t="67304" x="2946400" y="1704975"/>
          <p14:tracePt t="67320" x="2946400" y="1724025"/>
          <p14:tracePt t="67337" x="2946400" y="1741488"/>
          <p14:tracePt t="67354" x="2946400" y="1751013"/>
          <p14:tracePt t="67574" x="0" y="0"/>
        </p14:tracePtLst>
        <p14:tracePtLst>
          <p14:tracePt t="68679" x="4741863" y="1330325"/>
          <p14:tracePt t="68839" x="4741863" y="1357313"/>
          <p14:tracePt t="68848" x="4732338" y="1384300"/>
          <p14:tracePt t="68858" x="4705350" y="1419225"/>
          <p14:tracePt t="68871" x="4697413" y="1465263"/>
          <p14:tracePt t="68888" x="4643438" y="1571625"/>
          <p14:tracePt t="68904" x="4616450" y="1608138"/>
          <p14:tracePt t="68921" x="4581525" y="1679575"/>
          <p14:tracePt t="68937" x="4554538" y="1724025"/>
          <p14:tracePt t="68954" x="4554538" y="1731963"/>
          <p14:tracePt t="68971" x="4545013" y="1751013"/>
          <p14:tracePt t="68988" x="4537075" y="1758950"/>
          <p14:tracePt t="69004" x="4537075" y="1768475"/>
          <p14:tracePt t="69129" x="4537075" y="1758950"/>
          <p14:tracePt t="69139" x="4545013" y="1731963"/>
          <p14:tracePt t="69149" x="4562475" y="1704975"/>
          <p14:tracePt t="69161" x="4589463" y="1660525"/>
          <p14:tracePt t="69171" x="4608513" y="1625600"/>
          <p14:tracePt t="69187" x="4633913" y="1581150"/>
          <p14:tracePt t="69204" x="4670425" y="1500188"/>
          <p14:tracePt t="69221" x="4687888" y="1465263"/>
          <p14:tracePt t="69237" x="4697413" y="1446213"/>
          <p14:tracePt t="69254" x="4697413" y="1428750"/>
          <p14:tracePt t="69271" x="4705350" y="1419225"/>
          <p14:tracePt t="69319" x="4705350" y="1411288"/>
          <p14:tracePt t="69389" x="4705350" y="1419225"/>
          <p14:tracePt t="69399" x="4697413" y="1455738"/>
          <p14:tracePt t="69409" x="4679950" y="1482725"/>
          <p14:tracePt t="69421" x="4660900" y="1509713"/>
          <p14:tracePt t="69437" x="4625975" y="1554163"/>
          <p14:tracePt t="69454" x="4554538" y="1660525"/>
          <p14:tracePt t="69471" x="4483100" y="1776413"/>
          <p14:tracePt t="69487" x="4456113" y="1822450"/>
          <p14:tracePt t="69504" x="4419600" y="1893888"/>
          <p14:tracePt t="69521" x="4402138" y="1928813"/>
          <p14:tracePt t="69554" x="4402138" y="1938338"/>
          <p14:tracePt t="69651" x="4402138" y="1928813"/>
          <p14:tracePt t="69660" x="4419600" y="1901825"/>
          <p14:tracePt t="69670" x="4438650" y="1866900"/>
          <p14:tracePt t="69681" x="4465638" y="1822450"/>
          <p14:tracePt t="69691" x="4491038" y="1768475"/>
          <p14:tracePt t="69704" x="4527550" y="1704975"/>
          <p14:tracePt t="69721" x="4608513" y="1581150"/>
          <p14:tracePt t="69738" x="4633913" y="1517650"/>
          <p14:tracePt t="69754" x="4670425" y="1419225"/>
          <p14:tracePt t="69771" x="4697413" y="1374775"/>
          <p14:tracePt t="69788" x="4697413" y="1366838"/>
          <p14:tracePt t="69931" x="4697413" y="1384300"/>
          <p14:tracePt t="69941" x="4687888" y="1401763"/>
          <p14:tracePt t="69952" x="4679950" y="1428750"/>
          <p14:tracePt t="69961" x="4660900" y="1465263"/>
          <p14:tracePt t="69972" x="4633913" y="1490663"/>
          <p14:tracePt t="69988" x="4625975" y="1509713"/>
          <p14:tracePt t="70004" x="4598988" y="1554163"/>
          <p14:tracePt t="70021" x="4572000" y="1589088"/>
          <p14:tracePt t="70038" x="4562475" y="1616075"/>
          <p14:tracePt t="70054" x="4545013" y="1643063"/>
          <p14:tracePt t="70071" x="4537075" y="1660525"/>
          <p14:tracePt t="70072" x="4518025" y="1687513"/>
          <p14:tracePt t="70088" x="4510088" y="1704975"/>
          <p14:tracePt t="70104" x="4500563" y="1731963"/>
          <p14:tracePt t="70122" x="4491038" y="1758950"/>
          <p14:tracePt t="70138" x="4491038" y="1768475"/>
          <p14:tracePt t="70154" x="4483100" y="1768475"/>
          <p14:tracePt t="70171" x="4483100" y="1776413"/>
          <p14:tracePt t="71601" x="0" y="0"/>
        </p14:tracePtLst>
        <p14:tracePtLst>
          <p14:tracePt t="72514" x="4465638" y="1776413"/>
          <p14:tracePt t="72522" x="4483100" y="1776413"/>
          <p14:tracePt t="72532" x="4491038" y="1776413"/>
          <p14:tracePt t="72552" x="4510088" y="1776413"/>
          <p14:tracePt t="72562" x="4518025" y="1776413"/>
          <p14:tracePt t="72572" x="4527550" y="1776413"/>
          <p14:tracePt t="72588" x="4537075" y="1776413"/>
          <p14:tracePt t="72605" x="4562475" y="1776413"/>
          <p14:tracePt t="72622" x="4589463" y="1776413"/>
          <p14:tracePt t="72638" x="4608513" y="1776413"/>
          <p14:tracePt t="72655" x="4633913" y="1776413"/>
          <p14:tracePt t="72672" x="4660900" y="1776413"/>
          <p14:tracePt t="72688" x="4687888" y="1776413"/>
          <p14:tracePt t="72705" x="4741863" y="1776413"/>
          <p14:tracePt t="72721" x="4768850" y="1776413"/>
          <p14:tracePt t="72739" x="4822825" y="1776413"/>
          <p14:tracePt t="72755" x="4875213" y="1758950"/>
          <p14:tracePt t="72772" x="4894263" y="1758950"/>
          <p14:tracePt t="72788" x="4919663" y="1758950"/>
          <p14:tracePt t="72805" x="4938713" y="1751013"/>
          <p14:tracePt t="72822" x="4946650" y="1751013"/>
          <p14:tracePt t="72838" x="4965700" y="1751013"/>
          <p14:tracePt t="72954" x="4956175" y="1751013"/>
          <p14:tracePt t="72964" x="4919663" y="1751013"/>
          <p14:tracePt t="72974" x="4875213" y="1751013"/>
          <p14:tracePt t="72988" x="4803775" y="1751013"/>
          <p14:tracePt t="73005" x="4643438" y="1751013"/>
          <p14:tracePt t="73021" x="4572000" y="1758950"/>
          <p14:tracePt t="73038" x="4465638" y="1776413"/>
          <p14:tracePt t="73055" x="4394200" y="1776413"/>
          <p14:tracePt t="73072" x="4375150" y="1776413"/>
          <p14:tracePt t="73088" x="4348163" y="1776413"/>
          <p14:tracePt t="73105" x="4340225" y="1776413"/>
          <p14:tracePt t="73285" x="4357688" y="1776413"/>
          <p14:tracePt t="73295" x="4384675" y="1776413"/>
          <p14:tracePt t="73305" x="4419600" y="1776413"/>
          <p14:tracePt t="73316" x="4473575" y="1768475"/>
          <p14:tracePt t="73325" x="4518025" y="1768475"/>
          <p14:tracePt t="73338" x="4572000" y="1758950"/>
          <p14:tracePt t="73355" x="4652963" y="1758950"/>
          <p14:tracePt t="73372" x="4679950" y="1758950"/>
          <p14:tracePt t="73388" x="4732338" y="1758950"/>
          <p14:tracePt t="73405" x="4776788" y="1758950"/>
          <p14:tracePt t="73422" x="4795838" y="1758950"/>
          <p14:tracePt t="73438" x="4822825" y="1758950"/>
          <p14:tracePt t="73455" x="4848225" y="1758950"/>
          <p14:tracePt t="73488" x="4867275" y="1758950"/>
          <p14:tracePt t="73576" x="4840288" y="1758950"/>
          <p14:tracePt t="73586" x="4803775" y="1768475"/>
          <p14:tracePt t="73597" x="4741863" y="1776413"/>
          <p14:tracePt t="73606" x="4670425" y="1785938"/>
          <p14:tracePt t="73622" x="4598988" y="1795463"/>
          <p14:tracePt t="73639" x="4465638" y="1803400"/>
          <p14:tracePt t="73657" x="4394200" y="1803400"/>
          <p14:tracePt t="73672" x="4375150" y="1803400"/>
          <p14:tracePt t="73688" x="4348163" y="1803400"/>
          <p14:tracePt t="73705" x="4340225" y="1803400"/>
          <p14:tracePt t="73827" x="4357688" y="1803400"/>
          <p14:tracePt t="73837" x="4375150" y="1803400"/>
          <p14:tracePt t="73847" x="4402138" y="1795463"/>
          <p14:tracePt t="73857" x="4446588" y="1795463"/>
          <p14:tracePt t="73872" x="4483100" y="1785938"/>
          <p14:tracePt t="73888" x="4554538" y="1785938"/>
          <p14:tracePt t="73905" x="4608513" y="1776413"/>
          <p14:tracePt t="73922" x="4697413" y="1768475"/>
          <p14:tracePt t="73938" x="4759325" y="1768475"/>
          <p14:tracePt t="73955" x="4776788" y="1768475"/>
          <p14:tracePt t="73972" x="4795838" y="1768475"/>
          <p14:tracePt t="73988" x="4803775" y="1768475"/>
          <p14:tracePt t="74078" x="4786313" y="1768475"/>
          <p14:tracePt t="74088" x="4759325" y="1768475"/>
          <p14:tracePt t="74098" x="4714875" y="1768475"/>
          <p14:tracePt t="74108" x="4660900" y="1776413"/>
          <p14:tracePt t="74122" x="4616450" y="1776413"/>
          <p14:tracePt t="74138" x="4483100" y="1795463"/>
          <p14:tracePt t="74155" x="4419600" y="1795463"/>
          <p14:tracePt t="74172" x="4340225" y="1795463"/>
          <p14:tracePt t="74188" x="4286250" y="1795463"/>
          <p14:tracePt t="74205" x="4276725" y="1795463"/>
          <p14:tracePt t="74238" x="4268788" y="1795463"/>
          <p14:tracePt t="74349" x="4286250" y="1795463"/>
          <p14:tracePt t="74359" x="4313238" y="1795463"/>
          <p14:tracePt t="74369" x="4348163" y="1776413"/>
          <p14:tracePt t="74379" x="4402138" y="1758950"/>
          <p14:tracePt t="74389" x="4456113" y="1741488"/>
          <p14:tracePt t="74405" x="4500563" y="1731963"/>
          <p14:tracePt t="74422" x="4589463" y="1714500"/>
          <p14:tracePt t="74439" x="4679950" y="1697038"/>
          <p14:tracePt t="74455" x="4705350" y="1697038"/>
          <p14:tracePt t="74472" x="4759325" y="1687513"/>
          <p14:tracePt t="74489" x="4813300" y="1687513"/>
          <p14:tracePt t="74505" x="4830763" y="1687513"/>
          <p14:tracePt t="74522" x="4857750" y="1687513"/>
          <p14:tracePt t="74538" x="4867275" y="1687513"/>
          <p14:tracePt t="74555" x="4875213" y="1687513"/>
          <p14:tracePt t="74640" x="4867275" y="1687513"/>
          <p14:tracePt t="74650" x="4840288" y="1687513"/>
          <p14:tracePt t="74661" x="4803775" y="1687513"/>
          <p14:tracePt t="74672" x="4751388" y="1687513"/>
          <p14:tracePt t="74688" x="4705350" y="1687513"/>
          <p14:tracePt t="74705" x="4598988" y="1697038"/>
          <p14:tracePt t="74722" x="4518025" y="1697038"/>
          <p14:tracePt t="74738" x="4491038" y="1697038"/>
          <p14:tracePt t="74755" x="4473575" y="1697038"/>
          <p14:tracePt t="74772" x="4465638" y="1697038"/>
          <p14:tracePt t="74891" x="4483100" y="1697038"/>
          <p14:tracePt t="74901" x="4510088" y="1697038"/>
          <p14:tracePt t="74911" x="4545013" y="1697038"/>
          <p14:tracePt t="74922" x="4562475" y="1697038"/>
          <p14:tracePt t="74938" x="4589463" y="1687513"/>
          <p14:tracePt t="74955" x="4643438" y="1679575"/>
          <p14:tracePt t="74972" x="4687888" y="1679575"/>
          <p14:tracePt t="74989" x="4705350" y="1679575"/>
          <p14:tracePt t="75005" x="4741863" y="1679575"/>
          <p14:tracePt t="75022" x="4751388" y="1679575"/>
          <p14:tracePt t="75039" x="4759325" y="1679575"/>
          <p14:tracePt t="75055" x="4768850" y="1679575"/>
          <p14:tracePt t="75072" x="4776788" y="1679575"/>
          <p14:tracePt t="75483" x="4786313" y="1679575"/>
          <p14:tracePt t="75493" x="4795838" y="1679575"/>
          <p14:tracePt t="75503" x="4813300" y="1679575"/>
          <p14:tracePt t="75513" x="4830763" y="1679575"/>
          <p14:tracePt t="75523" x="4848225" y="1679575"/>
          <p14:tracePt t="75543" x="4867275" y="1679575"/>
          <p14:tracePt t="75584" x="4875213" y="1679575"/>
          <p14:tracePt t="75885" x="0" y="0"/>
        </p14:tracePtLst>
        <p14:tracePtLst>
          <p14:tracePt t="76990" x="7777163" y="3652838"/>
          <p14:tracePt t="77109" x="7751763" y="3652838"/>
          <p14:tracePt t="77119" x="7724775" y="3652838"/>
          <p14:tracePt t="77129" x="7688263" y="3652838"/>
          <p14:tracePt t="77139" x="7643813" y="3652838"/>
          <p14:tracePt t="77155" x="7599363" y="3652838"/>
          <p14:tracePt t="77172" x="7510463" y="3660775"/>
          <p14:tracePt t="77189" x="7439025" y="3660775"/>
          <p14:tracePt t="77205" x="7412038" y="3660775"/>
          <p14:tracePt t="77222" x="7367588" y="3660775"/>
          <p14:tracePt t="77239" x="7348538" y="3660775"/>
          <p14:tracePt t="77240" x="7331075" y="3660775"/>
          <p14:tracePt t="77255" x="7313613" y="3670300"/>
          <p14:tracePt t="77272" x="7259638" y="3687763"/>
          <p14:tracePt t="77289" x="7242175" y="3705225"/>
          <p14:tracePt t="77306" x="7215188" y="3732213"/>
          <p14:tracePt t="77322" x="7188200" y="3751263"/>
          <p14:tracePt t="77339" x="7180263" y="3751263"/>
          <p14:tracePt t="77355" x="7170738" y="3768725"/>
          <p14:tracePt t="77612" x="7161213" y="3768725"/>
          <p14:tracePt t="77622" x="7153275" y="3776663"/>
          <p14:tracePt t="77633" x="7143750" y="3786188"/>
          <p14:tracePt t="77643" x="7134225" y="3786188"/>
          <p14:tracePt t="77656" x="7134225" y="3803650"/>
          <p14:tracePt t="77673" x="7108825" y="3830638"/>
          <p14:tracePt t="77689" x="7099300" y="3848100"/>
          <p14:tracePt t="77706" x="7081838" y="3884613"/>
          <p14:tracePt t="77722" x="7062788" y="3919538"/>
          <p14:tracePt t="77739" x="7062788" y="3938588"/>
          <p14:tracePt t="77756" x="7045325" y="3983038"/>
          <p14:tracePt t="77772" x="7045325" y="4017963"/>
          <p14:tracePt t="77789" x="7037388" y="4044950"/>
          <p14:tracePt t="77806" x="7037388" y="4062413"/>
          <p14:tracePt t="77822" x="7037388" y="4081463"/>
          <p14:tracePt t="77839" x="7037388" y="4089400"/>
          <p14:tracePt t="77856" x="7037388" y="4116388"/>
          <p14:tracePt t="77872" x="7037388" y="4133850"/>
          <p14:tracePt t="77889" x="7037388" y="4143375"/>
          <p14:tracePt t="77906" x="7054850" y="4170363"/>
          <p14:tracePt t="77922" x="7062788" y="4187825"/>
          <p14:tracePt t="77939" x="7072313" y="4205288"/>
          <p14:tracePt t="77956" x="7081838" y="4214813"/>
          <p14:tracePt t="77972" x="7089775" y="4224338"/>
          <p14:tracePt t="77989" x="7099300" y="4232275"/>
          <p14:tracePt t="78006" x="7108825" y="4241800"/>
          <p14:tracePt t="78022" x="7134225" y="4259263"/>
          <p14:tracePt t="78039" x="7143750" y="4268788"/>
          <p14:tracePt t="78056" x="7170738" y="4303713"/>
          <p14:tracePt t="78072" x="7205663" y="4330700"/>
          <p14:tracePt t="78089" x="7224713" y="4340225"/>
          <p14:tracePt t="78105" x="7251700" y="4357688"/>
          <p14:tracePt t="78122" x="7296150" y="4384675"/>
          <p14:tracePt t="78139" x="7313613" y="4394200"/>
          <p14:tracePt t="78156" x="7358063" y="4411663"/>
          <p14:tracePt t="78173" x="7394575" y="4429125"/>
          <p14:tracePt t="78189" x="7412038" y="4429125"/>
          <p14:tracePt t="78206" x="7446963" y="4429125"/>
          <p14:tracePt t="78222" x="7466013" y="4429125"/>
          <p14:tracePt t="78239" x="7483475" y="4438650"/>
          <p14:tracePt t="78255" x="7527925" y="4438650"/>
          <p14:tracePt t="78272" x="7545388" y="4446588"/>
          <p14:tracePt t="78289" x="7589838" y="4446588"/>
          <p14:tracePt t="78305" x="7626350" y="4456113"/>
          <p14:tracePt t="78322" x="7643813" y="4456113"/>
          <p14:tracePt t="78339" x="7680325" y="4456113"/>
          <p14:tracePt t="78355" x="7705725" y="4456113"/>
          <p14:tracePt t="78372" x="7724775" y="4456113"/>
          <p14:tracePt t="78389" x="7759700" y="4456113"/>
          <p14:tracePt t="78406" x="7786688" y="4456113"/>
          <p14:tracePt t="78422" x="7804150" y="4456113"/>
          <p14:tracePt t="78439" x="7840663" y="4456113"/>
          <p14:tracePt t="78456" x="7858125" y="4456113"/>
          <p14:tracePt t="78472" x="7875588" y="4456113"/>
          <p14:tracePt t="78489" x="7902575" y="4456113"/>
          <p14:tracePt t="78506" x="7920038" y="4456113"/>
          <p14:tracePt t="78539" x="7939088" y="4456113"/>
          <p14:tracePt t="78594" x="7939088" y="4446588"/>
          <p14:tracePt t="78604" x="7939088" y="4438650"/>
          <p14:tracePt t="78614" x="7939088" y="4419600"/>
          <p14:tracePt t="78625" x="7939088" y="4402138"/>
          <p14:tracePt t="78644" x="7939088" y="4384675"/>
          <p14:tracePt t="78665" x="7939088" y="4375150"/>
          <p14:tracePt t="78755" x="7939088" y="4357688"/>
          <p14:tracePt t="78775" x="7939088" y="4348163"/>
          <p14:tracePt t="78785" x="7939088" y="4340225"/>
          <p14:tracePt t="78795" x="7929563" y="4340225"/>
          <p14:tracePt t="78806" x="7929563" y="4330700"/>
          <p14:tracePt t="78822" x="7920038" y="4322763"/>
          <p14:tracePt t="78839" x="7902575" y="4303713"/>
          <p14:tracePt t="78856" x="7848600" y="4268788"/>
          <p14:tracePt t="78872" x="7804150" y="4241800"/>
          <p14:tracePt t="78889" x="7732713" y="4187825"/>
          <p14:tracePt t="78906" x="7680325" y="4152900"/>
          <p14:tracePt t="78922" x="7661275" y="4143375"/>
          <p14:tracePt t="78939" x="7643813" y="4133850"/>
          <p14:tracePt t="79288" x="7626350" y="4133850"/>
          <p14:tracePt t="79298" x="7599363" y="4125913"/>
          <p14:tracePt t="79309" x="7562850" y="4116388"/>
          <p14:tracePt t="79323" x="7527925" y="4116388"/>
          <p14:tracePt t="79339" x="7473950" y="4108450"/>
          <p14:tracePt t="79356" x="7446963" y="4098925"/>
          <p14:tracePt t="79360" x="7439025" y="4098925"/>
          <p14:tracePt t="79373" x="7419975" y="4098925"/>
          <p14:tracePt t="79390" x="7402513" y="4089400"/>
          <p14:tracePt t="79409" x="7385050" y="4089400"/>
          <p14:tracePt t="79423" x="7367588" y="4089400"/>
          <p14:tracePt t="79439" x="7340600" y="4081463"/>
          <p14:tracePt t="79456" x="7323138" y="4081463"/>
          <p14:tracePt t="79473" x="7304088" y="4081463"/>
          <p14:tracePt t="79489" x="7277100" y="4071938"/>
          <p14:tracePt t="79523" x="7259638" y="4071938"/>
          <p14:tracePt t="79539" x="7242175" y="4071938"/>
          <p14:tracePt t="79573" x="7224713" y="4071938"/>
          <p14:tracePt t="79589" x="7215188" y="4071938"/>
          <p14:tracePt t="79606" x="7205663" y="4071938"/>
          <p14:tracePt t="79623" x="7180263" y="4071938"/>
          <p14:tracePt t="79639" x="7170738" y="4062413"/>
          <p14:tracePt t="79656" x="7153275" y="4054475"/>
          <p14:tracePt t="79673" x="7143750" y="4054475"/>
          <p14:tracePt t="79689" x="7126288" y="4054475"/>
          <p14:tracePt t="79706" x="7116763" y="4044950"/>
          <p14:tracePt t="79723" x="7108825" y="4044950"/>
          <p14:tracePt t="79739" x="7089775" y="4044950"/>
          <p14:tracePt t="79756" x="7089775" y="4037013"/>
          <p14:tracePt t="79772" x="7081838" y="4037013"/>
          <p14:tracePt t="85045" x="0" y="0"/>
        </p14:tracePtLst>
        <p14:tracePtLst>
          <p14:tracePt t="85580" x="7081838" y="4037013"/>
          <p14:tracePt t="86669" x="0" y="0"/>
        </p14:tracePtLst>
        <p14:tracePtLst>
          <p14:tracePt t="87577" x="5089525" y="1866900"/>
          <p14:tracePt t="87646" x="5081588" y="1857375"/>
          <p14:tracePt t="87656" x="5062538" y="1839913"/>
          <p14:tracePt t="87666" x="5062538" y="1830388"/>
          <p14:tracePt t="87676" x="5037138" y="1812925"/>
          <p14:tracePt t="87690" x="5027613" y="1803400"/>
          <p14:tracePt t="87707" x="4991100" y="1768475"/>
          <p14:tracePt t="87724" x="4965700" y="1758950"/>
          <p14:tracePt t="87741" x="4929188" y="1731963"/>
          <p14:tracePt t="87757" x="4884738" y="1704975"/>
          <p14:tracePt t="87774" x="4867275" y="1697038"/>
          <p14:tracePt t="87791" x="4840288" y="1687513"/>
          <p14:tracePt t="87807" x="4830763" y="1687513"/>
          <p14:tracePt t="87824" x="4822825" y="1687513"/>
          <p14:tracePt t="87846" x="4813300" y="1687513"/>
          <p14:tracePt t="87887" x="4803775" y="1687513"/>
          <p14:tracePt t="87937" x="4795838" y="1697038"/>
          <p14:tracePt t="87947" x="4786313" y="1697038"/>
          <p14:tracePt t="87957" x="4786313" y="1714500"/>
          <p14:tracePt t="87977" x="4786313" y="1724025"/>
          <p14:tracePt t="87987" x="4776788" y="1731963"/>
          <p14:tracePt t="87997" x="4776788" y="1741488"/>
          <p14:tracePt t="88027" x="4776788" y="1751013"/>
          <p14:tracePt t="88148" x="0" y="0"/>
        </p14:tracePtLst>
        <p14:tracePtLst>
          <p14:tracePt t="88621" x="4598988" y="1241425"/>
          <p14:tracePt t="88640" x="4598988" y="1231900"/>
          <p14:tracePt t="88820" x="4608513" y="1231900"/>
          <p14:tracePt t="88830" x="4616450" y="1231900"/>
          <p14:tracePt t="88840" x="4625975" y="1231900"/>
          <p14:tracePt t="88850" x="4633913" y="1241425"/>
          <p14:tracePt t="88860" x="4652963" y="1241425"/>
          <p14:tracePt t="88880" x="4660900" y="1250950"/>
          <p14:tracePt t="89112" x="0" y="0"/>
        </p14:tracePtLst>
        <p14:tracePtLst>
          <p14:tracePt t="90188" x="8027988" y="4367213"/>
          <p14:tracePt t="90196" x="8027988" y="4357688"/>
          <p14:tracePt t="90206" x="8010525" y="4348163"/>
          <p14:tracePt t="90216" x="8001000" y="4340225"/>
          <p14:tracePt t="90225" x="7974013" y="4322763"/>
          <p14:tracePt t="90241" x="7947025" y="4313238"/>
          <p14:tracePt t="90258" x="7885113" y="4276725"/>
          <p14:tracePt t="90274" x="7848600" y="4268788"/>
          <p14:tracePt t="90291" x="7786688" y="4251325"/>
          <p14:tracePt t="90307" x="7751763" y="4241800"/>
          <p14:tracePt t="90324" x="7724775" y="4232275"/>
          <p14:tracePt t="90341" x="7688263" y="4224338"/>
          <p14:tracePt t="90357" x="7643813" y="4214813"/>
          <p14:tracePt t="90374" x="7616825" y="4214813"/>
          <p14:tracePt t="90391" x="7572375" y="4214813"/>
          <p14:tracePt t="90408" x="7527925" y="4214813"/>
          <p14:tracePt t="90424" x="7500938" y="4214813"/>
          <p14:tracePt t="90441" x="7483475" y="4224338"/>
          <p14:tracePt t="90457" x="7456488" y="4241800"/>
          <p14:tracePt t="90474" x="7439025" y="4251325"/>
          <p14:tracePt t="90491" x="7419975" y="4268788"/>
          <p14:tracePt t="90507" x="7394575" y="4295775"/>
          <p14:tracePt t="90524" x="7375525" y="4313238"/>
          <p14:tracePt t="90541" x="7348538" y="4330700"/>
          <p14:tracePt t="90557" x="7340600" y="4348163"/>
          <p14:tracePt t="90574" x="7340600" y="4357688"/>
          <p14:tracePt t="90591" x="7323138" y="4394200"/>
          <p14:tracePt t="90607" x="7304088" y="4473575"/>
          <p14:tracePt t="90624" x="7304088" y="4518025"/>
          <p14:tracePt t="90641" x="7304088" y="4581525"/>
          <p14:tracePt t="90658" x="7304088" y="4608513"/>
          <p14:tracePt t="90674" x="7304088" y="4616450"/>
          <p14:tracePt t="90691" x="7313613" y="4643438"/>
          <p14:tracePt t="90707" x="7340600" y="4660900"/>
          <p14:tracePt t="90724" x="7367588" y="4679950"/>
          <p14:tracePt t="90741" x="7439025" y="4705350"/>
          <p14:tracePt t="90758" x="7545388" y="4751388"/>
          <p14:tracePt t="90774" x="7599363" y="4759325"/>
          <p14:tracePt t="90791" x="7680325" y="4759325"/>
          <p14:tracePt t="90808" x="7732713" y="4759325"/>
          <p14:tracePt t="90824" x="7751763" y="4759325"/>
          <p14:tracePt t="90841" x="7796213" y="4732338"/>
          <p14:tracePt t="90858" x="7813675" y="4724400"/>
          <p14:tracePt t="90874" x="7848600" y="4705350"/>
          <p14:tracePt t="90891" x="7912100" y="4670425"/>
          <p14:tracePt t="90908" x="7974013" y="4633913"/>
          <p14:tracePt t="90924" x="7991475" y="4625975"/>
          <p14:tracePt t="90941" x="8027988" y="4608513"/>
          <p14:tracePt t="90958" x="8037513" y="4589463"/>
          <p14:tracePt t="90959" x="8045450" y="4581525"/>
          <p14:tracePt t="90974" x="8062913" y="4572000"/>
          <p14:tracePt t="90991" x="8089900" y="4545013"/>
          <p14:tracePt t="91008" x="8099425" y="4537075"/>
          <p14:tracePt t="91024" x="8116888" y="4510088"/>
          <p14:tracePt t="91041" x="8134350" y="4473575"/>
          <p14:tracePt t="91058" x="8134350" y="4456113"/>
          <p14:tracePt t="91074" x="8143875" y="4438650"/>
          <p14:tracePt t="91091" x="8143875" y="4419600"/>
          <p14:tracePt t="91108" x="8143875" y="4411663"/>
          <p14:tracePt t="91124" x="8134350" y="4384675"/>
          <p14:tracePt t="91141" x="8081963" y="4340225"/>
          <p14:tracePt t="91158" x="8037513" y="4303713"/>
          <p14:tracePt t="91174" x="7885113" y="4232275"/>
          <p14:tracePt t="91191" x="7732713" y="4160838"/>
          <p14:tracePt t="91208" x="7670800" y="4133850"/>
          <p14:tracePt t="91224" x="7589838" y="4098925"/>
          <p14:tracePt t="91241" x="7527925" y="4089400"/>
          <p14:tracePt t="91258" x="7483475" y="4081463"/>
          <p14:tracePt t="91274" x="7419975" y="4062413"/>
          <p14:tracePt t="91291" x="7367588" y="4062413"/>
          <p14:tracePt t="91308" x="7340600" y="4062413"/>
          <p14:tracePt t="91324" x="7313613" y="4062413"/>
          <p14:tracePt t="91341" x="7296150" y="4062413"/>
          <p14:tracePt t="91358" x="7286625" y="4071938"/>
          <p14:tracePt t="91374" x="7277100" y="4081463"/>
          <p14:tracePt t="91391" x="7259638" y="4098925"/>
          <p14:tracePt t="91408" x="7251700" y="4108450"/>
          <p14:tracePt t="91424" x="7232650" y="4133850"/>
          <p14:tracePt t="91441" x="7215188" y="4160838"/>
          <p14:tracePt t="91460" x="7205663" y="4170363"/>
          <p14:tracePt t="91480" x="7197725" y="4170363"/>
          <p14:tracePt t="91491" x="7197725" y="4179888"/>
          <p14:tracePt t="91511" x="7197725" y="4187825"/>
          <p14:tracePt t="91531" x="7197725" y="4197350"/>
          <p14:tracePt t="91541" x="7197725" y="4205288"/>
          <p14:tracePt t="91561" x="7197725" y="4214813"/>
          <p14:tracePt t="91582" x="7197725" y="4224338"/>
          <p14:tracePt t="91591" x="7197725" y="4232275"/>
          <p14:tracePt t="91608" x="7205663" y="4251325"/>
          <p14:tracePt t="91624" x="7232650" y="4268788"/>
          <p14:tracePt t="91641" x="7269163" y="4322763"/>
          <p14:tracePt t="91658" x="7313613" y="4357688"/>
          <p14:tracePt t="91675" x="7394575" y="4419600"/>
          <p14:tracePt t="91691" x="7466013" y="4473575"/>
          <p14:tracePt t="91708" x="7491413" y="4483100"/>
          <p14:tracePt t="91724" x="7545388" y="4510088"/>
          <p14:tracePt t="91741" x="7562850" y="4510088"/>
          <p14:tracePt t="91758" x="7581900" y="4510088"/>
          <p14:tracePt t="91782" x="7589838" y="4510088"/>
          <p14:tracePt t="92093" x="0" y="0"/>
        </p14:tracePtLst>
        <p14:tracePtLst>
          <p14:tracePt t="103582" x="3581400" y="5724525"/>
          <p14:tracePt t="103722" x="3562350" y="5724525"/>
          <p14:tracePt t="103732" x="3544888" y="5724525"/>
          <p14:tracePt t="103743" x="3527425" y="5724525"/>
          <p14:tracePt t="103760" x="3500438" y="5715000"/>
          <p14:tracePt t="103777" x="3446463" y="5715000"/>
          <p14:tracePt t="103793" x="3402013" y="5697538"/>
          <p14:tracePt t="103810" x="3375025" y="5697538"/>
          <p14:tracePt t="103812" x="3348038" y="5688013"/>
          <p14:tracePt t="103827" x="3330575" y="5688013"/>
          <p14:tracePt t="103843" x="3286125" y="5688013"/>
          <p14:tracePt t="103860" x="3268663" y="5688013"/>
          <p14:tracePt t="103877" x="3241675" y="5688013"/>
          <p14:tracePt t="103893" x="3205163" y="5688013"/>
          <p14:tracePt t="103910" x="3197225" y="5688013"/>
          <p14:tracePt t="103927" x="3179763" y="5697538"/>
          <p14:tracePt t="103943" x="3170238" y="5705475"/>
          <p14:tracePt t="103960" x="3160713" y="5705475"/>
          <p14:tracePt t="103977" x="3152775" y="5724525"/>
          <p14:tracePt t="103993" x="3143250" y="5759450"/>
          <p14:tracePt t="104010" x="3133725" y="5776913"/>
          <p14:tracePt t="104026" x="3116263" y="5840413"/>
          <p14:tracePt t="104043" x="3108325" y="5894388"/>
          <p14:tracePt t="104060" x="3108325" y="5902325"/>
          <p14:tracePt t="104076" x="3108325" y="5929313"/>
          <p14:tracePt t="104093" x="3108325" y="5938838"/>
          <p14:tracePt t="104110" x="3108325" y="5956300"/>
          <p14:tracePt t="104126" x="3108325" y="5965825"/>
          <p14:tracePt t="104143" x="3125788" y="6000750"/>
          <p14:tracePt t="104160" x="3160713" y="6018213"/>
          <p14:tracePt t="104176" x="3241675" y="6072188"/>
          <p14:tracePt t="104193" x="3348038" y="6116638"/>
          <p14:tracePt t="104210" x="3394075" y="6126163"/>
          <p14:tracePt t="104226" x="3482975" y="6143625"/>
          <p14:tracePt t="104243" x="3581400" y="6143625"/>
          <p14:tracePt t="104260" x="3625850" y="6143625"/>
          <p14:tracePt t="104277" x="3724275" y="6143625"/>
          <p14:tracePt t="104293" x="3830638" y="6126163"/>
          <p14:tracePt t="104310" x="3867150" y="6108700"/>
          <p14:tracePt t="104327" x="3946525" y="6081713"/>
          <p14:tracePt t="104344" x="4000500" y="6054725"/>
          <p14:tracePt t="104360" x="4017963" y="6045200"/>
          <p14:tracePt t="104377" x="4054475" y="6010275"/>
          <p14:tracePt t="104393" x="4081463" y="5983288"/>
          <p14:tracePt t="104410" x="4089400" y="5973763"/>
          <p14:tracePt t="104427" x="4108450" y="5938838"/>
          <p14:tracePt t="104444" x="4116388" y="5911850"/>
          <p14:tracePt t="104460" x="4116388" y="5884863"/>
          <p14:tracePt t="104477" x="4116388" y="5857875"/>
          <p14:tracePt t="104494" x="4116388" y="5830888"/>
          <p14:tracePt t="104510" x="4108450" y="5813425"/>
          <p14:tracePt t="104527" x="4081463" y="5776913"/>
          <p14:tracePt t="104544" x="4017963" y="5715000"/>
          <p14:tracePt t="104560" x="3965575" y="5680075"/>
          <p14:tracePt t="104577" x="3848100" y="5608638"/>
          <p14:tracePt t="104595" x="3697288" y="5554663"/>
          <p14:tracePt t="104611" x="3625850" y="5527675"/>
          <p14:tracePt t="104627" x="3465513" y="5510213"/>
          <p14:tracePt t="104643" x="3394075" y="5510213"/>
          <p14:tracePt t="104660" x="3251200" y="5510213"/>
          <p14:tracePt t="104677" x="3133725" y="5510213"/>
          <p14:tracePt t="104693" x="3081338" y="5510213"/>
          <p14:tracePt t="104695" x="3044825" y="5510213"/>
          <p14:tracePt t="104710" x="2990850" y="5527675"/>
          <p14:tracePt t="104727" x="2928938" y="5562600"/>
          <p14:tracePt t="104743" x="2901950" y="5572125"/>
          <p14:tracePt t="104746" x="2867025" y="5599113"/>
          <p14:tracePt t="104760" x="2840038" y="5626100"/>
          <p14:tracePt t="104777" x="2795588" y="5661025"/>
          <p14:tracePt t="104793" x="2776538" y="5680075"/>
          <p14:tracePt t="104810" x="2741613" y="5732463"/>
          <p14:tracePt t="104827" x="2705100" y="5776913"/>
          <p14:tracePt t="104844" x="2705100" y="5795963"/>
          <p14:tracePt t="104860" x="2679700" y="5830888"/>
          <p14:tracePt t="104877" x="2679700" y="5857875"/>
          <p14:tracePt t="104893" x="2679700" y="5867400"/>
          <p14:tracePt t="104910" x="2679700" y="5884863"/>
          <p14:tracePt t="104927" x="2679700" y="5902325"/>
          <p14:tracePt t="104943" x="2679700" y="5911850"/>
          <p14:tracePt t="104960" x="2687638" y="5938838"/>
          <p14:tracePt t="104977" x="2724150" y="5973763"/>
          <p14:tracePt t="104993" x="2759075" y="5991225"/>
          <p14:tracePt t="105010" x="2830513" y="6045200"/>
          <p14:tracePt t="105027" x="2946400" y="6089650"/>
          <p14:tracePt t="105043" x="3017838" y="6116638"/>
          <p14:tracePt t="105060" x="3170238" y="6134100"/>
          <p14:tracePt t="105077" x="3286125" y="6143625"/>
          <p14:tracePt t="105093" x="3348038" y="6143625"/>
          <p14:tracePt t="105110" x="3455988" y="6143625"/>
          <p14:tracePt t="105126" x="3571875" y="6116638"/>
          <p14:tracePt t="105143" x="3625850" y="6089650"/>
          <p14:tracePt t="105160" x="3697288" y="6045200"/>
          <p14:tracePt t="105177" x="3741738" y="6010275"/>
          <p14:tracePt t="105193" x="3759200" y="5991225"/>
          <p14:tracePt t="105210" x="3795713" y="5956300"/>
          <p14:tracePt t="105227" x="3830638" y="5911850"/>
          <p14:tracePt t="105243" x="3857625" y="5894388"/>
          <p14:tracePt t="105260" x="3884613" y="5830888"/>
          <p14:tracePt t="105277" x="3894138" y="5803900"/>
          <p14:tracePt t="105293" x="3894138" y="5786438"/>
          <p14:tracePt t="105310" x="3894138" y="5768975"/>
          <p14:tracePt t="105327" x="3894138" y="5751513"/>
          <p14:tracePt t="105360" x="3875088" y="5732463"/>
          <p14:tracePt t="105377" x="3848100" y="5715000"/>
          <p14:tracePt t="105393" x="3840163" y="5715000"/>
          <p14:tracePt t="105589" x="0" y="0"/>
        </p14:tracePtLst>
        <p14:tracePtLst>
          <p14:tracePt t="106183" x="6858000" y="5419725"/>
          <p14:tracePt t="106191" x="6831013" y="5402263"/>
          <p14:tracePt t="106200" x="6796088" y="5384800"/>
          <p14:tracePt t="106211" x="6742113" y="5357813"/>
          <p14:tracePt t="106227" x="6680200" y="5330825"/>
          <p14:tracePt t="106243" x="6554788" y="5286375"/>
          <p14:tracePt t="106260" x="6367463" y="5241925"/>
          <p14:tracePt t="106277" x="6259513" y="5224463"/>
          <p14:tracePt t="106294" x="6045200" y="5205413"/>
          <p14:tracePt t="106310" x="5938838" y="5205413"/>
          <p14:tracePt t="106327" x="5724525" y="5205413"/>
          <p14:tracePt t="106344" x="5527675" y="5205413"/>
          <p14:tracePt t="106361" x="5429250" y="5205413"/>
          <p14:tracePt t="106377" x="5241925" y="5205413"/>
          <p14:tracePt t="106394" x="5045075" y="5205413"/>
          <p14:tracePt t="106410" x="4938713" y="5205413"/>
          <p14:tracePt t="106411" x="4830763" y="5224463"/>
          <p14:tracePt t="106427" x="4705350" y="5259388"/>
          <p14:tracePt t="106443" x="4465638" y="5357813"/>
          <p14:tracePt t="106460" x="4394200" y="5394325"/>
          <p14:tracePt t="106462" x="4313238" y="5419725"/>
          <p14:tracePt t="106477" x="4276725" y="5446713"/>
          <p14:tracePt t="106494" x="4224338" y="5483225"/>
          <p14:tracePt t="106744" x="4205288" y="5483225"/>
          <p14:tracePt t="106754" x="4187825" y="5491163"/>
          <p14:tracePt t="106764" x="4160838" y="5500688"/>
          <p14:tracePt t="106777" x="4133850" y="5510213"/>
          <p14:tracePt t="106794" x="4098925" y="5527675"/>
          <p14:tracePt t="106811" x="4081463" y="5537200"/>
          <p14:tracePt t="106827" x="4062413" y="5554663"/>
          <p14:tracePt t="106844" x="4054475" y="5589588"/>
          <p14:tracePt t="106860" x="4044950" y="5599113"/>
          <p14:tracePt t="106877" x="4044950" y="5643563"/>
          <p14:tracePt t="106894" x="4044950" y="5705475"/>
          <p14:tracePt t="106910" x="4044950" y="5732463"/>
          <p14:tracePt t="106927" x="4044950" y="5795963"/>
          <p14:tracePt t="106944" x="4054475" y="5848350"/>
          <p14:tracePt t="106960" x="4062413" y="5867400"/>
          <p14:tracePt t="106977" x="4081463" y="5902325"/>
          <p14:tracePt t="106994" x="4108450" y="5938838"/>
          <p14:tracePt t="107010" x="4125913" y="5946775"/>
          <p14:tracePt t="107027" x="4160838" y="5991225"/>
          <p14:tracePt t="107044" x="4197350" y="6037263"/>
          <p14:tracePt t="107060" x="4232275" y="6072188"/>
          <p14:tracePt t="107077" x="4330700" y="6143625"/>
          <p14:tracePt t="107094" x="4473575" y="6224588"/>
          <p14:tracePt t="107110" x="4554538" y="6269038"/>
          <p14:tracePt t="107127" x="4724400" y="6303963"/>
          <p14:tracePt t="107144" x="4938713" y="6313488"/>
          <p14:tracePt t="107160" x="5045075" y="6313488"/>
          <p14:tracePt t="107177" x="5232400" y="6303963"/>
          <p14:tracePt t="107194" x="5367338" y="6232525"/>
          <p14:tracePt t="107446" x="5384800" y="6232525"/>
          <p14:tracePt t="107456" x="5419725" y="6232525"/>
          <p14:tracePt t="107466" x="5473700" y="6224588"/>
          <p14:tracePt t="107477" x="5581650" y="6215063"/>
          <p14:tracePt t="107494" x="5732463" y="6188075"/>
          <p14:tracePt t="107510" x="5983288" y="6188075"/>
          <p14:tracePt t="107527" x="6232525" y="6188075"/>
          <p14:tracePt t="107544" x="6348413" y="6188075"/>
          <p14:tracePt t="107560" x="6537325" y="6188075"/>
          <p14:tracePt t="107577" x="6697663" y="6188075"/>
          <p14:tracePt t="107594" x="6769100" y="6188075"/>
          <p14:tracePt t="107610" x="6902450" y="6188075"/>
          <p14:tracePt t="107627" x="6983413" y="6188075"/>
          <p14:tracePt t="107644" x="7010400" y="6188075"/>
          <p14:tracePt t="107660" x="7054850" y="6188075"/>
          <p14:tracePt t="107677" x="7072313" y="6170613"/>
          <p14:tracePt t="107694" x="7081838" y="6161088"/>
          <p14:tracePt t="107711" x="7089775" y="6153150"/>
          <p14:tracePt t="107727" x="7099300" y="6134100"/>
          <p14:tracePt t="107744" x="7099300" y="6126163"/>
          <p14:tracePt t="107761" x="7108825" y="6089650"/>
          <p14:tracePt t="107777" x="7108825" y="6018213"/>
          <p14:tracePt t="107794" x="7108825" y="5983288"/>
          <p14:tracePt t="107811" x="7108825" y="5894388"/>
          <p14:tracePt t="107827" x="7089775" y="5813425"/>
          <p14:tracePt t="107844" x="7072313" y="5786438"/>
          <p14:tracePt t="107860" x="7027863" y="5724525"/>
          <p14:tracePt t="107877" x="6929438" y="5634038"/>
          <p14:tracePt t="107894" x="6823075" y="5562600"/>
          <p14:tracePt t="107911" x="6510338" y="5384800"/>
          <p14:tracePt t="107927" x="6116638" y="5268913"/>
          <p14:tracePt t="107944" x="5946775" y="5232400"/>
          <p14:tracePt t="107960" x="5688013" y="5205413"/>
          <p14:tracePt t="107977" x="5465763" y="5205413"/>
          <p14:tracePt t="107994" x="5357813" y="5205413"/>
          <p14:tracePt t="108010" x="5133975" y="5205413"/>
          <p14:tracePt t="108027" x="4938713" y="5214938"/>
          <p14:tracePt t="108044" x="4857750" y="5224463"/>
          <p14:tracePt t="108060" x="4724400" y="5251450"/>
          <p14:tracePt t="108078" x="4581525" y="5286375"/>
          <p14:tracePt t="108094" x="4518025" y="5295900"/>
          <p14:tracePt t="108111" x="4419600" y="5322888"/>
          <p14:tracePt t="108127" x="4394200" y="5322888"/>
          <p14:tracePt t="108129" x="4367213" y="5322888"/>
          <p14:tracePt t="108144" x="4348163" y="5330825"/>
          <p14:tracePt t="108161" x="4330700" y="5340350"/>
          <p14:tracePt t="108479" x="4313238" y="5340350"/>
          <p14:tracePt t="108489" x="4303713" y="5340350"/>
          <p14:tracePt t="108499" x="4286250" y="5348288"/>
          <p14:tracePt t="108510" x="4268788" y="5367338"/>
          <p14:tracePt t="108527" x="4259263" y="5367338"/>
          <p14:tracePt t="108544" x="4232275" y="5394325"/>
          <p14:tracePt t="108561" x="4214813" y="5411788"/>
          <p14:tracePt t="108577" x="4214813" y="5419725"/>
          <p14:tracePt t="108580" x="4205288" y="5429250"/>
          <p14:tracePt t="108594" x="4197350" y="5438775"/>
          <p14:tracePt t="108611" x="4197350" y="5465763"/>
          <p14:tracePt t="108627" x="4187825" y="5483225"/>
          <p14:tracePt t="108645" x="4170363" y="5537200"/>
          <p14:tracePt t="108661" x="4160838" y="5608638"/>
          <p14:tracePt t="108677" x="4160838" y="5634038"/>
          <p14:tracePt t="108694" x="4160838" y="5670550"/>
          <p14:tracePt t="108710" x="4160838" y="5697538"/>
          <p14:tracePt t="108727" x="4160838" y="5715000"/>
          <p14:tracePt t="108744" x="4170363" y="5741988"/>
          <p14:tracePt t="108760" x="4205288" y="5776913"/>
          <p14:tracePt t="108777" x="4214813" y="5795963"/>
          <p14:tracePt t="108794" x="4251325" y="5830888"/>
          <p14:tracePt t="108810" x="4276725" y="5867400"/>
          <p14:tracePt t="108827" x="4295775" y="5884863"/>
          <p14:tracePt t="108844" x="4330700" y="5919788"/>
          <p14:tracePt t="108861" x="4367213" y="5946775"/>
          <p14:tracePt t="108877" x="4384675" y="5956300"/>
          <p14:tracePt t="108894" x="4419600" y="5983288"/>
          <p14:tracePt t="108911" x="4465638" y="6000750"/>
          <p14:tracePt t="108927" x="4483100" y="6018213"/>
          <p14:tracePt t="108944" x="4518025" y="6027738"/>
          <p14:tracePt t="108961" x="4572000" y="6037263"/>
          <p14:tracePt t="108977" x="4598988" y="6045200"/>
          <p14:tracePt t="108994" x="4643438" y="6045200"/>
          <p14:tracePt t="109011" x="4670425" y="6045200"/>
          <p14:tracePt t="109012" x="4687888" y="6045200"/>
          <p14:tracePt t="109027" x="4705350" y="6045200"/>
          <p14:tracePt t="109044" x="4751388" y="6045200"/>
          <p14:tracePt t="109061" x="4768850" y="6045200"/>
          <p14:tracePt t="109062" x="4786313" y="6045200"/>
          <p14:tracePt t="109345" x="4803775" y="6045200"/>
          <p14:tracePt t="109354" x="4830763" y="6045200"/>
          <p14:tracePt t="109364" x="4884738" y="6045200"/>
          <p14:tracePt t="109378" x="4956175" y="6045200"/>
          <p14:tracePt t="109394" x="5153025" y="6072188"/>
          <p14:tracePt t="109411" x="5259388" y="6081713"/>
          <p14:tracePt t="109427" x="5446713" y="6099175"/>
          <p14:tracePt t="109444" x="5589588" y="6099175"/>
          <p14:tracePt t="109461" x="5653088" y="6099175"/>
          <p14:tracePt t="109477" x="5751513" y="6099175"/>
          <p14:tracePt t="109494" x="5822950" y="6099175"/>
          <p14:tracePt t="109511" x="5840413" y="6099175"/>
          <p14:tracePt t="109527" x="5875338" y="6099175"/>
          <p14:tracePt t="109544" x="5894388" y="6099175"/>
          <p14:tracePt t="109561" x="5894388" y="6089650"/>
          <p14:tracePt t="109577" x="5902325" y="6089650"/>
          <p14:tracePt t="113488" x="0" y="0"/>
        </p14:tracePtLst>
        <p14:tracePtLst>
          <p14:tracePt t="122332" x="7205663" y="5537200"/>
          <p14:tracePt t="122361" x="7215188" y="5537200"/>
          <p14:tracePt t="122371" x="7215188" y="5545138"/>
          <p14:tracePt t="122391" x="7224713" y="5545138"/>
          <p14:tracePt t="122401" x="7224713" y="5554663"/>
          <p14:tracePt t="122413" x="7232650" y="5554663"/>
          <p14:tracePt t="122431" x="7232650" y="5562600"/>
          <p14:tracePt t="122482" x="7242175" y="5562600"/>
          <p14:tracePt t="122562" x="7242175" y="5572125"/>
          <p14:tracePt t="122572" x="7251700" y="5572125"/>
          <p14:tracePt t="122582" x="7251700" y="5581650"/>
          <p14:tracePt t="122596" x="7259638" y="5589588"/>
          <p14:tracePt t="122613" x="7269163" y="5608638"/>
          <p14:tracePt t="122629" x="7277100" y="5608638"/>
          <p14:tracePt t="122646" x="7277100" y="5626100"/>
          <p14:tracePt t="122663" x="7286625" y="5626100"/>
          <p14:tracePt t="122682" x="7286625" y="5634038"/>
          <p14:tracePt t="122803" x="7251700" y="5626100"/>
          <p14:tracePt t="122813" x="7197725" y="5599113"/>
          <p14:tracePt t="122823" x="7116763" y="5554663"/>
          <p14:tracePt t="122833" x="7037388" y="5491163"/>
          <p14:tracePt t="122846" x="6946900" y="5446713"/>
          <p14:tracePt t="122863" x="6831013" y="5357813"/>
          <p14:tracePt t="122879" x="6786563" y="5340350"/>
          <p14:tracePt t="122896" x="6751638" y="5313363"/>
          <p14:tracePt t="122913" x="6742113" y="5303838"/>
          <p14:tracePt t="124264" x="6742113" y="5313363"/>
          <p14:tracePt t="124274" x="6742113" y="5330825"/>
          <p14:tracePt t="124284" x="6742113" y="5340350"/>
          <p14:tracePt t="124297" x="6742113" y="5348288"/>
          <p14:tracePt t="124313" x="6751638" y="5367338"/>
          <p14:tracePt t="124330" x="6759575" y="5384800"/>
          <p14:tracePt t="124347" x="6759575" y="5402263"/>
          <p14:tracePt t="124365" x="6759575" y="5411788"/>
          <p14:tracePt t="124385" x="6759575" y="5419725"/>
          <p14:tracePt t="124414" x="6759575" y="5429250"/>
          <p14:tracePt t="124434" x="6759575" y="5438775"/>
          <p14:tracePt t="124464" x="6759575" y="5446713"/>
          <p14:tracePt t="124484" x="6759575" y="5456238"/>
          <p14:tracePt t="124504" x="6759575" y="5465763"/>
          <p14:tracePt t="124525" x="6759575" y="5473700"/>
          <p14:tracePt t="124937" x="6759575" y="5483225"/>
          <p14:tracePt t="124947" x="6732588" y="5500688"/>
          <p14:tracePt t="124957" x="6715125" y="5510213"/>
          <p14:tracePt t="124967" x="6688138" y="5537200"/>
          <p14:tracePt t="124980" x="6653213" y="5554663"/>
          <p14:tracePt t="124996" x="6581775" y="5608638"/>
          <p14:tracePt t="125013" x="6554788" y="5626100"/>
          <p14:tracePt t="125030" x="6500813" y="5670550"/>
          <p14:tracePt t="125047" x="6438900" y="5732463"/>
          <p14:tracePt t="125063" x="6411913" y="5759450"/>
          <p14:tracePt t="125080" x="6348413" y="5813425"/>
          <p14:tracePt t="125097" x="6276975" y="5884863"/>
          <p14:tracePt t="125113" x="6232525" y="5919788"/>
          <p14:tracePt t="125130" x="6161088" y="5965825"/>
          <p14:tracePt t="125147" x="6126163" y="5983288"/>
          <p14:tracePt t="125163" x="6116638" y="5991225"/>
          <p14:tracePt t="125409" x="6108700" y="6000750"/>
          <p14:tracePt t="125419" x="6099175" y="6018213"/>
          <p14:tracePt t="125429" x="6089650" y="6027738"/>
          <p14:tracePt t="125439" x="6081713" y="6037263"/>
          <p14:tracePt t="125449" x="6072188" y="6045200"/>
          <p14:tracePt t="125463" x="6062663" y="6054725"/>
          <p14:tracePt t="125480" x="6054725" y="6072188"/>
          <p14:tracePt t="125513" x="6045200" y="6072188"/>
          <p14:tracePt t="125530" x="6037263" y="6081713"/>
          <p14:tracePt t="125563" x="6027738" y="6081713"/>
          <p14:tracePt t="125580" x="6018213" y="6081713"/>
          <p14:tracePt t="125597" x="6010275" y="6081713"/>
          <p14:tracePt t="125613" x="6000750" y="6081713"/>
          <p14:tracePt t="125630" x="5991225" y="6081713"/>
          <p14:tracePt t="125647" x="5983288" y="6081713"/>
          <p14:tracePt t="125669" x="5973763" y="6081713"/>
          <p14:tracePt t="125680" x="5965825" y="6081713"/>
          <p14:tracePt t="125709" x="5956300" y="6081713"/>
          <p14:tracePt t="125720" x="5946775" y="6081713"/>
          <p14:tracePt t="125730" x="5938838" y="6081713"/>
          <p14:tracePt t="125749" x="5929313" y="6081713"/>
          <p14:tracePt t="125769" x="5919788" y="6081713"/>
          <p14:tracePt t="125810" x="5911850" y="6081713"/>
          <p14:tracePt t="126193" x="5929313" y="6081713"/>
          <p14:tracePt t="126202" x="5956300" y="6081713"/>
          <p14:tracePt t="126212" x="5991225" y="6081713"/>
          <p14:tracePt t="126222" x="6018213" y="6081713"/>
          <p14:tracePt t="126233" x="6045200" y="6081713"/>
          <p14:tracePt t="126247" x="6072188" y="6081713"/>
          <p14:tracePt t="126264" x="6126163" y="6081713"/>
          <p14:tracePt t="126280" x="6143625" y="6081713"/>
          <p14:tracePt t="126283" x="6170613" y="6089650"/>
          <p14:tracePt t="126297" x="6188075" y="6089650"/>
          <p14:tracePt t="126314" x="6224588" y="6099175"/>
          <p14:tracePt t="126330" x="6242050" y="6099175"/>
          <p14:tracePt t="126347" x="6276975" y="6108700"/>
          <p14:tracePt t="126364" x="6296025" y="6108700"/>
          <p14:tracePt t="126380" x="6303963" y="6108700"/>
          <p14:tracePt t="126397" x="6323013" y="6108700"/>
          <p14:tracePt t="126414" x="6357938" y="6108700"/>
          <p14:tracePt t="126430" x="6375400" y="6108700"/>
          <p14:tracePt t="126447" x="6402388" y="6108700"/>
          <p14:tracePt t="126464" x="6429375" y="6108700"/>
          <p14:tracePt t="126480" x="6438900" y="6108700"/>
          <p14:tracePt t="126497" x="6446838" y="6108700"/>
          <p14:tracePt t="126514" x="6456363" y="6108700"/>
          <p14:tracePt t="126533" x="6465888" y="6108700"/>
          <p14:tracePt t="126547" x="6473825" y="6108700"/>
          <p14:tracePt t="126564" x="6491288" y="6108700"/>
          <p14:tracePt t="126580" x="6500813" y="6108700"/>
          <p14:tracePt t="126597" x="6510338" y="6108700"/>
          <p14:tracePt t="126614" x="6518275" y="6108700"/>
          <p14:tracePt t="126630" x="6527800" y="6108700"/>
          <p14:tracePt t="126647" x="6545263" y="6099175"/>
          <p14:tracePt t="126664" x="6562725" y="6099175"/>
          <p14:tracePt t="126680" x="6581775" y="6099175"/>
          <p14:tracePt t="126697" x="6599238" y="6099175"/>
          <p14:tracePt t="126714" x="6616700" y="6099175"/>
          <p14:tracePt t="126730" x="6626225" y="6099175"/>
          <p14:tracePt t="127135" x="6626225" y="6089650"/>
          <p14:tracePt t="127145" x="6626225" y="6072188"/>
          <p14:tracePt t="127155" x="6626225" y="6062663"/>
          <p14:tracePt t="127166" x="6634163" y="6045200"/>
          <p14:tracePt t="127180" x="6643688" y="6027738"/>
          <p14:tracePt t="127197" x="6643688" y="5983288"/>
          <p14:tracePt t="127214" x="6643688" y="5965825"/>
          <p14:tracePt t="127216" x="6653213" y="5956300"/>
          <p14:tracePt t="127231" x="6653213" y="5938838"/>
          <p14:tracePt t="127247" x="6661150" y="5911850"/>
          <p14:tracePt t="127264" x="6661150" y="5902325"/>
          <p14:tracePt t="127266" x="6661150" y="5884863"/>
          <p14:tracePt t="127280" x="6670675" y="5884863"/>
          <p14:tracePt t="127297" x="6670675" y="5875338"/>
          <p14:tracePt t="127314" x="6670675" y="5867400"/>
          <p14:tracePt t="127346" x="6670675" y="5857875"/>
          <p14:tracePt t="127366" x="6680200" y="5857875"/>
          <p14:tracePt t="127386" x="6680200" y="5848350"/>
          <p14:tracePt t="127436" x="6680200" y="5840413"/>
          <p14:tracePt t="127466" x="6680200" y="5830888"/>
          <p14:tracePt t="127486" x="6680200" y="5822950"/>
          <p14:tracePt t="127526" x="6680200" y="5813425"/>
          <p14:tracePt t="135260" x="6670675" y="5813425"/>
          <p14:tracePt t="135272" x="6661150" y="5813425"/>
          <p14:tracePt t="135280" x="6653213" y="5813425"/>
          <p14:tracePt t="135280" x="0" y="0"/>
        </p14:tracePtLst>
        <p14:tracePtLst>
          <p14:tracePt t="135653" x="6402388" y="5803900"/>
          <p14:tracePt t="135691" x="6402388" y="5795963"/>
          <p14:tracePt t="136193" x="6411913" y="5795963"/>
          <p14:tracePt t="136565" x="0" y="0"/>
        </p14:tracePtLst>
        <p14:tracePtLst>
          <p14:tracePt t="140885" x="6608763" y="5438775"/>
          <p14:tracePt t="140893" x="6545263" y="5429250"/>
          <p14:tracePt t="140903" x="6473825" y="5411788"/>
          <p14:tracePt t="140916" x="6402388" y="5394325"/>
          <p14:tracePt t="140933" x="6251575" y="5348288"/>
          <p14:tracePt t="140949" x="6180138" y="5340350"/>
          <p14:tracePt t="140966" x="6027738" y="5295900"/>
          <p14:tracePt t="140983" x="5840413" y="5276850"/>
          <p14:tracePt t="140999" x="5732463" y="5276850"/>
          <p14:tracePt t="141016" x="5527675" y="5276850"/>
          <p14:tracePt t="141033" x="5348288" y="5276850"/>
          <p14:tracePt t="141049" x="5268913" y="5276850"/>
          <p14:tracePt t="141066" x="5108575" y="5286375"/>
          <p14:tracePt t="141083" x="5027613" y="5295900"/>
          <p14:tracePt t="141099" x="4867275" y="5313363"/>
          <p14:tracePt t="141116" x="4768850" y="5330825"/>
          <p14:tracePt t="141406" x="4751388" y="5330825"/>
          <p14:tracePt t="141416" x="4714875" y="5340350"/>
          <p14:tracePt t="141426" x="4643438" y="5357813"/>
          <p14:tracePt t="141435" x="4572000" y="5384800"/>
          <p14:tracePt t="141449" x="4510088" y="5402263"/>
          <p14:tracePt t="141466" x="4419600" y="5438775"/>
          <p14:tracePt t="141483" x="4394200" y="5438775"/>
          <p14:tracePt t="141499" x="4357688" y="5465763"/>
          <p14:tracePt t="141516" x="4348163" y="5473700"/>
          <p14:tracePt t="141533" x="4340225" y="5491163"/>
          <p14:tracePt t="141549" x="4313238" y="5537200"/>
          <p14:tracePt t="141566" x="4268788" y="5608638"/>
          <p14:tracePt t="141583" x="4259263" y="5653088"/>
          <p14:tracePt t="141599" x="4241800" y="5705475"/>
          <p14:tracePt t="141616" x="4224338" y="5759450"/>
          <p14:tracePt t="141633" x="4224338" y="5776913"/>
          <p14:tracePt t="141636" x="4224338" y="5795963"/>
          <p14:tracePt t="141649" x="4224338" y="5813425"/>
          <p14:tracePt t="141666" x="4241800" y="5867400"/>
          <p14:tracePt t="141682" x="4251325" y="5884863"/>
          <p14:tracePt t="141699" x="4303713" y="5956300"/>
          <p14:tracePt t="141716" x="4394200" y="6018213"/>
          <p14:tracePt t="141732" x="4446588" y="6072188"/>
          <p14:tracePt t="141749" x="4625975" y="6143625"/>
          <p14:tracePt t="141766" x="4803775" y="6205538"/>
          <p14:tracePt t="141783" x="4894263" y="6224588"/>
          <p14:tracePt t="141799" x="5099050" y="6251575"/>
          <p14:tracePt t="141816" x="5313363" y="6276975"/>
          <p14:tracePt t="141833" x="5419725" y="6303963"/>
          <p14:tracePt t="141849" x="5643563" y="6340475"/>
          <p14:tracePt t="141867" x="5848350" y="6357938"/>
          <p14:tracePt t="141883" x="5929313" y="6357938"/>
          <p14:tracePt t="141899" x="6054725" y="6348413"/>
          <p14:tracePt t="142198" x="6062663" y="6340475"/>
          <p14:tracePt t="142208" x="6081713" y="6313488"/>
          <p14:tracePt t="142218" x="6099175" y="6276975"/>
          <p14:tracePt t="142233" x="6134100" y="6242050"/>
          <p14:tracePt t="142249" x="6259513" y="6126163"/>
          <p14:tracePt t="142266" x="6323013" y="6054725"/>
          <p14:tracePt t="142283" x="6465888" y="5946775"/>
          <p14:tracePt t="142299" x="6572250" y="5857875"/>
          <p14:tracePt t="142316" x="6626225" y="5822950"/>
          <p14:tracePt t="142333" x="6724650" y="5768975"/>
          <p14:tracePt t="142350" x="6786563" y="5715000"/>
          <p14:tracePt t="142366" x="6804025" y="5705475"/>
          <p14:tracePt t="142369" x="6823075" y="5697538"/>
          <p14:tracePt t="142383" x="6831013" y="5697538"/>
          <p14:tracePt t="142400" x="6840538" y="5688013"/>
          <p14:tracePt t="142420" x="6840538" y="5680075"/>
          <p14:tracePt t="142450" x="6848475" y="5680075"/>
          <p14:tracePt t="153109" x="0" y="0"/>
        </p14:tracePtLst>
        <p14:tracePtLst>
          <p14:tracePt t="154546" x="3822700" y="1990725"/>
          <p14:tracePt t="154605" x="3830638" y="1990725"/>
          <p14:tracePt t="154616" x="3840163" y="1990725"/>
          <p14:tracePt t="154625" x="3848100" y="1990725"/>
          <p14:tracePt t="154636" x="3875088" y="1990725"/>
          <p14:tracePt t="154651" x="3894138" y="1982788"/>
          <p14:tracePt t="154668" x="3919538" y="1973263"/>
          <p14:tracePt t="154685" x="3938588" y="1965325"/>
          <p14:tracePt t="154718" x="3946525" y="1955800"/>
          <p14:tracePt t="154846" x="3946525" y="1946275"/>
          <p14:tracePt t="154876" x="3938588" y="1938338"/>
          <p14:tracePt t="154896" x="3929063" y="1928813"/>
          <p14:tracePt t="154907" x="3919538" y="1928813"/>
          <p14:tracePt t="154917" x="3911600" y="1928813"/>
          <p14:tracePt t="154927" x="3902075" y="1928813"/>
          <p14:tracePt t="154957" x="3894138" y="1928813"/>
          <p14:tracePt t="154997" x="3884613" y="1928813"/>
          <p14:tracePt t="155007" x="3875088" y="1928813"/>
          <p14:tracePt t="155027" x="3875088" y="1938338"/>
          <p14:tracePt t="155037" x="3875088" y="1946275"/>
          <p14:tracePt t="155058" x="3875088" y="1955800"/>
          <p14:tracePt t="155077" x="3875088" y="1965325"/>
          <p14:tracePt t="155087" x="3875088" y="1973263"/>
          <p14:tracePt t="155107" x="3884613" y="1982788"/>
          <p14:tracePt t="155117" x="3902075" y="1990725"/>
          <p14:tracePt t="155127" x="3919538" y="2000250"/>
          <p14:tracePt t="155137" x="3929063" y="2009775"/>
          <p14:tracePt t="155151" x="3956050" y="2009775"/>
          <p14:tracePt t="155168" x="4010025" y="2027238"/>
          <p14:tracePt t="155185" x="4037013" y="2027238"/>
          <p14:tracePt t="155201" x="4089400" y="2027238"/>
          <p14:tracePt t="155218" x="4125913" y="2027238"/>
          <p14:tracePt t="155235" x="4143375" y="2027238"/>
          <p14:tracePt t="155252" x="4170363" y="2027238"/>
          <p14:tracePt t="155268" x="4179888" y="2027238"/>
          <p14:tracePt t="155288" x="4187825" y="2027238"/>
          <p14:tracePt t="155301" x="4187825" y="2017713"/>
          <p14:tracePt t="155318" x="4197350" y="2009775"/>
          <p14:tracePt t="155335" x="4197350" y="1990725"/>
          <p14:tracePt t="155351" x="4197350" y="1965325"/>
          <p14:tracePt t="155368" x="4197350" y="1938338"/>
          <p14:tracePt t="155385" x="4197350" y="1919288"/>
          <p14:tracePt t="155401" x="4197350" y="1901825"/>
          <p14:tracePt t="155418" x="4170363" y="1874838"/>
          <p14:tracePt t="155435" x="4152900" y="1857375"/>
          <p14:tracePt t="155452" x="4098925" y="1839913"/>
          <p14:tracePt t="155469" x="4037013" y="1822450"/>
          <p14:tracePt t="155485" x="4010025" y="1822450"/>
          <p14:tracePt t="155502" x="3965575" y="1822450"/>
          <p14:tracePt t="155518" x="3946525" y="1822450"/>
          <p14:tracePt t="155535" x="3929063" y="1822450"/>
          <p14:tracePt t="155560" x="3919538" y="1822450"/>
          <p14:tracePt t="155589" x="3919538" y="1830388"/>
          <p14:tracePt t="155599" x="3919538" y="1839913"/>
          <p14:tracePt t="155609" x="3911600" y="1847850"/>
          <p14:tracePt t="155619" x="3902075" y="1866900"/>
          <p14:tracePt t="155635" x="3902075" y="1884363"/>
          <p14:tracePt t="155651" x="3894138" y="1919288"/>
          <p14:tracePt t="155668" x="3894138" y="1928813"/>
          <p14:tracePt t="155669" x="3894138" y="1938338"/>
          <p14:tracePt t="155685" x="3894138" y="1946275"/>
          <p14:tracePt t="155701" x="3894138" y="1965325"/>
          <p14:tracePt t="155735" x="3894138" y="1982788"/>
          <p14:tracePt t="155752" x="3919538" y="2000250"/>
          <p14:tracePt t="155769" x="3938588" y="2009775"/>
          <p14:tracePt t="155785" x="3983038" y="2036763"/>
          <p14:tracePt t="155802" x="4017963" y="2044700"/>
          <p14:tracePt t="155818" x="4037013" y="2054225"/>
          <p14:tracePt t="155835" x="4071938" y="2054225"/>
          <p14:tracePt t="155852" x="4098925" y="2054225"/>
          <p14:tracePt t="155868" x="4108450" y="2054225"/>
          <p14:tracePt t="155885" x="4116388" y="2054225"/>
          <p14:tracePt t="155901" x="4125913" y="2054225"/>
          <p14:tracePt t="155918" x="4125913" y="2044700"/>
          <p14:tracePt t="155935" x="4133850" y="2027238"/>
          <p14:tracePt t="155952" x="4133850" y="1990725"/>
          <p14:tracePt t="155968" x="4133850" y="1973263"/>
          <p14:tracePt t="155985" x="4133850" y="1946275"/>
          <p14:tracePt t="156002" x="4133850" y="1928813"/>
          <p14:tracePt t="156018" x="4133850" y="1919288"/>
          <p14:tracePt t="156035" x="4116388" y="1911350"/>
          <p14:tracePt t="156051" x="4098925" y="1901825"/>
          <p14:tracePt t="156068" x="4089400" y="1893888"/>
          <p14:tracePt t="156085" x="4071938" y="1893888"/>
          <p14:tracePt t="156102" x="4054475" y="1893888"/>
          <p14:tracePt t="156553" x="0" y="0"/>
        </p14:tracePtLst>
        <p14:tracePtLst>
          <p14:tracePt t="157389" x="3017838" y="750888"/>
          <p14:tracePt t="157719" x="3017838" y="758825"/>
          <p14:tracePt t="157729" x="3017838" y="776288"/>
          <p14:tracePt t="157739" x="3017838" y="803275"/>
          <p14:tracePt t="157752" x="3017838" y="839788"/>
          <p14:tracePt t="157769" x="3017838" y="938213"/>
          <p14:tracePt t="157786" x="3017838" y="990600"/>
          <p14:tracePt t="157789" x="3017838" y="1054100"/>
          <p14:tracePt t="157802" x="3017838" y="1116013"/>
          <p14:tracePt t="157818" x="3017838" y="1231900"/>
          <p14:tracePt t="157835" x="3017838" y="1285875"/>
          <p14:tracePt t="157852" x="3017838" y="1393825"/>
          <p14:tracePt t="157868" x="3009900" y="1446213"/>
          <p14:tracePt t="157885" x="3009900" y="1465263"/>
          <p14:tracePt t="157902" x="3009900" y="1482725"/>
          <p14:tracePt t="157979" x="3009900" y="1465263"/>
          <p14:tracePt t="157988" x="3009900" y="1401763"/>
          <p14:tracePt t="157999" x="3009900" y="1322388"/>
          <p14:tracePt t="158009" x="3009900" y="1196975"/>
          <p14:tracePt t="158019" x="3009900" y="1071563"/>
          <p14:tracePt t="158035" x="3009900" y="946150"/>
          <p14:tracePt t="158052" x="3009900" y="785813"/>
          <p14:tracePt t="158069" x="3009900" y="704850"/>
          <p14:tracePt t="158085" x="3009900" y="679450"/>
          <p14:tracePt t="158102" x="3009900" y="652463"/>
          <p14:tracePt t="158119" x="3009900" y="625475"/>
          <p14:tracePt t="158135" x="3009900" y="615950"/>
          <p14:tracePt t="158152" x="3009900" y="608013"/>
          <p14:tracePt t="158211" x="3000375" y="608013"/>
          <p14:tracePt t="158231" x="3000375" y="615950"/>
          <p14:tracePt t="158241" x="2990850" y="642938"/>
          <p14:tracePt t="158251" x="2990850" y="696913"/>
          <p14:tracePt t="158261" x="2982913" y="776288"/>
          <p14:tracePt t="158271" x="2973388" y="866775"/>
          <p14:tracePt t="158286" x="2965450" y="946150"/>
          <p14:tracePt t="158302" x="2946400" y="1152525"/>
          <p14:tracePt t="158319" x="2938463" y="1223963"/>
          <p14:tracePt t="158321" x="2938463" y="1295400"/>
          <p14:tracePt t="158336" x="2928938" y="1347788"/>
          <p14:tracePt t="158352" x="2928938" y="1393825"/>
          <p14:tracePt t="158369" x="2928938" y="1401763"/>
          <p14:tracePt t="158372" x="2928938" y="1411288"/>
          <p14:tracePt t="158451" x="2928938" y="1393825"/>
          <p14:tracePt t="158462" x="2928938" y="1366838"/>
          <p14:tracePt t="158472" x="2928938" y="1322388"/>
          <p14:tracePt t="158486" x="2928938" y="1250950"/>
          <p14:tracePt t="158502" x="2928938" y="1116013"/>
          <p14:tracePt t="158520" x="2928938" y="1054100"/>
          <p14:tracePt t="158522" x="2928938" y="1009650"/>
          <p14:tracePt t="158536" x="2928938" y="982663"/>
          <p14:tracePt t="158552" x="2928938" y="955675"/>
          <p14:tracePt t="158569" x="2928938" y="938213"/>
          <p14:tracePt t="158585" x="2928938" y="928688"/>
          <p14:tracePt t="158662" x="2928938" y="938213"/>
          <p14:tracePt t="158672" x="2928938" y="973138"/>
          <p14:tracePt t="158682" x="2928938" y="1044575"/>
          <p14:tracePt t="158692" x="2928938" y="1143000"/>
          <p14:tracePt t="158702" x="2928938" y="1258888"/>
          <p14:tracePt t="158719" x="2928938" y="1374775"/>
          <p14:tracePt t="158736" x="2928938" y="1581150"/>
          <p14:tracePt t="158752" x="2928938" y="1714500"/>
          <p14:tracePt t="158769" x="2928938" y="1751013"/>
          <p14:tracePt t="158785" x="2928938" y="1776413"/>
          <p14:tracePt t="158802" x="2928938" y="1785938"/>
          <p14:tracePt t="158983" x="0" y="0"/>
        </p14:tracePtLst>
        <p14:tracePtLst>
          <p14:tracePt t="160421" x="2928938" y="2751138"/>
          <p14:tracePt t="160439" x="2919413" y="2751138"/>
          <p14:tracePt t="160478" x="2919413" y="2741613"/>
          <p14:tracePt t="160488" x="2919413" y="2724150"/>
          <p14:tracePt t="160498" x="2919413" y="2697163"/>
          <p14:tracePt t="160508" x="2919413" y="2670175"/>
          <p14:tracePt t="160519" x="2919413" y="2633663"/>
          <p14:tracePt t="160536" x="2919413" y="2608263"/>
          <p14:tracePt t="160552" x="2919413" y="2562225"/>
          <p14:tracePt t="160569" x="2919413" y="2536825"/>
          <p14:tracePt t="160586" x="2919413" y="2517775"/>
          <p14:tracePt t="160602" x="2919413" y="2482850"/>
          <p14:tracePt t="160619" x="2919413" y="2455863"/>
          <p14:tracePt t="160636" x="2928938" y="2455863"/>
          <p14:tracePt t="160652" x="2928938" y="2446338"/>
          <p14:tracePt t="160669" x="2938463" y="2446338"/>
          <p14:tracePt t="160699" x="2938463" y="2438400"/>
          <p14:tracePt t="160709" x="2946400" y="2438400"/>
          <p14:tracePt t="160720" x="2955925" y="2428875"/>
          <p14:tracePt t="160736" x="2965450" y="2428875"/>
          <p14:tracePt t="160752" x="3000375" y="2428875"/>
          <p14:tracePt t="160769" x="3027363" y="2419350"/>
          <p14:tracePt t="160786" x="3036888" y="2419350"/>
          <p14:tracePt t="160802" x="3062288" y="2419350"/>
          <p14:tracePt t="160819" x="3071813" y="2419350"/>
          <p14:tracePt t="160836" x="3081338" y="2419350"/>
          <p14:tracePt t="160910" x="3081338" y="2411413"/>
          <p14:tracePt t="160920" x="3081338" y="2401888"/>
          <p14:tracePt t="160930" x="3081338" y="2393950"/>
          <p14:tracePt t="160940" x="3081338" y="2384425"/>
          <p14:tracePt t="160952" x="3071813" y="2366963"/>
          <p14:tracePt t="160969" x="3054350" y="2347913"/>
          <p14:tracePt t="160986" x="3009900" y="2312988"/>
          <p14:tracePt t="161002" x="2946400" y="2286000"/>
          <p14:tracePt t="161019" x="2901950" y="2268538"/>
          <p14:tracePt t="161020" x="2874963" y="2259013"/>
          <p14:tracePt t="161036" x="2847975" y="2259013"/>
          <p14:tracePt t="161052" x="2822575" y="2259013"/>
          <p14:tracePt t="161069" x="2803525" y="2259013"/>
          <p14:tracePt t="161086" x="2795588" y="2259013"/>
          <p14:tracePt t="161111" x="2786063" y="2259013"/>
          <p14:tracePt t="161131" x="2776538" y="2259013"/>
          <p14:tracePt t="161141" x="2776538" y="2276475"/>
          <p14:tracePt t="161152" x="2768600" y="2295525"/>
          <p14:tracePt t="161169" x="2759075" y="2312988"/>
          <p14:tracePt t="161186" x="2759075" y="2347913"/>
          <p14:tracePt t="161202" x="2759075" y="2366963"/>
          <p14:tracePt t="161219" x="2759075" y="2374900"/>
          <p14:tracePt t="161236" x="2759075" y="2393950"/>
          <p14:tracePt t="161269" x="2759075" y="2401888"/>
          <p14:tracePt t="161286" x="2786063" y="2411413"/>
          <p14:tracePt t="161302" x="2840038" y="2419350"/>
          <p14:tracePt t="161319" x="2857500" y="2419350"/>
          <p14:tracePt t="161336" x="2874963" y="2419350"/>
          <p14:tracePt t="161352" x="2894013" y="2419350"/>
          <p14:tracePt t="161370" x="2901950" y="2419350"/>
          <p14:tracePt t="161386" x="2919413" y="2393950"/>
          <p14:tracePt t="161402" x="2946400" y="2366963"/>
          <p14:tracePt t="161419" x="2946400" y="2357438"/>
          <p14:tracePt t="161436" x="2965450" y="2330450"/>
          <p14:tracePt t="161452" x="2965450" y="2303463"/>
          <p14:tracePt t="161469" x="2965450" y="2295525"/>
          <p14:tracePt t="161486" x="2955925" y="2276475"/>
          <p14:tracePt t="161502" x="2928938" y="2251075"/>
          <p14:tracePt t="161519" x="2919413" y="2232025"/>
          <p14:tracePt t="161536" x="2884488" y="2214563"/>
          <p14:tracePt t="161552" x="2867025" y="2205038"/>
          <p14:tracePt t="161569" x="2867025" y="2197100"/>
          <p14:tracePt t="161586" x="2857500" y="2197100"/>
          <p14:tracePt t="162044" x="2874963" y="2197100"/>
          <p14:tracePt t="162054" x="2884488" y="2205038"/>
          <p14:tracePt t="162064" x="2901950" y="2205038"/>
          <p14:tracePt t="162074" x="2919413" y="2214563"/>
          <p14:tracePt t="162086" x="2938463" y="2232025"/>
          <p14:tracePt t="162103" x="2946400" y="2232025"/>
          <p14:tracePt t="162119" x="2973388" y="2241550"/>
          <p14:tracePt t="162136" x="2990850" y="2241550"/>
          <p14:tracePt t="162152" x="2990850" y="2251075"/>
          <p14:tracePt t="162169" x="3009900" y="2251075"/>
          <p14:tracePt t="162186" x="3017838" y="2259013"/>
          <p14:tracePt t="162226" x="3027363" y="2259013"/>
          <p14:tracePt t="162677" x="0" y="0"/>
        </p14:tracePtLst>
        <p14:tracePtLst>
          <p14:tracePt t="163192" x="2982913" y="465138"/>
          <p14:tracePt t="163201" x="2982913" y="490538"/>
          <p14:tracePt t="163209" x="2982913" y="517525"/>
          <p14:tracePt t="163219" x="2982913" y="561975"/>
          <p14:tracePt t="163236" x="2982913" y="608013"/>
          <p14:tracePt t="163253" x="2982913" y="812800"/>
          <p14:tracePt t="163269" x="2982913" y="1071563"/>
          <p14:tracePt t="163286" x="2965450" y="1187450"/>
          <p14:tracePt t="163303" x="2938463" y="1490663"/>
          <p14:tracePt t="163319" x="2919413" y="1704975"/>
          <p14:tracePt t="163336" x="2911475" y="1768475"/>
          <p14:tracePt t="163353" x="2911475" y="1822450"/>
          <p14:tracePt t="163369" x="2911475" y="1839913"/>
          <p14:tracePt t="163450" x="2911475" y="1812925"/>
          <p14:tracePt t="163460" x="2911475" y="1776413"/>
          <p14:tracePt t="163470" x="2911475" y="1731963"/>
          <p14:tracePt t="163480" x="2911475" y="1679575"/>
          <p14:tracePt t="163490" x="2911475" y="1633538"/>
          <p14:tracePt t="163503" x="2911475" y="1562100"/>
          <p14:tracePt t="163520" x="2911475" y="1384300"/>
          <p14:tracePt t="163536" x="2911475" y="1258888"/>
          <p14:tracePt t="163553" x="2919413" y="1062038"/>
          <p14:tracePt t="163570" x="2928938" y="901700"/>
          <p14:tracePt t="163586" x="2928938" y="847725"/>
          <p14:tracePt t="163603" x="2928938" y="785813"/>
          <p14:tracePt t="163620" x="2928938" y="768350"/>
          <p14:tracePt t="163636" x="2928938" y="758825"/>
          <p14:tracePt t="163653" x="2928938" y="750888"/>
          <p14:tracePt t="163751" x="2928938" y="758825"/>
          <p14:tracePt t="163762" x="2928938" y="776288"/>
          <p14:tracePt t="163773" x="2928938" y="795338"/>
          <p14:tracePt t="163783" x="2938463" y="822325"/>
          <p14:tracePt t="163792" x="2938463" y="866775"/>
          <p14:tracePt t="163803" x="2938463" y="928688"/>
          <p14:tracePt t="163820" x="2946400" y="1000125"/>
          <p14:tracePt t="163837" x="2946400" y="1143000"/>
          <p14:tracePt t="163854" x="2946400" y="1303338"/>
          <p14:tracePt t="163870" x="2946400" y="1393825"/>
          <p14:tracePt t="163886" x="2946400" y="1562100"/>
          <p14:tracePt t="163903" x="2938463" y="1643063"/>
          <p14:tracePt t="163920" x="2928938" y="1670050"/>
          <p14:tracePt t="163936" x="2928938" y="1697038"/>
          <p14:tracePt t="164425" x="0" y="0"/>
        </p14:tracePtLst>
        <p14:tracePtLst>
          <p14:tracePt t="169803" x="6724650" y="5419725"/>
          <p14:tracePt t="169984" x="6697663" y="5419725"/>
          <p14:tracePt t="169994" x="6661150" y="5419725"/>
          <p14:tracePt t="170005" x="6608763" y="5402263"/>
          <p14:tracePt t="170021" x="6527800" y="5375275"/>
          <p14:tracePt t="170038" x="6269038" y="5268913"/>
          <p14:tracePt t="170054" x="5938838" y="5160963"/>
          <p14:tracePt t="170071" x="5795963" y="5126038"/>
          <p14:tracePt t="170087" x="5510213" y="5062538"/>
          <p14:tracePt t="170104" x="5259388" y="5027613"/>
          <p14:tracePt t="170121" x="5143500" y="5027613"/>
          <p14:tracePt t="170137" x="4938713" y="5027613"/>
          <p14:tracePt t="170154" x="4803775" y="5037138"/>
          <p14:tracePt t="170171" x="4768850" y="5045075"/>
          <p14:tracePt t="170187" x="4714875" y="5062538"/>
          <p14:tracePt t="170204" x="4705350" y="5062538"/>
          <p14:tracePt t="170616" x="0" y="0"/>
        </p14:tracePtLst>
        <p14:tracePtLst>
          <p14:tracePt t="173883" x="4518025" y="741363"/>
          <p14:tracePt t="174073" x="4518025" y="758825"/>
          <p14:tracePt t="174083" x="4500563" y="768350"/>
          <p14:tracePt t="174093" x="4483100" y="795338"/>
          <p14:tracePt t="174104" x="4465638" y="822325"/>
          <p14:tracePt t="174121" x="4446588" y="839788"/>
          <p14:tracePt t="174138" x="4394200" y="938213"/>
          <p14:tracePt t="174155" x="4322763" y="1071563"/>
          <p14:tracePt t="174171" x="4286250" y="1160463"/>
          <p14:tracePt t="174188" x="4224338" y="1312863"/>
          <p14:tracePt t="174204" x="4197350" y="1428750"/>
          <p14:tracePt t="174221" x="4187825" y="1465263"/>
          <p14:tracePt t="174238" x="4187825" y="1554163"/>
          <p14:tracePt t="174254" x="4187825" y="1616075"/>
          <p14:tracePt t="174271" x="4187825" y="1652588"/>
          <p14:tracePt t="174288" x="4224338" y="1724025"/>
          <p14:tracePt t="174304" x="4268788" y="1785938"/>
          <p14:tracePt t="174321" x="4295775" y="1812925"/>
          <p14:tracePt t="174338" x="4357688" y="1884363"/>
          <p14:tracePt t="174355" x="4446588" y="1946275"/>
          <p14:tracePt t="174371" x="4510088" y="1990725"/>
          <p14:tracePt t="174388" x="4625975" y="2062163"/>
          <p14:tracePt t="174404" x="4759325" y="2116138"/>
          <p14:tracePt t="174421" x="4822825" y="2143125"/>
          <p14:tracePt t="174438" x="4946650" y="2179638"/>
          <p14:tracePt t="174455" x="5081588" y="2187575"/>
          <p14:tracePt t="174471" x="5133975" y="2187575"/>
          <p14:tracePt t="174488" x="5241925" y="2160588"/>
          <p14:tracePt t="174504" x="5286375" y="2133600"/>
          <p14:tracePt t="174521" x="5303838" y="2125663"/>
          <p14:tracePt t="174538" x="5322888" y="2108200"/>
          <p14:tracePt t="174555" x="5322888" y="2089150"/>
          <p14:tracePt t="174571" x="5322888" y="2081213"/>
          <p14:tracePt t="174588" x="5330825" y="2071688"/>
          <p14:tracePt t="174605" x="5330825" y="2027238"/>
          <p14:tracePt t="174621" x="5330825" y="1973263"/>
          <p14:tracePt t="174638" x="5268913" y="1812925"/>
          <p14:tracePt t="174655" x="5197475" y="1660525"/>
          <p14:tracePt t="174671" x="5170488" y="1625600"/>
          <p14:tracePt t="174688" x="5143500" y="1554163"/>
          <p14:tracePt t="174704" x="5126038" y="1517650"/>
          <p14:tracePt t="174721" x="5081588" y="1428750"/>
          <p14:tracePt t="174738" x="5018088" y="1330325"/>
          <p14:tracePt t="174755" x="4991100" y="1303338"/>
          <p14:tracePt t="174771" x="4965700" y="1258888"/>
          <p14:tracePt t="174788" x="4929188" y="1231900"/>
          <p14:tracePt t="174805" x="4911725" y="1223963"/>
          <p14:tracePt t="174821" x="4857750" y="1223963"/>
          <p14:tracePt t="174838" x="4786313" y="1223963"/>
          <p14:tracePt t="174855" x="4741863" y="1241425"/>
          <p14:tracePt t="174871" x="4705350" y="1258888"/>
          <p14:tracePt t="174888" x="4687888" y="1258888"/>
          <p14:tracePt t="175047" x="0" y="0"/>
        </p14:tracePtLst>
        <p14:tracePtLst>
          <p14:tracePt t="175603" x="3438525" y="2500313"/>
          <p14:tracePt t="175680" x="3429000" y="2500313"/>
          <p14:tracePt t="175690" x="3411538" y="2500313"/>
          <p14:tracePt t="175701" x="3384550" y="2482850"/>
          <p14:tracePt t="175710" x="3340100" y="2465388"/>
          <p14:tracePt t="175722" x="3276600" y="2438400"/>
          <p14:tracePt t="175740" x="3116263" y="2393950"/>
          <p14:tracePt t="175755" x="3044825" y="2374900"/>
          <p14:tracePt t="175772" x="2911475" y="2347913"/>
          <p14:tracePt t="175788" x="2840038" y="2347913"/>
          <p14:tracePt t="175789" x="2776538" y="2339975"/>
          <p14:tracePt t="175805" x="2714625" y="2339975"/>
          <p14:tracePt t="175821" x="2608263" y="2339975"/>
          <p14:tracePt t="175838" x="2571750" y="2347913"/>
          <p14:tracePt t="175855" x="2509838" y="2366963"/>
          <p14:tracePt t="175871" x="2446338" y="2401888"/>
          <p14:tracePt t="175888" x="2419350" y="2428875"/>
          <p14:tracePt t="175905" x="2366963" y="2473325"/>
          <p14:tracePt t="175921" x="2312988" y="2544763"/>
          <p14:tracePt t="175938" x="2286000" y="2581275"/>
          <p14:tracePt t="175955" x="2268538" y="2598738"/>
          <p14:tracePt t="176191" x="2268538" y="2608263"/>
          <p14:tracePt t="176201" x="2268538" y="2625725"/>
          <p14:tracePt t="176211" x="2295525" y="2660650"/>
          <p14:tracePt t="176222" x="2339975" y="2714625"/>
          <p14:tracePt t="176238" x="2411413" y="2813050"/>
          <p14:tracePt t="176255" x="2652713" y="3108325"/>
          <p14:tracePt t="176271" x="2874963" y="3348038"/>
          <p14:tracePt t="176288" x="2965450" y="3438525"/>
          <p14:tracePt t="176305" x="3133725" y="3571875"/>
          <p14:tracePt t="176322" x="3259138" y="3652838"/>
          <p14:tracePt t="176338" x="3322638" y="3687763"/>
          <p14:tracePt t="176355" x="3419475" y="3732213"/>
          <p14:tracePt t="176372" x="3500438" y="3759200"/>
          <p14:tracePt t="176388" x="3536950" y="3759200"/>
          <p14:tracePt t="176405" x="3598863" y="3759200"/>
          <p14:tracePt t="176422" x="3652838" y="3759200"/>
          <p14:tracePt t="176438" x="3697288" y="3732213"/>
          <p14:tracePt t="176455" x="3751263" y="3687763"/>
          <p14:tracePt t="176472" x="3776663" y="3652838"/>
          <p14:tracePt t="176488" x="3795713" y="3633788"/>
          <p14:tracePt t="176505" x="3822700" y="3608388"/>
          <p14:tracePt t="176522" x="3830638" y="3571875"/>
          <p14:tracePt t="176538" x="3830638" y="3562350"/>
          <p14:tracePt t="176555" x="3840163" y="3554413"/>
          <p14:tracePt t="176774" x="0" y="0"/>
        </p14:tracePtLst>
        <p14:tracePtLst>
          <p14:tracePt t="177378" x="4840288" y="1312863"/>
          <p14:tracePt t="177386" x="4795838" y="1303338"/>
          <p14:tracePt t="177395" x="4732338" y="1295400"/>
          <p14:tracePt t="177406" x="4643438" y="1295400"/>
          <p14:tracePt t="177422" x="4562475" y="1295400"/>
          <p14:tracePt t="177438" x="4411663" y="1295400"/>
          <p14:tracePt t="177455" x="4303713" y="1295400"/>
          <p14:tracePt t="177472" x="4259263" y="1295400"/>
          <p14:tracePt t="177488" x="4205288" y="1295400"/>
          <p14:tracePt t="177505" x="4179888" y="1303338"/>
          <p14:tracePt t="177506" x="4152900" y="1312863"/>
          <p14:tracePt t="177522" x="4125913" y="1339850"/>
          <p14:tracePt t="177538" x="4071938" y="1393825"/>
          <p14:tracePt t="177555" x="4044950" y="1428750"/>
          <p14:tracePt t="177572" x="4000500" y="1500188"/>
          <p14:tracePt t="177588" x="4000500" y="1554163"/>
          <p14:tracePt t="177605" x="4000500" y="1581150"/>
          <p14:tracePt t="177622" x="4000500" y="1652588"/>
          <p14:tracePt t="177638" x="4054475" y="1724025"/>
          <p14:tracePt t="177655" x="4089400" y="1768475"/>
          <p14:tracePt t="177672" x="4224338" y="1911350"/>
          <p14:tracePt t="177688" x="4429125" y="2089150"/>
          <p14:tracePt t="177705" x="4537075" y="2170113"/>
          <p14:tracePt t="177722" x="4776788" y="2312988"/>
          <p14:tracePt t="177738" x="5054600" y="2411413"/>
          <p14:tracePt t="177755" x="5170488" y="2428875"/>
          <p14:tracePt t="177772" x="5375275" y="2438400"/>
          <p14:tracePt t="177788" x="5537200" y="2401888"/>
          <p14:tracePt t="177805" x="5599113" y="2374900"/>
          <p14:tracePt t="177822" x="5688013" y="2295525"/>
          <p14:tracePt t="177838" x="5751513" y="2232025"/>
          <p14:tracePt t="177855" x="5776913" y="2205038"/>
          <p14:tracePt t="177872" x="5803900" y="2152650"/>
          <p14:tracePt t="177888" x="5813425" y="2108200"/>
          <p14:tracePt t="177905" x="5813425" y="2089150"/>
          <p14:tracePt t="177922" x="5813425" y="2027238"/>
          <p14:tracePt t="177938" x="5741988" y="1874838"/>
          <p14:tracePt t="177955" x="5653088" y="1768475"/>
          <p14:tracePt t="177972" x="5491163" y="1589088"/>
          <p14:tracePt t="177988" x="5322888" y="1446213"/>
          <p14:tracePt t="178005" x="5232400" y="1393825"/>
          <p14:tracePt t="178022" x="5027613" y="1312863"/>
          <p14:tracePt t="178038" x="4840288" y="1285875"/>
          <p14:tracePt t="178055" x="4751388" y="1285875"/>
          <p14:tracePt t="178072" x="4652963" y="1295400"/>
          <p14:tracePt t="178088" x="4608513" y="1322388"/>
          <p14:tracePt t="178105" x="4589463" y="1339850"/>
          <p14:tracePt t="178701" x="0" y="0"/>
        </p14:tracePtLst>
        <p14:tracePtLst>
          <p14:tracePt t="203137" x="7099300" y="2724150"/>
          <p14:tracePt t="203155" x="7108825" y="2724150"/>
          <p14:tracePt t="203185" x="7116763" y="2724150"/>
          <p14:tracePt t="203436" x="7081838" y="2724150"/>
          <p14:tracePt t="203446" x="6965950" y="2697163"/>
          <p14:tracePt t="203456" x="6715125" y="2633663"/>
          <p14:tracePt t="203466" x="6348413" y="2500313"/>
          <p14:tracePt t="203476" x="6010275" y="2366963"/>
          <p14:tracePt t="203492" x="5705475" y="2259013"/>
          <p14:tracePt t="203509" x="5303838" y="2098675"/>
          <p14:tracePt t="203526" x="5108575" y="2044700"/>
          <p14:tracePt t="203543" x="5045075" y="2009775"/>
          <p14:tracePt t="203559" x="4965700" y="1990725"/>
          <p14:tracePt t="203576" x="4929188" y="1973263"/>
          <p14:tracePt t="203593" x="4919663" y="1965325"/>
          <p14:tracePt t="203609" x="4911725" y="1955800"/>
          <p14:tracePt t="203627" x="4902200" y="1955800"/>
          <p14:tracePt t="203647" x="4902200" y="1946275"/>
          <p14:tracePt t="203687" x="4902200" y="1938338"/>
          <p14:tracePt t="203717" x="4902200" y="1928813"/>
          <p14:tracePt t="203727" x="4902200" y="1919288"/>
          <p14:tracePt t="203747" x="4902200" y="1911350"/>
          <p14:tracePt t="203777" x="4902200" y="1901825"/>
          <p14:tracePt t="203787" x="4919663" y="1893888"/>
          <p14:tracePt t="203797" x="4938713" y="1893888"/>
          <p14:tracePt t="203809" x="4956175" y="1893888"/>
          <p14:tracePt t="203826" x="4973638" y="1893888"/>
          <p14:tracePt t="203843" x="5000625" y="1893888"/>
          <p14:tracePt t="203898" x="5000625" y="1901825"/>
          <p14:tracePt t="203908" x="5000625" y="1911350"/>
          <p14:tracePt t="203918" x="4983163" y="1911350"/>
          <p14:tracePt t="203929" x="4965700" y="1911350"/>
          <p14:tracePt t="203943" x="4938713" y="1911350"/>
          <p14:tracePt t="203959" x="4857750" y="1901825"/>
          <p14:tracePt t="203976" x="4830763" y="1884363"/>
          <p14:tracePt t="203993" x="4786313" y="1847850"/>
          <p14:tracePt t="204009" x="4768850" y="1812925"/>
          <p14:tracePt t="204026" x="4759325" y="1785938"/>
          <p14:tracePt t="204043" x="4751388" y="1751013"/>
          <p14:tracePt t="204059" x="4751388" y="1741488"/>
          <p14:tracePt t="204076" x="4751388" y="1731963"/>
          <p14:tracePt t="204093" x="4751388" y="1724025"/>
          <p14:tracePt t="204109" x="4759325" y="1714500"/>
          <p14:tracePt t="204126" x="4776788" y="1704975"/>
          <p14:tracePt t="204143" x="4822825" y="1697038"/>
          <p14:tracePt t="204159" x="4867275" y="1697038"/>
          <p14:tracePt t="204176" x="4884738" y="1697038"/>
          <p14:tracePt t="204193" x="4902200" y="1697038"/>
          <p14:tracePt t="204219" x="4911725" y="1697038"/>
          <p14:tracePt t="204229" x="4911725" y="1704975"/>
          <p14:tracePt t="204243" x="4911725" y="1714500"/>
          <p14:tracePt t="204259" x="4911725" y="1724025"/>
          <p14:tracePt t="204276" x="4911725" y="1731963"/>
          <p14:tracePt t="204293" x="4894263" y="1741488"/>
          <p14:tracePt t="204309" x="4875213" y="1751013"/>
          <p14:tracePt t="204326" x="4867275" y="1751013"/>
          <p14:tracePt t="204343" x="4857750" y="1751013"/>
          <p14:tracePt t="204360" x="4848225" y="1751013"/>
          <p14:tracePt t="204681" x="4822825" y="1768475"/>
          <p14:tracePt t="204691" x="4714875" y="1830388"/>
          <p14:tracePt t="204701" x="4411663" y="1973263"/>
          <p14:tracePt t="204711" x="4037013" y="2143125"/>
          <p14:tracePt t="204726" x="3660775" y="2312988"/>
          <p14:tracePt t="204743" x="3062288" y="2554288"/>
          <p14:tracePt t="204760" x="2857500" y="2633663"/>
          <p14:tracePt t="204776" x="2598738" y="2687638"/>
          <p14:tracePt t="204793" x="2490788" y="2697163"/>
          <p14:tracePt t="204809" x="2465388" y="2697163"/>
          <p14:tracePt t="204826" x="2438400" y="2697163"/>
          <p14:tracePt t="204843" x="2419350" y="2697163"/>
          <p14:tracePt t="204876" x="2401888" y="2687638"/>
          <p14:tracePt t="204877" x="0" y="0"/>
        </p14:tracePtLst>
        <p14:tracePtLst>
          <p14:tracePt t="205355" x="2741613" y="2527300"/>
          <p14:tracePt t="205384" x="2741613" y="2536825"/>
          <p14:tracePt t="205414" x="2741613" y="2544763"/>
          <p14:tracePt t="205434" x="2741613" y="2562225"/>
          <p14:tracePt t="205445" x="2714625" y="2562225"/>
          <p14:tracePt t="205454" x="2670175" y="2581275"/>
          <p14:tracePt t="205464" x="2625725" y="2581275"/>
          <p14:tracePt t="205476" x="2562225" y="2581275"/>
          <p14:tracePt t="205493" x="2527300" y="2581275"/>
          <p14:tracePt t="205510" x="2455863" y="2562225"/>
          <p14:tracePt t="205526" x="2411413" y="2517775"/>
          <p14:tracePt t="205543" x="2401888" y="2500313"/>
          <p14:tracePt t="205560" x="2374900" y="2455863"/>
          <p14:tracePt t="205576" x="2374900" y="2438400"/>
          <p14:tracePt t="205593" x="2374900" y="2428875"/>
          <p14:tracePt t="205610" x="2374900" y="2411413"/>
          <p14:tracePt t="205626" x="2393950" y="2393950"/>
          <p14:tracePt t="205643" x="2411413" y="2384425"/>
          <p14:tracePt t="205660" x="2473325" y="2366963"/>
          <p14:tracePt t="205676" x="2562225" y="2366963"/>
          <p14:tracePt t="205693" x="2598738" y="2366963"/>
          <p14:tracePt t="205710" x="2660650" y="2393950"/>
          <p14:tracePt t="205726" x="2705100" y="2428875"/>
          <p14:tracePt t="205743" x="2724150" y="2438400"/>
          <p14:tracePt t="205760" x="2741613" y="2473325"/>
          <p14:tracePt t="205776" x="2751138" y="2500313"/>
          <p14:tracePt t="205793" x="2751138" y="2509838"/>
          <p14:tracePt t="205810" x="2751138" y="2544763"/>
          <p14:tracePt t="205826" x="2751138" y="2598738"/>
          <p14:tracePt t="205843" x="2751138" y="2616200"/>
          <p14:tracePt t="205860" x="2732088" y="2670175"/>
          <p14:tracePt t="205876" x="2714625" y="2687638"/>
          <p14:tracePt t="205893" x="2705100" y="2705100"/>
          <p14:tracePt t="205910" x="2679700" y="2724150"/>
          <p14:tracePt t="205926" x="2652713" y="2732088"/>
          <p14:tracePt t="205943" x="2633663" y="2732088"/>
          <p14:tracePt t="205960" x="2598738" y="2732088"/>
          <p14:tracePt t="205976" x="2581275" y="2732088"/>
          <p14:tracePt t="205993" x="2571750" y="2732088"/>
          <p14:tracePt t="206010" x="2562225" y="2732088"/>
          <p14:tracePt t="206057" x="2562225" y="2724150"/>
          <p14:tracePt t="206077" x="2562225" y="2714625"/>
          <p14:tracePt t="206097" x="2562225" y="2705100"/>
          <p14:tracePt t="206117" x="2571750" y="2697163"/>
          <p14:tracePt t="206127" x="2598738" y="2687638"/>
          <p14:tracePt t="206137" x="2616200" y="2687638"/>
          <p14:tracePt t="206147" x="2633663" y="2687638"/>
          <p14:tracePt t="206160" x="2652713" y="2687638"/>
          <p14:tracePt t="206176" x="2660650" y="2687638"/>
          <p14:tracePt t="206193" x="2679700" y="2687638"/>
          <p14:tracePt t="206210" x="2687638" y="2687638"/>
          <p14:tracePt t="206237" x="2687638" y="2697163"/>
          <p14:tracePt t="206247" x="2687638" y="2705100"/>
          <p14:tracePt t="206288" x="2687638" y="2714625"/>
          <p14:tracePt t="206298" x="2679700" y="2714625"/>
          <p14:tracePt t="206308" x="2660650" y="2714625"/>
          <p14:tracePt t="206318" x="2633663" y="2714625"/>
          <p14:tracePt t="206328" x="2625725" y="2714625"/>
          <p14:tracePt t="206343" x="2608263" y="2705100"/>
          <p14:tracePt t="206360" x="2571750" y="2687638"/>
          <p14:tracePt t="206376" x="2571750" y="2679700"/>
          <p14:tracePt t="206393" x="2544763" y="2643188"/>
          <p14:tracePt t="206410" x="2536825" y="2625725"/>
          <p14:tracePt t="206428" x="2536825" y="2616200"/>
          <p14:tracePt t="206448" x="2536825" y="2598738"/>
          <p14:tracePt t="206469" x="2536825" y="2589213"/>
          <p14:tracePt t="206478" x="2544763" y="2581275"/>
          <p14:tracePt t="206493" x="2562225" y="2562225"/>
          <p14:tracePt t="206510" x="2633663" y="2554288"/>
          <p14:tracePt t="206526" x="2660650" y="2554288"/>
          <p14:tracePt t="206543" x="2724150" y="2554288"/>
          <p14:tracePt t="206560" x="2776538" y="2554288"/>
          <p14:tracePt t="206576" x="2795588" y="2562225"/>
          <p14:tracePt t="206593" x="2822575" y="2571750"/>
          <p14:tracePt t="206610" x="2822575" y="2589213"/>
          <p14:tracePt t="206626" x="2830513" y="2598738"/>
          <p14:tracePt t="206643" x="2830513" y="2608263"/>
          <p14:tracePt t="206660" x="2795588" y="2633663"/>
          <p14:tracePt t="206677" x="2759075" y="2652713"/>
          <p14:tracePt t="206693" x="2670175" y="2660650"/>
          <p14:tracePt t="206710" x="2562225" y="2660650"/>
          <p14:tracePt t="206727" x="2527300" y="2652713"/>
          <p14:tracePt t="206743" x="2446338" y="2608263"/>
          <p14:tracePt t="206760" x="2411413" y="2554288"/>
          <p14:tracePt t="206776" x="2401888" y="2527300"/>
          <p14:tracePt t="206793" x="2384425" y="2490788"/>
          <p14:tracePt t="206810" x="2384425" y="2465388"/>
          <p14:tracePt t="206826" x="2384425" y="2455863"/>
          <p14:tracePt t="206843" x="2384425" y="2446338"/>
          <p14:tracePt t="206860" x="2384425" y="2438400"/>
          <p14:tracePt t="206876" x="2393950" y="2428875"/>
          <p14:tracePt t="206893" x="2411413" y="2428875"/>
          <p14:tracePt t="21266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BRANCHTO" val="0"/>
</p:tagLst>
</file>

<file path=ppt/theme/theme1.xml><?xml version="1.0" encoding="utf-8"?>
<a:theme xmlns:a="http://schemas.openxmlformats.org/drawingml/2006/main" name="tp939[1]">
  <a:themeElements>
    <a:clrScheme name="tp939[1]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tp939[1]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p939[1]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73AC02-2978-493D-A5F3-7AF4E5DE2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 prodotti o servizi</Template>
  <TotalTime>1368</TotalTime>
  <Words>353</Words>
  <Application>Microsoft Office PowerPoint</Application>
  <PresentationFormat>Presentazione su schermo (4:3)</PresentationFormat>
  <Paragraphs>49</Paragraphs>
  <Slides>16</Slides>
  <Notes>2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Garamond</vt:lpstr>
      <vt:lpstr>Times New Roman</vt:lpstr>
      <vt:lpstr>tp939[1]</vt:lpstr>
      <vt:lpstr>Denavit-Hartenberg</vt:lpstr>
      <vt:lpstr>Denavit-Hartenberg</vt:lpstr>
      <vt:lpstr>Denavit-Hartenberg</vt:lpstr>
      <vt:lpstr>Case in which the DH doesn’t provide a unique definition of the link frame</vt:lpstr>
      <vt:lpstr>Presentazione standard di PowerPoint</vt:lpstr>
      <vt:lpstr>Presentazione standard di PowerPoint</vt:lpstr>
      <vt:lpstr>Case with prismatic joint</vt:lpstr>
      <vt:lpstr>D-H parameters (4 parameters)</vt:lpstr>
      <vt:lpstr>Presentazione standard di PowerPoint</vt:lpstr>
      <vt:lpstr>Three-link planar arm </vt:lpstr>
      <vt:lpstr>Spherical Arm</vt:lpstr>
      <vt:lpstr>Anthropomorphic Arm</vt:lpstr>
      <vt:lpstr>Spherical wrist</vt:lpstr>
      <vt:lpstr>DLR robot (Kuka)</vt:lpstr>
      <vt:lpstr>Presentazione standard di PowerPoint</vt:lpstr>
      <vt:lpstr>Example: D-H applied to UR10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Robotica</dc:title>
  <dc:subject/>
  <dc:creator>Paolo Gallina</dc:creator>
  <cp:keywords/>
  <dc:description/>
  <cp:lastModifiedBy>Paolo</cp:lastModifiedBy>
  <cp:revision>127</cp:revision>
  <dcterms:created xsi:type="dcterms:W3CDTF">2015-02-16T14:54:53Z</dcterms:created>
  <dcterms:modified xsi:type="dcterms:W3CDTF">2020-03-20T14:46:29Z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TC010178481040</vt:lpwstr>
  </property>
</Properties>
</file>