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2" r:id="rId11"/>
    <p:sldId id="265" r:id="rId12"/>
    <p:sldId id="266" r:id="rId13"/>
    <p:sldId id="267" r:id="rId14"/>
    <p:sldId id="277" r:id="rId15"/>
    <p:sldId id="268" r:id="rId16"/>
    <p:sldId id="278" r:id="rId17"/>
    <p:sldId id="269" r:id="rId18"/>
    <p:sldId id="270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o Gallina" initials="PG" lastIdx="1" clrIdx="0">
    <p:extLst>
      <p:ext uri="{19B8F6BF-5375-455C-9EA6-DF929625EA0E}">
        <p15:presenceInfo xmlns:p15="http://schemas.microsoft.com/office/powerpoint/2012/main" userId="248f52814ebd34e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FF"/>
    <a:srgbClr val="FF3300"/>
    <a:srgbClr val="FF6633"/>
    <a:srgbClr val="FFFF00"/>
    <a:srgbClr val="009999"/>
    <a:srgbClr val="000000"/>
    <a:srgbClr val="CC9900"/>
    <a:srgbClr val="F8F8F8"/>
    <a:srgbClr val="FFFF99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00" autoAdjust="0"/>
  </p:normalViewPr>
  <p:slideViewPr>
    <p:cSldViewPr>
      <p:cViewPr varScale="1">
        <p:scale>
          <a:sx n="78" d="100"/>
          <a:sy n="78" d="100"/>
        </p:scale>
        <p:origin x="120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37F1A9E-4834-40D8-A035-94EEA3DEF85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036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2057400"/>
          </a:xfrm>
        </p:spPr>
        <p:txBody>
          <a:bodyPr/>
          <a:lstStyle>
            <a:lvl1pPr algn="ctr">
              <a:defRPr sz="48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37891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5029200"/>
            <a:ext cx="6400800" cy="9144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37904" name="Rectangle 2064"/>
          <p:cNvSpPr>
            <a:spLocks noGrp="1" noChangeArrowheads="1"/>
          </p:cNvSpPr>
          <p:nvPr>
            <p:ph type="dt" sz="half" idx="2"/>
          </p:nvPr>
        </p:nvSpPr>
        <p:spPr>
          <a:xfrm>
            <a:off x="381000" y="6248400"/>
            <a:ext cx="19050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7905" name="Rectangle 206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7906" name="Rectangle 206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fld id="{92E43F01-D021-46C0-A194-136BD5C04AE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  <p:bldP spid="37891" grpId="0" build="p" autoUpdateAnimBg="0" advAuto="0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8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78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C913C-957C-4BAF-AFDF-A4680CCA9E5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2352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350" y="76200"/>
            <a:ext cx="1695450" cy="5867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"/>
            <a:ext cx="4933950" cy="5867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A5383-9C74-4648-B123-27E5541B178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393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066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219200"/>
            <a:ext cx="6781800" cy="2286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3657600"/>
            <a:ext cx="6781800" cy="2286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708E58A-0B0D-4C78-9708-F0E9F7EE9B6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02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FB324-A349-45AE-B308-EADCA6D509E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502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36AFC-45A4-4F5D-864E-0A06D1DB0BB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90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314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3314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A8664-16A2-4BCA-99BC-E7966596523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80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C020A-11B5-4010-A3F4-95F4C85C7EE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57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65006-B210-4746-8A9A-360966253D0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43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67AB7-6620-4CD9-8207-C0A037F3235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83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E0493-6A4F-4A23-A541-4BF2CBD37F8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8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C8DCB-760B-46B6-97C0-362CECFE6CC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51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6200"/>
            <a:ext cx="6781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219200"/>
            <a:ext cx="6781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36886" name="Rectangle 104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/>
            </a:lvl1pPr>
          </a:lstStyle>
          <a:p>
            <a:endParaRPr lang="it-IT"/>
          </a:p>
        </p:txBody>
      </p:sp>
      <p:sp>
        <p:nvSpPr>
          <p:cNvPr id="36887" name="Rectangle 104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/>
            </a:lvl1pPr>
          </a:lstStyle>
          <a:p>
            <a:endParaRPr lang="it-IT"/>
          </a:p>
        </p:txBody>
      </p:sp>
      <p:sp>
        <p:nvSpPr>
          <p:cNvPr id="36888" name="Rectangle 104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400"/>
            </a:lvl1pPr>
          </a:lstStyle>
          <a:p>
            <a:fld id="{A115A38B-E1D0-4CB2-ADC3-FEFEC3639162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6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V4k4IOVJGaA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3728" y="620688"/>
            <a:ext cx="3920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Inverse Kinematics Problem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941" y="1444387"/>
            <a:ext cx="3038475" cy="523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7624" y="1484784"/>
            <a:ext cx="39741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Equations of the Inverse </a:t>
            </a:r>
            <a:r>
              <a:rPr lang="en-US" sz="2000" dirty="0">
                <a:solidFill>
                  <a:srgbClr val="000000"/>
                </a:solidFill>
              </a:rPr>
              <a:t>Kinematics 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827584" y="2132856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inverse kinematics problem consists of the </a:t>
            </a:r>
            <a:r>
              <a:rPr lang="en-US" dirty="0">
                <a:solidFill>
                  <a:srgbClr val="FF0000"/>
                </a:solidFill>
              </a:rPr>
              <a:t>determination of the joint variables </a:t>
            </a:r>
            <a:r>
              <a:rPr lang="en-US" dirty="0">
                <a:solidFill>
                  <a:srgbClr val="000000"/>
                </a:solidFill>
              </a:rPr>
              <a:t>corresponding to a given end-effector position and orientation.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99592" y="3429000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equations to solve are in general </a:t>
            </a:r>
            <a:r>
              <a:rPr lang="en-US" dirty="0" smtClean="0">
                <a:solidFill>
                  <a:srgbClr val="FF0000"/>
                </a:solidFill>
              </a:rPr>
              <a:t>nonlinear</a:t>
            </a:r>
          </a:p>
          <a:p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t </a:t>
            </a:r>
            <a:r>
              <a:rPr lang="en-US" dirty="0">
                <a:solidFill>
                  <a:srgbClr val="000000"/>
                </a:solidFill>
              </a:rPr>
              <a:t>is </a:t>
            </a: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>
                <a:solidFill>
                  <a:srgbClr val="000000"/>
                </a:solidFill>
              </a:rPr>
              <a:t> always possible to find a </a:t>
            </a:r>
            <a:r>
              <a:rPr lang="en-US" dirty="0">
                <a:solidFill>
                  <a:srgbClr val="FF0000"/>
                </a:solidFill>
              </a:rPr>
              <a:t>closed-form </a:t>
            </a:r>
            <a:r>
              <a:rPr lang="en-US" dirty="0" smtClean="0">
                <a:solidFill>
                  <a:srgbClr val="FF0000"/>
                </a:solidFill>
              </a:rPr>
              <a:t>solution</a:t>
            </a:r>
          </a:p>
          <a:p>
            <a:r>
              <a:rPr lang="en-US" dirty="0">
                <a:solidFill>
                  <a:srgbClr val="FF0000"/>
                </a:solidFill>
              </a:rPr>
              <a:t>Multiple solutions</a:t>
            </a:r>
            <a:r>
              <a:rPr lang="en-US" dirty="0"/>
              <a:t> may exist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7584" y="5877272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Infinite solutions may exist, e.g., in the case of a </a:t>
            </a:r>
            <a:r>
              <a:rPr lang="en-US" dirty="0" err="1">
                <a:solidFill>
                  <a:srgbClr val="FF0000"/>
                </a:solidFill>
              </a:rPr>
              <a:t>kinematically</a:t>
            </a:r>
            <a:r>
              <a:rPr lang="en-US" dirty="0">
                <a:solidFill>
                  <a:srgbClr val="FF0000"/>
                </a:solidFill>
              </a:rPr>
              <a:t> redundant manipulator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9592" y="4581128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existence of solutions is guaranteed only if the given end-effector position and orientation </a:t>
            </a:r>
            <a:r>
              <a:rPr lang="en-US" dirty="0">
                <a:solidFill>
                  <a:srgbClr val="FF0000"/>
                </a:solidFill>
              </a:rPr>
              <a:t>belong to the manipulator dexterous workspace</a:t>
            </a:r>
          </a:p>
        </p:txBody>
      </p:sp>
    </p:spTree>
    <p:extLst>
      <p:ext uri="{BB962C8B-B14F-4D97-AF65-F5344CB8AC3E}">
        <p14:creationId xmlns:p14="http://schemas.microsoft.com/office/powerpoint/2010/main" val="369892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"/>
    </mc:Choice>
    <mc:Fallback xmlns="">
      <p:transition spd="slow" advTm="222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Differential</a:t>
            </a:r>
            <a:r>
              <a:rPr lang="it-IT" dirty="0" smtClean="0"/>
              <a:t> </a:t>
            </a:r>
            <a:r>
              <a:rPr lang="it-IT" dirty="0" err="1" smtClean="0"/>
              <a:t>kinematics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1560" y="1268761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Consider an n-</a:t>
            </a:r>
            <a:r>
              <a:rPr lang="en-US" dirty="0" err="1">
                <a:solidFill>
                  <a:srgbClr val="000000"/>
                </a:solidFill>
              </a:rPr>
              <a:t>DOF</a:t>
            </a:r>
            <a:r>
              <a:rPr lang="en-US" dirty="0">
                <a:solidFill>
                  <a:srgbClr val="000000"/>
                </a:solidFill>
              </a:rPr>
              <a:t> manipulator. The direct kinematics equation can be written in the form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2204864"/>
            <a:ext cx="2828925" cy="1114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2708920"/>
            <a:ext cx="1714500" cy="2667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 rot="20731125">
            <a:off x="5532362" y="2147914"/>
            <a:ext cx="807205" cy="872480"/>
            <a:chOff x="5004048" y="2484512"/>
            <a:chExt cx="807205" cy="872480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H="1">
              <a:off x="5004048" y="3356992"/>
              <a:ext cx="792088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5796136" y="2484512"/>
              <a:ext cx="8384" cy="87248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5161547" y="2707105"/>
              <a:ext cx="649706" cy="64970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5" name="Rectangle 14"/>
          <p:cNvSpPr/>
          <p:nvPr/>
        </p:nvSpPr>
        <p:spPr>
          <a:xfrm>
            <a:off x="6300192" y="2132856"/>
            <a:ext cx="1140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e</a:t>
            </a:r>
            <a:r>
              <a:rPr lang="it-IT" dirty="0" smtClean="0">
                <a:solidFill>
                  <a:srgbClr val="000000"/>
                </a:solidFill>
              </a:rPr>
              <a:t>-frame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95536" y="3356992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where </a:t>
            </a:r>
            <a:r>
              <a:rPr lang="en-US" dirty="0">
                <a:solidFill>
                  <a:srgbClr val="FF0000"/>
                </a:solidFill>
              </a:rPr>
              <a:t>q </a:t>
            </a:r>
            <a:r>
              <a:rPr lang="en-US" dirty="0">
                <a:solidFill>
                  <a:srgbClr val="000000"/>
                </a:solidFill>
              </a:rPr>
              <a:t>= is the vector of joint variables.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Both </a:t>
            </a:r>
            <a:r>
              <a:rPr lang="en-US" dirty="0">
                <a:solidFill>
                  <a:srgbClr val="000000"/>
                </a:solidFill>
              </a:rPr>
              <a:t>end-effector </a:t>
            </a:r>
            <a:r>
              <a:rPr lang="en-US" dirty="0">
                <a:solidFill>
                  <a:srgbClr val="FF0000"/>
                </a:solidFill>
              </a:rPr>
              <a:t>position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>
                <a:solidFill>
                  <a:srgbClr val="FF0000"/>
                </a:solidFill>
              </a:rPr>
              <a:t>orientation</a:t>
            </a:r>
            <a:r>
              <a:rPr lang="en-US" dirty="0">
                <a:solidFill>
                  <a:srgbClr val="000000"/>
                </a:solidFill>
              </a:rPr>
              <a:t> vary as q varies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23528" y="5301208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goal</a:t>
            </a:r>
            <a:r>
              <a:rPr lang="en-US" dirty="0">
                <a:solidFill>
                  <a:srgbClr val="000000"/>
                </a:solidFill>
              </a:rPr>
              <a:t> of the </a:t>
            </a:r>
            <a:r>
              <a:rPr lang="en-US" dirty="0">
                <a:solidFill>
                  <a:srgbClr val="FF0000"/>
                </a:solidFill>
              </a:rPr>
              <a:t>differential kinematics </a:t>
            </a:r>
            <a:r>
              <a:rPr lang="en-US" dirty="0">
                <a:solidFill>
                  <a:srgbClr val="000000"/>
                </a:solidFill>
              </a:rPr>
              <a:t>is to find the relationship between the </a:t>
            </a:r>
            <a:r>
              <a:rPr lang="en-US" dirty="0">
                <a:solidFill>
                  <a:srgbClr val="FF0000"/>
                </a:solidFill>
              </a:rPr>
              <a:t>joint velocities </a:t>
            </a:r>
            <a:r>
              <a:rPr lang="en-US" dirty="0">
                <a:solidFill>
                  <a:srgbClr val="000000"/>
                </a:solidFill>
              </a:rPr>
              <a:t>and the </a:t>
            </a:r>
            <a:r>
              <a:rPr lang="en-US" dirty="0">
                <a:solidFill>
                  <a:srgbClr val="FF0000"/>
                </a:solidFill>
              </a:rPr>
              <a:t>end-effector linear and angular velocities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8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70"/>
    </mc:Choice>
    <mc:Fallback xmlns="">
      <p:transition spd="slow" advTm="104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96" x="3727450" y="596900"/>
          <p14:tracePt t="6044" x="3676650" y="596900"/>
          <p14:tracePt t="6052" x="3562350" y="596900"/>
          <p14:tracePt t="6059" x="3467100" y="596900"/>
          <p14:tracePt t="6068" x="3390900" y="596900"/>
          <p14:tracePt t="6084" x="3168650" y="596900"/>
          <p14:tracePt t="6101" x="2927350" y="596900"/>
          <p14:tracePt t="6118" x="2730500" y="596900"/>
          <p14:tracePt t="6134" x="2578100" y="596900"/>
          <p14:tracePt t="6151" x="2457450" y="596900"/>
          <p14:tracePt t="6168" x="2374900" y="596900"/>
          <p14:tracePt t="6184" x="2286000" y="596900"/>
          <p14:tracePt t="6201" x="2216150" y="596900"/>
          <p14:tracePt t="6218" x="2146300" y="603250"/>
          <p14:tracePt t="6235" x="2095500" y="609600"/>
          <p14:tracePt t="6251" x="2012950" y="628650"/>
          <p14:tracePt t="6268" x="1949450" y="635000"/>
          <p14:tracePt t="6285" x="1892300" y="660400"/>
          <p14:tracePt t="6301" x="1816100" y="685800"/>
          <p14:tracePt t="6318" x="1771650" y="692150"/>
          <p14:tracePt t="6334" x="1714500" y="723900"/>
          <p14:tracePt t="6351" x="1644650" y="755650"/>
          <p14:tracePt t="6368" x="1600200" y="774700"/>
          <p14:tracePt t="6384" x="1549400" y="800100"/>
          <p14:tracePt t="6401" x="1492250" y="831850"/>
          <p14:tracePt t="6418" x="1454150" y="869950"/>
          <p14:tracePt t="6434" x="1428750" y="908050"/>
          <p14:tracePt t="6451" x="1416050" y="965200"/>
          <p14:tracePt t="6468" x="1409700" y="971550"/>
          <p14:tracePt t="6484" x="1409700" y="984250"/>
          <p14:tracePt t="6501" x="1409700" y="996950"/>
          <p14:tracePt t="6518" x="1416050" y="1003300"/>
          <p14:tracePt t="6534" x="1466850" y="1028700"/>
          <p14:tracePt t="6551" x="1581150" y="1060450"/>
          <p14:tracePt t="6568" x="1790700" y="1123950"/>
          <p14:tracePt t="6584" x="2152650" y="1174750"/>
          <p14:tracePt t="6601" x="2565400" y="1219200"/>
          <p14:tracePt t="6618" x="2908300" y="1219200"/>
          <p14:tracePt t="6619" x="3086100" y="1219200"/>
          <p14:tracePt t="6634" x="3219450" y="1219200"/>
          <p14:tracePt t="6636" x="3346450" y="1219200"/>
          <p14:tracePt t="6651" x="3606800" y="1219200"/>
          <p14:tracePt t="6668" x="3829050" y="1219200"/>
          <p14:tracePt t="6685" x="4025900" y="1219200"/>
          <p14:tracePt t="6701" x="4216400" y="1219200"/>
          <p14:tracePt t="6718" x="4368800" y="1219200"/>
          <p14:tracePt t="6734" x="4502150" y="1219200"/>
          <p14:tracePt t="6751" x="4610100" y="1219200"/>
          <p14:tracePt t="6768" x="4730750" y="1219200"/>
          <p14:tracePt t="6784" x="4832350" y="1219200"/>
          <p14:tracePt t="6801" x="4965700" y="1219200"/>
          <p14:tracePt t="6818" x="5111750" y="1219200"/>
          <p14:tracePt t="6834" x="5264150" y="1193800"/>
          <p14:tracePt t="6851" x="5441950" y="1149350"/>
          <p14:tracePt t="6868" x="5505450" y="1111250"/>
          <p14:tracePt t="6884" x="5537200" y="1079500"/>
          <p14:tracePt t="6901" x="5556250" y="1047750"/>
          <p14:tracePt t="6918" x="5568950" y="1035050"/>
          <p14:tracePt t="6934" x="5568950" y="1022350"/>
          <p14:tracePt t="6951" x="5575300" y="1003300"/>
          <p14:tracePt t="6968" x="5575300" y="977900"/>
          <p14:tracePt t="6984" x="5575300" y="952500"/>
          <p14:tracePt t="7001" x="5543550" y="895350"/>
          <p14:tracePt t="7018" x="5492750" y="825500"/>
          <p14:tracePt t="7019" x="5448300" y="793750"/>
          <p14:tracePt t="7034" x="5410200" y="762000"/>
          <p14:tracePt t="7051" x="5232400" y="673100"/>
          <p14:tracePt t="7068" x="5067300" y="628650"/>
          <p14:tracePt t="7084" x="4883150" y="584200"/>
          <p14:tracePt t="7101" x="4654550" y="552450"/>
          <p14:tracePt t="7118" x="4375150" y="508000"/>
          <p14:tracePt t="7134" x="4146550" y="508000"/>
          <p14:tracePt t="7151" x="3949700" y="508000"/>
          <p14:tracePt t="7168" x="3752850" y="508000"/>
          <p14:tracePt t="7184" x="3549650" y="508000"/>
          <p14:tracePt t="7201" x="3327400" y="508000"/>
          <p14:tracePt t="7218" x="3136900" y="488950"/>
          <p14:tracePt t="7234" x="2952750" y="463550"/>
          <p14:tracePt t="7251" x="2698750" y="444500"/>
          <p14:tracePt t="7268" x="2571750" y="444500"/>
          <p14:tracePt t="7284" x="2470150" y="444500"/>
          <p14:tracePt t="7301" x="2374900" y="444500"/>
          <p14:tracePt t="7318" x="2279650" y="444500"/>
          <p14:tracePt t="7334" x="2178050" y="444500"/>
          <p14:tracePt t="7351" x="2051050" y="444500"/>
          <p14:tracePt t="7368" x="1917700" y="444500"/>
          <p14:tracePt t="7384" x="1803400" y="444500"/>
          <p14:tracePt t="7401" x="1727200" y="444500"/>
          <p14:tracePt t="7418" x="1657350" y="444500"/>
          <p14:tracePt t="7419" x="1631950" y="444500"/>
          <p14:tracePt t="7435" x="1619250" y="444500"/>
          <p14:tracePt t="7451" x="1543050" y="444500"/>
          <p14:tracePt t="7468" x="1492250" y="444500"/>
          <p14:tracePt t="7485" x="1447800" y="444500"/>
          <p14:tracePt t="7501" x="1428750" y="450850"/>
          <p14:tracePt t="7518" x="1416050" y="450850"/>
          <p14:tracePt t="7534" x="1403350" y="463550"/>
          <p14:tracePt t="7551" x="1397000" y="463550"/>
          <p14:tracePt t="7568" x="1377950" y="482600"/>
          <p14:tracePt t="7584" x="1358900" y="508000"/>
          <p14:tracePt t="7601" x="1339850" y="533400"/>
          <p14:tracePt t="7618" x="1327150" y="565150"/>
          <p14:tracePt t="7634" x="1314450" y="584200"/>
          <p14:tracePt t="7636" x="1314450" y="596900"/>
          <p14:tracePt t="7652" x="1314450" y="603250"/>
          <p14:tracePt t="7668" x="1314450" y="615950"/>
          <p14:tracePt t="7692" x="1314450" y="622300"/>
          <p14:tracePt t="7701" x="1314450" y="635000"/>
          <p14:tracePt t="7718" x="1327150" y="660400"/>
          <p14:tracePt t="7734" x="1346200" y="692150"/>
          <p14:tracePt t="7751" x="1365250" y="717550"/>
          <p14:tracePt t="7768" x="1371600" y="730250"/>
          <p14:tracePt t="7784" x="1390650" y="755650"/>
          <p14:tracePt t="7801" x="1409700" y="768350"/>
          <p14:tracePt t="7818" x="1447800" y="793750"/>
          <p14:tracePt t="7834" x="1485900" y="812800"/>
          <p14:tracePt t="7836" x="1504950" y="819150"/>
          <p14:tracePt t="7851" x="1549400" y="838200"/>
          <p14:tracePt t="7868" x="1587500" y="857250"/>
          <p14:tracePt t="7884" x="1606550" y="857250"/>
          <p14:tracePt t="7901" x="1657350" y="863600"/>
          <p14:tracePt t="7918" x="1714500" y="869950"/>
          <p14:tracePt t="7934" x="1778000" y="882650"/>
          <p14:tracePt t="7951" x="1828800" y="889000"/>
          <p14:tracePt t="7968" x="1879600" y="889000"/>
          <p14:tracePt t="7984" x="1917700" y="889000"/>
          <p14:tracePt t="8001" x="1968500" y="889000"/>
          <p14:tracePt t="8018" x="2032000" y="889000"/>
          <p14:tracePt t="8034" x="2076450" y="889000"/>
          <p14:tracePt t="8036" x="2082800" y="889000"/>
          <p14:tracePt t="8051" x="2120900" y="889000"/>
          <p14:tracePt t="8068" x="2139950" y="895350"/>
          <p14:tracePt t="8084" x="2152650" y="895350"/>
          <p14:tracePt t="8101" x="2171700" y="895350"/>
          <p14:tracePt t="8118" x="2184400" y="895350"/>
          <p14:tracePt t="8135" x="2203450" y="908050"/>
          <p14:tracePt t="8151" x="2216150" y="908050"/>
          <p14:tracePt t="8168" x="2222500" y="908050"/>
          <p14:tracePt t="8185" x="2228850" y="908050"/>
          <p14:tracePt t="8201" x="2247900" y="914400"/>
          <p14:tracePt t="8218" x="2254250" y="920750"/>
          <p14:tracePt t="8235" x="2273300" y="920750"/>
          <p14:tracePt t="8236" x="2286000" y="920750"/>
          <p14:tracePt t="8251" x="2305050" y="927100"/>
          <p14:tracePt t="8268" x="2330450" y="933450"/>
          <p14:tracePt t="8284" x="2355850" y="933450"/>
          <p14:tracePt t="8301" x="2400300" y="952500"/>
          <p14:tracePt t="8318" x="2451100" y="958850"/>
          <p14:tracePt t="8335" x="2495550" y="965200"/>
          <p14:tracePt t="8351" x="2559050" y="977900"/>
          <p14:tracePt t="8368" x="2654300" y="984250"/>
          <p14:tracePt t="8384" x="2749550" y="990600"/>
          <p14:tracePt t="8401" x="2857500" y="990600"/>
          <p14:tracePt t="8418" x="2978150" y="990600"/>
          <p14:tracePt t="8435" x="3111500" y="990600"/>
          <p14:tracePt t="8436" x="3187700" y="990600"/>
          <p14:tracePt t="8451" x="3359150" y="990600"/>
          <p14:tracePt t="8468" x="3511550" y="990600"/>
          <p14:tracePt t="8485" x="3670300" y="990600"/>
          <p14:tracePt t="8501" x="3810000" y="990600"/>
          <p14:tracePt t="8518" x="3937000" y="990600"/>
          <p14:tracePt t="8535" x="4057650" y="990600"/>
          <p14:tracePt t="8551" x="4178300" y="990600"/>
          <p14:tracePt t="8568" x="4267200" y="990600"/>
          <p14:tracePt t="8585" x="4362450" y="990600"/>
          <p14:tracePt t="8601" x="4432300" y="990600"/>
          <p14:tracePt t="8618" x="4470400" y="990600"/>
          <p14:tracePt t="8635" x="4489450" y="990600"/>
          <p14:tracePt t="8635" x="4502150" y="990600"/>
          <p14:tracePt t="8651" x="4540250" y="990600"/>
          <p14:tracePt t="8668" x="4591050" y="990600"/>
          <p14:tracePt t="8684" x="4648200" y="990600"/>
          <p14:tracePt t="8701" x="4699000" y="990600"/>
          <p14:tracePt t="8718" x="4724400" y="990600"/>
          <p14:tracePt t="8735" x="4737100" y="990600"/>
          <p14:tracePt t="8756" x="4743450" y="990600"/>
          <p14:tracePt t="8768" x="4756150" y="990600"/>
          <p14:tracePt t="8784" x="4775200" y="990600"/>
          <p14:tracePt t="8801" x="4800600" y="990600"/>
          <p14:tracePt t="8818" x="4832350" y="996950"/>
          <p14:tracePt t="9028" x="0" y="0"/>
        </p14:tracePtLst>
        <p14:tracePtLst>
          <p14:tracePt t="22460" x="4711700" y="920750"/>
          <p14:tracePt t="22500" x="4718050" y="914400"/>
          <p14:tracePt t="22508" x="4718050" y="908050"/>
          <p14:tracePt t="22518" x="4711700" y="901700"/>
          <p14:tracePt t="22534" x="4699000" y="901700"/>
          <p14:tracePt t="22551" x="4660900" y="901700"/>
          <p14:tracePt t="22568" x="4591050" y="901700"/>
          <p14:tracePt t="22584" x="4533900" y="901700"/>
          <p14:tracePt t="22601" x="4470400" y="901700"/>
          <p14:tracePt t="22618" x="4394200" y="901700"/>
          <p14:tracePt t="22634" x="4311650" y="901700"/>
          <p14:tracePt t="22651" x="4159250" y="901700"/>
          <p14:tracePt t="22668" x="4076700" y="901700"/>
          <p14:tracePt t="22684" x="4019550" y="901700"/>
          <p14:tracePt t="22701" x="3962400" y="901700"/>
          <p14:tracePt t="22718" x="3911600" y="914400"/>
          <p14:tracePt t="22734" x="3860800" y="927100"/>
          <p14:tracePt t="22751" x="3784600" y="958850"/>
          <p14:tracePt t="22768" x="3733800" y="990600"/>
          <p14:tracePt t="22784" x="3702050" y="1022350"/>
          <p14:tracePt t="22801" x="3676650" y="1066800"/>
          <p14:tracePt t="22818" x="3670300" y="1123950"/>
          <p14:tracePt t="22834" x="3670300" y="1181100"/>
          <p14:tracePt t="22851" x="3702050" y="1263650"/>
          <p14:tracePt t="22868" x="3740150" y="1308100"/>
          <p14:tracePt t="22884" x="3778250" y="1339850"/>
          <p14:tracePt t="22901" x="3873500" y="1371600"/>
          <p14:tracePt t="22918" x="4032250" y="1409700"/>
          <p14:tracePt t="22934" x="4184650" y="1441450"/>
          <p14:tracePt t="22951" x="4368800" y="1460500"/>
          <p14:tracePt t="22968" x="4502150" y="1460500"/>
          <p14:tracePt t="22984" x="4591050" y="1479550"/>
          <p14:tracePt t="23001" x="4616450" y="1479550"/>
          <p14:tracePt t="23045" x="4622800" y="1479550"/>
          <p14:tracePt t="23051" x="4629150" y="1485900"/>
          <p14:tracePt t="23108" x="4622800" y="1485900"/>
          <p14:tracePt t="23115" x="4591050" y="1498600"/>
          <p14:tracePt t="23123" x="4552950" y="1498600"/>
          <p14:tracePt t="23134" x="4502150" y="1498600"/>
          <p14:tracePt t="23151" x="4394200" y="1498600"/>
          <p14:tracePt t="23168" x="4235450" y="1498600"/>
          <p14:tracePt t="23185" x="4089400" y="1504950"/>
          <p14:tracePt t="23201" x="3930650" y="1504950"/>
          <p14:tracePt t="23218" x="3752850" y="1504950"/>
          <p14:tracePt t="23234" x="3568700" y="1504950"/>
          <p14:tracePt t="23251" x="3314700" y="1504950"/>
          <p14:tracePt t="23268" x="3168650" y="1504950"/>
          <p14:tracePt t="23284" x="3048000" y="1504950"/>
          <p14:tracePt t="23301" x="2952750" y="1504950"/>
          <p14:tracePt t="23318" x="2857500" y="1504950"/>
          <p14:tracePt t="23334" x="2736850" y="1504950"/>
          <p14:tracePt t="23351" x="2628900" y="1517650"/>
          <p14:tracePt t="23368" x="2540000" y="1536700"/>
          <p14:tracePt t="23384" x="2482850" y="1543050"/>
          <p14:tracePt t="23401" x="2451100" y="1562100"/>
          <p14:tracePt t="23418" x="2419350" y="1568450"/>
          <p14:tracePt t="23434" x="2393950" y="1574800"/>
          <p14:tracePt t="23451" x="2368550" y="1593850"/>
          <p14:tracePt t="23468" x="2355850" y="1600200"/>
          <p14:tracePt t="23484" x="2349500" y="1606550"/>
          <p14:tracePt t="23501" x="2343150" y="1612900"/>
          <p14:tracePt t="23518" x="2336800" y="1619250"/>
          <p14:tracePt t="23534" x="2324100" y="1625600"/>
          <p14:tracePt t="23551" x="2324100" y="1631950"/>
          <p14:tracePt t="23568" x="2324100" y="1638300"/>
          <p14:tracePt t="23588" x="2324100" y="1644650"/>
          <p14:tracePt t="23604" x="2324100" y="1651000"/>
          <p14:tracePt t="23618" x="2324100" y="1663700"/>
          <p14:tracePt t="23634" x="2330450" y="1670050"/>
          <p14:tracePt t="23651" x="2368550" y="1682750"/>
          <p14:tracePt t="23668" x="2432050" y="1695450"/>
          <p14:tracePt t="23684" x="2514600" y="1695450"/>
          <p14:tracePt t="23701" x="2616200" y="1695450"/>
          <p14:tracePt t="23718" x="2711450" y="1695450"/>
          <p14:tracePt t="23734" x="2800350" y="1682750"/>
          <p14:tracePt t="23751" x="2882900" y="1663700"/>
          <p14:tracePt t="23768" x="2933700" y="1638300"/>
          <p14:tracePt t="23785" x="2978150" y="1600200"/>
          <p14:tracePt t="23801" x="2984500" y="1574800"/>
          <p14:tracePt t="23818" x="2990850" y="1549400"/>
          <p14:tracePt t="23834" x="2997200" y="1524000"/>
          <p14:tracePt t="23851" x="2997200" y="1492250"/>
          <p14:tracePt t="23868" x="2990850" y="1479550"/>
          <p14:tracePt t="23884" x="2952750" y="1441450"/>
          <p14:tracePt t="23901" x="2921000" y="1416050"/>
          <p14:tracePt t="23918" x="2851150" y="1384300"/>
          <p14:tracePt t="23934" x="2762250" y="1377950"/>
          <p14:tracePt t="23951" x="2660650" y="1365250"/>
          <p14:tracePt t="23968" x="2546350" y="1352550"/>
          <p14:tracePt t="23984" x="2444750" y="1352550"/>
          <p14:tracePt t="24002" x="2362200" y="1352550"/>
          <p14:tracePt t="24018" x="2298700" y="1352550"/>
          <p14:tracePt t="24035" x="2241550" y="1384300"/>
          <p14:tracePt t="24051" x="2222500" y="1403350"/>
          <p14:tracePt t="24068" x="2209800" y="1422400"/>
          <p14:tracePt t="24084" x="2203450" y="1447800"/>
          <p14:tracePt t="24101" x="2197100" y="1466850"/>
          <p14:tracePt t="24118" x="2197100" y="1479550"/>
          <p14:tracePt t="24134" x="2197100" y="1485900"/>
          <p14:tracePt t="24151" x="2197100" y="1492250"/>
          <p14:tracePt t="24168" x="2216150" y="1511300"/>
          <p14:tracePt t="24185" x="2228850" y="1536700"/>
          <p14:tracePt t="24201" x="2254250" y="1574800"/>
          <p14:tracePt t="24218" x="2273300" y="1606550"/>
          <p14:tracePt t="24235" x="2305050" y="1631950"/>
          <p14:tracePt t="24235" x="2330450" y="1651000"/>
          <p14:tracePt t="24251" x="2381250" y="1670050"/>
          <p14:tracePt t="24268" x="2482850" y="1689100"/>
          <p14:tracePt t="24284" x="2578100" y="1695450"/>
          <p14:tracePt t="24301" x="2686050" y="1695450"/>
          <p14:tracePt t="24318" x="2781300" y="1695450"/>
          <p14:tracePt t="24334" x="2838450" y="1695450"/>
          <p14:tracePt t="24351" x="2870200" y="1689100"/>
          <p14:tracePt t="24368" x="2882900" y="1676400"/>
          <p14:tracePt t="24384" x="2895600" y="1663700"/>
          <p14:tracePt t="24401" x="2908300" y="1657350"/>
          <p14:tracePt t="24418" x="2914650" y="1644650"/>
          <p14:tracePt t="24434" x="2933700" y="1625600"/>
          <p14:tracePt t="24451" x="2940050" y="1619250"/>
          <p14:tracePt t="25068" x="0" y="0"/>
        </p14:tracePtLst>
        <p14:tracePtLst>
          <p14:tracePt t="30028" x="5899150" y="1695450"/>
          <p14:tracePt t="30092" x="5899150" y="1689100"/>
          <p14:tracePt t="30140" x="5899150" y="1670050"/>
          <p14:tracePt t="30147" x="5905500" y="1663700"/>
          <p14:tracePt t="30204" x="0" y="0"/>
        </p14:tracePtLst>
        <p14:tracePtLst>
          <p14:tracePt t="30780" x="3924300" y="2482850"/>
          <p14:tracePt t="30787" x="3924300" y="2476500"/>
          <p14:tracePt t="30801" x="3911600" y="2470150"/>
          <p14:tracePt t="30818" x="3829050" y="2438400"/>
          <p14:tracePt t="30834" x="3714750" y="2419350"/>
          <p14:tracePt t="30835" x="3657600" y="2413000"/>
          <p14:tracePt t="30851" x="3517900" y="2406650"/>
          <p14:tracePt t="30868" x="3378200" y="2400300"/>
          <p14:tracePt t="30884" x="3232150" y="2400300"/>
          <p14:tracePt t="30901" x="3092450" y="2400300"/>
          <p14:tracePt t="30918" x="2940050" y="2400300"/>
          <p14:tracePt t="30934" x="2762250" y="2400300"/>
          <p14:tracePt t="30951" x="2609850" y="2400300"/>
          <p14:tracePt t="30968" x="2457450" y="2400300"/>
          <p14:tracePt t="30984" x="2324100" y="2400300"/>
          <p14:tracePt t="31001" x="2197100" y="2400300"/>
          <p14:tracePt t="31018" x="2063750" y="2400300"/>
          <p14:tracePt t="31034" x="1930400" y="2400300"/>
          <p14:tracePt t="31036" x="1854200" y="2400300"/>
          <p14:tracePt t="31051" x="1708150" y="2400300"/>
          <p14:tracePt t="31068" x="1600200" y="2400300"/>
          <p14:tracePt t="31084" x="1504950" y="2400300"/>
          <p14:tracePt t="31101" x="1441450" y="2400300"/>
          <p14:tracePt t="31118" x="1397000" y="2400300"/>
          <p14:tracePt t="31134" x="1339850" y="2400300"/>
          <p14:tracePt t="31151" x="1270000" y="2400300"/>
          <p14:tracePt t="31168" x="1187450" y="2425700"/>
          <p14:tracePt t="31185" x="1130300" y="2444750"/>
          <p14:tracePt t="31201" x="1073150" y="2476500"/>
          <p14:tracePt t="31218" x="1047750" y="2482850"/>
          <p14:tracePt t="31234" x="1035050" y="2495550"/>
          <p14:tracePt t="31236" x="1022350" y="2501900"/>
          <p14:tracePt t="31251" x="1022350" y="2527300"/>
          <p14:tracePt t="31268" x="1022350" y="2552700"/>
          <p14:tracePt t="31284" x="1016000" y="2590800"/>
          <p14:tracePt t="31301" x="1016000" y="2635250"/>
          <p14:tracePt t="31318" x="1016000" y="2692400"/>
          <p14:tracePt t="31334" x="1016000" y="2755900"/>
          <p14:tracePt t="31351" x="1035050" y="2825750"/>
          <p14:tracePt t="31368" x="1060450" y="2857500"/>
          <p14:tracePt t="31384" x="1085850" y="2901950"/>
          <p14:tracePt t="31401" x="1136650" y="2946400"/>
          <p14:tracePt t="31418" x="1174750" y="2978150"/>
          <p14:tracePt t="31434" x="1225550" y="3009900"/>
          <p14:tracePt t="31436" x="1263650" y="3035300"/>
          <p14:tracePt t="31451" x="1314450" y="3067050"/>
          <p14:tracePt t="31468" x="1377950" y="3098800"/>
          <p14:tracePt t="31484" x="1460500" y="3130550"/>
          <p14:tracePt t="31501" x="1555750" y="3162300"/>
          <p14:tracePt t="31518" x="1689100" y="3187700"/>
          <p14:tracePt t="31535" x="1809750" y="3219450"/>
          <p14:tracePt t="31551" x="1936750" y="3251200"/>
          <p14:tracePt t="31568" x="2057400" y="3263900"/>
          <p14:tracePt t="31584" x="2178050" y="3282950"/>
          <p14:tracePt t="31601" x="2298700" y="3295650"/>
          <p14:tracePt t="31618" x="2432050" y="3314700"/>
          <p14:tracePt t="31634" x="2578100" y="3321050"/>
          <p14:tracePt t="31635" x="2654300" y="3321050"/>
          <p14:tracePt t="31651" x="2794000" y="3321050"/>
          <p14:tracePt t="31668" x="2921000" y="3321050"/>
          <p14:tracePt t="31684" x="3048000" y="3321050"/>
          <p14:tracePt t="31701" x="3149600" y="3321050"/>
          <p14:tracePt t="31718" x="3263900" y="3321050"/>
          <p14:tracePt t="31734" x="3365500" y="3321050"/>
          <p14:tracePt t="31751" x="3505200" y="3314700"/>
          <p14:tracePt t="31768" x="3606800" y="3289300"/>
          <p14:tracePt t="31784" x="3708400" y="3257550"/>
          <p14:tracePt t="31801" x="3752850" y="3238500"/>
          <p14:tracePt t="31818" x="3790950" y="3219450"/>
          <p14:tracePt t="31834" x="3835400" y="3187700"/>
          <p14:tracePt t="31835" x="3848100" y="3175000"/>
          <p14:tracePt t="31851" x="3886200" y="3130550"/>
          <p14:tracePt t="31868" x="3917950" y="3086100"/>
          <p14:tracePt t="31884" x="3937000" y="3035300"/>
          <p14:tracePt t="31901" x="3949700" y="3009900"/>
          <p14:tracePt t="31918" x="3949700" y="2984500"/>
          <p14:tracePt t="31935" x="3956050" y="2952750"/>
          <p14:tracePt t="31951" x="3956050" y="2921000"/>
          <p14:tracePt t="31968" x="3956050" y="2876550"/>
          <p14:tracePt t="31984" x="3956050" y="2832100"/>
          <p14:tracePt t="32001" x="3949700" y="2794000"/>
          <p14:tracePt t="32018" x="3930650" y="2768600"/>
          <p14:tracePt t="32035" x="3917950" y="2743200"/>
          <p14:tracePt t="32036" x="3911600" y="2730500"/>
          <p14:tracePt t="32051" x="3892550" y="2698750"/>
          <p14:tracePt t="32068" x="3873500" y="2673350"/>
          <p14:tracePt t="32084" x="3835400" y="2628900"/>
          <p14:tracePt t="32101" x="3765550" y="2565400"/>
          <p14:tracePt t="32118" x="3714750" y="2514600"/>
          <p14:tracePt t="32134" x="3625850" y="2457450"/>
          <p14:tracePt t="32151" x="3530600" y="2413000"/>
          <p14:tracePt t="32168" x="3429000" y="2368550"/>
          <p14:tracePt t="32185" x="3295650" y="2317750"/>
          <p14:tracePt t="32201" x="3143250" y="2266950"/>
          <p14:tracePt t="32219" x="3003550" y="2222500"/>
          <p14:tracePt t="32220" x="2940050" y="2216150"/>
          <p14:tracePt t="32234" x="2876550" y="2209800"/>
          <p14:tracePt t="32251" x="2692400" y="2184400"/>
          <p14:tracePt t="32268" x="2597150" y="2178050"/>
          <p14:tracePt t="32284" x="2508250" y="2178050"/>
          <p14:tracePt t="32301" x="2419350" y="2178050"/>
          <p14:tracePt t="32318" x="2336800" y="2178050"/>
          <p14:tracePt t="32334" x="2241550" y="2178050"/>
          <p14:tracePt t="32351" x="2139950" y="2178050"/>
          <p14:tracePt t="32368" x="2051050" y="2178050"/>
          <p14:tracePt t="32384" x="1974850" y="2184400"/>
          <p14:tracePt t="32401" x="1911350" y="2203450"/>
          <p14:tracePt t="32418" x="1854200" y="2222500"/>
          <p14:tracePt t="32435" x="1784350" y="2254250"/>
          <p14:tracePt t="32451" x="1701800" y="2311400"/>
          <p14:tracePt t="32468" x="1663700" y="2343150"/>
          <p14:tracePt t="32485" x="1625600" y="2374900"/>
          <p14:tracePt t="32501" x="1587500" y="2400300"/>
          <p14:tracePt t="32518" x="1574800" y="2425700"/>
          <p14:tracePt t="32535" x="1568450" y="2438400"/>
          <p14:tracePt t="32551" x="1568450" y="2451100"/>
          <p14:tracePt t="32568" x="1568450" y="2463800"/>
          <p14:tracePt t="32585" x="1568450" y="2482850"/>
          <p14:tracePt t="32601" x="1568450" y="2501900"/>
          <p14:tracePt t="32618" x="1568450" y="2514600"/>
          <p14:tracePt t="32634" x="1574800" y="2533650"/>
          <p14:tracePt t="32651" x="1581150" y="2540000"/>
          <p14:tracePt t="32668" x="1587500" y="2546350"/>
          <p14:tracePt t="32685" x="1593850" y="2565400"/>
          <p14:tracePt t="32701" x="1612900" y="2578100"/>
          <p14:tracePt t="32718" x="1625600" y="2590800"/>
          <p14:tracePt t="32735" x="1644650" y="2603500"/>
          <p14:tracePt t="32751" x="1651000" y="2609850"/>
          <p14:tracePt t="32768" x="1670050" y="2622550"/>
          <p14:tracePt t="32785" x="1676400" y="2622550"/>
          <p14:tracePt t="32801" x="1676400" y="2628900"/>
          <p14:tracePt t="32867" x="1701800" y="2647950"/>
          <p14:tracePt t="32875" x="1739900" y="2679700"/>
          <p14:tracePt t="32884" x="1758950" y="2692400"/>
          <p14:tracePt t="32901" x="1809750" y="2730500"/>
          <p14:tracePt t="32918" x="1854200" y="2774950"/>
          <p14:tracePt t="32934" x="1917700" y="2825750"/>
          <p14:tracePt t="32951" x="1962150" y="2863850"/>
          <p14:tracePt t="32968" x="2019300" y="2901950"/>
          <p14:tracePt t="32984" x="2089150" y="2940050"/>
          <p14:tracePt t="33001" x="2146300" y="2971800"/>
          <p14:tracePt t="33018" x="2235200" y="3003550"/>
          <p14:tracePt t="33034" x="2349500" y="3035300"/>
          <p14:tracePt t="33051" x="2520950" y="3060700"/>
          <p14:tracePt t="33068" x="2647950" y="3060700"/>
          <p14:tracePt t="33084" x="2781300" y="3060700"/>
          <p14:tracePt t="33101" x="2908300" y="3035300"/>
          <p14:tracePt t="33118" x="3041650" y="3022600"/>
          <p14:tracePt t="33134" x="3181350" y="3003550"/>
          <p14:tracePt t="33151" x="3302000" y="2984500"/>
          <p14:tracePt t="33168" x="3397250" y="2959100"/>
          <p14:tracePt t="33185" x="3473450" y="2927350"/>
          <p14:tracePt t="33201" x="3556000" y="2889250"/>
          <p14:tracePt t="33218" x="3581400" y="2863850"/>
          <p14:tracePt t="33234" x="3632200" y="2825750"/>
          <p14:tracePt t="33251" x="3683000" y="2794000"/>
          <p14:tracePt t="33268" x="3689350" y="2787650"/>
          <p14:tracePt t="33324" x="0" y="0"/>
        </p14:tracePtLst>
        <p14:tracePtLst>
          <p14:tracePt t="35940" x="6343650" y="3035300"/>
          <p14:tracePt t="35988" x="6350000" y="3035300"/>
          <p14:tracePt t="35996" x="6350000" y="3022600"/>
          <p14:tracePt t="36005" x="6350000" y="2997200"/>
          <p14:tracePt t="36018" x="6350000" y="2971800"/>
          <p14:tracePt t="36035" x="6350000" y="2914650"/>
          <p14:tracePt t="36051" x="6362700" y="2857500"/>
          <p14:tracePt t="36068" x="6362700" y="2825750"/>
          <p14:tracePt t="36084" x="6362700" y="2794000"/>
          <p14:tracePt t="36101" x="6362700" y="2762250"/>
          <p14:tracePt t="36118" x="6362700" y="2730500"/>
          <p14:tracePt t="36135" x="6369050" y="2705100"/>
          <p14:tracePt t="36151" x="6375400" y="2673350"/>
          <p14:tracePt t="36168" x="6375400" y="2647950"/>
          <p14:tracePt t="36185" x="6388100" y="2635250"/>
          <p14:tracePt t="36201" x="6394450" y="2616200"/>
          <p14:tracePt t="36218" x="6400800" y="2603500"/>
          <p14:tracePt t="36219" x="6407150" y="2597150"/>
          <p14:tracePt t="36235" x="6413500" y="2597150"/>
          <p14:tracePt t="36251" x="6445250" y="2578100"/>
          <p14:tracePt t="36268" x="6502400" y="2565400"/>
          <p14:tracePt t="36285" x="6578600" y="2546350"/>
          <p14:tracePt t="36301" x="6648450" y="2520950"/>
          <p14:tracePt t="36318" x="6731000" y="2495550"/>
          <p14:tracePt t="36335" x="6813550" y="2463800"/>
          <p14:tracePt t="36351" x="6902450" y="2432050"/>
          <p14:tracePt t="36368" x="7023100" y="2400300"/>
          <p14:tracePt t="36384" x="7156450" y="2381250"/>
          <p14:tracePt t="36401" x="7302500" y="2349500"/>
          <p14:tracePt t="36418" x="7397750" y="2317750"/>
          <p14:tracePt t="36420" x="7442200" y="2298700"/>
          <p14:tracePt t="36435" x="7473950" y="2292350"/>
          <p14:tracePt t="36451" x="7512050" y="2273300"/>
          <p14:tracePt t="36468" x="7531100" y="2260600"/>
          <p14:tracePt t="36485" x="7556500" y="2241550"/>
          <p14:tracePt t="36501" x="7569200" y="2235200"/>
          <p14:tracePt t="36518" x="7569200" y="2228850"/>
          <p14:tracePt t="36563" x="7569200" y="2216150"/>
          <p14:tracePt t="36572" x="7569200" y="2197100"/>
          <p14:tracePt t="36579" x="7569200" y="2171700"/>
          <p14:tracePt t="36588" x="7550150" y="2146300"/>
          <p14:tracePt t="36601" x="7505700" y="2120900"/>
          <p14:tracePt t="36618" x="7385050" y="2057400"/>
          <p14:tracePt t="36635" x="7245350" y="2006600"/>
          <p14:tracePt t="36651" x="7048500" y="1949450"/>
          <p14:tracePt t="36668" x="6902450" y="1911350"/>
          <p14:tracePt t="36685" x="6775450" y="1905000"/>
          <p14:tracePt t="36701" x="6623050" y="1898650"/>
          <p14:tracePt t="36718" x="6489700" y="1898650"/>
          <p14:tracePt t="36735" x="6369050" y="1898650"/>
          <p14:tracePt t="36751" x="6267450" y="1898650"/>
          <p14:tracePt t="36768" x="6184900" y="1898650"/>
          <p14:tracePt t="36784" x="6102350" y="1898650"/>
          <p14:tracePt t="36801" x="6026150" y="1917700"/>
          <p14:tracePt t="36818" x="5949950" y="1943100"/>
          <p14:tracePt t="36820" x="5911850" y="1955800"/>
          <p14:tracePt t="36834" x="5886450" y="1974850"/>
          <p14:tracePt t="36851" x="5797550" y="2019300"/>
          <p14:tracePt t="36868" x="5740400" y="2063750"/>
          <p14:tracePt t="36884" x="5689600" y="2101850"/>
          <p14:tracePt t="36901" x="5638800" y="2146300"/>
          <p14:tracePt t="36918" x="5607050" y="2190750"/>
          <p14:tracePt t="36934" x="5575300" y="2228850"/>
          <p14:tracePt t="36951" x="5562600" y="2260600"/>
          <p14:tracePt t="36968" x="5549900" y="2305050"/>
          <p14:tracePt t="36984" x="5543550" y="2349500"/>
          <p14:tracePt t="37001" x="5537200" y="2387600"/>
          <p14:tracePt t="37018" x="5530850" y="2432050"/>
          <p14:tracePt t="37020" x="5530850" y="2451100"/>
          <p14:tracePt t="37034" x="5530850" y="2470150"/>
          <p14:tracePt t="37051" x="5530850" y="2546350"/>
          <p14:tracePt t="37068" x="5530850" y="2603500"/>
          <p14:tracePt t="37084" x="5530850" y="2673350"/>
          <p14:tracePt t="37101" x="5549900" y="2736850"/>
          <p14:tracePt t="37118" x="5562600" y="2787650"/>
          <p14:tracePt t="37134" x="5581650" y="2832100"/>
          <p14:tracePt t="37151" x="5594350" y="2870200"/>
          <p14:tracePt t="37168" x="5607050" y="2889250"/>
          <p14:tracePt t="37185" x="5626100" y="2933700"/>
          <p14:tracePt t="37202" x="5645150" y="2959100"/>
          <p14:tracePt t="37218" x="5670550" y="2990850"/>
          <p14:tracePt t="37235" x="5702300" y="3028950"/>
          <p14:tracePt t="37251" x="5734050" y="3054350"/>
          <p14:tracePt t="37268" x="5772150" y="3079750"/>
          <p14:tracePt t="37284" x="5835650" y="3124200"/>
          <p14:tracePt t="37301" x="5892800" y="3149600"/>
          <p14:tracePt t="37318" x="5975350" y="3175000"/>
          <p14:tracePt t="37334" x="6076950" y="3200400"/>
          <p14:tracePt t="37351" x="6178550" y="3200400"/>
          <p14:tracePt t="37368" x="6280150" y="3200400"/>
          <p14:tracePt t="37384" x="6394450" y="3175000"/>
          <p14:tracePt t="37401" x="6477000" y="3149600"/>
          <p14:tracePt t="37418" x="6521450" y="3136900"/>
          <p14:tracePt t="37434" x="6546850" y="3117850"/>
          <p14:tracePt t="37451" x="6559550" y="3098800"/>
          <p14:tracePt t="37468" x="6565900" y="3067050"/>
          <p14:tracePt t="37484" x="6572250" y="3022600"/>
          <p14:tracePt t="37501" x="6578600" y="2997200"/>
          <p14:tracePt t="37518" x="6584950" y="2971800"/>
          <p14:tracePt t="37535" x="6591300" y="2940050"/>
          <p14:tracePt t="37551" x="6591300" y="2927350"/>
          <p14:tracePt t="37568" x="6597650" y="2895600"/>
          <p14:tracePt t="37584" x="6604000" y="2863850"/>
          <p14:tracePt t="37601" x="6623050" y="2819400"/>
          <p14:tracePt t="37618" x="6635750" y="2768600"/>
          <p14:tracePt t="37635" x="6654800" y="2730500"/>
          <p14:tracePt t="37636" x="6661150" y="2717800"/>
          <p14:tracePt t="37651" x="6673850" y="2705100"/>
          <p14:tracePt t="37668" x="6699250" y="2673350"/>
          <p14:tracePt t="37685" x="6724650" y="2654300"/>
          <p14:tracePt t="37701" x="6762750" y="2622550"/>
          <p14:tracePt t="37718" x="6800850" y="2597150"/>
          <p14:tracePt t="37734" x="6832600" y="2571750"/>
          <p14:tracePt t="37751" x="6851650" y="2546350"/>
          <p14:tracePt t="37768" x="6870700" y="2514600"/>
          <p14:tracePt t="37784" x="6877050" y="2482850"/>
          <p14:tracePt t="37801" x="6877050" y="2463800"/>
          <p14:tracePt t="37818" x="6877050" y="2444750"/>
          <p14:tracePt t="37834" x="6877050" y="2425700"/>
          <p14:tracePt t="37835" x="6877050" y="2413000"/>
          <p14:tracePt t="37851" x="6858000" y="2368550"/>
          <p14:tracePt t="37868" x="6826250" y="2330450"/>
          <p14:tracePt t="37884" x="6788150" y="2279650"/>
          <p14:tracePt t="37901" x="6737350" y="2241550"/>
          <p14:tracePt t="37918" x="6686550" y="2222500"/>
          <p14:tracePt t="37934" x="6648450" y="2203450"/>
          <p14:tracePt t="37951" x="6597650" y="2184400"/>
          <p14:tracePt t="37968" x="6534150" y="2171700"/>
          <p14:tracePt t="37984" x="6445250" y="2152650"/>
          <p14:tracePt t="38001" x="6356350" y="2139950"/>
          <p14:tracePt t="38018" x="6305550" y="2139950"/>
          <p14:tracePt t="38034" x="6273800" y="2139950"/>
          <p14:tracePt t="38051" x="6261100" y="2139950"/>
          <p14:tracePt t="38068" x="6248400" y="2139950"/>
          <p14:tracePt t="38084" x="6216650" y="2159000"/>
          <p14:tracePt t="38101" x="6184900" y="2171700"/>
          <p14:tracePt t="38118" x="6159500" y="2184400"/>
          <p14:tracePt t="38134" x="6134100" y="2209800"/>
          <p14:tracePt t="38151" x="6127750" y="2222500"/>
          <p14:tracePt t="38168" x="6115050" y="2241550"/>
          <p14:tracePt t="38184" x="6108700" y="2241550"/>
          <p14:tracePt t="38201" x="6108700" y="2254250"/>
          <p14:tracePt t="38218" x="6096000" y="2273300"/>
          <p14:tracePt t="38234" x="6096000" y="2286000"/>
          <p14:tracePt t="38235" x="6096000" y="2298700"/>
          <p14:tracePt t="38251" x="6096000" y="2317750"/>
          <p14:tracePt t="38268" x="6096000" y="2336800"/>
          <p14:tracePt t="38284" x="6096000" y="2349500"/>
          <p14:tracePt t="38301" x="6096000" y="2362200"/>
          <p14:tracePt t="38318" x="6096000" y="2387600"/>
          <p14:tracePt t="38334" x="6096000" y="2400300"/>
          <p14:tracePt t="38351" x="6102350" y="2425700"/>
          <p14:tracePt t="38368" x="6121400" y="2444750"/>
          <p14:tracePt t="38385" x="6140450" y="2463800"/>
          <p14:tracePt t="38401" x="6191250" y="2489200"/>
          <p14:tracePt t="38418" x="6248400" y="2514600"/>
          <p14:tracePt t="38434" x="6305550" y="2533650"/>
          <p14:tracePt t="38436" x="6324600" y="2533650"/>
          <p14:tracePt t="38451" x="6362700" y="2533650"/>
          <p14:tracePt t="38468" x="6419850" y="2540000"/>
          <p14:tracePt t="38484" x="6470650" y="2540000"/>
          <p14:tracePt t="38501" x="6540500" y="2552700"/>
          <p14:tracePt t="38518" x="6604000" y="2559050"/>
          <p14:tracePt t="38534" x="6648450" y="2559050"/>
          <p14:tracePt t="38551" x="6661150" y="2559050"/>
          <p14:tracePt t="38568" x="6673850" y="2559050"/>
          <p14:tracePt t="38584" x="6692900" y="2559050"/>
          <p14:tracePt t="38601" x="6705600" y="2559050"/>
          <p14:tracePt t="38618" x="6737350" y="2552700"/>
          <p14:tracePt t="38634" x="6769100" y="2546350"/>
          <p14:tracePt t="38635" x="6775450" y="2546350"/>
          <p14:tracePt t="38651" x="6788150" y="2540000"/>
          <p14:tracePt t="38668" x="6800850" y="2533650"/>
          <p14:tracePt t="38684" x="6807200" y="2527300"/>
          <p14:tracePt t="38701" x="6819900" y="2514600"/>
          <p14:tracePt t="38718" x="6826250" y="2501900"/>
          <p14:tracePt t="38734" x="6826250" y="2482850"/>
          <p14:tracePt t="38751" x="6826250" y="2470150"/>
          <p14:tracePt t="38768" x="6826250" y="2451100"/>
          <p14:tracePt t="38784" x="6826250" y="2432050"/>
          <p14:tracePt t="38801" x="6819900" y="2406650"/>
          <p14:tracePt t="38818" x="6800850" y="2381250"/>
          <p14:tracePt t="38834" x="6775450" y="2343150"/>
          <p14:tracePt t="38852" x="6737350" y="2311400"/>
          <p14:tracePt t="38868" x="6667500" y="2286000"/>
          <p14:tracePt t="38885" x="6546850" y="2273300"/>
          <p14:tracePt t="38901" x="6400800" y="2254250"/>
          <p14:tracePt t="38918" x="6286500" y="2254250"/>
          <p14:tracePt t="38935" x="6178550" y="2254250"/>
          <p14:tracePt t="38951" x="6057900" y="2254250"/>
          <p14:tracePt t="38968" x="5962650" y="2260600"/>
          <p14:tracePt t="38984" x="5892800" y="2286000"/>
          <p14:tracePt t="39001" x="5861050" y="2292350"/>
          <p14:tracePt t="39018" x="5829300" y="2305050"/>
          <p14:tracePt t="39034" x="5822950" y="2311400"/>
          <p14:tracePt t="39051" x="0" y="0"/>
        </p14:tracePtLst>
        <p14:tracePtLst>
          <p14:tracePt t="39700" x="6356350" y="2374900"/>
          <p14:tracePt t="39788" x="6362700" y="2374900"/>
          <p14:tracePt t="39796" x="6369050" y="2374900"/>
          <p14:tracePt t="39812" x="6375400" y="2374900"/>
          <p14:tracePt t="39964" x="0" y="0"/>
        </p14:tracePtLst>
        <p14:tracePtLst>
          <p14:tracePt t="41204" x="7137400" y="4718050"/>
          <p14:tracePt t="41229" x="7143750" y="4718050"/>
          <p14:tracePt t="41236" x="7150100" y="4718050"/>
          <p14:tracePt t="41260" x="7156450" y="4718050"/>
          <p14:tracePt t="41268" x="7156450" y="4724400"/>
          <p14:tracePt t="41276" x="7162800" y="4730750"/>
          <p14:tracePt t="41284" x="7162800" y="4737100"/>
          <p14:tracePt t="41301" x="7162800" y="4768850"/>
          <p14:tracePt t="41318" x="7162800" y="4800600"/>
          <p14:tracePt t="41334" x="7162800" y="4838700"/>
          <p14:tracePt t="41351" x="7162800" y="4864100"/>
          <p14:tracePt t="41368" x="7162800" y="4876800"/>
          <p14:tracePt t="41384" x="7162800" y="4889500"/>
          <p14:tracePt t="41401" x="7162800" y="4895850"/>
          <p14:tracePt t="41460" x="7162800" y="4902200"/>
          <p14:tracePt t="41468" x="7169150" y="4902200"/>
          <p14:tracePt t="41475" x="7175500" y="4851400"/>
          <p14:tracePt t="41484" x="7175500" y="4813300"/>
          <p14:tracePt t="41501" x="7175500" y="4718050"/>
          <p14:tracePt t="41518" x="7175500" y="4648200"/>
          <p14:tracePt t="41534" x="7175500" y="4635500"/>
          <p14:tracePt t="41620" x="7175500" y="4641850"/>
          <p14:tracePt t="41628" x="7181850" y="4673600"/>
          <p14:tracePt t="41636" x="7181850" y="4699000"/>
          <p14:tracePt t="41651" x="7181850" y="4775200"/>
          <p14:tracePt t="41668" x="7181850" y="4845050"/>
          <p14:tracePt t="41685" x="7181850" y="4895850"/>
          <p14:tracePt t="41701" x="7181850" y="4940300"/>
          <p14:tracePt t="41718" x="7181850" y="4959350"/>
          <p14:tracePt t="41796" x="7181850" y="4946650"/>
          <p14:tracePt t="41804" x="7181850" y="4902200"/>
          <p14:tracePt t="41812" x="7181850" y="4857750"/>
          <p14:tracePt t="41820" x="7181850" y="4819650"/>
          <p14:tracePt t="41834" x="7181850" y="4794250"/>
          <p14:tracePt t="41851" x="7200900" y="4743450"/>
          <p14:tracePt t="41868" x="7213600" y="4737100"/>
          <p14:tracePt t="41884" x="7219950" y="4737100"/>
          <p14:tracePt t="41901" x="7245350" y="4737100"/>
          <p14:tracePt t="41918" x="7296150" y="4756150"/>
          <p14:tracePt t="41934" x="7346950" y="4813300"/>
          <p14:tracePt t="41951" x="7372350" y="4851400"/>
          <p14:tracePt t="41968" x="7378700" y="4857750"/>
          <p14:tracePt t="42092" x="7366000" y="4857750"/>
          <p14:tracePt t="42100" x="7340600" y="4857750"/>
          <p14:tracePt t="42108" x="7302500" y="4857750"/>
          <p14:tracePt t="42118" x="7270750" y="4857750"/>
          <p14:tracePt t="42134" x="7219950" y="4857750"/>
          <p14:tracePt t="42151" x="7194550" y="4857750"/>
          <p14:tracePt t="42205" x="0" y="0"/>
        </p14:tracePtLst>
        <p14:tracePtLst>
          <p14:tracePt t="43260" x="2851150" y="2489200"/>
          <p14:tracePt t="43268" x="2851150" y="2482850"/>
          <p14:tracePt t="43276" x="2844800" y="2482850"/>
          <p14:tracePt t="43284" x="2832100" y="2476500"/>
          <p14:tracePt t="43308" x="2825750" y="2476500"/>
          <p14:tracePt t="43356" x="2819400" y="2470150"/>
          <p14:tracePt t="43364" x="2806700" y="2463800"/>
          <p14:tracePt t="43372" x="2787650" y="2463800"/>
          <p14:tracePt t="43384" x="2762250" y="2457450"/>
          <p14:tracePt t="43401" x="2679700" y="2451100"/>
          <p14:tracePt t="43418" x="2597150" y="2432050"/>
          <p14:tracePt t="43420" x="2565400" y="2432050"/>
          <p14:tracePt t="43434" x="2533650" y="2425700"/>
          <p14:tracePt t="43451" x="2476500" y="2419350"/>
          <p14:tracePt t="43468" x="2463800" y="2419350"/>
          <p14:tracePt t="43484" x="2432050" y="2419350"/>
          <p14:tracePt t="43501" x="2406650" y="2419350"/>
          <p14:tracePt t="43518" x="2362200" y="2425700"/>
          <p14:tracePt t="43534" x="2330450" y="2432050"/>
          <p14:tracePt t="43551" x="2311400" y="2444750"/>
          <p14:tracePt t="43568" x="2305050" y="2451100"/>
          <p14:tracePt t="43584" x="2298700" y="2451100"/>
          <p14:tracePt t="43601" x="2286000" y="2457450"/>
          <p14:tracePt t="43618" x="2273300" y="2476500"/>
          <p14:tracePt t="43634" x="2273300" y="2495550"/>
          <p14:tracePt t="43651" x="2273300" y="2546350"/>
          <p14:tracePt t="43668" x="2273300" y="2571750"/>
          <p14:tracePt t="43684" x="2273300" y="2597150"/>
          <p14:tracePt t="43701" x="2273300" y="2616200"/>
          <p14:tracePt t="43718" x="2273300" y="2628900"/>
          <p14:tracePt t="43735" x="2279650" y="2654300"/>
          <p14:tracePt t="43751" x="2292350" y="2673350"/>
          <p14:tracePt t="43768" x="2311400" y="2698750"/>
          <p14:tracePt t="43785" x="2336800" y="2724150"/>
          <p14:tracePt t="43802" x="2374900" y="2755900"/>
          <p14:tracePt t="43818" x="2400300" y="2774950"/>
          <p14:tracePt t="43835" x="2425700" y="2787650"/>
          <p14:tracePt t="43835" x="2438400" y="2787650"/>
          <p14:tracePt t="43851" x="2470150" y="2794000"/>
          <p14:tracePt t="43868" x="2533650" y="2806700"/>
          <p14:tracePt t="43884" x="2571750" y="2813050"/>
          <p14:tracePt t="43901" x="2616200" y="2813050"/>
          <p14:tracePt t="43918" x="2660650" y="2813050"/>
          <p14:tracePt t="43934" x="2711450" y="2813050"/>
          <p14:tracePt t="43951" x="2762250" y="2813050"/>
          <p14:tracePt t="43968" x="2832100" y="2806700"/>
          <p14:tracePt t="43984" x="2901950" y="2794000"/>
          <p14:tracePt t="44001" x="2933700" y="2787650"/>
          <p14:tracePt t="44018" x="2952750" y="2768600"/>
          <p14:tracePt t="44034" x="2971800" y="2762250"/>
          <p14:tracePt t="44051" x="2990850" y="2743200"/>
          <p14:tracePt t="44068" x="3003550" y="2711450"/>
          <p14:tracePt t="44084" x="3009900" y="2692400"/>
          <p14:tracePt t="44101" x="3009900" y="2673350"/>
          <p14:tracePt t="44118" x="3009900" y="2647950"/>
          <p14:tracePt t="44134" x="3009900" y="2635250"/>
          <p14:tracePt t="44151" x="3009900" y="2609850"/>
          <p14:tracePt t="44168" x="3009900" y="2584450"/>
          <p14:tracePt t="44185" x="2997200" y="2571750"/>
          <p14:tracePt t="44201" x="2984500" y="2546350"/>
          <p14:tracePt t="44218" x="2971800" y="2520950"/>
          <p14:tracePt t="44234" x="2952750" y="2501900"/>
          <p14:tracePt t="44251" x="2914650" y="2476500"/>
          <p14:tracePt t="44268" x="2863850" y="2463800"/>
          <p14:tracePt t="44284" x="2832100" y="2457450"/>
          <p14:tracePt t="44301" x="2787650" y="2457450"/>
          <p14:tracePt t="44318" x="2730500" y="2457450"/>
          <p14:tracePt t="44334" x="2647950" y="2457450"/>
          <p14:tracePt t="44351" x="2565400" y="2457450"/>
          <p14:tracePt t="44368" x="2501900" y="2457450"/>
          <p14:tracePt t="44384" x="2444750" y="2457450"/>
          <p14:tracePt t="44401" x="2387600" y="2470150"/>
          <p14:tracePt t="44418" x="2343150" y="2482850"/>
          <p14:tracePt t="44434" x="2336800" y="2489200"/>
          <p14:tracePt t="44435" x="2330450" y="2489200"/>
          <p14:tracePt t="44451" x="2324100" y="2489200"/>
          <p14:tracePt t="44484" x="2317750" y="2489200"/>
          <p14:tracePt t="44540" x="0" y="0"/>
        </p14:tracePtLst>
        <p14:tracePtLst>
          <p14:tracePt t="45108" x="3390900" y="2489200"/>
          <p14:tracePt t="45116" x="3384550" y="2489200"/>
          <p14:tracePt t="45124" x="3378200" y="2489200"/>
          <p14:tracePt t="45140" x="3371850" y="2489200"/>
          <p14:tracePt t="45151" x="3359150" y="2489200"/>
          <p14:tracePt t="45168" x="3333750" y="2489200"/>
          <p14:tracePt t="45185" x="3314700" y="2489200"/>
          <p14:tracePt t="45201" x="3302000" y="2489200"/>
          <p14:tracePt t="45218" x="3295650" y="2489200"/>
          <p14:tracePt t="45235" x="3289300" y="2489200"/>
          <p14:tracePt t="45251" x="3282950" y="2495550"/>
          <p14:tracePt t="45268" x="3270250" y="2508250"/>
          <p14:tracePt t="45284" x="3251200" y="2527300"/>
          <p14:tracePt t="45301" x="3232150" y="2552700"/>
          <p14:tracePt t="45318" x="3225800" y="2578100"/>
          <p14:tracePt t="45335" x="3225800" y="2609850"/>
          <p14:tracePt t="45351" x="3225800" y="2635250"/>
          <p14:tracePt t="45368" x="3225800" y="2647950"/>
          <p14:tracePt t="45385" x="3225800" y="2654300"/>
          <p14:tracePt t="45401" x="3225800" y="2667000"/>
          <p14:tracePt t="45418" x="3225800" y="2673350"/>
          <p14:tracePt t="45435" x="3244850" y="2686050"/>
          <p14:tracePt t="45451" x="3270250" y="2717800"/>
          <p14:tracePt t="45468" x="3289300" y="2736850"/>
          <p14:tracePt t="45484" x="3308350" y="2755900"/>
          <p14:tracePt t="45501" x="3327400" y="2781300"/>
          <p14:tracePt t="45518" x="3333750" y="2787650"/>
          <p14:tracePt t="45534" x="3352800" y="2800350"/>
          <p14:tracePt t="45551" x="3384550" y="2813050"/>
          <p14:tracePt t="45568" x="3403600" y="2825750"/>
          <p14:tracePt t="45585" x="3448050" y="2844800"/>
          <p14:tracePt t="45601" x="3479800" y="2844800"/>
          <p14:tracePt t="45618" x="3517900" y="2851150"/>
          <p14:tracePt t="45634" x="3549650" y="2857500"/>
          <p14:tracePt t="45651" x="3594100" y="2857500"/>
          <p14:tracePt t="45668" x="3619500" y="2857500"/>
          <p14:tracePt t="45685" x="3632200" y="2857500"/>
          <p14:tracePt t="45701" x="3657600" y="2857500"/>
          <p14:tracePt t="45718" x="3683000" y="2844800"/>
          <p14:tracePt t="45735" x="3708400" y="2838450"/>
          <p14:tracePt t="45751" x="3733800" y="2819400"/>
          <p14:tracePt t="45768" x="3759200" y="2819400"/>
          <p14:tracePt t="45784" x="3771900" y="2806700"/>
          <p14:tracePt t="45801" x="3778250" y="2800350"/>
          <p14:tracePt t="45818" x="3784600" y="2794000"/>
          <p14:tracePt t="45834" x="3790950" y="2781300"/>
          <p14:tracePt t="45851" x="3797300" y="2755900"/>
          <p14:tracePt t="45868" x="3803650" y="2736850"/>
          <p14:tracePt t="45884" x="3803650" y="2705100"/>
          <p14:tracePt t="45901" x="3803650" y="2679700"/>
          <p14:tracePt t="45918" x="3803650" y="2673350"/>
          <p14:tracePt t="45935" x="3803650" y="2641600"/>
          <p14:tracePt t="45951" x="3790950" y="2628900"/>
          <p14:tracePt t="45968" x="3784600" y="2609850"/>
          <p14:tracePt t="45985" x="3765550" y="2584450"/>
          <p14:tracePt t="46001" x="3752850" y="2559050"/>
          <p14:tracePt t="46018" x="3733800" y="2533650"/>
          <p14:tracePt t="46035" x="3714750" y="2514600"/>
          <p14:tracePt t="46068" x="3708400" y="2508250"/>
          <p14:tracePt t="46115" x="3695700" y="2495550"/>
          <p14:tracePt t="46123" x="3670300" y="2489200"/>
          <p14:tracePt t="46135" x="3657600" y="2482850"/>
          <p14:tracePt t="46151" x="3625850" y="2482850"/>
          <p14:tracePt t="46168" x="3600450" y="2482850"/>
          <p14:tracePt t="46184" x="3587750" y="2482850"/>
          <p14:tracePt t="46201" x="3568700" y="2482850"/>
          <p14:tracePt t="46218" x="3556000" y="2482850"/>
          <p14:tracePt t="46234" x="3543300" y="2482850"/>
          <p14:tracePt t="46251" x="3498850" y="2482850"/>
          <p14:tracePt t="46268" x="3454400" y="2482850"/>
          <p14:tracePt t="46284" x="3416300" y="2495550"/>
          <p14:tracePt t="46301" x="3371850" y="2508250"/>
          <p14:tracePt t="46318" x="3352800" y="2508250"/>
          <p14:tracePt t="46334" x="3333750" y="2508250"/>
          <p14:tracePt t="46351" x="3314700" y="2508250"/>
          <p14:tracePt t="46368" x="3295650" y="2520950"/>
          <p14:tracePt t="46385" x="3276600" y="2533650"/>
          <p14:tracePt t="46401" x="3251200" y="2546350"/>
          <p14:tracePt t="46418" x="3238500" y="2552700"/>
          <p14:tracePt t="46419" x="3225800" y="2565400"/>
          <p14:tracePt t="46436" x="3219450" y="2565400"/>
          <p14:tracePt t="46452" x="3213100" y="2571750"/>
          <p14:tracePt t="46468" x="3213100" y="2578100"/>
          <p14:tracePt t="46484" x="3213100" y="2584450"/>
          <p14:tracePt t="46501" x="3200400" y="2597150"/>
          <p14:tracePt t="46518" x="3200400" y="2609850"/>
          <p14:tracePt t="46534" x="3200400" y="2622550"/>
          <p14:tracePt t="46551" x="3200400" y="2628900"/>
          <p14:tracePt t="46568" x="3200400" y="2635250"/>
          <p14:tracePt t="46584" x="3200400" y="2647950"/>
          <p14:tracePt t="46601" x="3206750" y="2647950"/>
          <p14:tracePt t="46618" x="3213100" y="2660650"/>
          <p14:tracePt t="46634" x="3219450" y="2667000"/>
          <p14:tracePt t="46651" x="3225800" y="2686050"/>
          <p14:tracePt t="46668" x="3238500" y="2698750"/>
          <p14:tracePt t="46684" x="3244850" y="2705100"/>
          <p14:tracePt t="46701" x="3263900" y="2717800"/>
          <p14:tracePt t="46718" x="3276600" y="2730500"/>
          <p14:tracePt t="46735" x="3302000" y="2743200"/>
          <p14:tracePt t="46751" x="3321050" y="2749550"/>
          <p14:tracePt t="46768" x="3346450" y="2762250"/>
          <p14:tracePt t="46784" x="3365500" y="2762250"/>
          <p14:tracePt t="46801" x="3403600" y="2768600"/>
          <p14:tracePt t="46818" x="3448050" y="2768600"/>
          <p14:tracePt t="46834" x="3524250" y="2768600"/>
          <p14:tracePt t="46851" x="3619500" y="2781300"/>
          <p14:tracePt t="46868" x="3670300" y="2794000"/>
          <p14:tracePt t="46884" x="3708400" y="2794000"/>
          <p14:tracePt t="46901" x="3721100" y="2794000"/>
          <p14:tracePt t="46918" x="3733800" y="2794000"/>
          <p14:tracePt t="46934" x="3752850" y="2794000"/>
          <p14:tracePt t="46951" x="3759200" y="2774950"/>
          <p14:tracePt t="46968" x="3778250" y="2755900"/>
          <p14:tracePt t="46985" x="3778250" y="2749550"/>
          <p14:tracePt t="47044" x="3778250" y="2736850"/>
          <p14:tracePt t="47052" x="3778250" y="2711450"/>
          <p14:tracePt t="47060" x="3778250" y="2705100"/>
          <p14:tracePt t="47068" x="3778250" y="2686050"/>
          <p14:tracePt t="47084" x="3778250" y="2660650"/>
          <p14:tracePt t="47102" x="3778250" y="2635250"/>
          <p14:tracePt t="47118" x="3771900" y="2622550"/>
          <p14:tracePt t="47135" x="3771900" y="2616200"/>
          <p14:tracePt t="47212" x="3765550" y="2609850"/>
          <p14:tracePt t="47292" x="3740150" y="2590800"/>
          <p14:tracePt t="47300" x="3721100" y="2584450"/>
          <p14:tracePt t="47308" x="3702050" y="2578100"/>
          <p14:tracePt t="47318" x="3689350" y="2565400"/>
          <p14:tracePt t="47334" x="3663950" y="2559050"/>
          <p14:tracePt t="47351" x="3651250" y="2546350"/>
          <p14:tracePt t="47368" x="3644900" y="2540000"/>
          <p14:tracePt t="47384" x="3632200" y="2533650"/>
          <p14:tracePt t="47401" x="3619500" y="2533650"/>
          <p14:tracePt t="47418" x="3613150" y="2527300"/>
          <p14:tracePt t="47434" x="3600450" y="2527300"/>
          <p14:tracePt t="47524" x="3587750" y="2520950"/>
          <p14:tracePt t="47652" x="0" y="0"/>
        </p14:tracePtLst>
        <p14:tracePtLst>
          <p14:tracePt t="48845" x="2844800" y="2609850"/>
          <p14:tracePt t="48997" x="2851150" y="2609850"/>
          <p14:tracePt t="48997" x="0" y="0"/>
        </p14:tracePtLst>
        <p14:tracePtLst>
          <p14:tracePt t="49710" x="3556000" y="2597150"/>
          <p14:tracePt t="49836" x="0" y="0"/>
        </p14:tracePtLst>
        <p14:tracePtLst>
          <p14:tracePt t="50852" x="4368800" y="3638550"/>
          <p14:tracePt t="50924" x="4368800" y="3632200"/>
          <p14:tracePt t="50932" x="4330700" y="3625850"/>
          <p14:tracePt t="50940" x="4286250" y="3613150"/>
          <p14:tracePt t="50951" x="4254500" y="3606800"/>
          <p14:tracePt t="50968" x="4178300" y="3606800"/>
          <p14:tracePt t="50984" x="4089400" y="3594100"/>
          <p14:tracePt t="51001" x="4019550" y="3594100"/>
          <p14:tracePt t="51018" x="3962400" y="3594100"/>
          <p14:tracePt t="51034" x="3898900" y="3594100"/>
          <p14:tracePt t="51035" x="3879850" y="3594100"/>
          <p14:tracePt t="51051" x="3829050" y="3594100"/>
          <p14:tracePt t="51068" x="3797300" y="3594100"/>
          <p14:tracePt t="51084" x="3771900" y="3594100"/>
          <p14:tracePt t="51101" x="3752850" y="3594100"/>
          <p14:tracePt t="51118" x="3746500" y="3594100"/>
          <p14:tracePt t="51134" x="3733800" y="3594100"/>
          <p14:tracePt t="51151" x="3727450" y="3594100"/>
          <p14:tracePt t="51168" x="3721100" y="3594100"/>
          <p14:tracePt t="51185" x="3702050" y="3594100"/>
          <p14:tracePt t="51201" x="3695700" y="3600450"/>
          <p14:tracePt t="51218" x="3689350" y="3606800"/>
          <p14:tracePt t="51379" x="3727450" y="3606800"/>
          <p14:tracePt t="51387" x="3771900" y="3606800"/>
          <p14:tracePt t="51396" x="3822700" y="3606800"/>
          <p14:tracePt t="51405" x="3867150" y="3606800"/>
          <p14:tracePt t="51418" x="3924300" y="3606800"/>
          <p14:tracePt t="51434" x="4025900" y="3606800"/>
          <p14:tracePt t="51436" x="4057650" y="3606800"/>
          <p14:tracePt t="51451" x="4102100" y="3606800"/>
          <p14:tracePt t="51468" x="4133850" y="3606800"/>
          <p14:tracePt t="51485" x="4171950" y="3606800"/>
          <p14:tracePt t="51501" x="4210050" y="3594100"/>
          <p14:tracePt t="51518" x="4286250" y="3568700"/>
          <p14:tracePt t="51534" x="4343400" y="3568700"/>
          <p14:tracePt t="51551" x="4432300" y="3556000"/>
          <p14:tracePt t="51568" x="4495800" y="3556000"/>
          <p14:tracePt t="51585" x="4546600" y="3556000"/>
          <p14:tracePt t="51601" x="4603750" y="3556000"/>
          <p14:tracePt t="51618" x="4692650" y="3556000"/>
          <p14:tracePt t="51635" x="4794250" y="3556000"/>
          <p14:tracePt t="51635" x="4845050" y="3556000"/>
          <p14:tracePt t="51651" x="4927600" y="3556000"/>
          <p14:tracePt t="51668" x="5003800" y="3556000"/>
          <p14:tracePt t="51684" x="5073650" y="3556000"/>
          <p14:tracePt t="51701" x="5124450" y="3556000"/>
          <p14:tracePt t="51718" x="5187950" y="3556000"/>
          <p14:tracePt t="51734" x="5245100" y="3556000"/>
          <p14:tracePt t="51751" x="5308600" y="3556000"/>
          <p14:tracePt t="51768" x="5359400" y="3556000"/>
          <p14:tracePt t="51784" x="5397500" y="3562350"/>
          <p14:tracePt t="51801" x="5410200" y="3562350"/>
          <p14:tracePt t="51818" x="5416550" y="3568700"/>
          <p14:tracePt t="51835" x="5429250" y="3575050"/>
          <p14:tracePt t="51836" x="5441950" y="3575050"/>
          <p14:tracePt t="51860" x="5448300" y="3575050"/>
          <p14:tracePt t="51995" x="5448300" y="3587750"/>
          <p14:tracePt t="52004" x="5441950" y="3587750"/>
          <p14:tracePt t="52012" x="5416550" y="3594100"/>
          <p14:tracePt t="52020" x="5391150" y="3613150"/>
          <p14:tracePt t="52034" x="5378450" y="3613150"/>
          <p14:tracePt t="52051" x="5314950" y="3644900"/>
          <p14:tracePt t="52068" x="5276850" y="3651250"/>
          <p14:tracePt t="52084" x="5226050" y="3651250"/>
          <p14:tracePt t="52101" x="5149850" y="3670300"/>
          <p14:tracePt t="52118" x="5086350" y="3670300"/>
          <p14:tracePt t="52134" x="4997450" y="3670300"/>
          <p14:tracePt t="52151" x="4914900" y="3670300"/>
          <p14:tracePt t="52168" x="4845050" y="3670300"/>
          <p14:tracePt t="52184" x="4768850" y="3670300"/>
          <p14:tracePt t="52201" x="4705350" y="3670300"/>
          <p14:tracePt t="52218" x="4648200" y="3670300"/>
          <p14:tracePt t="52235" x="4584700" y="3670300"/>
          <p14:tracePt t="52251" x="4476750" y="3670300"/>
          <p14:tracePt t="52268" x="4394200" y="3670300"/>
          <p14:tracePt t="52284" x="4337050" y="3670300"/>
          <p14:tracePt t="52301" x="4273550" y="3670300"/>
          <p14:tracePt t="52318" x="4222750" y="3670300"/>
          <p14:tracePt t="52334" x="4178300" y="3670300"/>
          <p14:tracePt t="52351" x="4133850" y="3670300"/>
          <p14:tracePt t="52368" x="4102100" y="3676650"/>
          <p14:tracePt t="52385" x="4057650" y="3676650"/>
          <p14:tracePt t="52402" x="4000500" y="3676650"/>
          <p14:tracePt t="52419" x="3968750" y="3683000"/>
          <p14:tracePt t="52421" x="3949700" y="3683000"/>
          <p14:tracePt t="52434" x="3937000" y="3689350"/>
          <p14:tracePt t="52451" x="3892550" y="3695700"/>
          <p14:tracePt t="52468" x="3854450" y="3702050"/>
          <p14:tracePt t="52485" x="3829050" y="3714750"/>
          <p14:tracePt t="52501" x="3803650" y="3721100"/>
          <p14:tracePt t="52518" x="3771900" y="3721100"/>
          <p14:tracePt t="52534" x="3765550" y="3727450"/>
          <p14:tracePt t="52551" x="3746500" y="3733800"/>
          <p14:tracePt t="52568" x="3740150" y="3733800"/>
          <p14:tracePt t="53460" x="3771900" y="3733800"/>
          <p14:tracePt t="53468" x="3835400" y="3733800"/>
          <p14:tracePt t="53484" x="3943350" y="3721100"/>
          <p14:tracePt t="53501" x="4121150" y="3721100"/>
          <p14:tracePt t="53518" x="4241800" y="3721100"/>
          <p14:tracePt t="53534" x="4298950" y="3721100"/>
          <p14:tracePt t="53551" x="4337050" y="3708400"/>
          <p14:tracePt t="53568" x="4362450" y="3708400"/>
          <p14:tracePt t="53585" x="4387850" y="3702050"/>
          <p14:tracePt t="53601" x="4425950" y="3702050"/>
          <p14:tracePt t="53618" x="4476750" y="3702050"/>
          <p14:tracePt t="53634" x="4540250" y="3702050"/>
          <p14:tracePt t="53651" x="4610100" y="3702050"/>
          <p14:tracePt t="53668" x="4654550" y="3702050"/>
          <p14:tracePt t="53685" x="4705350" y="3702050"/>
          <p14:tracePt t="53702" x="4756150" y="3702050"/>
          <p14:tracePt t="53718" x="4838700" y="3695700"/>
          <p14:tracePt t="53735" x="4889500" y="3683000"/>
          <p14:tracePt t="53751" x="4921250" y="3676650"/>
          <p14:tracePt t="53768" x="4940300" y="3676650"/>
          <p14:tracePt t="53784" x="4959350" y="3676650"/>
          <p14:tracePt t="53801" x="4978400" y="3676650"/>
          <p14:tracePt t="53818" x="5010150" y="3676650"/>
          <p14:tracePt t="53834" x="5054600" y="3676650"/>
          <p14:tracePt t="53835" x="5073650" y="3676650"/>
          <p14:tracePt t="53851" x="5105400" y="3676650"/>
          <p14:tracePt t="53868" x="5111750" y="3676650"/>
          <p14:tracePt t="54492" x="0" y="0"/>
        </p14:tracePtLst>
        <p14:tracePtLst>
          <p14:tracePt t="56204" x="1714500" y="2876550"/>
          <p14:tracePt t="56300" x="1727200" y="2857500"/>
          <p14:tracePt t="56308" x="1727200" y="2844800"/>
          <p14:tracePt t="56318" x="1727200" y="2825750"/>
          <p14:tracePt t="56334" x="1727200" y="2787650"/>
          <p14:tracePt t="56351" x="1714500" y="2755900"/>
          <p14:tracePt t="56368" x="1701800" y="2724150"/>
          <p14:tracePt t="56384" x="1695450" y="2717800"/>
          <p14:tracePt t="56401" x="1695450" y="2705100"/>
          <p14:tracePt t="56418" x="1682750" y="2692400"/>
          <p14:tracePt t="56419" x="1676400" y="2686050"/>
          <p14:tracePt t="56434" x="1676400" y="2679700"/>
          <p14:tracePt t="56451" x="1651000" y="2660650"/>
          <p14:tracePt t="56468" x="1619250" y="2628900"/>
          <p14:tracePt t="56484" x="1593850" y="2603500"/>
          <p14:tracePt t="56501" x="1543050" y="2578100"/>
          <p14:tracePt t="56518" x="1492250" y="2552700"/>
          <p14:tracePt t="56534" x="1416050" y="2520950"/>
          <p14:tracePt t="56551" x="1346200" y="2489200"/>
          <p14:tracePt t="56568" x="1276350" y="2470150"/>
          <p14:tracePt t="56584" x="1238250" y="2470150"/>
          <p14:tracePt t="56601" x="1200150" y="2470150"/>
          <p14:tracePt t="56618" x="1174750" y="2470150"/>
          <p14:tracePt t="56619" x="1168400" y="2470150"/>
          <p14:tracePt t="56634" x="1155700" y="2476500"/>
          <p14:tracePt t="56635" x="1143000" y="2482850"/>
          <p14:tracePt t="56652" x="1123950" y="2514600"/>
          <p14:tracePt t="56668" x="1104900" y="2533650"/>
          <p14:tracePt t="56685" x="1098550" y="2559050"/>
          <p14:tracePt t="56701" x="1085850" y="2578100"/>
          <p14:tracePt t="56718" x="1085850" y="2597150"/>
          <p14:tracePt t="56735" x="1085850" y="2616200"/>
          <p14:tracePt t="56751" x="1085850" y="2628900"/>
          <p14:tracePt t="56768" x="1085850" y="2647950"/>
          <p14:tracePt t="56784" x="1092200" y="2667000"/>
          <p14:tracePt t="56801" x="1117600" y="2705100"/>
          <p14:tracePt t="56818" x="1136650" y="2736850"/>
          <p14:tracePt t="56834" x="1149350" y="2768600"/>
          <p14:tracePt t="56851" x="1174750" y="2794000"/>
          <p14:tracePt t="56868" x="1200150" y="2813050"/>
          <p14:tracePt t="56884" x="1219200" y="2832100"/>
          <p14:tracePt t="56901" x="1263650" y="2857500"/>
          <p14:tracePt t="56918" x="1308100" y="2882900"/>
          <p14:tracePt t="56934" x="1352550" y="2895600"/>
          <p14:tracePt t="56951" x="1377950" y="2908300"/>
          <p14:tracePt t="56968" x="1422400" y="2921000"/>
          <p14:tracePt t="56984" x="1447800" y="2921000"/>
          <p14:tracePt t="57002" x="1485900" y="2933700"/>
          <p14:tracePt t="57018" x="1524000" y="2940050"/>
          <p14:tracePt t="57035" x="1581150" y="2940050"/>
          <p14:tracePt t="57036" x="1606550" y="2940050"/>
          <p14:tracePt t="57051" x="1651000" y="2940050"/>
          <p14:tracePt t="57068" x="1670050" y="2933700"/>
          <p14:tracePt t="57084" x="1682750" y="2921000"/>
          <p14:tracePt t="57101" x="1695450" y="2889250"/>
          <p14:tracePt t="57118" x="1708150" y="2844800"/>
          <p14:tracePt t="57135" x="1708150" y="2813050"/>
          <p14:tracePt t="57151" x="1720850" y="2794000"/>
          <p14:tracePt t="57168" x="1720850" y="2781300"/>
          <p14:tracePt t="57185" x="1720850" y="2774950"/>
          <p14:tracePt t="57201" x="1720850" y="2749550"/>
          <p14:tracePt t="57218" x="1720850" y="2724150"/>
          <p14:tracePt t="57234" x="1701800" y="2667000"/>
          <p14:tracePt t="57251" x="1670050" y="2616200"/>
          <p14:tracePt t="57268" x="1651000" y="2590800"/>
          <p14:tracePt t="57284" x="1625600" y="2565400"/>
          <p14:tracePt t="57301" x="1606550" y="2546350"/>
          <p14:tracePt t="57318" x="1593850" y="2533650"/>
          <p14:tracePt t="57334" x="1581150" y="2533650"/>
          <p14:tracePt t="57351" x="1524000" y="2527300"/>
          <p14:tracePt t="57368" x="1447800" y="2520950"/>
          <p14:tracePt t="57384" x="1384300" y="2520950"/>
          <p14:tracePt t="57401" x="1333500" y="2520950"/>
          <p14:tracePt t="57418" x="1308100" y="2520950"/>
          <p14:tracePt t="57435" x="1295400" y="2520950"/>
          <p14:tracePt t="57483" x="1289050" y="2520950"/>
          <p14:tracePt t="57492" x="1282700" y="2527300"/>
          <p14:tracePt t="57501" x="1276350" y="2533650"/>
          <p14:tracePt t="57518" x="1263650" y="2571750"/>
          <p14:tracePt t="57534" x="1257300" y="2590800"/>
          <p14:tracePt t="57551" x="1257300" y="2603500"/>
          <p14:tracePt t="57568" x="1257300" y="2635250"/>
          <p14:tracePt t="57584" x="1257300" y="2660650"/>
          <p14:tracePt t="57601" x="1257300" y="2692400"/>
          <p14:tracePt t="57618" x="1270000" y="2730500"/>
          <p14:tracePt t="57634" x="1295400" y="2762250"/>
          <p14:tracePt t="57636" x="1295400" y="2768600"/>
          <p14:tracePt t="57651" x="1320800" y="2800350"/>
          <p14:tracePt t="57668" x="1346200" y="2832100"/>
          <p14:tracePt t="57684" x="1365250" y="2844800"/>
          <p14:tracePt t="57701" x="1384300" y="2857500"/>
          <p14:tracePt t="57718" x="1416050" y="2882900"/>
          <p14:tracePt t="57734" x="1454150" y="2895600"/>
          <p14:tracePt t="57751" x="1485900" y="2908300"/>
          <p14:tracePt t="57768" x="1530350" y="2914650"/>
          <p14:tracePt t="57785" x="1574800" y="2921000"/>
          <p14:tracePt t="57801" x="1606550" y="2921000"/>
          <p14:tracePt t="57818" x="1638300" y="2921000"/>
          <p14:tracePt t="57834" x="1657350" y="2921000"/>
          <p14:tracePt t="57884" x="0" y="0"/>
        </p14:tracePtLst>
        <p14:tracePtLst>
          <p14:tracePt t="61269" x="1511300" y="4495800"/>
          <p14:tracePt t="61420" x="1511300" y="4489450"/>
          <p14:tracePt t="61428" x="1511300" y="4464050"/>
          <p14:tracePt t="61436" x="1511300" y="4445000"/>
          <p14:tracePt t="61451" x="1511300" y="4419600"/>
          <p14:tracePt t="61468" x="1511300" y="4387850"/>
          <p14:tracePt t="61484" x="1511300" y="4381500"/>
          <p14:tracePt t="61501" x="1511300" y="4375150"/>
          <p14:tracePt t="61588" x="1517650" y="4375150"/>
          <p14:tracePt t="61605" x="1517650" y="4368800"/>
          <p14:tracePt t="61612" x="1517650" y="4362450"/>
          <p14:tracePt t="61628" x="1524000" y="4362450"/>
          <p14:tracePt t="61660" x="1536700" y="4362450"/>
          <p14:tracePt t="61676" x="1543050" y="4356100"/>
          <p14:tracePt t="61676" x="0" y="0"/>
        </p14:tracePtLst>
        <p14:tracePtLst>
          <p14:tracePt t="62396" x="2870200" y="3981450"/>
          <p14:tracePt t="62420" x="2882900" y="3975100"/>
          <p14:tracePt t="62452" x="2889250" y="3975100"/>
          <p14:tracePt t="62467" x="2895600" y="3975100"/>
          <p14:tracePt t="62484" x="2901950" y="3975100"/>
          <p14:tracePt t="62500" x="2901950" y="3968750"/>
          <p14:tracePt t="62507" x="2914650" y="3949700"/>
          <p14:tracePt t="62518" x="2927350" y="3911600"/>
          <p14:tracePt t="62534" x="2927350" y="3810000"/>
          <p14:tracePt t="62551" x="2927350" y="3663950"/>
          <p14:tracePt t="62552" x="0" y="0"/>
        </p14:tracePtLst>
        <p14:tracePtLst>
          <p14:tracePt t="63060" x="3384550" y="2495550"/>
          <p14:tracePt t="63068" x="3390900" y="2495550"/>
          <p14:tracePt t="63084" x="3397250" y="2495550"/>
          <p14:tracePt t="63100" x="3409950" y="2495550"/>
          <p14:tracePt t="63116" x="3416300" y="2495550"/>
          <p14:tracePt t="63123" x="3429000" y="2501900"/>
          <p14:tracePt t="63134" x="3435350" y="2508250"/>
          <p14:tracePt t="63151" x="3448050" y="2520950"/>
          <p14:tracePt t="63168" x="3460750" y="2533650"/>
          <p14:tracePt t="63185" x="3492500" y="2571750"/>
          <p14:tracePt t="63201" x="3517900" y="2616200"/>
          <p14:tracePt t="63218" x="3549650" y="2660650"/>
          <p14:tracePt t="63220" x="3556000" y="2686050"/>
          <p14:tracePt t="63234" x="3562350" y="2698750"/>
          <p14:tracePt t="63235" x="3562350" y="2717800"/>
          <p14:tracePt t="63251" x="3562350" y="2743200"/>
          <p14:tracePt t="63268" x="3562350" y="2755900"/>
          <p14:tracePt t="63284" x="3556000" y="2768600"/>
          <p14:tracePt t="63301" x="3530600" y="2787650"/>
          <p14:tracePt t="63318" x="3498850" y="2794000"/>
          <p14:tracePt t="63334" x="3467100" y="2794000"/>
          <p14:tracePt t="63351" x="3422650" y="2794000"/>
          <p14:tracePt t="63368" x="3390900" y="2794000"/>
          <p14:tracePt t="63385" x="3371850" y="2787650"/>
          <p14:tracePt t="63401" x="3365500" y="2787650"/>
          <p14:tracePt t="63436" x="3359150" y="2787650"/>
          <p14:tracePt t="63443" x="3346450" y="2774950"/>
          <p14:tracePt t="63452" x="3333750" y="2768600"/>
          <p14:tracePt t="63468" x="3333750" y="2743200"/>
          <p14:tracePt t="63484" x="3333750" y="2711450"/>
          <p14:tracePt t="63501" x="3340100" y="2679700"/>
          <p14:tracePt t="63518" x="3397250" y="2654300"/>
          <p14:tracePt t="63534" x="3467100" y="2635250"/>
          <p14:tracePt t="63551" x="3524250" y="2635250"/>
          <p14:tracePt t="63568" x="3549650" y="2635250"/>
          <p14:tracePt t="63584" x="3568700" y="2635250"/>
          <p14:tracePt t="63602" x="3575050" y="2635250"/>
          <p14:tracePt t="63603" x="3581400" y="2635250"/>
          <p14:tracePt t="63618" x="3587750" y="2641600"/>
          <p14:tracePt t="63635" x="3613150" y="2660650"/>
          <p14:tracePt t="63636" x="3625850" y="2673350"/>
          <p14:tracePt t="63652" x="3644900" y="2686050"/>
          <p14:tracePt t="63668" x="3657600" y="2705100"/>
          <p14:tracePt t="63684" x="3657600" y="2711450"/>
          <p14:tracePt t="63701" x="3657600" y="2717800"/>
          <p14:tracePt t="63732" x="3644900" y="2717800"/>
          <p14:tracePt t="63740" x="3619500" y="2717800"/>
          <p14:tracePt t="63751" x="3594100" y="2717800"/>
          <p14:tracePt t="63768" x="3549650" y="2717800"/>
          <p14:tracePt t="63784" x="3536950" y="2717800"/>
          <p14:tracePt t="63836" x="3524250" y="2717800"/>
          <p14:tracePt t="63836" x="0" y="0"/>
        </p14:tracePtLst>
        <p14:tracePtLst>
          <p14:tracePt t="64492" x="4718050" y="3784600"/>
          <p14:tracePt t="64556" x="4724400" y="3797300"/>
          <p14:tracePt t="64564" x="4737100" y="3810000"/>
          <p14:tracePt t="64572" x="4743450" y="3816350"/>
          <p14:tracePt t="64644" x="0" y="0"/>
        </p14:tracePtLst>
        <p14:tracePtLst>
          <p14:tracePt t="65351" x="2971800" y="2603500"/>
          <p14:tracePt t="65361" x="2965450" y="2590800"/>
          <p14:tracePt t="65369" x="2946400" y="2571750"/>
          <p14:tracePt t="65384" x="2908300" y="2546350"/>
          <p14:tracePt t="65401" x="2844800" y="2520950"/>
          <p14:tracePt t="65418" x="2781300" y="2489200"/>
          <p14:tracePt t="65420" x="2736850" y="2476500"/>
          <p14:tracePt t="65434" x="2692400" y="2457450"/>
          <p14:tracePt t="65435" x="2654300" y="2451100"/>
          <p14:tracePt t="65451" x="2559050" y="2425700"/>
          <p14:tracePt t="65468" x="2489200" y="2419350"/>
          <p14:tracePt t="65484" x="2419350" y="2413000"/>
          <p14:tracePt t="65501" x="2355850" y="2406650"/>
          <p14:tracePt t="65518" x="2286000" y="2406650"/>
          <p14:tracePt t="65534" x="2209800" y="2406650"/>
          <p14:tracePt t="65551" x="2178050" y="2406650"/>
          <p14:tracePt t="65568" x="2127250" y="2406650"/>
          <p14:tracePt t="65585" x="2095500" y="2419350"/>
          <p14:tracePt t="65601" x="2076450" y="2425700"/>
          <p14:tracePt t="65618" x="2051050" y="2438400"/>
          <p14:tracePt t="65635" x="2038350" y="2457450"/>
          <p14:tracePt t="65652" x="2025650" y="2482850"/>
          <p14:tracePt t="65668" x="2025650" y="2508250"/>
          <p14:tracePt t="65684" x="2025650" y="2540000"/>
          <p14:tracePt t="65701" x="2025650" y="2578100"/>
          <p14:tracePt t="65718" x="2057400" y="2628900"/>
          <p14:tracePt t="65734" x="2108200" y="2673350"/>
          <p14:tracePt t="65751" x="2209800" y="2743200"/>
          <p14:tracePt t="65768" x="2330450" y="2806700"/>
          <p14:tracePt t="65784" x="2476500" y="2863850"/>
          <p14:tracePt t="65801" x="2597150" y="2908300"/>
          <p14:tracePt t="65818" x="2717800" y="2921000"/>
          <p14:tracePt t="65834" x="2825750" y="2946400"/>
          <p14:tracePt t="65851" x="2959100" y="2946400"/>
          <p14:tracePt t="65868" x="3022600" y="2946400"/>
          <p14:tracePt t="65884" x="3054350" y="2933700"/>
          <p14:tracePt t="65901" x="3086100" y="2914650"/>
          <p14:tracePt t="65918" x="3105150" y="2908300"/>
          <p14:tracePt t="65935" x="3130550" y="2889250"/>
          <p14:tracePt t="65951" x="3149600" y="2870200"/>
          <p14:tracePt t="65968" x="3149600" y="2851150"/>
          <p14:tracePt t="65985" x="3155950" y="2832100"/>
          <p14:tracePt t="66001" x="3155950" y="2806700"/>
          <p14:tracePt t="66018" x="3155950" y="2774950"/>
          <p14:tracePt t="66019" x="3136900" y="2755900"/>
          <p14:tracePt t="66034" x="3124200" y="2724150"/>
          <p14:tracePt t="66052" x="3035300" y="2635250"/>
          <p14:tracePt t="66068" x="2952750" y="2578100"/>
          <p14:tracePt t="66084" x="2882900" y="2540000"/>
          <p14:tracePt t="66101" x="2800350" y="2508250"/>
          <p14:tracePt t="66118" x="2705100" y="2470150"/>
          <p14:tracePt t="66134" x="2597150" y="2444750"/>
          <p14:tracePt t="66151" x="2501900" y="2438400"/>
          <p14:tracePt t="66168" x="2419350" y="2438400"/>
          <p14:tracePt t="66184" x="2374900" y="2438400"/>
          <p14:tracePt t="66201" x="2362200" y="2438400"/>
          <p14:tracePt t="66218" x="2336800" y="2438400"/>
          <p14:tracePt t="66220" x="2330450" y="2444750"/>
          <p14:tracePt t="66234" x="2317750" y="2444750"/>
          <p14:tracePt t="66251" x="2311400" y="2451100"/>
          <p14:tracePt t="66340" x="2311400" y="2476500"/>
          <p14:tracePt t="66347" x="2311400" y="2495550"/>
          <p14:tracePt t="66356" x="2324100" y="2514600"/>
          <p14:tracePt t="66368" x="2324100" y="2520950"/>
          <p14:tracePt t="66384" x="2330450" y="2559050"/>
          <p14:tracePt t="66401" x="2349500" y="2597150"/>
          <p14:tracePt t="66418" x="2362200" y="2635250"/>
          <p14:tracePt t="66419" x="2374900" y="2647950"/>
          <p14:tracePt t="66434" x="2387600" y="2667000"/>
          <p14:tracePt t="66451" x="2432050" y="2724150"/>
          <p14:tracePt t="66468" x="2476500" y="2749550"/>
          <p14:tracePt t="66485" x="2533650" y="2781300"/>
          <p14:tracePt t="66501" x="2609850" y="2813050"/>
          <p14:tracePt t="66518" x="2705100" y="2838450"/>
          <p14:tracePt t="66534" x="2774950" y="2844800"/>
          <p14:tracePt t="66551" x="2806700" y="2844800"/>
          <p14:tracePt t="66568" x="2825750" y="2844800"/>
          <p14:tracePt t="66585" x="2832100" y="2844800"/>
          <p14:tracePt t="66601" x="2844800" y="2844800"/>
          <p14:tracePt t="66618" x="2870200" y="2832100"/>
          <p14:tracePt t="66634" x="2889250" y="2825750"/>
          <p14:tracePt t="66651" x="2901950" y="2819400"/>
          <p14:tracePt t="66732" x="2901950" y="2800350"/>
          <p14:tracePt t="66892" x="0" y="0"/>
        </p14:tracePtLst>
        <p14:tracePtLst>
          <p14:tracePt t="71812" x="4095750" y="5422900"/>
          <p14:tracePt t="71843" x="4102100" y="5422900"/>
          <p14:tracePt t="71851" x="4102100" y="5410200"/>
          <p14:tracePt t="71859" x="4095750" y="5397500"/>
          <p14:tracePt t="71868" x="4083050" y="5391150"/>
          <p14:tracePt t="71884" x="4019550" y="5359400"/>
          <p14:tracePt t="71901" x="3968750" y="5346700"/>
          <p14:tracePt t="71918" x="3924300" y="5334000"/>
          <p14:tracePt t="71934" x="3867150" y="5327650"/>
          <p14:tracePt t="71951" x="3797300" y="5314950"/>
          <p14:tracePt t="71968" x="3683000" y="5302250"/>
          <p14:tracePt t="71984" x="3556000" y="5302250"/>
          <p14:tracePt t="72001" x="3416300" y="5302250"/>
          <p14:tracePt t="72018" x="3321050" y="5302250"/>
          <p14:tracePt t="72034" x="3244850" y="5302250"/>
          <p14:tracePt t="72051" x="3175000" y="5302250"/>
          <p14:tracePt t="72068" x="3136900" y="5302250"/>
          <p14:tracePt t="72084" x="3098800" y="5302250"/>
          <p14:tracePt t="72101" x="3054350" y="5302250"/>
          <p14:tracePt t="72118" x="3022600" y="5302250"/>
          <p14:tracePt t="72134" x="2984500" y="5302250"/>
          <p14:tracePt t="72151" x="2959100" y="5302250"/>
          <p14:tracePt t="72168" x="2940050" y="5302250"/>
          <p14:tracePt t="72185" x="2927350" y="5302250"/>
          <p14:tracePt t="72201" x="2914650" y="5302250"/>
          <p14:tracePt t="72218" x="2889250" y="5302250"/>
          <p14:tracePt t="72234" x="2857500" y="5302250"/>
          <p14:tracePt t="72251" x="2787650" y="5302250"/>
          <p14:tracePt t="72268" x="2749550" y="5302250"/>
          <p14:tracePt t="72284" x="2736850" y="5302250"/>
          <p14:tracePt t="72404" x="2730500" y="5302250"/>
          <p14:tracePt t="72507" x="0" y="0"/>
        </p14:tracePtLst>
        <p14:tracePtLst>
          <p14:tracePt t="73887" x="3708400" y="5289550"/>
          <p14:tracePt t="73894" x="3663950" y="5283200"/>
          <p14:tracePt t="73902" x="3632200" y="5283200"/>
          <p14:tracePt t="73918" x="3530600" y="5283200"/>
          <p14:tracePt t="73935" x="3448050" y="5283200"/>
          <p14:tracePt t="73951" x="3384550" y="5270500"/>
          <p14:tracePt t="73968" x="3346450" y="5270500"/>
          <p14:tracePt t="73984" x="3302000" y="5257800"/>
          <p14:tracePt t="74001" x="3251200" y="5257800"/>
          <p14:tracePt t="74018" x="3175000" y="5257800"/>
          <p14:tracePt t="74035" x="3092450" y="5257800"/>
          <p14:tracePt t="74036" x="3048000" y="5257800"/>
          <p14:tracePt t="74051" x="2997200" y="5257800"/>
          <p14:tracePt t="74068" x="2959100" y="5257800"/>
          <p14:tracePt t="74084" x="2952750" y="5257800"/>
          <p14:tracePt t="74101" x="2940050" y="5257800"/>
          <p14:tracePt t="74118" x="2908300" y="5270500"/>
          <p14:tracePt t="74135" x="2876550" y="5276850"/>
          <p14:tracePt t="74151" x="2832100" y="5302250"/>
          <p14:tracePt t="74168" x="2800350" y="5314950"/>
          <p14:tracePt t="74184" x="2781300" y="5321300"/>
          <p14:tracePt t="74201" x="2774950" y="5327650"/>
          <p14:tracePt t="74218" x="2768600" y="5340350"/>
          <p14:tracePt t="74234" x="2755900" y="5353050"/>
          <p14:tracePt t="74235" x="2755900" y="5359400"/>
          <p14:tracePt t="74251" x="2743200" y="5384800"/>
          <p14:tracePt t="74268" x="2736850" y="5410200"/>
          <p14:tracePt t="74285" x="2736850" y="5435600"/>
          <p14:tracePt t="74301" x="2736850" y="5448300"/>
          <p14:tracePt t="74318" x="2736850" y="5454650"/>
          <p14:tracePt t="74334" x="2743200" y="5480050"/>
          <p14:tracePt t="74351" x="2787650" y="5524500"/>
          <p14:tracePt t="74368" x="2838450" y="5562600"/>
          <p14:tracePt t="74384" x="2895600" y="5607050"/>
          <p14:tracePt t="74401" x="2971800" y="5645150"/>
          <p14:tracePt t="74418" x="3054350" y="5670550"/>
          <p14:tracePt t="74435" x="3149600" y="5676900"/>
          <p14:tracePt t="74435" x="3206750" y="5683250"/>
          <p14:tracePt t="74451" x="3346450" y="5683250"/>
          <p14:tracePt t="74468" x="3460750" y="5683250"/>
          <p14:tracePt t="74485" x="3575050" y="5683250"/>
          <p14:tracePt t="74501" x="3676650" y="5683250"/>
          <p14:tracePt t="74518" x="3752850" y="5683250"/>
          <p14:tracePt t="74534" x="3803650" y="5683250"/>
          <p14:tracePt t="74551" x="3873500" y="5683250"/>
          <p14:tracePt t="74568" x="3949700" y="5683250"/>
          <p14:tracePt t="74584" x="4019550" y="5695950"/>
          <p14:tracePt t="74601" x="4108450" y="5695950"/>
          <p14:tracePt t="74618" x="4184650" y="5695950"/>
          <p14:tracePt t="74634" x="4254500" y="5695950"/>
          <p14:tracePt t="74635" x="4279900" y="5695950"/>
          <p14:tracePt t="74651" x="4330700" y="5695950"/>
          <p14:tracePt t="74668" x="4375150" y="5695950"/>
          <p14:tracePt t="74684" x="4406900" y="5695950"/>
          <p14:tracePt t="74701" x="4445000" y="5695950"/>
          <p14:tracePt t="74718" x="4470400" y="5695950"/>
          <p14:tracePt t="74734" x="4502150" y="5695950"/>
          <p14:tracePt t="74751" x="4533900" y="5695950"/>
          <p14:tracePt t="74768" x="4552950" y="5676900"/>
          <p14:tracePt t="74784" x="4559300" y="5676900"/>
          <p14:tracePt t="74801" x="4565650" y="5670550"/>
          <p14:tracePt t="74818" x="4572000" y="5670550"/>
          <p14:tracePt t="74835" x="4578350" y="5664200"/>
          <p14:tracePt t="74851" x="4578350" y="5657850"/>
          <p14:tracePt t="74868" x="4578350" y="5645150"/>
          <p14:tracePt t="74884" x="4578350" y="5638800"/>
          <p14:tracePt t="74901" x="4578350" y="5632450"/>
          <p14:tracePt t="74918" x="4572000" y="5626100"/>
          <p14:tracePt t="74980" x="4572000" y="5619750"/>
          <p14:tracePt t="75004" x="4565650" y="5619750"/>
          <p14:tracePt t="75012" x="4540250" y="5594350"/>
          <p14:tracePt t="75020" x="4514850" y="5588000"/>
          <p14:tracePt t="75034" x="4483100" y="5568950"/>
          <p14:tracePt t="75051" x="4349750" y="5530850"/>
          <p14:tracePt t="75068" x="4248150" y="5505450"/>
          <p14:tracePt t="75084" x="4146550" y="5492750"/>
          <p14:tracePt t="75101" x="4070350" y="5473700"/>
          <p14:tracePt t="75118" x="4013200" y="5467350"/>
          <p14:tracePt t="75135" x="3962400" y="5461000"/>
          <p14:tracePt t="75151" x="3898900" y="5448300"/>
          <p14:tracePt t="75168" x="3816350" y="5448300"/>
          <p14:tracePt t="75185" x="3746500" y="5448300"/>
          <p14:tracePt t="75201" x="3670300" y="5448300"/>
          <p14:tracePt t="75218" x="3613150" y="5448300"/>
          <p14:tracePt t="75235" x="3575050" y="5448300"/>
          <p14:tracePt t="75251" x="3505200" y="5448300"/>
          <p14:tracePt t="75268" x="3429000" y="5448300"/>
          <p14:tracePt t="75284" x="3365500" y="5448300"/>
          <p14:tracePt t="75301" x="3314700" y="5448300"/>
          <p14:tracePt t="75318" x="3276600" y="5461000"/>
          <p14:tracePt t="75334" x="3244850" y="5473700"/>
          <p14:tracePt t="75351" x="3225800" y="5480050"/>
          <p14:tracePt t="75368" x="3200400" y="5499100"/>
          <p14:tracePt t="75384" x="3175000" y="5511800"/>
          <p14:tracePt t="75401" x="3162300" y="5530850"/>
          <p14:tracePt t="75418" x="3155950" y="5543550"/>
          <p14:tracePt t="75436" x="3155950" y="5556250"/>
          <p14:tracePt t="75460" x="3155950" y="5562600"/>
          <p14:tracePt t="75476" x="3155950" y="5568950"/>
          <p14:tracePt t="75484" x="3155950" y="5575300"/>
          <p14:tracePt t="75501" x="3155950" y="5594350"/>
          <p14:tracePt t="75518" x="3175000" y="5607050"/>
          <p14:tracePt t="75535" x="3232150" y="5638800"/>
          <p14:tracePt t="75551" x="3340100" y="5664200"/>
          <p14:tracePt t="75568" x="3473450" y="5689600"/>
          <p14:tracePt t="75585" x="3644900" y="5695950"/>
          <p14:tracePt t="75601" x="3803650" y="5695950"/>
          <p14:tracePt t="75618" x="3949700" y="5695950"/>
          <p14:tracePt t="75634" x="4038600" y="5695950"/>
          <p14:tracePt t="75651" x="4133850" y="5695950"/>
          <p14:tracePt t="75668" x="4159250" y="5683250"/>
          <p14:tracePt t="75685" x="4178300" y="5670550"/>
          <p14:tracePt t="75723" x="4184650" y="5664200"/>
          <p14:tracePt t="76004" x="0" y="0"/>
        </p14:tracePtLst>
        <p14:tracePtLst>
          <p14:tracePt t="79636" x="6705600" y="5892800"/>
          <p14:tracePt t="79772" x="6680200" y="5892800"/>
          <p14:tracePt t="79779" x="6654800" y="5892800"/>
          <p14:tracePt t="79788" x="6629400" y="5892800"/>
          <p14:tracePt t="79801" x="6616700" y="5892800"/>
          <p14:tracePt t="79818" x="6578600" y="5892800"/>
          <p14:tracePt t="79834" x="6559550" y="5899150"/>
          <p14:tracePt t="79851" x="6553200" y="5905500"/>
          <p14:tracePt t="79964" x="0" y="0"/>
        </p14:tracePtLst>
        <p14:tracePtLst>
          <p14:tracePt t="80732" x="1060450" y="6318250"/>
          <p14:tracePt t="80836" x="1060450" y="6311900"/>
          <p14:tracePt t="80852" x="1054100" y="6311900"/>
          <p14:tracePt t="80860" x="1035050" y="6305550"/>
          <p14:tracePt t="80868" x="1022350" y="6305550"/>
          <p14:tracePt t="80885" x="984250" y="6299200"/>
          <p14:tracePt t="80901" x="939800" y="6292850"/>
          <p14:tracePt t="80918" x="908050" y="6286500"/>
          <p14:tracePt t="80935" x="850900" y="6280150"/>
          <p14:tracePt t="80951" x="819150" y="6273800"/>
          <p14:tracePt t="80968" x="787400" y="6267450"/>
          <p14:tracePt t="80984" x="768350" y="6267450"/>
          <p14:tracePt t="81001" x="730250" y="6261100"/>
          <p14:tracePt t="81018" x="698500" y="6254750"/>
          <p14:tracePt t="81034" x="666750" y="6254750"/>
          <p14:tracePt t="81036" x="647700" y="6254750"/>
          <p14:tracePt t="81051" x="622300" y="6254750"/>
          <p14:tracePt t="81068" x="609600" y="6248400"/>
          <p14:tracePt t="81084" x="603250" y="6248400"/>
          <p14:tracePt t="81212" x="603250" y="6242050"/>
          <p14:tracePt t="81220" x="635000" y="6229350"/>
          <p14:tracePt t="81228" x="711200" y="6223000"/>
          <p14:tracePt t="81236" x="787400" y="6210300"/>
          <p14:tracePt t="81251" x="958850" y="6191250"/>
          <p14:tracePt t="81268" x="1104900" y="6184900"/>
          <p14:tracePt t="81284" x="1187450" y="6184900"/>
          <p14:tracePt t="81301" x="1200150" y="6184900"/>
          <p14:tracePt t="81428" x="1174750" y="6184900"/>
          <p14:tracePt t="81437" x="1123950" y="6184900"/>
          <p14:tracePt t="81444" x="1060450" y="6184900"/>
          <p14:tracePt t="81452" x="971550" y="6184900"/>
          <p14:tracePt t="81468" x="800100" y="6184900"/>
          <p14:tracePt t="81485" x="660400" y="6184900"/>
          <p14:tracePt t="81501" x="590550" y="6184900"/>
          <p14:tracePt t="81518" x="565150" y="6184900"/>
          <p14:tracePt t="81535" x="558800" y="6184900"/>
          <p14:tracePt t="81551" x="552450" y="6184900"/>
          <p14:tracePt t="81568" x="546100" y="6184900"/>
          <p14:tracePt t="81748" x="596900" y="6184900"/>
          <p14:tracePt t="81756" x="660400" y="6184900"/>
          <p14:tracePt t="81768" x="730250" y="6184900"/>
          <p14:tracePt t="81784" x="914400" y="6184900"/>
          <p14:tracePt t="81801" x="1022350" y="6184900"/>
          <p14:tracePt t="81818" x="1060450" y="6184900"/>
          <p14:tracePt t="81940" x="1047750" y="6184900"/>
          <p14:tracePt t="81956" x="1028700" y="6184900"/>
          <p14:tracePt t="81964" x="1016000" y="6184900"/>
          <p14:tracePt t="81972" x="990600" y="6184900"/>
          <p14:tracePt t="81984" x="971550" y="6184900"/>
          <p14:tracePt t="82001" x="939800" y="6184900"/>
          <p14:tracePt t="82018" x="914400" y="6172200"/>
          <p14:tracePt t="82019" x="0" y="0"/>
        </p14:tracePtLst>
        <p14:tracePtLst>
          <p14:tracePt t="82668" x="3149600" y="2635250"/>
          <p14:tracePt t="82748" x="3168650" y="2641600"/>
          <p14:tracePt t="82764" x="3181350" y="2654300"/>
          <p14:tracePt t="82780" x="3187700" y="2660650"/>
          <p14:tracePt t="82796" x="3187700" y="2667000"/>
          <p14:tracePt t="82804" x="3194050" y="2673350"/>
          <p14:tracePt t="82818" x="3194050" y="2679700"/>
          <p14:tracePt t="82834" x="3194050" y="2686050"/>
          <p14:tracePt t="82947" x="3200400" y="2692400"/>
          <p14:tracePt t="82955" x="3219450" y="2692400"/>
          <p14:tracePt t="82963" x="3244850" y="2679700"/>
          <p14:tracePt t="82971" x="3276600" y="2667000"/>
          <p14:tracePt t="82984" x="3314700" y="2660650"/>
          <p14:tracePt t="83001" x="3384550" y="2660650"/>
          <p14:tracePt t="83018" x="3448050" y="2660650"/>
          <p14:tracePt t="83019" x="3467100" y="2660650"/>
          <p14:tracePt t="83034" x="3473450" y="2660650"/>
          <p14:tracePt t="83084" x="3486150" y="2660650"/>
          <p14:tracePt t="83092" x="3492500" y="2673350"/>
          <p14:tracePt t="83101" x="3492500" y="2686050"/>
          <p14:tracePt t="83118" x="3492500" y="2736850"/>
          <p14:tracePt t="83134" x="3492500" y="2774950"/>
          <p14:tracePt t="83151" x="3486150" y="2800350"/>
          <p14:tracePt t="83168" x="3473450" y="2806700"/>
          <p14:tracePt t="83184" x="3467100" y="2806700"/>
          <p14:tracePt t="83260" x="3460750" y="2806700"/>
          <p14:tracePt t="83268" x="3460750" y="2794000"/>
          <p14:tracePt t="83276" x="3460750" y="2781300"/>
          <p14:tracePt t="83284" x="3460750" y="2768600"/>
          <p14:tracePt t="83301" x="3486150" y="2743200"/>
          <p14:tracePt t="83318" x="3517900" y="2724150"/>
          <p14:tracePt t="83334" x="3536950" y="2717800"/>
          <p14:tracePt t="83508" x="0" y="0"/>
        </p14:tracePtLst>
        <p14:tracePtLst>
          <p14:tracePt t="84293" x="1917700" y="6286500"/>
          <p14:tracePt t="84348" x="1911350" y="6292850"/>
          <p14:tracePt t="84356" x="1911350" y="6299200"/>
          <p14:tracePt t="84368" x="1955800" y="6299200"/>
          <p14:tracePt t="84384" x="2019300" y="6311900"/>
          <p14:tracePt t="84401" x="2178050" y="6311900"/>
          <p14:tracePt t="84418" x="2349500" y="6311900"/>
          <p14:tracePt t="84435" x="2527300" y="6311900"/>
          <p14:tracePt t="84436" x="2603500" y="6311900"/>
          <p14:tracePt t="84451" x="2762250" y="6311900"/>
          <p14:tracePt t="84468" x="2908300" y="6311900"/>
          <p14:tracePt t="84484" x="3048000" y="6311900"/>
          <p14:tracePt t="84501" x="3162300" y="6311900"/>
          <p14:tracePt t="84518" x="3244850" y="6311900"/>
          <p14:tracePt t="84534" x="3333750" y="6311900"/>
          <p14:tracePt t="84551" x="3416300" y="6311900"/>
          <p14:tracePt t="84568" x="3511550" y="6311900"/>
          <p14:tracePt t="84584" x="3581400" y="6318250"/>
          <p14:tracePt t="84601" x="3657600" y="6337300"/>
          <p14:tracePt t="84618" x="3714750" y="6343650"/>
          <p14:tracePt t="84635" x="3771900" y="6356350"/>
          <p14:tracePt t="84635" x="3816350" y="6369050"/>
          <p14:tracePt t="84652" x="3860800" y="6375400"/>
          <p14:tracePt t="84668" x="3879850" y="6375400"/>
          <p14:tracePt t="84740" x="3886200" y="6375400"/>
          <p14:tracePt t="84779" x="3867150" y="6375400"/>
          <p14:tracePt t="84788" x="3803650" y="6369050"/>
          <p14:tracePt t="84795" x="3727450" y="6369050"/>
          <p14:tracePt t="84804" x="3638550" y="6369050"/>
          <p14:tracePt t="84818" x="3511550" y="6369050"/>
          <p14:tracePt t="84835" x="3302000" y="6369050"/>
          <p14:tracePt t="84836" x="3181350" y="6369050"/>
          <p14:tracePt t="84851" x="3016250" y="6369050"/>
          <p14:tracePt t="84868" x="2889250" y="6369050"/>
          <p14:tracePt t="84884" x="2806700" y="6362700"/>
          <p14:tracePt t="84901" x="2730500" y="6356350"/>
          <p14:tracePt t="84918" x="2654300" y="6350000"/>
          <p14:tracePt t="84935" x="2571750" y="6350000"/>
          <p14:tracePt t="84951" x="2501900" y="6350000"/>
          <p14:tracePt t="84968" x="2425700" y="6350000"/>
          <p14:tracePt t="84985" x="2362200" y="6350000"/>
          <p14:tracePt t="85001" x="2317750" y="6337300"/>
          <p14:tracePt t="85018" x="2260600" y="6324600"/>
          <p14:tracePt t="85019" x="2241550" y="6324600"/>
          <p14:tracePt t="85034" x="2222500" y="6324600"/>
          <p14:tracePt t="85052" x="2171700" y="6324600"/>
          <p14:tracePt t="85068" x="2165350" y="6324600"/>
          <p14:tracePt t="85188" x="2159000" y="6311900"/>
          <p14:tracePt t="85188" x="0" y="0"/>
        </p14:tracePtLst>
        <p14:tracePtLst>
          <p14:tracePt t="85788" x="2514600" y="2679700"/>
          <p14:tracePt t="85796" x="2508250" y="2673350"/>
          <p14:tracePt t="85821" x="2501900" y="2660650"/>
          <p14:tracePt t="85828" x="2495550" y="2654300"/>
          <p14:tracePt t="85836" x="2495550" y="2641600"/>
          <p14:tracePt t="85851" x="2495550" y="2616200"/>
          <p14:tracePt t="85868" x="2495550" y="2584450"/>
          <p14:tracePt t="85885" x="2495550" y="2565400"/>
          <p14:tracePt t="85901" x="2495550" y="2540000"/>
          <p14:tracePt t="85918" x="2501900" y="2514600"/>
          <p14:tracePt t="85935" x="2508250" y="2508250"/>
          <p14:tracePt t="85951" x="2520950" y="2495550"/>
          <p14:tracePt t="85968" x="2533650" y="2495550"/>
          <p14:tracePt t="85984" x="2552700" y="2495550"/>
          <p14:tracePt t="86001" x="2565400" y="2495550"/>
          <p14:tracePt t="86018" x="2578100" y="2495550"/>
          <p14:tracePt t="86019" x="2590800" y="2495550"/>
          <p14:tracePt t="86035" x="2603500" y="2501900"/>
          <p14:tracePt t="86036" x="2622550" y="2514600"/>
          <p14:tracePt t="86051" x="2660650" y="2552700"/>
          <p14:tracePt t="86068" x="2692400" y="2584450"/>
          <p14:tracePt t="86084" x="2698750" y="2597150"/>
          <p14:tracePt t="86101" x="2711450" y="2603500"/>
          <p14:tracePt t="86118" x="2717800" y="2628900"/>
          <p14:tracePt t="86134" x="2717800" y="2647950"/>
          <p14:tracePt t="86151" x="2717800" y="2660650"/>
          <p14:tracePt t="86168" x="2717800" y="2667000"/>
          <p14:tracePt t="86185" x="2698750" y="2673350"/>
          <p14:tracePt t="86201" x="2654300" y="2686050"/>
          <p14:tracePt t="86218" x="2609850" y="2686050"/>
          <p14:tracePt t="86234" x="2578100" y="2686050"/>
          <p14:tracePt t="86251" x="2552700" y="2686050"/>
          <p14:tracePt t="86292" x="2546350" y="2686050"/>
          <p14:tracePt t="86300" x="2520950" y="2679700"/>
          <p14:tracePt t="86308" x="2514600" y="2673350"/>
          <p14:tracePt t="86318" x="2501900" y="2647950"/>
          <p14:tracePt t="86334" x="2482850" y="2609850"/>
          <p14:tracePt t="86351" x="2470150" y="2571750"/>
          <p14:tracePt t="86368" x="2470150" y="2533650"/>
          <p14:tracePt t="86385" x="2470150" y="2489200"/>
          <p14:tracePt t="86401" x="2482850" y="2451100"/>
          <p14:tracePt t="86418" x="2508250" y="2432050"/>
          <p14:tracePt t="86420" x="2514600" y="2425700"/>
          <p14:tracePt t="86434" x="2533650" y="2425700"/>
          <p14:tracePt t="86451" x="2603500" y="2425700"/>
          <p14:tracePt t="86468" x="2647950" y="2425700"/>
          <p14:tracePt t="86485" x="2705100" y="2457450"/>
          <p14:tracePt t="86501" x="2755900" y="2495550"/>
          <p14:tracePt t="86518" x="2787650" y="2527300"/>
          <p14:tracePt t="86535" x="2800350" y="2546350"/>
          <p14:tracePt t="86551" x="2800350" y="2552700"/>
          <p14:tracePt t="86568" x="2800350" y="2565400"/>
          <p14:tracePt t="86585" x="2800350" y="2571750"/>
          <p14:tracePt t="86601" x="2800350" y="2578100"/>
          <p14:tracePt t="86618" x="2794000" y="2603500"/>
          <p14:tracePt t="86635" x="2749550" y="2616200"/>
          <p14:tracePt t="86636" x="2724150" y="2628900"/>
          <p14:tracePt t="86652" x="2667000" y="2635250"/>
          <p14:tracePt t="86668" x="2628900" y="2641600"/>
          <p14:tracePt t="86684" x="2597150" y="2641600"/>
          <p14:tracePt t="86701" x="2584450" y="2641600"/>
          <p14:tracePt t="86718" x="2571750" y="2641600"/>
          <p14:tracePt t="86735" x="2559050" y="2635250"/>
          <p14:tracePt t="86751" x="2546350" y="2622550"/>
          <p14:tracePt t="86768" x="2546350" y="2597150"/>
          <p14:tracePt t="86785" x="2540000" y="2571750"/>
          <p14:tracePt t="86801" x="2527300" y="2546350"/>
          <p14:tracePt t="86818" x="2533650" y="2508250"/>
          <p14:tracePt t="86834" x="2552700" y="2495550"/>
          <p14:tracePt t="86836" x="2584450" y="2489200"/>
          <p14:tracePt t="86851" x="2622550" y="2489200"/>
          <p14:tracePt t="86868" x="2667000" y="2489200"/>
          <p14:tracePt t="86884" x="2692400" y="2489200"/>
          <p14:tracePt t="86901" x="2736850" y="2514600"/>
          <p14:tracePt t="86918" x="2774950" y="2546350"/>
          <p14:tracePt t="86935" x="2787650" y="2578100"/>
          <p14:tracePt t="86951" x="2800350" y="2609850"/>
          <p14:tracePt t="86968" x="2800350" y="2641600"/>
          <p14:tracePt t="86984" x="2800350" y="2660650"/>
          <p14:tracePt t="87001" x="2800350" y="2686050"/>
          <p14:tracePt t="87018" x="2768600" y="2717800"/>
          <p14:tracePt t="87034" x="2724150" y="2749550"/>
          <p14:tracePt t="87035" x="2705100" y="2749550"/>
          <p14:tracePt t="87051" x="2667000" y="2749550"/>
          <p14:tracePt t="87068" x="2635250" y="2749550"/>
          <p14:tracePt t="87084" x="2590800" y="2749550"/>
          <p14:tracePt t="87101" x="2559050" y="2730500"/>
          <p14:tracePt t="87118" x="2527300" y="2711450"/>
          <p14:tracePt t="87134" x="2508250" y="2686050"/>
          <p14:tracePt t="87151" x="2476500" y="2641600"/>
          <p14:tracePt t="87168" x="2463800" y="2603500"/>
          <p14:tracePt t="87184" x="2463800" y="2559050"/>
          <p14:tracePt t="87201" x="2463800" y="2520950"/>
          <p14:tracePt t="87218" x="2482850" y="2489200"/>
          <p14:tracePt t="87234" x="2508250" y="2463800"/>
          <p14:tracePt t="87235" x="2527300" y="2457450"/>
          <p14:tracePt t="87251" x="2552700" y="2457450"/>
          <p14:tracePt t="87268" x="2590800" y="2457450"/>
          <p14:tracePt t="87284" x="2628900" y="2470150"/>
          <p14:tracePt t="87301" x="2673350" y="2495550"/>
          <p14:tracePt t="87318" x="2705100" y="2520950"/>
          <p14:tracePt t="87335" x="2711450" y="2533650"/>
          <p14:tracePt t="87351" x="2724150" y="2559050"/>
          <p14:tracePt t="87368" x="2736850" y="2584450"/>
          <p14:tracePt t="87385" x="2736850" y="2609850"/>
          <p14:tracePt t="87401" x="2736850" y="2628900"/>
          <p14:tracePt t="87418" x="2736850" y="2641600"/>
          <p14:tracePt t="87435" x="2698750" y="2654300"/>
          <p14:tracePt t="87435" x="2667000" y="2660650"/>
          <p14:tracePt t="87451" x="2597150" y="2660650"/>
          <p14:tracePt t="87468" x="2546350" y="2660650"/>
          <p14:tracePt t="87484" x="2514600" y="2660650"/>
          <p14:tracePt t="87501" x="2501900" y="2660650"/>
          <p14:tracePt t="87518" x="2482850" y="2660650"/>
          <p14:tracePt t="87534" x="2470150" y="2641600"/>
          <p14:tracePt t="87551" x="2444750" y="2622550"/>
          <p14:tracePt t="87568" x="2432050" y="2590800"/>
          <p14:tracePt t="87584" x="2419350" y="2578100"/>
          <p14:tracePt t="87601" x="2419350" y="2552700"/>
          <p14:tracePt t="87618" x="2419350" y="2527300"/>
          <p14:tracePt t="87634" x="2457450" y="2514600"/>
          <p14:tracePt t="87635" x="2470150" y="2514600"/>
          <p14:tracePt t="87652" x="2495550" y="2514600"/>
          <p14:tracePt t="87668" x="2533650" y="2514600"/>
          <p14:tracePt t="87685" x="2571750" y="2533650"/>
          <p14:tracePt t="87701" x="2616200" y="2565400"/>
          <p14:tracePt t="87718" x="2641600" y="2584450"/>
          <p14:tracePt t="87734" x="2647950" y="2590800"/>
          <p14:tracePt t="87751" x="2647950" y="2597150"/>
          <p14:tracePt t="87768" x="2647950" y="2609850"/>
          <p14:tracePt t="87784" x="2647950" y="2616200"/>
          <p14:tracePt t="87801" x="2635250" y="2635250"/>
          <p14:tracePt t="87818" x="2597150" y="2641600"/>
          <p14:tracePt t="87834" x="2546350" y="2641600"/>
          <p14:tracePt t="87835" x="2520950" y="2641600"/>
          <p14:tracePt t="87851" x="2495550" y="2641600"/>
          <p14:tracePt t="87868" x="2489200" y="2641600"/>
          <p14:tracePt t="87964" x="0" y="0"/>
        </p14:tracePtLst>
        <p14:tracePtLst>
          <p14:tracePt t="93341" x="4578350" y="5943600"/>
          <p14:tracePt t="93436" x="4552950" y="5943600"/>
          <p14:tracePt t="93444" x="4489450" y="5943600"/>
          <p14:tracePt t="93452" x="4425950" y="5943600"/>
          <p14:tracePt t="93468" x="4298950" y="5943600"/>
          <p14:tracePt t="93484" x="4203700" y="5943600"/>
          <p14:tracePt t="93501" x="4133850" y="5943600"/>
          <p14:tracePt t="93518" x="4089400" y="5943600"/>
          <p14:tracePt t="93534" x="4057650" y="5943600"/>
          <p14:tracePt t="93551" x="3987800" y="5943600"/>
          <p14:tracePt t="93568" x="3905250" y="5956300"/>
          <p14:tracePt t="93585" x="3829050" y="5969000"/>
          <p14:tracePt t="93601" x="3778250" y="5969000"/>
          <p14:tracePt t="93618" x="3721100" y="5975350"/>
          <p14:tracePt t="93635" x="3695700" y="5975350"/>
          <p14:tracePt t="93636" x="3683000" y="5975350"/>
          <p14:tracePt t="93652" x="3657600" y="5975350"/>
          <p14:tracePt t="93668" x="3638550" y="5975350"/>
          <p14:tracePt t="93685" x="3613150" y="5975350"/>
          <p14:tracePt t="93701" x="3600450" y="5981700"/>
          <p14:tracePt t="93812" x="3600450" y="5988050"/>
          <p14:tracePt t="93820" x="3625850" y="5988050"/>
          <p14:tracePt t="93828" x="3670300" y="6000750"/>
          <p14:tracePt t="93836" x="3727450" y="6013450"/>
          <p14:tracePt t="93852" x="3873500" y="6013450"/>
          <p14:tracePt t="93868" x="4070350" y="6013450"/>
          <p14:tracePt t="93884" x="4260850" y="6013450"/>
          <p14:tracePt t="93901" x="4406900" y="6013450"/>
          <p14:tracePt t="93918" x="4489450" y="6013450"/>
          <p14:tracePt t="93934" x="4559300" y="6013450"/>
          <p14:tracePt t="93951" x="4610100" y="6013450"/>
          <p14:tracePt t="93968" x="4660900" y="6007100"/>
          <p14:tracePt t="93984" x="4724400" y="5981700"/>
          <p14:tracePt t="94001" x="4781550" y="5981700"/>
          <p14:tracePt t="94018" x="4832350" y="5975350"/>
          <p14:tracePt t="94034" x="4857750" y="5975350"/>
          <p14:tracePt t="94035" x="4864100" y="5975350"/>
          <p14:tracePt t="94051" x="4870450" y="5969000"/>
          <p14:tracePt t="94068" x="4889500" y="5962650"/>
          <p14:tracePt t="94084" x="4914900" y="5956300"/>
          <p14:tracePt t="94101" x="4940300" y="5949950"/>
          <p14:tracePt t="94118" x="4946650" y="5943600"/>
          <p14:tracePt t="9443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548680"/>
            <a:ext cx="1362075" cy="923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1916832"/>
            <a:ext cx="2038350" cy="781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3140968"/>
            <a:ext cx="1066800" cy="69532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2555776" y="2420888"/>
            <a:ext cx="72008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8"/>
          <p:cNvSpPr/>
          <p:nvPr/>
        </p:nvSpPr>
        <p:spPr>
          <a:xfrm>
            <a:off x="3635896" y="3212976"/>
            <a:ext cx="3708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FF0000"/>
                </a:solidFill>
              </a:rPr>
              <a:t>Geometric </a:t>
            </a:r>
            <a:r>
              <a:rPr lang="en-US" sz="3200" dirty="0">
                <a:solidFill>
                  <a:srgbClr val="FF0000"/>
                </a:solidFill>
              </a:rPr>
              <a:t>Jacobian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27784" y="620689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relations are both </a:t>
            </a:r>
            <a:r>
              <a:rPr lang="en-US" dirty="0">
                <a:solidFill>
                  <a:srgbClr val="FF0000"/>
                </a:solidFill>
              </a:rPr>
              <a:t>linear</a:t>
            </a:r>
            <a:r>
              <a:rPr lang="en-US" dirty="0">
                <a:solidFill>
                  <a:srgbClr val="000000"/>
                </a:solidFill>
              </a:rPr>
              <a:t> in the joint </a:t>
            </a:r>
            <a:r>
              <a:rPr lang="en-US" dirty="0" smtClean="0">
                <a:solidFill>
                  <a:srgbClr val="000000"/>
                </a:solidFill>
              </a:rPr>
              <a:t>velocities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699792" y="3861048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Geometric Jacobian is a function of q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6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39"/>
    </mc:Choice>
    <mc:Fallback xmlns="">
      <p:transition spd="slow" advTm="226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71" x="2921000" y="406400"/>
          <p14:tracePt t="19178" x="2921000" y="400050"/>
          <p14:tracePt t="19187" x="2908300" y="393700"/>
          <p14:tracePt t="19203" x="2901950" y="381000"/>
          <p14:tracePt t="19220" x="2889250" y="361950"/>
          <p14:tracePt t="19242" x="2882900" y="349250"/>
          <p14:tracePt t="19267" x="2882900" y="342900"/>
          <p14:tracePt t="19275" x="2882900" y="336550"/>
          <p14:tracePt t="19286" x="2882900" y="330200"/>
          <p14:tracePt t="19303" x="2876550" y="323850"/>
          <p14:tracePt t="19319" x="2870200" y="317500"/>
          <p14:tracePt t="19336" x="2863850" y="311150"/>
          <p14:tracePt t="19355" x="2857500" y="298450"/>
          <p14:tracePt t="19370" x="2851150" y="298450"/>
          <p14:tracePt t="19386" x="2838450" y="285750"/>
          <p14:tracePt t="19403" x="2819400" y="279400"/>
          <p14:tracePt t="19420" x="2813050" y="279400"/>
          <p14:tracePt t="19436" x="2787650" y="279400"/>
          <p14:tracePt t="19453" x="2755900" y="285750"/>
          <p14:tracePt t="19469" x="2724150" y="304800"/>
          <p14:tracePt t="19486" x="2705100" y="330200"/>
          <p14:tracePt t="19503" x="2679700" y="361950"/>
          <p14:tracePt t="19520" x="2660650" y="393700"/>
          <p14:tracePt t="19536" x="2647950" y="412750"/>
          <p14:tracePt t="19553" x="2622550" y="457200"/>
          <p14:tracePt t="19570" x="2603500" y="501650"/>
          <p14:tracePt t="19586" x="2571750" y="558800"/>
          <p14:tracePt t="19603" x="2546350" y="596900"/>
          <p14:tracePt t="19619" x="2527300" y="622300"/>
          <p14:tracePt t="19636" x="2527300" y="635000"/>
          <p14:tracePt t="19653" x="2514600" y="660400"/>
          <p14:tracePt t="19669" x="2495550" y="685800"/>
          <p14:tracePt t="19686" x="2463800" y="711200"/>
          <p14:tracePt t="19703" x="2457450" y="723900"/>
          <p14:tracePt t="19719" x="2438400" y="749300"/>
          <p14:tracePt t="19736" x="2432050" y="755650"/>
          <p14:tracePt t="19753" x="2419350" y="774700"/>
          <p14:tracePt t="19769" x="2400300" y="793750"/>
          <p14:tracePt t="19786" x="2393950" y="806450"/>
          <p14:tracePt t="19803" x="2387600" y="819150"/>
          <p14:tracePt t="19819" x="2381250" y="819150"/>
          <p14:tracePt t="19859" x="2374900" y="819150"/>
          <p14:tracePt t="19867" x="2368550" y="819150"/>
          <p14:tracePt t="19875" x="2362200" y="825500"/>
          <p14:tracePt t="19886" x="2355850" y="825500"/>
          <p14:tracePt t="19955" x="2343150" y="819150"/>
          <p14:tracePt t="19963" x="2343150" y="806450"/>
          <p14:tracePt t="19971" x="2343150" y="787400"/>
          <p14:tracePt t="19986" x="2343150" y="768350"/>
          <p14:tracePt t="20003" x="2343150" y="749300"/>
          <p14:tracePt t="20131" x="2349500" y="755650"/>
          <p14:tracePt t="20141" x="2355850" y="768350"/>
          <p14:tracePt t="20147" x="2362200" y="781050"/>
          <p14:tracePt t="20156" x="2362200" y="787400"/>
          <p14:tracePt t="20169" x="2368550" y="800100"/>
          <p14:tracePt t="20187" x="2368550" y="831850"/>
          <p14:tracePt t="20203" x="2368550" y="850900"/>
          <p14:tracePt t="20220" x="2362200" y="857250"/>
          <p14:tracePt t="20236" x="2355850" y="857250"/>
          <p14:tracePt t="20267" x="2349500" y="857250"/>
          <p14:tracePt t="20275" x="2343150" y="857250"/>
          <p14:tracePt t="20286" x="2336800" y="857250"/>
          <p14:tracePt t="20303" x="2324100" y="857250"/>
          <p14:tracePt t="20320" x="2298700" y="850900"/>
          <p14:tracePt t="20336" x="2286000" y="838200"/>
          <p14:tracePt t="20353" x="2273300" y="825500"/>
          <p14:tracePt t="20370" x="2260600" y="806450"/>
          <p14:tracePt t="20386" x="2260600" y="768350"/>
          <p14:tracePt t="20403" x="2260600" y="742950"/>
          <p14:tracePt t="20420" x="2260600" y="730250"/>
          <p14:tracePt t="20436" x="2266950" y="717550"/>
          <p14:tracePt t="20453" x="2273300" y="711200"/>
          <p14:tracePt t="20470" x="2286000" y="711200"/>
          <p14:tracePt t="20486" x="2305050" y="711200"/>
          <p14:tracePt t="20503" x="2349500" y="736600"/>
          <p14:tracePt t="20519" x="2374900" y="768350"/>
          <p14:tracePt t="20536" x="2393950" y="812800"/>
          <p14:tracePt t="20553" x="2406650" y="838200"/>
          <p14:tracePt t="20569" x="2406650" y="863600"/>
          <p14:tracePt t="20570" x="2406650" y="869950"/>
          <p14:tracePt t="20587" x="2406650" y="876300"/>
          <p14:tracePt t="20651" x="2406650" y="882650"/>
          <p14:tracePt t="20668" x="2393950" y="882650"/>
          <p14:tracePt t="20675" x="2381250" y="882650"/>
          <p14:tracePt t="20686" x="2362200" y="869950"/>
          <p14:tracePt t="20703" x="2336800" y="857250"/>
          <p14:tracePt t="20720" x="2330450" y="844550"/>
          <p14:tracePt t="20736" x="2317750" y="838200"/>
          <p14:tracePt t="20753" x="2317750" y="819150"/>
          <p14:tracePt t="20769" x="2317750" y="800100"/>
          <p14:tracePt t="20770" x="2317750" y="793750"/>
          <p14:tracePt t="20786" x="2317750" y="787400"/>
          <p14:tracePt t="21019" x="0" y="0"/>
        </p14:tracePtLst>
        <p14:tracePtLst>
          <p14:tracePt t="21627" x="1422400" y="927100"/>
          <p14:tracePt t="21643" x="1422400" y="920750"/>
          <p14:tracePt t="21819" x="1409700" y="920750"/>
          <p14:tracePt t="21827" x="1397000" y="920750"/>
          <p14:tracePt t="21836" x="1390650" y="920750"/>
          <p14:tracePt t="21853" x="1371600" y="920750"/>
          <p14:tracePt t="21870" x="1346200" y="920750"/>
          <p14:tracePt t="21886" x="1320800" y="920750"/>
          <p14:tracePt t="21903" x="1295400" y="920750"/>
          <p14:tracePt t="21919" x="1289050" y="920750"/>
          <p14:tracePt t="21936" x="1276350" y="920750"/>
          <p14:tracePt t="21953" x="1270000" y="920750"/>
          <p14:tracePt t="21970" x="1250950" y="914400"/>
          <p14:tracePt t="21970" x="1231900" y="908050"/>
          <p14:tracePt t="21986" x="1212850" y="901700"/>
          <p14:tracePt t="22003" x="1187450" y="889000"/>
          <p14:tracePt t="22019" x="1155700" y="869950"/>
          <p14:tracePt t="22036" x="1117600" y="850900"/>
          <p14:tracePt t="22053" x="1111250" y="844550"/>
          <p14:tracePt t="22070" x="1104900" y="831850"/>
          <p14:tracePt t="22087" x="1092200" y="819150"/>
          <p14:tracePt t="22103" x="1092200" y="800100"/>
          <p14:tracePt t="22120" x="1092200" y="781050"/>
          <p14:tracePt t="22136" x="1092200" y="768350"/>
          <p14:tracePt t="22153" x="1092200" y="755650"/>
          <p14:tracePt t="22170" x="1104900" y="730250"/>
          <p14:tracePt t="22186" x="1149350" y="698500"/>
          <p14:tracePt t="22203" x="1174750" y="692150"/>
          <p14:tracePt t="22220" x="1181100" y="685800"/>
          <p14:tracePt t="22236" x="1193800" y="685800"/>
          <p14:tracePt t="22253" x="1200150" y="685800"/>
          <p14:tracePt t="22269" x="1231900" y="685800"/>
          <p14:tracePt t="22286" x="1250950" y="685800"/>
          <p14:tracePt t="22303" x="1270000" y="685800"/>
          <p14:tracePt t="22320" x="1289050" y="685800"/>
          <p14:tracePt t="22336" x="1295400" y="685800"/>
          <p14:tracePt t="22353" x="1308100" y="685800"/>
          <p14:tracePt t="22369" x="1327150" y="704850"/>
          <p14:tracePt t="22386" x="1358900" y="730250"/>
          <p14:tracePt t="22403" x="1371600" y="749300"/>
          <p14:tracePt t="22420" x="1384300" y="774700"/>
          <p14:tracePt t="22436" x="1390650" y="793750"/>
          <p14:tracePt t="22453" x="1403350" y="819150"/>
          <p14:tracePt t="22470" x="1409700" y="844550"/>
          <p14:tracePt t="22486" x="1409700" y="869950"/>
          <p14:tracePt t="22503" x="1409700" y="901700"/>
          <p14:tracePt t="22520" x="1409700" y="914400"/>
          <p14:tracePt t="22536" x="1409700" y="933450"/>
          <p14:tracePt t="22553" x="1390650" y="946150"/>
          <p14:tracePt t="22570" x="1377950" y="952500"/>
          <p14:tracePt t="22586" x="1365250" y="958850"/>
          <p14:tracePt t="22626" x="1358900" y="958850"/>
          <p14:tracePt t="22642" x="1339850" y="958850"/>
          <p14:tracePt t="22650" x="1333500" y="952500"/>
          <p14:tracePt t="22658" x="1320800" y="946150"/>
          <p14:tracePt t="22669" x="1295400" y="939800"/>
          <p14:tracePt t="22686" x="1276350" y="927100"/>
          <p14:tracePt t="22703" x="1244600" y="914400"/>
          <p14:tracePt t="22719" x="1225550" y="895350"/>
          <p14:tracePt t="22736" x="1206500" y="876300"/>
          <p14:tracePt t="22753" x="1193800" y="850900"/>
          <p14:tracePt t="22770" x="1181100" y="838200"/>
          <p14:tracePt t="22786" x="1162050" y="800100"/>
          <p14:tracePt t="22803" x="1155700" y="781050"/>
          <p14:tracePt t="22819" x="1155700" y="768350"/>
          <p14:tracePt t="22836" x="1155700" y="749300"/>
          <p14:tracePt t="22853" x="1155700" y="742950"/>
          <p14:tracePt t="22869" x="1155700" y="723900"/>
          <p14:tracePt t="22886" x="1162050" y="711200"/>
          <p14:tracePt t="22903" x="1181100" y="698500"/>
          <p14:tracePt t="22919" x="1206500" y="679450"/>
          <p14:tracePt t="22936" x="1250950" y="666750"/>
          <p14:tracePt t="22953" x="1276350" y="654050"/>
          <p14:tracePt t="22970" x="1301750" y="654050"/>
          <p14:tracePt t="22986" x="1320800" y="654050"/>
          <p14:tracePt t="23003" x="1333500" y="654050"/>
          <p14:tracePt t="23019" x="1352550" y="654050"/>
          <p14:tracePt t="23036" x="1384300" y="666750"/>
          <p14:tracePt t="23053" x="1409700" y="679450"/>
          <p14:tracePt t="23069" x="1416050" y="685800"/>
          <p14:tracePt t="23086" x="1435100" y="704850"/>
          <p14:tracePt t="23103" x="1441450" y="711200"/>
          <p14:tracePt t="23120" x="1447800" y="723900"/>
          <p14:tracePt t="23136" x="1454150" y="755650"/>
          <p14:tracePt t="23153" x="1454150" y="762000"/>
          <p14:tracePt t="23169" x="1454150" y="781050"/>
          <p14:tracePt t="23186" x="1454150" y="812800"/>
          <p14:tracePt t="23203" x="1454150" y="831850"/>
          <p14:tracePt t="23219" x="1447800" y="857250"/>
          <p14:tracePt t="23236" x="1428750" y="876300"/>
          <p14:tracePt t="23253" x="1397000" y="889000"/>
          <p14:tracePt t="23270" x="1377950" y="895350"/>
          <p14:tracePt t="23286" x="1365250" y="895350"/>
          <p14:tracePt t="23303" x="1358900" y="895350"/>
          <p14:tracePt t="23319" x="1352550" y="895350"/>
          <p14:tracePt t="23336" x="1333500" y="895350"/>
          <p14:tracePt t="23353" x="1314450" y="895350"/>
          <p14:tracePt t="23369" x="1282700" y="882650"/>
          <p14:tracePt t="23386" x="1244600" y="850900"/>
          <p14:tracePt t="23403" x="1225550" y="825500"/>
          <p14:tracePt t="23419" x="1206500" y="812800"/>
          <p14:tracePt t="23436" x="1200150" y="800100"/>
          <p14:tracePt t="23453" x="1193800" y="787400"/>
          <p14:tracePt t="23470" x="1187450" y="774700"/>
          <p14:tracePt t="23486" x="1181100" y="749300"/>
          <p14:tracePt t="23503" x="1181100" y="730250"/>
          <p14:tracePt t="23520" x="1181100" y="698500"/>
          <p14:tracePt t="23536" x="1181100" y="666750"/>
          <p14:tracePt t="23553" x="1187450" y="660400"/>
          <p14:tracePt t="23569" x="1206500" y="647700"/>
          <p14:tracePt t="23586" x="1231900" y="635000"/>
          <p14:tracePt t="23603" x="1250950" y="635000"/>
          <p14:tracePt t="23619" x="1270000" y="635000"/>
          <p14:tracePt t="23636" x="1282700" y="635000"/>
          <p14:tracePt t="23653" x="1301750" y="635000"/>
          <p14:tracePt t="23670" x="1320800" y="635000"/>
          <p14:tracePt t="23686" x="1346200" y="654050"/>
          <p14:tracePt t="23704" x="1371600" y="673100"/>
          <p14:tracePt t="23719" x="1390650" y="685800"/>
          <p14:tracePt t="23737" x="1403350" y="698500"/>
          <p14:tracePt t="23753" x="1409700" y="704850"/>
          <p14:tracePt t="23769" x="1422400" y="717550"/>
          <p14:tracePt t="23771" x="1422400" y="723900"/>
          <p14:tracePt t="23786" x="1422400" y="730250"/>
          <p14:tracePt t="23803" x="1428750" y="749300"/>
          <p14:tracePt t="23819" x="1428750" y="762000"/>
          <p14:tracePt t="23836" x="1428750" y="774700"/>
          <p14:tracePt t="23853" x="1416050" y="800100"/>
          <p14:tracePt t="23870" x="1397000" y="819150"/>
          <p14:tracePt t="23886" x="1384300" y="831850"/>
          <p14:tracePt t="23903" x="1365250" y="838200"/>
          <p14:tracePt t="23920" x="1346200" y="844550"/>
          <p14:tracePt t="23936" x="1333500" y="844550"/>
          <p14:tracePt t="23953" x="1327150" y="844550"/>
          <p14:tracePt t="23970" x="1314450" y="844550"/>
          <p14:tracePt t="23986" x="1295400" y="844550"/>
          <p14:tracePt t="24003" x="1257300" y="831850"/>
          <p14:tracePt t="24020" x="1225550" y="819150"/>
          <p14:tracePt t="24036" x="1206500" y="806450"/>
          <p14:tracePt t="24053" x="1181100" y="787400"/>
          <p14:tracePt t="24069" x="1174750" y="768350"/>
          <p14:tracePt t="24086" x="1168400" y="742950"/>
          <p14:tracePt t="24103" x="1168400" y="717550"/>
          <p14:tracePt t="24120" x="1168400" y="685800"/>
          <p14:tracePt t="24136" x="1174750" y="666750"/>
          <p14:tracePt t="24153" x="1187450" y="654050"/>
          <p14:tracePt t="24170" x="1200150" y="635000"/>
          <p14:tracePt t="24170" x="1206500" y="635000"/>
          <p14:tracePt t="24187" x="1212850" y="635000"/>
          <p14:tracePt t="24203" x="1231900" y="635000"/>
          <p14:tracePt t="24220" x="1250950" y="635000"/>
          <p14:tracePt t="24236" x="1282700" y="635000"/>
          <p14:tracePt t="24253" x="1308100" y="635000"/>
          <p14:tracePt t="24270" x="1327150" y="641350"/>
          <p14:tracePt t="24286" x="1352550" y="666750"/>
          <p14:tracePt t="24303" x="1358900" y="679450"/>
          <p14:tracePt t="24320" x="1371600" y="692150"/>
          <p14:tracePt t="24336" x="1390650" y="711200"/>
          <p14:tracePt t="24353" x="1397000" y="730250"/>
          <p14:tracePt t="24370" x="1397000" y="749300"/>
          <p14:tracePt t="24371" x="1397000" y="762000"/>
          <p14:tracePt t="24386" x="1397000" y="787400"/>
          <p14:tracePt t="24403" x="1397000" y="800100"/>
          <p14:tracePt t="24419" x="1397000" y="819150"/>
          <p14:tracePt t="24436" x="1384300" y="831850"/>
          <p14:tracePt t="24453" x="1371600" y="831850"/>
          <p14:tracePt t="24469" x="1358900" y="838200"/>
          <p14:tracePt t="24486" x="1346200" y="838200"/>
          <p14:tracePt t="24503" x="1333500" y="838200"/>
          <p14:tracePt t="24555" x="1327150" y="838200"/>
          <p14:tracePt t="24579" x="1320800" y="838200"/>
          <p14:tracePt t="24587" x="1308100" y="838200"/>
          <p14:tracePt t="24588" x="0" y="0"/>
        </p14:tracePtLst>
        <p14:tracePtLst>
          <p14:tracePt t="26500" x="2089150" y="819150"/>
          <p14:tracePt t="26587" x="2089150" y="812800"/>
          <p14:tracePt t="26668" x="2082800" y="819150"/>
          <p14:tracePt t="26675" x="2070100" y="825500"/>
          <p14:tracePt t="26691" x="2063750" y="825500"/>
          <p14:tracePt t="26731" x="2057400" y="825500"/>
          <p14:tracePt t="26755" x="2051050" y="825500"/>
          <p14:tracePt t="26763" x="2044700" y="825500"/>
          <p14:tracePt t="26771" x="2038350" y="825500"/>
          <p14:tracePt t="26786" x="2019300" y="825500"/>
          <p14:tracePt t="26803" x="2006600" y="825500"/>
          <p14:tracePt t="26820" x="1993900" y="825500"/>
          <p14:tracePt t="26843" x="1987550" y="825500"/>
          <p14:tracePt t="26859" x="1974850" y="825500"/>
          <p14:tracePt t="26875" x="1962150" y="831850"/>
          <p14:tracePt t="26886" x="1955800" y="831850"/>
          <p14:tracePt t="26903" x="1936750" y="831850"/>
          <p14:tracePt t="26919" x="1917700" y="831850"/>
          <p14:tracePt t="26936" x="1898650" y="831850"/>
          <p14:tracePt t="26953" x="1892300" y="831850"/>
          <p14:tracePt t="26970" x="1879600" y="831850"/>
          <p14:tracePt t="26986" x="1860550" y="831850"/>
          <p14:tracePt t="27003" x="1854200" y="831850"/>
          <p14:tracePt t="27020" x="1841500" y="825500"/>
          <p14:tracePt t="27037" x="1835150" y="825500"/>
          <p14:tracePt t="27053" x="1822450" y="825500"/>
          <p14:tracePt t="27070" x="1816100" y="825500"/>
          <p14:tracePt t="27086" x="1797050" y="825500"/>
          <p14:tracePt t="27103" x="1784350" y="825500"/>
          <p14:tracePt t="27139" x="1778000" y="825500"/>
          <p14:tracePt t="27227" x="1765300" y="819150"/>
          <p14:tracePt t="27235" x="1752600" y="806450"/>
          <p14:tracePt t="27243" x="1752600" y="800100"/>
          <p14:tracePt t="27253" x="1739900" y="793750"/>
          <p14:tracePt t="27269" x="1733550" y="774700"/>
          <p14:tracePt t="27286" x="1727200" y="755650"/>
          <p14:tracePt t="27303" x="1727200" y="736600"/>
          <p14:tracePt t="27319" x="1727200" y="723900"/>
          <p14:tracePt t="27336" x="1727200" y="704850"/>
          <p14:tracePt t="27353" x="1727200" y="685800"/>
          <p14:tracePt t="27369" x="1733550" y="679450"/>
          <p14:tracePt t="27370" x="1739900" y="673100"/>
          <p14:tracePt t="27386" x="1771650" y="654050"/>
          <p14:tracePt t="27403" x="1797050" y="647700"/>
          <p14:tracePt t="27419" x="1809750" y="635000"/>
          <p14:tracePt t="27436" x="1828800" y="628650"/>
          <p14:tracePt t="27453" x="1841500" y="622300"/>
          <p14:tracePt t="27475" x="1847850" y="622300"/>
          <p14:tracePt t="27491" x="1860550" y="622300"/>
          <p14:tracePt t="27503" x="1879600" y="622300"/>
          <p14:tracePt t="27519" x="1911350" y="622300"/>
          <p14:tracePt t="27536" x="1949450" y="622300"/>
          <p14:tracePt t="27553" x="1974850" y="628650"/>
          <p14:tracePt t="27569" x="1981200" y="635000"/>
          <p14:tracePt t="27586" x="1987550" y="635000"/>
          <p14:tracePt t="27603" x="2000250" y="641350"/>
          <p14:tracePt t="27619" x="2019300" y="654050"/>
          <p14:tracePt t="27636" x="2044700" y="666750"/>
          <p14:tracePt t="27653" x="2063750" y="679450"/>
          <p14:tracePt t="27669" x="2070100" y="679450"/>
          <p14:tracePt t="27686" x="2089150" y="685800"/>
          <p14:tracePt t="27703" x="2095500" y="692150"/>
          <p14:tracePt t="27719" x="2101850" y="698500"/>
          <p14:tracePt t="27736" x="2108200" y="698500"/>
          <p14:tracePt t="27753" x="2108200" y="711200"/>
          <p14:tracePt t="27769" x="2114550" y="717550"/>
          <p14:tracePt t="27770" x="2114550" y="730250"/>
          <p14:tracePt t="27787" x="2120900" y="742950"/>
          <p14:tracePt t="27803" x="2120900" y="755650"/>
          <p14:tracePt t="27819" x="2120900" y="762000"/>
          <p14:tracePt t="27836" x="2120900" y="774700"/>
          <p14:tracePt t="27853" x="2120900" y="787400"/>
          <p14:tracePt t="27869" x="2108200" y="800100"/>
          <p14:tracePt t="27886" x="2095500" y="812800"/>
          <p14:tracePt t="27903" x="2082800" y="825500"/>
          <p14:tracePt t="27919" x="2070100" y="825500"/>
          <p14:tracePt t="27936" x="2057400" y="838200"/>
          <p14:tracePt t="27953" x="2051050" y="844550"/>
          <p14:tracePt t="27969" x="2012950" y="857250"/>
          <p14:tracePt t="27971" x="2012950" y="863600"/>
          <p14:tracePt t="27986" x="1981200" y="869950"/>
          <p14:tracePt t="28003" x="1962150" y="882650"/>
          <p14:tracePt t="28019" x="1943100" y="882650"/>
          <p14:tracePt t="28036" x="1936750" y="882650"/>
          <p14:tracePt t="28053" x="1924050" y="882650"/>
          <p14:tracePt t="28069" x="1917700" y="882650"/>
          <p14:tracePt t="28099" x="1911350" y="882650"/>
          <p14:tracePt t="28115" x="1898650" y="882650"/>
          <p14:tracePt t="28123" x="1892300" y="882650"/>
          <p14:tracePt t="28136" x="1879600" y="882650"/>
          <p14:tracePt t="28153" x="1866900" y="882650"/>
          <p14:tracePt t="28169" x="1854200" y="882650"/>
          <p14:tracePt t="28186" x="1835150" y="882650"/>
          <p14:tracePt t="28203" x="1828800" y="876300"/>
          <p14:tracePt t="28219" x="1809750" y="869950"/>
          <p14:tracePt t="28236" x="1790700" y="863600"/>
          <p14:tracePt t="28253" x="1790700" y="857250"/>
          <p14:tracePt t="28269" x="1784350" y="850900"/>
          <p14:tracePt t="28286" x="1771650" y="844550"/>
          <p14:tracePt t="28303" x="1765300" y="838200"/>
          <p14:tracePt t="28319" x="1752600" y="831850"/>
          <p14:tracePt t="28336" x="1746250" y="825500"/>
          <p14:tracePt t="28353" x="1727200" y="806450"/>
          <p14:tracePt t="28370" x="1720850" y="800100"/>
          <p14:tracePt t="28371" x="1720850" y="787400"/>
          <p14:tracePt t="28386" x="1720850" y="768350"/>
          <p14:tracePt t="28403" x="1720850" y="762000"/>
          <p14:tracePt t="28419" x="1720850" y="749300"/>
          <p14:tracePt t="28436" x="1720850" y="742950"/>
          <p14:tracePt t="28453" x="1727200" y="723900"/>
          <p14:tracePt t="28469" x="1746250" y="711200"/>
          <p14:tracePt t="28486" x="1771650" y="698500"/>
          <p14:tracePt t="28503" x="1790700" y="679450"/>
          <p14:tracePt t="28519" x="1797050" y="679450"/>
          <p14:tracePt t="28536" x="1816100" y="673100"/>
          <p14:tracePt t="28553" x="1822450" y="673100"/>
          <p14:tracePt t="28569" x="1841500" y="673100"/>
          <p14:tracePt t="28571" x="1860550" y="673100"/>
          <p14:tracePt t="28586" x="1885950" y="673100"/>
          <p14:tracePt t="28603" x="1924050" y="673100"/>
          <p14:tracePt t="28619" x="1949450" y="673100"/>
          <p14:tracePt t="28636" x="1974850" y="673100"/>
          <p14:tracePt t="28653" x="1993900" y="685800"/>
          <p14:tracePt t="28669" x="2012950" y="692150"/>
          <p14:tracePt t="28687" x="2025650" y="704850"/>
          <p14:tracePt t="28703" x="2038350" y="704850"/>
          <p14:tracePt t="28720" x="2051050" y="711200"/>
          <p14:tracePt t="28736" x="2063750" y="717550"/>
          <p14:tracePt t="28753" x="2070100" y="723900"/>
          <p14:tracePt t="28769" x="2076450" y="730250"/>
          <p14:tracePt t="28787" x="2089150" y="742950"/>
          <p14:tracePt t="28803" x="2089150" y="755650"/>
          <p14:tracePt t="28819" x="2089150" y="762000"/>
          <p14:tracePt t="28837" x="2089150" y="781050"/>
          <p14:tracePt t="28869" x="2082800" y="800100"/>
          <p14:tracePt t="28886" x="2076450" y="812800"/>
          <p14:tracePt t="28903" x="2063750" y="825500"/>
          <p14:tracePt t="28920" x="2032000" y="844550"/>
          <p14:tracePt t="28937" x="2025650" y="850900"/>
          <p14:tracePt t="28953" x="2012950" y="863600"/>
          <p14:tracePt t="28970" x="1993900" y="876300"/>
          <p14:tracePt t="28986" x="1968500" y="889000"/>
          <p14:tracePt t="29003" x="1943100" y="889000"/>
          <p14:tracePt t="29020" x="1917700" y="895350"/>
          <p14:tracePt t="29037" x="1885950" y="908050"/>
          <p14:tracePt t="29053" x="1866900" y="914400"/>
          <p14:tracePt t="29069" x="1854200" y="914400"/>
          <p14:tracePt t="29086" x="1841500" y="914400"/>
          <p14:tracePt t="29103" x="1835150" y="914400"/>
          <p14:tracePt t="29119" x="1828800" y="914400"/>
          <p14:tracePt t="29136" x="1822450" y="914400"/>
          <p14:tracePt t="29153" x="1809750" y="914400"/>
          <p14:tracePt t="29169" x="1790700" y="914400"/>
          <p14:tracePt t="29203" x="1784350" y="908050"/>
          <p14:tracePt t="29219" x="1771650" y="901700"/>
          <p14:tracePt t="29236" x="1746250" y="882650"/>
          <p14:tracePt t="29253" x="1733550" y="876300"/>
          <p14:tracePt t="29269" x="1714500" y="844550"/>
          <p14:tracePt t="29286" x="1714500" y="825500"/>
          <p14:tracePt t="29303" x="1714500" y="806450"/>
          <p14:tracePt t="29319" x="1714500" y="787400"/>
          <p14:tracePt t="29336" x="1714500" y="774700"/>
          <p14:tracePt t="29353" x="1714500" y="755650"/>
          <p14:tracePt t="29355" x="1714500" y="742950"/>
          <p14:tracePt t="29370" x="1714500" y="736600"/>
          <p14:tracePt t="29386" x="1727200" y="711200"/>
          <p14:tracePt t="29403" x="1739900" y="692150"/>
          <p14:tracePt t="29420" x="1746250" y="685800"/>
          <p14:tracePt t="29436" x="1758950" y="679450"/>
          <p14:tracePt t="29453" x="1765300" y="673100"/>
          <p14:tracePt t="29469" x="1778000" y="666750"/>
          <p14:tracePt t="29486" x="1784350" y="666750"/>
          <p14:tracePt t="29503" x="1803400" y="666750"/>
          <p14:tracePt t="29519" x="1816100" y="666750"/>
          <p14:tracePt t="29536" x="1841500" y="673100"/>
          <p14:tracePt t="29553" x="1847850" y="679450"/>
          <p14:tracePt t="29555" x="1860550" y="685800"/>
          <p14:tracePt t="29569" x="1866900" y="692150"/>
          <p14:tracePt t="29586" x="1885950" y="704850"/>
          <p14:tracePt t="29603" x="1898650" y="723900"/>
          <p14:tracePt t="29619" x="1911350" y="730250"/>
          <p14:tracePt t="29636" x="1911350" y="742950"/>
          <p14:tracePt t="29653" x="1924050" y="755650"/>
          <p14:tracePt t="29669" x="1924050" y="762000"/>
          <p14:tracePt t="29686" x="1930400" y="781050"/>
          <p14:tracePt t="29703" x="1936750" y="800100"/>
          <p14:tracePt t="29720" x="1936750" y="825500"/>
          <p14:tracePt t="29736" x="1936750" y="838200"/>
          <p14:tracePt t="29753" x="1936750" y="844550"/>
          <p14:tracePt t="29770" x="1936750" y="857250"/>
          <p14:tracePt t="29786" x="1924050" y="869950"/>
          <p14:tracePt t="29803" x="1898650" y="876300"/>
          <p14:tracePt t="29819" x="1892300" y="882650"/>
          <p14:tracePt t="29836" x="1873250" y="882650"/>
          <p14:tracePt t="29853" x="1866900" y="882650"/>
          <p14:tracePt t="29899" x="1854200" y="882650"/>
          <p14:tracePt t="29907" x="1835150" y="876300"/>
          <p14:tracePt t="29915" x="1809750" y="863600"/>
          <p14:tracePt t="29923" x="1797050" y="844550"/>
          <p14:tracePt t="29936" x="1784350" y="831850"/>
          <p14:tracePt t="29953" x="1758950" y="806450"/>
          <p14:tracePt t="29971" x="1752600" y="800100"/>
          <p14:tracePt t="29987" x="1752600" y="793750"/>
          <p14:tracePt t="30003" x="1752600" y="787400"/>
          <p14:tracePt t="30020" x="1752600" y="768350"/>
          <p14:tracePt t="30036" x="1752600" y="755650"/>
          <p14:tracePt t="30053" x="1778000" y="730250"/>
          <p14:tracePt t="30069" x="1822450" y="723900"/>
          <p14:tracePt t="30086" x="1854200" y="717550"/>
          <p14:tracePt t="30103" x="1873250" y="717550"/>
          <p14:tracePt t="30119" x="1892300" y="717550"/>
          <p14:tracePt t="30136" x="1905000" y="717550"/>
          <p14:tracePt t="30153" x="1924050" y="717550"/>
          <p14:tracePt t="30169" x="1943100" y="717550"/>
          <p14:tracePt t="30187" x="1955800" y="730250"/>
          <p14:tracePt t="30203" x="1981200" y="736600"/>
          <p14:tracePt t="30220" x="1987550" y="749300"/>
          <p14:tracePt t="30236" x="2000250" y="755650"/>
          <p14:tracePt t="30253" x="2019300" y="762000"/>
          <p14:tracePt t="30270" x="2025650" y="768350"/>
          <p14:tracePt t="30299" x="2032000" y="768350"/>
          <p14:tracePt t="30307" x="2032000" y="774700"/>
          <p14:tracePt t="30323" x="2038350" y="781050"/>
          <p14:tracePt t="30339" x="2044700" y="787400"/>
          <p14:tracePt t="30353" x="2051050" y="787400"/>
          <p14:tracePt t="30369" x="2051050" y="793750"/>
          <p14:tracePt t="30386" x="2051050" y="806450"/>
          <p14:tracePt t="30403" x="2032000" y="831850"/>
          <p14:tracePt t="30419" x="2012950" y="831850"/>
          <p14:tracePt t="30436" x="1987550" y="844550"/>
          <p14:tracePt t="30453" x="1962150" y="844550"/>
          <p14:tracePt t="30470" x="1936750" y="850900"/>
          <p14:tracePt t="30486" x="1917700" y="850900"/>
          <p14:tracePt t="30503" x="1898650" y="850900"/>
          <p14:tracePt t="30520" x="1892300" y="850900"/>
          <p14:tracePt t="30536" x="1873250" y="850900"/>
          <p14:tracePt t="30553" x="1860550" y="844550"/>
          <p14:tracePt t="30570" x="1841500" y="838200"/>
          <p14:tracePt t="30571" x="1828800" y="831850"/>
          <p14:tracePt t="30586" x="1803400" y="812800"/>
          <p14:tracePt t="30603" x="1790700" y="806450"/>
          <p14:tracePt t="30620" x="1784350" y="806450"/>
          <p14:tracePt t="30636" x="1771650" y="800100"/>
          <p14:tracePt t="30653" x="1758950" y="793750"/>
          <p14:tracePt t="30670" x="1746250" y="781050"/>
          <p14:tracePt t="30686" x="1739900" y="762000"/>
          <p14:tracePt t="30703" x="1739900" y="755650"/>
          <p14:tracePt t="30719" x="1739900" y="742950"/>
          <p14:tracePt t="30736" x="1739900" y="736600"/>
          <p14:tracePt t="30753" x="1739900" y="723900"/>
          <p14:tracePt t="30769" x="1752600" y="717550"/>
          <p14:tracePt t="30786" x="1758950" y="711200"/>
          <p14:tracePt t="30803" x="1771650" y="711200"/>
          <p14:tracePt t="30819" x="1790700" y="704850"/>
          <p14:tracePt t="30836" x="1822450" y="704850"/>
          <p14:tracePt t="30853" x="1854200" y="704850"/>
          <p14:tracePt t="30869" x="1860550" y="704850"/>
          <p14:tracePt t="30886" x="1866900" y="711200"/>
          <p14:tracePt t="30903" x="1873250" y="711200"/>
          <p14:tracePt t="30922" x="1885950" y="717550"/>
          <p14:tracePt t="30936" x="1885950" y="723900"/>
          <p14:tracePt t="30953" x="1898650" y="736600"/>
          <p14:tracePt t="30970" x="1905000" y="742950"/>
          <p14:tracePt t="30971" x="1911350" y="755650"/>
          <p14:tracePt t="30986" x="1917700" y="768350"/>
          <p14:tracePt t="31003" x="1917700" y="774700"/>
          <p14:tracePt t="31019" x="1917700" y="787400"/>
          <p14:tracePt t="31036" x="1917700" y="806450"/>
          <p14:tracePt t="31053" x="1917700" y="819150"/>
          <p14:tracePt t="31070" x="1917700" y="831850"/>
          <p14:tracePt t="31086" x="1917700" y="838200"/>
          <p14:tracePt t="31103" x="1905000" y="857250"/>
          <p14:tracePt t="31120" x="1892300" y="869950"/>
          <p14:tracePt t="31136" x="1885950" y="869950"/>
          <p14:tracePt t="31153" x="1873250" y="869950"/>
          <p14:tracePt t="31219" x="1866900" y="869950"/>
          <p14:tracePt t="31235" x="1854200" y="869950"/>
          <p14:tracePt t="31243" x="1847850" y="863600"/>
          <p14:tracePt t="31253" x="1841500" y="863600"/>
          <p14:tracePt t="31269" x="1835150" y="857250"/>
          <p14:tracePt t="31286" x="1828800" y="850900"/>
          <p14:tracePt t="31303" x="1822450" y="844550"/>
          <p14:tracePt t="33187" x="0" y="0"/>
        </p14:tracePtLst>
        <p14:tracePtLst>
          <p14:tracePt t="42235" x="1460500" y="1308100"/>
          <p14:tracePt t="42492" x="1447800" y="1301750"/>
          <p14:tracePt t="42502" x="1441450" y="1301750"/>
          <p14:tracePt t="42509" x="1428750" y="1289050"/>
          <p14:tracePt t="42525" x="1416050" y="1282700"/>
          <p14:tracePt t="42536" x="1409700" y="1282700"/>
          <p14:tracePt t="42553" x="1390650" y="1270000"/>
          <p14:tracePt t="42570" x="1384300" y="1270000"/>
          <p14:tracePt t="42619" x="1377950" y="1263650"/>
          <p14:tracePt t="42635" x="1371600" y="1263650"/>
          <p14:tracePt t="42643" x="1371600" y="1257300"/>
          <p14:tracePt t="42667" x="1365250" y="1250950"/>
          <p14:tracePt t="42683" x="1352550" y="1250950"/>
          <p14:tracePt t="42707" x="1352550" y="1244600"/>
          <p14:tracePt t="42715" x="1352550" y="1231900"/>
          <p14:tracePt t="42724" x="1352550" y="1225550"/>
          <p14:tracePt t="42736" x="1352550" y="1219200"/>
          <p14:tracePt t="42753" x="1358900" y="1193800"/>
          <p14:tracePt t="42755" x="1365250" y="1187450"/>
          <p14:tracePt t="42770" x="1371600" y="1181100"/>
          <p14:tracePt t="42771" x="1377950" y="1168400"/>
          <p14:tracePt t="42787" x="1384300" y="1162050"/>
          <p14:tracePt t="42803" x="1390650" y="1162050"/>
          <p14:tracePt t="42819" x="1390650" y="1155700"/>
          <p14:tracePt t="42836" x="1403350" y="1155700"/>
          <p14:tracePt t="42853" x="1416050" y="1155700"/>
          <p14:tracePt t="42870" x="1422400" y="1155700"/>
          <p14:tracePt t="42891" x="1428750" y="1155700"/>
          <p14:tracePt t="42923" x="1441450" y="1155700"/>
          <p14:tracePt t="42939" x="1447800" y="1155700"/>
          <p14:tracePt t="42955" x="1460500" y="1155700"/>
          <p14:tracePt t="42971" x="1466850" y="1162050"/>
          <p14:tracePt t="42987" x="1473200" y="1168400"/>
          <p14:tracePt t="43003" x="1479550" y="1168400"/>
          <p14:tracePt t="43010" x="1485900" y="1168400"/>
          <p14:tracePt t="43027" x="1485900" y="1174750"/>
          <p14:tracePt t="43036" x="1492250" y="1181100"/>
          <p14:tracePt t="43053" x="1492250" y="1187450"/>
          <p14:tracePt t="43070" x="1504950" y="1206500"/>
          <p14:tracePt t="43086" x="1504950" y="1225550"/>
          <p14:tracePt t="43103" x="1504950" y="1244600"/>
          <p14:tracePt t="43119" x="1504950" y="1263650"/>
          <p14:tracePt t="43136" x="1504950" y="1282700"/>
          <p14:tracePt t="43153" x="1504950" y="1301750"/>
          <p14:tracePt t="43170" x="1504950" y="1308100"/>
          <p14:tracePt t="43186" x="1504950" y="1327150"/>
          <p14:tracePt t="43203" x="1504950" y="1333500"/>
          <p14:tracePt t="43220" x="1498600" y="1339850"/>
          <p14:tracePt t="43236" x="1492250" y="1346200"/>
          <p14:tracePt t="43253" x="1485900" y="1352550"/>
          <p14:tracePt t="43283" x="1479550" y="1365250"/>
          <p14:tracePt t="43307" x="1473200" y="1365250"/>
          <p14:tracePt t="43323" x="1466850" y="1365250"/>
          <p14:tracePt t="43330" x="1454150" y="1365250"/>
          <p14:tracePt t="43346" x="1447800" y="1365250"/>
          <p14:tracePt t="43363" x="1435100" y="1371600"/>
          <p14:tracePt t="43387" x="1428750" y="1371600"/>
          <p14:tracePt t="43418" x="1416050" y="1371600"/>
          <p14:tracePt t="43426" x="1409700" y="1371600"/>
          <p14:tracePt t="43443" x="1397000" y="1371600"/>
          <p14:tracePt t="43453" x="1390650" y="1371600"/>
          <p14:tracePt t="43470" x="1377950" y="1371600"/>
          <p14:tracePt t="43486" x="1346200" y="1365250"/>
          <p14:tracePt t="43504" x="1333500" y="1358900"/>
          <p14:tracePt t="43520" x="1308100" y="1352550"/>
          <p14:tracePt t="43536" x="1295400" y="1339850"/>
          <p14:tracePt t="43553" x="1282700" y="1339850"/>
          <p14:tracePt t="43570" x="1276350" y="1333500"/>
          <p14:tracePt t="43595" x="1263650" y="1327150"/>
          <p14:tracePt t="43603" x="1263650" y="1320800"/>
          <p14:tracePt t="43620" x="1257300" y="1320800"/>
          <p14:tracePt t="43636" x="1250950" y="1301750"/>
          <p14:tracePt t="43653" x="1238250" y="1282700"/>
          <p14:tracePt t="43670" x="1238250" y="1276350"/>
          <p14:tracePt t="43686" x="1238250" y="1263650"/>
          <p14:tracePt t="43707" x="1238250" y="1257300"/>
          <p14:tracePt t="43720" x="1238250" y="1250950"/>
          <p14:tracePt t="43736" x="1238250" y="1244600"/>
          <p14:tracePt t="43753" x="1238250" y="1231900"/>
          <p14:tracePt t="43769" x="1238250" y="1225550"/>
          <p14:tracePt t="43770" x="1238250" y="1219200"/>
          <p14:tracePt t="43786" x="1244600" y="1206500"/>
          <p14:tracePt t="43803" x="1250950" y="1193800"/>
          <p14:tracePt t="43819" x="1270000" y="1181100"/>
          <p14:tracePt t="43836" x="1270000" y="1174750"/>
          <p14:tracePt t="43853" x="1289050" y="1168400"/>
          <p14:tracePt t="43870" x="1301750" y="1162050"/>
          <p14:tracePt t="43907" x="1308100" y="1162050"/>
          <p14:tracePt t="43923" x="1320800" y="1162050"/>
          <p14:tracePt t="43931" x="1333500" y="1162050"/>
          <p14:tracePt t="43939" x="1346200" y="1162050"/>
          <p14:tracePt t="43953" x="1352550" y="1162050"/>
          <p14:tracePt t="43969" x="1377950" y="1162050"/>
          <p14:tracePt t="43971" x="1384300" y="1162050"/>
          <p14:tracePt t="43986" x="1397000" y="1168400"/>
          <p14:tracePt t="44003" x="1403350" y="1168400"/>
          <p14:tracePt t="44019" x="1409700" y="1174750"/>
          <p14:tracePt t="44036" x="1428750" y="1174750"/>
          <p14:tracePt t="44053" x="1435100" y="1181100"/>
          <p14:tracePt t="44069" x="1441450" y="1187450"/>
          <p14:tracePt t="44091" x="1447800" y="1187450"/>
          <p14:tracePt t="44103" x="1454150" y="1187450"/>
          <p14:tracePt t="44123" x="1460500" y="1193800"/>
          <p14:tracePt t="44136" x="1466850" y="1193800"/>
          <p14:tracePt t="44153" x="1473200" y="1206500"/>
          <p14:tracePt t="44169" x="1479550" y="1219200"/>
          <p14:tracePt t="44170" x="1479550" y="1225550"/>
          <p14:tracePt t="44186" x="1485900" y="1231900"/>
          <p14:tracePt t="44203" x="1492250" y="1244600"/>
          <p14:tracePt t="44219" x="1492250" y="1263650"/>
          <p14:tracePt t="44236" x="1492250" y="1282700"/>
          <p14:tracePt t="44253" x="1492250" y="1301750"/>
          <p14:tracePt t="44269" x="1492250" y="1314450"/>
          <p14:tracePt t="44286" x="1492250" y="1327150"/>
          <p14:tracePt t="44303" x="1492250" y="1333500"/>
          <p14:tracePt t="44319" x="1492250" y="1339850"/>
          <p14:tracePt t="44336" x="1492250" y="1346200"/>
          <p14:tracePt t="44353" x="1492250" y="1365250"/>
          <p14:tracePt t="44370" x="1485900" y="1371600"/>
          <p14:tracePt t="44371" x="1479550" y="1377950"/>
          <p14:tracePt t="44386" x="1473200" y="1384300"/>
          <p14:tracePt t="44403" x="1466850" y="1390650"/>
          <p14:tracePt t="44420" x="1460500" y="1390650"/>
          <p14:tracePt t="44436" x="1447800" y="1397000"/>
          <p14:tracePt t="44453" x="1428750" y="1397000"/>
          <p14:tracePt t="44470" x="1403350" y="1403350"/>
          <p14:tracePt t="44486" x="1384300" y="1403350"/>
          <p14:tracePt t="44503" x="1377950" y="1403350"/>
          <p14:tracePt t="44522" x="1371600" y="1403350"/>
          <p14:tracePt t="44536" x="1365250" y="1403350"/>
          <p14:tracePt t="44553" x="1352550" y="1403350"/>
          <p14:tracePt t="44569" x="1339850" y="1403350"/>
          <p14:tracePt t="44635" x="1327150" y="1403350"/>
          <p14:tracePt t="44643" x="1320800" y="1397000"/>
          <p14:tracePt t="44653" x="1314450" y="1390650"/>
          <p14:tracePt t="44669" x="1301750" y="1377950"/>
          <p14:tracePt t="44686" x="1282700" y="1346200"/>
          <p14:tracePt t="44703" x="1276350" y="1320800"/>
          <p14:tracePt t="44720" x="1276350" y="1308100"/>
          <p14:tracePt t="44736" x="1276350" y="1295400"/>
          <p14:tracePt t="44753" x="1276350" y="1282700"/>
          <p14:tracePt t="44769" x="1276350" y="1276350"/>
          <p14:tracePt t="44787" x="1276350" y="1257300"/>
          <p14:tracePt t="44803" x="1282700" y="1250950"/>
          <p14:tracePt t="44820" x="1282700" y="1238250"/>
          <p14:tracePt t="44836" x="1289050" y="1225550"/>
          <p14:tracePt t="44853" x="1295400" y="1219200"/>
          <p14:tracePt t="44870" x="1301750" y="1206500"/>
          <p14:tracePt t="44886" x="1308100" y="1193800"/>
          <p14:tracePt t="44903" x="1314450" y="1193800"/>
          <p14:tracePt t="44919" x="1327150" y="1181100"/>
          <p14:tracePt t="44936" x="1352550" y="1174750"/>
          <p14:tracePt t="44953" x="1371600" y="1168400"/>
          <p14:tracePt t="44969" x="1377950" y="1168400"/>
          <p14:tracePt t="44970" x="1390650" y="1162050"/>
          <p14:tracePt t="44986" x="1397000" y="1162050"/>
          <p14:tracePt t="45003" x="1409700" y="1162050"/>
          <p14:tracePt t="45020" x="1422400" y="1162050"/>
          <p14:tracePt t="45036" x="1435100" y="1162050"/>
          <p14:tracePt t="45053" x="1447800" y="1162050"/>
          <p14:tracePt t="45070" x="1454150" y="1162050"/>
          <p14:tracePt t="45171" x="1460500" y="1162050"/>
          <p14:tracePt t="45179" x="1473200" y="1162050"/>
          <p14:tracePt t="45188" x="1479550" y="1174750"/>
          <p14:tracePt t="45203" x="1498600" y="1206500"/>
          <p14:tracePt t="45220" x="1504950" y="1219200"/>
          <p14:tracePt t="45236" x="1517650" y="1238250"/>
          <p14:tracePt t="45253" x="1524000" y="1250950"/>
          <p14:tracePt t="45269" x="1524000" y="1270000"/>
          <p14:tracePt t="45286" x="1530350" y="1282700"/>
          <p14:tracePt t="45303" x="1530350" y="1289050"/>
          <p14:tracePt t="45319" x="1530350" y="1308100"/>
          <p14:tracePt t="45336" x="1530350" y="1320800"/>
          <p14:tracePt t="45353" x="1530350" y="1327150"/>
          <p14:tracePt t="45369" x="1530350" y="1339850"/>
          <p14:tracePt t="45387" x="1530350" y="1346200"/>
          <p14:tracePt t="45418" x="1530350" y="1352550"/>
          <p14:tracePt t="45434" x="1530350" y="1358900"/>
          <p14:tracePt t="45450" x="1530350" y="1365250"/>
          <p14:tracePt t="45491" x="1530350" y="1371600"/>
          <p14:tracePt t="45499" x="1530350" y="1377950"/>
          <p14:tracePt t="45507" x="1524000" y="1384300"/>
          <p14:tracePt t="45579" x="1517650" y="1384300"/>
          <p14:tracePt t="45595" x="1511300" y="1390650"/>
          <p14:tracePt t="45603" x="1504950" y="1390650"/>
          <p14:tracePt t="45619" x="1498600" y="1397000"/>
          <p14:tracePt t="45627" x="1492250" y="1397000"/>
          <p14:tracePt t="45636" x="1485900" y="1397000"/>
          <p14:tracePt t="45653" x="1466850" y="1397000"/>
          <p14:tracePt t="45669" x="1454150" y="1403350"/>
          <p14:tracePt t="45686" x="1447800" y="1403350"/>
          <p14:tracePt t="45703" x="1441450" y="1403350"/>
          <p14:tracePt t="45719" x="1428750" y="1403350"/>
          <p14:tracePt t="45736" x="1409700" y="1403350"/>
          <p14:tracePt t="45753" x="1397000" y="1397000"/>
          <p14:tracePt t="45769" x="1384300" y="1397000"/>
          <p14:tracePt t="45915" x="1377950" y="1397000"/>
          <p14:tracePt t="46027" x="1371600" y="1397000"/>
          <p14:tracePt t="46044" x="1371600" y="1390650"/>
          <p14:tracePt t="46059" x="1365250" y="1390650"/>
          <p14:tracePt t="46067" x="1358900" y="1384300"/>
          <p14:tracePt t="46227" x="0" y="0"/>
        </p14:tracePtLst>
        <p14:tracePtLst>
          <p14:tracePt t="46844" x="1930400" y="1244600"/>
          <p14:tracePt t="48443" x="0" y="0"/>
        </p14:tracePtLst>
        <p14:tracePtLst>
          <p14:tracePt t="50051" x="1924050" y="1282700"/>
          <p14:tracePt t="50275" x="0" y="0"/>
        </p14:tracePtLst>
        <p14:tracePtLst>
          <p14:tracePt t="51254" x="2305050" y="1270000"/>
          <p14:tracePt t="51411" x="2311400" y="1270000"/>
          <p14:tracePt t="51587" x="2317750" y="1270000"/>
          <p14:tracePt t="51603" x="2324100" y="1270000"/>
          <p14:tracePt t="51643" x="2330450" y="1270000"/>
          <p14:tracePt t="52651" x="0" y="0"/>
        </p14:tracePtLst>
        <p14:tracePtLst>
          <p14:tracePt t="53004" x="2197100" y="1276350"/>
          <p14:tracePt t="53011" x="2190750" y="1276350"/>
          <p14:tracePt t="53043" x="2184400" y="1276350"/>
          <p14:tracePt t="53051" x="2178050" y="1276350"/>
          <p14:tracePt t="53059" x="2171700" y="1276350"/>
          <p14:tracePt t="53083" x="2171700" y="1263650"/>
          <p14:tracePt t="53099" x="2165350" y="1257300"/>
          <p14:tracePt t="53107" x="2165350" y="1244600"/>
          <p14:tracePt t="53123" x="2152650" y="1238250"/>
          <p14:tracePt t="53136" x="2152650" y="1231900"/>
          <p14:tracePt t="53153" x="2146300" y="1212850"/>
          <p14:tracePt t="53170" x="2146300" y="1206500"/>
          <p14:tracePt t="53186" x="2133600" y="1193800"/>
          <p14:tracePt t="53203" x="2127250" y="1187450"/>
          <p14:tracePt t="53227" x="2114550" y="1174750"/>
          <p14:tracePt t="53236" x="2108200" y="1174750"/>
          <p14:tracePt t="53253" x="2095500" y="1168400"/>
          <p14:tracePt t="53270" x="2089150" y="1162050"/>
          <p14:tracePt t="53286" x="2070100" y="1155700"/>
          <p14:tracePt t="53303" x="2057400" y="1155700"/>
          <p14:tracePt t="53320" x="2051050" y="1155700"/>
          <p14:tracePt t="53336" x="2038350" y="1155700"/>
          <p14:tracePt t="53353" x="2006600" y="1155700"/>
          <p14:tracePt t="53370" x="1962150" y="1143000"/>
          <p14:tracePt t="53371" x="1930400" y="1136650"/>
          <p14:tracePt t="53386" x="1873250" y="1136650"/>
          <p14:tracePt t="53404" x="1809750" y="1136650"/>
          <p14:tracePt t="53420" x="1771650" y="1136650"/>
          <p14:tracePt t="53437" x="1765300" y="1136650"/>
          <p14:tracePt t="53516" x="1752600" y="1136650"/>
          <p14:tracePt t="53523" x="1752600" y="1143000"/>
          <p14:tracePt t="53536" x="1746250" y="1155700"/>
          <p14:tracePt t="53553" x="1746250" y="1174750"/>
          <p14:tracePt t="53570" x="1739900" y="1187450"/>
          <p14:tracePt t="53571" x="1739900" y="1193800"/>
          <p14:tracePt t="53587" x="1739900" y="1206500"/>
          <p14:tracePt t="53603" x="1739900" y="1212850"/>
          <p14:tracePt t="53620" x="1739900" y="1219200"/>
          <p14:tracePt t="53636" x="1739900" y="1238250"/>
          <p14:tracePt t="53653" x="1752600" y="1257300"/>
          <p14:tracePt t="53670" x="1771650" y="1276350"/>
          <p14:tracePt t="53686" x="1790700" y="1301750"/>
          <p14:tracePt t="53703" x="1803400" y="1314450"/>
          <p14:tracePt t="53720" x="1816100" y="1327150"/>
          <p14:tracePt t="53736" x="1835150" y="1333500"/>
          <p14:tracePt t="53753" x="1847850" y="1346200"/>
          <p14:tracePt t="53770" x="1873250" y="1352550"/>
          <p14:tracePt t="53771" x="1885950" y="1352550"/>
          <p14:tracePt t="53786" x="1917700" y="1358900"/>
          <p14:tracePt t="53803" x="1949450" y="1358900"/>
          <p14:tracePt t="53820" x="1987550" y="1371600"/>
          <p14:tracePt t="53836" x="2025650" y="1377950"/>
          <p14:tracePt t="53853" x="2051050" y="1377950"/>
          <p14:tracePt t="53870" x="2095500" y="1371600"/>
          <p14:tracePt t="53886" x="2120900" y="1365250"/>
          <p14:tracePt t="53903" x="2139950" y="1346200"/>
          <p14:tracePt t="53920" x="2152650" y="1339850"/>
          <p14:tracePt t="53936" x="2159000" y="1333500"/>
          <p14:tracePt t="53953" x="2159000" y="1308100"/>
          <p14:tracePt t="53970" x="2159000" y="1295400"/>
          <p14:tracePt t="53970" x="2159000" y="1289050"/>
          <p14:tracePt t="54027" x="2165350" y="1282700"/>
          <p14:tracePt t="54115" x="0" y="0"/>
        </p14:tracePtLst>
        <p14:tracePtLst>
          <p14:tracePt t="54907" x="1466850" y="1282700"/>
          <p14:tracePt t="54988" x="1466850" y="1276350"/>
          <p14:tracePt t="55011" x="1466850" y="1270000"/>
          <p14:tracePt t="55043" x="1473200" y="1270000"/>
          <p14:tracePt t="55059" x="1473200" y="1263650"/>
          <p14:tracePt t="55067" x="1473200" y="1257300"/>
          <p14:tracePt t="55075" x="1473200" y="1250950"/>
          <p14:tracePt t="55087" x="1466850" y="1244600"/>
          <p14:tracePt t="55103" x="1460500" y="1238250"/>
          <p14:tracePt t="55120" x="1441450" y="1225550"/>
          <p14:tracePt t="55136" x="1428750" y="1225550"/>
          <p14:tracePt t="55153" x="1403350" y="1225550"/>
          <p14:tracePt t="55154" x="1403350" y="1219200"/>
          <p14:tracePt t="55170" x="1390650" y="1219200"/>
          <p14:tracePt t="55187" x="1365250" y="1219200"/>
          <p14:tracePt t="55203" x="1358900" y="1219200"/>
          <p14:tracePt t="55220" x="1346200" y="1219200"/>
          <p14:tracePt t="55236" x="1333500" y="1219200"/>
          <p14:tracePt t="55253" x="1320800" y="1219200"/>
          <p14:tracePt t="55293" x="1314450" y="1219200"/>
          <p14:tracePt t="55300" x="1308100" y="1219200"/>
          <p14:tracePt t="55315" x="1301750" y="1219200"/>
          <p14:tracePt t="55331" x="1295400" y="1219200"/>
          <p14:tracePt t="55340" x="1295400" y="1225550"/>
          <p14:tracePt t="55353" x="1282700" y="1231900"/>
          <p14:tracePt t="55411" x="1282700" y="1238250"/>
          <p14:tracePt t="55427" x="1282700" y="1244600"/>
          <p14:tracePt t="55443" x="1282700" y="1250950"/>
          <p14:tracePt t="55451" x="1282700" y="1257300"/>
          <p14:tracePt t="55467" x="1282700" y="1263650"/>
          <p14:tracePt t="55475" x="1282700" y="1270000"/>
          <p14:tracePt t="55486" x="1289050" y="1276350"/>
          <p14:tracePt t="55503" x="1295400" y="1282700"/>
          <p14:tracePt t="55520" x="1301750" y="1282700"/>
          <p14:tracePt t="55536" x="1314450" y="1295400"/>
          <p14:tracePt t="55553" x="1327150" y="1295400"/>
          <p14:tracePt t="55570" x="1339850" y="1308100"/>
          <p14:tracePt t="55587" x="1346200" y="1308100"/>
          <p14:tracePt t="55603" x="1358900" y="1308100"/>
          <p14:tracePt t="55620" x="1365250" y="1314450"/>
          <p14:tracePt t="55643" x="1377950" y="1314450"/>
          <p14:tracePt t="55653" x="1390650" y="1320800"/>
          <p14:tracePt t="55669" x="1397000" y="1320800"/>
          <p14:tracePt t="55686" x="1422400" y="1320800"/>
          <p14:tracePt t="55703" x="1447800" y="1327150"/>
          <p14:tracePt t="55720" x="1473200" y="1327150"/>
          <p14:tracePt t="55736" x="1492250" y="1327150"/>
          <p14:tracePt t="55753" x="1511300" y="1327150"/>
          <p14:tracePt t="55771" x="1517650" y="1327150"/>
          <p14:tracePt t="55803" x="1530350" y="1327150"/>
          <p14:tracePt t="55827" x="1530350" y="1320800"/>
          <p14:tracePt t="55835" x="1530350" y="1314450"/>
          <p14:tracePt t="55843" x="1530350" y="1308100"/>
          <p14:tracePt t="55853" x="1530350" y="1301750"/>
          <p14:tracePt t="55869" x="1530350" y="1289050"/>
          <p14:tracePt t="55886" x="1530350" y="1282700"/>
          <p14:tracePt t="55903" x="1524000" y="1270000"/>
          <p14:tracePt t="55936" x="1524000" y="1263650"/>
          <p14:tracePt t="55953" x="1511300" y="1250950"/>
          <p14:tracePt t="55970" x="1504950" y="1244600"/>
          <p14:tracePt t="55986" x="1479550" y="1225550"/>
          <p14:tracePt t="56003" x="1460500" y="1219200"/>
          <p14:tracePt t="56019" x="1447800" y="1206500"/>
          <p14:tracePt t="56036" x="1435100" y="1206500"/>
          <p14:tracePt t="56053" x="1428750" y="1206500"/>
          <p14:tracePt t="56069" x="1416050" y="1200150"/>
          <p14:tracePt t="56086" x="1409700" y="1200150"/>
          <p14:tracePt t="56107" x="1397000" y="1200150"/>
          <p14:tracePt t="56119" x="1390650" y="1193800"/>
          <p14:tracePt t="56136" x="1377950" y="1193800"/>
          <p14:tracePt t="56153" x="1371600" y="1193800"/>
          <p14:tracePt t="56170" x="1358900" y="1193800"/>
          <p14:tracePt t="56187" x="1352550" y="1193800"/>
          <p14:tracePt t="56220" x="1339850" y="1193800"/>
          <p14:tracePt t="56235" x="1333500" y="1193800"/>
          <p14:tracePt t="56251" x="1327150" y="1193800"/>
          <p14:tracePt t="56259" x="1320800" y="1193800"/>
          <p14:tracePt t="56269" x="1314450" y="1200150"/>
          <p14:tracePt t="56286" x="1308100" y="1212850"/>
          <p14:tracePt t="56303" x="1295400" y="1231900"/>
          <p14:tracePt t="56336" x="1295400" y="1238250"/>
          <p14:tracePt t="56353" x="1295400" y="1244600"/>
          <p14:tracePt t="56370" x="1295400" y="1257300"/>
          <p14:tracePt t="56386" x="1301750" y="1263650"/>
          <p14:tracePt t="56403" x="1308100" y="1270000"/>
          <p14:tracePt t="56420" x="1314450" y="1276350"/>
          <p14:tracePt t="56436" x="1320800" y="1282700"/>
          <p14:tracePt t="56453" x="1320800" y="1289050"/>
          <p14:tracePt t="56469" x="1327150" y="1289050"/>
          <p14:tracePt t="56486" x="1333500" y="1295400"/>
          <p14:tracePt t="56503" x="1346200" y="1295400"/>
          <p14:tracePt t="56547" x="1352550" y="1295400"/>
          <p14:tracePt t="56611" x="1365250" y="1308100"/>
          <p14:tracePt t="56635" x="1377950" y="1308100"/>
          <p14:tracePt t="56644" x="1384300" y="1308100"/>
          <p14:tracePt t="56653" x="1390650" y="1314450"/>
          <p14:tracePt t="56670" x="1416050" y="1314450"/>
          <p14:tracePt t="56687" x="1428750" y="1314450"/>
          <p14:tracePt t="56704" x="1435100" y="1314450"/>
          <p14:tracePt t="56720" x="1447800" y="1314450"/>
          <p14:tracePt t="56737" x="1460500" y="1314450"/>
          <p14:tracePt t="56753" x="1473200" y="1314450"/>
          <p14:tracePt t="56770" x="1473200" y="1308100"/>
          <p14:tracePt t="56770" x="1479550" y="1301750"/>
          <p14:tracePt t="56787" x="1492250" y="1295400"/>
          <p14:tracePt t="56820" x="1498600" y="1289050"/>
          <p14:tracePt t="56859" x="1498600" y="1282700"/>
          <p14:tracePt t="56867" x="1498600" y="1276350"/>
          <p14:tracePt t="56883" x="1498600" y="1270000"/>
          <p14:tracePt t="56899" x="1498600" y="1257300"/>
          <p14:tracePt t="56947" x="1498600" y="1250950"/>
          <p14:tracePt t="56971" x="1498600" y="1238250"/>
          <p14:tracePt t="56979" x="1492250" y="1231900"/>
          <p14:tracePt t="57003" x="1492250" y="1225550"/>
          <p14:tracePt t="57211" x="0" y="0"/>
        </p14:tracePtLst>
        <p14:tracePtLst>
          <p14:tracePt t="62603" x="654050" y="1727200"/>
          <p14:tracePt t="62699" x="666750" y="1727200"/>
          <p14:tracePt t="62707" x="685800" y="1727200"/>
          <p14:tracePt t="62715" x="717550" y="1727200"/>
          <p14:tracePt t="62723" x="749300" y="1727200"/>
          <p14:tracePt t="62736" x="787400" y="1714500"/>
          <p14:tracePt t="62753" x="876300" y="1714500"/>
          <p14:tracePt t="62754" x="933450" y="1714500"/>
          <p14:tracePt t="62770" x="990600" y="1714500"/>
          <p14:tracePt t="62786" x="1238250" y="1790700"/>
          <p14:tracePt t="62803" x="1339850" y="1816100"/>
          <p14:tracePt t="62820" x="1403350" y="1835150"/>
          <p14:tracePt t="62836" x="1460500" y="1841500"/>
          <p14:tracePt t="62853" x="1492250" y="1841500"/>
          <p14:tracePt t="62869" x="1511300" y="1841500"/>
          <p14:tracePt t="62886" x="1517650" y="1841500"/>
          <p14:tracePt t="62939" x="1530350" y="1828800"/>
          <p14:tracePt t="62956" x="1530350" y="1809750"/>
          <p14:tracePt t="62963" x="1530350" y="1790700"/>
          <p14:tracePt t="62971" x="1530350" y="1778000"/>
          <p14:tracePt t="62987" x="1536700" y="1752600"/>
          <p14:tracePt t="63003" x="1536700" y="1720850"/>
          <p14:tracePt t="63020" x="1536700" y="1695450"/>
          <p14:tracePt t="63036" x="1536700" y="1676400"/>
          <p14:tracePt t="63053" x="1536700" y="1644650"/>
          <p14:tracePt t="63070" x="1536700" y="1600200"/>
          <p14:tracePt t="63086" x="1530350" y="1555750"/>
          <p14:tracePt t="63103" x="1530350" y="1517650"/>
          <p14:tracePt t="63120" x="1530350" y="1485900"/>
          <p14:tracePt t="63136" x="1530350" y="1454150"/>
          <p14:tracePt t="63153" x="1530350" y="1416050"/>
          <p14:tracePt t="63154" x="1530350" y="1397000"/>
          <p14:tracePt t="63170" x="1530350" y="1384300"/>
          <p14:tracePt t="63187" x="1524000" y="1346200"/>
          <p14:tracePt t="63203" x="1517650" y="1320800"/>
          <p14:tracePt t="63220" x="1504950" y="1282700"/>
          <p14:tracePt t="63236" x="1498600" y="1244600"/>
          <p14:tracePt t="63253" x="1492250" y="1212850"/>
          <p14:tracePt t="63270" x="1479550" y="1174750"/>
          <p14:tracePt t="63286" x="1460500" y="1136650"/>
          <p14:tracePt t="63303" x="1441450" y="1104900"/>
          <p14:tracePt t="63320" x="1422400" y="1085850"/>
          <p14:tracePt t="63337" x="1416050" y="1073150"/>
          <p14:tracePt t="63339" x="1409700" y="1066800"/>
          <p14:tracePt t="63353" x="1397000" y="1066800"/>
          <p14:tracePt t="63370" x="1346200" y="1054100"/>
          <p14:tracePt t="63386" x="1320800" y="1047750"/>
          <p14:tracePt t="63403" x="1301750" y="1047750"/>
          <p14:tracePt t="63420" x="1282700" y="1047750"/>
          <p14:tracePt t="63436" x="1270000" y="1047750"/>
          <p14:tracePt t="63453" x="1257300" y="1054100"/>
          <p14:tracePt t="63469" x="1250950" y="1060450"/>
          <p14:tracePt t="63486" x="1231900" y="1066800"/>
          <p14:tracePt t="63503" x="1212850" y="1092200"/>
          <p14:tracePt t="63520" x="1206500" y="1111250"/>
          <p14:tracePt t="63536" x="1200150" y="1143000"/>
          <p14:tracePt t="63553" x="1193800" y="1168400"/>
          <p14:tracePt t="63570" x="1193800" y="1200150"/>
          <p14:tracePt t="63571" x="1193800" y="1212850"/>
          <p14:tracePt t="63587" x="1193800" y="1238250"/>
          <p14:tracePt t="63603" x="1200150" y="1263650"/>
          <p14:tracePt t="63620" x="1200150" y="1282700"/>
          <p14:tracePt t="63636" x="1219200" y="1295400"/>
          <p14:tracePt t="63653" x="1238250" y="1314450"/>
          <p14:tracePt t="63670" x="1263650" y="1333500"/>
          <p14:tracePt t="63686" x="1270000" y="1346200"/>
          <p14:tracePt t="63703" x="1289050" y="1358900"/>
          <p14:tracePt t="63720" x="1308100" y="1371600"/>
          <p14:tracePt t="63736" x="1327150" y="1384300"/>
          <p14:tracePt t="63753" x="1339850" y="1390650"/>
          <p14:tracePt t="63770" x="1352550" y="1390650"/>
          <p14:tracePt t="63770" x="1358900" y="1390650"/>
          <p14:tracePt t="63787" x="1371600" y="1390650"/>
          <p14:tracePt t="63803" x="1384300" y="1390650"/>
          <p14:tracePt t="63820" x="1409700" y="1390650"/>
          <p14:tracePt t="63836" x="1435100" y="1390650"/>
          <p14:tracePt t="63853" x="1447800" y="1390650"/>
          <p14:tracePt t="63869" x="1466850" y="1390650"/>
          <p14:tracePt t="63886" x="1473200" y="1377950"/>
          <p14:tracePt t="63903" x="1473200" y="1365250"/>
          <p14:tracePt t="63920" x="1479550" y="1339850"/>
          <p14:tracePt t="63936" x="1485900" y="1301750"/>
          <p14:tracePt t="63938" x="1485900" y="1295400"/>
          <p14:tracePt t="63953" x="1485900" y="1289050"/>
          <p14:tracePt t="63970" x="1485900" y="1263650"/>
          <p14:tracePt t="63970" x="1485900" y="1250950"/>
          <p14:tracePt t="63986" x="1485900" y="1238250"/>
          <p14:tracePt t="64003" x="1485900" y="1206500"/>
          <p14:tracePt t="64020" x="1485900" y="1200150"/>
          <p14:tracePt t="64036" x="1479550" y="1181100"/>
          <p14:tracePt t="64053" x="1460500" y="1162050"/>
          <p14:tracePt t="64070" x="1428750" y="1149350"/>
          <p14:tracePt t="64086" x="1403350" y="1136650"/>
          <p14:tracePt t="64103" x="1371600" y="1130300"/>
          <p14:tracePt t="64120" x="1339850" y="1130300"/>
          <p14:tracePt t="64136" x="1314450" y="1130300"/>
          <p14:tracePt t="64155" x="1308100" y="1130300"/>
          <p14:tracePt t="64170" x="1301750" y="1130300"/>
          <p14:tracePt t="64187" x="1282700" y="1130300"/>
          <p14:tracePt t="64220" x="1276350" y="1136650"/>
          <p14:tracePt t="64236" x="1263650" y="1149350"/>
          <p14:tracePt t="64253" x="1263650" y="1162050"/>
          <p14:tracePt t="64270" x="1263650" y="1187450"/>
          <p14:tracePt t="64286" x="1263650" y="1212850"/>
          <p14:tracePt t="64303" x="1263650" y="1231900"/>
          <p14:tracePt t="64319" x="1263650" y="1244600"/>
          <p14:tracePt t="64336" x="1263650" y="1263650"/>
          <p14:tracePt t="64353" x="1276350" y="1282700"/>
          <p14:tracePt t="64370" x="1289050" y="1301750"/>
          <p14:tracePt t="64370" x="1295400" y="1308100"/>
          <p14:tracePt t="64387" x="1295400" y="1320800"/>
          <p14:tracePt t="64403" x="1301750" y="1327150"/>
          <p14:tracePt t="64419" x="1320800" y="1346200"/>
          <p14:tracePt t="64436" x="1333500" y="1358900"/>
          <p14:tracePt t="64453" x="1333500" y="1365250"/>
          <p14:tracePt t="64470" x="1339850" y="1371600"/>
          <p14:tracePt t="64486" x="1352550" y="1377950"/>
          <p14:tracePt t="64506" x="1358900" y="1377950"/>
          <p14:tracePt t="64520" x="1365250" y="1384300"/>
          <p14:tracePt t="64536" x="1377950" y="1384300"/>
          <p14:tracePt t="64553" x="1390650" y="1384300"/>
          <p14:tracePt t="64570" x="1422400" y="1390650"/>
          <p14:tracePt t="64587" x="1428750" y="1390650"/>
          <p14:tracePt t="64603" x="1435100" y="1390650"/>
          <p14:tracePt t="64619" x="1441450" y="1390650"/>
          <p14:tracePt t="64636" x="1454150" y="1390650"/>
          <p14:tracePt t="64653" x="1466850" y="1390650"/>
          <p14:tracePt t="64670" x="1485900" y="1377950"/>
          <p14:tracePt t="64686" x="1504950" y="1358900"/>
          <p14:tracePt t="64703" x="1504950" y="1327150"/>
          <p14:tracePt t="64719" x="1504950" y="1314450"/>
          <p14:tracePt t="64736" x="1504950" y="1295400"/>
          <p14:tracePt t="64753" x="1504950" y="1270000"/>
          <p14:tracePt t="64769" x="1498600" y="1244600"/>
          <p14:tracePt t="64771" x="1492250" y="1225550"/>
          <p14:tracePt t="64786" x="1479550" y="1187450"/>
          <p14:tracePt t="64803" x="1473200" y="1168400"/>
          <p14:tracePt t="64819" x="1454150" y="1143000"/>
          <p14:tracePt t="64853" x="1447800" y="1130300"/>
          <p14:tracePt t="64874" x="1441450" y="1130300"/>
          <p14:tracePt t="64886" x="1435100" y="1130300"/>
          <p14:tracePt t="64903" x="1428750" y="1117600"/>
          <p14:tracePt t="64920" x="1416050" y="1117600"/>
          <p14:tracePt t="64936" x="1397000" y="1117600"/>
          <p14:tracePt t="64953" x="1377950" y="1117600"/>
          <p14:tracePt t="64969" x="1371600" y="1117600"/>
          <p14:tracePt t="65155" x="0" y="0"/>
        </p14:tracePtLst>
        <p14:tracePtLst>
          <p14:tracePt t="74629" x="1727200" y="1200150"/>
          <p14:tracePt t="74635" x="1651000" y="1206500"/>
          <p14:tracePt t="74643" x="1568450" y="1212850"/>
          <p14:tracePt t="74653" x="1498600" y="1212850"/>
          <p14:tracePt t="74670" x="1397000" y="1212850"/>
          <p14:tracePt t="74686" x="1339850" y="1212850"/>
          <p14:tracePt t="74703" x="1314450" y="1219200"/>
          <p14:tracePt t="74720" x="1308100" y="1225550"/>
          <p14:tracePt t="74736" x="1289050" y="1231900"/>
          <p14:tracePt t="74753" x="1276350" y="1231900"/>
          <p14:tracePt t="74923" x="1276350" y="1238250"/>
          <p14:tracePt t="74939" x="1276350" y="1244600"/>
          <p14:tracePt t="74947" x="1282700" y="1244600"/>
          <p14:tracePt t="74963" x="1289050" y="1244600"/>
          <p14:tracePt t="74971" x="1301750" y="1244600"/>
          <p14:tracePt t="74987" x="1314450" y="1250950"/>
          <p14:tracePt t="75003" x="1320800" y="1250950"/>
          <p14:tracePt t="75019" x="1333500" y="1250950"/>
          <p14:tracePt t="75036" x="1352550" y="1250950"/>
          <p14:tracePt t="75053" x="1371600" y="1263650"/>
          <p14:tracePt t="75069" x="1403350" y="1270000"/>
          <p14:tracePt t="75086" x="1416050" y="1276350"/>
          <p14:tracePt t="75103" x="1428750" y="1282700"/>
          <p14:tracePt t="75120" x="1441450" y="1289050"/>
          <p14:tracePt t="75136" x="1447800" y="1289050"/>
          <p14:tracePt t="75153" x="1460500" y="1295400"/>
          <p14:tracePt t="75170" x="1466850" y="1301750"/>
          <p14:tracePt t="75186" x="1479550" y="1320800"/>
          <p14:tracePt t="75203" x="1485900" y="1339850"/>
          <p14:tracePt t="75219" x="1485900" y="1358900"/>
          <p14:tracePt t="75236" x="1485900" y="1384300"/>
          <p14:tracePt t="75253" x="1485900" y="1390650"/>
          <p14:tracePt t="75269" x="1485900" y="1403350"/>
          <p14:tracePt t="75286" x="1479550" y="1403350"/>
          <p14:tracePt t="75330" x="1460500" y="1403350"/>
          <p14:tracePt t="75339" x="1447800" y="1390650"/>
          <p14:tracePt t="75346" x="1435100" y="1377950"/>
          <p14:tracePt t="75355" x="1416050" y="1371600"/>
          <p14:tracePt t="75370" x="1409700" y="1365250"/>
          <p14:tracePt t="75386" x="1365250" y="1346200"/>
          <p14:tracePt t="75403" x="1358900" y="1339850"/>
          <p14:tracePt t="75420" x="1339850" y="1314450"/>
          <p14:tracePt t="75436" x="1333500" y="1270000"/>
          <p14:tracePt t="75453" x="1320800" y="1238250"/>
          <p14:tracePt t="75469" x="1320800" y="1200150"/>
          <p14:tracePt t="75486" x="1320800" y="1168400"/>
          <p14:tracePt t="75503" x="1320800" y="1143000"/>
          <p14:tracePt t="75520" x="1320800" y="1130300"/>
          <p14:tracePt t="75536" x="1333500" y="1123950"/>
          <p14:tracePt t="75553" x="1346200" y="1111250"/>
          <p14:tracePt t="75570" x="1352550" y="1111250"/>
          <p14:tracePt t="75586" x="1371600" y="1104900"/>
          <p14:tracePt t="75619" x="1377950" y="1104900"/>
          <p14:tracePt t="75635" x="1390650" y="1104900"/>
          <p14:tracePt t="75643" x="1397000" y="1104900"/>
          <p14:tracePt t="75653" x="1403350" y="1104900"/>
          <p14:tracePt t="75670" x="1416050" y="1104900"/>
          <p14:tracePt t="75686" x="1428750" y="1117600"/>
          <p14:tracePt t="75703" x="1441450" y="1130300"/>
          <p14:tracePt t="75720" x="1447800" y="1143000"/>
          <p14:tracePt t="75736" x="1447800" y="1162050"/>
          <p14:tracePt t="75753" x="1454150" y="1181100"/>
          <p14:tracePt t="75754" x="1454150" y="1193800"/>
          <p14:tracePt t="75770" x="1454150" y="1200150"/>
          <p14:tracePt t="75786" x="1454150" y="1231900"/>
          <p14:tracePt t="75803" x="1454150" y="1257300"/>
          <p14:tracePt t="75820" x="1441450" y="1276350"/>
          <p14:tracePt t="75836" x="1428750" y="1289050"/>
          <p14:tracePt t="75853" x="1416050" y="1295400"/>
          <p14:tracePt t="75870" x="1409700" y="1301750"/>
          <p14:tracePt t="75886" x="1403350" y="1301750"/>
          <p14:tracePt t="75903" x="1397000" y="1301750"/>
          <p14:tracePt t="75920" x="1377950" y="1308100"/>
          <p14:tracePt t="75936" x="1371600" y="1308100"/>
          <p14:tracePt t="75953" x="1358900" y="1308100"/>
          <p14:tracePt t="76011" x="1339850" y="1308100"/>
          <p14:tracePt t="76019" x="1333500" y="1308100"/>
          <p14:tracePt t="76027" x="1320800" y="1308100"/>
          <p14:tracePt t="76036" x="1314450" y="1301750"/>
          <p14:tracePt t="76053" x="1308100" y="1295400"/>
          <p14:tracePt t="76070" x="1308100" y="1263650"/>
          <p14:tracePt t="76086" x="1308100" y="1238250"/>
          <p14:tracePt t="76103" x="1327150" y="1212850"/>
          <p14:tracePt t="76120" x="1352550" y="1187450"/>
          <p14:tracePt t="76136" x="1377950" y="1181100"/>
          <p14:tracePt t="76153" x="1397000" y="1174750"/>
          <p14:tracePt t="76170" x="1416050" y="1168400"/>
          <p14:tracePt t="76187" x="1428750" y="1168400"/>
          <p14:tracePt t="76203" x="1447800" y="1168400"/>
          <p14:tracePt t="76220" x="1460500" y="1168400"/>
          <p14:tracePt t="76236" x="1479550" y="1181100"/>
          <p14:tracePt t="76253" x="1498600" y="1193800"/>
          <p14:tracePt t="76270" x="1511300" y="1206500"/>
          <p14:tracePt t="76286" x="1524000" y="1206500"/>
          <p14:tracePt t="76303" x="1536700" y="1219200"/>
          <p14:tracePt t="76319" x="1562100" y="1231900"/>
          <p14:tracePt t="76336" x="1568450" y="1244600"/>
          <p14:tracePt t="76353" x="1568450" y="1257300"/>
          <p14:tracePt t="76369" x="1568450" y="1263650"/>
          <p14:tracePt t="76387" x="1568450" y="1270000"/>
          <p14:tracePt t="76403" x="1568450" y="1282700"/>
          <p14:tracePt t="76420" x="1562100" y="1295400"/>
          <p14:tracePt t="76436" x="1543050" y="1308100"/>
          <p14:tracePt t="76453" x="1524000" y="1314450"/>
          <p14:tracePt t="76470" x="1498600" y="1320800"/>
          <p14:tracePt t="76486" x="1479550" y="1320800"/>
          <p14:tracePt t="76503" x="1454150" y="1320800"/>
          <p14:tracePt t="76520" x="1428750" y="1320800"/>
          <p14:tracePt t="76537" x="1416050" y="1320800"/>
          <p14:tracePt t="76553" x="1409700" y="1320800"/>
          <p14:tracePt t="76570" x="1390650" y="1320800"/>
          <p14:tracePt t="76586" x="1371600" y="1320800"/>
          <p14:tracePt t="76603" x="1365250" y="1320800"/>
          <p14:tracePt t="76619" x="1352550" y="1308100"/>
          <p14:tracePt t="76636" x="1346200" y="1308100"/>
          <p14:tracePt t="76659" x="1339850" y="1301750"/>
          <p14:tracePt t="76669" x="1333500" y="1295400"/>
          <p14:tracePt t="76686" x="1320800" y="1282700"/>
          <p14:tracePt t="76703" x="1320800" y="1270000"/>
          <p14:tracePt t="76719" x="1320800" y="1263650"/>
          <p14:tracePt t="76736" x="1314450" y="1257300"/>
          <p14:tracePt t="76753" x="1314450" y="1250950"/>
          <p14:tracePt t="76769" x="1314450" y="1244600"/>
          <p14:tracePt t="76786" x="1314450" y="1225550"/>
          <p14:tracePt t="76803" x="1320800" y="1212850"/>
          <p14:tracePt t="76819" x="1346200" y="1200150"/>
          <p14:tracePt t="76836" x="1358900" y="1193800"/>
          <p14:tracePt t="76853" x="1371600" y="1187450"/>
          <p14:tracePt t="76886" x="1377950" y="1187450"/>
          <p14:tracePt t="76903" x="1384300" y="1187450"/>
          <p14:tracePt t="76920" x="1403350" y="1187450"/>
          <p14:tracePt t="76936" x="1416050" y="1187450"/>
          <p14:tracePt t="76953" x="1428750" y="1187450"/>
          <p14:tracePt t="76970" x="1435100" y="1187450"/>
          <p14:tracePt t="76986" x="1447800" y="1187450"/>
          <p14:tracePt t="81363" x="0" y="0"/>
        </p14:tracePtLst>
        <p14:tracePtLst>
          <p14:tracePt t="93123" x="1581150" y="1117600"/>
          <p14:tracePt t="93131" x="1587500" y="1117600"/>
          <p14:tracePt t="93141" x="1593850" y="1117600"/>
          <p14:tracePt t="93153" x="1600200" y="1117600"/>
          <p14:tracePt t="93170" x="1619250" y="1117600"/>
          <p14:tracePt t="93172" x="1631950" y="1123950"/>
          <p14:tracePt t="93186" x="1638300" y="1123950"/>
          <p14:tracePt t="93203" x="1644650" y="1123950"/>
          <p14:tracePt t="93251" x="1644650" y="1130300"/>
          <p14:tracePt t="93259" x="1644650" y="1149350"/>
          <p14:tracePt t="93270" x="1644650" y="1168400"/>
          <p14:tracePt t="93286" x="1644650" y="1187450"/>
          <p14:tracePt t="93303" x="1644650" y="1219200"/>
          <p14:tracePt t="93320" x="1612900" y="1250950"/>
          <p14:tracePt t="93336" x="1606550" y="1257300"/>
          <p14:tracePt t="93387" x="1593850" y="1263650"/>
          <p14:tracePt t="93395" x="1581150" y="1263650"/>
          <p14:tracePt t="93403" x="1562100" y="1270000"/>
          <p14:tracePt t="93419" x="1536700" y="1270000"/>
          <p14:tracePt t="93436" x="1511300" y="1270000"/>
          <p14:tracePt t="93491" x="1498600" y="1270000"/>
          <p14:tracePt t="93499" x="1485900" y="1270000"/>
          <p14:tracePt t="93507" x="1479550" y="1270000"/>
          <p14:tracePt t="93519" x="1460500" y="1270000"/>
          <p14:tracePt t="93536" x="1403350" y="1219200"/>
          <p14:tracePt t="93553" x="1377950" y="1187450"/>
          <p14:tracePt t="93570" x="1371600" y="1168400"/>
          <p14:tracePt t="93571" x="1371600" y="1155700"/>
          <p14:tracePt t="93586" x="1371600" y="1136650"/>
          <p14:tracePt t="93603" x="1371600" y="1130300"/>
          <p14:tracePt t="93619" x="1371600" y="1117600"/>
          <p14:tracePt t="93636" x="1377950" y="1117600"/>
          <p14:tracePt t="93653" x="1377950" y="1111250"/>
          <p14:tracePt t="93715" x="1390650" y="1111250"/>
          <p14:tracePt t="93723" x="1397000" y="1111250"/>
          <p14:tracePt t="93731" x="1416050" y="1117600"/>
          <p14:tracePt t="93747" x="1428750" y="1130300"/>
          <p14:tracePt t="93755" x="1441450" y="1143000"/>
          <p14:tracePt t="93769" x="1447800" y="1162050"/>
          <p14:tracePt t="93786" x="1466850" y="1200150"/>
          <p14:tracePt t="93803" x="1466850" y="1231900"/>
          <p14:tracePt t="93820" x="1473200" y="1250950"/>
          <p14:tracePt t="93836" x="1479550" y="1276350"/>
          <p14:tracePt t="93853" x="1479550" y="1295400"/>
          <p14:tracePt t="93870" x="1479550" y="1320800"/>
          <p14:tracePt t="93886" x="1479550" y="1327150"/>
          <p14:tracePt t="93903" x="1473200" y="1339850"/>
          <p14:tracePt t="93920" x="1466850" y="1339850"/>
          <p14:tracePt t="93936" x="1460500" y="1346200"/>
          <p14:tracePt t="93953" x="1447800" y="1352550"/>
          <p14:tracePt t="93970" x="1441450" y="1352550"/>
          <p14:tracePt t="94051" x="1422400" y="1352550"/>
          <p14:tracePt t="94058" x="1397000" y="1346200"/>
          <p14:tracePt t="94069" x="1390650" y="1333500"/>
          <p14:tracePt t="94086" x="1371600" y="1320800"/>
          <p14:tracePt t="94103" x="1365250" y="1314450"/>
          <p14:tracePt t="94120" x="1358900" y="1301750"/>
          <p14:tracePt t="94136" x="1346200" y="1289050"/>
          <p14:tracePt t="94153" x="1346200" y="1263650"/>
          <p14:tracePt t="94170" x="1333500" y="1231900"/>
          <p14:tracePt t="94171" x="1333500" y="1219200"/>
          <p14:tracePt t="94186" x="1333500" y="1193800"/>
          <p14:tracePt t="94203" x="1333500" y="1174750"/>
          <p14:tracePt t="94220" x="1352550" y="1162050"/>
          <p14:tracePt t="94259" x="1358900" y="1162050"/>
          <p14:tracePt t="94314" x="1365250" y="1162050"/>
          <p14:tracePt t="94331" x="1377950" y="1162050"/>
          <p14:tracePt t="94339" x="1384300" y="1162050"/>
          <p14:tracePt t="94347" x="1390650" y="1162050"/>
          <p14:tracePt t="94355" x="1403350" y="1162050"/>
          <p14:tracePt t="94369" x="1416050" y="1168400"/>
          <p14:tracePt t="94386" x="1460500" y="1193800"/>
          <p14:tracePt t="94403" x="1460500" y="1206500"/>
          <p14:tracePt t="94419" x="1466850" y="1212850"/>
          <p14:tracePt t="94436" x="1473200" y="1212850"/>
          <p14:tracePt t="94453" x="1479550" y="1219200"/>
          <p14:tracePt t="94469" x="1479550" y="1231900"/>
          <p14:tracePt t="94486" x="1479550" y="1250950"/>
          <p14:tracePt t="94503" x="1479550" y="1263650"/>
          <p14:tracePt t="94519" x="1479550" y="1282700"/>
          <p14:tracePt t="94536" x="1473200" y="1289050"/>
          <p14:tracePt t="94553" x="1454150" y="1301750"/>
          <p14:tracePt t="94570" x="1435100" y="1308100"/>
          <p14:tracePt t="94586" x="1428750" y="1308100"/>
          <p14:tracePt t="94603" x="1422400" y="1308100"/>
          <p14:tracePt t="94620" x="1409700" y="1308100"/>
          <p14:tracePt t="94636" x="1397000" y="1308100"/>
          <p14:tracePt t="94653" x="1384300" y="1308100"/>
          <p14:tracePt t="94669" x="1377950" y="1301750"/>
          <p14:tracePt t="94687" x="1365250" y="1301750"/>
          <p14:tracePt t="94703" x="1358900" y="1301750"/>
          <p14:tracePt t="94720" x="1358900" y="1295400"/>
          <p14:tracePt t="94736" x="1333500" y="1282700"/>
          <p14:tracePt t="94753" x="1314450" y="1263650"/>
          <p14:tracePt t="94769" x="1295400" y="1244600"/>
          <p14:tracePt t="94786" x="1289050" y="1238250"/>
          <p14:tracePt t="94803" x="1276350" y="1238250"/>
          <p14:tracePt t="94819" x="1276350" y="1225550"/>
          <p14:tracePt t="94836" x="1276350" y="1219200"/>
          <p14:tracePt t="94853" x="1276350" y="1212850"/>
          <p14:tracePt t="94869" x="1276350" y="1206500"/>
          <p14:tracePt t="94886" x="1282700" y="1200150"/>
          <p14:tracePt t="94903" x="1289050" y="1200150"/>
          <p14:tracePt t="94919" x="1308100" y="1200150"/>
          <p14:tracePt t="94936" x="1327150" y="1193800"/>
          <p14:tracePt t="94953" x="1358900" y="1193800"/>
          <p14:tracePt t="94969" x="1384300" y="1193800"/>
          <p14:tracePt t="94987" x="1403350" y="1193800"/>
          <p14:tracePt t="95003" x="1409700" y="1193800"/>
          <p14:tracePt t="95019" x="1428750" y="1200150"/>
          <p14:tracePt t="95036" x="1441450" y="1206500"/>
          <p14:tracePt t="95053" x="1447800" y="1212850"/>
          <p14:tracePt t="95070" x="1466850" y="1225550"/>
          <p14:tracePt t="95086" x="1479550" y="1231900"/>
          <p14:tracePt t="95103" x="1485900" y="1244600"/>
          <p14:tracePt t="95120" x="1492250" y="1257300"/>
          <p14:tracePt t="95136" x="1492250" y="1282700"/>
          <p14:tracePt t="95153" x="1492250" y="1289050"/>
          <p14:tracePt t="95169" x="1492250" y="1295400"/>
          <p14:tracePt t="95186" x="1492250" y="1308100"/>
          <p14:tracePt t="95203" x="1492250" y="1320800"/>
          <p14:tracePt t="95219" x="1479550" y="1327150"/>
          <p14:tracePt t="95236" x="1460500" y="1333500"/>
          <p14:tracePt t="95253" x="1435100" y="1346200"/>
          <p14:tracePt t="95275" x="1428750" y="1346200"/>
          <p14:tracePt t="95286" x="1422400" y="1346200"/>
          <p14:tracePt t="95307" x="1409700" y="1346200"/>
          <p14:tracePt t="95331" x="1403350" y="1339850"/>
          <p14:tracePt t="95339" x="1384300" y="1339850"/>
          <p14:tracePt t="95353" x="1377950" y="1327150"/>
          <p14:tracePt t="95369" x="1346200" y="1301750"/>
          <p14:tracePt t="95386" x="1333500" y="1276350"/>
          <p14:tracePt t="95403" x="1327150" y="1250950"/>
          <p14:tracePt t="95420" x="1320800" y="1225550"/>
          <p14:tracePt t="95436" x="1320800" y="1212850"/>
          <p14:tracePt t="95453" x="1320800" y="1193800"/>
          <p14:tracePt t="95470" x="1320800" y="1181100"/>
          <p14:tracePt t="95486" x="1320800" y="1168400"/>
          <p14:tracePt t="95507" x="1327150" y="1162050"/>
          <p14:tracePt t="95579" x="1339850" y="1162050"/>
          <p14:tracePt t="95587" x="1352550" y="1162050"/>
          <p14:tracePt t="95595" x="1371600" y="1162050"/>
          <p14:tracePt t="95603" x="1384300" y="1174750"/>
          <p14:tracePt t="95619" x="1409700" y="1187450"/>
          <p14:tracePt t="95636" x="1435100" y="1212850"/>
          <p14:tracePt t="95653" x="1447800" y="1225550"/>
          <p14:tracePt t="95669" x="1460500" y="1231900"/>
          <p14:tracePt t="95686" x="1466850" y="1244600"/>
          <p14:tracePt t="95703" x="1473200" y="1250950"/>
          <p14:tracePt t="95719" x="1479550" y="1270000"/>
          <p14:tracePt t="95736" x="1479550" y="1276350"/>
          <p14:tracePt t="95753" x="1479550" y="1295400"/>
          <p14:tracePt t="95770" x="1479550" y="1301750"/>
          <p14:tracePt t="95786" x="1460500" y="1327150"/>
          <p14:tracePt t="95803" x="1435100" y="1339850"/>
          <p14:tracePt t="95820" x="1422400" y="1346200"/>
          <p14:tracePt t="95836" x="1416050" y="1346200"/>
          <p14:tracePt t="95853" x="1403350" y="1346200"/>
          <p14:tracePt t="95870" x="1397000" y="1346200"/>
          <p14:tracePt t="95886" x="1384300" y="1346200"/>
          <p14:tracePt t="95922" x="1377950" y="1346200"/>
          <p14:tracePt t="95979" x="1365250" y="1346200"/>
          <p14:tracePt t="95987" x="1352550" y="1339850"/>
          <p14:tracePt t="96003" x="1346200" y="1333500"/>
          <p14:tracePt t="96011" x="1333500" y="1327150"/>
          <p14:tracePt t="96019" x="1327150" y="1314450"/>
          <p14:tracePt t="96036" x="1308100" y="1276350"/>
          <p14:tracePt t="96053" x="1308100" y="1238250"/>
          <p14:tracePt t="96069" x="1308100" y="1206500"/>
          <p14:tracePt t="96086" x="1308100" y="1200150"/>
          <p14:tracePt t="96107" x="1308100" y="1193800"/>
          <p14:tracePt t="96147" x="1320800" y="1193800"/>
          <p14:tracePt t="96155" x="1327150" y="1193800"/>
          <p14:tracePt t="96163" x="1333500" y="1187450"/>
          <p14:tracePt t="96172" x="1339850" y="1187450"/>
          <p14:tracePt t="96186" x="1346200" y="1187450"/>
          <p14:tracePt t="96203" x="1352550" y="1187450"/>
          <p14:tracePt t="96220" x="1365250" y="1187450"/>
          <p14:tracePt t="96236" x="1384300" y="1193800"/>
          <p14:tracePt t="96253" x="1409700" y="1212850"/>
          <p14:tracePt t="96269" x="1422400" y="1219200"/>
          <p14:tracePt t="96286" x="1435100" y="1225550"/>
          <p14:tracePt t="96315" x="1441450" y="1231900"/>
          <p14:tracePt t="96331" x="1447800" y="1231900"/>
          <p14:tracePt t="96339" x="1447800" y="1238250"/>
          <p14:tracePt t="96363" x="1447800" y="1244600"/>
          <p14:tracePt t="96387" x="1447800" y="1257300"/>
          <p14:tracePt t="96403" x="1447800" y="1263650"/>
          <p14:tracePt t="96411" x="1447800" y="1270000"/>
          <p14:tracePt t="96419" x="1441450" y="1282700"/>
          <p14:tracePt t="96436" x="1435100" y="1289050"/>
          <p14:tracePt t="96453" x="1416050" y="1301750"/>
          <p14:tracePt t="96470" x="1403350" y="1301750"/>
          <p14:tracePt t="96486" x="1397000" y="1301750"/>
          <p14:tracePt t="96503" x="1390650" y="1301750"/>
          <p14:tracePt t="96523" x="1384300" y="1301750"/>
          <p14:tracePt t="96803" x="0" y="0"/>
        </p14:tracePtLst>
        <p14:tracePtLst>
          <p14:tracePt t="106875" x="1441450" y="1308100"/>
          <p14:tracePt t="106923" x="1441450" y="1327150"/>
          <p14:tracePt t="106931" x="1441450" y="1333500"/>
          <p14:tracePt t="106939" x="1447800" y="1346200"/>
          <p14:tracePt t="106963" x="1447800" y="1352550"/>
          <p14:tracePt t="106971" x="1454150" y="1358900"/>
          <p14:tracePt t="106986" x="1466850" y="1377950"/>
          <p14:tracePt t="107003" x="1473200" y="1390650"/>
          <p14:tracePt t="107020" x="1479550" y="1390650"/>
          <p14:tracePt t="107036" x="1492250" y="1397000"/>
          <p14:tracePt t="107053" x="1517650" y="1403350"/>
          <p14:tracePt t="107070" x="1536700" y="1403350"/>
          <p14:tracePt t="107086" x="1555750" y="1403350"/>
          <p14:tracePt t="107103" x="1574800" y="1403350"/>
          <p14:tracePt t="107120" x="1581150" y="1403350"/>
          <p14:tracePt t="107187" x="1581150" y="1397000"/>
          <p14:tracePt t="107195" x="1568450" y="1390650"/>
          <p14:tracePt t="107203" x="1568450" y="1384300"/>
          <p14:tracePt t="107220" x="1530350" y="1377950"/>
          <p14:tracePt t="107236" x="1479550" y="1352550"/>
          <p14:tracePt t="107253" x="1435100" y="1346200"/>
          <p14:tracePt t="107269" x="1422400" y="1339850"/>
          <p14:tracePt t="107286" x="1409700" y="1333500"/>
          <p14:tracePt t="107303" x="1397000" y="1333500"/>
          <p14:tracePt t="107320" x="1377950" y="1333500"/>
          <p14:tracePt t="107336" x="1358900" y="1333500"/>
          <p14:tracePt t="107353" x="1346200" y="1333500"/>
          <p14:tracePt t="107370" x="1327150" y="1327150"/>
          <p14:tracePt t="107371" x="1320800" y="1327150"/>
          <p14:tracePt t="107387" x="1314450" y="1320800"/>
          <p14:tracePt t="107411" x="1314450" y="1314450"/>
          <p14:tracePt t="107420" x="1301750" y="1314450"/>
          <p14:tracePt t="107436" x="1301750" y="1301750"/>
          <p14:tracePt t="107453" x="1301750" y="1282700"/>
          <p14:tracePt t="107469" x="1301750" y="1263650"/>
          <p14:tracePt t="107486" x="1301750" y="1250950"/>
          <p14:tracePt t="107503" x="1301750" y="1238250"/>
          <p14:tracePt t="107520" x="1301750" y="1231900"/>
          <p14:tracePt t="107536" x="1308100" y="1219200"/>
          <p14:tracePt t="107553" x="1314450" y="1212850"/>
          <p14:tracePt t="107569" x="1327150" y="1212850"/>
          <p14:tracePt t="107571" x="1339850" y="1206500"/>
          <p14:tracePt t="107587" x="1352550" y="1206500"/>
          <p14:tracePt t="107603" x="1358900" y="1206500"/>
          <p14:tracePt t="107619" x="1377950" y="1200150"/>
          <p14:tracePt t="107636" x="1384300" y="1200150"/>
          <p14:tracePt t="107653" x="1397000" y="1200150"/>
          <p14:tracePt t="107686" x="1403350" y="1200150"/>
          <p14:tracePt t="107707" x="1416050" y="1200150"/>
          <p14:tracePt t="107731" x="1416050" y="1206500"/>
          <p14:tracePt t="107740" x="1422400" y="1219200"/>
          <p14:tracePt t="107753" x="1422400" y="1231900"/>
          <p14:tracePt t="107770" x="1428750" y="1250950"/>
          <p14:tracePt t="107771" x="1428750" y="1263650"/>
          <p14:tracePt t="107788" x="1428750" y="1270000"/>
          <p14:tracePt t="107803" x="1428750" y="1276350"/>
          <p14:tracePt t="107826" x="1428750" y="1282700"/>
          <p14:tracePt t="107836" x="1428750" y="1289050"/>
          <p14:tracePt t="107853" x="1428750" y="1301750"/>
          <p14:tracePt t="107870" x="1416050" y="1314450"/>
          <p14:tracePt t="107887" x="1390650" y="1327150"/>
          <p14:tracePt t="107903" x="1365250" y="1339850"/>
          <p14:tracePt t="107920" x="1352550" y="1346200"/>
          <p14:tracePt t="107987" x="1346200" y="1346200"/>
          <p14:tracePt t="107995" x="1339850" y="1346200"/>
          <p14:tracePt t="108003" x="1333500" y="1346200"/>
          <p14:tracePt t="108019" x="1320800" y="1346200"/>
          <p14:tracePt t="108036" x="1314450" y="1339850"/>
          <p14:tracePt t="108053" x="1308100" y="1333500"/>
          <p14:tracePt t="108069" x="1301750" y="1327150"/>
          <p14:tracePt t="108122" x="1301750" y="1320800"/>
          <p14:tracePt t="108131" x="1295400" y="1314450"/>
          <p14:tracePt t="108307" x="0" y="0"/>
        </p14:tracePtLst>
        <p14:tracePtLst>
          <p14:tracePt t="108763" x="1409700" y="1200150"/>
          <p14:tracePt t="108852" x="1416050" y="1200150"/>
          <p14:tracePt t="108868" x="1428750" y="1200150"/>
          <p14:tracePt t="108908" x="1435100" y="1200150"/>
          <p14:tracePt t="108925" x="1441450" y="1200150"/>
          <p14:tracePt t="108931" x="1454150" y="1212850"/>
          <p14:tracePt t="108939" x="1454150" y="1219200"/>
          <p14:tracePt t="108953" x="1454150" y="1225550"/>
          <p14:tracePt t="108970" x="1460500" y="1244600"/>
          <p14:tracePt t="108986" x="1460500" y="1270000"/>
          <p14:tracePt t="109003" x="1460500" y="1282700"/>
          <p14:tracePt t="109020" x="1460500" y="1295400"/>
          <p14:tracePt t="109036" x="1447800" y="1327150"/>
          <p14:tracePt t="109053" x="1416050" y="1358900"/>
          <p14:tracePt t="109070" x="1377950" y="1377950"/>
          <p14:tracePt t="109086" x="1358900" y="1384300"/>
          <p14:tracePt t="109103" x="1352550" y="1384300"/>
          <p14:tracePt t="109139" x="1339850" y="1384300"/>
          <p14:tracePt t="109163" x="1327150" y="1384300"/>
          <p14:tracePt t="109171" x="1320800" y="1377950"/>
          <p14:tracePt t="109178" x="1314450" y="1371600"/>
          <p14:tracePt t="109187" x="1295400" y="1346200"/>
          <p14:tracePt t="109203" x="1289050" y="1327150"/>
          <p14:tracePt t="109220" x="1289050" y="1308100"/>
          <p14:tracePt t="109236" x="1282700" y="1295400"/>
          <p14:tracePt t="109253" x="1282700" y="1289050"/>
          <p14:tracePt t="109269" x="1282700" y="1270000"/>
          <p14:tracePt t="109286" x="1282700" y="1257300"/>
          <p14:tracePt t="109303" x="1282700" y="1250950"/>
          <p14:tracePt t="109320" x="1289050" y="1244600"/>
          <p14:tracePt t="109336" x="1308100" y="1244600"/>
          <p14:tracePt t="109353" x="1320800" y="1238250"/>
          <p14:tracePt t="109369" x="1333500" y="1231900"/>
          <p14:tracePt t="109386" x="1358900" y="1231900"/>
          <p14:tracePt t="109403" x="1365250" y="1225550"/>
          <p14:tracePt t="109547" x="0" y="0"/>
        </p14:tracePtLst>
        <p14:tracePtLst>
          <p14:tracePt t="111692" x="2298700" y="1231900"/>
          <p14:tracePt t="111899" x="2305050" y="1231900"/>
          <p14:tracePt t="111956" x="2305050" y="1238250"/>
          <p14:tracePt t="111988" x="2305050" y="1244600"/>
          <p14:tracePt t="111995" x="2311400" y="1250950"/>
          <p14:tracePt t="112003" x="2317750" y="1250950"/>
          <p14:tracePt t="112051" x="2317750" y="1257300"/>
          <p14:tracePt t="112347" x="2324100" y="1257300"/>
          <p14:tracePt t="112356" x="2324100" y="1250950"/>
          <p14:tracePt t="112372" x="2330450" y="1244600"/>
          <p14:tracePt t="112483" x="2336800" y="1244600"/>
          <p14:tracePt t="112491" x="2343150" y="1244600"/>
          <p14:tracePt t="112503" x="2349500" y="1244600"/>
          <p14:tracePt t="112523" x="2355850" y="1244600"/>
          <p14:tracePt t="112555" x="2355850" y="1250950"/>
          <p14:tracePt t="112563" x="2355850" y="1257300"/>
          <p14:tracePt t="112571" x="2355850" y="1263650"/>
          <p14:tracePt t="112586" x="2355850" y="1270000"/>
          <p14:tracePt t="112603" x="2355850" y="1282700"/>
          <p14:tracePt t="112619" x="2355850" y="1295400"/>
          <p14:tracePt t="112636" x="2349500" y="1301750"/>
          <p14:tracePt t="112653" x="2343150" y="1308100"/>
          <p14:tracePt t="112731" x="2336800" y="1308100"/>
          <p14:tracePt t="112747" x="2330450" y="1308100"/>
          <p14:tracePt t="112763" x="2330450" y="1289050"/>
          <p14:tracePt t="112772" x="2330450" y="1282700"/>
          <p14:tracePt t="112779" x="2336800" y="1257300"/>
          <p14:tracePt t="112787" x="2336800" y="1250950"/>
          <p14:tracePt t="112803" x="2343150" y="1238250"/>
          <p14:tracePt t="112820" x="2349500" y="1219200"/>
          <p14:tracePt t="112947" x="2355850" y="1219200"/>
          <p14:tracePt t="112955" x="2355850" y="1225550"/>
          <p14:tracePt t="112963" x="2355850" y="1238250"/>
          <p14:tracePt t="112971" x="2355850" y="1257300"/>
          <p14:tracePt t="112986" x="2355850" y="1282700"/>
          <p14:tracePt t="113003" x="2355850" y="1308100"/>
          <p14:tracePt t="113019" x="2355850" y="1333500"/>
          <p14:tracePt t="113131" x="2343150" y="1333500"/>
          <p14:tracePt t="113187" x="2336800" y="1333500"/>
          <p14:tracePt t="113211" x="2330450" y="1333500"/>
          <p14:tracePt t="113211" x="0" y="0"/>
        </p14:tracePtLst>
        <p14:tracePtLst>
          <p14:tracePt t="113547" x="2184400" y="1352550"/>
          <p14:tracePt t="113692" x="2184400" y="1333500"/>
          <p14:tracePt t="113707" x="2197100" y="1320800"/>
          <p14:tracePt t="113715" x="2197100" y="1314450"/>
          <p14:tracePt t="113731" x="2203450" y="1301750"/>
          <p14:tracePt t="113739" x="2203450" y="1295400"/>
          <p14:tracePt t="113753" x="2209800" y="1289050"/>
          <p14:tracePt t="113770" x="2216150" y="1282700"/>
          <p14:tracePt t="113787" x="2216150" y="1270000"/>
          <p14:tracePt t="113803" x="2216150" y="1263650"/>
          <p14:tracePt t="113820" x="2216150" y="1238250"/>
          <p14:tracePt t="113836" x="2216150" y="1219200"/>
          <p14:tracePt t="113853" x="2216150" y="1212850"/>
          <p14:tracePt t="113870" x="2216150" y="1193800"/>
          <p14:tracePt t="113962" x="2190750" y="1187450"/>
          <p14:tracePt t="113971" x="2184400" y="1187450"/>
          <p14:tracePt t="113978" x="2171700" y="1181100"/>
          <p14:tracePt t="113987" x="2152650" y="1181100"/>
          <p14:tracePt t="114003" x="2120900" y="1168400"/>
          <p14:tracePt t="114019" x="2089150" y="1168400"/>
          <p14:tracePt t="114036" x="2025650" y="1168400"/>
          <p14:tracePt t="114053" x="1962150" y="1162050"/>
          <p14:tracePt t="114070" x="1905000" y="1162050"/>
          <p14:tracePt t="114086" x="1854200" y="1162050"/>
          <p14:tracePt t="114103" x="1803400" y="1162050"/>
          <p14:tracePt t="114119" x="1778000" y="1162050"/>
          <p14:tracePt t="114136" x="1765300" y="1162050"/>
          <p14:tracePt t="114187" x="1758950" y="1162050"/>
          <p14:tracePt t="114203" x="1739900" y="1168400"/>
          <p14:tracePt t="114226" x="1733550" y="1174750"/>
          <p14:tracePt t="114235" x="1733550" y="1181100"/>
          <p14:tracePt t="114243" x="1720850" y="1187450"/>
          <p14:tracePt t="114266" x="1720850" y="1200150"/>
          <p14:tracePt t="114275" x="1720850" y="1206500"/>
          <p14:tracePt t="114286" x="1720850" y="1212850"/>
          <p14:tracePt t="114303" x="1720850" y="1225550"/>
          <p14:tracePt t="114320" x="1720850" y="1244600"/>
          <p14:tracePt t="114336" x="1720850" y="1263650"/>
          <p14:tracePt t="114353" x="1720850" y="1282700"/>
          <p14:tracePt t="114369" x="1727200" y="1301750"/>
          <p14:tracePt t="114371" x="1733550" y="1314450"/>
          <p14:tracePt t="114386" x="1752600" y="1333500"/>
          <p14:tracePt t="114403" x="1765300" y="1339850"/>
          <p14:tracePt t="114419" x="1797050" y="1358900"/>
          <p14:tracePt t="114436" x="1822450" y="1365250"/>
          <p14:tracePt t="114454" x="1847850" y="1371600"/>
          <p14:tracePt t="114470" x="1873250" y="1384300"/>
          <p14:tracePt t="114487" x="1905000" y="1384300"/>
          <p14:tracePt t="114503" x="1955800" y="1403350"/>
          <p14:tracePt t="114520" x="2000250" y="1409700"/>
          <p14:tracePt t="114536" x="2063750" y="1416050"/>
          <p14:tracePt t="114553" x="2127250" y="1428750"/>
          <p14:tracePt t="114569" x="2203450" y="1428750"/>
          <p14:tracePt t="114586" x="2260600" y="1435100"/>
          <p14:tracePt t="114603" x="2279650" y="1435100"/>
          <p14:tracePt t="114620" x="2286000" y="1435100"/>
          <p14:tracePt t="114636" x="2298700" y="1428750"/>
          <p14:tracePt t="114653" x="2317750" y="1409700"/>
          <p14:tracePt t="114669" x="2330450" y="1390650"/>
          <p14:tracePt t="114686" x="2343150" y="1377950"/>
          <p14:tracePt t="114703" x="2349500" y="1371600"/>
          <p14:tracePt t="114719" x="2349500" y="1365250"/>
          <p14:tracePt t="114736" x="2349500" y="1346200"/>
          <p14:tracePt t="114753" x="2349500" y="1333500"/>
          <p14:tracePt t="114770" x="2349500" y="1308100"/>
          <p14:tracePt t="114786" x="2336800" y="1263650"/>
          <p14:tracePt t="114803" x="2317750" y="1244600"/>
          <p14:tracePt t="114819" x="2305050" y="1225550"/>
          <p14:tracePt t="114836" x="2286000" y="1212850"/>
          <p14:tracePt t="114853" x="2266950" y="1206500"/>
          <p14:tracePt t="114870" x="2228850" y="1181100"/>
          <p14:tracePt t="114886" x="2190750" y="1168400"/>
          <p14:tracePt t="114903" x="2159000" y="1162050"/>
          <p14:tracePt t="114920" x="2120900" y="1162050"/>
          <p14:tracePt t="114936" x="2082800" y="1155700"/>
          <p14:tracePt t="114953" x="2038350" y="1155700"/>
          <p14:tracePt t="114969" x="2000250" y="1155700"/>
          <p14:tracePt t="114986" x="1949450" y="1155700"/>
          <p14:tracePt t="115003" x="1905000" y="1155700"/>
          <p14:tracePt t="115020" x="1866900" y="1155700"/>
          <p14:tracePt t="115036" x="1847850" y="1155700"/>
          <p14:tracePt t="115053" x="1816100" y="1162050"/>
          <p14:tracePt t="115070" x="1790700" y="1168400"/>
          <p14:tracePt t="115086" x="1771650" y="1174750"/>
          <p14:tracePt t="115103" x="1752600" y="1193800"/>
          <p14:tracePt t="115120" x="1727200" y="1219200"/>
          <p14:tracePt t="115136" x="1714500" y="1225550"/>
          <p14:tracePt t="115153" x="1701800" y="1244600"/>
          <p14:tracePt t="115170" x="1689100" y="1263650"/>
          <p14:tracePt t="115186" x="1682750" y="1276350"/>
          <p14:tracePt t="115203" x="1682750" y="1295400"/>
          <p14:tracePt t="115220" x="1682750" y="1301750"/>
          <p14:tracePt t="115236" x="1682750" y="1314450"/>
          <p14:tracePt t="115253" x="1682750" y="1327150"/>
          <p14:tracePt t="115269" x="1682750" y="1333500"/>
          <p14:tracePt t="115286" x="1689100" y="1339850"/>
          <p14:tracePt t="115303" x="1708150" y="1358900"/>
          <p14:tracePt t="115320" x="1708150" y="1365250"/>
          <p14:tracePt t="115336" x="1720850" y="1377950"/>
          <p14:tracePt t="115353" x="1746250" y="1390650"/>
          <p14:tracePt t="115355" x="1752600" y="1397000"/>
          <p14:tracePt t="115370" x="1765300" y="1397000"/>
          <p14:tracePt t="115386" x="1822450" y="1416050"/>
          <p14:tracePt t="115403" x="1860550" y="1422400"/>
          <p14:tracePt t="115420" x="1898650" y="1422400"/>
          <p14:tracePt t="115436" x="1936750" y="1422400"/>
          <p14:tracePt t="115453" x="1968500" y="1422400"/>
          <p14:tracePt t="115470" x="1987550" y="1422400"/>
          <p14:tracePt t="115486" x="2006600" y="1422400"/>
          <p14:tracePt t="115503" x="2025650" y="1422400"/>
          <p14:tracePt t="115520" x="2032000" y="1416050"/>
          <p14:tracePt t="115536" x="2044700" y="1416050"/>
          <p14:tracePt t="115553" x="2057400" y="1409700"/>
          <p14:tracePt t="115570" x="2070100" y="1403350"/>
          <p14:tracePt t="115586" x="2089150" y="1377950"/>
          <p14:tracePt t="115603" x="2095500" y="1377950"/>
          <p14:tracePt t="115620" x="2108200" y="1365250"/>
          <p14:tracePt t="115636" x="2108200" y="1358900"/>
          <p14:tracePt t="115653" x="2108200" y="1339850"/>
          <p14:tracePt t="115669" x="2108200" y="1327150"/>
          <p14:tracePt t="115686" x="2108200" y="1301750"/>
          <p14:tracePt t="115703" x="2108200" y="1282700"/>
          <p14:tracePt t="115720" x="2108200" y="1263650"/>
          <p14:tracePt t="115736" x="2101850" y="1250950"/>
          <p14:tracePt t="115753" x="2095500" y="1244600"/>
          <p14:tracePt t="115770" x="2089150" y="1231900"/>
          <p14:tracePt t="115786" x="2082800" y="1225550"/>
          <p14:tracePt t="115803" x="2076450" y="1219200"/>
          <p14:tracePt t="115820" x="2070100" y="1212850"/>
          <p14:tracePt t="115836" x="2063750" y="1212850"/>
          <p14:tracePt t="115859" x="2051050" y="1206500"/>
          <p14:tracePt t="116003" x="0" y="0"/>
        </p14:tracePtLst>
        <p14:tracePtLst>
          <p14:tracePt t="121580" x="2241550" y="1320800"/>
          <p14:tracePt t="121787" x="2241550" y="1314450"/>
          <p14:tracePt t="121803" x="2247900" y="1314450"/>
          <p14:tracePt t="121978" x="2241550" y="1314450"/>
          <p14:tracePt t="122003" x="2235200" y="1314450"/>
          <p14:tracePt t="122019" x="2228850" y="1314450"/>
          <p14:tracePt t="122603" x="2216150" y="1314450"/>
          <p14:tracePt t="122627" x="2203450" y="1320800"/>
          <p14:tracePt t="122659" x="2197100" y="1320800"/>
          <p14:tracePt t="122675" x="2184400" y="1320800"/>
          <p14:tracePt t="122691" x="2178050" y="1327150"/>
          <p14:tracePt t="122723" x="2178050" y="1333500"/>
          <p14:tracePt t="122891" x="2165350" y="1333500"/>
          <p14:tracePt t="122907" x="2159000" y="1339850"/>
          <p14:tracePt t="122955" x="2146300" y="1339850"/>
          <p14:tracePt t="122979" x="2139950" y="1339850"/>
          <p14:tracePt t="123003" x="2133600" y="1339850"/>
          <p14:tracePt t="123019" x="2120900" y="1339850"/>
          <p14:tracePt t="123035" x="2108200" y="1339850"/>
          <p14:tracePt t="123043" x="2101850" y="1339850"/>
          <p14:tracePt t="123058" x="2089150" y="1339850"/>
          <p14:tracePt t="123069" x="2076450" y="1339850"/>
          <p14:tracePt t="123086" x="2063750" y="1339850"/>
          <p14:tracePt t="123103" x="2051050" y="1339850"/>
          <p14:tracePt t="123120" x="2044700" y="1339850"/>
          <p14:tracePt t="123139" x="2038350" y="1339850"/>
          <p14:tracePt t="123153" x="2032000" y="1339850"/>
          <p14:tracePt t="123170" x="2025650" y="1339850"/>
          <p14:tracePt t="123187" x="2019300" y="1339850"/>
          <p14:tracePt t="123203" x="2012950" y="1346200"/>
          <p14:tracePt t="123220" x="2006600" y="1346200"/>
          <p14:tracePt t="123236" x="1993900" y="1346200"/>
          <p14:tracePt t="123253" x="1987550" y="1346200"/>
          <p14:tracePt t="123275" x="1981200" y="1346200"/>
          <p14:tracePt t="123286" x="1968500" y="1346200"/>
          <p14:tracePt t="123303" x="1962150" y="1346200"/>
          <p14:tracePt t="123319" x="1955800" y="1346200"/>
          <p14:tracePt t="123363" x="1949450" y="1346200"/>
          <p14:tracePt t="123395" x="1943100" y="1346200"/>
          <p14:tracePt t="123411" x="1936750" y="1346200"/>
          <p14:tracePt t="124323" x="0" y="0"/>
        </p14:tracePtLst>
        <p14:tracePtLst>
          <p14:tracePt t="124827" x="1511300" y="1377950"/>
          <p14:tracePt t="124939" x="1504950" y="1377950"/>
          <p14:tracePt t="124979" x="1492250" y="1371600"/>
          <p14:tracePt t="124987" x="1492250" y="1352550"/>
          <p14:tracePt t="124995" x="1492250" y="1339850"/>
          <p14:tracePt t="125003" x="1492250" y="1320800"/>
          <p14:tracePt t="125020" x="1492250" y="1289050"/>
          <p14:tracePt t="125036" x="1485900" y="1244600"/>
          <p14:tracePt t="125053" x="1485900" y="1212850"/>
          <p14:tracePt t="125070" x="1473200" y="1193800"/>
          <p14:tracePt t="125086" x="1466850" y="1174750"/>
          <p14:tracePt t="125107" x="1460500" y="1174750"/>
          <p14:tracePt t="125131" x="1460500" y="1168400"/>
          <p14:tracePt t="125139" x="1454150" y="1168400"/>
          <p14:tracePt t="125155" x="1441450" y="1168400"/>
          <p14:tracePt t="125170" x="1428750" y="1168400"/>
          <p14:tracePt t="125187" x="1365250" y="1149350"/>
          <p14:tracePt t="125203" x="1327150" y="1143000"/>
          <p14:tracePt t="125220" x="1308100" y="1143000"/>
          <p14:tracePt t="125236" x="1295400" y="1143000"/>
          <p14:tracePt t="125253" x="1282700" y="1143000"/>
          <p14:tracePt t="125270" x="1263650" y="1143000"/>
          <p14:tracePt t="125286" x="1231900" y="1149350"/>
          <p14:tracePt t="125303" x="1206500" y="1174750"/>
          <p14:tracePt t="125320" x="1193800" y="1187450"/>
          <p14:tracePt t="125336" x="1193800" y="1193800"/>
          <p14:tracePt t="125353" x="1181100" y="1212850"/>
          <p14:tracePt t="125354" x="1181100" y="1219200"/>
          <p14:tracePt t="125370" x="1181100" y="1231900"/>
          <p14:tracePt t="125387" x="1181100" y="1250950"/>
          <p14:tracePt t="125403" x="1181100" y="1270000"/>
          <p14:tracePt t="125420" x="1187450" y="1282700"/>
          <p14:tracePt t="125436" x="1200150" y="1295400"/>
          <p14:tracePt t="125459" x="1206500" y="1301750"/>
          <p14:tracePt t="125483" x="1219200" y="1308100"/>
          <p14:tracePt t="125491" x="1219200" y="1314450"/>
          <p14:tracePt t="125507" x="1225550" y="1320800"/>
          <p14:tracePt t="125520" x="1231900" y="1327150"/>
          <p14:tracePt t="125536" x="1244600" y="1339850"/>
          <p14:tracePt t="125553" x="1263650" y="1346200"/>
          <p14:tracePt t="125570" x="1282700" y="1358900"/>
          <p14:tracePt t="125587" x="1346200" y="1365250"/>
          <p14:tracePt t="125603" x="1403350" y="1371600"/>
          <p14:tracePt t="125620" x="1428750" y="1384300"/>
          <p14:tracePt t="125636" x="1441450" y="1384300"/>
          <p14:tracePt t="125653" x="1454150" y="1384300"/>
          <p14:tracePt t="125674" x="1460500" y="1377950"/>
          <p14:tracePt t="125686" x="1466850" y="1365250"/>
          <p14:tracePt t="125703" x="1466850" y="1346200"/>
          <p14:tracePt t="125719" x="1473200" y="1327150"/>
          <p14:tracePt t="125736" x="1473200" y="1314450"/>
          <p14:tracePt t="125753" x="1473200" y="1308100"/>
          <p14:tracePt t="125770" x="1473200" y="1301750"/>
          <p14:tracePt t="125843" x="1473200" y="1295400"/>
          <p14:tracePt t="125844" x="0" y="0"/>
        </p14:tracePtLst>
        <p14:tracePtLst>
          <p14:tracePt t="128467" x="2120900" y="876300"/>
          <p14:tracePt t="128635" x="2108200" y="876300"/>
          <p14:tracePt t="128643" x="2095500" y="876300"/>
          <p14:tracePt t="128667" x="2089150" y="876300"/>
          <p14:tracePt t="128963" x="2082800" y="876300"/>
          <p14:tracePt t="128971" x="2076450" y="876300"/>
          <p14:tracePt t="128978" x="2070100" y="876300"/>
          <p14:tracePt t="128987" x="2063750" y="876300"/>
          <p14:tracePt t="129003" x="2057400" y="876300"/>
          <p14:tracePt t="129115" x="2044700" y="876300"/>
          <p14:tracePt t="129122" x="2038350" y="882650"/>
          <p14:tracePt t="129130" x="2025650" y="882650"/>
          <p14:tracePt t="129155" x="2019300" y="882650"/>
          <p14:tracePt t="129187" x="2006600" y="882650"/>
          <p14:tracePt t="129203" x="1993900" y="882650"/>
          <p14:tracePt t="129219" x="1987550" y="882650"/>
          <p14:tracePt t="129227" x="1981200" y="882650"/>
          <p14:tracePt t="129259" x="1974850" y="882650"/>
          <p14:tracePt t="129267" x="1974850" y="889000"/>
          <p14:tracePt t="129283" x="1968500" y="889000"/>
          <p14:tracePt t="129307" x="1962150" y="889000"/>
          <p14:tracePt t="129315" x="1955800" y="895350"/>
          <p14:tracePt t="129323" x="1949450" y="895350"/>
          <p14:tracePt t="129336" x="1943100" y="901700"/>
          <p14:tracePt t="129353" x="1924050" y="901700"/>
          <p14:tracePt t="129386" x="1917700" y="901700"/>
          <p14:tracePt t="129443" x="1911350" y="901700"/>
          <p14:tracePt t="129451" x="1905000" y="901700"/>
          <p14:tracePt t="129459" x="1898650" y="908050"/>
          <p14:tracePt t="129469" x="1898650" y="914400"/>
          <p14:tracePt t="129486" x="1885950" y="914400"/>
          <p14:tracePt t="129763" x="1879600" y="914400"/>
          <p14:tracePt t="129771" x="1860550" y="914400"/>
          <p14:tracePt t="129787" x="1847850" y="914400"/>
          <p14:tracePt t="129795" x="1835150" y="914400"/>
          <p14:tracePt t="129803" x="1835150" y="908050"/>
          <p14:tracePt t="129819" x="1828800" y="908050"/>
          <p14:tracePt t="129836" x="1822450" y="908050"/>
          <p14:tracePt t="129853" x="1809750" y="908050"/>
          <p14:tracePt t="129869" x="1803400" y="895350"/>
          <p14:tracePt t="129886" x="1797050" y="895350"/>
          <p14:tracePt t="129903" x="1790700" y="895350"/>
          <p14:tracePt t="129919" x="1784350" y="895350"/>
          <p14:tracePt t="129936" x="1784350" y="889000"/>
          <p14:tracePt t="129979" x="1778000" y="889000"/>
          <p14:tracePt t="129987" x="1765300" y="882650"/>
          <p14:tracePt t="129995" x="1758950" y="876300"/>
          <p14:tracePt t="130011" x="1752600" y="876300"/>
          <p14:tracePt t="130019" x="1746250" y="869950"/>
          <p14:tracePt t="130107" x="1739900" y="863600"/>
          <p14:tracePt t="130115" x="1739900" y="857250"/>
          <p14:tracePt t="130123" x="1739900" y="844550"/>
          <p14:tracePt t="130136" x="1739900" y="831850"/>
          <p14:tracePt t="130153" x="1739900" y="819150"/>
          <p14:tracePt t="130154" x="1739900" y="812800"/>
          <p14:tracePt t="130186" x="1739900" y="806450"/>
          <p14:tracePt t="130203" x="1739900" y="800100"/>
          <p14:tracePt t="130219" x="1739900" y="787400"/>
          <p14:tracePt t="130236" x="1746250" y="781050"/>
          <p14:tracePt t="130253" x="1765300" y="755650"/>
          <p14:tracePt t="130269" x="1771650" y="742950"/>
          <p14:tracePt t="130287" x="1771650" y="730250"/>
          <p14:tracePt t="130303" x="1778000" y="723900"/>
          <p14:tracePt t="130319" x="1790700" y="704850"/>
          <p14:tracePt t="130336" x="1797050" y="698500"/>
          <p14:tracePt t="130353" x="1803400" y="692150"/>
          <p14:tracePt t="130370" x="1822450" y="679450"/>
          <p14:tracePt t="130371" x="1835150" y="679450"/>
          <p14:tracePt t="130387" x="1854200" y="679450"/>
          <p14:tracePt t="130403" x="1873250" y="673100"/>
          <p14:tracePt t="130419" x="1892300" y="673100"/>
          <p14:tracePt t="130436" x="1905000" y="673100"/>
          <p14:tracePt t="130453" x="1917700" y="673100"/>
          <p14:tracePt t="130469" x="1930400" y="673100"/>
          <p14:tracePt t="130486" x="1949450" y="673100"/>
          <p14:tracePt t="130503" x="1955800" y="673100"/>
          <p14:tracePt t="130519" x="1968500" y="673100"/>
          <p14:tracePt t="130536" x="1981200" y="673100"/>
          <p14:tracePt t="130553" x="1987550" y="673100"/>
          <p14:tracePt t="130569" x="1993900" y="673100"/>
          <p14:tracePt t="130586" x="2012950" y="685800"/>
          <p14:tracePt t="130603" x="2038350" y="698500"/>
          <p14:tracePt t="130619" x="2044700" y="704850"/>
          <p14:tracePt t="130636" x="2051050" y="704850"/>
          <p14:tracePt t="130653" x="2051050" y="711200"/>
          <p14:tracePt t="130670" x="2063750" y="717550"/>
          <p14:tracePt t="130686" x="2070100" y="723900"/>
          <p14:tracePt t="130703" x="2076450" y="730250"/>
          <p14:tracePt t="130720" x="2082800" y="742950"/>
          <p14:tracePt t="130736" x="2089150" y="749300"/>
          <p14:tracePt t="130753" x="2095500" y="762000"/>
          <p14:tracePt t="130770" x="2101850" y="768350"/>
          <p14:tracePt t="130786" x="2101850" y="781050"/>
          <p14:tracePt t="130803" x="2101850" y="793750"/>
          <p14:tracePt t="130827" x="2101850" y="800100"/>
          <p14:tracePt t="130859" x="2101850" y="812800"/>
          <p14:tracePt t="130883" x="2101850" y="819150"/>
          <p14:tracePt t="130899" x="2101850" y="831850"/>
          <p14:tracePt t="130923" x="2101850" y="838200"/>
          <p14:tracePt t="130955" x="2101850" y="850900"/>
          <p14:tracePt t="130979" x="2095500" y="857250"/>
          <p14:tracePt t="131108" x="2089150" y="863600"/>
          <p14:tracePt t="131259" x="2082800" y="857250"/>
          <p14:tracePt t="131275" x="2082800" y="850900"/>
          <p14:tracePt t="131283" x="2082800" y="838200"/>
          <p14:tracePt t="131291" x="2082800" y="831850"/>
          <p14:tracePt t="131331" x="2082800" y="819150"/>
          <p14:tracePt t="134011" x="2076450" y="812800"/>
          <p14:tracePt t="134027" x="2070100" y="812800"/>
          <p14:tracePt t="134083" x="2063750" y="819150"/>
          <p14:tracePt t="134091" x="2057400" y="819150"/>
          <p14:tracePt t="134123" x="2051050" y="819150"/>
          <p14:tracePt t="134147" x="2038350" y="819150"/>
          <p14:tracePt t="134171" x="2032000" y="819150"/>
          <p14:tracePt t="134179" x="2025650" y="819150"/>
          <p14:tracePt t="134187" x="2019300" y="825500"/>
          <p14:tracePt t="134211" x="2006600" y="831850"/>
          <p14:tracePt t="134243" x="2000250" y="831850"/>
          <p14:tracePt t="134275" x="1993900" y="831850"/>
          <p14:tracePt t="134291" x="1981200" y="831850"/>
          <p14:tracePt t="134299" x="1974850" y="831850"/>
          <p14:tracePt t="134315" x="1968500" y="831850"/>
          <p14:tracePt t="134323" x="1955800" y="831850"/>
          <p14:tracePt t="134336" x="1949450" y="831850"/>
          <p14:tracePt t="134353" x="1930400" y="831850"/>
          <p14:tracePt t="134370" x="1911350" y="831850"/>
          <p14:tracePt t="134386" x="1892300" y="831850"/>
          <p14:tracePt t="134403" x="1879600" y="831850"/>
          <p14:tracePt t="134420" x="1873250" y="831850"/>
          <p14:tracePt t="134436" x="1860550" y="831850"/>
          <p14:tracePt t="134453" x="1841500" y="831850"/>
          <p14:tracePt t="134470" x="1828800" y="831850"/>
          <p14:tracePt t="134486" x="1816100" y="831850"/>
          <p14:tracePt t="134503" x="1803400" y="831850"/>
          <p14:tracePt t="134520" x="1797050" y="831850"/>
          <p14:tracePt t="134779" x="1797050" y="825500"/>
          <p14:tracePt t="134787" x="1816100" y="825500"/>
          <p14:tracePt t="134795" x="1835150" y="825500"/>
          <p14:tracePt t="134804" x="1847850" y="825500"/>
          <p14:tracePt t="134820" x="1892300" y="825500"/>
          <p14:tracePt t="134836" x="1930400" y="825500"/>
          <p14:tracePt t="134853" x="1962150" y="825500"/>
          <p14:tracePt t="134870" x="1981200" y="825500"/>
          <p14:tracePt t="134887" x="1993900" y="825500"/>
          <p14:tracePt t="134903" x="2000250" y="825500"/>
          <p14:tracePt t="134920" x="2006600" y="825500"/>
          <p14:tracePt t="134936" x="2012950" y="825500"/>
          <p14:tracePt t="134953" x="2025650" y="825500"/>
          <p14:tracePt t="134970" x="2032000" y="825500"/>
          <p14:tracePt t="134987" x="2044700" y="825500"/>
          <p14:tracePt t="135075" x="2051050" y="825500"/>
          <p14:tracePt t="135083" x="2057400" y="825500"/>
          <p14:tracePt t="135099" x="2063750" y="825500"/>
          <p14:tracePt t="135107" x="2070100" y="825500"/>
          <p14:tracePt t="135774" x="2076450" y="825500"/>
          <p14:tracePt t="136019" x="0" y="0"/>
        </p14:tracePtLst>
        <p14:tracePtLst>
          <p14:tracePt t="136659" x="2019300" y="787400"/>
          <p14:tracePt t="136835" x="0" y="0"/>
        </p14:tracePtLst>
        <p14:tracePtLst>
          <p14:tracePt t="137243" x="1962150" y="1225550"/>
          <p14:tracePt t="137372" x="0" y="0"/>
        </p14:tracePtLst>
        <p14:tracePtLst>
          <p14:tracePt t="152052" x="2044700" y="1327150"/>
          <p14:tracePt t="152059" x="2038350" y="1327150"/>
          <p14:tracePt t="152070" x="2032000" y="1327150"/>
          <p14:tracePt t="152086" x="2019300" y="1327150"/>
          <p14:tracePt t="152103" x="2000250" y="1320800"/>
          <p14:tracePt t="152120" x="1974850" y="1301750"/>
          <p14:tracePt t="152136" x="1949450" y="1276350"/>
          <p14:tracePt t="152153" x="1917700" y="1238250"/>
          <p14:tracePt t="152155" x="1898650" y="1219200"/>
          <p14:tracePt t="152170" x="1885950" y="1200150"/>
          <p14:tracePt t="152187" x="1841500" y="1117600"/>
          <p14:tracePt t="152203" x="1816100" y="1041400"/>
          <p14:tracePt t="152220" x="1790700" y="952500"/>
          <p14:tracePt t="152236" x="1778000" y="857250"/>
          <p14:tracePt t="152253" x="1771650" y="762000"/>
          <p14:tracePt t="152270" x="1752600" y="692150"/>
          <p14:tracePt t="152286" x="1752600" y="660400"/>
          <p14:tracePt t="152303" x="1752600" y="641350"/>
          <p14:tracePt t="152320" x="1752600" y="615950"/>
          <p14:tracePt t="152336" x="1758950" y="596900"/>
          <p14:tracePt t="152353" x="1784350" y="571500"/>
          <p14:tracePt t="152354" x="1790700" y="558800"/>
          <p14:tracePt t="152370" x="1797050" y="558800"/>
          <p14:tracePt t="152386" x="1803400" y="552450"/>
          <p14:tracePt t="152451" x="1803400" y="565150"/>
          <p14:tracePt t="152459" x="1822450" y="577850"/>
          <p14:tracePt t="152470" x="1841500" y="603250"/>
          <p14:tracePt t="152486" x="1885950" y="654050"/>
          <p14:tracePt t="152503" x="1924050" y="742950"/>
          <p14:tracePt t="152519" x="1949450" y="825500"/>
          <p14:tracePt t="152536" x="1974850" y="920750"/>
          <p14:tracePt t="152553" x="1981200" y="1003300"/>
          <p14:tracePt t="152570" x="2000250" y="1098550"/>
          <p14:tracePt t="152571" x="2000250" y="1123950"/>
          <p14:tracePt t="152586" x="2000250" y="1193800"/>
          <p14:tracePt t="152603" x="2000250" y="1263650"/>
          <p14:tracePt t="152619" x="2000250" y="1327150"/>
          <p14:tracePt t="152636" x="2000250" y="1377950"/>
          <p14:tracePt t="152653" x="1987550" y="1428750"/>
          <p14:tracePt t="152670" x="1974850" y="1447800"/>
          <p14:tracePt t="152686" x="1955800" y="1473200"/>
          <p14:tracePt t="152703" x="1943100" y="1485900"/>
          <p14:tracePt t="152720" x="1936750" y="1485900"/>
          <p14:tracePt t="152736" x="1930400" y="1492250"/>
          <p14:tracePt t="152753" x="1924050" y="1492250"/>
          <p14:tracePt t="152771" x="1911350" y="1492250"/>
          <p14:tracePt t="152786" x="1885950" y="1460500"/>
          <p14:tracePt t="152803" x="1847850" y="1390650"/>
          <p14:tracePt t="152820" x="1822450" y="1314450"/>
          <p14:tracePt t="152836" x="1797050" y="1206500"/>
          <p14:tracePt t="152853" x="1797050" y="1092200"/>
          <p14:tracePt t="152869" x="1797050" y="977900"/>
          <p14:tracePt t="152886" x="1797050" y="876300"/>
          <p14:tracePt t="152903" x="1797050" y="787400"/>
          <p14:tracePt t="152919" x="1809750" y="730250"/>
          <p14:tracePt t="152936" x="1828800" y="692150"/>
          <p14:tracePt t="152953" x="1854200" y="654050"/>
          <p14:tracePt t="152970" x="1860550" y="641350"/>
          <p14:tracePt t="152971" x="1879600" y="628650"/>
          <p14:tracePt t="152986" x="1905000" y="615950"/>
          <p14:tracePt t="153003" x="1949450" y="603250"/>
          <p14:tracePt t="153020" x="1955800" y="603250"/>
          <p14:tracePt t="153036" x="1981200" y="603250"/>
          <p14:tracePt t="153053" x="2012950" y="615950"/>
          <p14:tracePt t="153069" x="2063750" y="641350"/>
          <p14:tracePt t="153086" x="2095500" y="673100"/>
          <p14:tracePt t="153103" x="2127250" y="711200"/>
          <p14:tracePt t="153120" x="2146300" y="755650"/>
          <p14:tracePt t="153136" x="2159000" y="812800"/>
          <p14:tracePt t="153153" x="2171700" y="882650"/>
          <p14:tracePt t="153169" x="2171700" y="971550"/>
          <p14:tracePt t="153171" x="2171700" y="1003300"/>
          <p14:tracePt t="153186" x="2171700" y="1079500"/>
          <p14:tracePt t="153203" x="2146300" y="1155700"/>
          <p14:tracePt t="153219" x="2108200" y="1238250"/>
          <p14:tracePt t="153236" x="2070100" y="1308100"/>
          <p14:tracePt t="153253" x="2019300" y="1358900"/>
          <p14:tracePt t="153270" x="1981200" y="1390650"/>
          <p14:tracePt t="153286" x="1943100" y="1416050"/>
          <p14:tracePt t="153303" x="1898650" y="1428750"/>
          <p14:tracePt t="153320" x="1873250" y="1428750"/>
          <p14:tracePt t="153336" x="1854200" y="1428750"/>
          <p14:tracePt t="153353" x="1835150" y="1428750"/>
          <p14:tracePt t="153370" x="1797050" y="1403350"/>
          <p14:tracePt t="153370" x="1790700" y="1390650"/>
          <p14:tracePt t="153386" x="1746250" y="1339850"/>
          <p14:tracePt t="153403" x="1682750" y="1231900"/>
          <p14:tracePt t="153420" x="1619250" y="1123950"/>
          <p14:tracePt t="153436" x="1581150" y="1016000"/>
          <p14:tracePt t="153453" x="1574800" y="927100"/>
          <p14:tracePt t="153470" x="1574800" y="844550"/>
          <p14:tracePt t="153486" x="1587500" y="749300"/>
          <p14:tracePt t="153503" x="1619250" y="673100"/>
          <p14:tracePt t="153520" x="1651000" y="603250"/>
          <p14:tracePt t="153536" x="1676400" y="565150"/>
          <p14:tracePt t="153553" x="1701800" y="533400"/>
          <p14:tracePt t="153570" x="1727200" y="514350"/>
          <p14:tracePt t="153571" x="1739900" y="508000"/>
          <p14:tracePt t="153586" x="1765300" y="495300"/>
          <p14:tracePt t="153603" x="1803400" y="495300"/>
          <p14:tracePt t="153619" x="1847850" y="508000"/>
          <p14:tracePt t="153636" x="1905000" y="558800"/>
          <p14:tracePt t="153653" x="1943100" y="590550"/>
          <p14:tracePt t="153669" x="1981200" y="641350"/>
          <p14:tracePt t="153686" x="2012950" y="698500"/>
          <p14:tracePt t="153703" x="2057400" y="787400"/>
          <p14:tracePt t="153720" x="2089150" y="863600"/>
          <p14:tracePt t="153736" x="2114550" y="946150"/>
          <p14:tracePt t="153753" x="2120900" y="1009650"/>
          <p14:tracePt t="153770" x="2133600" y="1092200"/>
          <p14:tracePt t="153771" x="2133600" y="1123950"/>
          <p14:tracePt t="153786" x="2133600" y="1187450"/>
          <p14:tracePt t="153803" x="2133600" y="1257300"/>
          <p14:tracePt t="153819" x="2133600" y="1295400"/>
          <p14:tracePt t="153836" x="2108200" y="1339850"/>
          <p14:tracePt t="153853" x="2101850" y="1377950"/>
          <p14:tracePt t="153870" x="2070100" y="1416050"/>
          <p14:tracePt t="153886" x="2057400" y="1435100"/>
          <p14:tracePt t="153903" x="2038350" y="1460500"/>
          <p14:tracePt t="153919" x="2019300" y="1473200"/>
          <p14:tracePt t="153936" x="1987550" y="1492250"/>
          <p14:tracePt t="153953" x="1974850" y="1492250"/>
          <p14:tracePt t="153970" x="1955800" y="1492250"/>
          <p14:tracePt t="153971" x="1943100" y="1492250"/>
          <p14:tracePt t="153987" x="1879600" y="1473200"/>
          <p14:tracePt t="154003" x="1828800" y="1428750"/>
          <p14:tracePt t="154020" x="1758950" y="1384300"/>
          <p14:tracePt t="154036" x="1701800" y="1320800"/>
          <p14:tracePt t="154053" x="1651000" y="1257300"/>
          <p14:tracePt t="154070" x="1625600" y="1212850"/>
          <p14:tracePt t="154086" x="1612900" y="1155700"/>
          <p14:tracePt t="154103" x="1587500" y="1079500"/>
          <p14:tracePt t="154120" x="1581150" y="1003300"/>
          <p14:tracePt t="154136" x="1581150" y="920750"/>
          <p14:tracePt t="154153" x="1581150" y="831850"/>
          <p14:tracePt t="154170" x="1581150" y="781050"/>
          <p14:tracePt t="154186" x="1600200" y="730250"/>
          <p14:tracePt t="154203" x="1619250" y="711200"/>
          <p14:tracePt t="154220" x="1638300" y="704850"/>
          <p14:tracePt t="154236" x="1670050" y="704850"/>
          <p14:tracePt t="154253" x="1708150" y="704850"/>
          <p14:tracePt t="154269" x="1733550" y="711200"/>
          <p14:tracePt t="154286" x="1784350" y="742950"/>
          <p14:tracePt t="154303" x="1854200" y="793750"/>
          <p14:tracePt t="154319" x="1905000" y="831850"/>
          <p14:tracePt t="154336" x="1943100" y="869950"/>
          <p14:tracePt t="154353" x="1962150" y="908050"/>
          <p14:tracePt t="154370" x="1981200" y="946150"/>
          <p14:tracePt t="154387" x="1987550" y="996950"/>
          <p14:tracePt t="154403" x="1987550" y="1035050"/>
          <p14:tracePt t="154420" x="1987550" y="1098550"/>
          <p14:tracePt t="154436" x="1987550" y="1149350"/>
          <p14:tracePt t="154453" x="1987550" y="1212850"/>
          <p14:tracePt t="154470" x="1968500" y="1244600"/>
          <p14:tracePt t="154486" x="1949450" y="1282700"/>
          <p14:tracePt t="154503" x="1943100" y="1301750"/>
          <p14:tracePt t="154520" x="1930400" y="1327150"/>
          <p14:tracePt t="154536" x="1917700" y="1339850"/>
          <p14:tracePt t="154553" x="1905000" y="1352550"/>
          <p14:tracePt t="154771" x="0" y="0"/>
        </p14:tracePtLst>
        <p14:tracePtLst>
          <p14:tracePt t="157691" x="1428750" y="2368550"/>
          <p14:tracePt t="157883" x="1428750" y="2362200"/>
          <p14:tracePt t="157892" x="1428750" y="2355850"/>
          <p14:tracePt t="157903" x="1435100" y="2343150"/>
          <p14:tracePt t="157920" x="1447800" y="2336800"/>
          <p14:tracePt t="157936" x="1454150" y="2330450"/>
          <p14:tracePt t="157956" x="1460500" y="2317750"/>
          <p14:tracePt t="158051" x="1466850" y="2317750"/>
          <p14:tracePt t="158059" x="1473200" y="2317750"/>
          <p14:tracePt t="158075" x="1485900" y="2317750"/>
          <p14:tracePt t="158086" x="1492250" y="2317750"/>
          <p14:tracePt t="158103" x="1492250" y="2324100"/>
          <p14:tracePt t="158120" x="1492250" y="2349500"/>
          <p14:tracePt t="158141" x="1492250" y="2355850"/>
          <p14:tracePt t="158153" x="1492250" y="2368550"/>
          <p14:tracePt t="158170" x="1485900" y="2374900"/>
          <p14:tracePt t="158186" x="1454150" y="2374900"/>
          <p14:tracePt t="158203" x="1435100" y="2374900"/>
          <p14:tracePt t="158220" x="1403350" y="2374900"/>
          <p14:tracePt t="158236" x="1358900" y="2374900"/>
          <p14:tracePt t="158253" x="1308100" y="2355850"/>
          <p14:tracePt t="158270" x="1257300" y="2317750"/>
          <p14:tracePt t="158286" x="1231900" y="2292350"/>
          <p14:tracePt t="158303" x="1219200" y="2279650"/>
          <p14:tracePt t="158320" x="1212850" y="2273300"/>
          <p14:tracePt t="158323" x="1212850" y="2266950"/>
          <p14:tracePt t="158353" x="1212850" y="2241550"/>
          <p14:tracePt t="158355" x="1212850" y="2228850"/>
          <p14:tracePt t="158387" x="1212850" y="2203450"/>
          <p14:tracePt t="158403" x="1225550" y="2184400"/>
          <p14:tracePt t="158420" x="1244600" y="2178050"/>
          <p14:tracePt t="158436" x="1270000" y="2171700"/>
          <p14:tracePt t="158453" x="1295400" y="2171700"/>
          <p14:tracePt t="158470" x="1314450" y="2171700"/>
          <p14:tracePt t="158486" x="1333500" y="2171700"/>
          <p14:tracePt t="158503" x="1352550" y="2178050"/>
          <p14:tracePt t="158520" x="1358900" y="2184400"/>
          <p14:tracePt t="158536" x="1377950" y="2216150"/>
          <p14:tracePt t="158553" x="1390650" y="2254250"/>
          <p14:tracePt t="158555" x="1403350" y="2266950"/>
          <p14:tracePt t="158569" x="1403350" y="2279650"/>
          <p14:tracePt t="158586" x="1409700" y="2305050"/>
          <p14:tracePt t="158603" x="1409700" y="2317750"/>
          <p14:tracePt t="158620" x="1409700" y="2330450"/>
          <p14:tracePt t="158636" x="1409700" y="2343150"/>
          <p14:tracePt t="158653" x="1409700" y="2355850"/>
          <p14:tracePt t="158670" x="1409700" y="2362200"/>
          <p14:tracePt t="158686" x="1403350" y="2381250"/>
          <p14:tracePt t="158703" x="1390650" y="2387600"/>
          <p14:tracePt t="158720" x="1371600" y="2406650"/>
          <p14:tracePt t="158736" x="1352550" y="2413000"/>
          <p14:tracePt t="158753" x="1339850" y="2413000"/>
          <p14:tracePt t="158771" x="1333500" y="2413000"/>
          <p14:tracePt t="158811" x="1320800" y="2413000"/>
          <p14:tracePt t="158819" x="1314450" y="2413000"/>
          <p14:tracePt t="158827" x="1308100" y="2400300"/>
          <p14:tracePt t="158836" x="1308100" y="2381250"/>
          <p14:tracePt t="158853" x="1295400" y="2349500"/>
          <p14:tracePt t="158870" x="1295400" y="2311400"/>
          <p14:tracePt t="158886" x="1295400" y="2286000"/>
          <p14:tracePt t="158903" x="1295400" y="2260600"/>
          <p14:tracePt t="158920" x="1308100" y="2241550"/>
          <p14:tracePt t="158936" x="1327150" y="2235200"/>
          <p14:tracePt t="158953" x="1346200" y="2228850"/>
          <p14:tracePt t="158955" x="1352550" y="2222500"/>
          <p14:tracePt t="158971" x="1358900" y="2222500"/>
          <p14:tracePt t="158987" x="1371600" y="2222500"/>
          <p14:tracePt t="159020" x="1377950" y="2222500"/>
          <p14:tracePt t="159036" x="1397000" y="2222500"/>
          <p14:tracePt t="159053" x="1409700" y="2235200"/>
          <p14:tracePt t="159070" x="1416050" y="2247900"/>
          <p14:tracePt t="159086" x="1422400" y="2260600"/>
          <p14:tracePt t="159103" x="1428750" y="2279650"/>
          <p14:tracePt t="159120" x="1435100" y="2298700"/>
          <p14:tracePt t="159136" x="1435100" y="2317750"/>
          <p14:tracePt t="159153" x="1441450" y="2330450"/>
          <p14:tracePt t="159155" x="1441450" y="2343150"/>
          <p14:tracePt t="159186" x="1441450" y="2362200"/>
          <p14:tracePt t="159203" x="1428750" y="2387600"/>
          <p14:tracePt t="159220" x="1409700" y="2406650"/>
          <p14:tracePt t="159236" x="1377950" y="2406650"/>
          <p14:tracePt t="159253" x="1346200" y="2413000"/>
          <p14:tracePt t="159270" x="1327150" y="2413000"/>
          <p14:tracePt t="159286" x="1320800" y="2413000"/>
          <p14:tracePt t="159303" x="1308100" y="2413000"/>
          <p14:tracePt t="159319" x="1295400" y="2406650"/>
          <p14:tracePt t="159336" x="1270000" y="2374900"/>
          <p14:tracePt t="159353" x="1250950" y="2349500"/>
          <p14:tracePt t="159370" x="1244600" y="2330450"/>
          <p14:tracePt t="159371" x="1244600" y="2317750"/>
          <p14:tracePt t="159387" x="1244600" y="2298700"/>
          <p14:tracePt t="159403" x="1244600" y="2273300"/>
          <p14:tracePt t="159420" x="1244600" y="2260600"/>
          <p14:tracePt t="159436" x="1276350" y="2247900"/>
          <p14:tracePt t="159453" x="1295400" y="2241550"/>
          <p14:tracePt t="159470" x="1320800" y="2241550"/>
          <p14:tracePt t="159486" x="1333500" y="2241550"/>
          <p14:tracePt t="159503" x="1346200" y="2247900"/>
          <p14:tracePt t="159520" x="1358900" y="2254250"/>
          <p14:tracePt t="159536" x="1371600" y="2292350"/>
          <p14:tracePt t="159553" x="1390650" y="2317750"/>
          <p14:tracePt t="159570" x="1416050" y="2355850"/>
          <p14:tracePt t="159571" x="1422400" y="2368550"/>
          <p14:tracePt t="159587" x="1441450" y="2393950"/>
          <p14:tracePt t="159603" x="1447800" y="2413000"/>
          <p14:tracePt t="159620" x="1454150" y="2425700"/>
          <p14:tracePt t="159636" x="1454150" y="2438400"/>
          <p14:tracePt t="159653" x="1454150" y="2451100"/>
          <p14:tracePt t="159686" x="1454150" y="2470150"/>
          <p14:tracePt t="159703" x="1435100" y="2476500"/>
          <p14:tracePt t="159720" x="1409700" y="2476500"/>
          <p14:tracePt t="159736" x="1390650" y="2476500"/>
          <p14:tracePt t="159753" x="1365250" y="2476500"/>
          <p14:tracePt t="159770" x="1339850" y="2476500"/>
          <p14:tracePt t="159771" x="1327150" y="2463800"/>
          <p14:tracePt t="159786" x="1295400" y="2444750"/>
          <p14:tracePt t="159803" x="1257300" y="2413000"/>
          <p14:tracePt t="159820" x="1238250" y="2387600"/>
          <p14:tracePt t="159836" x="1225550" y="2355850"/>
          <p14:tracePt t="159853" x="1219200" y="2343150"/>
          <p14:tracePt t="159870" x="1219200" y="2330450"/>
          <p14:tracePt t="159886" x="1219200" y="2305050"/>
          <p14:tracePt t="159903" x="1225550" y="2286000"/>
          <p14:tracePt t="159920" x="1250950" y="2266950"/>
          <p14:tracePt t="159936" x="1301750" y="2254250"/>
          <p14:tracePt t="159953" x="1333500" y="2254250"/>
          <p14:tracePt t="159970" x="1352550" y="2254250"/>
          <p14:tracePt t="159971" x="1365250" y="2254250"/>
          <p14:tracePt t="159987" x="1377950" y="2260600"/>
          <p14:tracePt t="160003" x="1397000" y="2273300"/>
          <p14:tracePt t="160020" x="1409700" y="2305050"/>
          <p14:tracePt t="160036" x="1428750" y="2330450"/>
          <p14:tracePt t="160053" x="1435100" y="2355850"/>
          <p14:tracePt t="160070" x="1447800" y="2381250"/>
          <p14:tracePt t="160086" x="1447800" y="2400300"/>
          <p14:tracePt t="160103" x="1447800" y="2425700"/>
          <p14:tracePt t="160120" x="1447800" y="2444750"/>
          <p14:tracePt t="160136" x="1447800" y="2457450"/>
          <p14:tracePt t="160153" x="1447800" y="2476500"/>
          <p14:tracePt t="160169" x="1435100" y="2482850"/>
          <p14:tracePt t="160187" x="1416050" y="2489200"/>
          <p14:tracePt t="160203" x="1403350" y="2489200"/>
          <p14:tracePt t="160220" x="1390650" y="2489200"/>
          <p14:tracePt t="160236" x="1377950" y="2489200"/>
          <p14:tracePt t="160253" x="1371600" y="2489200"/>
          <p14:tracePt t="160270" x="1358900" y="2470150"/>
          <p14:tracePt t="160286" x="1346200" y="2438400"/>
          <p14:tracePt t="160303" x="1346200" y="2400300"/>
          <p14:tracePt t="160320" x="1346200" y="2368550"/>
          <p14:tracePt t="160336" x="1346200" y="2343150"/>
          <p14:tracePt t="160353" x="1365250" y="2311400"/>
          <p14:tracePt t="160370" x="1384300" y="2298700"/>
          <p14:tracePt t="160371" x="1397000" y="2298700"/>
          <p14:tracePt t="160387" x="1416050" y="2292350"/>
          <p14:tracePt t="160403" x="1441450" y="2292350"/>
          <p14:tracePt t="160420" x="1454150" y="2292350"/>
          <p14:tracePt t="160436" x="1479550" y="2292350"/>
          <p14:tracePt t="160453" x="1504950" y="2298700"/>
          <p14:tracePt t="160470" x="1517650" y="2305050"/>
          <p14:tracePt t="160486" x="1530350" y="2317750"/>
          <p14:tracePt t="160503" x="1530350" y="2324100"/>
          <p14:tracePt t="160520" x="1536700" y="2330450"/>
          <p14:tracePt t="160536" x="1536700" y="2336800"/>
          <p14:tracePt t="160553" x="1536700" y="2355850"/>
          <p14:tracePt t="160570" x="1536700" y="2362200"/>
          <p14:tracePt t="160587" x="1530350" y="2381250"/>
          <p14:tracePt t="160603" x="1498600" y="2393950"/>
          <p14:tracePt t="160620" x="1454150" y="2393950"/>
          <p14:tracePt t="160636" x="1403350" y="2393950"/>
          <p14:tracePt t="160653" x="1365250" y="2393950"/>
          <p14:tracePt t="160670" x="1339850" y="2387600"/>
          <p14:tracePt t="160686" x="1327150" y="2374900"/>
          <p14:tracePt t="160703" x="1308100" y="2349500"/>
          <p14:tracePt t="160720" x="1295400" y="2330450"/>
          <p14:tracePt t="160736" x="1289050" y="2311400"/>
          <p14:tracePt t="160753" x="1289050" y="2279650"/>
          <p14:tracePt t="160770" x="1289050" y="2247900"/>
          <p14:tracePt t="160786" x="1295400" y="2216150"/>
          <p14:tracePt t="160803" x="1320800" y="2216150"/>
          <p14:tracePt t="160819" x="1333500" y="2203450"/>
          <p14:tracePt t="160836" x="1346200" y="2203450"/>
          <p14:tracePt t="160853" x="1358900" y="2203450"/>
          <p14:tracePt t="160870" x="1384300" y="2209800"/>
          <p14:tracePt t="160886" x="1409700" y="2235200"/>
          <p14:tracePt t="160903" x="1447800" y="2266950"/>
          <p14:tracePt t="160920" x="1454150" y="2292350"/>
          <p14:tracePt t="160936" x="1473200" y="2330450"/>
          <p14:tracePt t="160953" x="1473200" y="2349500"/>
          <p14:tracePt t="160954" x="1473200" y="2368550"/>
          <p14:tracePt t="160970" x="1473200" y="2387600"/>
          <p14:tracePt t="160986" x="1473200" y="2438400"/>
          <p14:tracePt t="161003" x="1454150" y="2444750"/>
          <p14:tracePt t="161020" x="1422400" y="2463800"/>
          <p14:tracePt t="161036" x="1384300" y="2470150"/>
          <p14:tracePt t="161053" x="1352550" y="2470150"/>
          <p14:tracePt t="161070" x="1346200" y="2470150"/>
          <p14:tracePt t="161099" x="1333500" y="2470150"/>
          <p14:tracePt t="161107" x="1327150" y="2457450"/>
          <p14:tracePt t="161120" x="1314450" y="2444750"/>
          <p14:tracePt t="161136" x="1301750" y="2425700"/>
          <p14:tracePt t="161153" x="1289050" y="2393950"/>
          <p14:tracePt t="161169" x="1289050" y="2374900"/>
          <p14:tracePt t="161186" x="1289050" y="2355850"/>
          <p14:tracePt t="161203" x="1289050" y="2330450"/>
          <p14:tracePt t="161220" x="1295400" y="2330450"/>
          <p14:tracePt t="161236" x="1314450" y="2330450"/>
          <p14:tracePt t="161253" x="1327150" y="2330450"/>
          <p14:tracePt t="161269" x="1333500" y="2330450"/>
          <p14:tracePt t="161298" x="1339850" y="2330450"/>
          <p14:tracePt t="161307" x="1346200" y="2330450"/>
          <p14:tracePt t="161320" x="1352550" y="2330450"/>
          <p14:tracePt t="161336" x="1358900" y="2330450"/>
          <p14:tracePt t="161353" x="1371600" y="2336800"/>
          <p14:tracePt t="161370" x="1377950" y="2336800"/>
          <p14:tracePt t="161386" x="1390650" y="2349500"/>
          <p14:tracePt t="161403" x="1397000" y="2349500"/>
          <p14:tracePt t="161427" x="1403350" y="2355850"/>
          <p14:tracePt t="161907" x="0" y="0"/>
        </p14:tracePtLst>
        <p14:tracePtLst>
          <p14:tracePt t="162588" x="1974850" y="2254250"/>
          <p14:tracePt t="162875" x="1974850" y="2247900"/>
          <p14:tracePt t="162899" x="1974850" y="2228850"/>
          <p14:tracePt t="162915" x="1974850" y="2222500"/>
          <p14:tracePt t="162924" x="1974850" y="2209800"/>
          <p14:tracePt t="162939" x="1974850" y="2203450"/>
          <p14:tracePt t="162947" x="1974850" y="2190750"/>
          <p14:tracePt t="162964" x="1974850" y="2184400"/>
          <p14:tracePt t="162971" x="1974850" y="2171700"/>
          <p14:tracePt t="163315" x="1968500" y="2178050"/>
          <p14:tracePt t="163323" x="1968500" y="2190750"/>
          <p14:tracePt t="163331" x="1962150" y="2209800"/>
          <p14:tracePt t="163340" x="1962150" y="2216150"/>
          <p14:tracePt t="163353" x="1962150" y="2222500"/>
          <p14:tracePt t="163370" x="1962150" y="2235200"/>
          <p14:tracePt t="163675" x="0" y="0"/>
        </p14:tracePtLst>
        <p14:tracePtLst>
          <p14:tracePt t="164091" x="1987550" y="2406650"/>
          <p14:tracePt t="164252" x="1974850" y="2406650"/>
          <p14:tracePt t="164259" x="1962150" y="2406650"/>
          <p14:tracePt t="164270" x="1949450" y="2406650"/>
          <p14:tracePt t="164286" x="1943100" y="2406650"/>
          <p14:tracePt t="164303" x="1930400" y="2406650"/>
          <p14:tracePt t="164320" x="1917700" y="2400300"/>
          <p14:tracePt t="164336" x="1911350" y="2400300"/>
          <p14:tracePt t="164353" x="1905000" y="2400300"/>
          <p14:tracePt t="165027" x="0" y="0"/>
        </p14:tracePtLst>
        <p14:tracePtLst>
          <p14:tracePt t="168373" x="2533650" y="2336800"/>
          <p14:tracePt t="168395" x="2533650" y="2324100"/>
          <p14:tracePt t="168403" x="2533650" y="2317750"/>
          <p14:tracePt t="168411" x="2533650" y="2311400"/>
          <p14:tracePt t="168420" x="2533650" y="2305050"/>
          <p14:tracePt t="168436" x="2533650" y="2298700"/>
          <p14:tracePt t="168453" x="2533650" y="2292350"/>
          <p14:tracePt t="168476" x="2540000" y="2292350"/>
          <p14:tracePt t="168486" x="2540000" y="2286000"/>
          <p14:tracePt t="168587" x="2540000" y="2279650"/>
          <p14:tracePt t="168595" x="2552700" y="2266950"/>
          <p14:tracePt t="168603" x="2559050" y="2266950"/>
          <p14:tracePt t="168620" x="2597150" y="2254250"/>
          <p14:tracePt t="168636" x="2628900" y="2247900"/>
          <p14:tracePt t="168653" x="2641600" y="2247900"/>
          <p14:tracePt t="168670" x="2647950" y="2247900"/>
          <p14:tracePt t="168686" x="2654300" y="2247900"/>
          <p14:tracePt t="168703" x="2660650" y="2247900"/>
          <p14:tracePt t="168720" x="2673350" y="2247900"/>
          <p14:tracePt t="168736" x="2692400" y="2247900"/>
          <p14:tracePt t="168753" x="2717800" y="2247900"/>
          <p14:tracePt t="168770" x="2736850" y="2247900"/>
          <p14:tracePt t="168787" x="2774950" y="2247900"/>
          <p14:tracePt t="168875" x="2781300" y="2247900"/>
          <p14:tracePt t="168883" x="2787650" y="2254250"/>
          <p14:tracePt t="168923" x="2794000" y="2254250"/>
          <p14:tracePt t="168947" x="2800350" y="2260600"/>
          <p14:tracePt t="168972" x="2800350" y="2266950"/>
          <p14:tracePt t="168995" x="2806700" y="2273300"/>
          <p14:tracePt t="169027" x="2806700" y="2279650"/>
          <p14:tracePt t="169036" x="2813050" y="2292350"/>
          <p14:tracePt t="169059" x="2813050" y="2305050"/>
          <p14:tracePt t="169067" x="2813050" y="2311400"/>
          <p14:tracePt t="169099" x="2813050" y="2324100"/>
          <p14:tracePt t="169107" x="2813050" y="2330450"/>
          <p14:tracePt t="169123" x="2806700" y="2330450"/>
          <p14:tracePt t="169131" x="2806700" y="2336800"/>
          <p14:tracePt t="169139" x="2800350" y="2343150"/>
          <p14:tracePt t="169155" x="2781300" y="2349500"/>
          <p14:tracePt t="169170" x="2781300" y="2355850"/>
          <p14:tracePt t="169187" x="2762250" y="2355850"/>
          <p14:tracePt t="169203" x="2743200" y="2362200"/>
          <p14:tracePt t="169219" x="2736850" y="2362200"/>
          <p14:tracePt t="169236" x="2724150" y="2362200"/>
          <p14:tracePt t="169253" x="2705100" y="2362200"/>
          <p14:tracePt t="169270" x="2686050" y="2362200"/>
          <p14:tracePt t="169286" x="2654300" y="2362200"/>
          <p14:tracePt t="169303" x="2635250" y="2362200"/>
          <p14:tracePt t="169320" x="2628900" y="2362200"/>
          <p14:tracePt t="169336" x="2622550" y="2362200"/>
          <p14:tracePt t="169353" x="2616200" y="2362200"/>
          <p14:tracePt t="169370" x="2609850" y="2362200"/>
          <p14:tracePt t="169386" x="2603500" y="2362200"/>
          <p14:tracePt t="169459" x="2597150" y="2362200"/>
          <p14:tracePt t="169467" x="2590800" y="2355850"/>
          <p14:tracePt t="169475" x="2578100" y="2349500"/>
          <p14:tracePt t="169486" x="2571750" y="2349500"/>
          <p14:tracePt t="169507" x="2565400" y="2343150"/>
          <p14:tracePt t="169547" x="2559050" y="2343150"/>
          <p14:tracePt t="169571" x="2559050" y="2330450"/>
          <p14:tracePt t="169588" x="2559050" y="2317750"/>
          <p14:tracePt t="169599" x="2559050" y="2311400"/>
          <p14:tracePt t="169608" x="2559050" y="2298700"/>
          <p14:tracePt t="169620" x="2559050" y="2292350"/>
          <p14:tracePt t="169636" x="2559050" y="2279650"/>
          <p14:tracePt t="169653" x="2559050" y="2273300"/>
          <p14:tracePt t="169670" x="2559050" y="2266950"/>
          <p14:tracePt t="169686" x="2559050" y="2260600"/>
          <p14:tracePt t="169703" x="2571750" y="2254250"/>
          <p14:tracePt t="169720" x="2584450" y="2241550"/>
          <p14:tracePt t="169736" x="2609850" y="2228850"/>
          <p14:tracePt t="169753" x="2622550" y="2228850"/>
          <p14:tracePt t="169771" x="2628900" y="2228850"/>
          <p14:tracePt t="169795" x="2635250" y="2228850"/>
          <p14:tracePt t="169803" x="2641600" y="2228850"/>
          <p14:tracePt t="169820" x="2654300" y="2228850"/>
          <p14:tracePt t="169836" x="2667000" y="2228850"/>
          <p14:tracePt t="169853" x="2673350" y="2228850"/>
          <p14:tracePt t="169870" x="2679700" y="2228850"/>
          <p14:tracePt t="169915" x="2686050" y="2228850"/>
          <p14:tracePt t="169923" x="2692400" y="2228850"/>
          <p14:tracePt t="169931" x="2705100" y="2235200"/>
          <p14:tracePt t="169939" x="2711450" y="2241550"/>
          <p14:tracePt t="169953" x="2717800" y="2247900"/>
          <p14:tracePt t="169970" x="2730500" y="2254250"/>
          <p14:tracePt t="169971" x="2730500" y="2260600"/>
          <p14:tracePt t="170003" x="2736850" y="2260600"/>
          <p14:tracePt t="170051" x="2743200" y="2260600"/>
          <p14:tracePt t="170067" x="2749550" y="2266950"/>
          <p14:tracePt t="170075" x="2755900" y="2266950"/>
          <p14:tracePt t="170086" x="2755900" y="2273300"/>
          <p14:tracePt t="170103" x="2762250" y="2273300"/>
          <p14:tracePt t="170120" x="2762250" y="2286000"/>
          <p14:tracePt t="170136" x="2762250" y="2292350"/>
          <p14:tracePt t="170153" x="2762250" y="2298700"/>
          <p14:tracePt t="170171" x="2762250" y="2305050"/>
          <p14:tracePt t="170187" x="2762250" y="2311400"/>
          <p14:tracePt t="170635" x="2762250" y="2324100"/>
          <p14:tracePt t="170643" x="2749550" y="2330450"/>
          <p14:tracePt t="170653" x="2730500" y="2336800"/>
          <p14:tracePt t="170669" x="2698750" y="2349500"/>
          <p14:tracePt t="170686" x="2654300" y="2355850"/>
          <p14:tracePt t="170703" x="2628900" y="2368550"/>
          <p14:tracePt t="170719" x="2609850" y="2368550"/>
          <p14:tracePt t="170779" x="2603500" y="2368550"/>
          <p14:tracePt t="170787" x="2597150" y="2368550"/>
          <p14:tracePt t="170803" x="2584450" y="2368550"/>
          <p14:tracePt t="170819" x="2578100" y="2368550"/>
          <p14:tracePt t="170827" x="2571750" y="2368550"/>
          <p14:tracePt t="170931" x="2565400" y="2368550"/>
          <p14:tracePt t="170940" x="2546350" y="2368550"/>
          <p14:tracePt t="170947" x="2540000" y="2362200"/>
          <p14:tracePt t="170956" x="2533650" y="2362200"/>
          <p14:tracePt t="170969" x="2527300" y="2349500"/>
          <p14:tracePt t="170986" x="2520950" y="2330450"/>
          <p14:tracePt t="171003" x="2520950" y="2317750"/>
          <p14:tracePt t="171019" x="2520950" y="2305050"/>
          <p14:tracePt t="171036" x="2520950" y="2298700"/>
          <p14:tracePt t="171053" x="2520950" y="2279650"/>
          <p14:tracePt t="171069" x="2520950" y="2266950"/>
          <p14:tracePt t="171086" x="2540000" y="2247900"/>
          <p14:tracePt t="171103" x="2565400" y="2228850"/>
          <p14:tracePt t="171120" x="2584450" y="2209800"/>
          <p14:tracePt t="171136" x="2597150" y="2190750"/>
          <p14:tracePt t="171153" x="2609850" y="2190750"/>
          <p14:tracePt t="171169" x="2616200" y="2190750"/>
          <p14:tracePt t="171186" x="2628900" y="2190750"/>
          <p14:tracePt t="171203" x="2641600" y="2190750"/>
          <p14:tracePt t="171220" x="2660650" y="2190750"/>
          <p14:tracePt t="171236" x="2673350" y="2190750"/>
          <p14:tracePt t="171253" x="2692400" y="2197100"/>
          <p14:tracePt t="171269" x="2705100" y="2203450"/>
          <p14:tracePt t="171286" x="2717800" y="2216150"/>
          <p14:tracePt t="171303" x="2724150" y="2216150"/>
          <p14:tracePt t="171319" x="2736850" y="2228850"/>
          <p14:tracePt t="171336" x="2743200" y="2235200"/>
          <p14:tracePt t="171353" x="2743200" y="2247900"/>
          <p14:tracePt t="171369" x="2755900" y="2254250"/>
          <p14:tracePt t="171387" x="2762250" y="2273300"/>
          <p14:tracePt t="171403" x="2762250" y="2279650"/>
          <p14:tracePt t="171420" x="2762250" y="2292350"/>
          <p14:tracePt t="171436" x="2762250" y="2311400"/>
          <p14:tracePt t="171453" x="2762250" y="2317750"/>
          <p14:tracePt t="171470" x="2762250" y="2330450"/>
          <p14:tracePt t="171486" x="2762250" y="2336800"/>
          <p14:tracePt t="171503" x="2755900" y="2336800"/>
          <p14:tracePt t="171520" x="2749550" y="2336800"/>
          <p14:tracePt t="171563" x="2743200" y="2336800"/>
          <p14:tracePt t="171587" x="2736850" y="2336800"/>
          <p14:tracePt t="171588" x="0" y="0"/>
        </p14:tracePtLst>
        <p14:tracePtLst>
          <p14:tracePt t="172204" x="2946400" y="2305050"/>
          <p14:tracePt t="173188" x="2946400" y="2298700"/>
          <p14:tracePt t="173195" x="2946400" y="2292350"/>
          <p14:tracePt t="173204" x="2946400" y="2286000"/>
          <p14:tracePt t="173220" x="2946400" y="2273300"/>
          <p14:tracePt t="173236" x="2946400" y="2266950"/>
          <p14:tracePt t="173260" x="2946400" y="2260600"/>
          <p14:tracePt t="173435" x="2952750" y="2260600"/>
          <p14:tracePt t="173468" x="2965450" y="2260600"/>
          <p14:tracePt t="173483" x="2965450" y="2266950"/>
          <p14:tracePt t="173500" x="2965450" y="2279650"/>
          <p14:tracePt t="173508" x="2965450" y="2286000"/>
          <p14:tracePt t="173520" x="2965450" y="2292350"/>
          <p14:tracePt t="173536" x="2965450" y="2305050"/>
          <p14:tracePt t="173553" x="2965450" y="2317750"/>
          <p14:tracePt t="173569" x="2959100" y="2330450"/>
          <p14:tracePt t="173587" x="2959100" y="2336800"/>
          <p14:tracePt t="173603" x="2952750" y="2343150"/>
          <p14:tracePt t="175267" x="0" y="0"/>
        </p14:tracePtLst>
        <p14:tracePtLst>
          <p14:tracePt t="176427" x="2724150" y="3422650"/>
          <p14:tracePt t="176595" x="2717800" y="3422650"/>
          <p14:tracePt t="176611" x="0" y="0"/>
        </p14:tracePtLst>
        <p14:tracePtLst>
          <p14:tracePt t="177507" x="2654300" y="2501900"/>
          <p14:tracePt t="177757" x="2660650" y="2501900"/>
          <p14:tracePt t="177766" x="2647950" y="2470150"/>
          <p14:tracePt t="177772" x="2628900" y="2451100"/>
          <p14:tracePt t="177787" x="2616200" y="2425700"/>
          <p14:tracePt t="177803" x="2603500" y="2393950"/>
          <p14:tracePt t="177820" x="2590800" y="2355850"/>
          <p14:tracePt t="177836" x="2578100" y="2317750"/>
          <p14:tracePt t="177853" x="2565400" y="2279650"/>
          <p14:tracePt t="177870" x="2565400" y="2247900"/>
          <p14:tracePt t="177886" x="2565400" y="2235200"/>
          <p14:tracePt t="177903" x="2565400" y="2222500"/>
          <p14:tracePt t="177920" x="2565400" y="2209800"/>
          <p14:tracePt t="177936" x="2565400" y="2197100"/>
          <p14:tracePt t="177953" x="2571750" y="2184400"/>
          <p14:tracePt t="177956" x="2578100" y="2178050"/>
          <p14:tracePt t="177971" x="2578100" y="2171700"/>
          <p14:tracePt t="177987" x="2590800" y="2171700"/>
          <p14:tracePt t="178003" x="2603500" y="2165350"/>
          <p14:tracePt t="178020" x="2616200" y="2165350"/>
          <p14:tracePt t="178036" x="2628900" y="2165350"/>
          <p14:tracePt t="178053" x="2635250" y="2165350"/>
          <p14:tracePt t="178070" x="2647950" y="2165350"/>
          <p14:tracePt t="178086" x="2673350" y="2165350"/>
          <p14:tracePt t="178103" x="2698750" y="2184400"/>
          <p14:tracePt t="178120" x="2749550" y="2209800"/>
          <p14:tracePt t="178136" x="2762250" y="2222500"/>
          <p14:tracePt t="178153" x="2774950" y="2235200"/>
          <p14:tracePt t="178155" x="2774950" y="2241550"/>
          <p14:tracePt t="178170" x="2781300" y="2254250"/>
          <p14:tracePt t="178186" x="2794000" y="2292350"/>
          <p14:tracePt t="178203" x="2794000" y="2305050"/>
          <p14:tracePt t="178220" x="2794000" y="2324100"/>
          <p14:tracePt t="178236" x="2794000" y="2336800"/>
          <p14:tracePt t="178253" x="2787650" y="2349500"/>
          <p14:tracePt t="178270" x="2774950" y="2355850"/>
          <p14:tracePt t="178286" x="2762250" y="2362200"/>
          <p14:tracePt t="178303" x="2743200" y="2368550"/>
          <p14:tracePt t="178320" x="2736850" y="2368550"/>
          <p14:tracePt t="178427" x="0" y="0"/>
        </p14:tracePtLst>
        <p14:tracePtLst>
          <p14:tracePt t="179555" x="1930400" y="2438400"/>
          <p14:tracePt t="179563" x="1930400" y="2419350"/>
          <p14:tracePt t="179579" x="1930400" y="2413000"/>
          <p14:tracePt t="179587" x="1930400" y="2406650"/>
          <p14:tracePt t="179603" x="1930400" y="2400300"/>
          <p14:tracePt t="179619" x="1930400" y="2387600"/>
          <p14:tracePt t="179636" x="1930400" y="2381250"/>
          <p14:tracePt t="179653" x="1930400" y="2374900"/>
          <p14:tracePt t="179669" x="1930400" y="2368550"/>
          <p14:tracePt t="179686" x="1943100" y="2349500"/>
          <p14:tracePt t="179703" x="1968500" y="2336800"/>
          <p14:tracePt t="179719" x="1993900" y="2330450"/>
          <p14:tracePt t="179736" x="2025650" y="2330450"/>
          <p14:tracePt t="179753" x="2038350" y="2330450"/>
          <p14:tracePt t="179835" x="2044700" y="2330450"/>
          <p14:tracePt t="179851" x="2057400" y="2330450"/>
          <p14:tracePt t="179859" x="2070100" y="2336800"/>
          <p14:tracePt t="179870" x="2076450" y="2343150"/>
          <p14:tracePt t="179886" x="2108200" y="2374900"/>
          <p14:tracePt t="179903" x="2120900" y="2393950"/>
          <p14:tracePt t="179920" x="2133600" y="2406650"/>
          <p14:tracePt t="179954" x="2139950" y="2413000"/>
          <p14:tracePt t="179970" x="2139950" y="2419350"/>
          <p14:tracePt t="179986" x="2139950" y="2425700"/>
          <p14:tracePt t="180003" x="2139950" y="2444750"/>
          <p14:tracePt t="180019" x="2133600" y="2457450"/>
          <p14:tracePt t="180036" x="2108200" y="2470150"/>
          <p14:tracePt t="180053" x="2076450" y="2476500"/>
          <p14:tracePt t="180069" x="2063750" y="2476500"/>
          <p14:tracePt t="180086" x="2044700" y="2489200"/>
          <p14:tracePt t="180103" x="2038350" y="2489200"/>
          <p14:tracePt t="180120" x="2025650" y="2489200"/>
          <p14:tracePt t="180136" x="2019300" y="2489200"/>
          <p14:tracePt t="180153" x="2000250" y="2489200"/>
          <p14:tracePt t="180170" x="1981200" y="2476500"/>
          <p14:tracePt t="180171" x="1968500" y="2476500"/>
          <p14:tracePt t="180186" x="1949450" y="2463800"/>
          <p14:tracePt t="180203" x="1924050" y="2444750"/>
          <p14:tracePt t="180219" x="1911350" y="2438400"/>
          <p14:tracePt t="180236" x="1905000" y="2432050"/>
          <p14:tracePt t="180253" x="1898650" y="2419350"/>
          <p14:tracePt t="180270" x="1898650" y="2406650"/>
          <p14:tracePt t="180286" x="1898650" y="2400300"/>
          <p14:tracePt t="180303" x="1898650" y="2381250"/>
          <p14:tracePt t="180320" x="1898650" y="2362200"/>
          <p14:tracePt t="180336" x="1936750" y="2355850"/>
          <p14:tracePt t="180353" x="1968500" y="2355850"/>
          <p14:tracePt t="180370" x="2000250" y="2355850"/>
          <p14:tracePt t="180371" x="2012950" y="2355850"/>
          <p14:tracePt t="180387" x="2025650" y="2355850"/>
          <p14:tracePt t="180403" x="2044700" y="2355850"/>
          <p14:tracePt t="180420" x="2057400" y="2362200"/>
          <p14:tracePt t="180436" x="2070100" y="2381250"/>
          <p14:tracePt t="180454" x="2076450" y="2387600"/>
          <p14:tracePt t="180470" x="2089150" y="2400300"/>
          <p14:tracePt t="180487" x="2095500" y="2413000"/>
          <p14:tracePt t="180503" x="2108200" y="2425700"/>
          <p14:tracePt t="180519" x="2108200" y="2432050"/>
          <p14:tracePt t="180536" x="2108200" y="2444750"/>
          <p14:tracePt t="180553" x="2108200" y="2457450"/>
          <p14:tracePt t="180570" x="2108200" y="2470150"/>
          <p14:tracePt t="180586" x="2108200" y="2482850"/>
          <p14:tracePt t="180603" x="2082800" y="2489200"/>
          <p14:tracePt t="180620" x="2044700" y="2495550"/>
          <p14:tracePt t="180636" x="2012950" y="2495550"/>
          <p14:tracePt t="180653" x="1987550" y="2495550"/>
          <p14:tracePt t="180669" x="1968500" y="2495550"/>
          <p14:tracePt t="180686" x="1949450" y="2495550"/>
          <p14:tracePt t="180703" x="1943100" y="2489200"/>
          <p14:tracePt t="180720" x="1930400" y="2482850"/>
          <p14:tracePt t="180736" x="1924050" y="2470150"/>
          <p14:tracePt t="180753" x="1911350" y="2457450"/>
          <p14:tracePt t="180769" x="1911350" y="2451100"/>
          <p14:tracePt t="180786" x="1905000" y="2432050"/>
          <p14:tracePt t="180803" x="1905000" y="2425700"/>
          <p14:tracePt t="180820" x="1905000" y="2406650"/>
          <p14:tracePt t="180836" x="1905000" y="2400300"/>
          <p14:tracePt t="180853" x="1911350" y="2393950"/>
          <p14:tracePt t="180870" x="1930400" y="2387600"/>
          <p14:tracePt t="180886" x="1955800" y="2387600"/>
          <p14:tracePt t="180903" x="1981200" y="2387600"/>
          <p14:tracePt t="180920" x="2006600" y="2387600"/>
          <p14:tracePt t="180936" x="2038350" y="2393950"/>
          <p14:tracePt t="180953" x="2070100" y="2413000"/>
          <p14:tracePt t="180970" x="2076450" y="2425700"/>
          <p14:tracePt t="180987" x="2089150" y="2444750"/>
          <p14:tracePt t="181003" x="2089150" y="2451100"/>
          <p14:tracePt t="181019" x="2089150" y="2457450"/>
          <p14:tracePt t="181036" x="2095500" y="2470150"/>
          <p14:tracePt t="181053" x="2095500" y="2476500"/>
          <p14:tracePt t="181069" x="2095500" y="2482850"/>
          <p14:tracePt t="181086" x="2089150" y="2495550"/>
          <p14:tracePt t="181103" x="2070100" y="2501900"/>
          <p14:tracePt t="181120" x="2057400" y="2508250"/>
          <p14:tracePt t="181136" x="2032000" y="2508250"/>
          <p14:tracePt t="181153" x="2012950" y="2508250"/>
          <p14:tracePt t="181169" x="1987550" y="2508250"/>
          <p14:tracePt t="181186" x="1962150" y="2508250"/>
          <p14:tracePt t="181203" x="1955800" y="2495550"/>
          <p14:tracePt t="181219" x="1930400" y="2470150"/>
          <p14:tracePt t="181236" x="1911350" y="2438400"/>
          <p14:tracePt t="181253" x="1905000" y="2419350"/>
          <p14:tracePt t="181270" x="1905000" y="2406650"/>
          <p14:tracePt t="181286" x="1905000" y="2400300"/>
          <p14:tracePt t="181303" x="1905000" y="2387600"/>
          <p14:tracePt t="181320" x="1905000" y="2381250"/>
          <p14:tracePt t="181336" x="1905000" y="2374900"/>
          <p14:tracePt t="181353" x="1911350" y="2362200"/>
          <p14:tracePt t="181370" x="1936750" y="2362200"/>
          <p14:tracePt t="181386" x="2012950" y="2374900"/>
          <p14:tracePt t="181403" x="2051050" y="2393950"/>
          <p14:tracePt t="181420" x="2082800" y="2413000"/>
          <p14:tracePt t="181436" x="2095500" y="2425700"/>
          <p14:tracePt t="181453" x="2101850" y="2432050"/>
          <p14:tracePt t="181470" x="2101850" y="2438400"/>
          <p14:tracePt t="181486" x="2101850" y="2444750"/>
          <p14:tracePt t="181503" x="2101850" y="2457450"/>
          <p14:tracePt t="181520" x="2101850" y="2470150"/>
          <p14:tracePt t="181536" x="2101850" y="2489200"/>
          <p14:tracePt t="181553" x="2089150" y="2508250"/>
          <p14:tracePt t="181570" x="2063750" y="2520950"/>
          <p14:tracePt t="181586" x="2000250" y="2533650"/>
          <p14:tracePt t="181603" x="1962150" y="2533650"/>
          <p14:tracePt t="181620" x="1924050" y="2533650"/>
          <p14:tracePt t="181636" x="1898650" y="2527300"/>
          <p14:tracePt t="181653" x="1892300" y="2514600"/>
          <p14:tracePt t="181670" x="1873250" y="2495550"/>
          <p14:tracePt t="181686" x="1866900" y="2470150"/>
          <p14:tracePt t="181703" x="1854200" y="2444750"/>
          <p14:tracePt t="181720" x="1854200" y="2419350"/>
          <p14:tracePt t="181736" x="1860550" y="2381250"/>
          <p14:tracePt t="181753" x="1892300" y="2362200"/>
          <p14:tracePt t="181770" x="1936750" y="2349500"/>
          <p14:tracePt t="181787" x="1987550" y="2336800"/>
          <p14:tracePt t="181803" x="2006600" y="2336800"/>
          <p14:tracePt t="181820" x="2012950" y="2343150"/>
          <p14:tracePt t="181836" x="2051050" y="2368550"/>
          <p14:tracePt t="181853" x="2095500" y="2406650"/>
          <p14:tracePt t="181870" x="2127250" y="2432050"/>
          <p14:tracePt t="181886" x="2152650" y="2451100"/>
          <p14:tracePt t="181903" x="2152650" y="2470150"/>
          <p14:tracePt t="181920" x="2159000" y="2476500"/>
          <p14:tracePt t="181936" x="2159000" y="2489200"/>
          <p14:tracePt t="181953" x="2159000" y="2495550"/>
          <p14:tracePt t="181969" x="2159000" y="2514600"/>
          <p14:tracePt t="181986" x="2146300" y="2520950"/>
          <p14:tracePt t="182003" x="2101850" y="2520950"/>
          <p14:tracePt t="182019" x="2057400" y="2520950"/>
          <p14:tracePt t="182036" x="2012950" y="2520950"/>
          <p14:tracePt t="182053" x="1981200" y="2520950"/>
          <p14:tracePt t="182070" x="1974850" y="2514600"/>
          <p14:tracePt t="182086" x="1968500" y="2508250"/>
          <p14:tracePt t="182103" x="1955800" y="2495550"/>
          <p14:tracePt t="182120" x="1949450" y="2470150"/>
          <p14:tracePt t="182136" x="1930400" y="2451100"/>
          <p14:tracePt t="182153" x="1930400" y="2425700"/>
          <p14:tracePt t="182170" x="1930400" y="2387600"/>
          <p14:tracePt t="182170" x="1930400" y="2381250"/>
          <p14:tracePt t="182187" x="1930400" y="2368550"/>
          <p14:tracePt t="182203" x="1936750" y="2362200"/>
          <p14:tracePt t="182220" x="1943100" y="2355850"/>
          <p14:tracePt t="182236" x="1955800" y="2355850"/>
          <p14:tracePt t="182253" x="1987550" y="2355850"/>
          <p14:tracePt t="182269" x="2032000" y="2355850"/>
          <p14:tracePt t="182286" x="2070100" y="2374900"/>
          <p14:tracePt t="182303" x="2089150" y="2393950"/>
          <p14:tracePt t="182319" x="2101850" y="2400300"/>
          <p14:tracePt t="182336" x="2108200" y="2419350"/>
          <p14:tracePt t="182353" x="2108200" y="2438400"/>
          <p14:tracePt t="182370" x="2108200" y="2457450"/>
          <p14:tracePt t="182386" x="2108200" y="2476500"/>
          <p14:tracePt t="182403" x="2108200" y="2489200"/>
          <p14:tracePt t="182419" x="2070100" y="2501900"/>
          <p14:tracePt t="182436" x="2025650" y="2501900"/>
          <p14:tracePt t="182453" x="1974850" y="2501900"/>
          <p14:tracePt t="182469" x="1917700" y="2501900"/>
          <p14:tracePt t="182486" x="1898650" y="2501900"/>
          <p14:tracePt t="182503" x="1892300" y="2501900"/>
          <p14:tracePt t="182519" x="1879600" y="2489200"/>
          <p14:tracePt t="182536" x="1866900" y="2463800"/>
          <p14:tracePt t="182553" x="1860550" y="2444750"/>
          <p14:tracePt t="182570" x="1860550" y="2413000"/>
          <p14:tracePt t="182571" x="1860550" y="2406650"/>
          <p14:tracePt t="182586" x="1873250" y="2381250"/>
          <p14:tracePt t="182603" x="1892300" y="2362200"/>
          <p14:tracePt t="182619" x="1917700" y="2355850"/>
          <p14:tracePt t="182636" x="1936750" y="2355850"/>
          <p14:tracePt t="182653" x="1949450" y="2355850"/>
          <p14:tracePt t="182670" x="1974850" y="2355850"/>
          <p14:tracePt t="182686" x="1981200" y="2368550"/>
          <p14:tracePt t="182703" x="2000250" y="2387600"/>
          <p14:tracePt t="182720" x="2012950" y="2406650"/>
          <p14:tracePt t="182736" x="2019300" y="2432050"/>
          <p14:tracePt t="182753" x="2025650" y="2451100"/>
          <p14:tracePt t="182769" x="2025650" y="2463800"/>
          <p14:tracePt t="182770" x="2025650" y="2476500"/>
          <p14:tracePt t="182786" x="2025650" y="2489200"/>
          <p14:tracePt t="182803" x="2000250" y="2508250"/>
          <p14:tracePt t="182819" x="1968500" y="2520950"/>
          <p14:tracePt t="182836" x="1930400" y="2527300"/>
          <p14:tracePt t="182853" x="1873250" y="2527300"/>
          <p14:tracePt t="182870" x="1854200" y="2527300"/>
          <p14:tracePt t="182899" x="1841500" y="2527300"/>
          <p14:tracePt t="182907" x="1841500" y="2520950"/>
          <p14:tracePt t="182920" x="1835150" y="2514600"/>
          <p14:tracePt t="182936" x="1816100" y="2489200"/>
          <p14:tracePt t="182953" x="1816100" y="2444750"/>
          <p14:tracePt t="182970" x="1816100" y="2419350"/>
          <p14:tracePt t="182971" x="1816100" y="2406650"/>
          <p14:tracePt t="182986" x="1841500" y="2393950"/>
          <p14:tracePt t="183003" x="1924050" y="2387600"/>
          <p14:tracePt t="183020" x="2006600" y="2387600"/>
          <p14:tracePt t="183036" x="2070100" y="2387600"/>
          <p14:tracePt t="183053" x="2101850" y="2406650"/>
          <p14:tracePt t="183070" x="2133600" y="2432050"/>
          <p14:tracePt t="183086" x="2146300" y="2451100"/>
          <p14:tracePt t="183103" x="2159000" y="2470150"/>
          <p14:tracePt t="183120" x="2165350" y="2482850"/>
          <p14:tracePt t="183136" x="2171700" y="2489200"/>
          <p14:tracePt t="183153" x="2171700" y="2508250"/>
          <p14:tracePt t="183170" x="2171700" y="2527300"/>
          <p14:tracePt t="183186" x="2165350" y="2540000"/>
          <p14:tracePt t="183203" x="2139950" y="2546350"/>
          <p14:tracePt t="183220" x="2108200" y="2546350"/>
          <p14:tracePt t="183236" x="2082800" y="2546350"/>
          <p14:tracePt t="183253" x="2057400" y="2546350"/>
          <p14:tracePt t="183270" x="2012950" y="2520950"/>
          <p14:tracePt t="183286" x="1981200" y="2501900"/>
          <p14:tracePt t="183303" x="1955800" y="2476500"/>
          <p14:tracePt t="183320" x="1943100" y="2451100"/>
          <p14:tracePt t="183336" x="1930400" y="2432050"/>
          <p14:tracePt t="183353" x="1930400" y="2406650"/>
          <p14:tracePt t="183370" x="1930400" y="2368550"/>
          <p14:tracePt t="183371" x="1930400" y="2355850"/>
          <p14:tracePt t="183386" x="1936750" y="2336800"/>
          <p14:tracePt t="183403" x="1974850" y="2336800"/>
          <p14:tracePt t="183419" x="2012950" y="2336800"/>
          <p14:tracePt t="183436" x="2032000" y="2336800"/>
          <p14:tracePt t="183453" x="2070100" y="2349500"/>
          <p14:tracePt t="183470" x="2089150" y="2374900"/>
          <p14:tracePt t="183486" x="2108200" y="2393950"/>
          <p14:tracePt t="183503" x="2120900" y="2413000"/>
          <p14:tracePt t="183520" x="2120900" y="2432050"/>
          <p14:tracePt t="183536" x="2120900" y="2444750"/>
          <p14:tracePt t="183553" x="2120900" y="2457450"/>
          <p14:tracePt t="183570" x="2082800" y="2463800"/>
          <p14:tracePt t="183572" x="2063750" y="2470150"/>
          <p14:tracePt t="183586" x="2019300" y="2470150"/>
          <p14:tracePt t="183603" x="1962150" y="2470150"/>
          <p14:tracePt t="183620" x="1917700" y="2470150"/>
          <p14:tracePt t="183636" x="1885950" y="2457450"/>
          <p14:tracePt t="183653" x="1866900" y="2444750"/>
          <p14:tracePt t="183669" x="1854200" y="2438400"/>
          <p14:tracePt t="183686" x="1854200" y="2432050"/>
          <p14:tracePt t="183703" x="1847850" y="2425700"/>
          <p14:tracePt t="183720" x="1841500" y="2413000"/>
          <p14:tracePt t="183736" x="1841500" y="2406650"/>
          <p14:tracePt t="183753" x="1841500" y="2393950"/>
          <p14:tracePt t="183770" x="1847850" y="2387600"/>
          <p14:tracePt t="183787" x="1898650" y="2387600"/>
          <p14:tracePt t="183803" x="1949450" y="2400300"/>
          <p14:tracePt t="183820" x="1993900" y="2425700"/>
          <p14:tracePt t="183836" x="2012950" y="2432050"/>
          <p14:tracePt t="183853" x="2019300" y="2438400"/>
          <p14:tracePt t="183870" x="2019300" y="2444750"/>
          <p14:tracePt t="183886" x="2019300" y="2457450"/>
          <p14:tracePt t="183903" x="2019300" y="2463800"/>
          <p14:tracePt t="183920" x="2019300" y="2482850"/>
          <p14:tracePt t="183936" x="2006600" y="2508250"/>
          <p14:tracePt t="183953" x="1987550" y="2520950"/>
          <p14:tracePt t="183954" x="1981200" y="2527300"/>
          <p14:tracePt t="183970" x="1968500" y="2527300"/>
          <p14:tracePt t="183971" x="1962150" y="2527300"/>
          <p14:tracePt t="183987" x="1936750" y="2546350"/>
          <p14:tracePt t="184011" x="1930400" y="2546350"/>
          <p14:tracePt t="184043" x="1924050" y="2546350"/>
          <p14:tracePt t="184085" x="1911350" y="2533650"/>
          <p14:tracePt t="184093" x="1905000" y="2520950"/>
          <p14:tracePt t="184103" x="1905000" y="2514600"/>
          <p14:tracePt t="184120" x="1898650" y="2482850"/>
          <p14:tracePt t="184136" x="1898650" y="2470150"/>
          <p14:tracePt t="184153" x="1898650" y="2451100"/>
          <p14:tracePt t="184160" x="1905000" y="2444750"/>
          <p14:tracePt t="184170" x="1911350" y="2438400"/>
          <p14:tracePt t="184187" x="1930400" y="2438400"/>
          <p14:tracePt t="184204" x="1936750" y="2438400"/>
          <p14:tracePt t="184227" x="1943100" y="2438400"/>
          <p14:tracePt t="184243" x="1949450" y="2438400"/>
          <p14:tracePt t="184253" x="1955800" y="2438400"/>
          <p14:tracePt t="184270" x="1968500" y="2438400"/>
          <p14:tracePt t="184286" x="1974850" y="2438400"/>
          <p14:tracePt t="186691" x="0" y="0"/>
        </p14:tracePtLst>
        <p14:tracePtLst>
          <p14:tracePt t="187339" x="6013450" y="3454400"/>
          <p14:tracePt t="187427" x="5975350" y="3448050"/>
          <p14:tracePt t="187435" x="5924550" y="3441700"/>
          <p14:tracePt t="187443" x="5861050" y="3435350"/>
          <p14:tracePt t="187453" x="5778500" y="3422650"/>
          <p14:tracePt t="187470" x="5645150" y="3409950"/>
          <p14:tracePt t="187486" x="5467350" y="3403600"/>
          <p14:tracePt t="187503" x="5334000" y="3378200"/>
          <p14:tracePt t="187520" x="5187950" y="3365500"/>
          <p14:tracePt t="187536" x="5048250" y="3365500"/>
          <p14:tracePt t="187553" x="4914900" y="3365500"/>
          <p14:tracePt t="187569" x="4787900" y="3365500"/>
          <p14:tracePt t="187586" x="4603750" y="3365500"/>
          <p14:tracePt t="187603" x="4527550" y="3365500"/>
          <p14:tracePt t="187620" x="4464050" y="3371850"/>
          <p14:tracePt t="187636" x="4425950" y="3384550"/>
          <p14:tracePt t="187653" x="4394200" y="3397250"/>
          <p14:tracePt t="187670" x="4356100" y="3422650"/>
          <p14:tracePt t="187686" x="4337050" y="3448050"/>
          <p14:tracePt t="187703" x="4330700" y="3467100"/>
          <p14:tracePt t="187720" x="4324350" y="3486150"/>
          <p14:tracePt t="187736" x="4324350" y="3492500"/>
          <p14:tracePt t="187753" x="4324350" y="3511550"/>
          <p14:tracePt t="187754" x="4324350" y="3524250"/>
          <p14:tracePt t="187770" x="4324350" y="3536950"/>
          <p14:tracePt t="187770" x="4337050" y="3556000"/>
          <p14:tracePt t="187786" x="4400550" y="3625850"/>
          <p14:tracePt t="187803" x="4514850" y="3689350"/>
          <p14:tracePt t="187819" x="4686300" y="3752850"/>
          <p14:tracePt t="187836" x="4946650" y="3797300"/>
          <p14:tracePt t="187853" x="5327650" y="3848100"/>
          <p14:tracePt t="187870" x="5689600" y="3898900"/>
          <p14:tracePt t="187886" x="6038850" y="3898900"/>
          <p14:tracePt t="187903" x="6318250" y="3898900"/>
          <p14:tracePt t="187920" x="6540500" y="3898900"/>
          <p14:tracePt t="187936" x="6775450" y="3905250"/>
          <p14:tracePt t="187953" x="6997700" y="3905250"/>
          <p14:tracePt t="187954" x="7086600" y="3905250"/>
          <p14:tracePt t="187970" x="7200900" y="3905250"/>
          <p14:tracePt t="187986" x="7461250" y="3905250"/>
          <p14:tracePt t="188003" x="7594600" y="3905250"/>
          <p14:tracePt t="188020" x="7664450" y="3905250"/>
          <p14:tracePt t="188036" x="7689850" y="3905250"/>
          <p14:tracePt t="188053" x="7708900" y="3898900"/>
          <p14:tracePt t="188069" x="7715250" y="3892550"/>
          <p14:tracePt t="188086" x="7715250" y="3886200"/>
          <p14:tracePt t="188115" x="7715250" y="3873500"/>
          <p14:tracePt t="188123" x="7715250" y="3848100"/>
          <p14:tracePt t="188136" x="7715250" y="3816350"/>
          <p14:tracePt t="188153" x="7670800" y="3765550"/>
          <p14:tracePt t="188170" x="7537450" y="3695700"/>
          <p14:tracePt t="188187" x="7226300" y="3600450"/>
          <p14:tracePt t="188203" x="6921500" y="3530600"/>
          <p14:tracePt t="188220" x="6508750" y="3422650"/>
          <p14:tracePt t="188236" x="6083300" y="3314700"/>
          <p14:tracePt t="188253" x="5581650" y="3225800"/>
          <p14:tracePt t="188269" x="5181600" y="3162300"/>
          <p14:tracePt t="188286" x="4946650" y="3130550"/>
          <p14:tracePt t="188303" x="4787900" y="3111500"/>
          <p14:tracePt t="188320" x="4667250" y="3105150"/>
          <p14:tracePt t="188336" x="4572000" y="3105150"/>
          <p14:tracePt t="188353" x="4476750" y="3105150"/>
          <p14:tracePt t="188355" x="4438650" y="3105150"/>
          <p14:tracePt t="188370" x="4387850" y="3105150"/>
          <p14:tracePt t="188386" x="4298950" y="3105150"/>
          <p14:tracePt t="188403" x="4267200" y="3117850"/>
          <p14:tracePt t="188420" x="4254500" y="3117850"/>
          <p14:tracePt t="188491" x="0" y="0"/>
        </p14:tracePtLst>
        <p14:tracePtLst>
          <p14:tracePt t="199876" x="5524500" y="3797300"/>
          <p14:tracePt t="199883" x="5530850" y="3797300"/>
          <p14:tracePt t="199940" x="5543550" y="3797300"/>
          <p14:tracePt t="199947" x="5575300" y="3797300"/>
          <p14:tracePt t="199955" x="5638800" y="3810000"/>
          <p14:tracePt t="199971" x="5740400" y="3816350"/>
          <p14:tracePt t="199987" x="5803900" y="3816350"/>
          <p14:tracePt t="200003" x="5810250" y="3816350"/>
          <p14:tracePt t="200020" x="5816600" y="3810000"/>
          <p14:tracePt t="200036" x="5822950" y="3810000"/>
          <p14:tracePt t="200075" x="5822950" y="3797300"/>
          <p14:tracePt t="200083" x="5810250" y="3740150"/>
          <p14:tracePt t="200090" x="5784850" y="3695700"/>
          <p14:tracePt t="200103" x="5746750" y="3632200"/>
          <p14:tracePt t="200120" x="5632450" y="3467100"/>
          <p14:tracePt t="200136" x="5397500" y="3232150"/>
          <p14:tracePt t="200153" x="5111750" y="3054350"/>
          <p14:tracePt t="200170" x="4946650" y="2959100"/>
          <p14:tracePt t="200171" x="4883150" y="2933700"/>
          <p14:tracePt t="200187" x="4749800" y="2882900"/>
          <p14:tracePt t="200203" x="4591050" y="2825750"/>
          <p14:tracePt t="200220" x="4362450" y="2787650"/>
          <p14:tracePt t="200236" x="4102100" y="2749550"/>
          <p14:tracePt t="200253" x="3816350" y="2705100"/>
          <p14:tracePt t="200270" x="3606800" y="2679700"/>
          <p14:tracePt t="200287" x="3473450" y="2660650"/>
          <p14:tracePt t="200303" x="3371850" y="2654300"/>
          <p14:tracePt t="200320" x="3282950" y="2628900"/>
          <p14:tracePt t="200336" x="3175000" y="2603500"/>
          <p14:tracePt t="200353" x="2990850" y="2546350"/>
          <p14:tracePt t="200370" x="2730500" y="2476500"/>
          <p14:tracePt t="200386" x="2520950" y="2432050"/>
          <p14:tracePt t="200403" x="2419350" y="2393950"/>
          <p14:tracePt t="200420" x="2343150" y="2368550"/>
          <p14:tracePt t="200436" x="2305050" y="2343150"/>
          <p14:tracePt t="200453" x="2247900" y="2317750"/>
          <p14:tracePt t="200469" x="2165350" y="2305050"/>
          <p14:tracePt t="200486" x="2051050" y="2273300"/>
          <p14:tracePt t="200503" x="1930400" y="2241550"/>
          <p14:tracePt t="200520" x="1841500" y="2209800"/>
          <p14:tracePt t="200536" x="1797050" y="2184400"/>
          <p14:tracePt t="200553" x="1784350" y="2184400"/>
          <p14:tracePt t="200570" x="1778000" y="2178050"/>
          <p14:tracePt t="200586" x="1778000" y="2171700"/>
          <p14:tracePt t="200643" x="1765300" y="2165350"/>
          <p14:tracePt t="200667" x="1758950" y="2165350"/>
          <p14:tracePt t="200675" x="1758950" y="2159000"/>
          <p14:tracePt t="200699" x="1746250" y="2152650"/>
          <p14:tracePt t="200707" x="1746250" y="2146300"/>
          <p14:tracePt t="200731" x="1746250" y="2139950"/>
          <p14:tracePt t="200739" x="1746250" y="2133600"/>
          <p14:tracePt t="200747" x="1746250" y="2127250"/>
          <p14:tracePt t="200755" x="1746250" y="2120900"/>
          <p14:tracePt t="200771" x="1746250" y="2114550"/>
          <p14:tracePt t="200787" x="1746250" y="2108200"/>
          <p14:tracePt t="200803" x="1746250" y="2101850"/>
          <p14:tracePt t="200819" x="1752600" y="2101850"/>
          <p14:tracePt t="200836" x="1758950" y="2101850"/>
          <p14:tracePt t="200859" x="1771650" y="2101850"/>
          <p14:tracePt t="200870" x="1778000" y="2101850"/>
          <p14:tracePt t="200886" x="1790700" y="2101850"/>
          <p14:tracePt t="200903" x="1816100" y="2101850"/>
          <p14:tracePt t="200920" x="1828800" y="2101850"/>
          <p14:tracePt t="200936" x="1847850" y="2101850"/>
          <p14:tracePt t="200953" x="1866900" y="2108200"/>
          <p14:tracePt t="200955" x="1866900" y="2114550"/>
          <p14:tracePt t="200971" x="1873250" y="2114550"/>
          <p14:tracePt t="200986" x="1885950" y="2120900"/>
          <p14:tracePt t="201003" x="1905000" y="2127250"/>
          <p14:tracePt t="201020" x="1917700" y="2146300"/>
          <p14:tracePt t="201036" x="1930400" y="2159000"/>
          <p14:tracePt t="201053" x="1936750" y="2165350"/>
          <p14:tracePt t="201069" x="1949450" y="2171700"/>
          <p14:tracePt t="201396" x="1949450" y="2178050"/>
          <p14:tracePt t="201411" x="1949450" y="2184400"/>
          <p14:tracePt t="201419" x="1949450" y="2203450"/>
          <p14:tracePt t="201427" x="1955800" y="2222500"/>
          <p14:tracePt t="201443" x="1962150" y="2241550"/>
          <p14:tracePt t="201453" x="1962150" y="2247900"/>
          <p14:tracePt t="201470" x="1968500" y="2266950"/>
          <p14:tracePt t="201486" x="1968500" y="2286000"/>
          <p14:tracePt t="201503" x="1974850" y="2305050"/>
          <p14:tracePt t="201520" x="1974850" y="2317750"/>
          <p14:tracePt t="201536" x="1974850" y="2336800"/>
          <p14:tracePt t="201537" x="0" y="0"/>
        </p14:tracePtLst>
        <p14:tracePtLst>
          <p14:tracePt t="201939" x="2044700" y="2400300"/>
          <p14:tracePt t="201963" x="2044700" y="2393950"/>
          <p14:tracePt t="201971" x="2044700" y="2387600"/>
          <p14:tracePt t="201979" x="2044700" y="2381250"/>
          <p14:tracePt t="201995" x="2044700" y="2374900"/>
          <p14:tracePt t="202003" x="2038350" y="2368550"/>
          <p14:tracePt t="202019" x="2019300" y="2362200"/>
          <p14:tracePt t="202036" x="2006600" y="2355850"/>
          <p14:tracePt t="202053" x="1981200" y="2355850"/>
          <p14:tracePt t="202069" x="1949450" y="2355850"/>
          <p14:tracePt t="202086" x="1911350" y="2355850"/>
          <p14:tracePt t="202103" x="1873250" y="2355850"/>
          <p14:tracePt t="202120" x="1847850" y="2355850"/>
          <p14:tracePt t="202136" x="1809750" y="2374900"/>
          <p14:tracePt t="202153" x="1803400" y="2387600"/>
          <p14:tracePt t="202170" x="1790700" y="2406650"/>
          <p14:tracePt t="202170" x="1784350" y="2413000"/>
          <p14:tracePt t="202186" x="1778000" y="2438400"/>
          <p14:tracePt t="202203" x="1765300" y="2463800"/>
          <p14:tracePt t="202220" x="1758950" y="2495550"/>
          <p14:tracePt t="202236" x="1758950" y="2514600"/>
          <p14:tracePt t="202253" x="1758950" y="2533650"/>
          <p14:tracePt t="202270" x="1758950" y="2540000"/>
          <p14:tracePt t="202286" x="1758950" y="2546350"/>
          <p14:tracePt t="202303" x="1758950" y="2552700"/>
          <p14:tracePt t="202331" x="1765300" y="2559050"/>
          <p14:tracePt t="202339" x="1790700" y="2559050"/>
          <p14:tracePt t="202353" x="1822450" y="2565400"/>
          <p14:tracePt t="202370" x="1860550" y="2565400"/>
          <p14:tracePt t="202371" x="1879600" y="2578100"/>
          <p14:tracePt t="202386" x="1905000" y="2578100"/>
          <p14:tracePt t="202403" x="1917700" y="2578100"/>
          <p14:tracePt t="202571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76200"/>
            <a:ext cx="7992888" cy="1066800"/>
          </a:xfrm>
        </p:spPr>
        <p:txBody>
          <a:bodyPr/>
          <a:lstStyle/>
          <a:p>
            <a:r>
              <a:rPr lang="en-US" dirty="0"/>
              <a:t>Jacobian of Typical Manipulator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268760"/>
            <a:ext cx="4941168" cy="769640"/>
          </a:xfrm>
        </p:spPr>
        <p:txBody>
          <a:bodyPr/>
          <a:lstStyle/>
          <a:p>
            <a:r>
              <a:rPr lang="en-US" dirty="0"/>
              <a:t>Three-link Planar </a:t>
            </a:r>
            <a:r>
              <a:rPr lang="en-US" dirty="0" smtClean="0"/>
              <a:t>Arm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204864"/>
            <a:ext cx="3790950" cy="3876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4797152"/>
            <a:ext cx="5105400" cy="15430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26"/>
    </mc:Choice>
    <mc:Fallback xmlns="">
      <p:transition spd="slow" advTm="143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49" x="1358900" y="5207000"/>
          <p14:tracePt t="9981" x="1365250" y="5207000"/>
          <p14:tracePt t="9989" x="1384300" y="5213350"/>
          <p14:tracePt t="10005" x="1403350" y="5213350"/>
          <p14:tracePt t="10013" x="1422400" y="5213350"/>
          <p14:tracePt t="10029" x="1454150" y="5213350"/>
          <p14:tracePt t="10046" x="1498600" y="5213350"/>
          <p14:tracePt t="10062" x="1543050" y="5213350"/>
          <p14:tracePt t="10079" x="1606550" y="5213350"/>
          <p14:tracePt t="10096" x="1644650" y="5194300"/>
          <p14:tracePt t="10112" x="1695450" y="5187950"/>
          <p14:tracePt t="10129" x="1727200" y="5168900"/>
          <p14:tracePt t="10146" x="1739900" y="5168900"/>
          <p14:tracePt t="10162" x="1758950" y="5156200"/>
          <p14:tracePt t="10179" x="1771650" y="5156200"/>
          <p14:tracePt t="10181" x="1771650" y="5149850"/>
          <p14:tracePt t="10196" x="1790700" y="5149850"/>
          <p14:tracePt t="10198" x="1797050" y="5149850"/>
          <p14:tracePt t="10213" x="1841500" y="5130800"/>
          <p14:tracePt t="10230" x="1911350" y="5111750"/>
          <p14:tracePt t="10246" x="1968500" y="5099050"/>
          <p14:tracePt t="10263" x="2000250" y="5086350"/>
          <p14:tracePt t="10279" x="2025650" y="5073650"/>
          <p14:tracePt t="10296" x="2032000" y="5067300"/>
          <p14:tracePt t="10312" x="2038350" y="5060950"/>
          <p14:tracePt t="10329" x="2057400" y="5041900"/>
          <p14:tracePt t="10346" x="2120900" y="4984750"/>
          <p14:tracePt t="10362" x="2190750" y="4921250"/>
          <p14:tracePt t="10379" x="2266950" y="4857750"/>
          <p14:tracePt t="10396" x="2336800" y="4800600"/>
          <p14:tracePt t="10397" x="2349500" y="4787900"/>
          <p14:tracePt t="10412" x="2381250" y="4756150"/>
          <p14:tracePt t="10429" x="2400300" y="4730750"/>
          <p14:tracePt t="10446" x="2419350" y="4705350"/>
          <p14:tracePt t="10462" x="2451100" y="4654550"/>
          <p14:tracePt t="10479" x="2482850" y="4591050"/>
          <p14:tracePt t="10496" x="2520950" y="4508500"/>
          <p14:tracePt t="10512" x="2546350" y="4425950"/>
          <p14:tracePt t="10529" x="2578100" y="4349750"/>
          <p14:tracePt t="10546" x="2603500" y="4305300"/>
          <p14:tracePt t="10562" x="2628900" y="4260850"/>
          <p14:tracePt t="10579" x="2641600" y="4222750"/>
          <p14:tracePt t="10596" x="2660650" y="4178300"/>
          <p14:tracePt t="10597" x="2679700" y="4140200"/>
          <p14:tracePt t="10612" x="2698750" y="4070350"/>
          <p14:tracePt t="10629" x="2717800" y="4006850"/>
          <p14:tracePt t="10646" x="2743200" y="3975100"/>
          <p14:tracePt t="10662" x="2762250" y="3930650"/>
          <p14:tracePt t="10679" x="2768600" y="3898900"/>
          <p14:tracePt t="10696" x="2794000" y="3860800"/>
          <p14:tracePt t="10712" x="2813050" y="3810000"/>
          <p14:tracePt t="10729" x="2832100" y="3765550"/>
          <p14:tracePt t="10745" x="2851150" y="3733800"/>
          <p14:tracePt t="10762" x="2870200" y="3702050"/>
          <p14:tracePt t="10779" x="2876550" y="3689350"/>
          <p14:tracePt t="10796" x="2882900" y="3689350"/>
          <p14:tracePt t="11045" x="2895600" y="3657600"/>
          <p14:tracePt t="11053" x="2914650" y="3619500"/>
          <p14:tracePt t="11062" x="2933700" y="3594100"/>
          <p14:tracePt t="11079" x="2971800" y="3530600"/>
          <p14:tracePt t="11096" x="3016250" y="3460750"/>
          <p14:tracePt t="11112" x="3048000" y="3403600"/>
          <p14:tracePt t="11129" x="3092450" y="3340100"/>
          <p14:tracePt t="11145" x="3117850" y="3289300"/>
          <p14:tracePt t="11162" x="3155950" y="3225800"/>
          <p14:tracePt t="11179" x="3187700" y="3162300"/>
          <p14:tracePt t="11196" x="3219450" y="3086100"/>
          <p14:tracePt t="11197" x="3244850" y="3048000"/>
          <p14:tracePt t="11212" x="3263900" y="2997200"/>
          <p14:tracePt t="11229" x="3276600" y="2971800"/>
          <p14:tracePt t="11246" x="3302000" y="2933700"/>
          <p14:tracePt t="11262" x="3302000" y="2908300"/>
          <p14:tracePt t="11279" x="3314700" y="2895600"/>
          <p14:tracePt t="11296" x="3321050" y="2870200"/>
          <p14:tracePt t="11312" x="3346450" y="2825750"/>
          <p14:tracePt t="11329" x="3346450" y="2806700"/>
          <p14:tracePt t="11346" x="3359150" y="2774950"/>
          <p14:tracePt t="11362" x="3371850" y="2724150"/>
          <p14:tracePt t="11379" x="3378200" y="2705100"/>
          <p14:tracePt t="11395" x="3384550" y="2686050"/>
          <p14:tracePt t="11413" x="3397250" y="2667000"/>
          <p14:tracePt t="11429" x="3397250" y="2660650"/>
          <p14:tracePt t="11453" x="3397250" y="2647950"/>
          <p14:tracePt t="11709" x="3397250" y="2686050"/>
          <p14:tracePt t="11719" x="3397250" y="2736850"/>
          <p14:tracePt t="11729" x="3397250" y="2787650"/>
          <p14:tracePt t="11746" x="3397250" y="2889250"/>
          <p14:tracePt t="11762" x="3397250" y="2990850"/>
          <p14:tracePt t="11779" x="3397250" y="3086100"/>
          <p14:tracePt t="11796" x="3397250" y="3149600"/>
          <p14:tracePt t="11797" x="3390900" y="3168650"/>
          <p14:tracePt t="11812" x="3365500" y="3213100"/>
          <p14:tracePt t="11829" x="3359150" y="3244850"/>
          <p14:tracePt t="11846" x="3340100" y="3289300"/>
          <p14:tracePt t="11862" x="3327400" y="3352800"/>
          <p14:tracePt t="11879" x="3308350" y="3416300"/>
          <p14:tracePt t="11896" x="3282950" y="3479800"/>
          <p14:tracePt t="11913" x="3276600" y="3517900"/>
          <p14:tracePt t="11929" x="3251200" y="3556000"/>
          <p14:tracePt t="11946" x="3225800" y="3600450"/>
          <p14:tracePt t="11962" x="3219450" y="3632200"/>
          <p14:tracePt t="11979" x="3206750" y="3663950"/>
          <p14:tracePt t="11996" x="3181350" y="3702050"/>
          <p14:tracePt t="12012" x="3162300" y="3740150"/>
          <p14:tracePt t="12029" x="3149600" y="3752850"/>
          <p14:tracePt t="12046" x="3149600" y="3759200"/>
          <p14:tracePt t="12062" x="3143250" y="3765550"/>
          <p14:tracePt t="12079" x="3136900" y="3771900"/>
          <p14:tracePt t="12173" x="0" y="0"/>
        </p14:tracePtLst>
        <p14:tracePtLst>
          <p14:tracePt t="13343" x="7239000" y="4724400"/>
          <p14:tracePt t="13415" x="7219950" y="4718050"/>
          <p14:tracePt t="13422" x="7124700" y="4686300"/>
          <p14:tracePt t="13430" x="7035800" y="4667250"/>
          <p14:tracePt t="13446" x="6832600" y="4610100"/>
          <p14:tracePt t="13462" x="6584950" y="4565650"/>
          <p14:tracePt t="13479" x="6324600" y="4521200"/>
          <p14:tracePt t="13496" x="6121400" y="4489450"/>
          <p14:tracePt t="13512" x="5969000" y="4476750"/>
          <p14:tracePt t="13529" x="5791200" y="4451350"/>
          <p14:tracePt t="13546" x="5632450" y="4445000"/>
          <p14:tracePt t="13562" x="5486400" y="4419600"/>
          <p14:tracePt t="13579" x="5346700" y="4419600"/>
          <p14:tracePt t="13596" x="5207000" y="4419600"/>
          <p14:tracePt t="13596" x="5149850" y="4419600"/>
          <p14:tracePt t="13613" x="5029200" y="4419600"/>
          <p14:tracePt t="13629" x="4921250" y="4419600"/>
          <p14:tracePt t="13646" x="4794250" y="4419600"/>
          <p14:tracePt t="13662" x="4673600" y="4419600"/>
          <p14:tracePt t="13679" x="4578350" y="4438650"/>
          <p14:tracePt t="13696" x="4495800" y="4470400"/>
          <p14:tracePt t="13712" x="4464050" y="4489450"/>
          <p14:tracePt t="13729" x="4425950" y="4508500"/>
          <p14:tracePt t="13746" x="4400550" y="4533900"/>
          <p14:tracePt t="13762" x="4368800" y="4565650"/>
          <p14:tracePt t="13779" x="4337050" y="4597400"/>
          <p14:tracePt t="13796" x="4311650" y="4635500"/>
          <p14:tracePt t="13797" x="4292600" y="4673600"/>
          <p14:tracePt t="13813" x="4254500" y="4749800"/>
          <p14:tracePt t="13829" x="4229100" y="4826000"/>
          <p14:tracePt t="13846" x="4222750" y="4902200"/>
          <p14:tracePt t="13862" x="4222750" y="4959350"/>
          <p14:tracePt t="13879" x="4222750" y="5022850"/>
          <p14:tracePt t="13896" x="4222750" y="5099050"/>
          <p14:tracePt t="13912" x="4229100" y="5181600"/>
          <p14:tracePt t="13929" x="4248150" y="5302250"/>
          <p14:tracePt t="13946" x="4292600" y="5391150"/>
          <p14:tracePt t="13962" x="4337050" y="5499100"/>
          <p14:tracePt t="13979" x="4406900" y="5613400"/>
          <p14:tracePt t="13996" x="4483100" y="5765800"/>
          <p14:tracePt t="14012" x="4572000" y="5994400"/>
          <p14:tracePt t="14029" x="4629150" y="6108700"/>
          <p14:tracePt t="14046" x="4705350" y="6223000"/>
          <p14:tracePt t="14062" x="4781550" y="6318250"/>
          <p14:tracePt t="14079" x="4895850" y="6388100"/>
          <p14:tracePt t="14096" x="5022850" y="6445250"/>
          <p14:tracePt t="14112" x="5162550" y="6489700"/>
          <p14:tracePt t="14129" x="5353050" y="6534150"/>
          <p14:tracePt t="14146" x="5537200" y="6597650"/>
          <p14:tracePt t="14162" x="5759450" y="6642100"/>
          <p14:tracePt t="14179" x="5981700" y="6692900"/>
          <p14:tracePt t="14196" x="6115050" y="6711950"/>
          <p14:tracePt t="14197" x="6191250" y="6711950"/>
          <p14:tracePt t="14212" x="6350000" y="6711950"/>
          <p14:tracePt t="14229" x="6527800" y="6711950"/>
          <p14:tracePt t="14246" x="6705600" y="6711950"/>
          <p14:tracePt t="14262" x="6940550" y="6711950"/>
          <p14:tracePt t="14279" x="7150100" y="6711950"/>
          <p14:tracePt t="14296" x="7359650" y="6711950"/>
          <p14:tracePt t="14312" x="7550150" y="6699250"/>
          <p14:tracePt t="14329" x="7753350" y="6667500"/>
          <p14:tracePt t="14346" x="7912100" y="6635750"/>
          <p14:tracePt t="14363" x="8064500" y="6629400"/>
          <p14:tracePt t="14379" x="8204200" y="6604000"/>
          <p14:tracePt t="14396" x="8286750" y="6572250"/>
          <p14:tracePt t="14397" x="8324850" y="6553200"/>
          <p14:tracePt t="14413" x="8394700" y="6489700"/>
          <p14:tracePt t="14429" x="8470900" y="6413500"/>
          <p14:tracePt t="14446" x="8553450" y="6324600"/>
          <p14:tracePt t="14462" x="8616950" y="6248400"/>
          <p14:tracePt t="14479" x="8655050" y="6184900"/>
          <p14:tracePt t="14496" x="8674100" y="6146800"/>
          <p14:tracePt t="14512" x="8686800" y="6108700"/>
          <p14:tracePt t="14529" x="8705850" y="6057900"/>
          <p14:tracePt t="14546" x="8724900" y="6007100"/>
          <p14:tracePt t="14562" x="8731250" y="5924550"/>
          <p14:tracePt t="14565" x="8731250" y="5873750"/>
          <p14:tracePt t="14579" x="8731250" y="5835650"/>
          <p14:tracePt t="14596" x="8731250" y="5740400"/>
          <p14:tracePt t="14597" x="8724900" y="5708650"/>
          <p14:tracePt t="14612" x="8718550" y="5638800"/>
          <p14:tracePt t="14629" x="8699500" y="5575300"/>
          <p14:tracePt t="14646" x="8693150" y="5505450"/>
          <p14:tracePt t="14662" x="8686800" y="5454650"/>
          <p14:tracePt t="14679" x="8655050" y="5372100"/>
          <p14:tracePt t="14696" x="8616950" y="5295900"/>
          <p14:tracePt t="14712" x="8553450" y="5194300"/>
          <p14:tracePt t="14729" x="8496300" y="5111750"/>
          <p14:tracePt t="14746" x="8439150" y="5041900"/>
          <p14:tracePt t="14762" x="8407400" y="5003800"/>
          <p14:tracePt t="14779" x="8369300" y="4965700"/>
          <p14:tracePt t="14796" x="8299450" y="4921250"/>
          <p14:tracePt t="14797" x="8255000" y="4895850"/>
          <p14:tracePt t="14812" x="8153400" y="4845050"/>
          <p14:tracePt t="14829" x="8007350" y="4775200"/>
          <p14:tracePt t="14846" x="7874000" y="4724400"/>
          <p14:tracePt t="14862" x="7766050" y="4692650"/>
          <p14:tracePt t="14879" x="7658100" y="4679950"/>
          <p14:tracePt t="14896" x="7543800" y="4654550"/>
          <p14:tracePt t="14912" x="7410450" y="4622800"/>
          <p14:tracePt t="14929" x="7239000" y="4597400"/>
          <p14:tracePt t="14946" x="6972300" y="4552950"/>
          <p14:tracePt t="14962" x="6762750" y="4540250"/>
          <p14:tracePt t="14979" x="6597650" y="4540250"/>
          <p14:tracePt t="14996" x="6451600" y="4540250"/>
          <p14:tracePt t="14997" x="6369050" y="4540250"/>
          <p14:tracePt t="15012" x="6216650" y="4540250"/>
          <p14:tracePt t="15029" x="6057900" y="4540250"/>
          <p14:tracePt t="15046" x="5873750" y="4540250"/>
          <p14:tracePt t="15062" x="5683250" y="4540250"/>
          <p14:tracePt t="15079" x="5530850" y="4540250"/>
          <p14:tracePt t="15096" x="5397500" y="4540250"/>
          <p14:tracePt t="15112" x="5276850" y="4540250"/>
          <p14:tracePt t="15129" x="5175250" y="4546600"/>
          <p14:tracePt t="15146" x="5048250" y="4546600"/>
          <p14:tracePt t="15162" x="4921250" y="4552950"/>
          <p14:tracePt t="15180" x="4826000" y="4572000"/>
          <p14:tracePt t="15180" x="4794250" y="4584700"/>
          <p14:tracePt t="15196" x="4768850" y="4591050"/>
          <p14:tracePt t="15213" x="4673600" y="4635500"/>
          <p14:tracePt t="15229" x="4603750" y="4660900"/>
          <p14:tracePt t="15245" x="4521200" y="4699000"/>
          <p14:tracePt t="15262" x="4451350" y="4737100"/>
          <p14:tracePt t="15279" x="4387850" y="4775200"/>
          <p14:tracePt t="15296" x="4337050" y="4800600"/>
          <p14:tracePt t="15312" x="4305300" y="4832350"/>
          <p14:tracePt t="15329" x="4279900" y="4857750"/>
          <p14:tracePt t="15346" x="4248150" y="4908550"/>
          <p14:tracePt t="15362" x="4229100" y="4959350"/>
          <p14:tracePt t="15379" x="4203700" y="5041900"/>
          <p14:tracePt t="15396" x="4178300" y="5130800"/>
          <p14:tracePt t="15412" x="4165600" y="5219700"/>
          <p14:tracePt t="15429" x="4165600" y="5276850"/>
          <p14:tracePt t="15446" x="4165600" y="5340350"/>
          <p14:tracePt t="15462" x="4165600" y="5422900"/>
          <p14:tracePt t="15479" x="4210050" y="5537200"/>
          <p14:tracePt t="15496" x="4222750" y="5619750"/>
          <p14:tracePt t="15512" x="4241800" y="5683250"/>
          <p14:tracePt t="15529" x="4273550" y="5765800"/>
          <p14:tracePt t="15546" x="4330700" y="5848350"/>
          <p14:tracePt t="15562" x="4381500" y="5924550"/>
          <p14:tracePt t="15579" x="4451350" y="6007100"/>
          <p14:tracePt t="15596" x="4559300" y="6076950"/>
          <p14:tracePt t="15612" x="4699000" y="6178550"/>
          <p14:tracePt t="15629" x="4787900" y="6242050"/>
          <p14:tracePt t="15646" x="4876800" y="6299200"/>
          <p14:tracePt t="15662" x="5003800" y="6343650"/>
          <p14:tracePt t="15679" x="5118100" y="6400800"/>
          <p14:tracePt t="15696" x="5257800" y="6451600"/>
          <p14:tracePt t="15712" x="5422900" y="6502400"/>
          <p14:tracePt t="15729" x="5575300" y="6540500"/>
          <p14:tracePt t="15746" x="5727700" y="6572250"/>
          <p14:tracePt t="15762" x="5842000" y="6584950"/>
          <p14:tracePt t="15779" x="5924550" y="6591300"/>
          <p14:tracePt t="15796" x="6026150" y="6610350"/>
          <p14:tracePt t="15813" x="6172200" y="6635750"/>
          <p14:tracePt t="15829" x="6292850" y="6642100"/>
          <p14:tracePt t="15846" x="6438900" y="6667500"/>
          <p14:tracePt t="15862" x="6553200" y="6667500"/>
          <p14:tracePt t="15879" x="6648450" y="6667500"/>
          <p14:tracePt t="15896" x="6718300" y="6667500"/>
          <p14:tracePt t="15912" x="6794500" y="6667500"/>
          <p14:tracePt t="15929" x="6883400" y="6667500"/>
          <p14:tracePt t="15946" x="6959600" y="6667500"/>
          <p14:tracePt t="15962" x="7054850" y="6654800"/>
          <p14:tracePt t="15979" x="7150100" y="6629400"/>
          <p14:tracePt t="15981" x="7207250" y="6604000"/>
          <p14:tracePt t="15996" x="7232650" y="6591300"/>
          <p14:tracePt t="16013" x="7378700" y="6534150"/>
          <p14:tracePt t="16029" x="7467600" y="6496050"/>
          <p14:tracePt t="16046" x="7550150" y="6470650"/>
          <p14:tracePt t="16062" x="7620000" y="6445250"/>
          <p14:tracePt t="16079" x="7683500" y="6432550"/>
          <p14:tracePt t="16096" x="7727950" y="6413500"/>
          <p14:tracePt t="16112" x="7740650" y="6407150"/>
          <p14:tracePt t="16129" x="7740650" y="6400800"/>
          <p14:tracePt t="16189" x="0" y="0"/>
        </p14:tracePtLst>
        <p14:tracePtLst>
          <p14:tracePt t="21022" x="5092700" y="5467350"/>
          <p14:tracePt t="21029" x="5105400" y="5480050"/>
          <p14:tracePt t="21037" x="5118100" y="5480050"/>
          <p14:tracePt t="21045" x="5137150" y="5480050"/>
          <p14:tracePt t="21062" x="5175250" y="5486400"/>
          <p14:tracePt t="21079" x="5219700" y="5486400"/>
          <p14:tracePt t="21096" x="5276850" y="5486400"/>
          <p14:tracePt t="21112" x="5340350" y="5486400"/>
          <p14:tracePt t="21129" x="5435600" y="5486400"/>
          <p14:tracePt t="21146" x="5511800" y="5486400"/>
          <p14:tracePt t="21162" x="5581650" y="5486400"/>
          <p14:tracePt t="21179" x="5632450" y="5486400"/>
          <p14:tracePt t="21196" x="5676900" y="5486400"/>
          <p14:tracePt t="21197" x="5702300" y="5486400"/>
          <p14:tracePt t="21212" x="5765800" y="5486400"/>
          <p14:tracePt t="21229" x="5822950" y="5486400"/>
          <p14:tracePt t="21245" x="5886450" y="5486400"/>
          <p14:tracePt t="21262" x="5924550" y="5486400"/>
          <p14:tracePt t="21279" x="5975350" y="5486400"/>
          <p14:tracePt t="21296" x="6032500" y="5505450"/>
          <p14:tracePt t="21312" x="6121400" y="5518150"/>
          <p14:tracePt t="21329" x="6197600" y="5524500"/>
          <p14:tracePt t="21346" x="6267450" y="5524500"/>
          <p14:tracePt t="21362" x="6362700" y="5537200"/>
          <p14:tracePt t="21379" x="6438900" y="5537200"/>
          <p14:tracePt t="21396" x="6534150" y="5549900"/>
          <p14:tracePt t="21396" x="6578600" y="5556250"/>
          <p14:tracePt t="21413" x="6680200" y="5575300"/>
          <p14:tracePt t="21429" x="6813550" y="5581650"/>
          <p14:tracePt t="21446" x="6915150" y="5581650"/>
          <p14:tracePt t="21462" x="7023100" y="5581650"/>
          <p14:tracePt t="21479" x="7124700" y="5581650"/>
          <p14:tracePt t="21496" x="7226300" y="5581650"/>
          <p14:tracePt t="21512" x="7327900" y="5581650"/>
          <p14:tracePt t="21529" x="7448550" y="5581650"/>
          <p14:tracePt t="21546" x="7550150" y="5581650"/>
          <p14:tracePt t="21562" x="7632700" y="5581650"/>
          <p14:tracePt t="21579" x="7683500" y="5581650"/>
          <p14:tracePt t="21596" x="7721600" y="5581650"/>
          <p14:tracePt t="21597" x="7740650" y="5581650"/>
          <p14:tracePt t="21612" x="7791450" y="5581650"/>
          <p14:tracePt t="21629" x="7874000" y="5581650"/>
          <p14:tracePt t="21645" x="7943850" y="5581650"/>
          <p14:tracePt t="21662" x="7994650" y="5575300"/>
          <p14:tracePt t="21679" x="8020050" y="5568950"/>
          <p14:tracePt t="21696" x="8026400" y="5568950"/>
          <p14:tracePt t="21712" x="8032750" y="5562600"/>
          <p14:tracePt t="21729" x="8077200" y="5556250"/>
          <p14:tracePt t="21746" x="8140700" y="5549900"/>
          <p14:tracePt t="21762" x="8229600" y="5549900"/>
          <p14:tracePt t="21779" x="8293100" y="5537200"/>
          <p14:tracePt t="21780" x="8318500" y="5524500"/>
          <p14:tracePt t="21796" x="8350250" y="5518150"/>
          <p14:tracePt t="21813" x="8388350" y="5518150"/>
          <p14:tracePt t="21829" x="8420100" y="5511800"/>
          <p14:tracePt t="21846" x="8464550" y="5511800"/>
          <p14:tracePt t="21862" x="8496300" y="5492750"/>
          <p14:tracePt t="21879" x="8528050" y="5492750"/>
          <p14:tracePt t="21896" x="8534400" y="5492750"/>
          <p14:tracePt t="21912" x="8547100" y="5486400"/>
          <p14:tracePt t="21929" x="8559800" y="5473700"/>
          <p14:tracePt t="21946" x="8578850" y="5473700"/>
          <p14:tracePt t="21962" x="8610600" y="5454650"/>
          <p14:tracePt t="21979" x="8642350" y="5448300"/>
          <p14:tracePt t="21996" x="8648700" y="5448300"/>
          <p14:tracePt t="22012" x="8648700" y="5441950"/>
          <p14:tracePt t="22061" x="8661400" y="5441950"/>
          <p14:tracePt t="22069" x="8686800" y="5416550"/>
          <p14:tracePt t="22079" x="8699500" y="5391150"/>
          <p14:tracePt t="22096" x="8731250" y="5340350"/>
          <p14:tracePt t="22112" x="8750300" y="5314950"/>
          <p14:tracePt t="22129" x="8756650" y="5276850"/>
          <p14:tracePt t="22146" x="8756650" y="5270500"/>
          <p14:tracePt t="22162" x="8756650" y="5251450"/>
          <p14:tracePt t="22179" x="8756650" y="5232400"/>
          <p14:tracePt t="22195" x="8750300" y="5200650"/>
          <p14:tracePt t="22212" x="8731250" y="5162550"/>
          <p14:tracePt t="22229" x="8718550" y="5137150"/>
          <p14:tracePt t="22246" x="8712200" y="5111750"/>
          <p14:tracePt t="22262" x="8693150" y="5080000"/>
          <p14:tracePt t="22279" x="8686800" y="5067300"/>
          <p14:tracePt t="22295" x="8680450" y="5067300"/>
          <p14:tracePt t="22312" x="8667750" y="5054600"/>
          <p14:tracePt t="22329" x="8648700" y="5041900"/>
          <p14:tracePt t="22346" x="8616950" y="5016500"/>
          <p14:tracePt t="22362" x="8585200" y="4997450"/>
          <p14:tracePt t="22379" x="8528050" y="4978400"/>
          <p14:tracePt t="22396" x="8483600" y="4965700"/>
          <p14:tracePt t="22413" x="8375650" y="4940300"/>
          <p14:tracePt t="22429" x="8261350" y="4927600"/>
          <p14:tracePt t="22445" x="8089900" y="4927600"/>
          <p14:tracePt t="22462" x="7905750" y="4927600"/>
          <p14:tracePt t="22479" x="7734300" y="4927600"/>
          <p14:tracePt t="22496" x="7575550" y="4927600"/>
          <p14:tracePt t="22512" x="7435850" y="4927600"/>
          <p14:tracePt t="22529" x="7296150" y="4927600"/>
          <p14:tracePt t="22546" x="7181850" y="4927600"/>
          <p14:tracePt t="22562" x="7061200" y="4927600"/>
          <p14:tracePt t="22579" x="6953250" y="4927600"/>
          <p14:tracePt t="22580" x="6902450" y="4927600"/>
          <p14:tracePt t="22596" x="6858000" y="4927600"/>
          <p14:tracePt t="22612" x="6705600" y="4927600"/>
          <p14:tracePt t="22629" x="6604000" y="4927600"/>
          <p14:tracePt t="22646" x="6489700" y="4927600"/>
          <p14:tracePt t="22662" x="6369050" y="4927600"/>
          <p14:tracePt t="22679" x="6229350" y="4914900"/>
          <p14:tracePt t="22696" x="6127750" y="4914900"/>
          <p14:tracePt t="22712" x="6051550" y="4914900"/>
          <p14:tracePt t="22729" x="5975350" y="4914900"/>
          <p14:tracePt t="22746" x="5918200" y="4914900"/>
          <p14:tracePt t="22762" x="5861050" y="4908550"/>
          <p14:tracePt t="22779" x="5784850" y="4895850"/>
          <p14:tracePt t="22780" x="5734050" y="4895850"/>
          <p14:tracePt t="22796" x="5695950" y="4895850"/>
          <p14:tracePt t="22812" x="5575300" y="4883150"/>
          <p14:tracePt t="22829" x="5518150" y="4883150"/>
          <p14:tracePt t="22846" x="5473700" y="4883150"/>
          <p14:tracePt t="22862" x="5441950" y="4883150"/>
          <p14:tracePt t="22879" x="5403850" y="4883150"/>
          <p14:tracePt t="22895" x="5346700" y="4876800"/>
          <p14:tracePt t="22912" x="5283200" y="4870450"/>
          <p14:tracePt t="22929" x="5213350" y="4870450"/>
          <p14:tracePt t="22946" x="5162550" y="4870450"/>
          <p14:tracePt t="22962" x="5130800" y="4870450"/>
          <p14:tracePt t="22979" x="5105400" y="4870450"/>
          <p14:tracePt t="22981" x="5092700" y="4870450"/>
          <p14:tracePt t="22995" x="5080000" y="4870450"/>
          <p14:tracePt t="23012" x="5016500" y="4870450"/>
          <p14:tracePt t="23029" x="4965700" y="4870450"/>
          <p14:tracePt t="23046" x="4914900" y="4883150"/>
          <p14:tracePt t="23062" x="4876800" y="4883150"/>
          <p14:tracePt t="23079" x="4857750" y="4889500"/>
          <p14:tracePt t="23096" x="4845050" y="4889500"/>
          <p14:tracePt t="23112" x="4838700" y="4889500"/>
          <p14:tracePt t="23129" x="4813300" y="4902200"/>
          <p14:tracePt t="23146" x="4787900" y="4914900"/>
          <p14:tracePt t="23162" x="4743450" y="4940300"/>
          <p14:tracePt t="23179" x="4699000" y="4959350"/>
          <p14:tracePt t="23196" x="4692650" y="4965700"/>
          <p14:tracePt t="23212" x="4673600" y="4978400"/>
          <p14:tracePt t="23229" x="4667250" y="4984750"/>
          <p14:tracePt t="23245" x="4654550" y="4991100"/>
          <p14:tracePt t="23262" x="4654550" y="5003800"/>
          <p14:tracePt t="23279" x="4635500" y="5029200"/>
          <p14:tracePt t="23295" x="4622800" y="5048250"/>
          <p14:tracePt t="23312" x="4616450" y="5054600"/>
          <p14:tracePt t="23329" x="4616450" y="5060950"/>
          <p14:tracePt t="23346" x="4616450" y="5073650"/>
          <p14:tracePt t="23362" x="4610100" y="5086350"/>
          <p14:tracePt t="23379" x="4610100" y="5111750"/>
          <p14:tracePt t="23396" x="4610100" y="5130800"/>
          <p14:tracePt t="23398" x="4610100" y="5143500"/>
          <p14:tracePt t="23413" x="4610100" y="5162550"/>
          <p14:tracePt t="23430" x="4610100" y="5181600"/>
          <p14:tracePt t="23446" x="4610100" y="5207000"/>
          <p14:tracePt t="23463" x="4616450" y="5238750"/>
          <p14:tracePt t="23479" x="4622800" y="5264150"/>
          <p14:tracePt t="23496" x="4635500" y="5289550"/>
          <p14:tracePt t="23512" x="4641850" y="5308600"/>
          <p14:tracePt t="23529" x="4641850" y="5321300"/>
          <p14:tracePt t="23546" x="4654550" y="5353050"/>
          <p14:tracePt t="23562" x="4679950" y="5384800"/>
          <p14:tracePt t="23579" x="4705350" y="5416550"/>
          <p14:tracePt t="23596" x="4743450" y="5454650"/>
          <p14:tracePt t="23596" x="4768850" y="5480050"/>
          <p14:tracePt t="23612" x="4806950" y="5492750"/>
          <p14:tracePt t="23629" x="4864100" y="5518150"/>
          <p14:tracePt t="23645" x="4953000" y="5543550"/>
          <p14:tracePt t="23662" x="5060950" y="5562600"/>
          <p14:tracePt t="23679" x="5194300" y="5575300"/>
          <p14:tracePt t="23696" x="5321300" y="5594350"/>
          <p14:tracePt t="23713" x="5403850" y="5600700"/>
          <p14:tracePt t="23729" x="5486400" y="5600700"/>
          <p14:tracePt t="23746" x="5549900" y="5607050"/>
          <p14:tracePt t="23762" x="5619750" y="5613400"/>
          <p14:tracePt t="23779" x="5715000" y="5626100"/>
          <p14:tracePt t="23796" x="5842000" y="5626100"/>
          <p14:tracePt t="23797" x="5918200" y="5632450"/>
          <p14:tracePt t="23812" x="6013450" y="5632450"/>
          <p14:tracePt t="23829" x="6083300" y="5632450"/>
          <p14:tracePt t="23846" x="6127750" y="5632450"/>
          <p14:tracePt t="23862" x="6146800" y="5632450"/>
          <p14:tracePt t="23879" x="6172200" y="5632450"/>
          <p14:tracePt t="23896" x="6210300" y="5632450"/>
          <p14:tracePt t="23912" x="6273800" y="5632450"/>
          <p14:tracePt t="23929" x="6337300" y="5632450"/>
          <p14:tracePt t="23946" x="6381750" y="5632450"/>
          <p14:tracePt t="23962" x="6426200" y="5632450"/>
          <p14:tracePt t="23979" x="6464300" y="5632450"/>
          <p14:tracePt t="23996" x="6502400" y="5632450"/>
          <p14:tracePt t="23996" x="6527800" y="5626100"/>
          <p14:tracePt t="24012" x="6584950" y="5619750"/>
          <p14:tracePt t="24029" x="6648450" y="5619750"/>
          <p14:tracePt t="24046" x="6718300" y="5607050"/>
          <p14:tracePt t="24062" x="6750050" y="5607050"/>
          <p14:tracePt t="24079" x="6788150" y="5600700"/>
          <p14:tracePt t="24096" x="6832600" y="5594350"/>
          <p14:tracePt t="24112" x="6896100" y="5594350"/>
          <p14:tracePt t="24129" x="6972300" y="5594350"/>
          <p14:tracePt t="24146" x="7092950" y="5588000"/>
          <p14:tracePt t="24162" x="7162800" y="5575300"/>
          <p14:tracePt t="24179" x="7219950" y="5575300"/>
          <p14:tracePt t="24196" x="7251700" y="5568950"/>
          <p14:tracePt t="24197" x="7258050" y="5562600"/>
          <p14:tracePt t="24213" x="7289800" y="5556250"/>
          <p14:tracePt t="24229" x="7334250" y="5549900"/>
          <p14:tracePt t="24246" x="7410450" y="5549900"/>
          <p14:tracePt t="24262" x="7493000" y="5549900"/>
          <p14:tracePt t="24279" x="7543800" y="5549900"/>
          <p14:tracePt t="24296" x="7575550" y="5549900"/>
          <p14:tracePt t="24312" x="7600950" y="5543550"/>
          <p14:tracePt t="24329" x="7626350" y="5537200"/>
          <p14:tracePt t="24346" x="7651750" y="5537200"/>
          <p14:tracePt t="24362" x="7677150" y="5524500"/>
          <p14:tracePt t="24365" x="7689850" y="5524500"/>
          <p14:tracePt t="24379" x="7696200" y="5524500"/>
          <p14:tracePt t="24509" x="7708900" y="5524500"/>
          <p14:tracePt t="24525" x="7721600" y="5524500"/>
          <p14:tracePt t="24533" x="7791450" y="5524500"/>
          <p14:tracePt t="24541" x="7880350" y="5524500"/>
          <p14:tracePt t="24549" x="7981950" y="5524500"/>
          <p14:tracePt t="24562" x="8064500" y="5524500"/>
          <p14:tracePt t="24579" x="8185150" y="5524500"/>
          <p14:tracePt t="24596" x="8286750" y="5524500"/>
          <p14:tracePt t="24596" x="8318500" y="5524500"/>
          <p14:tracePt t="24612" x="8350250" y="5524500"/>
          <p14:tracePt t="24629" x="8362950" y="5524500"/>
          <p14:tracePt t="24646" x="8382000" y="5518150"/>
          <p14:tracePt t="24662" x="8394700" y="5518150"/>
          <p14:tracePt t="24679" x="8413750" y="5518150"/>
          <p14:tracePt t="24696" x="8439150" y="5518150"/>
          <p14:tracePt t="24712" x="8464550" y="5518150"/>
          <p14:tracePt t="24729" x="8477250" y="5518150"/>
          <p14:tracePt t="24746" x="8483600" y="5518150"/>
          <p14:tracePt t="24762" x="8496300" y="5511800"/>
          <p14:tracePt t="24779" x="8502650" y="5511800"/>
          <p14:tracePt t="24797" x="8515350" y="5505450"/>
          <p14:tracePt t="24812" x="8521700" y="5505450"/>
          <p14:tracePt t="24829" x="8534400" y="5499100"/>
          <p14:tracePt t="25917" x="0" y="0"/>
        </p14:tracePtLst>
        <p14:tracePtLst>
          <p14:tracePt t="29109" x="3378200" y="2806700"/>
          <p14:tracePt t="31998" x="3371850" y="2806700"/>
          <p14:tracePt t="32085" x="3371850" y="2800350"/>
          <p14:tracePt t="32094" x="3371850" y="2794000"/>
          <p14:tracePt t="33717" x="0" y="0"/>
        </p14:tracePtLst>
        <p14:tracePtLst>
          <p14:tracePt t="34288" x="3371850" y="2794000"/>
          <p14:tracePt t="39525" x="0" y="0"/>
        </p14:tracePtLst>
        <p14:tracePtLst>
          <p14:tracePt t="41742" x="5391150" y="5410200"/>
          <p14:tracePt t="42189" x="0" y="0"/>
        </p14:tracePtLst>
        <p14:tracePtLst>
          <p14:tracePt t="42861" x="7150100" y="5372100"/>
          <p14:tracePt t="42973" x="0" y="0"/>
        </p14:tracePtLst>
        <p14:tracePtLst>
          <p14:tracePt t="43677" x="8274050" y="5365750"/>
          <p14:tracePt t="43685" x="8280400" y="5365750"/>
          <p14:tracePt t="43733" x="8286750" y="5365750"/>
          <p14:tracePt t="43757" x="8293100" y="5365750"/>
          <p14:tracePt t="43981" x="0" y="0"/>
        </p14:tracePtLst>
        <p14:tracePtLst>
          <p14:tracePt t="55309" x="3454400" y="3194050"/>
          <p14:tracePt t="55485" x="0" y="0"/>
        </p14:tracePtLst>
        <p14:tracePtLst>
          <p14:tracePt t="56965" x="5378450" y="5397500"/>
          <p14:tracePt t="57078" x="5384800" y="5397500"/>
          <p14:tracePt t="57078" x="0" y="0"/>
        </p14:tracePtLst>
        <p14:tracePtLst>
          <p14:tracePt t="57653" x="7143750" y="5467350"/>
          <p14:tracePt t="57741" x="0" y="0"/>
        </p14:tracePtLst>
        <p14:tracePtLst>
          <p14:tracePt t="58487" x="8324850" y="5410200"/>
          <p14:tracePt t="58614" x="0" y="0"/>
        </p14:tracePtLst>
        <p14:tracePtLst>
          <p14:tracePt t="62165" x="3390900" y="2813050"/>
          <p14:tracePt t="62317" x="0" y="0"/>
        </p14:tracePtLst>
        <p14:tracePtLst>
          <p14:tracePt t="69093" x="5397500" y="4997450"/>
          <p14:tracePt t="69213" x="5403850" y="4997450"/>
          <p14:tracePt t="69221" x="5416550" y="4991100"/>
          <p14:tracePt t="69229" x="5429250" y="4991100"/>
          <p14:tracePt t="69246" x="5461000" y="4984750"/>
          <p14:tracePt t="69262" x="5543550" y="4965700"/>
          <p14:tracePt t="69279" x="5619750" y="4959350"/>
          <p14:tracePt t="69296" x="5708650" y="4946650"/>
          <p14:tracePt t="69312" x="5797550" y="4933950"/>
          <p14:tracePt t="69329" x="5873750" y="4933950"/>
          <p14:tracePt t="69346" x="5949950" y="4933950"/>
          <p14:tracePt t="69362" x="6038850" y="4933950"/>
          <p14:tracePt t="69379" x="6121400" y="4933950"/>
          <p14:tracePt t="69382" x="6172200" y="4933950"/>
          <p14:tracePt t="69396" x="6223000" y="4933950"/>
          <p14:tracePt t="69413" x="6375400" y="4933950"/>
          <p14:tracePt t="69429" x="6521450" y="4933950"/>
          <p14:tracePt t="69446" x="6654800" y="4933950"/>
          <p14:tracePt t="69462" x="6807200" y="4933950"/>
          <p14:tracePt t="69479" x="6940550" y="4933950"/>
          <p14:tracePt t="69496" x="7073900" y="4933950"/>
          <p14:tracePt t="69512" x="7200900" y="4933950"/>
          <p14:tracePt t="69529" x="7353300" y="4933950"/>
          <p14:tracePt t="69546" x="7467600" y="4933950"/>
          <p14:tracePt t="69562" x="7581900" y="4933950"/>
          <p14:tracePt t="69580" x="7702550" y="4933950"/>
          <p14:tracePt t="69582" x="7759700" y="4933950"/>
          <p14:tracePt t="69596" x="7823200" y="4933950"/>
          <p14:tracePt t="69613" x="8007350" y="4940300"/>
          <p14:tracePt t="69629" x="8153400" y="4953000"/>
          <p14:tracePt t="69646" x="8299450" y="4978400"/>
          <p14:tracePt t="69663" x="8401050" y="4991100"/>
          <p14:tracePt t="69679" x="8458200" y="5010150"/>
          <p14:tracePt t="69696" x="8477250" y="5016500"/>
          <p14:tracePt t="69713" x="8483600" y="5016500"/>
          <p14:tracePt t="69749" x="8483600" y="5022850"/>
          <p14:tracePt t="69757" x="8496300" y="5035550"/>
          <p14:tracePt t="69766" x="8502650" y="5048250"/>
          <p14:tracePt t="69779" x="8509000" y="5060950"/>
          <p14:tracePt t="69796" x="8521700" y="5099050"/>
          <p14:tracePt t="69797" x="8528050" y="5118100"/>
          <p14:tracePt t="69813" x="8540750" y="5137150"/>
          <p14:tracePt t="69829" x="8547100" y="5149850"/>
          <p14:tracePt t="69846" x="8547100" y="5156200"/>
          <p14:tracePt t="69862" x="8547100" y="5162550"/>
          <p14:tracePt t="69879" x="8547100" y="5168900"/>
          <p14:tracePt t="69896" x="8547100" y="5187950"/>
          <p14:tracePt t="69912" x="8540750" y="5200650"/>
          <p14:tracePt t="69929" x="8496300" y="5207000"/>
          <p14:tracePt t="69946" x="8413750" y="5213350"/>
          <p14:tracePt t="69962" x="8337550" y="5213350"/>
          <p14:tracePt t="69979" x="8242300" y="5213350"/>
          <p14:tracePt t="69996" x="8121650" y="5213350"/>
          <p14:tracePt t="69996" x="8077200" y="5213350"/>
          <p14:tracePt t="70013" x="7962900" y="5213350"/>
          <p14:tracePt t="70029" x="7848600" y="5213350"/>
          <p14:tracePt t="70046" x="7759700" y="5213350"/>
          <p14:tracePt t="70062" x="7670800" y="5213350"/>
          <p14:tracePt t="70079" x="7613650" y="5213350"/>
          <p14:tracePt t="70096" x="7556500" y="5207000"/>
          <p14:tracePt t="70112" x="7461250" y="5194300"/>
          <p14:tracePt t="70129" x="7372350" y="5168900"/>
          <p14:tracePt t="70146" x="7258050" y="5162550"/>
          <p14:tracePt t="70162" x="7137400" y="5137150"/>
          <p14:tracePt t="70179" x="7054850" y="5137150"/>
          <p14:tracePt t="70196" x="6985000" y="5137150"/>
          <p14:tracePt t="70197" x="6959600" y="5137150"/>
          <p14:tracePt t="70212" x="6908800" y="5137150"/>
          <p14:tracePt t="70229" x="6826250" y="5137150"/>
          <p14:tracePt t="70246" x="6762750" y="5137150"/>
          <p14:tracePt t="70262" x="6680200" y="5137150"/>
          <p14:tracePt t="70279" x="6623050" y="5137150"/>
          <p14:tracePt t="70296" x="6565900" y="5130800"/>
          <p14:tracePt t="70312" x="6546850" y="5130800"/>
          <p14:tracePt t="70329" x="6527800" y="5130800"/>
          <p14:tracePt t="70346" x="6477000" y="5118100"/>
          <p14:tracePt t="70362" x="6426200" y="5118100"/>
          <p14:tracePt t="70379" x="6369050" y="5118100"/>
          <p14:tracePt t="70396" x="6305550" y="5118100"/>
          <p14:tracePt t="70396" x="6267450" y="5118100"/>
          <p14:tracePt t="70413" x="6210300" y="5124450"/>
          <p14:tracePt t="70429" x="6178550" y="5124450"/>
          <p14:tracePt t="70446" x="6127750" y="5124450"/>
          <p14:tracePt t="70462" x="6064250" y="5124450"/>
          <p14:tracePt t="70479" x="5994400" y="5143500"/>
          <p14:tracePt t="70496" x="5937250" y="5149850"/>
          <p14:tracePt t="70512" x="5886450" y="5149850"/>
          <p14:tracePt t="70529" x="5854700" y="5149850"/>
          <p14:tracePt t="70546" x="5822950" y="5149850"/>
          <p14:tracePt t="70562" x="5791200" y="5149850"/>
          <p14:tracePt t="70579" x="5759450" y="5149850"/>
          <p14:tracePt t="70596" x="5740400" y="5149850"/>
          <p14:tracePt t="70596" x="5721350" y="5149850"/>
          <p14:tracePt t="70613" x="5715000" y="5149850"/>
          <p14:tracePt t="70629" x="5702300" y="5149850"/>
          <p14:tracePt t="70645" x="5695950" y="5149850"/>
          <p14:tracePt t="70709" x="5689600" y="5143500"/>
          <p14:tracePt t="70717" x="5683250" y="5130800"/>
          <p14:tracePt t="70725" x="5683250" y="5118100"/>
          <p14:tracePt t="70733" x="5683250" y="5105400"/>
          <p14:tracePt t="70746" x="5683250" y="5086350"/>
          <p14:tracePt t="70762" x="5683250" y="5060950"/>
          <p14:tracePt t="70779" x="5683250" y="5035550"/>
          <p14:tracePt t="70796" x="5702300" y="5010150"/>
          <p14:tracePt t="70798" x="5715000" y="4997450"/>
          <p14:tracePt t="70813" x="5753100" y="4984750"/>
          <p14:tracePt t="70829" x="5829300" y="4972050"/>
          <p14:tracePt t="70846" x="5943600" y="4959350"/>
          <p14:tracePt t="70862" x="6070600" y="4946650"/>
          <p14:tracePt t="70879" x="6197600" y="4927600"/>
          <p14:tracePt t="70896" x="6311900" y="4927600"/>
          <p14:tracePt t="70913" x="6394450" y="4927600"/>
          <p14:tracePt t="70929" x="6477000" y="4927600"/>
          <p14:tracePt t="70946" x="6572250" y="4927600"/>
          <p14:tracePt t="70962" x="6699250" y="4933950"/>
          <p14:tracePt t="70979" x="6838950" y="4959350"/>
          <p14:tracePt t="70996" x="6997700" y="4965700"/>
          <p14:tracePt t="70998" x="7061200" y="4972050"/>
          <p14:tracePt t="71012" x="7162800" y="4991100"/>
          <p14:tracePt t="71029" x="7245350" y="4997450"/>
          <p14:tracePt t="71046" x="7340600" y="5016500"/>
          <p14:tracePt t="71062" x="7442200" y="5029200"/>
          <p14:tracePt t="71079" x="7569200" y="5029200"/>
          <p14:tracePt t="71096" x="7696200" y="5029200"/>
          <p14:tracePt t="71112" x="7816850" y="5029200"/>
          <p14:tracePt t="71129" x="7899400" y="5035550"/>
          <p14:tracePt t="71146" x="7956550" y="5035550"/>
          <p14:tracePt t="71162" x="7969250" y="5048250"/>
          <p14:tracePt t="71179" x="8001000" y="5048250"/>
          <p14:tracePt t="71196" x="8026400" y="5060950"/>
          <p14:tracePt t="71197" x="8045450" y="5067300"/>
          <p14:tracePt t="71212" x="8096250" y="5086350"/>
          <p14:tracePt t="71229" x="8140700" y="5111750"/>
          <p14:tracePt t="71246" x="8153400" y="5111750"/>
          <p14:tracePt t="71389" x="0" y="0"/>
        </p14:tracePtLst>
        <p14:tracePtLst>
          <p14:tracePt t="74775" x="3384550" y="2794000"/>
          <p14:tracePt t="77661" x="0" y="0"/>
        </p14:tracePtLst>
        <p14:tracePtLst>
          <p14:tracePt t="79701" x="1797050" y="5384800"/>
          <p14:tracePt t="79845" x="0" y="0"/>
        </p14:tracePtLst>
        <p14:tracePtLst>
          <p14:tracePt t="80453" x="2641600" y="4616450"/>
          <p14:tracePt t="80557" x="0" y="0"/>
        </p14:tracePtLst>
        <p14:tracePtLst>
          <p14:tracePt t="81333" x="3359150" y="3219450"/>
          <p14:tracePt t="81453" x="0" y="0"/>
        </p14:tracePtLst>
        <p14:tracePtLst>
          <p14:tracePt t="82600" x="7721600" y="4705350"/>
          <p14:tracePt t="82606" x="7651750" y="4686300"/>
          <p14:tracePt t="82614" x="7600950" y="4679950"/>
          <p14:tracePt t="82629" x="7448550" y="4648200"/>
          <p14:tracePt t="82646" x="7264400" y="4622800"/>
          <p14:tracePt t="82662" x="7073900" y="4603750"/>
          <p14:tracePt t="82679" x="6807200" y="4565650"/>
          <p14:tracePt t="82696" x="6546850" y="4527550"/>
          <p14:tracePt t="82712" x="6299200" y="4521200"/>
          <p14:tracePt t="82729" x="6115050" y="4521200"/>
          <p14:tracePt t="82746" x="5943600" y="4508500"/>
          <p14:tracePt t="82762" x="5791200" y="4508500"/>
          <p14:tracePt t="82779" x="5638800" y="4508500"/>
          <p14:tracePt t="82796" x="5492750" y="4508500"/>
          <p14:tracePt t="82798" x="5403850" y="4508500"/>
          <p14:tracePt t="82813" x="5238750" y="4508500"/>
          <p14:tracePt t="82829" x="5086350" y="4508500"/>
          <p14:tracePt t="82846" x="4940300" y="4527550"/>
          <p14:tracePt t="82862" x="4813300" y="4527550"/>
          <p14:tracePt t="82879" x="4737100" y="4527550"/>
          <p14:tracePt t="82896" x="4654550" y="4533900"/>
          <p14:tracePt t="82912" x="4552950" y="4552950"/>
          <p14:tracePt t="82929" x="4457700" y="4591050"/>
          <p14:tracePt t="82946" x="4356100" y="4622800"/>
          <p14:tracePt t="82962" x="4292600" y="4667250"/>
          <p14:tracePt t="82979" x="4241800" y="4692650"/>
          <p14:tracePt t="82996" x="4216400" y="4718050"/>
          <p14:tracePt t="82996" x="4210050" y="4724400"/>
          <p14:tracePt t="83012" x="4197350" y="4749800"/>
          <p14:tracePt t="83029" x="4197350" y="4775200"/>
          <p14:tracePt t="83046" x="4197350" y="4813300"/>
          <p14:tracePt t="83062" x="4197350" y="4851400"/>
          <p14:tracePt t="83079" x="4203700" y="4883150"/>
          <p14:tracePt t="83096" x="4222750" y="4908550"/>
          <p14:tracePt t="83112" x="4260850" y="4933950"/>
          <p14:tracePt t="83129" x="4337050" y="4965700"/>
          <p14:tracePt t="83146" x="4470400" y="5016500"/>
          <p14:tracePt t="83163" x="4622800" y="5035550"/>
          <p14:tracePt t="83179" x="4794250" y="5048250"/>
          <p14:tracePt t="83196" x="4959350" y="5048250"/>
          <p14:tracePt t="83197" x="5041900" y="5048250"/>
          <p14:tracePt t="83213" x="5200650" y="5048250"/>
          <p14:tracePt t="83229" x="5327650" y="5048250"/>
          <p14:tracePt t="83246" x="5467350" y="5060950"/>
          <p14:tracePt t="83262" x="5619750" y="5067300"/>
          <p14:tracePt t="83279" x="5784850" y="5086350"/>
          <p14:tracePt t="83296" x="5937250" y="5086350"/>
          <p14:tracePt t="83312" x="6089650" y="5086350"/>
          <p14:tracePt t="83329" x="6223000" y="5086350"/>
          <p14:tracePt t="83346" x="6343650" y="5086350"/>
          <p14:tracePt t="83362" x="6470650" y="5086350"/>
          <p14:tracePt t="83379" x="6623050" y="5086350"/>
          <p14:tracePt t="83396" x="6775450" y="5086350"/>
          <p14:tracePt t="83397" x="6858000" y="5086350"/>
          <p14:tracePt t="83413" x="6978650" y="5086350"/>
          <p14:tracePt t="83429" x="7092950" y="5086350"/>
          <p14:tracePt t="83446" x="7181850" y="5086350"/>
          <p14:tracePt t="83462" x="7270750" y="5086350"/>
          <p14:tracePt t="83479" x="7391400" y="5092700"/>
          <p14:tracePt t="83496" x="7505700" y="5099050"/>
          <p14:tracePt t="83512" x="7613650" y="5099050"/>
          <p14:tracePt t="83529" x="7734300" y="5099050"/>
          <p14:tracePt t="83546" x="7893050" y="5099050"/>
          <p14:tracePt t="83562" x="8020050" y="5099050"/>
          <p14:tracePt t="83579" x="8159750" y="5099050"/>
          <p14:tracePt t="83596" x="8318500" y="5099050"/>
          <p14:tracePt t="83598" x="8369300" y="5099050"/>
          <p14:tracePt t="83613" x="8458200" y="5086350"/>
          <p14:tracePt t="83629" x="8521700" y="5080000"/>
          <p14:tracePt t="83646" x="8559800" y="5073650"/>
          <p14:tracePt t="83662" x="8591550" y="5060950"/>
          <p14:tracePt t="83679" x="8642350" y="5060950"/>
          <p14:tracePt t="83696" x="8693150" y="5054600"/>
          <p14:tracePt t="83712" x="8724900" y="5041900"/>
          <p14:tracePt t="83729" x="8743950" y="5029200"/>
          <p14:tracePt t="83781" x="8750300" y="5029200"/>
          <p14:tracePt t="83821" x="8750300" y="5016500"/>
          <p14:tracePt t="83829" x="8718550" y="4984750"/>
          <p14:tracePt t="83837" x="8661400" y="4959350"/>
          <p14:tracePt t="83846" x="8610600" y="4933950"/>
          <p14:tracePt t="83862" x="8470900" y="4889500"/>
          <p14:tracePt t="83879" x="8305800" y="4845050"/>
          <p14:tracePt t="83896" x="8102600" y="4813300"/>
          <p14:tracePt t="83912" x="7861300" y="4787900"/>
          <p14:tracePt t="83929" x="7562850" y="4743450"/>
          <p14:tracePt t="83946" x="7239000" y="4718050"/>
          <p14:tracePt t="83962" x="6927850" y="4705350"/>
          <p14:tracePt t="83979" x="6680200" y="4705350"/>
          <p14:tracePt t="83996" x="6515100" y="4705350"/>
          <p14:tracePt t="83997" x="6445250" y="4705350"/>
          <p14:tracePt t="84013" x="6318250" y="4705350"/>
          <p14:tracePt t="84029" x="6210300" y="4705350"/>
          <p14:tracePt t="84046" x="6096000" y="4705350"/>
          <p14:tracePt t="84063" x="5962650" y="4705350"/>
          <p14:tracePt t="84079" x="5829300" y="4705350"/>
          <p14:tracePt t="84096" x="5670550" y="4705350"/>
          <p14:tracePt t="84112" x="5537200" y="4705350"/>
          <p14:tracePt t="84129" x="5422900" y="4705350"/>
          <p14:tracePt t="84146" x="5340350" y="4705350"/>
          <p14:tracePt t="84162" x="5251450" y="4705350"/>
          <p14:tracePt t="84179" x="5168900" y="4699000"/>
          <p14:tracePt t="84196" x="5073650" y="4699000"/>
          <p14:tracePt t="84197" x="5029200" y="4699000"/>
          <p14:tracePt t="84212" x="4927600" y="4699000"/>
          <p14:tracePt t="84229" x="4851400" y="4699000"/>
          <p14:tracePt t="84246" x="4794250" y="4699000"/>
          <p14:tracePt t="84262" x="4743450" y="4699000"/>
          <p14:tracePt t="84279" x="4699000" y="4699000"/>
          <p14:tracePt t="84296" x="4660900" y="4699000"/>
          <p14:tracePt t="84312" x="4610100" y="4699000"/>
          <p14:tracePt t="84329" x="4572000" y="4699000"/>
          <p14:tracePt t="84346" x="4527550" y="4699000"/>
          <p14:tracePt t="84362" x="4514850" y="4699000"/>
          <p14:tracePt t="84421" x="0" y="0"/>
        </p14:tracePtLst>
        <p14:tracePtLst>
          <p14:tracePt t="94455" x="8210550" y="5213350"/>
          <p14:tracePt t="94470" x="8191500" y="5200650"/>
          <p14:tracePt t="94479" x="8159750" y="5194300"/>
          <p14:tracePt t="94496" x="8083550" y="5175250"/>
          <p14:tracePt t="94512" x="7981950" y="5175250"/>
          <p14:tracePt t="94529" x="7842250" y="5175250"/>
          <p14:tracePt t="94546" x="7696200" y="5168900"/>
          <p14:tracePt t="94562" x="7562850" y="5162550"/>
          <p14:tracePt t="94579" x="7416800" y="5143500"/>
          <p14:tracePt t="94596" x="7289800" y="5137150"/>
          <p14:tracePt t="94612" x="7124700" y="5137150"/>
          <p14:tracePt t="94629" x="7023100" y="5137150"/>
          <p14:tracePt t="94646" x="6921500" y="5137150"/>
          <p14:tracePt t="94662" x="6794500" y="5137150"/>
          <p14:tracePt t="94679" x="6667500" y="5137150"/>
          <p14:tracePt t="94696" x="6559550" y="5137150"/>
          <p14:tracePt t="94712" x="6438900" y="5137150"/>
          <p14:tracePt t="94729" x="6350000" y="5137150"/>
          <p14:tracePt t="94746" x="6254750" y="5137150"/>
          <p14:tracePt t="94762" x="6165850" y="5137150"/>
          <p14:tracePt t="94779" x="6076950" y="5137150"/>
          <p14:tracePt t="94796" x="5981700" y="5130800"/>
          <p14:tracePt t="94812" x="5854700" y="5130800"/>
          <p14:tracePt t="94829" x="5772150" y="5130800"/>
          <p14:tracePt t="94846" x="5695950" y="5118100"/>
          <p14:tracePt t="94862" x="5613400" y="5099050"/>
          <p14:tracePt t="94879" x="5524500" y="5073650"/>
          <p14:tracePt t="94896" x="5403850" y="5054600"/>
          <p14:tracePt t="94912" x="5308600" y="5048250"/>
          <p14:tracePt t="94929" x="5232400" y="5048250"/>
          <p14:tracePt t="94946" x="5175250" y="5048250"/>
          <p14:tracePt t="94962" x="5124450" y="5048250"/>
          <p14:tracePt t="94979" x="5092700" y="5048250"/>
          <p14:tracePt t="94996" x="5054600" y="5048250"/>
          <p14:tracePt t="95012" x="4991100" y="5048250"/>
          <p14:tracePt t="95029" x="4946650" y="5048250"/>
          <p14:tracePt t="95046" x="4908550" y="5048250"/>
          <p14:tracePt t="95062" x="4883150" y="5048250"/>
          <p14:tracePt t="95079" x="4864100" y="5048250"/>
          <p14:tracePt t="95096" x="4832350" y="5048250"/>
          <p14:tracePt t="95112" x="4775200" y="5054600"/>
          <p14:tracePt t="95129" x="4718050" y="5080000"/>
          <p14:tracePt t="95146" x="4673600" y="5105400"/>
          <p14:tracePt t="95162" x="4629150" y="5130800"/>
          <p14:tracePt t="95179" x="4616450" y="5143500"/>
          <p14:tracePt t="95196" x="4616450" y="5149850"/>
          <p14:tracePt t="95213" x="4616450" y="5168900"/>
          <p14:tracePt t="95229" x="4622800" y="5187950"/>
          <p14:tracePt t="95246" x="4641850" y="5207000"/>
          <p14:tracePt t="95262" x="4673600" y="5238750"/>
          <p14:tracePt t="95279" x="4730750" y="5257800"/>
          <p14:tracePt t="95296" x="4838700" y="5289550"/>
          <p14:tracePt t="95312" x="4959350" y="5308600"/>
          <p14:tracePt t="95329" x="5092700" y="5314950"/>
          <p14:tracePt t="95346" x="5226050" y="5314950"/>
          <p14:tracePt t="95362" x="5365750" y="5321300"/>
          <p14:tracePt t="95379" x="5518150" y="5321300"/>
          <p14:tracePt t="95380" x="5588000" y="5340350"/>
          <p14:tracePt t="95396" x="5664200" y="5346700"/>
          <p14:tracePt t="95397" x="5715000" y="5359400"/>
          <p14:tracePt t="95413" x="5842000" y="5378450"/>
          <p14:tracePt t="95429" x="5943600" y="5391150"/>
          <p14:tracePt t="95446" x="6057900" y="5410200"/>
          <p14:tracePt t="95462" x="6178550" y="5422900"/>
          <p14:tracePt t="95479" x="6337300" y="5435600"/>
          <p14:tracePt t="95496" x="6483350" y="5441950"/>
          <p14:tracePt t="95512" x="6623050" y="5461000"/>
          <p14:tracePt t="95529" x="6724650" y="5480050"/>
          <p14:tracePt t="95546" x="6838950" y="5492750"/>
          <p14:tracePt t="95562" x="6940550" y="5492750"/>
          <p14:tracePt t="95579" x="7054850" y="5492750"/>
          <p14:tracePt t="95596" x="7175500" y="5492750"/>
          <p14:tracePt t="95613" x="7346950" y="5492750"/>
          <p14:tracePt t="95629" x="7454900" y="5492750"/>
          <p14:tracePt t="95646" x="7531100" y="5492750"/>
          <p14:tracePt t="95662" x="7620000" y="5492750"/>
          <p14:tracePt t="95679" x="7727950" y="5492750"/>
          <p14:tracePt t="95696" x="7848600" y="5492750"/>
          <p14:tracePt t="95712" x="7962900" y="5492750"/>
          <p14:tracePt t="95729" x="8039100" y="5492750"/>
          <p14:tracePt t="95746" x="8108950" y="5492750"/>
          <p14:tracePt t="95762" x="8153400" y="5492750"/>
          <p14:tracePt t="95779" x="8235950" y="5492750"/>
          <p14:tracePt t="95780" x="8267700" y="5492750"/>
          <p14:tracePt t="95796" x="8318500" y="5492750"/>
          <p14:tracePt t="95797" x="8362950" y="5492750"/>
          <p14:tracePt t="95812" x="8439150" y="5473700"/>
          <p14:tracePt t="95829" x="8477250" y="5461000"/>
          <p14:tracePt t="95846" x="8509000" y="5448300"/>
          <p14:tracePt t="95862" x="8540750" y="5435600"/>
          <p14:tracePt t="95879" x="8585200" y="5416550"/>
          <p14:tracePt t="95896" x="8616950" y="5397500"/>
          <p14:tracePt t="95912" x="8648700" y="5378450"/>
          <p14:tracePt t="95929" x="8661400" y="5365750"/>
          <p14:tracePt t="95949" x="8661400" y="5359400"/>
          <p14:tracePt t="95965" x="8661400" y="5353050"/>
          <p14:tracePt t="95979" x="8661400" y="5346700"/>
          <p14:tracePt t="95996" x="8661400" y="5340350"/>
          <p14:tracePt t="96013" x="8661400" y="5321300"/>
          <p14:tracePt t="96029" x="8661400" y="5295900"/>
          <p14:tracePt t="96046" x="8616950" y="5264150"/>
          <p14:tracePt t="96062" x="8553450" y="5232400"/>
          <p14:tracePt t="96079" x="8477250" y="5207000"/>
          <p14:tracePt t="96096" x="8388350" y="5194300"/>
          <p14:tracePt t="96112" x="8312150" y="5181600"/>
          <p14:tracePt t="96129" x="8223250" y="5168900"/>
          <p14:tracePt t="96146" x="8121650" y="5156200"/>
          <p14:tracePt t="96162" x="8001000" y="5143500"/>
          <p14:tracePt t="96179" x="7848600" y="5111750"/>
          <p14:tracePt t="96196" x="7727950" y="5111750"/>
          <p14:tracePt t="96213" x="7550150" y="5111750"/>
          <p14:tracePt t="96229" x="7454900" y="5111750"/>
          <p14:tracePt t="96246" x="7359650" y="5111750"/>
          <p14:tracePt t="96262" x="7270750" y="5111750"/>
          <p14:tracePt t="96279" x="7156450" y="5111750"/>
          <p14:tracePt t="96296" x="7054850" y="5111750"/>
          <p14:tracePt t="96312" x="6972300" y="5111750"/>
          <p14:tracePt t="96329" x="6870700" y="5111750"/>
          <p14:tracePt t="96346" x="6781800" y="5111750"/>
          <p14:tracePt t="96362" x="6724650" y="5111750"/>
          <p14:tracePt t="96379" x="6673850" y="5111750"/>
          <p14:tracePt t="96396" x="6629400" y="5105400"/>
          <p14:tracePt t="96398" x="6610350" y="5099050"/>
          <p14:tracePt t="96413" x="6604000" y="5099050"/>
          <p14:tracePt t="96485" x="0" y="0"/>
        </p14:tracePtLst>
        <p14:tracePtLst>
          <p14:tracePt t="110910" x="6216650" y="4902200"/>
          <p14:tracePt t="110922" x="6184900" y="4895850"/>
          <p14:tracePt t="110931" x="6159500" y="4895850"/>
          <p14:tracePt t="110946" x="6070600" y="4876800"/>
          <p14:tracePt t="110962" x="5981700" y="4864100"/>
          <p14:tracePt t="110979" x="5924550" y="4857750"/>
          <p14:tracePt t="110996" x="5880100" y="4845050"/>
          <p14:tracePt t="111013" x="5854700" y="4845050"/>
          <p14:tracePt t="111029" x="5822950" y="4838700"/>
          <p14:tracePt t="111046" x="5784850" y="4832350"/>
          <p14:tracePt t="111062" x="5734050" y="4819650"/>
          <p14:tracePt t="111079" x="5670550" y="4819650"/>
          <p14:tracePt t="111096" x="5607050" y="4813300"/>
          <p14:tracePt t="111113" x="5556250" y="4806950"/>
          <p14:tracePt t="111129" x="5518150" y="4806950"/>
          <p14:tracePt t="111146" x="5467350" y="4787900"/>
          <p14:tracePt t="111163" x="5416550" y="4781550"/>
          <p14:tracePt t="111179" x="5340350" y="4775200"/>
          <p14:tracePt t="111180" x="5289550" y="4775200"/>
          <p14:tracePt t="111196" x="5264150" y="4775200"/>
          <p14:tracePt t="111197" x="5219700" y="4775200"/>
          <p14:tracePt t="111213" x="5143500" y="4775200"/>
          <p14:tracePt t="111229" x="5073650" y="4775200"/>
          <p14:tracePt t="111246" x="4997450" y="4775200"/>
          <p14:tracePt t="111262" x="4908550" y="4775200"/>
          <p14:tracePt t="111279" x="4838700" y="4775200"/>
          <p14:tracePt t="111296" x="4781550" y="4775200"/>
          <p14:tracePt t="111312" x="4743450" y="4775200"/>
          <p14:tracePt t="111329" x="4711700" y="4775200"/>
          <p14:tracePt t="111346" x="4692650" y="4787900"/>
          <p14:tracePt t="111362" x="4667250" y="4794250"/>
          <p14:tracePt t="111379" x="4641850" y="4800600"/>
          <p14:tracePt t="111396" x="4610100" y="4813300"/>
          <p14:tracePt t="111413" x="4572000" y="4832350"/>
          <p14:tracePt t="111429" x="4552950" y="4838700"/>
          <p14:tracePt t="111446" x="4540250" y="4845050"/>
          <p14:tracePt t="111462" x="4514850" y="4857750"/>
          <p14:tracePt t="111479" x="4502150" y="4870450"/>
          <p14:tracePt t="111496" x="4483100" y="4883150"/>
          <p14:tracePt t="111512" x="4464050" y="4895850"/>
          <p14:tracePt t="111529" x="4464050" y="4902200"/>
          <p14:tracePt t="111549" x="4464050" y="4914900"/>
          <p14:tracePt t="111562" x="4464050" y="4921250"/>
          <p14:tracePt t="111579" x="4464050" y="4933950"/>
          <p14:tracePt t="111596" x="4464050" y="4940300"/>
          <p14:tracePt t="111613" x="4464050" y="4959350"/>
          <p14:tracePt t="111629" x="4470400" y="4965700"/>
          <p14:tracePt t="111646" x="4489450" y="4991100"/>
          <p14:tracePt t="111662" x="4514850" y="5010150"/>
          <p14:tracePt t="111679" x="4540250" y="5029200"/>
          <p14:tracePt t="111696" x="4610100" y="5041900"/>
          <p14:tracePt t="111712" x="4686300" y="5060950"/>
          <p14:tracePt t="111729" x="4775200" y="5067300"/>
          <p14:tracePt t="111746" x="4883150" y="5080000"/>
          <p14:tracePt t="111762" x="4978400" y="5080000"/>
          <p14:tracePt t="111779" x="5054600" y="5080000"/>
          <p14:tracePt t="111781" x="5080000" y="5080000"/>
          <p14:tracePt t="111796" x="5111750" y="5080000"/>
          <p14:tracePt t="111813" x="5200650" y="5080000"/>
          <p14:tracePt t="111829" x="5270500" y="5080000"/>
          <p14:tracePt t="111846" x="5340350" y="5080000"/>
          <p14:tracePt t="111862" x="5422900" y="5080000"/>
          <p14:tracePt t="111879" x="5492750" y="5080000"/>
          <p14:tracePt t="111896" x="5568950" y="5080000"/>
          <p14:tracePt t="111912" x="5619750" y="5080000"/>
          <p14:tracePt t="111929" x="5676900" y="5080000"/>
          <p14:tracePt t="111946" x="5727700" y="5080000"/>
          <p14:tracePt t="111962" x="5784850" y="5080000"/>
          <p14:tracePt t="111979" x="5848350" y="5080000"/>
          <p14:tracePt t="111981" x="5873750" y="5080000"/>
          <p14:tracePt t="111996" x="5899150" y="5080000"/>
          <p14:tracePt t="112013" x="5956300" y="5080000"/>
          <p14:tracePt t="112029" x="6000750" y="5073650"/>
          <p14:tracePt t="112046" x="6032500" y="5067300"/>
          <p14:tracePt t="112062" x="6070600" y="5060950"/>
          <p14:tracePt t="112079" x="6108700" y="5048250"/>
          <p14:tracePt t="112096" x="6146800" y="5029200"/>
          <p14:tracePt t="112112" x="6184900" y="5016500"/>
          <p14:tracePt t="112129" x="6197600" y="5003800"/>
          <p14:tracePt t="112146" x="6203950" y="5003800"/>
          <p14:tracePt t="112162" x="6203950" y="4991100"/>
          <p14:tracePt t="112196" x="6203950" y="4978400"/>
          <p14:tracePt t="112213" x="6203950" y="4965700"/>
          <p14:tracePt t="112229" x="6184900" y="4940300"/>
          <p14:tracePt t="112246" x="6140450" y="4908550"/>
          <p14:tracePt t="112262" x="6057900" y="4876800"/>
          <p14:tracePt t="112279" x="5962650" y="4851400"/>
          <p14:tracePt t="112296" x="5829300" y="4832350"/>
          <p14:tracePt t="112312" x="5695950" y="4819650"/>
          <p14:tracePt t="112329" x="5543550" y="4819650"/>
          <p14:tracePt t="112346" x="5391150" y="4819650"/>
          <p14:tracePt t="112362" x="5264150" y="4819650"/>
          <p14:tracePt t="112379" x="5162550" y="4819650"/>
          <p14:tracePt t="112396" x="5080000" y="4819650"/>
          <p14:tracePt t="112413" x="4991100" y="4819650"/>
          <p14:tracePt t="112429" x="4927600" y="4819650"/>
          <p14:tracePt t="112446" x="4851400" y="4819650"/>
          <p14:tracePt t="112462" x="4813300" y="4819650"/>
          <p14:tracePt t="112479" x="4787900" y="4819650"/>
          <p14:tracePt t="112496" x="4775200" y="4819650"/>
          <p14:tracePt t="112613" x="0" y="0"/>
        </p14:tracePtLst>
        <p14:tracePtLst>
          <p14:tracePt t="114117" x="7702550" y="4876800"/>
          <p14:tracePt t="114182" x="7696200" y="4870450"/>
          <p14:tracePt t="114190" x="7683500" y="4864100"/>
          <p14:tracePt t="114198" x="7664450" y="4864100"/>
          <p14:tracePt t="114213" x="7626350" y="4864100"/>
          <p14:tracePt t="114229" x="7556500" y="4845050"/>
          <p14:tracePt t="114246" x="7448550" y="4838700"/>
          <p14:tracePt t="114262" x="7340600" y="4819650"/>
          <p14:tracePt t="114279" x="7245350" y="4806950"/>
          <p14:tracePt t="114296" x="7181850" y="4806950"/>
          <p14:tracePt t="114312" x="7112000" y="4806950"/>
          <p14:tracePt t="114329" x="7042150" y="4806950"/>
          <p14:tracePt t="114346" x="6953250" y="4806950"/>
          <p14:tracePt t="114362" x="6870700" y="4806950"/>
          <p14:tracePt t="114379" x="6775450" y="4806950"/>
          <p14:tracePt t="114396" x="6673850" y="4806950"/>
          <p14:tracePt t="114413" x="6546850" y="4813300"/>
          <p14:tracePt t="114429" x="6483350" y="4819650"/>
          <p14:tracePt t="114446" x="6426200" y="4819650"/>
          <p14:tracePt t="114462" x="6394450" y="4826000"/>
          <p14:tracePt t="114479" x="6362700" y="4838700"/>
          <p14:tracePt t="114496" x="6337300" y="4857750"/>
          <p14:tracePt t="114512" x="6324600" y="4870450"/>
          <p14:tracePt t="114529" x="6318250" y="4876800"/>
          <p14:tracePt t="114546" x="6311900" y="4889500"/>
          <p14:tracePt t="114562" x="6311900" y="4902200"/>
          <p14:tracePt t="114579" x="6311900" y="4921250"/>
          <p14:tracePt t="114596" x="6311900" y="4927600"/>
          <p14:tracePt t="114613" x="6311900" y="4959350"/>
          <p14:tracePt t="114629" x="6324600" y="4984750"/>
          <p14:tracePt t="114646" x="6356350" y="5016500"/>
          <p14:tracePt t="114663" x="6445250" y="5054600"/>
          <p14:tracePt t="114679" x="6565900" y="5080000"/>
          <p14:tracePt t="114696" x="6699250" y="5092700"/>
          <p14:tracePt t="114712" x="6864350" y="5124450"/>
          <p14:tracePt t="114729" x="7023100" y="5124450"/>
          <p14:tracePt t="114746" x="7162800" y="5124450"/>
          <p14:tracePt t="114762" x="7277100" y="5124450"/>
          <p14:tracePt t="114779" x="7353300" y="5118100"/>
          <p14:tracePt t="114796" x="7404100" y="5099050"/>
          <p14:tracePt t="114812" x="7442200" y="5080000"/>
          <p14:tracePt t="114829" x="7486650" y="5060950"/>
          <p14:tracePt t="114846" x="7524750" y="5054600"/>
          <p14:tracePt t="114862" x="7550150" y="5054600"/>
          <p14:tracePt t="114879" x="7569200" y="5048250"/>
          <p14:tracePt t="114896" x="7569200" y="5041900"/>
          <p14:tracePt t="114912" x="7575550" y="5035550"/>
          <p14:tracePt t="114929" x="7575550" y="5022850"/>
          <p14:tracePt t="114946" x="7581900" y="5003800"/>
          <p14:tracePt t="114962" x="7588250" y="4997450"/>
          <p14:tracePt t="115061" x="0" y="0"/>
        </p14:tracePtLst>
        <p14:tracePtLst>
          <p14:tracePt t="115742" x="7994650" y="4787900"/>
          <p14:tracePt t="115853" x="7988300" y="4794250"/>
          <p14:tracePt t="115861" x="7988300" y="4813300"/>
          <p14:tracePt t="115869" x="7988300" y="4832350"/>
          <p14:tracePt t="115879" x="7988300" y="4845050"/>
          <p14:tracePt t="115896" x="7988300" y="4883150"/>
          <p14:tracePt t="115912" x="7988300" y="4927600"/>
          <p14:tracePt t="115929" x="7994650" y="4953000"/>
          <p14:tracePt t="115946" x="8013700" y="4984750"/>
          <p14:tracePt t="115962" x="8039100" y="5010150"/>
          <p14:tracePt t="115979" x="8058150" y="5022850"/>
          <p14:tracePt t="115996" x="8083550" y="5035550"/>
          <p14:tracePt t="115996" x="8108950" y="5054600"/>
          <p14:tracePt t="116013" x="8166100" y="5067300"/>
          <p14:tracePt t="116029" x="8223250" y="5073650"/>
          <p14:tracePt t="116046" x="8274050" y="5080000"/>
          <p14:tracePt t="116062" x="8331200" y="5086350"/>
          <p14:tracePt t="116079" x="8382000" y="5086350"/>
          <p14:tracePt t="116096" x="8445500" y="5086350"/>
          <p14:tracePt t="116112" x="8489950" y="5086350"/>
          <p14:tracePt t="116129" x="8528050" y="5086350"/>
          <p14:tracePt t="116146" x="8559800" y="5086350"/>
          <p14:tracePt t="116162" x="8585200" y="5086350"/>
          <p14:tracePt t="116179" x="8604250" y="5080000"/>
          <p14:tracePt t="116196" x="8642350" y="5060950"/>
          <p14:tracePt t="116197" x="8655050" y="5060950"/>
          <p14:tracePt t="116212" x="8686800" y="5048250"/>
          <p14:tracePt t="116229" x="8705850" y="5048250"/>
          <p14:tracePt t="116246" x="8731250" y="5035550"/>
          <p14:tracePt t="116263" x="8743950" y="5029200"/>
          <p14:tracePt t="116279" x="8756650" y="5022850"/>
          <p14:tracePt t="116296" x="8769350" y="5016500"/>
          <p14:tracePt t="116312" x="8769350" y="5010150"/>
          <p14:tracePt t="116365" x="8769350" y="4997450"/>
          <p14:tracePt t="116373" x="8769350" y="4984750"/>
          <p14:tracePt t="116381" x="8769350" y="4972050"/>
          <p14:tracePt t="116396" x="8756650" y="4965700"/>
          <p14:tracePt t="116413" x="8686800" y="4933950"/>
          <p14:tracePt t="116429" x="8597900" y="4914900"/>
          <p14:tracePt t="116446" x="8502650" y="4902200"/>
          <p14:tracePt t="116462" x="8401050" y="4889500"/>
          <p14:tracePt t="116479" x="8312150" y="4889500"/>
          <p14:tracePt t="116496" x="8235950" y="4889500"/>
          <p14:tracePt t="116512" x="8153400" y="4889500"/>
          <p14:tracePt t="116529" x="8096250" y="4889500"/>
          <p14:tracePt t="116546" x="8026400" y="4889500"/>
          <p14:tracePt t="116562" x="7962900" y="4889500"/>
          <p14:tracePt t="116564" x="7937500" y="4889500"/>
          <p14:tracePt t="116579" x="7912100" y="4889500"/>
          <p14:tracePt t="116596" x="7861300" y="4908550"/>
          <p14:tracePt t="116597" x="7848600" y="4914900"/>
          <p14:tracePt t="116612" x="7810500" y="4914900"/>
          <p14:tracePt t="116629" x="7804150" y="4921250"/>
          <p14:tracePt t="116646" x="7797800" y="4921250"/>
          <p14:tracePt t="116805" x="0" y="0"/>
        </p14:tracePtLst>
        <p14:tracePtLst>
          <p14:tracePt t="118448" x="3333750" y="2990850"/>
          <p14:tracePt t="118557" x="3333750" y="3016250"/>
          <p14:tracePt t="118566" x="3333750" y="3048000"/>
          <p14:tracePt t="118579" x="3333750" y="3086100"/>
          <p14:tracePt t="118596" x="3333750" y="3149600"/>
          <p14:tracePt t="118612" x="3327400" y="3282950"/>
          <p14:tracePt t="118629" x="3321050" y="3409950"/>
          <p14:tracePt t="118646" x="3308350" y="3549650"/>
          <p14:tracePt t="118662" x="3289300" y="3683000"/>
          <p14:tracePt t="118679" x="3282950" y="3816350"/>
          <p14:tracePt t="118696" x="3282950" y="3943350"/>
          <p14:tracePt t="118712" x="3282950" y="4064000"/>
          <p14:tracePt t="118729" x="3282950" y="4191000"/>
          <p14:tracePt t="118746" x="3282950" y="4311650"/>
          <p14:tracePt t="118762" x="3282950" y="4438650"/>
          <p14:tracePt t="118779" x="3282950" y="4565650"/>
          <p14:tracePt t="118780" x="3282950" y="4622800"/>
          <p14:tracePt t="118796" x="3282950" y="4673600"/>
          <p14:tracePt t="118813" x="3282950" y="4806950"/>
          <p14:tracePt t="118829" x="3282950" y="4889500"/>
          <p14:tracePt t="118846" x="3282950" y="4953000"/>
          <p14:tracePt t="118862" x="3282950" y="5016500"/>
          <p14:tracePt t="118879" x="3282950" y="5073650"/>
          <p14:tracePt t="118896" x="3295650" y="5156200"/>
          <p14:tracePt t="118912" x="3302000" y="5219700"/>
          <p14:tracePt t="118929" x="3314700" y="5283200"/>
          <p14:tracePt t="118946" x="3327400" y="5327650"/>
          <p14:tracePt t="118962" x="3340100" y="5372100"/>
          <p14:tracePt t="118979" x="3359150" y="5416550"/>
          <p14:tracePt t="118996" x="3371850" y="5461000"/>
          <p14:tracePt t="119013" x="3378200" y="5499100"/>
          <p14:tracePt t="119029" x="3384550" y="5524500"/>
          <p14:tracePt t="119046" x="3390900" y="5543550"/>
          <p14:tracePt t="119062" x="3390900" y="5549900"/>
          <p14:tracePt t="119205" x="0" y="0"/>
        </p14:tracePtLst>
        <p14:tracePtLst>
          <p14:tracePt t="120743" x="8070850" y="4616450"/>
          <p14:tracePt t="120798" x="8013700" y="4603750"/>
          <p14:tracePt t="120806" x="7931150" y="4591050"/>
          <p14:tracePt t="120815" x="7848600" y="4591050"/>
          <p14:tracePt t="120829" x="7670800" y="4591050"/>
          <p14:tracePt t="120846" x="7480300" y="4572000"/>
          <p14:tracePt t="120862" x="7277100" y="4552950"/>
          <p14:tracePt t="120879" x="7073900" y="4521200"/>
          <p14:tracePt t="120896" x="6838950" y="4489450"/>
          <p14:tracePt t="120913" x="6477000" y="4438650"/>
          <p14:tracePt t="120929" x="6172200" y="4432300"/>
          <p14:tracePt t="120946" x="5969000" y="4432300"/>
          <p14:tracePt t="120963" x="5829300" y="4432300"/>
          <p14:tracePt t="120979" x="5740400" y="4432300"/>
          <p14:tracePt t="120981" x="5708650" y="4432300"/>
          <p14:tracePt t="120996" x="5683250" y="4432300"/>
          <p14:tracePt t="121012" x="5568950" y="4432300"/>
          <p14:tracePt t="121029" x="5448300" y="4432300"/>
          <p14:tracePt t="121046" x="5308600" y="4464050"/>
          <p14:tracePt t="121062" x="5175250" y="4508500"/>
          <p14:tracePt t="121079" x="5048250" y="4540250"/>
          <p14:tracePt t="121096" x="4959350" y="4565650"/>
          <p14:tracePt t="121112" x="4895850" y="4584700"/>
          <p14:tracePt t="121129" x="4819650" y="4616450"/>
          <p14:tracePt t="121146" x="4762500" y="4648200"/>
          <p14:tracePt t="121162" x="4692650" y="4699000"/>
          <p14:tracePt t="121179" x="4641850" y="4756150"/>
          <p14:tracePt t="121196" x="4616450" y="4781550"/>
          <p14:tracePt t="121212" x="4603750" y="4800600"/>
          <p14:tracePt t="121229" x="4603750" y="4813300"/>
          <p14:tracePt t="121246" x="4597400" y="4838700"/>
          <p14:tracePt t="121262" x="4591050" y="4864100"/>
          <p14:tracePt t="121279" x="4591050" y="4908550"/>
          <p14:tracePt t="121296" x="4591050" y="4946650"/>
          <p14:tracePt t="121312" x="4578350" y="4997450"/>
          <p14:tracePt t="121329" x="4578350" y="5035550"/>
          <p14:tracePt t="121346" x="4603750" y="5092700"/>
          <p14:tracePt t="121362" x="4654550" y="5149850"/>
          <p14:tracePt t="121379" x="4718050" y="5207000"/>
          <p14:tracePt t="121396" x="4787900" y="5257800"/>
          <p14:tracePt t="121413" x="4895850" y="5321300"/>
          <p14:tracePt t="121429" x="4965700" y="5346700"/>
          <p14:tracePt t="121446" x="5022850" y="5372100"/>
          <p14:tracePt t="121462" x="5105400" y="5403850"/>
          <p14:tracePt t="121479" x="5194300" y="5422900"/>
          <p14:tracePt t="121496" x="5308600" y="5454650"/>
          <p14:tracePt t="121512" x="5429250" y="5486400"/>
          <p14:tracePt t="121529" x="5549900" y="5511800"/>
          <p14:tracePt t="121546" x="5657850" y="5524500"/>
          <p14:tracePt t="121562" x="5746750" y="5537200"/>
          <p14:tracePt t="121579" x="5842000" y="5549900"/>
          <p14:tracePt t="121596" x="5943600" y="5549900"/>
          <p14:tracePt t="121612" x="6140450" y="5549900"/>
          <p14:tracePt t="121629" x="6292850" y="5549900"/>
          <p14:tracePt t="121646" x="6445250" y="5549900"/>
          <p14:tracePt t="121662" x="6584950" y="5549900"/>
          <p14:tracePt t="121679" x="6718300" y="5549900"/>
          <p14:tracePt t="121696" x="6838950" y="5568950"/>
          <p14:tracePt t="121712" x="6972300" y="5594350"/>
          <p14:tracePt t="121729" x="7137400" y="5594350"/>
          <p14:tracePt t="121746" x="7315200" y="5594350"/>
          <p14:tracePt t="121762" x="7512050" y="5594350"/>
          <p14:tracePt t="121779" x="7702550" y="5594350"/>
          <p14:tracePt t="121796" x="7893050" y="5594350"/>
          <p14:tracePt t="121813" x="8102600" y="5594350"/>
          <p14:tracePt t="121829" x="8204200" y="5600700"/>
          <p14:tracePt t="121846" x="8293100" y="5613400"/>
          <p14:tracePt t="121862" x="8375650" y="5619750"/>
          <p14:tracePt t="121879" x="8470900" y="5626100"/>
          <p14:tracePt t="121896" x="8553450" y="5632450"/>
          <p14:tracePt t="121912" x="8591550" y="5632450"/>
          <p14:tracePt t="121929" x="8629650" y="5632450"/>
          <p14:tracePt t="121946" x="8686800" y="5626100"/>
          <p14:tracePt t="121962" x="8756650" y="5600700"/>
          <p14:tracePt t="121979" x="8832850" y="5568950"/>
          <p14:tracePt t="121996" x="8896350" y="5530850"/>
          <p14:tracePt t="122013" x="8953500" y="5499100"/>
          <p14:tracePt t="122029" x="8966200" y="5486400"/>
          <p14:tracePt t="122046" x="8972550" y="5454650"/>
          <p14:tracePt t="122062" x="8985250" y="5429250"/>
          <p14:tracePt t="122079" x="9004300" y="5391150"/>
          <p14:tracePt t="122096" x="9010650" y="5372100"/>
          <p14:tracePt t="122112" x="9010650" y="5346700"/>
          <p14:tracePt t="122129" x="9004300" y="5308600"/>
          <p14:tracePt t="122146" x="8991600" y="5283200"/>
          <p14:tracePt t="122162" x="8978900" y="5264150"/>
          <p14:tracePt t="122179" x="8966200" y="5238750"/>
          <p14:tracePt t="122196" x="8921750" y="5207000"/>
          <p14:tracePt t="122213" x="8636000" y="5054600"/>
          <p14:tracePt t="122229" x="8362950" y="4940300"/>
          <p14:tracePt t="122246" x="8197850" y="4883150"/>
          <p14:tracePt t="122262" x="8064500" y="4845050"/>
          <p14:tracePt t="122279" x="7924800" y="4806950"/>
          <p14:tracePt t="122296" x="7772400" y="4768850"/>
          <p14:tracePt t="122312" x="7575550" y="4718050"/>
          <p14:tracePt t="122329" x="7283450" y="4648200"/>
          <p14:tracePt t="122346" x="7112000" y="4635500"/>
          <p14:tracePt t="122362" x="6965950" y="4635500"/>
          <p14:tracePt t="122379" x="6794500" y="4629150"/>
          <p14:tracePt t="122396" x="6635750" y="4610100"/>
          <p14:tracePt t="122413" x="6375400" y="4572000"/>
          <p14:tracePt t="122430" x="6210300" y="4565650"/>
          <p14:tracePt t="122446" x="6045200" y="4565650"/>
          <p14:tracePt t="122463" x="5911850" y="4565650"/>
          <p14:tracePt t="122479" x="5797550" y="4565650"/>
          <p14:tracePt t="122496" x="5670550" y="4565650"/>
          <p14:tracePt t="122512" x="5505450" y="4565650"/>
          <p14:tracePt t="122529" x="5314950" y="4565650"/>
          <p14:tracePt t="122546" x="5143500" y="4565650"/>
          <p14:tracePt t="122562" x="5016500" y="4565650"/>
          <p14:tracePt t="122579" x="4933950" y="4572000"/>
          <p14:tracePt t="122596" x="4883150" y="4584700"/>
          <p14:tracePt t="122597" x="4876800" y="4584700"/>
          <p14:tracePt t="122613" x="4838700" y="4584700"/>
          <p14:tracePt t="122629" x="4787900" y="4584700"/>
          <p14:tracePt t="122646" x="4737100" y="4584700"/>
          <p14:tracePt t="122662" x="4686300" y="4603750"/>
          <p14:tracePt t="122679" x="4629150" y="4629150"/>
          <p14:tracePt t="122696" x="4584700" y="4635500"/>
          <p14:tracePt t="122712" x="4533900" y="4654550"/>
          <p14:tracePt t="122729" x="4495800" y="4660900"/>
          <p14:tracePt t="122746" x="4476750" y="4679950"/>
          <p14:tracePt t="122762" x="4445000" y="4705350"/>
          <p14:tracePt t="122779" x="4419600" y="4730750"/>
          <p14:tracePt t="122796" x="4413250" y="4756150"/>
          <p14:tracePt t="122797" x="4406900" y="4768850"/>
          <p14:tracePt t="122813" x="4394200" y="4794250"/>
          <p14:tracePt t="122829" x="4394200" y="4819650"/>
          <p14:tracePt t="122846" x="4394200" y="4851400"/>
          <p14:tracePt t="122862" x="4394200" y="4883150"/>
          <p14:tracePt t="122879" x="4394200" y="4902200"/>
          <p14:tracePt t="122896" x="4394200" y="4933950"/>
          <p14:tracePt t="122912" x="4394200" y="4953000"/>
          <p14:tracePt t="122929" x="4406900" y="4978400"/>
          <p14:tracePt t="122946" x="4425950" y="5022850"/>
          <p14:tracePt t="122962" x="4451350" y="5060950"/>
          <p14:tracePt t="122979" x="4470400" y="5092700"/>
          <p14:tracePt t="122996" x="4502150" y="5130800"/>
          <p14:tracePt t="122996" x="4527550" y="5149850"/>
          <p14:tracePt t="123013" x="4597400" y="5200650"/>
          <p14:tracePt t="123029" x="4699000" y="5245100"/>
          <p14:tracePt t="123046" x="4800600" y="5302250"/>
          <p14:tracePt t="123062" x="4921250" y="5340350"/>
          <p14:tracePt t="123079" x="5054600" y="5391150"/>
          <p14:tracePt t="123096" x="5181600" y="5435600"/>
          <p14:tracePt t="123112" x="5346700" y="5467350"/>
          <p14:tracePt t="123129" x="5537200" y="5511800"/>
          <p14:tracePt t="123146" x="5715000" y="5537200"/>
          <p14:tracePt t="123162" x="5930900" y="5556250"/>
          <p14:tracePt t="123179" x="6153150" y="5581650"/>
          <p14:tracePt t="123196" x="6381750" y="5581650"/>
          <p14:tracePt t="123197" x="6496050" y="5600700"/>
          <p14:tracePt t="123212" x="6769100" y="5600700"/>
          <p14:tracePt t="123229" x="7029450" y="5626100"/>
          <p14:tracePt t="123246" x="7239000" y="5632450"/>
          <p14:tracePt t="123262" x="7385050" y="5632450"/>
          <p14:tracePt t="123279" x="7486650" y="5632450"/>
          <p14:tracePt t="123296" x="7556500" y="5626100"/>
          <p14:tracePt t="123312" x="7581900" y="5626100"/>
          <p14:tracePt t="123405" x="7594600" y="5619750"/>
          <p14:tracePt t="123413" x="0" y="0"/>
        </p14:tracePtLst>
        <p14:tracePtLst>
          <p14:tracePt t="124093" x="7829550" y="5562600"/>
          <p14:tracePt t="124173" x="7823200" y="5562600"/>
          <p14:tracePt t="124182" x="7804150" y="5562600"/>
          <p14:tracePt t="124189" x="7785100" y="5562600"/>
          <p14:tracePt t="124197" x="7778750" y="5562600"/>
          <p14:tracePt t="124213" x="7734300" y="5562600"/>
          <p14:tracePt t="124229" x="7689850" y="5562600"/>
          <p14:tracePt t="124246" x="7588250" y="5562600"/>
          <p14:tracePt t="124262" x="7442200" y="5549900"/>
          <p14:tracePt t="124279" x="7251700" y="5530850"/>
          <p14:tracePt t="124296" x="7080250" y="5518150"/>
          <p14:tracePt t="124312" x="6965950" y="5518150"/>
          <p14:tracePt t="124329" x="6889750" y="5518150"/>
          <p14:tracePt t="124346" x="6807200" y="5511800"/>
          <p14:tracePt t="124362" x="6718300" y="5492750"/>
          <p14:tracePt t="124379" x="6623050" y="5480050"/>
          <p14:tracePt t="124396" x="6515100" y="5461000"/>
          <p14:tracePt t="124413" x="6343650" y="5448300"/>
          <p14:tracePt t="124429" x="6235700" y="5435600"/>
          <p14:tracePt t="124446" x="6153150" y="5422900"/>
          <p14:tracePt t="124462" x="6064250" y="5416550"/>
          <p14:tracePt t="124479" x="5962650" y="5397500"/>
          <p14:tracePt t="124496" x="5842000" y="5384800"/>
          <p14:tracePt t="124512" x="5702300" y="5365750"/>
          <p14:tracePt t="124529" x="5600700" y="5365750"/>
          <p14:tracePt t="124546" x="5518150" y="5365750"/>
          <p14:tracePt t="124562" x="5448300" y="5365750"/>
          <p14:tracePt t="124579" x="5403850" y="5365750"/>
          <p14:tracePt t="124596" x="5353050" y="5365750"/>
          <p14:tracePt t="124612" x="5257800" y="5365750"/>
          <p14:tracePt t="124629" x="5200650" y="5365750"/>
          <p14:tracePt t="124646" x="5162550" y="5365750"/>
          <p14:tracePt t="124662" x="5124450" y="5365750"/>
          <p14:tracePt t="124679" x="5099050" y="5365750"/>
          <p14:tracePt t="124696" x="5067300" y="5384800"/>
          <p14:tracePt t="124712" x="5048250" y="5391150"/>
          <p14:tracePt t="124729" x="5022850" y="5410200"/>
          <p14:tracePt t="124746" x="5003800" y="5435600"/>
          <p14:tracePt t="124762" x="4965700" y="5461000"/>
          <p14:tracePt t="124779" x="4946650" y="5480050"/>
          <p14:tracePt t="124796" x="4940300" y="5486400"/>
          <p14:tracePt t="124813" x="4927600" y="5505450"/>
          <p14:tracePt t="124829" x="4927600" y="5511800"/>
          <p14:tracePt t="124846" x="4914900" y="5524500"/>
          <p14:tracePt t="124862" x="4908550" y="5537200"/>
          <p14:tracePt t="124879" x="4902200" y="5556250"/>
          <p14:tracePt t="124896" x="4889500" y="5581650"/>
          <p14:tracePt t="124912" x="4889500" y="5619750"/>
          <p14:tracePt t="124929" x="4889500" y="5657850"/>
          <p14:tracePt t="124946" x="4889500" y="5689600"/>
          <p14:tracePt t="124962" x="4895850" y="5734050"/>
          <p14:tracePt t="124979" x="4927600" y="5784850"/>
          <p14:tracePt t="124996" x="4953000" y="5822950"/>
          <p14:tracePt t="125013" x="4978400" y="5880100"/>
          <p14:tracePt t="125029" x="5010150" y="5924550"/>
          <p14:tracePt t="125046" x="5060950" y="5981700"/>
          <p14:tracePt t="125062" x="5130800" y="6019800"/>
          <p14:tracePt t="125079" x="5213350" y="6083300"/>
          <p14:tracePt t="125096" x="5270500" y="6108700"/>
          <p14:tracePt t="125112" x="5314950" y="6127750"/>
          <p14:tracePt t="125129" x="5359400" y="6140450"/>
          <p14:tracePt t="125146" x="5384800" y="6159500"/>
          <p14:tracePt t="125162" x="5422900" y="6165850"/>
          <p14:tracePt t="125179" x="5486400" y="6184900"/>
          <p14:tracePt t="125180" x="5543550" y="6191250"/>
          <p14:tracePt t="125196" x="5607050" y="6197600"/>
          <p14:tracePt t="125213" x="5765800" y="6210300"/>
          <p14:tracePt t="125229" x="5880100" y="6223000"/>
          <p14:tracePt t="125246" x="5962650" y="6248400"/>
          <p14:tracePt t="125262" x="6013450" y="6261100"/>
          <p14:tracePt t="125279" x="6076950" y="6280150"/>
          <p14:tracePt t="125296" x="6184900" y="6286500"/>
          <p14:tracePt t="125312" x="6324600" y="6286500"/>
          <p14:tracePt t="125329" x="6483350" y="6286500"/>
          <p14:tracePt t="125346" x="6648450" y="6286500"/>
          <p14:tracePt t="125362" x="6788150" y="6286500"/>
          <p14:tracePt t="125379" x="6915150" y="6305550"/>
          <p14:tracePt t="125380" x="6959600" y="6311900"/>
          <p14:tracePt t="125396" x="7029450" y="6318250"/>
          <p14:tracePt t="125412" x="7175500" y="6324600"/>
          <p14:tracePt t="125429" x="7296150" y="6324600"/>
          <p14:tracePt t="125446" x="7435850" y="6318250"/>
          <p14:tracePt t="125462" x="7594600" y="6286500"/>
          <p14:tracePt t="125479" x="7727950" y="6267450"/>
          <p14:tracePt t="125496" x="7823200" y="6254750"/>
          <p14:tracePt t="125512" x="7912100" y="6235700"/>
          <p14:tracePt t="125529" x="7969250" y="6229350"/>
          <p14:tracePt t="125546" x="8032750" y="6203950"/>
          <p14:tracePt t="125562" x="8096250" y="6191250"/>
          <p14:tracePt t="125579" x="8159750" y="6172200"/>
          <p14:tracePt t="125596" x="8223250" y="6146800"/>
          <p14:tracePt t="125612" x="8280400" y="6127750"/>
          <p14:tracePt t="125629" x="8318500" y="6115050"/>
          <p14:tracePt t="125646" x="8375650" y="6089650"/>
          <p14:tracePt t="125662" x="8407400" y="6070600"/>
          <p14:tracePt t="125679" x="8445500" y="6045200"/>
          <p14:tracePt t="125696" x="8451850" y="6026150"/>
          <p14:tracePt t="125712" x="8470900" y="6007100"/>
          <p14:tracePt t="125730" x="8477250" y="5988050"/>
          <p14:tracePt t="125746" x="8496300" y="5962650"/>
          <p14:tracePt t="125763" x="8515350" y="5930900"/>
          <p14:tracePt t="125779" x="8534400" y="5905500"/>
          <p14:tracePt t="125796" x="8547100" y="5880100"/>
          <p14:tracePt t="125812" x="8553450" y="5854700"/>
          <p14:tracePt t="125829" x="8559800" y="5842000"/>
          <p14:tracePt t="125846" x="8559800" y="5816600"/>
          <p14:tracePt t="125862" x="8559800" y="5797550"/>
          <p14:tracePt t="125879" x="8559800" y="5778500"/>
          <p14:tracePt t="125896" x="8559800" y="5759450"/>
          <p14:tracePt t="125912" x="8559800" y="5753100"/>
          <p14:tracePt t="125929" x="8559800" y="5740400"/>
          <p14:tracePt t="125989" x="8559800" y="5734050"/>
          <p14:tracePt t="125997" x="8528050" y="5715000"/>
          <p14:tracePt t="126005" x="8496300" y="5702300"/>
          <p14:tracePt t="126013" x="8445500" y="5695950"/>
          <p14:tracePt t="126029" x="8350250" y="5676900"/>
          <p14:tracePt t="126046" x="8261350" y="5664200"/>
          <p14:tracePt t="126062" x="8159750" y="5638800"/>
          <p14:tracePt t="126079" x="8045450" y="5619750"/>
          <p14:tracePt t="126096" x="7956550" y="5607050"/>
          <p14:tracePt t="126112" x="7861300" y="5588000"/>
          <p14:tracePt t="126129" x="7766050" y="5568950"/>
          <p14:tracePt t="126146" x="7670800" y="5562600"/>
          <p14:tracePt t="126162" x="7594600" y="5562600"/>
          <p14:tracePt t="126179" x="7537450" y="5556250"/>
          <p14:tracePt t="126196" x="7493000" y="5549900"/>
          <p14:tracePt t="126197" x="7448550" y="5543550"/>
          <p14:tracePt t="126212" x="7385050" y="5537200"/>
          <p14:tracePt t="126229" x="7308850" y="5524500"/>
          <p14:tracePt t="126246" x="7226300" y="5511800"/>
          <p14:tracePt t="126262" x="7156450" y="5511800"/>
          <p14:tracePt t="126279" x="7092950" y="5511800"/>
          <p14:tracePt t="126296" x="7029450" y="5511800"/>
          <p14:tracePt t="126312" x="6959600" y="5505450"/>
          <p14:tracePt t="126329" x="6896100" y="5492750"/>
          <p14:tracePt t="126346" x="6851650" y="5492750"/>
          <p14:tracePt t="126362" x="6807200" y="5492750"/>
          <p14:tracePt t="126379" x="6762750" y="5492750"/>
          <p14:tracePt t="126396" x="6711950" y="5492750"/>
          <p14:tracePt t="126397" x="6692900" y="5492750"/>
          <p14:tracePt t="126413" x="6648450" y="5492750"/>
          <p14:tracePt t="126429" x="6616700" y="5492750"/>
          <p14:tracePt t="126446" x="6578600" y="5492750"/>
          <p14:tracePt t="126462" x="6553200" y="5492750"/>
          <p14:tracePt t="126479" x="6527800" y="5492750"/>
          <p14:tracePt t="126496" x="6508750" y="5492750"/>
          <p14:tracePt t="126512" x="6496050" y="5492750"/>
          <p14:tracePt t="126529" x="6489700" y="5492750"/>
          <p14:tracePt t="126546" x="6470650" y="5492750"/>
          <p14:tracePt t="126562" x="6451600" y="5492750"/>
          <p14:tracePt t="126579" x="6419850" y="5492750"/>
          <p14:tracePt t="126596" x="6350000" y="5492750"/>
          <p14:tracePt t="126597" x="6311900" y="5492750"/>
          <p14:tracePt t="126613" x="6248400" y="5492750"/>
          <p14:tracePt t="126629" x="6178550" y="5492750"/>
          <p14:tracePt t="126646" x="6146800" y="5492750"/>
          <p14:tracePt t="126662" x="6108700" y="5492750"/>
          <p14:tracePt t="126679" x="6076950" y="5492750"/>
          <p14:tracePt t="126696" x="6026150" y="5492750"/>
          <p14:tracePt t="126712" x="5969000" y="5492750"/>
          <p14:tracePt t="126729" x="5924550" y="5492750"/>
          <p14:tracePt t="126746" x="5867400" y="5492750"/>
          <p14:tracePt t="126762" x="5854700" y="5492750"/>
          <p14:tracePt t="126779" x="5835650" y="5492750"/>
          <p14:tracePt t="126796" x="5822950" y="5492750"/>
          <p14:tracePt t="126797" x="5810250" y="5492750"/>
          <p14:tracePt t="126813" x="5778500" y="5492750"/>
          <p14:tracePt t="126829" x="5708650" y="5492750"/>
          <p14:tracePt t="126846" x="5657850" y="5492750"/>
          <p14:tracePt t="126862" x="5613400" y="5492750"/>
          <p14:tracePt t="126879" x="5581650" y="5492750"/>
          <p14:tracePt t="126896" x="5575300" y="5492750"/>
          <p14:tracePt t="126913" x="5562600" y="5492750"/>
          <p14:tracePt t="126929" x="5543550" y="5492750"/>
          <p14:tracePt t="126946" x="5518150" y="5492750"/>
          <p14:tracePt t="126962" x="5486400" y="5505450"/>
          <p14:tracePt t="126979" x="5461000" y="5511800"/>
          <p14:tracePt t="126996" x="5448300" y="5511800"/>
          <p14:tracePt t="126997" x="5441950" y="5518150"/>
          <p14:tracePt t="127013" x="5429250" y="5518150"/>
          <p14:tracePt t="127029" x="5422900" y="5518150"/>
          <p14:tracePt t="127205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76200"/>
            <a:ext cx="7992888" cy="1066800"/>
          </a:xfrm>
        </p:spPr>
        <p:txBody>
          <a:bodyPr/>
          <a:lstStyle/>
          <a:p>
            <a:r>
              <a:rPr lang="en-US" dirty="0"/>
              <a:t>Jacobian of Typical Manipulator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268760"/>
            <a:ext cx="4941168" cy="769640"/>
          </a:xfrm>
        </p:spPr>
        <p:txBody>
          <a:bodyPr/>
          <a:lstStyle/>
          <a:p>
            <a:r>
              <a:rPr lang="en-US" dirty="0"/>
              <a:t>Three-link Planar </a:t>
            </a:r>
            <a:r>
              <a:rPr lang="en-US" dirty="0" smtClean="0"/>
              <a:t>Arm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204864"/>
            <a:ext cx="3790950" cy="3876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4797152"/>
            <a:ext cx="5105400" cy="154305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2668586"/>
            <a:ext cx="1628775" cy="4857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27"/>
    </mc:Choice>
    <mc:Fallback xmlns="">
      <p:transition spd="slow" advTm="110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47" x="7321550" y="5530850"/>
          <p14:tracePt t="5648" x="7296150" y="5530850"/>
          <p14:tracePt t="5656" x="7251700" y="5530850"/>
          <p14:tracePt t="5664" x="7194550" y="5530850"/>
          <p14:tracePt t="5675" x="7124700" y="5530850"/>
          <p14:tracePt t="5691" x="6965950" y="5530850"/>
          <p14:tracePt t="5708" x="6788150" y="5530850"/>
          <p14:tracePt t="5725" x="6661150" y="5530850"/>
          <p14:tracePt t="5742" x="6546850" y="5530850"/>
          <p14:tracePt t="5758" x="6451600" y="5530850"/>
          <p14:tracePt t="5775" x="6356350" y="5518150"/>
          <p14:tracePt t="5777" x="6299200" y="5518150"/>
          <p14:tracePt t="5792" x="6197600" y="5518150"/>
          <p14:tracePt t="5808" x="6076950" y="5537200"/>
          <p14:tracePt t="5825" x="5981700" y="5549900"/>
          <p14:tracePt t="5841" x="5880100" y="5568950"/>
          <p14:tracePt t="5858" x="5822950" y="5568950"/>
          <p14:tracePt t="5875" x="5727700" y="5568950"/>
          <p14:tracePt t="5892" x="5632450" y="5568950"/>
          <p14:tracePt t="5908" x="5511800" y="5588000"/>
          <p14:tracePt t="5925" x="5397500" y="5619750"/>
          <p14:tracePt t="5941" x="5283200" y="5651500"/>
          <p14:tracePt t="5958" x="5181600" y="5683250"/>
          <p14:tracePt t="5975" x="5118100" y="5695950"/>
          <p14:tracePt t="5992" x="5048250" y="5727700"/>
          <p14:tracePt t="6008" x="5029200" y="5740400"/>
          <p14:tracePt t="6025" x="5010150" y="5753100"/>
          <p14:tracePt t="6041" x="4991100" y="5765800"/>
          <p14:tracePt t="6058" x="4972050" y="5778500"/>
          <p14:tracePt t="6075" x="4940300" y="5791200"/>
          <p14:tracePt t="6091" x="4921250" y="5803900"/>
          <p14:tracePt t="6108" x="4889500" y="5822950"/>
          <p14:tracePt t="6125" x="4870450" y="5842000"/>
          <p14:tracePt t="6141" x="4864100" y="5861050"/>
          <p14:tracePt t="6158" x="4864100" y="5880100"/>
          <p14:tracePt t="6175" x="4864100" y="5892800"/>
          <p14:tracePt t="6192" x="4864100" y="5918200"/>
          <p14:tracePt t="6208" x="4895850" y="5962650"/>
          <p14:tracePt t="6225" x="4959350" y="6032500"/>
          <p14:tracePt t="6242" x="5022850" y="6096000"/>
          <p14:tracePt t="6258" x="5086350" y="6159500"/>
          <p14:tracePt t="6275" x="5143500" y="6203950"/>
          <p14:tracePt t="6291" x="5207000" y="6242050"/>
          <p14:tracePt t="6308" x="5232400" y="6254750"/>
          <p14:tracePt t="6325" x="5283200" y="6286500"/>
          <p14:tracePt t="6341" x="5359400" y="6318250"/>
          <p14:tracePt t="6358" x="5480050" y="6337300"/>
          <p14:tracePt t="6375" x="5613400" y="6356350"/>
          <p14:tracePt t="6392" x="5778500" y="6369050"/>
          <p14:tracePt t="6408" x="5899150" y="6394450"/>
          <p14:tracePt t="6425" x="5988050" y="6400800"/>
          <p14:tracePt t="6441" x="6108700" y="6426200"/>
          <p14:tracePt t="6458" x="6248400" y="6438900"/>
          <p14:tracePt t="6475" x="6419850" y="6451600"/>
          <p14:tracePt t="6491" x="6584950" y="6451600"/>
          <p14:tracePt t="6508" x="6731000" y="6451600"/>
          <p14:tracePt t="6525" x="6902450" y="6451600"/>
          <p14:tracePt t="6541" x="7029450" y="6451600"/>
          <p14:tracePt t="6558" x="7156450" y="6451600"/>
          <p14:tracePt t="6559" x="7219950" y="6451600"/>
          <p14:tracePt t="6575" x="7308850" y="6451600"/>
          <p14:tracePt t="6592" x="7493000" y="6445250"/>
          <p14:tracePt t="6608" x="7613650" y="6413500"/>
          <p14:tracePt t="6625" x="7708900" y="6394450"/>
          <p14:tracePt t="6641" x="7804150" y="6388100"/>
          <p14:tracePt t="6658" x="7905750" y="6388100"/>
          <p14:tracePt t="6675" x="8013700" y="6381750"/>
          <p14:tracePt t="6691" x="8115300" y="6356350"/>
          <p14:tracePt t="6708" x="8178800" y="6356350"/>
          <p14:tracePt t="6725" x="8255000" y="6350000"/>
          <p14:tracePt t="6741" x="8350250" y="6324600"/>
          <p14:tracePt t="6758" x="8445500" y="6311900"/>
          <p14:tracePt t="6775" x="8528050" y="6292850"/>
          <p14:tracePt t="6776" x="8566150" y="6280150"/>
          <p14:tracePt t="6792" x="8636000" y="6235700"/>
          <p14:tracePt t="6808" x="8655050" y="6216650"/>
          <p14:tracePt t="6825" x="8674100" y="6197600"/>
          <p14:tracePt t="6841" x="8686800" y="6178550"/>
          <p14:tracePt t="6858" x="8693150" y="6146800"/>
          <p14:tracePt t="6875" x="8705850" y="6115050"/>
          <p14:tracePt t="6891" x="8705850" y="6064250"/>
          <p14:tracePt t="6908" x="8705850" y="6000750"/>
          <p14:tracePt t="6925" x="8705850" y="5930900"/>
          <p14:tracePt t="6941" x="8705850" y="5899150"/>
          <p14:tracePt t="6958" x="8705850" y="5873750"/>
          <p14:tracePt t="6959" x="8705850" y="5867400"/>
          <p14:tracePt t="6975" x="8705850" y="5854700"/>
          <p14:tracePt t="6992" x="8705850" y="5810250"/>
          <p14:tracePt t="7008" x="8705850" y="5778500"/>
          <p14:tracePt t="7025" x="8693150" y="5746750"/>
          <p14:tracePt t="7041" x="8667750" y="5689600"/>
          <p14:tracePt t="7058" x="8648700" y="5651500"/>
          <p14:tracePt t="7075" x="8636000" y="5638800"/>
          <p14:tracePt t="7091" x="8629650" y="5626100"/>
          <p14:tracePt t="7108" x="8604250" y="5607050"/>
          <p14:tracePt t="7125" x="8566150" y="5588000"/>
          <p14:tracePt t="7141" x="8515350" y="5568950"/>
          <p14:tracePt t="7158" x="8439150" y="5556250"/>
          <p14:tracePt t="7175" x="8356600" y="5543550"/>
          <p14:tracePt t="7192" x="8223250" y="5524500"/>
          <p14:tracePt t="7208" x="8153400" y="5524500"/>
          <p14:tracePt t="7225" x="8108950" y="5524500"/>
          <p14:tracePt t="7241" x="8064500" y="5524500"/>
          <p14:tracePt t="7258" x="8026400" y="5524500"/>
          <p14:tracePt t="7275" x="7981950" y="5524500"/>
          <p14:tracePt t="7291" x="7905750" y="5524500"/>
          <p14:tracePt t="7308" x="7829550" y="5524500"/>
          <p14:tracePt t="7325" x="7753350" y="5537200"/>
          <p14:tracePt t="7341" x="7683500" y="5543550"/>
          <p14:tracePt t="7358" x="7632700" y="5549900"/>
          <p14:tracePt t="7375" x="7575550" y="5556250"/>
          <p14:tracePt t="7392" x="7486650" y="5568950"/>
          <p14:tracePt t="7408" x="7410450" y="5575300"/>
          <p14:tracePt t="7425" x="7346950" y="5588000"/>
          <p14:tracePt t="7442" x="7289800" y="5594350"/>
          <p14:tracePt t="7458" x="7245350" y="5600700"/>
          <p14:tracePt t="7475" x="7194550" y="5600700"/>
          <p14:tracePt t="7491" x="7131050" y="5600700"/>
          <p14:tracePt t="7508" x="7048500" y="5600700"/>
          <p14:tracePt t="7525" x="6978650" y="5600700"/>
          <p14:tracePt t="7541" x="6908800" y="5619750"/>
          <p14:tracePt t="7558" x="6845300" y="5619750"/>
          <p14:tracePt t="7575" x="6794500" y="5619750"/>
          <p14:tracePt t="7576" x="6775450" y="5619750"/>
          <p14:tracePt t="7592" x="6737350" y="5619750"/>
          <p14:tracePt t="7608" x="6686550" y="5619750"/>
          <p14:tracePt t="7625" x="6629400" y="5619750"/>
          <p14:tracePt t="7641" x="6553200" y="5619750"/>
          <p14:tracePt t="7658" x="6470650" y="5619750"/>
          <p14:tracePt t="7675" x="6394450" y="5619750"/>
          <p14:tracePt t="7691" x="6305550" y="5619750"/>
          <p14:tracePt t="7708" x="6229350" y="5619750"/>
          <p14:tracePt t="7725" x="6172200" y="5619750"/>
          <p14:tracePt t="7741" x="6102350" y="5619750"/>
          <p14:tracePt t="7758" x="6026150" y="5619750"/>
          <p14:tracePt t="7775" x="5969000" y="5619750"/>
          <p14:tracePt t="7776" x="5937250" y="5619750"/>
          <p14:tracePt t="7792" x="5880100" y="5626100"/>
          <p14:tracePt t="7808" x="5822950" y="5626100"/>
          <p14:tracePt t="7825" x="5734050" y="5626100"/>
          <p14:tracePt t="7841" x="5651500" y="5632450"/>
          <p14:tracePt t="7858" x="5575300" y="5645150"/>
          <p14:tracePt t="7875" x="5505450" y="5657850"/>
          <p14:tracePt t="7891" x="5448300" y="5657850"/>
          <p14:tracePt t="7908" x="5397500" y="5664200"/>
          <p14:tracePt t="7925" x="5359400" y="5676900"/>
          <p14:tracePt t="7941" x="5327650" y="5676900"/>
          <p14:tracePt t="7958" x="5302250" y="5683250"/>
          <p14:tracePt t="7975" x="5264150" y="5689600"/>
          <p14:tracePt t="7975" x="5257800" y="5689600"/>
          <p14:tracePt t="7992" x="5219700" y="5702300"/>
          <p14:tracePt t="8008" x="5200650" y="5702300"/>
          <p14:tracePt t="8025" x="5175250" y="5715000"/>
          <p14:tracePt t="8041" x="5168900" y="5727700"/>
          <p14:tracePt t="8058" x="5156200" y="5746750"/>
          <p14:tracePt t="8075" x="5156200" y="5759450"/>
          <p14:tracePt t="8091" x="5137150" y="5791200"/>
          <p14:tracePt t="8108" x="5137150" y="5810250"/>
          <p14:tracePt t="8125" x="5137150" y="5829300"/>
          <p14:tracePt t="8141" x="5137150" y="5854700"/>
          <p14:tracePt t="8158" x="5137150" y="5873750"/>
          <p14:tracePt t="8175" x="5137150" y="5899150"/>
          <p14:tracePt t="8175" x="5137150" y="5911850"/>
          <p14:tracePt t="8192" x="5137150" y="5937250"/>
          <p14:tracePt t="8208" x="5143500" y="5962650"/>
          <p14:tracePt t="8225" x="5162550" y="6000750"/>
          <p14:tracePt t="8241" x="5200650" y="6038850"/>
          <p14:tracePt t="8258" x="5251450" y="6070600"/>
          <p14:tracePt t="8275" x="5289550" y="6096000"/>
          <p14:tracePt t="8291" x="5327650" y="6121400"/>
          <p14:tracePt t="8308" x="5372100" y="6134100"/>
          <p14:tracePt t="8325" x="5435600" y="6165850"/>
          <p14:tracePt t="8342" x="5537200" y="6191250"/>
          <p14:tracePt t="8344" x="5594350" y="6216650"/>
          <p14:tracePt t="8358" x="5651500" y="6223000"/>
          <p14:tracePt t="8375" x="5753100" y="6261100"/>
          <p14:tracePt t="8377" x="5810250" y="6280150"/>
          <p14:tracePt t="8391" x="5886450" y="6299200"/>
          <p14:tracePt t="8408" x="5962650" y="6324600"/>
          <p14:tracePt t="8425" x="6057900" y="6330950"/>
          <p14:tracePt t="8441" x="6197600" y="6343650"/>
          <p14:tracePt t="8458" x="6375400" y="6343650"/>
          <p14:tracePt t="8475" x="6521450" y="6343650"/>
          <p14:tracePt t="8491" x="6635750" y="6343650"/>
          <p14:tracePt t="8508" x="6731000" y="6343650"/>
          <p14:tracePt t="8525" x="6845300" y="6343650"/>
          <p14:tracePt t="8541" x="6940550" y="6330950"/>
          <p14:tracePt t="8558" x="7042150" y="6318250"/>
          <p14:tracePt t="8575" x="7188200" y="6311900"/>
          <p14:tracePt t="8576" x="7289800" y="6311900"/>
          <p14:tracePt t="8592" x="7442200" y="6292850"/>
          <p14:tracePt t="8608" x="7613650" y="6273800"/>
          <p14:tracePt t="8625" x="7759700" y="6248400"/>
          <p14:tracePt t="8642" x="7899400" y="6235700"/>
          <p14:tracePt t="8658" x="8013700" y="6229350"/>
          <p14:tracePt t="8675" x="8102600" y="6216650"/>
          <p14:tracePt t="8691" x="8178800" y="6210300"/>
          <p14:tracePt t="8708" x="8235950" y="6197600"/>
          <p14:tracePt t="8725" x="8261350" y="6184900"/>
          <p14:tracePt t="8741" x="8274050" y="6178550"/>
          <p14:tracePt t="8758" x="8299450" y="6153150"/>
          <p14:tracePt t="8775" x="8362950" y="6102350"/>
          <p14:tracePt t="8776" x="8401050" y="6076950"/>
          <p14:tracePt t="8791" x="8509000" y="6007100"/>
          <p14:tracePt t="8808" x="8597900" y="5949950"/>
          <p14:tracePt t="8825" x="8629650" y="5918200"/>
          <p14:tracePt t="8841" x="8642350" y="5886450"/>
          <p14:tracePt t="8858" x="8642350" y="5842000"/>
          <p14:tracePt t="8875" x="8642350" y="5778500"/>
          <p14:tracePt t="8891" x="8636000" y="5734050"/>
          <p14:tracePt t="8908" x="8610600" y="5695950"/>
          <p14:tracePt t="8925" x="8578850" y="5645150"/>
          <p14:tracePt t="8941" x="8515350" y="5581650"/>
          <p14:tracePt t="8958" x="8451850" y="5537200"/>
          <p14:tracePt t="8975" x="8413750" y="5518150"/>
          <p14:tracePt t="8976" x="8382000" y="5499100"/>
          <p14:tracePt t="8992" x="8318500" y="5467350"/>
          <p14:tracePt t="9008" x="8223250" y="5435600"/>
          <p14:tracePt t="9025" x="8153400" y="5422900"/>
          <p14:tracePt t="9041" x="8077200" y="5410200"/>
          <p14:tracePt t="9058" x="7988300" y="5403850"/>
          <p14:tracePt t="9075" x="7912100" y="5403850"/>
          <p14:tracePt t="9092" x="7816850" y="5403850"/>
          <p14:tracePt t="9108" x="7721600" y="5403850"/>
          <p14:tracePt t="9125" x="7632700" y="5403850"/>
          <p14:tracePt t="9141" x="7537450" y="5410200"/>
          <p14:tracePt t="9158" x="7429500" y="5422900"/>
          <p14:tracePt t="9175" x="7366000" y="5435600"/>
          <p14:tracePt t="9191" x="7296150" y="5448300"/>
          <p14:tracePt t="9208" x="7258050" y="5448300"/>
          <p14:tracePt t="9225" x="7181850" y="5467350"/>
          <p14:tracePt t="9241" x="7124700" y="5473700"/>
          <p14:tracePt t="9258" x="7061200" y="5480050"/>
          <p14:tracePt t="9275" x="6991350" y="5492750"/>
          <p14:tracePt t="9291" x="6921500" y="5499100"/>
          <p14:tracePt t="9308" x="6858000" y="5499100"/>
          <p14:tracePt t="9325" x="6800850" y="5505450"/>
          <p14:tracePt t="9341" x="6756400" y="5511800"/>
          <p14:tracePt t="9358" x="6718300" y="5524500"/>
          <p14:tracePt t="9375" x="6667500" y="5524500"/>
          <p14:tracePt t="9391" x="6559550" y="5524500"/>
          <p14:tracePt t="9408" x="6477000" y="5524500"/>
          <p14:tracePt t="9425" x="6400800" y="5530850"/>
          <p14:tracePt t="9441" x="6311900" y="5537200"/>
          <p14:tracePt t="9458" x="6242050" y="5537200"/>
          <p14:tracePt t="9475" x="6172200" y="5537200"/>
          <p14:tracePt t="9491" x="6115050" y="5537200"/>
          <p14:tracePt t="9508" x="6051550" y="5537200"/>
          <p14:tracePt t="9525" x="5975350" y="5537200"/>
          <p14:tracePt t="9541" x="5880100" y="5537200"/>
          <p14:tracePt t="9558" x="5822950" y="5537200"/>
          <p14:tracePt t="9575" x="5778500" y="5537200"/>
          <p14:tracePt t="9592" x="5715000" y="5537200"/>
          <p14:tracePt t="9608" x="5670550" y="5537200"/>
          <p14:tracePt t="9625" x="5613400" y="5537200"/>
          <p14:tracePt t="9641" x="5543550" y="5537200"/>
          <p14:tracePt t="9658" x="5492750" y="5537200"/>
          <p14:tracePt t="9675" x="5461000" y="5537200"/>
          <p14:tracePt t="9691" x="5435600" y="5537200"/>
          <p14:tracePt t="9708" x="5422900" y="5537200"/>
          <p14:tracePt t="9725" x="5397500" y="5537200"/>
          <p14:tracePt t="9741" x="5365750" y="5537200"/>
          <p14:tracePt t="9758" x="5334000" y="5549900"/>
          <p14:tracePt t="9775" x="5314950" y="5556250"/>
          <p14:tracePt t="9791" x="5302250" y="5556250"/>
          <p14:tracePt t="10184" x="0" y="0"/>
        </p14:tracePtLst>
        <p14:tracePtLst>
          <p14:tracePt t="17184" x="3333750" y="2965450"/>
          <p14:tracePt t="17400" x="3327400" y="2965450"/>
          <p14:tracePt t="17416" x="3321050" y="2965450"/>
          <p14:tracePt t="17496" x="3314700" y="2965450"/>
          <p14:tracePt t="17512" x="3308350" y="2946400"/>
          <p14:tracePt t="17520" x="3308350" y="2940050"/>
          <p14:tracePt t="17528" x="3308350" y="2921000"/>
          <p14:tracePt t="17542" x="3295650" y="2901950"/>
          <p14:tracePt t="17558" x="3295650" y="2870200"/>
          <p14:tracePt t="17575" x="3295650" y="2844800"/>
          <p14:tracePt t="17575" x="3295650" y="2832100"/>
          <p14:tracePt t="17591" x="3308350" y="2819400"/>
          <p14:tracePt t="17608" x="3321050" y="2813050"/>
          <p14:tracePt t="17656" x="3333750" y="2813050"/>
          <p14:tracePt t="17664" x="3352800" y="2813050"/>
          <p14:tracePt t="17672" x="3365500" y="2813050"/>
          <p14:tracePt t="17680" x="3384550" y="2813050"/>
          <p14:tracePt t="17691" x="3403600" y="2813050"/>
          <p14:tracePt t="17708" x="3422650" y="2813050"/>
          <p14:tracePt t="17725" x="3435350" y="2813050"/>
          <p14:tracePt t="17741" x="3441700" y="2819400"/>
          <p14:tracePt t="17758" x="3454400" y="2825750"/>
          <p14:tracePt t="17775" x="3467100" y="2838450"/>
          <p14:tracePt t="17775" x="3467100" y="2851150"/>
          <p14:tracePt t="17792" x="3473450" y="2870200"/>
          <p14:tracePt t="17808" x="3473450" y="2889250"/>
          <p14:tracePt t="17825" x="3473450" y="2914650"/>
          <p14:tracePt t="17841" x="3473450" y="2940050"/>
          <p14:tracePt t="17858" x="3467100" y="2971800"/>
          <p14:tracePt t="17875" x="3448050" y="3009900"/>
          <p14:tracePt t="17891" x="3429000" y="3028950"/>
          <p14:tracePt t="17908" x="3403600" y="3041650"/>
          <p14:tracePt t="17925" x="3384550" y="3048000"/>
          <p14:tracePt t="17941" x="3371850" y="3054350"/>
          <p14:tracePt t="17958" x="3359150" y="3054350"/>
          <p14:tracePt t="17975" x="3352800" y="3054350"/>
          <p14:tracePt t="17991" x="3340100" y="3054350"/>
          <p14:tracePt t="18008" x="3321050" y="3054350"/>
          <p14:tracePt t="18025" x="3302000" y="3054350"/>
          <p14:tracePt t="18041" x="3257550" y="3022600"/>
          <p14:tracePt t="18058" x="3238500" y="3003550"/>
          <p14:tracePt t="18075" x="3219450" y="2978150"/>
          <p14:tracePt t="18091" x="3213100" y="2952750"/>
          <p14:tracePt t="18108" x="3213100" y="2933700"/>
          <p14:tracePt t="18125" x="3213100" y="2901950"/>
          <p14:tracePt t="18141" x="3225800" y="2889250"/>
          <p14:tracePt t="18158" x="3244850" y="2882900"/>
          <p14:tracePt t="18175" x="3263900" y="2882900"/>
          <p14:tracePt t="18176" x="3276600" y="2882900"/>
          <p14:tracePt t="18192" x="3308350" y="2882900"/>
          <p14:tracePt t="18208" x="3340100" y="2889250"/>
          <p14:tracePt t="18225" x="3371850" y="2901950"/>
          <p14:tracePt t="18241" x="3397250" y="2921000"/>
          <p14:tracePt t="18258" x="3422650" y="2940050"/>
          <p14:tracePt t="18275" x="3441700" y="2965450"/>
          <p14:tracePt t="18291" x="3454400" y="2990850"/>
          <p14:tracePt t="18308" x="3473450" y="3035300"/>
          <p14:tracePt t="18325" x="3486150" y="3060700"/>
          <p14:tracePt t="18341" x="3486150" y="3086100"/>
          <p14:tracePt t="18358" x="3486150" y="3117850"/>
          <p14:tracePt t="18375" x="3486150" y="3155950"/>
          <p14:tracePt t="18392" x="3479800" y="3181350"/>
          <p14:tracePt t="18408" x="3454400" y="3206750"/>
          <p14:tracePt t="18425" x="3435350" y="3219450"/>
          <p14:tracePt t="18441" x="3409950" y="3225800"/>
          <p14:tracePt t="18458" x="3378200" y="3225800"/>
          <p14:tracePt t="18475" x="3340100" y="3219450"/>
          <p14:tracePt t="18492" x="3302000" y="3206750"/>
          <p14:tracePt t="18508" x="3257550" y="3181350"/>
          <p14:tracePt t="18525" x="3225800" y="3155950"/>
          <p14:tracePt t="18541" x="3187700" y="3117850"/>
          <p14:tracePt t="18558" x="3168650" y="3079750"/>
          <p14:tracePt t="18575" x="3149600" y="3016250"/>
          <p14:tracePt t="18576" x="3149600" y="2997200"/>
          <p14:tracePt t="18592" x="3149600" y="2959100"/>
          <p14:tracePt t="18608" x="3149600" y="2927350"/>
          <p14:tracePt t="18625" x="3162300" y="2889250"/>
          <p14:tracePt t="18641" x="3213100" y="2851150"/>
          <p14:tracePt t="18658" x="3263900" y="2832100"/>
          <p14:tracePt t="18675" x="3321050" y="2813050"/>
          <p14:tracePt t="18691" x="3378200" y="2813050"/>
          <p14:tracePt t="18708" x="3429000" y="2813050"/>
          <p14:tracePt t="18725" x="3460750" y="2813050"/>
          <p14:tracePt t="18741" x="3492500" y="2844800"/>
          <p14:tracePt t="18758" x="3524250" y="2901950"/>
          <p14:tracePt t="18775" x="3536950" y="2933700"/>
          <p14:tracePt t="18776" x="3543300" y="2965450"/>
          <p14:tracePt t="18792" x="3556000" y="3003550"/>
          <p14:tracePt t="18808" x="3556000" y="3041650"/>
          <p14:tracePt t="18825" x="3556000" y="3079750"/>
          <p14:tracePt t="18841" x="3556000" y="3124200"/>
          <p14:tracePt t="18858" x="3549650" y="3155950"/>
          <p14:tracePt t="18875" x="3524250" y="3175000"/>
          <p14:tracePt t="18891" x="3479800" y="3219450"/>
          <p14:tracePt t="18908" x="3409950" y="3244850"/>
          <p14:tracePt t="18925" x="3308350" y="3270250"/>
          <p14:tracePt t="18941" x="3225800" y="3282950"/>
          <p14:tracePt t="18958" x="3155950" y="3289300"/>
          <p14:tracePt t="18975" x="3105150" y="3289300"/>
          <p14:tracePt t="18991" x="3092450" y="3289300"/>
          <p14:tracePt t="19008" x="3067050" y="3276600"/>
          <p14:tracePt t="19025" x="3048000" y="3251200"/>
          <p14:tracePt t="19041" x="3022600" y="3219450"/>
          <p14:tracePt t="19059" x="3003550" y="3175000"/>
          <p14:tracePt t="19075" x="2990850" y="3124200"/>
          <p14:tracePt t="19091" x="2984500" y="3092450"/>
          <p14:tracePt t="19108" x="2984500" y="3048000"/>
          <p14:tracePt t="19125" x="3035300" y="2978150"/>
          <p14:tracePt t="19141" x="3136900" y="2914650"/>
          <p14:tracePt t="19158" x="3213100" y="2882900"/>
          <p14:tracePt t="19175" x="3244850" y="2882900"/>
          <p14:tracePt t="19192" x="3257550" y="2882900"/>
          <p14:tracePt t="19208" x="3276600" y="2889250"/>
          <p14:tracePt t="19225" x="3308350" y="2940050"/>
          <p14:tracePt t="19241" x="3352800" y="3022600"/>
          <p14:tracePt t="19258" x="3384550" y="3098800"/>
          <p14:tracePt t="19275" x="3403600" y="3168650"/>
          <p14:tracePt t="19291" x="3409950" y="3225800"/>
          <p14:tracePt t="19308" x="3409950" y="3276600"/>
          <p14:tracePt t="19325" x="3409950" y="3321050"/>
          <p14:tracePt t="19341" x="3409950" y="3346450"/>
          <p14:tracePt t="19358" x="3384550" y="3371850"/>
          <p14:tracePt t="19375" x="3352800" y="3384550"/>
          <p14:tracePt t="19392" x="3251200" y="3390900"/>
          <p14:tracePt t="19408" x="3181350" y="3390900"/>
          <p14:tracePt t="19425" x="3130550" y="3384550"/>
          <p14:tracePt t="19441" x="3092450" y="3371850"/>
          <p14:tracePt t="19458" x="3067050" y="3340100"/>
          <p14:tracePt t="19475" x="3035300" y="3308350"/>
          <p14:tracePt t="19491" x="3016250" y="3251200"/>
          <p14:tracePt t="19508" x="3016250" y="3181350"/>
          <p14:tracePt t="19525" x="3028950" y="3124200"/>
          <p14:tracePt t="19541" x="3111500" y="3048000"/>
          <p14:tracePt t="19558" x="3206750" y="2984500"/>
          <p14:tracePt t="19575" x="3295650" y="2946400"/>
          <p14:tracePt t="19592" x="3390900" y="2921000"/>
          <p14:tracePt t="19608" x="3409950" y="2921000"/>
          <p14:tracePt t="19625" x="3429000" y="2921000"/>
          <p14:tracePt t="19641" x="3448050" y="2921000"/>
          <p14:tracePt t="19658" x="3479800" y="2940050"/>
          <p14:tracePt t="19675" x="3511550" y="2971800"/>
          <p14:tracePt t="19691" x="3543300" y="3028950"/>
          <p14:tracePt t="19708" x="3568700" y="3079750"/>
          <p14:tracePt t="19725" x="3587750" y="3143250"/>
          <p14:tracePt t="19741" x="3587750" y="3181350"/>
          <p14:tracePt t="19758" x="3587750" y="3232150"/>
          <p14:tracePt t="19775" x="3581400" y="3270250"/>
          <p14:tracePt t="19792" x="3536950" y="3327400"/>
          <p14:tracePt t="19808" x="3505200" y="3346450"/>
          <p14:tracePt t="19825" x="3460750" y="3346450"/>
          <p14:tracePt t="19841" x="3403600" y="3346450"/>
          <p14:tracePt t="19858" x="3359150" y="3346450"/>
          <p14:tracePt t="19875" x="3314700" y="3327400"/>
          <p14:tracePt t="19891" x="3270250" y="3289300"/>
          <p14:tracePt t="19908" x="3238500" y="3244850"/>
          <p14:tracePt t="19925" x="3213100" y="3200400"/>
          <p14:tracePt t="19941" x="3200400" y="3162300"/>
          <p14:tracePt t="19958" x="3187700" y="3130550"/>
          <p14:tracePt t="19960" x="3187700" y="3111500"/>
          <p14:tracePt t="19975" x="3187700" y="3105150"/>
          <p14:tracePt t="19991" x="3181350" y="3060700"/>
          <p14:tracePt t="20008" x="3181350" y="3048000"/>
          <p14:tracePt t="20025" x="3181350" y="3035300"/>
          <p14:tracePt t="20041" x="3181350" y="3022600"/>
          <p14:tracePt t="20160" x="0" y="0"/>
        </p14:tracePtLst>
        <p14:tracePtLst>
          <p14:tracePt t="25234" x="3352800" y="2952750"/>
          <p14:tracePt t="25248" x="3352800" y="2946400"/>
          <p14:tracePt t="25256" x="3359150" y="2946400"/>
          <p14:tracePt t="25273" x="3371850" y="2933700"/>
          <p14:tracePt t="25297" x="3390900" y="2933700"/>
          <p14:tracePt t="25313" x="3403600" y="2927350"/>
          <p14:tracePt t="25320" x="3416300" y="2927350"/>
          <p14:tracePt t="25329" x="3435350" y="2921000"/>
          <p14:tracePt t="25341" x="3441700" y="2921000"/>
          <p14:tracePt t="25358" x="3454400" y="2921000"/>
          <p14:tracePt t="25400" x="3467100" y="2921000"/>
          <p14:tracePt t="25408" x="3473450" y="2921000"/>
          <p14:tracePt t="25425" x="3505200" y="2927350"/>
          <p14:tracePt t="25441" x="3511550" y="2927350"/>
          <p14:tracePt t="25458" x="3524250" y="2940050"/>
          <p14:tracePt t="25475" x="3536950" y="2952750"/>
          <p14:tracePt t="25491" x="3543300" y="2978150"/>
          <p14:tracePt t="25508" x="3543300" y="3016250"/>
          <p14:tracePt t="25525" x="3543300" y="3060700"/>
          <p14:tracePt t="25541" x="3543300" y="3098800"/>
          <p14:tracePt t="25558" x="3511550" y="3143250"/>
          <p14:tracePt t="25575" x="3473450" y="3168650"/>
          <p14:tracePt t="25576" x="3454400" y="3181350"/>
          <p14:tracePt t="25592" x="3397250" y="3200400"/>
          <p14:tracePt t="25608" x="3333750" y="3206750"/>
          <p14:tracePt t="25625" x="3263900" y="3213100"/>
          <p14:tracePt t="25641" x="3225800" y="3213100"/>
          <p14:tracePt t="25658" x="3206750" y="3213100"/>
          <p14:tracePt t="25675" x="3187700" y="3213100"/>
          <p14:tracePt t="25691" x="3181350" y="3206750"/>
          <p14:tracePt t="25708" x="3155950" y="3175000"/>
          <p14:tracePt t="25725" x="3136900" y="3155950"/>
          <p14:tracePt t="25741" x="3117850" y="3117850"/>
          <p14:tracePt t="25758" x="3111500" y="3092450"/>
          <p14:tracePt t="25775" x="3111500" y="3060700"/>
          <p14:tracePt t="25792" x="3117850" y="3009900"/>
          <p14:tracePt t="25808" x="3155950" y="2971800"/>
          <p14:tracePt t="25825" x="3200400" y="2946400"/>
          <p14:tracePt t="25841" x="3232150" y="2927350"/>
          <p14:tracePt t="25858" x="3270250" y="2921000"/>
          <p14:tracePt t="25875" x="3302000" y="2921000"/>
          <p14:tracePt t="25891" x="3340100" y="2921000"/>
          <p14:tracePt t="25908" x="3371850" y="2933700"/>
          <p14:tracePt t="25925" x="3409950" y="2952750"/>
          <p14:tracePt t="25941" x="3435350" y="2984500"/>
          <p14:tracePt t="25958" x="3454400" y="3009900"/>
          <p14:tracePt t="25975" x="3473450" y="3048000"/>
          <p14:tracePt t="25992" x="3479800" y="3086100"/>
          <p14:tracePt t="26008" x="3486150" y="3117850"/>
          <p14:tracePt t="26025" x="3486150" y="3136900"/>
          <p14:tracePt t="26041" x="3486150" y="3149600"/>
          <p14:tracePt t="26058" x="3486150" y="3168650"/>
          <p14:tracePt t="26075" x="3486150" y="3181350"/>
          <p14:tracePt t="26091" x="3479800" y="3194050"/>
          <p14:tracePt t="26108" x="3454400" y="3206750"/>
          <p14:tracePt t="26125" x="3441700" y="3213100"/>
          <p14:tracePt t="26141" x="3422650" y="3213100"/>
          <p14:tracePt t="26158" x="3409950" y="3213100"/>
          <p14:tracePt t="26440" x="0" y="0"/>
        </p14:tracePtLst>
        <p14:tracePtLst>
          <p14:tracePt t="38840" x="8597900" y="5575300"/>
          <p14:tracePt t="38872" x="8591550" y="5575300"/>
          <p14:tracePt t="38920" x="8585200" y="5575300"/>
          <p14:tracePt t="38928" x="8578850" y="5575300"/>
          <p14:tracePt t="38960" x="8566150" y="5575300"/>
          <p14:tracePt t="38968" x="8553450" y="5575300"/>
          <p14:tracePt t="38976" x="8547100" y="5568950"/>
          <p14:tracePt t="38992" x="8528050" y="5568950"/>
          <p14:tracePt t="39008" x="8509000" y="5568950"/>
          <p14:tracePt t="39025" x="8477250" y="5562600"/>
          <p14:tracePt t="39041" x="8451850" y="5562600"/>
          <p14:tracePt t="39058" x="8432800" y="5556250"/>
          <p14:tracePt t="39075" x="8420100" y="5556250"/>
          <p14:tracePt t="39091" x="8388350" y="5556250"/>
          <p14:tracePt t="39108" x="8375650" y="5556250"/>
          <p14:tracePt t="39125" x="8350250" y="5556250"/>
          <p14:tracePt t="39141" x="8324850" y="5556250"/>
          <p14:tracePt t="39158" x="8312150" y="5556250"/>
          <p14:tracePt t="39175" x="8286750" y="5556250"/>
          <p14:tracePt t="39192" x="8242300" y="5556250"/>
          <p14:tracePt t="39208" x="8204200" y="5556250"/>
          <p14:tracePt t="39225" x="8166100" y="5549900"/>
          <p14:tracePt t="39241" x="8115300" y="5549900"/>
          <p14:tracePt t="39258" x="8077200" y="5543550"/>
          <p14:tracePt t="39275" x="8032750" y="5543550"/>
          <p14:tracePt t="39291" x="7975600" y="5537200"/>
          <p14:tracePt t="39308" x="7912100" y="5524500"/>
          <p14:tracePt t="39325" x="7842250" y="5524500"/>
          <p14:tracePt t="39341" x="7772400" y="5524500"/>
          <p14:tracePt t="39358" x="7715250" y="5524500"/>
          <p14:tracePt t="39375" x="7658100" y="5524500"/>
          <p14:tracePt t="39392" x="7562850" y="5524500"/>
          <p14:tracePt t="39408" x="7505700" y="5524500"/>
          <p14:tracePt t="39425" x="7454900" y="5524500"/>
          <p14:tracePt t="39442" x="7391400" y="5524500"/>
          <p14:tracePt t="39458" x="7315200" y="5524500"/>
          <p14:tracePt t="39475" x="7264400" y="5524500"/>
          <p14:tracePt t="39491" x="7226300" y="5524500"/>
          <p14:tracePt t="39508" x="7188200" y="5524500"/>
          <p14:tracePt t="39525" x="7156450" y="5524500"/>
          <p14:tracePt t="39541" x="7118350" y="5524500"/>
          <p14:tracePt t="39558" x="7080250" y="5524500"/>
          <p14:tracePt t="39560" x="7042150" y="5524500"/>
          <p14:tracePt t="39575" x="6997700" y="5524500"/>
          <p14:tracePt t="39592" x="6877050" y="5524500"/>
          <p14:tracePt t="39608" x="6813550" y="5524500"/>
          <p14:tracePt t="39625" x="6750050" y="5524500"/>
          <p14:tracePt t="39641" x="6692900" y="5524500"/>
          <p14:tracePt t="39658" x="6635750" y="5524500"/>
          <p14:tracePt t="39675" x="6546850" y="5524500"/>
          <p14:tracePt t="39691" x="6464300" y="5524500"/>
          <p14:tracePt t="39708" x="6388100" y="5524500"/>
          <p14:tracePt t="39725" x="6324600" y="5524500"/>
          <p14:tracePt t="39741" x="6280150" y="5524500"/>
          <p14:tracePt t="39758" x="6242050" y="5524500"/>
          <p14:tracePt t="39760" x="6229350" y="5524500"/>
          <p14:tracePt t="39775" x="6191250" y="5524500"/>
          <p14:tracePt t="39792" x="6102350" y="5518150"/>
          <p14:tracePt t="39808" x="6038850" y="5518150"/>
          <p14:tracePt t="39825" x="5988050" y="5518150"/>
          <p14:tracePt t="39841" x="5962650" y="5518150"/>
          <p14:tracePt t="39858" x="5937250" y="5511800"/>
          <p14:tracePt t="39875" x="5905500" y="5499100"/>
          <p14:tracePt t="39891" x="5867400" y="5492750"/>
          <p14:tracePt t="39908" x="5822950" y="5492750"/>
          <p14:tracePt t="39925" x="5759450" y="5473700"/>
          <p14:tracePt t="39941" x="5689600" y="5473700"/>
          <p14:tracePt t="39958" x="5619750" y="5473700"/>
          <p14:tracePt t="39960" x="5588000" y="5473700"/>
          <p14:tracePt t="39975" x="5562600" y="5473700"/>
          <p14:tracePt t="39992" x="5448300" y="5473700"/>
          <p14:tracePt t="40008" x="5391150" y="5473700"/>
          <p14:tracePt t="40025" x="5340350" y="5473700"/>
          <p14:tracePt t="40041" x="5289550" y="5473700"/>
          <p14:tracePt t="40058" x="5251450" y="5473700"/>
          <p14:tracePt t="40075" x="5238750" y="5473700"/>
          <p14:tracePt t="40091" x="5219700" y="5473700"/>
          <p14:tracePt t="40108" x="5200650" y="5473700"/>
          <p14:tracePt t="40125" x="5187950" y="5473700"/>
          <p14:tracePt t="40142" x="5175250" y="5480050"/>
          <p14:tracePt t="40158" x="5156200" y="5480050"/>
          <p14:tracePt t="40175" x="5149850" y="5492750"/>
          <p14:tracePt t="40191" x="5137150" y="5499100"/>
          <p14:tracePt t="40208" x="5137150" y="5505450"/>
          <p14:tracePt t="40225" x="5124450" y="5530850"/>
          <p14:tracePt t="40241" x="5124450" y="5543550"/>
          <p14:tracePt t="40258" x="5124450" y="5568950"/>
          <p14:tracePt t="40275" x="5124450" y="5594350"/>
          <p14:tracePt t="40291" x="5124450" y="5613400"/>
          <p14:tracePt t="40308" x="5124450" y="5626100"/>
          <p14:tracePt t="40325" x="5130800" y="5638800"/>
          <p14:tracePt t="40341" x="5137150" y="5657850"/>
          <p14:tracePt t="40358" x="5143500" y="5664200"/>
          <p14:tracePt t="40375" x="5149850" y="5670550"/>
          <p14:tracePt t="40392" x="5168900" y="5695950"/>
          <p14:tracePt t="40408" x="5181600" y="5715000"/>
          <p14:tracePt t="40425" x="5187950" y="5734050"/>
          <p14:tracePt t="40441" x="5194300" y="5772150"/>
          <p14:tracePt t="40458" x="5207000" y="5791200"/>
          <p14:tracePt t="40475" x="5207000" y="5816600"/>
          <p14:tracePt t="40491" x="5219700" y="5842000"/>
          <p14:tracePt t="40508" x="5226050" y="5854700"/>
          <p14:tracePt t="40525" x="5232400" y="5861050"/>
          <p14:tracePt t="40542" x="5238750" y="5873750"/>
          <p14:tracePt t="40558" x="5245100" y="5880100"/>
          <p14:tracePt t="40575" x="5251450" y="5892800"/>
          <p14:tracePt t="40600" x="5257800" y="5905500"/>
          <p14:tracePt t="40608" x="5264150" y="5905500"/>
          <p14:tracePt t="40625" x="5270500" y="5918200"/>
          <p14:tracePt t="40641" x="5295900" y="5943600"/>
          <p14:tracePt t="40658" x="5314950" y="5956300"/>
          <p14:tracePt t="40675" x="5334000" y="5969000"/>
          <p14:tracePt t="40692" x="5359400" y="5988050"/>
          <p14:tracePt t="40708" x="5403850" y="5994400"/>
          <p14:tracePt t="40725" x="5448300" y="5994400"/>
          <p14:tracePt t="40741" x="5505450" y="6007100"/>
          <p14:tracePt t="40758" x="5568950" y="6013450"/>
          <p14:tracePt t="40775" x="5626100" y="6013450"/>
          <p14:tracePt t="40775" x="5664200" y="6013450"/>
          <p14:tracePt t="40791" x="5734050" y="6013450"/>
          <p14:tracePt t="40808" x="5797550" y="6013450"/>
          <p14:tracePt t="40825" x="5880100" y="6013450"/>
          <p14:tracePt t="40841" x="5937250" y="6013450"/>
          <p14:tracePt t="40858" x="5981700" y="6013450"/>
          <p14:tracePt t="40875" x="6045200" y="6013450"/>
          <p14:tracePt t="40891" x="6096000" y="6019800"/>
          <p14:tracePt t="40908" x="6165850" y="6019800"/>
          <p14:tracePt t="40925" x="6242050" y="6019800"/>
          <p14:tracePt t="40941" x="6337300" y="6019800"/>
          <p14:tracePt t="40958" x="6407150" y="6019800"/>
          <p14:tracePt t="40975" x="6457950" y="6019800"/>
          <p14:tracePt t="40975" x="6483350" y="6019800"/>
          <p14:tracePt t="40992" x="6540500" y="6019800"/>
          <p14:tracePt t="41008" x="6616700" y="6026150"/>
          <p14:tracePt t="41025" x="6680200" y="6038850"/>
          <p14:tracePt t="41042" x="6756400" y="6045200"/>
          <p14:tracePt t="41058" x="6832600" y="6045200"/>
          <p14:tracePt t="41075" x="6927850" y="6045200"/>
          <p14:tracePt t="41091" x="7029450" y="6045200"/>
          <p14:tracePt t="41108" x="7131050" y="6045200"/>
          <p14:tracePt t="41125" x="7226300" y="6045200"/>
          <p14:tracePt t="41141" x="7315200" y="6045200"/>
          <p14:tracePt t="41158" x="7385050" y="6045200"/>
          <p14:tracePt t="41175" x="7461250" y="6045200"/>
          <p14:tracePt t="41175" x="7499350" y="6045200"/>
          <p14:tracePt t="41192" x="7556500" y="6045200"/>
          <p14:tracePt t="41208" x="7613650" y="6045200"/>
          <p14:tracePt t="41225" x="7683500" y="6045200"/>
          <p14:tracePt t="41241" x="7753350" y="6038850"/>
          <p14:tracePt t="41258" x="7823200" y="6038850"/>
          <p14:tracePt t="41275" x="7899400" y="6038850"/>
          <p14:tracePt t="41291" x="7956550" y="6032500"/>
          <p14:tracePt t="41308" x="8001000" y="6032500"/>
          <p14:tracePt t="41325" x="8058150" y="6026150"/>
          <p14:tracePt t="41341" x="8089900" y="6013450"/>
          <p14:tracePt t="41359" x="8134350" y="6013450"/>
          <p14:tracePt t="41375" x="8178800" y="6007100"/>
          <p14:tracePt t="41375" x="8210550" y="6000750"/>
          <p14:tracePt t="41391" x="8274050" y="5988050"/>
          <p14:tracePt t="41408" x="8337550" y="5975350"/>
          <p14:tracePt t="41425" x="8388350" y="5962650"/>
          <p14:tracePt t="41441" x="8407400" y="5956300"/>
          <p14:tracePt t="41458" x="8432800" y="5943600"/>
          <p14:tracePt t="41475" x="8451850" y="5937250"/>
          <p14:tracePt t="41491" x="8470900" y="5930900"/>
          <p14:tracePt t="41508" x="8483600" y="5924550"/>
          <p14:tracePt t="41525" x="8496300" y="5911850"/>
          <p14:tracePt t="41541" x="8509000" y="5905500"/>
          <p14:tracePt t="41558" x="8521700" y="5892800"/>
          <p14:tracePt t="41575" x="8534400" y="5886450"/>
          <p14:tracePt t="41591" x="8553450" y="5873750"/>
          <p14:tracePt t="41608" x="8559800" y="5867400"/>
          <p14:tracePt t="41625" x="8566150" y="5867400"/>
          <p14:tracePt t="41656" x="8566150" y="5854700"/>
          <p14:tracePt t="41664" x="8566150" y="5848350"/>
          <p14:tracePt t="41675" x="8566150" y="5842000"/>
          <p14:tracePt t="41691" x="8566150" y="5829300"/>
          <p14:tracePt t="41708" x="8566150" y="5816600"/>
          <p14:tracePt t="41725" x="8566150" y="5803900"/>
          <p14:tracePt t="41741" x="8566150" y="5784850"/>
          <p14:tracePt t="41758" x="8559800" y="5772150"/>
          <p14:tracePt t="41775" x="8559800" y="5759450"/>
          <p14:tracePt t="41776" x="8553450" y="5746750"/>
          <p14:tracePt t="41792" x="8547100" y="5727700"/>
          <p14:tracePt t="41808" x="8528050" y="5702300"/>
          <p14:tracePt t="41825" x="8521700" y="5676900"/>
          <p14:tracePt t="41841" x="8509000" y="5664200"/>
          <p14:tracePt t="41858" x="8502650" y="5645150"/>
          <p14:tracePt t="41875" x="8496300" y="5645150"/>
          <p14:tracePt t="41928" x="8489950" y="5638800"/>
          <p14:tracePt t="41936" x="8477250" y="5632450"/>
          <p14:tracePt t="41944" x="8477250" y="5626100"/>
          <p14:tracePt t="41958" x="8470900" y="5619750"/>
          <p14:tracePt t="41975" x="8464550" y="5613400"/>
          <p14:tracePt t="41992" x="8458200" y="5613400"/>
          <p14:tracePt t="42008" x="8445500" y="5600700"/>
          <p14:tracePt t="42025" x="8432800" y="5600700"/>
          <p14:tracePt t="42041" x="8394700" y="5594350"/>
          <p14:tracePt t="42058" x="8331200" y="5581650"/>
          <p14:tracePt t="42075" x="8255000" y="5575300"/>
          <p14:tracePt t="42091" x="8159750" y="5575300"/>
          <p14:tracePt t="42108" x="8083550" y="5575300"/>
          <p14:tracePt t="42125" x="8013700" y="5568950"/>
          <p14:tracePt t="42141" x="7969250" y="5568950"/>
          <p14:tracePt t="42159" x="7912100" y="5568950"/>
          <p14:tracePt t="42175" x="7867650" y="5568950"/>
          <p14:tracePt t="42192" x="7778750" y="5568950"/>
          <p14:tracePt t="42208" x="7696200" y="5568950"/>
          <p14:tracePt t="42225" x="7632700" y="5568950"/>
          <p14:tracePt t="42241" x="7537450" y="5568950"/>
          <p14:tracePt t="42258" x="7448550" y="5568950"/>
          <p14:tracePt t="42275" x="7372350" y="5568950"/>
          <p14:tracePt t="42291" x="7315200" y="5568950"/>
          <p14:tracePt t="42308" x="7245350" y="5568950"/>
          <p14:tracePt t="42325" x="7169150" y="5568950"/>
          <p14:tracePt t="42341" x="7112000" y="5568950"/>
          <p14:tracePt t="42358" x="7054850" y="5568950"/>
          <p14:tracePt t="42375" x="7004050" y="5568950"/>
          <p14:tracePt t="42392" x="6915150" y="5568950"/>
          <p14:tracePt t="42408" x="6864350" y="5568950"/>
          <p14:tracePt t="42425" x="6807200" y="5568950"/>
          <p14:tracePt t="42441" x="6762750" y="5575300"/>
          <p14:tracePt t="42458" x="6718300" y="5575300"/>
          <p14:tracePt t="42475" x="6686550" y="5581650"/>
          <p14:tracePt t="42491" x="6616700" y="5588000"/>
          <p14:tracePt t="42508" x="6553200" y="5588000"/>
          <p14:tracePt t="42525" x="6483350" y="5613400"/>
          <p14:tracePt t="42541" x="6407150" y="5613400"/>
          <p14:tracePt t="42558" x="6343650" y="5619750"/>
          <p14:tracePt t="42575" x="6280150" y="5632450"/>
          <p14:tracePt t="42592" x="6184900" y="5632450"/>
          <p14:tracePt t="42608" x="6134100" y="5632450"/>
          <p14:tracePt t="42625" x="6102350" y="5632450"/>
          <p14:tracePt t="42641" x="6057900" y="5632450"/>
          <p14:tracePt t="42658" x="6013450" y="5632450"/>
          <p14:tracePt t="42675" x="5949950" y="5632450"/>
          <p14:tracePt t="42691" x="5892800" y="5632450"/>
          <p14:tracePt t="42708" x="5803900" y="5632450"/>
          <p14:tracePt t="42725" x="5721350" y="5632450"/>
          <p14:tracePt t="42741" x="5670550" y="5632450"/>
          <p14:tracePt t="42758" x="5613400" y="5632450"/>
          <p14:tracePt t="42775" x="5568950" y="5632450"/>
          <p14:tracePt t="42791" x="5505450" y="5632450"/>
          <p14:tracePt t="42808" x="5473700" y="5632450"/>
          <p14:tracePt t="42825" x="5441950" y="5632450"/>
          <p14:tracePt t="42842" x="5416550" y="5632450"/>
          <p14:tracePt t="42858" x="5384800" y="5626100"/>
          <p14:tracePt t="42875" x="5353050" y="5626100"/>
          <p14:tracePt t="42891" x="5340350" y="5626100"/>
          <p14:tracePt t="42908" x="5327650" y="5626100"/>
          <p14:tracePt t="42925" x="5321300" y="5626100"/>
          <p14:tracePt t="42941" x="5308600" y="5626100"/>
          <p14:tracePt t="42958" x="5289550" y="5626100"/>
          <p14:tracePt t="42975" x="5257800" y="5626100"/>
          <p14:tracePt t="42992" x="5238750" y="5626100"/>
          <p14:tracePt t="43008" x="5232400" y="5626100"/>
          <p14:tracePt t="43032" x="5226050" y="5626100"/>
          <p14:tracePt t="43048" x="5219700" y="5626100"/>
          <p14:tracePt t="43058" x="5213350" y="5632450"/>
          <p14:tracePt t="43075" x="5200650" y="5657850"/>
          <p14:tracePt t="43091" x="5200650" y="5670550"/>
          <p14:tracePt t="43108" x="5200650" y="5689600"/>
          <p14:tracePt t="43125" x="5200650" y="5708650"/>
          <p14:tracePt t="43141" x="5200650" y="5721350"/>
          <p14:tracePt t="43158" x="5200650" y="5734050"/>
          <p14:tracePt t="43159" x="5200650" y="5740400"/>
          <p14:tracePt t="43175" x="5200650" y="5753100"/>
          <p14:tracePt t="43192" x="5213350" y="5791200"/>
          <p14:tracePt t="43208" x="5213350" y="5810250"/>
          <p14:tracePt t="43225" x="5226050" y="5822950"/>
          <p14:tracePt t="43536" x="0" y="0"/>
        </p14:tracePtLst>
        <p14:tracePtLst>
          <p14:tracePt t="47953" x="3270250" y="3175000"/>
          <p14:tracePt t="48104" x="0" y="0"/>
        </p14:tracePtLst>
        <p14:tracePtLst>
          <p14:tracePt t="51482" x="3378200" y="3111500"/>
          <p14:tracePt t="51640" x="0" y="0"/>
        </p14:tracePtLst>
        <p14:tracePtLst>
          <p14:tracePt t="52080" x="3359150" y="2895600"/>
          <p14:tracePt t="52160" x="3359150" y="2901950"/>
          <p14:tracePt t="52168" x="3359150" y="2914650"/>
          <p14:tracePt t="52176" x="3359150" y="2927350"/>
          <p14:tracePt t="52192" x="3352800" y="2959100"/>
          <p14:tracePt t="52208" x="3340100" y="2984500"/>
          <p14:tracePt t="52225" x="3333750" y="3028950"/>
          <p14:tracePt t="52241" x="3314700" y="3067050"/>
          <p14:tracePt t="52258" x="3308350" y="3105150"/>
          <p14:tracePt t="52275" x="3302000" y="3130550"/>
          <p14:tracePt t="52291" x="3295650" y="3168650"/>
          <p14:tracePt t="52308" x="3289300" y="3219450"/>
          <p14:tracePt t="52325" x="3289300" y="3257550"/>
          <p14:tracePt t="52341" x="3276600" y="3308350"/>
          <p14:tracePt t="52358" x="3263900" y="3352800"/>
          <p14:tracePt t="52375" x="3257550" y="3384550"/>
          <p14:tracePt t="52392" x="3251200" y="3429000"/>
          <p14:tracePt t="52408" x="3238500" y="3460750"/>
          <p14:tracePt t="52425" x="3238500" y="3492500"/>
          <p14:tracePt t="52441" x="3232150" y="3524250"/>
          <p14:tracePt t="52458" x="3232150" y="3549650"/>
          <p14:tracePt t="52475" x="3219450" y="3575050"/>
          <p14:tracePt t="52491" x="3213100" y="3606800"/>
          <p14:tracePt t="52508" x="3213100" y="3619500"/>
          <p14:tracePt t="52525" x="3206750" y="3644900"/>
          <p14:tracePt t="52541" x="3206750" y="3651250"/>
          <p14:tracePt t="52680" x="3213100" y="3638550"/>
          <p14:tracePt t="52688" x="3232150" y="3606800"/>
          <p14:tracePt t="52696" x="3263900" y="3568700"/>
          <p14:tracePt t="52708" x="3295650" y="3536950"/>
          <p14:tracePt t="52725" x="3352800" y="3479800"/>
          <p14:tracePt t="52741" x="3397250" y="3435350"/>
          <p14:tracePt t="52758" x="3422650" y="3384550"/>
          <p14:tracePt t="52759" x="3429000" y="3365500"/>
          <p14:tracePt t="52775" x="3435350" y="3340100"/>
          <p14:tracePt t="52792" x="3454400" y="3263900"/>
          <p14:tracePt t="52808" x="3467100" y="3232150"/>
          <p14:tracePt t="52825" x="3473450" y="3194050"/>
          <p14:tracePt t="52841" x="3486150" y="3168650"/>
          <p14:tracePt t="52858" x="3486150" y="3117850"/>
          <p14:tracePt t="52875" x="3498850" y="3067050"/>
          <p14:tracePt t="52891" x="3505200" y="3016250"/>
          <p14:tracePt t="52908" x="3511550" y="2971800"/>
          <p14:tracePt t="52925" x="3511550" y="2927350"/>
          <p14:tracePt t="52941" x="3511550" y="2882900"/>
          <p14:tracePt t="52958" x="3511550" y="2838450"/>
          <p14:tracePt t="52960" x="3511550" y="2813050"/>
          <p14:tracePt t="52975" x="3511550" y="2787650"/>
          <p14:tracePt t="52976" x="3505200" y="2762250"/>
          <p14:tracePt t="52992" x="3492500" y="2711450"/>
          <p14:tracePt t="53008" x="3467100" y="2667000"/>
          <p14:tracePt t="53025" x="3441700" y="2641600"/>
          <p14:tracePt t="53041" x="3422650" y="2616200"/>
          <p14:tracePt t="53058" x="3409950" y="2603500"/>
          <p14:tracePt t="53075" x="3403600" y="2603500"/>
          <p14:tracePt t="53091" x="3365500" y="2603500"/>
          <p14:tracePt t="53108" x="3340100" y="2603500"/>
          <p14:tracePt t="53125" x="3282950" y="2628900"/>
          <p14:tracePt t="53141" x="3238500" y="2660650"/>
          <p14:tracePt t="53158" x="3187700" y="2711450"/>
          <p14:tracePt t="53159" x="3162300" y="2730500"/>
          <p14:tracePt t="53175" x="3149600" y="2755900"/>
          <p14:tracePt t="53192" x="3105150" y="2825750"/>
          <p14:tracePt t="53208" x="3098800" y="2870200"/>
          <p14:tracePt t="53225" x="3067050" y="2927350"/>
          <p14:tracePt t="53241" x="3054350" y="2984500"/>
          <p14:tracePt t="53258" x="3048000" y="3048000"/>
          <p14:tracePt t="53275" x="3041650" y="3092450"/>
          <p14:tracePt t="53291" x="3035300" y="3149600"/>
          <p14:tracePt t="53308" x="3035300" y="3181350"/>
          <p14:tracePt t="53325" x="3028950" y="3238500"/>
          <p14:tracePt t="53341" x="3028950" y="3289300"/>
          <p14:tracePt t="53358" x="3028950" y="3340100"/>
          <p14:tracePt t="53375" x="3028950" y="3409950"/>
          <p14:tracePt t="53392" x="3028950" y="3473450"/>
          <p14:tracePt t="53408" x="3028950" y="3517900"/>
          <p14:tracePt t="53425" x="3041650" y="3549650"/>
          <p14:tracePt t="53441" x="3054350" y="3581400"/>
          <p14:tracePt t="53458" x="3060700" y="3594100"/>
          <p14:tracePt t="53475" x="3079750" y="3619500"/>
          <p14:tracePt t="53491" x="3098800" y="3644900"/>
          <p14:tracePt t="53508" x="3149600" y="3670300"/>
          <p14:tracePt t="53525" x="3181350" y="3695700"/>
          <p14:tracePt t="53541" x="3238500" y="3714750"/>
          <p14:tracePt t="53558" x="3289300" y="3714750"/>
          <p14:tracePt t="53575" x="3371850" y="3714750"/>
          <p14:tracePt t="53592" x="3479800" y="3619500"/>
          <p14:tracePt t="53608" x="3524250" y="3549650"/>
          <p14:tracePt t="53625" x="3556000" y="3492500"/>
          <p14:tracePt t="53641" x="3562350" y="3473450"/>
          <p14:tracePt t="53658" x="3562350" y="3460750"/>
          <p14:tracePt t="53675" x="3562350" y="3454400"/>
          <p14:tracePt t="53691" x="3562350" y="3448050"/>
          <p14:tracePt t="53793" x="0" y="0"/>
        </p14:tracePtLst>
        <p14:tracePtLst>
          <p14:tracePt t="54347" x="5867400" y="2692400"/>
          <p14:tracePt t="54377" x="5873750" y="2692400"/>
          <p14:tracePt t="54384" x="5880100" y="2692400"/>
          <p14:tracePt t="54392" x="5880100" y="2686050"/>
          <p14:tracePt t="54408" x="5880100" y="2673350"/>
          <p14:tracePt t="54425" x="5854700" y="2667000"/>
          <p14:tracePt t="54442" x="5829300" y="2660650"/>
          <p14:tracePt t="54458" x="5810250" y="2660650"/>
          <p14:tracePt t="54475" x="5765800" y="2660650"/>
          <p14:tracePt t="54491" x="5715000" y="2660650"/>
          <p14:tracePt t="54508" x="5651500" y="2679700"/>
          <p14:tracePt t="54525" x="5594350" y="2705100"/>
          <p14:tracePt t="54541" x="5549900" y="2743200"/>
          <p14:tracePt t="54544" x="5537200" y="2755900"/>
          <p14:tracePt t="54558" x="5530850" y="2768600"/>
          <p14:tracePt t="54575" x="5511800" y="2800350"/>
          <p14:tracePt t="54576" x="5492750" y="2825750"/>
          <p14:tracePt t="54592" x="5486400" y="2851150"/>
          <p14:tracePt t="54608" x="5480050" y="2889250"/>
          <p14:tracePt t="54625" x="5480050" y="2921000"/>
          <p14:tracePt t="54641" x="5480050" y="2946400"/>
          <p14:tracePt t="54658" x="5480050" y="2978150"/>
          <p14:tracePt t="54675" x="5480050" y="3003550"/>
          <p14:tracePt t="54691" x="5480050" y="3022600"/>
          <p14:tracePt t="54708" x="5480050" y="3035300"/>
          <p14:tracePt t="54725" x="5492750" y="3067050"/>
          <p14:tracePt t="54741" x="5511800" y="3098800"/>
          <p14:tracePt t="54744" x="5524500" y="3117850"/>
          <p14:tracePt t="54758" x="5549900" y="3143250"/>
          <p14:tracePt t="54775" x="5594350" y="3168650"/>
          <p14:tracePt t="54777" x="5632450" y="3194050"/>
          <p14:tracePt t="54792" x="5695950" y="3206750"/>
          <p14:tracePt t="54808" x="5765800" y="3213100"/>
          <p14:tracePt t="54825" x="5829300" y="3213100"/>
          <p14:tracePt t="54842" x="5918200" y="3213100"/>
          <p14:tracePt t="54858" x="6019800" y="3213100"/>
          <p14:tracePt t="54875" x="6121400" y="3213100"/>
          <p14:tracePt t="54891" x="6235700" y="3213100"/>
          <p14:tracePt t="54908" x="6324600" y="3213100"/>
          <p14:tracePt t="54925" x="6394450" y="3213100"/>
          <p14:tracePt t="54942" x="6457950" y="3206750"/>
          <p14:tracePt t="54944" x="6489700" y="3200400"/>
          <p14:tracePt t="54958" x="6534150" y="3181350"/>
          <p14:tracePt t="54975" x="6591300" y="3168650"/>
          <p14:tracePt t="54977" x="6616700" y="3149600"/>
          <p14:tracePt t="54992" x="6661150" y="3117850"/>
          <p14:tracePt t="55008" x="6692900" y="3079750"/>
          <p14:tracePt t="55025" x="6711950" y="3048000"/>
          <p14:tracePt t="55041" x="6731000" y="3028950"/>
          <p14:tracePt t="55058" x="6731000" y="3009900"/>
          <p14:tracePt t="55075" x="6737350" y="2984500"/>
          <p14:tracePt t="55092" x="6737350" y="2959100"/>
          <p14:tracePt t="55108" x="6737350" y="2933700"/>
          <p14:tracePt t="55125" x="6737350" y="2901950"/>
          <p14:tracePt t="55141" x="6724650" y="2870200"/>
          <p14:tracePt t="55158" x="6692900" y="2838450"/>
          <p14:tracePt t="55175" x="6654800" y="2800350"/>
          <p14:tracePt t="55177" x="6642100" y="2794000"/>
          <p14:tracePt t="55192" x="6591300" y="2762250"/>
          <p14:tracePt t="55208" x="6508750" y="2749550"/>
          <p14:tracePt t="55225" x="6400800" y="2717800"/>
          <p14:tracePt t="55241" x="6229350" y="2711450"/>
          <p14:tracePt t="55258" x="6064250" y="2711450"/>
          <p14:tracePt t="55275" x="5924550" y="2711450"/>
          <p14:tracePt t="55292" x="5822950" y="2711450"/>
          <p14:tracePt t="55308" x="5772150" y="2711450"/>
          <p14:tracePt t="55326" x="5746750" y="2711450"/>
          <p14:tracePt t="55416" x="0" y="0"/>
        </p14:tracePtLst>
        <p14:tracePtLst>
          <p14:tracePt t="55961" x="5715000" y="2832100"/>
          <p14:tracePt t="56104" x="0" y="0"/>
        </p14:tracePtLst>
        <p14:tracePtLst>
          <p14:tracePt t="56553" x="6254750" y="2876550"/>
          <p14:tracePt t="56704" x="0" y="0"/>
        </p14:tracePtLst>
        <p14:tracePtLst>
          <p14:tracePt t="57112" x="6584950" y="2889250"/>
          <p14:tracePt t="57232" x="0" y="0"/>
        </p14:tracePtLst>
        <p14:tracePtLst>
          <p14:tracePt t="60491" x="6318250" y="2660650"/>
          <p14:tracePt t="60498" x="6299200" y="2660650"/>
          <p14:tracePt t="60508" x="6273800" y="2660650"/>
          <p14:tracePt t="60525" x="6229350" y="2660650"/>
          <p14:tracePt t="60542" x="6191250" y="2660650"/>
          <p14:tracePt t="60558" x="6146800" y="2660650"/>
          <p14:tracePt t="60575" x="6108700" y="2654300"/>
          <p14:tracePt t="60576" x="6089650" y="2654300"/>
          <p14:tracePt t="60592" x="6057900" y="2654300"/>
          <p14:tracePt t="60608" x="6019800" y="2654300"/>
          <p14:tracePt t="60625" x="5994400" y="2654300"/>
          <p14:tracePt t="60641" x="5969000" y="2654300"/>
          <p14:tracePt t="60658" x="5943600" y="2667000"/>
          <p14:tracePt t="60675" x="5911850" y="2667000"/>
          <p14:tracePt t="60691" x="5880100" y="2686050"/>
          <p14:tracePt t="60708" x="5835650" y="2717800"/>
          <p14:tracePt t="60725" x="5810250" y="2736850"/>
          <p14:tracePt t="60741" x="5784850" y="2768600"/>
          <p14:tracePt t="60758" x="5746750" y="2794000"/>
          <p14:tracePt t="60775" x="5727700" y="2800350"/>
          <p14:tracePt t="60776" x="5715000" y="2813050"/>
          <p14:tracePt t="60800" x="5702300" y="2832100"/>
          <p14:tracePt t="60808" x="5702300" y="2838450"/>
          <p14:tracePt t="60825" x="5695950" y="2851150"/>
          <p14:tracePt t="60841" x="5683250" y="2870200"/>
          <p14:tracePt t="60858" x="5676900" y="2876550"/>
          <p14:tracePt t="60875" x="5670550" y="2889250"/>
          <p14:tracePt t="60891" x="5670550" y="2895600"/>
          <p14:tracePt t="60920" x="5670550" y="2901950"/>
          <p14:tracePt t="60936" x="5676900" y="2914650"/>
          <p14:tracePt t="60952" x="5676900" y="2927350"/>
          <p14:tracePt t="60960" x="5689600" y="2940050"/>
          <p14:tracePt t="60976" x="5702300" y="2965450"/>
          <p14:tracePt t="60992" x="5715000" y="2984500"/>
          <p14:tracePt t="61008" x="5759450" y="3016250"/>
          <p14:tracePt t="61025" x="5816600" y="3035300"/>
          <p14:tracePt t="61041" x="5867400" y="3048000"/>
          <p14:tracePt t="61058" x="5924550" y="3067050"/>
          <p14:tracePt t="61075" x="5981700" y="3079750"/>
          <p14:tracePt t="61091" x="6032500" y="3086100"/>
          <p14:tracePt t="61108" x="6096000" y="3092450"/>
          <p14:tracePt t="61125" x="6172200" y="3092450"/>
          <p14:tracePt t="61141" x="6235700" y="3092450"/>
          <p14:tracePt t="61158" x="6292850" y="3092450"/>
          <p14:tracePt t="61175" x="6362700" y="3092450"/>
          <p14:tracePt t="61177" x="6400800" y="3092450"/>
          <p14:tracePt t="61192" x="6464300" y="3092450"/>
          <p14:tracePt t="61208" x="6502400" y="3092450"/>
          <p14:tracePt t="61225" x="6521450" y="3092450"/>
          <p14:tracePt t="61241" x="6527800" y="3092450"/>
          <p14:tracePt t="61258" x="6540500" y="3086100"/>
          <p14:tracePt t="61275" x="6546850" y="3079750"/>
          <p14:tracePt t="61291" x="6559550" y="3067050"/>
          <p14:tracePt t="61308" x="6572250" y="3060700"/>
          <p14:tracePt t="61377" x="6597650" y="3041650"/>
          <p14:tracePt t="61384" x="6610350" y="3028950"/>
          <p14:tracePt t="61392" x="6616700" y="3022600"/>
          <p14:tracePt t="61408" x="6642100" y="3009900"/>
          <p14:tracePt t="61425" x="6642100" y="3003550"/>
          <p14:tracePt t="61600" x="0" y="0"/>
        </p14:tracePtLst>
        <p14:tracePtLst>
          <p14:tracePt t="67489" x="5410200" y="6070600"/>
          <p14:tracePt t="67696" x="0" y="0"/>
        </p14:tracePtLst>
        <p14:tracePtLst>
          <p14:tracePt t="71313" x="6223000" y="2914650"/>
          <p14:tracePt t="71440" x="0" y="0"/>
        </p14:tracePtLst>
        <p14:tracePtLst>
          <p14:tracePt t="72249" x="7219950" y="6057900"/>
          <p14:tracePt t="72440" x="0" y="0"/>
        </p14:tracePtLst>
        <p14:tracePtLst>
          <p14:tracePt t="73282" x="6648450" y="2921000"/>
          <p14:tracePt t="73400" x="0" y="0"/>
        </p14:tracePtLst>
        <p14:tracePtLst>
          <p14:tracePt t="74496" x="8362950" y="6102350"/>
          <p14:tracePt t="74624" x="0" y="0"/>
        </p14:tracePtLst>
        <p14:tracePtLst>
          <p14:tracePt t="89536" x="6832600" y="2787650"/>
          <p14:tracePt t="89632" x="6813550" y="2787650"/>
          <p14:tracePt t="89640" x="6756400" y="2787650"/>
          <p14:tracePt t="89648" x="6686550" y="2787650"/>
          <p14:tracePt t="89658" x="6629400" y="2787650"/>
          <p14:tracePt t="89675" x="6483350" y="2787650"/>
          <p14:tracePt t="89691" x="6343650" y="2787650"/>
          <p14:tracePt t="89708" x="6210300" y="2768600"/>
          <p14:tracePt t="89725" x="6127750" y="2755900"/>
          <p14:tracePt t="89741" x="6070600" y="2755900"/>
          <p14:tracePt t="89758" x="6026150" y="2743200"/>
          <p14:tracePt t="89760" x="6013450" y="2743200"/>
          <p14:tracePt t="89775" x="5988050" y="2736850"/>
          <p14:tracePt t="89792" x="5918200" y="2736850"/>
          <p14:tracePt t="89808" x="5892800" y="2736850"/>
          <p14:tracePt t="89825" x="5861050" y="2736850"/>
          <p14:tracePt t="89841" x="5829300" y="2743200"/>
          <p14:tracePt t="89858" x="5784850" y="2743200"/>
          <p14:tracePt t="89875" x="5734050" y="2762250"/>
          <p14:tracePt t="89891" x="5689600" y="2768600"/>
          <p14:tracePt t="89908" x="5645150" y="2787650"/>
          <p14:tracePt t="89925" x="5626100" y="2794000"/>
          <p14:tracePt t="89942" x="5607050" y="2806700"/>
          <p14:tracePt t="89958" x="5600700" y="2813050"/>
          <p14:tracePt t="89976" x="5568950" y="2832100"/>
          <p14:tracePt t="89992" x="5556250" y="2844800"/>
          <p14:tracePt t="90008" x="5537200" y="2863850"/>
          <p14:tracePt t="90025" x="5530850" y="2876550"/>
          <p14:tracePt t="90042" x="5530850" y="2895600"/>
          <p14:tracePt t="90064" x="5530850" y="2908300"/>
          <p14:tracePt t="90075" x="5518150" y="2921000"/>
          <p14:tracePt t="90091" x="5518150" y="2933700"/>
          <p14:tracePt t="90108" x="5518150" y="2940050"/>
          <p14:tracePt t="90125" x="5518150" y="2959100"/>
          <p14:tracePt t="90141" x="5518150" y="2971800"/>
          <p14:tracePt t="90158" x="5518150" y="2990850"/>
          <p14:tracePt t="90175" x="5518150" y="3003550"/>
          <p14:tracePt t="90175" x="5518150" y="3009900"/>
          <p14:tracePt t="90192" x="5524500" y="3022600"/>
          <p14:tracePt t="90208" x="5543550" y="3035300"/>
          <p14:tracePt t="90225" x="5575300" y="3048000"/>
          <p14:tracePt t="90241" x="5619750" y="3054350"/>
          <p14:tracePt t="90258" x="5676900" y="3054350"/>
          <p14:tracePt t="90275" x="5740400" y="3054350"/>
          <p14:tracePt t="90291" x="5797550" y="3054350"/>
          <p14:tracePt t="90308" x="5867400" y="3060700"/>
          <p14:tracePt t="90325" x="5949950" y="3067050"/>
          <p14:tracePt t="90341" x="6045200" y="3086100"/>
          <p14:tracePt t="90358" x="6140450" y="3098800"/>
          <p14:tracePt t="90375" x="6223000" y="3098800"/>
          <p14:tracePt t="90376" x="6267450" y="3098800"/>
          <p14:tracePt t="90392" x="6362700" y="3098800"/>
          <p14:tracePt t="90408" x="6477000" y="3098800"/>
          <p14:tracePt t="90425" x="6572250" y="3098800"/>
          <p14:tracePt t="90442" x="6667500" y="3098800"/>
          <p14:tracePt t="90458" x="6731000" y="3098800"/>
          <p14:tracePt t="90475" x="6781800" y="3098800"/>
          <p14:tracePt t="90491" x="6832600" y="3098800"/>
          <p14:tracePt t="90508" x="6870700" y="3086100"/>
          <p14:tracePt t="90525" x="6908800" y="3067050"/>
          <p14:tracePt t="90541" x="6934200" y="3060700"/>
          <p14:tracePt t="90558" x="6953250" y="3041650"/>
          <p14:tracePt t="90592" x="6953250" y="3003550"/>
          <p14:tracePt t="90608" x="6953250" y="2984500"/>
          <p14:tracePt t="90625" x="6953250" y="2959100"/>
          <p14:tracePt t="90641" x="6953250" y="2946400"/>
          <p14:tracePt t="90658" x="6946900" y="2927350"/>
          <p14:tracePt t="90675" x="6927850" y="2908300"/>
          <p14:tracePt t="90691" x="6908800" y="2882900"/>
          <p14:tracePt t="90708" x="6858000" y="2857500"/>
          <p14:tracePt t="90725" x="6775450" y="2813050"/>
          <p14:tracePt t="90741" x="6692900" y="2794000"/>
          <p14:tracePt t="90758" x="6623050" y="2774950"/>
          <p14:tracePt t="90775" x="6578600" y="2774950"/>
          <p14:tracePt t="90776" x="6553200" y="2768600"/>
          <p14:tracePt t="90792" x="6477000" y="2762250"/>
          <p14:tracePt t="90808" x="6419850" y="2749550"/>
          <p14:tracePt t="90825" x="6324600" y="2743200"/>
          <p14:tracePt t="90841" x="6210300" y="2743200"/>
          <p14:tracePt t="90858" x="6096000" y="2743200"/>
          <p14:tracePt t="90875" x="6007100" y="2743200"/>
          <p14:tracePt t="90892" x="5937250" y="2743200"/>
          <p14:tracePt t="90908" x="5886450" y="2749550"/>
          <p14:tracePt t="90925" x="5829300" y="2762250"/>
          <p14:tracePt t="90942" x="5759450" y="2787650"/>
          <p14:tracePt t="90958" x="5676900" y="2813050"/>
          <p14:tracePt t="90975" x="5619750" y="2838450"/>
          <p14:tracePt t="90976" x="5588000" y="2851150"/>
          <p14:tracePt t="90992" x="5543550" y="2870200"/>
          <p14:tracePt t="91008" x="5511800" y="2882900"/>
          <p14:tracePt t="91025" x="5480050" y="2895600"/>
          <p14:tracePt t="91041" x="5448300" y="2914650"/>
          <p14:tracePt t="91058" x="5422900" y="2933700"/>
          <p14:tracePt t="91075" x="5403850" y="2952750"/>
          <p14:tracePt t="91091" x="5391150" y="2978150"/>
          <p14:tracePt t="91108" x="5384800" y="2997200"/>
          <p14:tracePt t="91125" x="5384800" y="3022600"/>
          <p14:tracePt t="91141" x="5384800" y="3028950"/>
          <p14:tracePt t="91158" x="5384800" y="3041650"/>
          <p14:tracePt t="91175" x="5391150" y="3073400"/>
          <p14:tracePt t="91176" x="5397500" y="3073400"/>
          <p14:tracePt t="91192" x="5429250" y="3130550"/>
          <p14:tracePt t="91208" x="5492750" y="3187700"/>
          <p14:tracePt t="91225" x="5575300" y="3232150"/>
          <p14:tracePt t="91241" x="5670550" y="3263900"/>
          <p14:tracePt t="91258" x="5803900" y="3282950"/>
          <p14:tracePt t="91275" x="5937250" y="3308350"/>
          <p14:tracePt t="91291" x="6089650" y="3321050"/>
          <p14:tracePt t="91308" x="6273800" y="3352800"/>
          <p14:tracePt t="91325" x="6502400" y="3359150"/>
          <p14:tracePt t="91341" x="6692900" y="3371850"/>
          <p14:tracePt t="91358" x="6832600" y="3365500"/>
          <p14:tracePt t="91375" x="6934200" y="3333750"/>
          <p14:tracePt t="91376" x="6978650" y="3308350"/>
          <p14:tracePt t="91392" x="7010400" y="3276600"/>
          <p14:tracePt t="91408" x="7035800" y="3257550"/>
          <p14:tracePt t="91425" x="7061200" y="3238500"/>
          <p14:tracePt t="91442" x="7080250" y="3219450"/>
          <p14:tracePt t="91458" x="7092950" y="3206750"/>
          <p14:tracePt t="91475" x="7099300" y="3181350"/>
          <p14:tracePt t="91491" x="7105650" y="3149600"/>
          <p14:tracePt t="91508" x="7105650" y="3111500"/>
          <p14:tracePt t="91525" x="7105650" y="3079750"/>
          <p14:tracePt t="91541" x="7105650" y="3054350"/>
          <p14:tracePt t="91558" x="7105650" y="3028950"/>
          <p14:tracePt t="91575" x="7073900" y="2978150"/>
          <p14:tracePt t="91576" x="7061200" y="2959100"/>
          <p14:tracePt t="91592" x="6997700" y="2908300"/>
          <p14:tracePt t="91608" x="6959600" y="2889250"/>
          <p14:tracePt t="91626" x="6889750" y="2863850"/>
          <p14:tracePt t="91641" x="6794500" y="2851150"/>
          <p14:tracePt t="91659" x="6667500" y="2832100"/>
          <p14:tracePt t="91675" x="6534150" y="2825750"/>
          <p14:tracePt t="91692" x="6394450" y="2825750"/>
          <p14:tracePt t="91708" x="6254750" y="2825750"/>
          <p14:tracePt t="91725" x="6102350" y="2819400"/>
          <p14:tracePt t="91741" x="5981700" y="2800350"/>
          <p14:tracePt t="91758" x="5873750" y="2800350"/>
          <p14:tracePt t="91775" x="5797550" y="2800350"/>
          <p14:tracePt t="91792" x="5683250" y="2800350"/>
          <p14:tracePt t="91808" x="5600700" y="2800350"/>
          <p14:tracePt t="91825" x="5524500" y="2813050"/>
          <p14:tracePt t="91841" x="5429250" y="2838450"/>
          <p14:tracePt t="91858" x="5346700" y="2863850"/>
          <p14:tracePt t="91875" x="5308600" y="2876550"/>
          <p14:tracePt t="91891" x="5276850" y="2889250"/>
          <p14:tracePt t="91908" x="5257800" y="2901950"/>
          <p14:tracePt t="91925" x="5245100" y="2914650"/>
          <p14:tracePt t="91941" x="5226050" y="2921000"/>
          <p14:tracePt t="91958" x="5213350" y="2933700"/>
          <p14:tracePt t="91975" x="5207000" y="2946400"/>
          <p14:tracePt t="91992" x="5207000" y="2965450"/>
          <p14:tracePt t="92008" x="5207000" y="2990850"/>
          <p14:tracePt t="92025" x="5207000" y="3016250"/>
          <p14:tracePt t="92041" x="5207000" y="3041650"/>
          <p14:tracePt t="92058" x="5232400" y="3073400"/>
          <p14:tracePt t="92075" x="5270500" y="3111500"/>
          <p14:tracePt t="92091" x="5334000" y="3143250"/>
          <p14:tracePt t="92108" x="5416550" y="3155950"/>
          <p14:tracePt t="92125" x="5537200" y="3175000"/>
          <p14:tracePt t="92142" x="5676900" y="3175000"/>
          <p14:tracePt t="92158" x="5797550" y="3175000"/>
          <p14:tracePt t="92175" x="5949950" y="3175000"/>
          <p14:tracePt t="92192" x="6140450" y="3175000"/>
          <p14:tracePt t="92208" x="6242050" y="3175000"/>
          <p14:tracePt t="92225" x="6299200" y="3175000"/>
          <p14:tracePt t="92241" x="6318250" y="3175000"/>
          <p14:tracePt t="92312" x="0" y="0"/>
        </p14:tracePtLst>
        <p14:tracePtLst>
          <p14:tracePt t="93520" x="8318500" y="5988050"/>
          <p14:tracePt t="93552" x="8324850" y="5981700"/>
          <p14:tracePt t="93560" x="8318500" y="5962650"/>
          <p14:tracePt t="93568" x="8305800" y="5962650"/>
          <p14:tracePt t="93576" x="8286750" y="5962650"/>
          <p14:tracePt t="93592" x="8235950" y="5962650"/>
          <p14:tracePt t="93608" x="8140700" y="5949950"/>
          <p14:tracePt t="93625" x="8020050" y="5937250"/>
          <p14:tracePt t="93641" x="7867650" y="5911850"/>
          <p14:tracePt t="93658" x="7696200" y="5905500"/>
          <p14:tracePt t="93675" x="7556500" y="5905500"/>
          <p14:tracePt t="93692" x="7429500" y="5905500"/>
          <p14:tracePt t="93708" x="7315200" y="5905500"/>
          <p14:tracePt t="93725" x="7232650" y="5905500"/>
          <p14:tracePt t="93741" x="7143750" y="5905500"/>
          <p14:tracePt t="93758" x="7080250" y="5905500"/>
          <p14:tracePt t="93775" x="6991350" y="5905500"/>
          <p14:tracePt t="93776" x="6940550" y="5905500"/>
          <p14:tracePt t="93792" x="6858000" y="5905500"/>
          <p14:tracePt t="93808" x="6743700" y="5905500"/>
          <p14:tracePt t="93825" x="6667500" y="5905500"/>
          <p14:tracePt t="93841" x="6584950" y="5905500"/>
          <p14:tracePt t="93858" x="6508750" y="5905500"/>
          <p14:tracePt t="93875" x="6413500" y="5905500"/>
          <p14:tracePt t="93891" x="6318250" y="5905500"/>
          <p14:tracePt t="93908" x="6235700" y="5905500"/>
          <p14:tracePt t="93925" x="6134100" y="5905500"/>
          <p14:tracePt t="93941" x="6019800" y="5905500"/>
          <p14:tracePt t="93958" x="5924550" y="5905500"/>
          <p14:tracePt t="93975" x="5848350" y="5905500"/>
          <p14:tracePt t="93976" x="5822950" y="5905500"/>
          <p14:tracePt t="93992" x="5791200" y="5899150"/>
          <p14:tracePt t="94008" x="5746750" y="5899150"/>
          <p14:tracePt t="94025" x="5683250" y="5886450"/>
          <p14:tracePt t="94041" x="5588000" y="5873750"/>
          <p14:tracePt t="94058" x="5473700" y="5867400"/>
          <p14:tracePt t="94075" x="5422900" y="5867400"/>
          <p14:tracePt t="94091" x="5391150" y="5867400"/>
          <p14:tracePt t="94108" x="5372100" y="5867400"/>
          <p14:tracePt t="94125" x="5353050" y="5867400"/>
          <p14:tracePt t="94141" x="5334000" y="5867400"/>
          <p14:tracePt t="94145" x="5314950" y="5867400"/>
          <p14:tracePt t="94158" x="5302250" y="5867400"/>
          <p14:tracePt t="94175" x="5264150" y="5880100"/>
          <p14:tracePt t="94176" x="5257800" y="5880100"/>
          <p14:tracePt t="94192" x="5226050" y="5899150"/>
          <p14:tracePt t="94208" x="5219700" y="5905500"/>
          <p14:tracePt t="94225" x="5207000" y="5918200"/>
          <p14:tracePt t="94241" x="5194300" y="5930900"/>
          <p14:tracePt t="94258" x="5168900" y="5956300"/>
          <p14:tracePt t="94275" x="5149850" y="5981700"/>
          <p14:tracePt t="94291" x="5143500" y="6007100"/>
          <p14:tracePt t="94308" x="5143500" y="6026150"/>
          <p14:tracePt t="94325" x="5143500" y="6032500"/>
          <p14:tracePt t="94341" x="5143500" y="6045200"/>
          <p14:tracePt t="94358" x="5143500" y="6064250"/>
          <p14:tracePt t="94375" x="5149850" y="6070600"/>
          <p14:tracePt t="94377" x="5149850" y="6076950"/>
          <p14:tracePt t="94392" x="5175250" y="6115050"/>
          <p14:tracePt t="94408" x="5219700" y="6153150"/>
          <p14:tracePt t="94425" x="5314950" y="6210300"/>
          <p14:tracePt t="94442" x="5435600" y="6254750"/>
          <p14:tracePt t="94458" x="5556250" y="6280150"/>
          <p14:tracePt t="94475" x="5651500" y="6286500"/>
          <p14:tracePt t="94492" x="5746750" y="6292850"/>
          <p14:tracePt t="94508" x="5816600" y="6305550"/>
          <p14:tracePt t="94525" x="5886450" y="6305550"/>
          <p14:tracePt t="94541" x="5988050" y="6318250"/>
          <p14:tracePt t="94558" x="6127750" y="6343650"/>
          <p14:tracePt t="94575" x="6280150" y="6356350"/>
          <p14:tracePt t="94576" x="6350000" y="6375400"/>
          <p14:tracePt t="94592" x="6483350" y="6375400"/>
          <p14:tracePt t="94608" x="6629400" y="6375400"/>
          <p14:tracePt t="94625" x="6756400" y="6375400"/>
          <p14:tracePt t="94641" x="6883400" y="6375400"/>
          <p14:tracePt t="94658" x="7042150" y="6388100"/>
          <p14:tracePt t="94675" x="7258050" y="6407150"/>
          <p14:tracePt t="94692" x="7442200" y="6419850"/>
          <p14:tracePt t="94708" x="7588250" y="6419850"/>
          <p14:tracePt t="94725" x="7689850" y="6419850"/>
          <p14:tracePt t="94742" x="7791450" y="6419850"/>
          <p14:tracePt t="94758" x="7886700" y="6419850"/>
          <p14:tracePt t="94775" x="7981950" y="6419850"/>
          <p14:tracePt t="94776" x="8045450" y="6419850"/>
          <p14:tracePt t="94792" x="8172450" y="6419850"/>
          <p14:tracePt t="94808" x="8267700" y="6419850"/>
          <p14:tracePt t="94825" x="8350250" y="6419850"/>
          <p14:tracePt t="94841" x="8407400" y="6419850"/>
          <p14:tracePt t="94858" x="8458200" y="6419850"/>
          <p14:tracePt t="94875" x="8496300" y="6419850"/>
          <p14:tracePt t="94891" x="8515350" y="6413500"/>
          <p14:tracePt t="94908" x="8553450" y="6388100"/>
          <p14:tracePt t="94925" x="8572500" y="6369050"/>
          <p14:tracePt t="94942" x="8585200" y="6350000"/>
          <p14:tracePt t="94958" x="8597900" y="6324600"/>
          <p14:tracePt t="94975" x="8616950" y="6305550"/>
          <p14:tracePt t="94992" x="8661400" y="6280150"/>
          <p14:tracePt t="95008" x="8674100" y="6267450"/>
          <p14:tracePt t="95025" x="8686800" y="6254750"/>
          <p14:tracePt t="95041" x="8693150" y="6242050"/>
          <p14:tracePt t="95058" x="8693150" y="6216650"/>
          <p14:tracePt t="95075" x="8693150" y="6203950"/>
          <p14:tracePt t="95091" x="8699500" y="6184900"/>
          <p14:tracePt t="95108" x="8699500" y="6178550"/>
          <p14:tracePt t="95125" x="8699500" y="6172200"/>
          <p14:tracePt t="95141" x="8699500" y="6153150"/>
          <p14:tracePt t="95158" x="8693150" y="6121400"/>
          <p14:tracePt t="95175" x="8648700" y="6070600"/>
          <p14:tracePt t="95191" x="8528050" y="6026150"/>
          <p14:tracePt t="95208" x="8464550" y="6013450"/>
          <p14:tracePt t="95225" x="8394700" y="6007100"/>
          <p14:tracePt t="95241" x="8305800" y="5994400"/>
          <p14:tracePt t="95258" x="8178800" y="5975350"/>
          <p14:tracePt t="95275" x="8026400" y="5949950"/>
          <p14:tracePt t="95291" x="7861300" y="5937250"/>
          <p14:tracePt t="95308" x="7727950" y="5924550"/>
          <p14:tracePt t="95325" x="7626350" y="5924550"/>
          <p14:tracePt t="95341" x="7524750" y="5924550"/>
          <p14:tracePt t="95358" x="7410450" y="5911850"/>
          <p14:tracePt t="95375" x="7321550" y="5911850"/>
          <p14:tracePt t="95392" x="7169150" y="5911850"/>
          <p14:tracePt t="95408" x="7067550" y="5911850"/>
          <p14:tracePt t="95425" x="6972300" y="5911850"/>
          <p14:tracePt t="95442" x="6896100" y="5911850"/>
          <p14:tracePt t="95458" x="6800850" y="5911850"/>
          <p14:tracePt t="95475" x="6705600" y="5911850"/>
          <p14:tracePt t="95491" x="6584950" y="5911850"/>
          <p14:tracePt t="95508" x="6496050" y="5911850"/>
          <p14:tracePt t="95525" x="6407150" y="5911850"/>
          <p14:tracePt t="95541" x="6337300" y="5911850"/>
          <p14:tracePt t="95558" x="6280150" y="5911850"/>
          <p14:tracePt t="95575" x="6216650" y="5911850"/>
          <p14:tracePt t="95592" x="6115050" y="5911850"/>
          <p14:tracePt t="95608" x="6051550" y="5911850"/>
          <p14:tracePt t="95625" x="6000750" y="5911850"/>
          <p14:tracePt t="95641" x="5956300" y="5911850"/>
          <p14:tracePt t="95658" x="5911850" y="5911850"/>
          <p14:tracePt t="95675" x="5848350" y="5905500"/>
          <p14:tracePt t="95691" x="5778500" y="5899150"/>
          <p14:tracePt t="95708" x="5702300" y="5899150"/>
          <p14:tracePt t="95725" x="5626100" y="5899150"/>
          <p14:tracePt t="95741" x="5581650" y="5899150"/>
          <p14:tracePt t="95758" x="5549900" y="5899150"/>
          <p14:tracePt t="95759" x="5530850" y="5899150"/>
          <p14:tracePt t="95775" x="5518150" y="5899150"/>
          <p14:tracePt t="95792" x="5467350" y="5899150"/>
          <p14:tracePt t="95808" x="5422900" y="5899150"/>
          <p14:tracePt t="95825" x="5365750" y="5899150"/>
          <p14:tracePt t="95841" x="5289550" y="5899150"/>
          <p14:tracePt t="95858" x="5219700" y="5905500"/>
          <p14:tracePt t="95875" x="5194300" y="5905500"/>
          <p14:tracePt t="95891" x="5175250" y="5911850"/>
          <p14:tracePt t="95908" x="5168900" y="5918200"/>
          <p14:tracePt t="95925" x="5156200" y="5924550"/>
          <p14:tracePt t="95942" x="5130800" y="5937250"/>
          <p14:tracePt t="95958" x="5111750" y="5949950"/>
          <p14:tracePt t="95975" x="5099050" y="5956300"/>
          <p14:tracePt t="96080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Singularities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412776"/>
            <a:ext cx="1066800" cy="419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27784" y="1484784"/>
            <a:ext cx="56886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those configurations </a:t>
            </a:r>
            <a:r>
              <a:rPr lang="en-US" dirty="0" smtClean="0">
                <a:solidFill>
                  <a:srgbClr val="000000"/>
                </a:solidFill>
              </a:rPr>
              <a:t>(q) at </a:t>
            </a:r>
            <a:r>
              <a:rPr lang="en-US" dirty="0">
                <a:solidFill>
                  <a:srgbClr val="000000"/>
                </a:solidFill>
              </a:rPr>
              <a:t>which J is rank-deficient are termed kinematic </a:t>
            </a:r>
            <a:r>
              <a:rPr lang="en-US" dirty="0" smtClean="0">
                <a:solidFill>
                  <a:srgbClr val="000000"/>
                </a:solidFill>
              </a:rPr>
              <a:t>singularities.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Therefore, when </a:t>
            </a:r>
            <a:r>
              <a:rPr lang="en-US" sz="4000" dirty="0" err="1" smtClean="0">
                <a:solidFill>
                  <a:srgbClr val="FF0000"/>
                </a:solidFill>
              </a:rPr>
              <a:t>det</a:t>
            </a:r>
            <a:r>
              <a:rPr lang="en-US" sz="4000" dirty="0" smtClean="0">
                <a:solidFill>
                  <a:srgbClr val="FF0000"/>
                </a:solidFill>
              </a:rPr>
              <a:t>(J)=0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2996952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Singularities represent configurations at which </a:t>
            </a:r>
            <a:r>
              <a:rPr lang="en-US" dirty="0">
                <a:solidFill>
                  <a:srgbClr val="FF0000"/>
                </a:solidFill>
              </a:rPr>
              <a:t>mobility of the structure is reduced</a:t>
            </a:r>
            <a:r>
              <a:rPr lang="en-US" dirty="0">
                <a:solidFill>
                  <a:srgbClr val="000000"/>
                </a:solidFill>
              </a:rPr>
              <a:t>, i.e., it is not possible to impose an arbitrary motion to the end-effector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1560" y="4293096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 </a:t>
            </a:r>
            <a:r>
              <a:rPr lang="en-US" dirty="0">
                <a:solidFill>
                  <a:srgbClr val="FF0000"/>
                </a:solidFill>
              </a:rPr>
              <a:t>infinite solutions </a:t>
            </a:r>
            <a:r>
              <a:rPr lang="en-US" dirty="0">
                <a:solidFill>
                  <a:srgbClr val="000000"/>
                </a:solidFill>
              </a:rPr>
              <a:t>to the inverse kinematics problem may exist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3568" y="4869160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small velocities in the operational space may cause </a:t>
            </a:r>
            <a:r>
              <a:rPr lang="en-US" dirty="0">
                <a:solidFill>
                  <a:srgbClr val="FF0000"/>
                </a:solidFill>
              </a:rPr>
              <a:t>large velocities in the joint space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100"/>
    </mc:Choice>
    <mc:Fallback xmlns="">
      <p:transition spd="slow" advTm="20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945" x="1816100" y="1682750"/>
          <p14:tracePt t="37078" x="1822450" y="1676400"/>
          <p14:tracePt t="37159" x="1828800" y="1663700"/>
          <p14:tracePt t="37167" x="1835150" y="1644650"/>
          <p14:tracePt t="37174" x="1841500" y="1631950"/>
          <p14:tracePt t="37183" x="1847850" y="1619250"/>
          <p14:tracePt t="37200" x="1866900" y="1587500"/>
          <p14:tracePt t="37216" x="1873250" y="1574800"/>
          <p14:tracePt t="37233" x="1885950" y="1562100"/>
          <p14:tracePt t="37249" x="1892300" y="1555750"/>
          <p14:tracePt t="37266" x="1892300" y="1543050"/>
          <p14:tracePt t="37282" x="1898650" y="1543050"/>
          <p14:tracePt t="37299" x="1905000" y="1536700"/>
          <p14:tracePt t="37316" x="1911350" y="1524000"/>
          <p14:tracePt t="37332" x="1924050" y="1511300"/>
          <p14:tracePt t="37349" x="1943100" y="1498600"/>
          <p14:tracePt t="37366" x="1968500" y="1479550"/>
          <p14:tracePt t="37382" x="1974850" y="1473200"/>
          <p14:tracePt t="37399" x="1987550" y="1473200"/>
          <p14:tracePt t="37422" x="1993900" y="1473200"/>
          <p14:tracePt t="37432" x="2000250" y="1473200"/>
          <p14:tracePt t="37449" x="2006600" y="1473200"/>
          <p14:tracePt t="37466" x="2025650" y="1473200"/>
          <p14:tracePt t="37482" x="2044700" y="1473200"/>
          <p14:tracePt t="37499" x="2076450" y="1473200"/>
          <p14:tracePt t="37516" x="2101850" y="1492250"/>
          <p14:tracePt t="37532" x="2127250" y="1511300"/>
          <p14:tracePt t="37549" x="2146300" y="1536700"/>
          <p14:tracePt t="37566" x="2152650" y="1562100"/>
          <p14:tracePt t="37582" x="2152650" y="1574800"/>
          <p14:tracePt t="37599" x="2152650" y="1587500"/>
          <p14:tracePt t="37616" x="2152650" y="1612900"/>
          <p14:tracePt t="37632" x="2152650" y="1625600"/>
          <p14:tracePt t="37649" x="2146300" y="1644650"/>
          <p14:tracePt t="37666" x="2133600" y="1657350"/>
          <p14:tracePt t="37682" x="2127250" y="1663700"/>
          <p14:tracePt t="37699" x="2101850" y="1670050"/>
          <p14:tracePt t="37716" x="2070100" y="1676400"/>
          <p14:tracePt t="37732" x="2044700" y="1676400"/>
          <p14:tracePt t="37749" x="2019300" y="1676400"/>
          <p14:tracePt t="37766" x="2000250" y="1676400"/>
          <p14:tracePt t="37782" x="1993900" y="1676400"/>
          <p14:tracePt t="37799" x="1968500" y="1651000"/>
          <p14:tracePt t="37816" x="1949450" y="1625600"/>
          <p14:tracePt t="37832" x="1936750" y="1593850"/>
          <p14:tracePt t="37849" x="1917700" y="1555750"/>
          <p14:tracePt t="37866" x="1905000" y="1511300"/>
          <p14:tracePt t="37882" x="1898650" y="1492250"/>
          <p14:tracePt t="37899" x="1898650" y="1479550"/>
          <p14:tracePt t="37916" x="1898650" y="1466850"/>
          <p14:tracePt t="37934" x="1898650" y="1460500"/>
          <p14:tracePt t="37949" x="1898650" y="1454150"/>
          <p14:tracePt t="37966" x="1936750" y="1435100"/>
          <p14:tracePt t="37982" x="1974850" y="1435100"/>
          <p14:tracePt t="37999" x="2012950" y="1435100"/>
          <p14:tracePt t="38016" x="2019300" y="1435100"/>
          <p14:tracePt t="38032" x="2032000" y="1435100"/>
          <p14:tracePt t="38049" x="2044700" y="1441450"/>
          <p14:tracePt t="38066" x="2057400" y="1460500"/>
          <p14:tracePt t="38082" x="2070100" y="1485900"/>
          <p14:tracePt t="38099" x="2076450" y="1511300"/>
          <p14:tracePt t="38116" x="2082800" y="1530350"/>
          <p14:tracePt t="38132" x="2082800" y="1543050"/>
          <p14:tracePt t="38134" x="2082800" y="1549400"/>
          <p14:tracePt t="38149" x="2082800" y="1555750"/>
          <p14:tracePt t="38175" x="2082800" y="1562100"/>
          <p14:tracePt t="38182" x="2082800" y="1568450"/>
          <p14:tracePt t="38199" x="2076450" y="1574800"/>
          <p14:tracePt t="38216" x="2032000" y="1593850"/>
          <p14:tracePt t="38232" x="2000250" y="1593850"/>
          <p14:tracePt t="38249" x="1981200" y="1600200"/>
          <p14:tracePt t="38266" x="1968500" y="1600200"/>
          <p14:tracePt t="38282" x="1962150" y="1606550"/>
          <p14:tracePt t="38430" x="1949450" y="1606550"/>
          <p14:tracePt t="38438" x="1943100" y="1600200"/>
          <p14:tracePt t="38454" x="1936750" y="1587500"/>
          <p14:tracePt t="38466" x="1936750" y="1568450"/>
          <p14:tracePt t="38482" x="1936750" y="1549400"/>
          <p14:tracePt t="38499" x="1936750" y="1524000"/>
          <p14:tracePt t="38516" x="1936750" y="1504950"/>
          <p14:tracePt t="38532" x="1943100" y="1498600"/>
          <p14:tracePt t="38590" x="1955800" y="1498600"/>
          <p14:tracePt t="38598" x="1974850" y="1498600"/>
          <p14:tracePt t="38606" x="2000250" y="1511300"/>
          <p14:tracePt t="38616" x="2019300" y="1524000"/>
          <p14:tracePt t="38632" x="2057400" y="1562100"/>
          <p14:tracePt t="38649" x="2082800" y="1581150"/>
          <p14:tracePt t="38666" x="2095500" y="1593850"/>
          <p14:tracePt t="38682" x="2108200" y="1600200"/>
          <p14:tracePt t="38699" x="2108200" y="1606550"/>
          <p14:tracePt t="38716" x="2108200" y="1625600"/>
          <p14:tracePt t="38732" x="2108200" y="1644650"/>
          <p14:tracePt t="38735" x="2108200" y="1651000"/>
          <p14:tracePt t="38749" x="2101850" y="1663700"/>
          <p14:tracePt t="38751" x="2089150" y="1670050"/>
          <p14:tracePt t="38766" x="2051050" y="1682750"/>
          <p14:tracePt t="38783" x="2019300" y="1695450"/>
          <p14:tracePt t="38799" x="1993900" y="1695450"/>
          <p14:tracePt t="38816" x="1981200" y="1695450"/>
          <p14:tracePt t="38838" x="1974850" y="1695450"/>
          <p14:tracePt t="38849" x="1968500" y="1695450"/>
          <p14:tracePt t="38866" x="1949450" y="1682750"/>
          <p14:tracePt t="38882" x="1936750" y="1670050"/>
          <p14:tracePt t="38899" x="1930400" y="1657350"/>
          <p14:tracePt t="38916" x="1905000" y="1638300"/>
          <p14:tracePt t="38933" x="1905000" y="1612900"/>
          <p14:tracePt t="38949" x="1892300" y="1581150"/>
          <p14:tracePt t="38950" x="1892300" y="1568450"/>
          <p14:tracePt t="38966" x="1892300" y="1555750"/>
          <p14:tracePt t="38982" x="1892300" y="1536700"/>
          <p14:tracePt t="38999" x="1898650" y="1530350"/>
          <p14:tracePt t="39016" x="1911350" y="1524000"/>
          <p14:tracePt t="39032" x="1924050" y="1517650"/>
          <p14:tracePt t="39049" x="1949450" y="1517650"/>
          <p14:tracePt t="39066" x="1968500" y="1517650"/>
          <p14:tracePt t="39083" x="1987550" y="1517650"/>
          <p14:tracePt t="39099" x="1993900" y="1517650"/>
          <p14:tracePt t="39116" x="2019300" y="1524000"/>
          <p14:tracePt t="39133" x="2038350" y="1536700"/>
          <p14:tracePt t="39149" x="2044700" y="1543050"/>
          <p14:tracePt t="39151" x="2057400" y="1555750"/>
          <p14:tracePt t="39167" x="2063750" y="1562100"/>
          <p14:tracePt t="39182" x="2070100" y="1574800"/>
          <p14:tracePt t="39199" x="2070100" y="1593850"/>
          <p14:tracePt t="39216" x="2070100" y="1612900"/>
          <p14:tracePt t="39233" x="2051050" y="1631950"/>
          <p14:tracePt t="39249" x="2038350" y="1631950"/>
          <p14:tracePt t="39266" x="2025650" y="1644650"/>
          <p14:tracePt t="39312" x="2019300" y="1644650"/>
          <p14:tracePt t="39319" x="2000250" y="1644650"/>
          <p14:tracePt t="39319" x="0" y="0"/>
        </p14:tracePtLst>
        <p14:tracePtLst>
          <p14:tracePt t="39752" x="2190750" y="1625600"/>
          <p14:tracePt t="39831" x="2197100" y="1625600"/>
          <p14:tracePt t="39863" x="2197100" y="1619250"/>
          <p14:tracePt t="39871" x="2197100" y="1606550"/>
          <p14:tracePt t="39882" x="2197100" y="1587500"/>
          <p14:tracePt t="39899" x="2197100" y="1562100"/>
          <p14:tracePt t="39916" x="2197100" y="1536700"/>
          <p14:tracePt t="39918" x="2197100" y="1524000"/>
          <p14:tracePt t="39932" x="2197100" y="1517650"/>
          <p14:tracePt t="39949" x="2197100" y="1492250"/>
          <p14:tracePt t="40071" x="2209800" y="1485900"/>
          <p14:tracePt t="40088" x="2228850" y="1492250"/>
          <p14:tracePt t="40095" x="2235200" y="1498600"/>
          <p14:tracePt t="40106" x="2254250" y="1511300"/>
          <p14:tracePt t="40116" x="2260600" y="1524000"/>
          <p14:tracePt t="40133" x="2273300" y="1549400"/>
          <p14:tracePt t="40149" x="2279650" y="1581150"/>
          <p14:tracePt t="40151" x="2279650" y="1587500"/>
          <p14:tracePt t="40166" x="2279650" y="1606550"/>
          <p14:tracePt t="40182" x="2279650" y="1631950"/>
          <p14:tracePt t="40199" x="2279650" y="1657350"/>
          <p14:tracePt t="40216" x="2279650" y="1676400"/>
          <p14:tracePt t="40232" x="2279650" y="1695450"/>
          <p14:tracePt t="40249" x="2273300" y="1701800"/>
          <p14:tracePt t="40266" x="2273300" y="1708150"/>
          <p14:tracePt t="40352" x="2260600" y="1708150"/>
          <p14:tracePt t="40359" x="2235200" y="1701800"/>
          <p14:tracePt t="40369" x="2235200" y="1695450"/>
          <p14:tracePt t="40382" x="2228850" y="1644650"/>
          <p14:tracePt t="40399" x="2228850" y="1612900"/>
          <p14:tracePt t="40416" x="2228850" y="1568450"/>
          <p14:tracePt t="40433" x="2235200" y="1536700"/>
          <p14:tracePt t="40449" x="2247900" y="1504950"/>
          <p14:tracePt t="40467" x="2254250" y="1479550"/>
          <p14:tracePt t="40482" x="2260600" y="1466850"/>
          <p14:tracePt t="40575" x="2266950" y="1466850"/>
          <p14:tracePt t="40583" x="2279650" y="1479550"/>
          <p14:tracePt t="40591" x="2286000" y="1485900"/>
          <p14:tracePt t="40603" x="2292350" y="1498600"/>
          <p14:tracePt t="40616" x="2305050" y="1517650"/>
          <p14:tracePt t="40633" x="2305050" y="1543050"/>
          <p14:tracePt t="40649" x="2311400" y="1562100"/>
          <p14:tracePt t="40666" x="2311400" y="1587500"/>
          <p14:tracePt t="40682" x="2311400" y="1600200"/>
          <p14:tracePt t="40699" x="2311400" y="1625600"/>
          <p14:tracePt t="40716" x="2298700" y="1638300"/>
          <p14:tracePt t="40732" x="2279650" y="1651000"/>
          <p14:tracePt t="40734" x="2273300" y="1657350"/>
          <p14:tracePt t="40749" x="2266950" y="1657350"/>
          <p14:tracePt t="40766" x="2266950" y="1663700"/>
          <p14:tracePt t="40814" x="2260600" y="1663700"/>
          <p14:tracePt t="40822" x="2254250" y="1657350"/>
          <p14:tracePt t="40832" x="2254250" y="1644650"/>
          <p14:tracePt t="40849" x="2235200" y="1606550"/>
          <p14:tracePt t="40866" x="2228850" y="1568450"/>
          <p14:tracePt t="40882" x="2228850" y="1536700"/>
          <p14:tracePt t="40899" x="2228850" y="1504950"/>
          <p14:tracePt t="40916" x="2228850" y="1492250"/>
          <p14:tracePt t="40933" x="2235200" y="1479550"/>
          <p14:tracePt t="41023" x="2241550" y="1479550"/>
          <p14:tracePt t="41031" x="2254250" y="1479550"/>
          <p14:tracePt t="41039" x="2260600" y="1479550"/>
          <p14:tracePt t="41049" x="2266950" y="1492250"/>
          <p14:tracePt t="41067" x="2279650" y="1524000"/>
          <p14:tracePt t="41083" x="2279650" y="1549400"/>
          <p14:tracePt t="41100" x="2279650" y="1581150"/>
          <p14:tracePt t="41103" x="2279650" y="1600200"/>
          <p14:tracePt t="41116" x="2279650" y="1606550"/>
          <p14:tracePt t="41133" x="2279650" y="1625600"/>
          <p14:tracePt t="41149" x="2279650" y="1631950"/>
          <p14:tracePt t="41167" x="2273300" y="1644650"/>
          <p14:tracePt t="41183" x="2266950" y="1644650"/>
          <p14:tracePt t="41255" x="2254250" y="1644650"/>
          <p14:tracePt t="41263" x="2254250" y="1638300"/>
          <p14:tracePt t="41272" x="2241550" y="1619250"/>
          <p14:tracePt t="41283" x="2241550" y="1593850"/>
          <p14:tracePt t="41300" x="2241550" y="1549400"/>
          <p14:tracePt t="41302" x="2241550" y="1524000"/>
          <p14:tracePt t="41317" x="2241550" y="1504950"/>
          <p14:tracePt t="41333" x="2241550" y="1479550"/>
          <p14:tracePt t="41350" x="2241550" y="1473200"/>
          <p14:tracePt t="41406" x="2247900" y="1473200"/>
          <p14:tracePt t="41414" x="2260600" y="1473200"/>
          <p14:tracePt t="41422" x="2266950" y="1492250"/>
          <p14:tracePt t="41432" x="2273300" y="1492250"/>
          <p14:tracePt t="41449" x="2286000" y="1517650"/>
          <p14:tracePt t="41466" x="2286000" y="1536700"/>
          <p14:tracePt t="41482" x="2292350" y="1555750"/>
          <p14:tracePt t="41499" x="2292350" y="1581150"/>
          <p14:tracePt t="41516" x="2292350" y="1600200"/>
          <p14:tracePt t="41532" x="2279650" y="1625600"/>
          <p14:tracePt t="41550" x="2279650" y="1631950"/>
          <p14:tracePt t="41630" x="2266950" y="1631950"/>
          <p14:tracePt t="41638" x="2260600" y="1631950"/>
          <p14:tracePt t="41662" x="2247900" y="1625600"/>
          <p14:tracePt t="41702" x="2247900" y="1619250"/>
          <p14:tracePt t="41710" x="2247900" y="1612900"/>
          <p14:tracePt t="41726" x="2247900" y="1606550"/>
          <p14:tracePt t="41734" x="2241550" y="1600200"/>
          <p14:tracePt t="41774" x="2241550" y="1593850"/>
          <p14:tracePt t="41782" x="2241550" y="1587500"/>
          <p14:tracePt t="41815" x="2241550" y="1574800"/>
          <p14:tracePt t="41927" x="2247900" y="1568450"/>
          <p14:tracePt t="41950" x="2254250" y="1568450"/>
          <p14:tracePt t="41958" x="2260600" y="1568450"/>
          <p14:tracePt t="41974" x="2266950" y="1568450"/>
          <p14:tracePt t="41990" x="2279650" y="1587500"/>
          <p14:tracePt t="42006" x="2279650" y="1600200"/>
          <p14:tracePt t="42017" x="2279650" y="1606550"/>
          <p14:tracePt t="42032" x="2279650" y="1619250"/>
          <p14:tracePt t="42050" x="2279650" y="1625600"/>
          <p14:tracePt t="42183" x="0" y="0"/>
        </p14:tracePtLst>
        <p14:tracePtLst>
          <p14:tracePt t="42664" x="1409700" y="1619250"/>
          <p14:tracePt t="42728" x="1409700" y="1606550"/>
          <p14:tracePt t="42736" x="1409700" y="1587500"/>
          <p14:tracePt t="42750" x="1409700" y="1568450"/>
          <p14:tracePt t="42767" x="1422400" y="1543050"/>
          <p14:tracePt t="42783" x="1422400" y="1530350"/>
          <p14:tracePt t="42799" x="1435100" y="1524000"/>
          <p14:tracePt t="42863" x="1435100" y="1517650"/>
          <p14:tracePt t="42870" x="1447800" y="1517650"/>
          <p14:tracePt t="42882" x="1454150" y="1517650"/>
          <p14:tracePt t="42899" x="1485900" y="1524000"/>
          <p14:tracePt t="42916" x="1498600" y="1543050"/>
          <p14:tracePt t="42932" x="1524000" y="1568450"/>
          <p14:tracePt t="42949" x="1530350" y="1587500"/>
          <p14:tracePt t="42950" x="1536700" y="1600200"/>
          <p14:tracePt t="42966" x="1543050" y="1600200"/>
          <p14:tracePt t="42982" x="1543050" y="1619250"/>
          <p14:tracePt t="43007" x="1543050" y="1631950"/>
          <p14:tracePt t="43024" x="1543050" y="1638300"/>
          <p14:tracePt t="43033" x="1536700" y="1644650"/>
          <p14:tracePt t="43049" x="1511300" y="1657350"/>
          <p14:tracePt t="43066" x="1498600" y="1657350"/>
          <p14:tracePt t="43083" x="1473200" y="1657350"/>
          <p14:tracePt t="43086" x="1466850" y="1657350"/>
          <p14:tracePt t="43116" x="1454150" y="1657350"/>
          <p14:tracePt t="43132" x="1428750" y="1638300"/>
          <p14:tracePt t="43149" x="1422400" y="1625600"/>
          <p14:tracePt t="43150" x="1409700" y="1619250"/>
          <p14:tracePt t="43166" x="1403350" y="1612900"/>
          <p14:tracePt t="43182" x="1397000" y="1600200"/>
          <p14:tracePt t="43199" x="1390650" y="1593850"/>
          <p14:tracePt t="43216" x="1390650" y="1581150"/>
          <p14:tracePt t="43326" x="0" y="0"/>
        </p14:tracePtLst>
        <p14:tracePtLst>
          <p14:tracePt t="72503" x="1955800" y="1727200"/>
          <p14:tracePt t="72510" x="1955800" y="1720850"/>
          <p14:tracePt t="72518" x="1955800" y="1708150"/>
          <p14:tracePt t="72532" x="1955800" y="1701800"/>
          <p14:tracePt t="72549" x="1955800" y="1682750"/>
          <p14:tracePt t="72550" x="1955800" y="1670050"/>
          <p14:tracePt t="72566" x="1955800" y="1651000"/>
          <p14:tracePt t="72582" x="1968500" y="1631950"/>
          <p14:tracePt t="72599" x="1968500" y="1625600"/>
          <p14:tracePt t="72616" x="1981200" y="1612900"/>
          <p14:tracePt t="72638" x="1981200" y="1606550"/>
          <p14:tracePt t="72718" x="1987550" y="1606550"/>
          <p14:tracePt t="72734" x="1993900" y="1606550"/>
          <p14:tracePt t="72742" x="2000250" y="1606550"/>
          <p14:tracePt t="72750" x="2012950" y="1606550"/>
          <p14:tracePt t="72766" x="2038350" y="1606550"/>
          <p14:tracePt t="72782" x="2057400" y="1619250"/>
          <p14:tracePt t="72799" x="2070100" y="1625600"/>
          <p14:tracePt t="72815" x="2076450" y="1625600"/>
          <p14:tracePt t="72832" x="2089150" y="1631950"/>
          <p14:tracePt t="72849" x="2095500" y="1644650"/>
          <p14:tracePt t="72866" x="2095500" y="1651000"/>
          <p14:tracePt t="72882" x="2095500" y="1663700"/>
          <p14:tracePt t="72899" x="2095500" y="1670050"/>
          <p14:tracePt t="72916" x="2095500" y="1676400"/>
          <p14:tracePt t="72932" x="2095500" y="1682750"/>
          <p14:tracePt t="73134" x="2082800" y="1676400"/>
          <p14:tracePt t="73158" x="2076450" y="1670050"/>
          <p14:tracePt t="73166" x="2070100" y="1663700"/>
          <p14:tracePt t="73174" x="2063750" y="1657350"/>
          <p14:tracePt t="73190" x="2057400" y="1651000"/>
          <p14:tracePt t="73768" x="2044700" y="1638300"/>
          <p14:tracePt t="73776" x="2044700" y="1619250"/>
          <p14:tracePt t="73784" x="2044700" y="1606550"/>
          <p14:tracePt t="73799" x="2044700" y="1593850"/>
          <p14:tracePt t="73816" x="2044700" y="1574800"/>
          <p14:tracePt t="73832" x="2044700" y="1562100"/>
          <p14:tracePt t="73950" x="2057400" y="1562100"/>
          <p14:tracePt t="73959" x="2063750" y="1562100"/>
          <p14:tracePt t="73967" x="2070100" y="1562100"/>
          <p14:tracePt t="73983" x="2082800" y="1568450"/>
          <p14:tracePt t="73999" x="2101850" y="1587500"/>
          <p14:tracePt t="74016" x="2108200" y="1600200"/>
          <p14:tracePt t="74032" x="2114550" y="1606550"/>
          <p14:tracePt t="74049" x="2114550" y="1619250"/>
          <p14:tracePt t="74066" x="2114550" y="1625600"/>
          <p14:tracePt t="74083" x="2114550" y="1638300"/>
          <p14:tracePt t="74099" x="2108200" y="1644650"/>
          <p14:tracePt t="74116" x="2095500" y="1657350"/>
          <p14:tracePt t="74132" x="2089150" y="1657350"/>
          <p14:tracePt t="74149" x="2082800" y="1663700"/>
          <p14:tracePt t="74183" x="2070100" y="1663700"/>
          <p14:tracePt t="74199" x="2057400" y="1663700"/>
          <p14:tracePt t="74207" x="2057400" y="1657350"/>
          <p14:tracePt t="74216" x="2044700" y="1651000"/>
          <p14:tracePt t="74232" x="2038350" y="1625600"/>
          <p14:tracePt t="74249" x="2038350" y="1593850"/>
          <p14:tracePt t="74266" x="2038350" y="1568450"/>
          <p14:tracePt t="74283" x="2038350" y="1543050"/>
          <p14:tracePt t="74300" x="2038350" y="1530350"/>
          <p14:tracePt t="74316" x="2038350" y="1517650"/>
          <p14:tracePt t="74332" x="2051050" y="1504950"/>
          <p14:tracePt t="74334" x="2057400" y="1504950"/>
          <p14:tracePt t="74366" x="2076450" y="1504950"/>
          <p14:tracePt t="74383" x="2082800" y="1504950"/>
          <p14:tracePt t="74399" x="2095500" y="1504950"/>
          <p14:tracePt t="74416" x="2114550" y="1524000"/>
          <p14:tracePt t="74432" x="2133600" y="1549400"/>
          <p14:tracePt t="74449" x="2133600" y="1562100"/>
          <p14:tracePt t="74466" x="2133600" y="1587500"/>
          <p14:tracePt t="74482" x="2133600" y="1593850"/>
          <p14:tracePt t="74499" x="2133600" y="1612900"/>
          <p14:tracePt t="74516" x="2133600" y="1625600"/>
          <p14:tracePt t="74532" x="2120900" y="1638300"/>
          <p14:tracePt t="74549" x="2114550" y="1644650"/>
          <p14:tracePt t="74566" x="2108200" y="1651000"/>
          <p14:tracePt t="74583" x="2101850" y="1651000"/>
          <p14:tracePt t="74606" x="2095500" y="1651000"/>
          <p14:tracePt t="74616" x="2089150" y="1651000"/>
          <p14:tracePt t="74632" x="2070100" y="1644650"/>
          <p14:tracePt t="74649" x="2044700" y="1612900"/>
          <p14:tracePt t="74666" x="2032000" y="1600200"/>
          <p14:tracePt t="74682" x="2032000" y="1568450"/>
          <p14:tracePt t="74699" x="2032000" y="1549400"/>
          <p14:tracePt t="74716" x="2032000" y="1543050"/>
          <p14:tracePt t="74732" x="2038350" y="1524000"/>
          <p14:tracePt t="74766" x="2044700" y="1517650"/>
          <p14:tracePt t="74782" x="2057400" y="1517650"/>
          <p14:tracePt t="74798" x="2063750" y="1517650"/>
          <p14:tracePt t="74806" x="2076450" y="1524000"/>
          <p14:tracePt t="74816" x="2076450" y="1530350"/>
          <p14:tracePt t="74832" x="2082800" y="1543050"/>
          <p14:tracePt t="74849" x="2089150" y="1568450"/>
          <p14:tracePt t="74866" x="2089150" y="1593850"/>
          <p14:tracePt t="74882" x="2089150" y="1625600"/>
          <p14:tracePt t="74899" x="2089150" y="1644650"/>
          <p14:tracePt t="74916" x="2089150" y="1657350"/>
          <p14:tracePt t="74932" x="2082800" y="1657350"/>
          <p14:tracePt t="74949" x="2076450" y="1663700"/>
          <p14:tracePt t="74966" x="2070100" y="1663700"/>
          <p14:tracePt t="74982" x="2063750" y="1663700"/>
          <p14:tracePt t="74999" x="2051050" y="1663700"/>
          <p14:tracePt t="75016" x="2044700" y="1663700"/>
          <p14:tracePt t="75032" x="2019300" y="1638300"/>
          <p14:tracePt t="75049" x="2012950" y="1606550"/>
          <p14:tracePt t="75066" x="2012950" y="1574800"/>
          <p14:tracePt t="75083" x="2019300" y="1549400"/>
          <p14:tracePt t="75099" x="2025650" y="1536700"/>
          <p14:tracePt t="75116" x="2025650" y="1530350"/>
          <p14:tracePt t="75134" x="2032000" y="1530350"/>
          <p14:tracePt t="75150" x="2038350" y="1530350"/>
          <p14:tracePt t="75167" x="2044700" y="1530350"/>
          <p14:tracePt t="75182" x="2057400" y="1536700"/>
          <p14:tracePt t="75199" x="2070100" y="1562100"/>
          <p14:tracePt t="75216" x="2070100" y="1587500"/>
          <p14:tracePt t="75232" x="2070100" y="1625600"/>
          <p14:tracePt t="75249" x="2070100" y="1651000"/>
          <p14:tracePt t="75266" x="2070100" y="1670050"/>
          <p14:tracePt t="75299" x="2070100" y="1676400"/>
          <p14:tracePt t="75350" x="2063750" y="1676400"/>
          <p14:tracePt t="75358" x="2057400" y="1676400"/>
          <p14:tracePt t="75366" x="2044700" y="1670050"/>
          <p14:tracePt t="75382" x="2025650" y="1638300"/>
          <p14:tracePt t="75399" x="2025650" y="1600200"/>
          <p14:tracePt t="75416" x="2025650" y="1562100"/>
          <p14:tracePt t="75432" x="2025650" y="1530350"/>
          <p14:tracePt t="75449" x="2032000" y="1524000"/>
          <p14:tracePt t="75466" x="2038350" y="1517650"/>
          <p14:tracePt t="75512" x="2051050" y="1517650"/>
          <p14:tracePt t="75522" x="2057400" y="1524000"/>
          <p14:tracePt t="75533" x="2070100" y="1536700"/>
          <p14:tracePt t="75550" x="2095500" y="1606550"/>
          <p14:tracePt t="75566" x="2108200" y="1657350"/>
          <p14:tracePt t="75582" x="2114550" y="1708150"/>
          <p14:tracePt t="75599" x="2114550" y="1720850"/>
          <p14:tracePt t="75616" x="2108200" y="1733550"/>
          <p14:tracePt t="75632" x="2101850" y="1733550"/>
          <p14:tracePt t="75649" x="2095500" y="1733550"/>
          <p14:tracePt t="75666" x="2076450" y="1733550"/>
          <p14:tracePt t="75682" x="2063750" y="1714500"/>
          <p14:tracePt t="75699" x="2044700" y="1695450"/>
          <p14:tracePt t="75716" x="2038350" y="1676400"/>
          <p14:tracePt t="75732" x="2032000" y="1651000"/>
          <p14:tracePt t="75749" x="2032000" y="1625600"/>
          <p14:tracePt t="75750" x="2032000" y="1619250"/>
          <p14:tracePt t="75766" x="2032000" y="1587500"/>
          <p14:tracePt t="75782" x="2038350" y="1574800"/>
          <p14:tracePt t="75862" x="2038350" y="1568450"/>
          <p14:tracePt t="75944" x="2044700" y="1568450"/>
          <p14:tracePt t="75959" x="2044700" y="1581150"/>
          <p14:tracePt t="75977" x="2044700" y="1593850"/>
          <p14:tracePt t="75984" x="2044700" y="1600200"/>
          <p14:tracePt t="76088" x="2044700" y="1606550"/>
          <p14:tracePt t="76104" x="2038350" y="1600200"/>
          <p14:tracePt t="76112" x="2038350" y="1581150"/>
          <p14:tracePt t="76119" x="2038350" y="1568450"/>
          <p14:tracePt t="76133" x="2038350" y="1555750"/>
          <p14:tracePt t="76149" x="2038350" y="1530350"/>
          <p14:tracePt t="76223" x="2038350" y="1524000"/>
          <p14:tracePt t="76230" x="2044700" y="1524000"/>
          <p14:tracePt t="76240" x="2051050" y="1524000"/>
          <p14:tracePt t="76249" x="2057400" y="1524000"/>
          <p14:tracePt t="76266" x="2070100" y="1549400"/>
          <p14:tracePt t="76282" x="2076450" y="1574800"/>
          <p14:tracePt t="76299" x="2076450" y="1600200"/>
          <p14:tracePt t="76316" x="2076450" y="1619250"/>
          <p14:tracePt t="76320" x="2076450" y="1631950"/>
          <p14:tracePt t="76333" x="2076450" y="1638300"/>
          <p14:tracePt t="76349" x="2076450" y="1651000"/>
          <p14:tracePt t="76366" x="2076450" y="1663700"/>
          <p14:tracePt t="76446" x="2063750" y="1663700"/>
          <p14:tracePt t="76454" x="2044700" y="1663700"/>
          <p14:tracePt t="76466" x="2044700" y="1657350"/>
          <p14:tracePt t="76482" x="2025650" y="1619250"/>
          <p14:tracePt t="76499" x="2025650" y="1587500"/>
          <p14:tracePt t="76516" x="2025650" y="1574800"/>
          <p14:tracePt t="76532" x="2025650" y="1562100"/>
          <p14:tracePt t="76558" x="2032000" y="1562100"/>
          <p14:tracePt t="76583" x="2038350" y="1562100"/>
          <p14:tracePt t="76590" x="2038350" y="1568450"/>
          <p14:tracePt t="76599" x="2044700" y="1568450"/>
          <p14:tracePt t="76616" x="2051050" y="1587500"/>
          <p14:tracePt t="76632" x="2063750" y="1606550"/>
          <p14:tracePt t="76649" x="2063750" y="1625600"/>
          <p14:tracePt t="76666" x="2063750" y="1631950"/>
          <p14:tracePt t="76846" x="0" y="0"/>
        </p14:tracePtLst>
        <p14:tracePtLst>
          <p14:tracePt t="81356" x="5403850" y="2457450"/>
          <p14:tracePt t="81398" x="5410200" y="2457450"/>
          <p14:tracePt t="81406" x="5416550" y="2457450"/>
          <p14:tracePt t="81422" x="5416550" y="2451100"/>
          <p14:tracePt t="81438" x="5416550" y="2444750"/>
          <p14:tracePt t="81454" x="5410200" y="2432050"/>
          <p14:tracePt t="81466" x="5397500" y="2432050"/>
          <p14:tracePt t="81482" x="5384800" y="2425700"/>
          <p14:tracePt t="81499" x="5378450" y="2425700"/>
          <p14:tracePt t="81608" x="5372100" y="2425700"/>
          <p14:tracePt t="81632" x="5372100" y="2432050"/>
          <p14:tracePt t="81639" x="5359400" y="2438400"/>
          <p14:tracePt t="81650" x="5353050" y="2444750"/>
          <p14:tracePt t="81666" x="5327650" y="2457450"/>
          <p14:tracePt t="81682" x="5264150" y="2476500"/>
          <p14:tracePt t="81699" x="5168900" y="2476500"/>
          <p14:tracePt t="81717" x="5092700" y="2476500"/>
          <p14:tracePt t="81718" x="5054600" y="2476500"/>
          <p14:tracePt t="81732" x="5035550" y="2476500"/>
          <p14:tracePt t="81749" x="4997450" y="2476500"/>
          <p14:tracePt t="81751" x="4984750" y="2476500"/>
          <p14:tracePt t="81766" x="4953000" y="2470150"/>
          <p14:tracePt t="81783" x="4902200" y="2451100"/>
          <p14:tracePt t="81799" x="4889500" y="2451100"/>
          <p14:tracePt t="81816" x="4883150" y="2451100"/>
          <p14:tracePt t="81863" x="4876800" y="2444750"/>
          <p14:tracePt t="81871" x="4876800" y="2438400"/>
          <p14:tracePt t="81882" x="4883150" y="2419350"/>
          <p14:tracePt t="81899" x="4953000" y="2393950"/>
          <p14:tracePt t="81916" x="5067300" y="2362200"/>
          <p14:tracePt t="81932" x="5207000" y="2362200"/>
          <p14:tracePt t="81949" x="5340350" y="2362200"/>
          <p14:tracePt t="81950" x="5397500" y="2362200"/>
          <p14:tracePt t="81966" x="5511800" y="2362200"/>
          <p14:tracePt t="81982" x="5632450" y="2406650"/>
          <p14:tracePt t="81999" x="5740400" y="2444750"/>
          <p14:tracePt t="82016" x="5816600" y="2489200"/>
          <p14:tracePt t="82032" x="5861050" y="2520950"/>
          <p14:tracePt t="82049" x="5892800" y="2552700"/>
          <p14:tracePt t="82066" x="5905500" y="2578100"/>
          <p14:tracePt t="82082" x="5911850" y="2603500"/>
          <p14:tracePt t="82099" x="5918200" y="2628900"/>
          <p14:tracePt t="82116" x="5918200" y="2660650"/>
          <p14:tracePt t="82132" x="5924550" y="2679700"/>
          <p14:tracePt t="82149" x="5924550" y="2705100"/>
          <p14:tracePt t="82150" x="5924550" y="2711450"/>
          <p14:tracePt t="82166" x="5924550" y="2730500"/>
          <p14:tracePt t="82182" x="5924550" y="2749550"/>
          <p14:tracePt t="82199" x="5892800" y="2781300"/>
          <p14:tracePt t="82216" x="5829300" y="2806700"/>
          <p14:tracePt t="82232" x="5734050" y="2819400"/>
          <p14:tracePt t="82249" x="5613400" y="2819400"/>
          <p14:tracePt t="82266" x="5454650" y="2819400"/>
          <p14:tracePt t="82282" x="5308600" y="2819400"/>
          <p14:tracePt t="82299" x="5175250" y="2819400"/>
          <p14:tracePt t="82316" x="5048250" y="2813050"/>
          <p14:tracePt t="82332" x="4972050" y="2794000"/>
          <p14:tracePt t="82349" x="4914900" y="2762250"/>
          <p14:tracePt t="82351" x="4895850" y="2736850"/>
          <p14:tracePt t="82366" x="4826000" y="2692400"/>
          <p14:tracePt t="82382" x="4787900" y="2660650"/>
          <p14:tracePt t="82399" x="4756150" y="2628900"/>
          <p14:tracePt t="82416" x="4730750" y="2590800"/>
          <p14:tracePt t="82432" x="4730750" y="2565400"/>
          <p14:tracePt t="82449" x="4730750" y="2533650"/>
          <p14:tracePt t="82466" x="4730750" y="2495550"/>
          <p14:tracePt t="82483" x="4775200" y="2451100"/>
          <p14:tracePt t="82499" x="4838700" y="2413000"/>
          <p14:tracePt t="82516" x="4921250" y="2387600"/>
          <p14:tracePt t="82532" x="5035550" y="2362200"/>
          <p14:tracePt t="82549" x="5156200" y="2343150"/>
          <p14:tracePt t="82551" x="5213350" y="2343150"/>
          <p14:tracePt t="82566" x="5327650" y="2343150"/>
          <p14:tracePt t="82582" x="5429250" y="2349500"/>
          <p14:tracePt t="82599" x="5537200" y="2381250"/>
          <p14:tracePt t="82616" x="5638800" y="2413000"/>
          <p14:tracePt t="82632" x="5740400" y="2444750"/>
          <p14:tracePt t="82649" x="5854700" y="2495550"/>
          <p14:tracePt t="82666" x="5937250" y="2540000"/>
          <p14:tracePt t="82682" x="6007100" y="2571750"/>
          <p14:tracePt t="82699" x="6057900" y="2603500"/>
          <p14:tracePt t="82716" x="6083300" y="2622550"/>
          <p14:tracePt t="82732" x="6108700" y="2641600"/>
          <p14:tracePt t="82749" x="6108700" y="2647950"/>
          <p14:tracePt t="82790" x="6108700" y="2667000"/>
          <p14:tracePt t="82798" x="6108700" y="2686050"/>
          <p14:tracePt t="82806" x="6108700" y="2692400"/>
          <p14:tracePt t="82816" x="6108700" y="2705100"/>
          <p14:tracePt t="82832" x="6051550" y="2768600"/>
          <p14:tracePt t="82849" x="5962650" y="2800350"/>
          <p14:tracePt t="82866" x="5842000" y="2838450"/>
          <p14:tracePt t="82882" x="5702300" y="2844800"/>
          <p14:tracePt t="82899" x="5562600" y="2844800"/>
          <p14:tracePt t="82916" x="5416550" y="2844800"/>
          <p14:tracePt t="82918" x="5359400" y="2844800"/>
          <p14:tracePt t="82933" x="5295900" y="2838450"/>
          <p14:tracePt t="82949" x="5175250" y="2813050"/>
          <p14:tracePt t="82951" x="5130800" y="2794000"/>
          <p14:tracePt t="82966" x="5035550" y="2736850"/>
          <p14:tracePt t="82983" x="5003800" y="2705100"/>
          <p14:tracePt t="82999" x="4978400" y="2660650"/>
          <p14:tracePt t="83016" x="4972050" y="2616200"/>
          <p14:tracePt t="83033" x="4972050" y="2552700"/>
          <p14:tracePt t="83049" x="4972050" y="2495550"/>
          <p14:tracePt t="83066" x="5022850" y="2425700"/>
          <p14:tracePt t="83083" x="5111750" y="2387600"/>
          <p14:tracePt t="83100" x="5226050" y="2355850"/>
          <p14:tracePt t="83103" x="5289550" y="2349500"/>
          <p14:tracePt t="83116" x="5372100" y="2349500"/>
          <p14:tracePt t="83133" x="5518150" y="2349500"/>
          <p14:tracePt t="83149" x="5676900" y="2349500"/>
          <p14:tracePt t="83152" x="5753100" y="2349500"/>
          <p14:tracePt t="83166" x="5886450" y="2387600"/>
          <p14:tracePt t="83183" x="6013450" y="2425700"/>
          <p14:tracePt t="83200" x="6102350" y="2451100"/>
          <p14:tracePt t="83216" x="6184900" y="2508250"/>
          <p14:tracePt t="83232" x="6261100" y="2552700"/>
          <p14:tracePt t="83249" x="6337300" y="2603500"/>
          <p14:tracePt t="83266" x="6407150" y="2635250"/>
          <p14:tracePt t="83282" x="6445250" y="2660650"/>
          <p14:tracePt t="83299" x="6451600" y="2667000"/>
          <p14:tracePt t="83332" x="6457950" y="2667000"/>
          <p14:tracePt t="83367" x="6464300" y="2673350"/>
          <p14:tracePt t="83382" x="6464300" y="2679700"/>
          <p14:tracePt t="83390" x="6464300" y="2686050"/>
          <p14:tracePt t="83399" x="6432550" y="2698750"/>
          <p14:tracePt t="83416" x="6324600" y="2711450"/>
          <p14:tracePt t="83432" x="6210300" y="2730500"/>
          <p14:tracePt t="83449" x="6108700" y="2743200"/>
          <p14:tracePt t="83466" x="6038850" y="2749550"/>
          <p14:tracePt t="83482" x="5988050" y="2749550"/>
          <p14:tracePt t="83499" x="5956300" y="2749550"/>
          <p14:tracePt t="83516" x="5924550" y="2743200"/>
          <p14:tracePt t="83533" x="5861050" y="2724150"/>
          <p14:tracePt t="83535" x="5822950" y="2698750"/>
          <p14:tracePt t="83536" x="0" y="0"/>
        </p14:tracePtLst>
        <p14:tracePtLst>
          <p14:tracePt t="94360" x="6997700" y="3302000"/>
          <p14:tracePt t="94463" x="6997700" y="3308350"/>
          <p14:tracePt t="94470" x="6985000" y="3308350"/>
          <p14:tracePt t="94482" x="6959600" y="3308350"/>
          <p14:tracePt t="94499" x="6889750" y="3308350"/>
          <p14:tracePt t="94516" x="6807200" y="3308350"/>
          <p14:tracePt t="94532" x="6756400" y="3308350"/>
          <p14:tracePt t="94534" x="6743700" y="3308350"/>
          <p14:tracePt t="94549" x="6737350" y="3308350"/>
          <p14:tracePt t="94599" x="6731000" y="3308350"/>
          <p14:tracePt t="94614" x="6718300" y="3308350"/>
          <p14:tracePt t="94647" x="6731000" y="3302000"/>
          <p14:tracePt t="94656" x="6750050" y="3302000"/>
          <p14:tracePt t="94666" x="6775450" y="3289300"/>
          <p14:tracePt t="94683" x="6864350" y="3289300"/>
          <p14:tracePt t="94699" x="6972300" y="3289300"/>
          <p14:tracePt t="94702" x="7016750" y="3289300"/>
          <p14:tracePt t="94716" x="7048500" y="3289300"/>
          <p14:tracePt t="94733" x="7137400" y="3289300"/>
          <p14:tracePt t="94737" x="7169150" y="3302000"/>
          <p14:tracePt t="94749" x="7194550" y="3308350"/>
          <p14:tracePt t="94767" x="7213600" y="3340100"/>
          <p14:tracePt t="94783" x="7213600" y="3346450"/>
          <p14:tracePt t="94799" x="7213600" y="3359150"/>
          <p14:tracePt t="94816" x="7207250" y="3384550"/>
          <p14:tracePt t="94833" x="7118350" y="3390900"/>
          <p14:tracePt t="94849" x="6915150" y="3409950"/>
          <p14:tracePt t="94866" x="6705600" y="3409950"/>
          <p14:tracePt t="94883" x="6375400" y="3409950"/>
          <p14:tracePt t="94899" x="5981700" y="3409950"/>
          <p14:tracePt t="94902" x="5772150" y="3409950"/>
          <p14:tracePt t="94917" x="5530850" y="3409950"/>
          <p14:tracePt t="94918" x="5289550" y="3409950"/>
          <p14:tracePt t="94932" x="5067300" y="3409950"/>
          <p14:tracePt t="94949" x="4705350" y="3409950"/>
          <p14:tracePt t="94950" x="4565650" y="3409950"/>
          <p14:tracePt t="94966" x="4387850" y="3409950"/>
          <p14:tracePt t="94982" x="4279900" y="3409950"/>
          <p14:tracePt t="94999" x="4191000" y="3409950"/>
          <p14:tracePt t="95016" x="4095750" y="3409950"/>
          <p14:tracePt t="95032" x="4006850" y="3409950"/>
          <p14:tracePt t="95049" x="3905250" y="3409950"/>
          <p14:tracePt t="95066" x="3797300" y="3422650"/>
          <p14:tracePt t="95082" x="3721100" y="3441700"/>
          <p14:tracePt t="95099" x="3651250" y="3448050"/>
          <p14:tracePt t="95116" x="3568700" y="3454400"/>
          <p14:tracePt t="95133" x="3479800" y="3473450"/>
          <p14:tracePt t="95149" x="3371850" y="3486150"/>
          <p14:tracePt t="95150" x="3333750" y="3498850"/>
          <p14:tracePt t="95166" x="3219450" y="3511550"/>
          <p14:tracePt t="95183" x="3124200" y="3536950"/>
          <p14:tracePt t="95199" x="3054350" y="3543300"/>
          <p14:tracePt t="95216" x="3009900" y="3562350"/>
          <p14:tracePt t="95232" x="2997200" y="3562350"/>
          <p14:tracePt t="95249" x="2978150" y="3568700"/>
          <p14:tracePt t="95266" x="2952750" y="3575050"/>
          <p14:tracePt t="95282" x="2933700" y="3581400"/>
          <p14:tracePt t="95299" x="2895600" y="3594100"/>
          <p14:tracePt t="95316" x="2889250" y="3594100"/>
          <p14:tracePt t="95471" x="2882900" y="3606800"/>
          <p14:tracePt t="95481" x="2889250" y="3619500"/>
          <p14:tracePt t="95489" x="2895600" y="3625850"/>
          <p14:tracePt t="95499" x="2908300" y="3638550"/>
          <p14:tracePt t="95516" x="2927350" y="3657600"/>
          <p14:tracePt t="95533" x="2933700" y="3663950"/>
          <p14:tracePt t="95549" x="2940050" y="3670300"/>
          <p14:tracePt t="95567" x="2952750" y="3670300"/>
          <p14:tracePt t="95583" x="2959100" y="3676650"/>
          <p14:tracePt t="95606" x="2965450" y="3676650"/>
          <p14:tracePt t="95616" x="2978150" y="3676650"/>
          <p14:tracePt t="95632" x="2990850" y="3683000"/>
          <p14:tracePt t="95649" x="2997200" y="3683000"/>
          <p14:tracePt t="95666" x="3009900" y="3683000"/>
          <p14:tracePt t="95742" x="3009900" y="3689350"/>
          <p14:tracePt t="98934" x="0" y="0"/>
        </p14:tracePtLst>
        <p14:tracePtLst>
          <p14:tracePt t="104471" x="1435100" y="1682750"/>
          <p14:tracePt t="104639" x="1428750" y="1682750"/>
          <p14:tracePt t="104655" x="1428750" y="1676400"/>
          <p14:tracePt t="104663" x="1428750" y="1663700"/>
          <p14:tracePt t="104670" x="1428750" y="1651000"/>
          <p14:tracePt t="104682" x="1428750" y="1638300"/>
          <p14:tracePt t="104699" x="1428750" y="1612900"/>
          <p14:tracePt t="104716" x="1428750" y="1593850"/>
          <p14:tracePt t="104733" x="1428750" y="1568450"/>
          <p14:tracePt t="104735" x="1428750" y="1555750"/>
          <p14:tracePt t="104751" x="1428750" y="1549400"/>
          <p14:tracePt t="104766" x="1435100" y="1536700"/>
          <p14:tracePt t="104783" x="1441450" y="1530350"/>
          <p14:tracePt t="104799" x="1441450" y="1524000"/>
          <p14:tracePt t="104816" x="1447800" y="1524000"/>
          <p14:tracePt t="104832" x="1460500" y="1511300"/>
          <p14:tracePt t="104850" x="1466850" y="1504950"/>
          <p14:tracePt t="104866" x="1479550" y="1504950"/>
          <p14:tracePt t="104899" x="1492250" y="1504950"/>
          <p14:tracePt t="104918" x="1498600" y="1504950"/>
          <p14:tracePt t="104934" x="1504950" y="1504950"/>
          <p14:tracePt t="104949" x="1511300" y="1504950"/>
          <p14:tracePt t="104966" x="1536700" y="1504950"/>
          <p14:tracePt t="104982" x="1549400" y="1530350"/>
          <p14:tracePt t="104999" x="1568450" y="1555750"/>
          <p14:tracePt t="105016" x="1574800" y="1581150"/>
          <p14:tracePt t="105033" x="1574800" y="1593850"/>
          <p14:tracePt t="105049" x="1574800" y="1600200"/>
          <p14:tracePt t="105066" x="1574800" y="1619250"/>
          <p14:tracePt t="105083" x="1574800" y="1625600"/>
          <p14:tracePt t="105099" x="1568450" y="1644650"/>
          <p14:tracePt t="105102" x="1562100" y="1644650"/>
          <p14:tracePt t="105116" x="1562100" y="1651000"/>
          <p14:tracePt t="105133" x="1543050" y="1663700"/>
          <p14:tracePt t="105149" x="1517650" y="1676400"/>
          <p14:tracePt t="105151" x="1511300" y="1682750"/>
          <p14:tracePt t="105166" x="1498600" y="1682750"/>
          <p14:tracePt t="105183" x="1479550" y="1695450"/>
          <p14:tracePt t="105200" x="1466850" y="1701800"/>
          <p14:tracePt t="105327" x="1454150" y="1695450"/>
          <p14:tracePt t="105335" x="1435100" y="1682750"/>
          <p14:tracePt t="105343" x="1428750" y="1676400"/>
          <p14:tracePt t="105351" x="1428750" y="1663700"/>
          <p14:tracePt t="105366" x="1416050" y="1644650"/>
          <p14:tracePt t="105383" x="1416050" y="1625600"/>
          <p14:tracePt t="105399" x="1409700" y="1606550"/>
          <p14:tracePt t="105416" x="1409700" y="1587500"/>
          <p14:tracePt t="105432" x="1409700" y="1574800"/>
          <p14:tracePt t="105449" x="1409700" y="1555750"/>
          <p14:tracePt t="105466" x="1416050" y="1549400"/>
          <p14:tracePt t="105482" x="1435100" y="1530350"/>
          <p14:tracePt t="105526" x="1441450" y="1530350"/>
          <p14:tracePt t="105544" x="1441450" y="1524000"/>
          <p14:tracePt t="105552" x="1447800" y="1524000"/>
          <p14:tracePt t="105566" x="1466850" y="1524000"/>
          <p14:tracePt t="105583" x="1479550" y="1524000"/>
          <p14:tracePt t="105599" x="1492250" y="1524000"/>
          <p14:tracePt t="105616" x="1504950" y="1530350"/>
          <p14:tracePt t="105632" x="1517650" y="1543050"/>
          <p14:tracePt t="105649" x="1524000" y="1549400"/>
          <p14:tracePt t="105666" x="1536700" y="1574800"/>
          <p14:tracePt t="105682" x="1536700" y="1587500"/>
          <p14:tracePt t="105699" x="1536700" y="1606550"/>
          <p14:tracePt t="105716" x="1536700" y="1625600"/>
          <p14:tracePt t="105732" x="1536700" y="1638300"/>
          <p14:tracePt t="105749" x="1536700" y="1657350"/>
          <p14:tracePt t="105750" x="1530350" y="1670050"/>
          <p14:tracePt t="105766" x="1511300" y="1682750"/>
          <p14:tracePt t="105782" x="1492250" y="1701800"/>
          <p14:tracePt t="105799" x="1466850" y="1708150"/>
          <p14:tracePt t="105816" x="1441450" y="1720850"/>
          <p14:tracePt t="105832" x="1428750" y="1720850"/>
          <p14:tracePt t="105849" x="1416050" y="1720850"/>
          <p14:tracePt t="105866" x="1403350" y="1720850"/>
          <p14:tracePt t="105883" x="1390650" y="1720850"/>
          <p14:tracePt t="105899" x="1384300" y="1720850"/>
          <p14:tracePt t="105916" x="1371600" y="1720850"/>
          <p14:tracePt t="105933" x="1352550" y="1701800"/>
          <p14:tracePt t="105949" x="1339850" y="1670050"/>
          <p14:tracePt t="105951" x="1339850" y="1644650"/>
          <p14:tracePt t="105966" x="1333500" y="1600200"/>
          <p14:tracePt t="105983" x="1333500" y="1562100"/>
          <p14:tracePt t="105999" x="1333500" y="1536700"/>
          <p14:tracePt t="106016" x="1346200" y="1524000"/>
          <p14:tracePt t="106033" x="1365250" y="1498600"/>
          <p14:tracePt t="106049" x="1390650" y="1479550"/>
          <p14:tracePt t="106066" x="1409700" y="1473200"/>
          <p14:tracePt t="106083" x="1416050" y="1466850"/>
          <p14:tracePt t="106099" x="1422400" y="1466850"/>
          <p14:tracePt t="106116" x="1441450" y="1460500"/>
          <p14:tracePt t="106132" x="1447800" y="1460500"/>
          <p14:tracePt t="106150" x="1460500" y="1466850"/>
          <p14:tracePt t="106151" x="1466850" y="1473200"/>
          <p14:tracePt t="106166" x="1473200" y="1492250"/>
          <p14:tracePt t="106183" x="1492250" y="1511300"/>
          <p14:tracePt t="106199" x="1498600" y="1536700"/>
          <p14:tracePt t="106216" x="1498600" y="1555750"/>
          <p14:tracePt t="106232" x="1498600" y="1581150"/>
          <p14:tracePt t="106249" x="1511300" y="1600200"/>
          <p14:tracePt t="106266" x="1511300" y="1625600"/>
          <p14:tracePt t="106282" x="1504950" y="1657350"/>
          <p14:tracePt t="106299" x="1479550" y="1682750"/>
          <p14:tracePt t="106316" x="1460500" y="1695450"/>
          <p14:tracePt t="106332" x="1447800" y="1695450"/>
          <p14:tracePt t="106367" x="1441450" y="1695450"/>
          <p14:tracePt t="106382" x="1435100" y="1695450"/>
          <p14:tracePt t="106398" x="1428750" y="1695450"/>
          <p14:tracePt t="106406" x="1422400" y="1695450"/>
          <p14:tracePt t="106416" x="1403350" y="1689100"/>
          <p14:tracePt t="106433" x="1397000" y="1682750"/>
          <p14:tracePt t="106449" x="1390650" y="1651000"/>
          <p14:tracePt t="106466" x="1384300" y="1619250"/>
          <p14:tracePt t="106482" x="1384300" y="1581150"/>
          <p14:tracePt t="106499" x="1384300" y="1555750"/>
          <p14:tracePt t="106516" x="1397000" y="1543050"/>
          <p14:tracePt t="106532" x="1422400" y="1543050"/>
          <p14:tracePt t="106549" x="1435100" y="1530350"/>
          <p14:tracePt t="106566" x="1454150" y="1530350"/>
          <p14:tracePt t="106582" x="1473200" y="1536700"/>
          <p14:tracePt t="106599" x="1492250" y="1549400"/>
          <p14:tracePt t="106616" x="1517650" y="1555750"/>
          <p14:tracePt t="106633" x="1549400" y="1574800"/>
          <p14:tracePt t="106649" x="1562100" y="1581150"/>
          <p14:tracePt t="106666" x="1568450" y="1593850"/>
          <p14:tracePt t="106682" x="1568450" y="1631950"/>
          <p14:tracePt t="106699" x="1568450" y="1657350"/>
          <p14:tracePt t="106716" x="1568450" y="1682750"/>
          <p14:tracePt t="106732" x="1549400" y="1708150"/>
          <p14:tracePt t="106749" x="1530350" y="1720850"/>
          <p14:tracePt t="106766" x="1511300" y="1727200"/>
          <p14:tracePt t="106782" x="1498600" y="1727200"/>
          <p14:tracePt t="106799" x="1492250" y="1727200"/>
          <p14:tracePt t="106816" x="1473200" y="1720850"/>
          <p14:tracePt t="106832" x="1454150" y="1708150"/>
          <p14:tracePt t="106849" x="1435100" y="1682750"/>
          <p14:tracePt t="106866" x="1422400" y="1657350"/>
          <p14:tracePt t="106882" x="1416050" y="1631950"/>
          <p14:tracePt t="106899" x="1416050" y="1600200"/>
          <p14:tracePt t="106916" x="1416050" y="1574800"/>
          <p14:tracePt t="106932" x="1416050" y="1555750"/>
          <p14:tracePt t="106949" x="1416050" y="1543050"/>
          <p14:tracePt t="106966" x="1428750" y="1530350"/>
          <p14:tracePt t="106982" x="1441450" y="1524000"/>
          <p14:tracePt t="106999" x="1454150" y="1524000"/>
          <p14:tracePt t="107016" x="1466850" y="1524000"/>
          <p14:tracePt t="107032" x="1479550" y="1524000"/>
          <p14:tracePt t="107049" x="1485900" y="1524000"/>
          <p14:tracePt t="107066" x="1511300" y="1530350"/>
          <p14:tracePt t="107082" x="1524000" y="1555750"/>
          <p14:tracePt t="107099" x="1536700" y="1574800"/>
          <p14:tracePt t="107116" x="1536700" y="1593850"/>
          <p14:tracePt t="107132" x="1536700" y="1606550"/>
          <p14:tracePt t="107149" x="1536700" y="1631950"/>
          <p14:tracePt t="107167" x="1517650" y="1657350"/>
          <p14:tracePt t="107183" x="1492250" y="1663700"/>
          <p14:tracePt t="107199" x="1466850" y="1670050"/>
          <p14:tracePt t="107216" x="1441450" y="1670050"/>
          <p14:tracePt t="107233" x="1428750" y="1670050"/>
          <p14:tracePt t="107249" x="1422400" y="1670050"/>
          <p14:tracePt t="107266" x="1409700" y="1670050"/>
          <p14:tracePt t="107283" x="1397000" y="1663700"/>
          <p14:tracePt t="107299" x="1384300" y="1657350"/>
          <p14:tracePt t="107316" x="1365250" y="1631950"/>
          <p14:tracePt t="107333" x="1365250" y="1600200"/>
          <p14:tracePt t="107334" x="1365250" y="1587500"/>
          <p14:tracePt t="107350" x="1365250" y="1543050"/>
          <p14:tracePt t="107366" x="1377950" y="1511300"/>
          <p14:tracePt t="107383" x="1397000" y="1498600"/>
          <p14:tracePt t="107399" x="1403350" y="1498600"/>
          <p14:tracePt t="107416" x="1409700" y="1498600"/>
          <p14:tracePt t="107432" x="1428750" y="1498600"/>
          <p14:tracePt t="107449" x="1441450" y="1498600"/>
          <p14:tracePt t="107466" x="1460500" y="1504950"/>
          <p14:tracePt t="107483" x="1479550" y="1530350"/>
          <p14:tracePt t="107499" x="1498600" y="1568450"/>
          <p14:tracePt t="107516" x="1504950" y="1600200"/>
          <p14:tracePt t="107532" x="1504950" y="1631950"/>
          <p14:tracePt t="107535" x="1504950" y="1644650"/>
          <p14:tracePt t="107549" x="1504950" y="1657350"/>
          <p14:tracePt t="107566" x="1498600" y="1682750"/>
          <p14:tracePt t="107583" x="1485900" y="1689100"/>
          <p14:tracePt t="107600" x="1473200" y="1695450"/>
          <p14:tracePt t="107616" x="1460500" y="1701800"/>
          <p14:tracePt t="107632" x="1454150" y="1701800"/>
          <p14:tracePt t="107679" x="1447800" y="1701800"/>
          <p14:tracePt t="107688" x="1428750" y="1695450"/>
          <p14:tracePt t="107699" x="1422400" y="1682750"/>
          <p14:tracePt t="107716" x="1409700" y="1663700"/>
          <p14:tracePt t="107733" x="1403350" y="1631950"/>
          <p14:tracePt t="107735" x="1403350" y="1612900"/>
          <p14:tracePt t="107749" x="1403350" y="1587500"/>
          <p14:tracePt t="107767" x="1428750" y="1530350"/>
          <p14:tracePt t="107782" x="1447800" y="1511300"/>
          <p14:tracePt t="107823" x="1454150" y="1511300"/>
          <p14:tracePt t="107839" x="1460500" y="1511300"/>
          <p14:tracePt t="107847" x="1479550" y="1511300"/>
          <p14:tracePt t="107863" x="1492250" y="1511300"/>
          <p14:tracePt t="107871" x="1504950" y="1517650"/>
          <p14:tracePt t="107883" x="1511300" y="1524000"/>
          <p14:tracePt t="107899" x="1517650" y="1555750"/>
          <p14:tracePt t="107916" x="1524000" y="1581150"/>
          <p14:tracePt t="107932" x="1530350" y="1612900"/>
          <p14:tracePt t="107949" x="1530350" y="1644650"/>
          <p14:tracePt t="107966" x="1511300" y="1676400"/>
          <p14:tracePt t="107982" x="1485900" y="1695450"/>
          <p14:tracePt t="107999" x="1460500" y="1701800"/>
          <p14:tracePt t="108016" x="1447800" y="1708150"/>
          <p14:tracePt t="108049" x="1441450" y="1708150"/>
          <p14:tracePt t="108066" x="1435100" y="1701800"/>
          <p14:tracePt t="108083" x="1422400" y="1682750"/>
          <p14:tracePt t="108099" x="1409700" y="1657350"/>
          <p14:tracePt t="108116" x="1403350" y="1631950"/>
          <p14:tracePt t="108132" x="1403350" y="1600200"/>
          <p14:tracePt t="108149" x="1403350" y="1568450"/>
          <p14:tracePt t="108166" x="1416050" y="1543050"/>
          <p14:tracePt t="108182" x="1422400" y="1543050"/>
          <p14:tracePt t="108199" x="1428750" y="1536700"/>
          <p14:tracePt t="108216" x="1435100" y="1536700"/>
          <p14:tracePt t="108232" x="1454150" y="1536700"/>
          <p14:tracePt t="108249" x="1473200" y="1536700"/>
          <p14:tracePt t="108266" x="1492250" y="1555750"/>
          <p14:tracePt t="108282" x="1511300" y="1587500"/>
          <p14:tracePt t="108299" x="1524000" y="1619250"/>
          <p14:tracePt t="108316" x="1524000" y="1657350"/>
          <p14:tracePt t="108333" x="1524000" y="1682750"/>
          <p14:tracePt t="108349" x="1517650" y="1701800"/>
          <p14:tracePt t="108351" x="1511300" y="1708150"/>
          <p14:tracePt t="108367" x="1498600" y="1714500"/>
          <p14:tracePt t="108383" x="1492250" y="1714500"/>
          <p14:tracePt t="108399" x="1479550" y="1714500"/>
          <p14:tracePt t="108432" x="1473200" y="1714500"/>
          <p14:tracePt t="108502" x="1466850" y="1714500"/>
          <p14:tracePt t="109247" x="1447800" y="1714500"/>
          <p14:tracePt t="109256" x="1441450" y="1714500"/>
          <p14:tracePt t="109266" x="1441450" y="1708150"/>
          <p14:tracePt t="109283" x="1441450" y="1701800"/>
          <p14:tracePt t="109299" x="1435100" y="1689100"/>
          <p14:tracePt t="109317" x="1435100" y="1682750"/>
          <p14:tracePt t="109648" x="1435100" y="1676400"/>
          <p14:tracePt t="112735" x="0" y="0"/>
        </p14:tracePtLst>
        <p14:tracePtLst>
          <p14:tracePt t="113487" x="1492250" y="1682750"/>
          <p14:tracePt t="113624" x="1492250" y="1676400"/>
          <p14:tracePt t="113633" x="1492250" y="1670050"/>
          <p14:tracePt t="113649" x="1492250" y="1663700"/>
          <p14:tracePt t="113666" x="1492250" y="1651000"/>
          <p14:tracePt t="113683" x="1492250" y="1644650"/>
          <p14:tracePt t="113703" x="1492250" y="1638300"/>
          <p14:tracePt t="113716" x="1492250" y="1631950"/>
          <p14:tracePt t="113735" x="1498600" y="1619250"/>
          <p14:tracePt t="113767" x="1498600" y="1612900"/>
          <p14:tracePt t="113775" x="1504950" y="1612900"/>
          <p14:tracePt t="113807" x="1504950" y="1606550"/>
          <p14:tracePt t="113815" x="1504950" y="1600200"/>
          <p14:tracePt t="114894" x="0" y="0"/>
        </p14:tracePtLst>
        <p14:tracePtLst>
          <p14:tracePt t="116138" x="1492250" y="1568450"/>
          <p14:tracePt t="116502" x="1498600" y="1562100"/>
          <p14:tracePt t="116510" x="1511300" y="1549400"/>
          <p14:tracePt t="116519" x="1517650" y="1549400"/>
          <p14:tracePt t="116533" x="1536700" y="1536700"/>
          <p14:tracePt t="116549" x="1562100" y="1524000"/>
          <p14:tracePt t="116566" x="1587500" y="1504950"/>
          <p14:tracePt t="116583" x="1600200" y="1498600"/>
          <p14:tracePt t="116727" x="1606550" y="1492250"/>
          <p14:tracePt t="116735" x="1638300" y="1473200"/>
          <p14:tracePt t="116749" x="1651000" y="1466850"/>
          <p14:tracePt t="116767" x="1695450" y="1435100"/>
          <p14:tracePt t="116783" x="1701800" y="1428750"/>
          <p14:tracePt t="117054" x="0" y="0"/>
        </p14:tracePtLst>
        <p14:tracePtLst>
          <p14:tracePt t="118208" x="1473200" y="1574800"/>
          <p14:tracePt t="118655" x="0" y="0"/>
        </p14:tracePtLst>
        <p14:tracePtLst>
          <p14:tracePt t="121946" x="2000250" y="1568450"/>
          <p14:tracePt t="121966" x="2000250" y="1555750"/>
          <p14:tracePt t="121982" x="2000250" y="1536700"/>
          <p14:tracePt t="121999" x="2000250" y="1530350"/>
          <p14:tracePt t="122016" x="2000250" y="1504950"/>
          <p14:tracePt t="122032" x="2012950" y="1492250"/>
          <p14:tracePt t="122049" x="2025650" y="1473200"/>
          <p14:tracePt t="122066" x="2032000" y="1466850"/>
          <p14:tracePt t="122082" x="2044700" y="1454150"/>
          <p14:tracePt t="122099" x="2063750" y="1447800"/>
          <p14:tracePt t="122116" x="2070100" y="1447800"/>
          <p14:tracePt t="122132" x="2076450" y="1447800"/>
          <p14:tracePt t="122150" x="2082800" y="1447800"/>
          <p14:tracePt t="122177" x="2089150" y="1447800"/>
          <p14:tracePt t="122184" x="2095500" y="1447800"/>
          <p14:tracePt t="122199" x="2108200" y="1447800"/>
          <p14:tracePt t="122216" x="2120900" y="1454150"/>
          <p14:tracePt t="122233" x="2133600" y="1479550"/>
          <p14:tracePt t="122249" x="2146300" y="1498600"/>
          <p14:tracePt t="122266" x="2146300" y="1511300"/>
          <p14:tracePt t="122283" x="2146300" y="1530350"/>
          <p14:tracePt t="122287" x="2146300" y="1549400"/>
          <p14:tracePt t="122299" x="2133600" y="1562100"/>
          <p14:tracePt t="122316" x="2114550" y="1593850"/>
          <p14:tracePt t="122318" x="2101850" y="1612900"/>
          <p14:tracePt t="122333" x="2095500" y="1619250"/>
          <p14:tracePt t="122349" x="2063750" y="1651000"/>
          <p14:tracePt t="122353" x="2051050" y="1657350"/>
          <p14:tracePt t="122366" x="2012950" y="1682750"/>
          <p14:tracePt t="122382" x="2000250" y="1689100"/>
          <p14:tracePt t="122399" x="1993900" y="1708150"/>
          <p14:tracePt t="122416" x="1974850" y="1714500"/>
          <p14:tracePt t="122433" x="1949450" y="1714500"/>
          <p14:tracePt t="122449" x="1936750" y="1720850"/>
          <p14:tracePt t="122466" x="1917700" y="1720850"/>
          <p14:tracePt t="122482" x="1898650" y="1720850"/>
          <p14:tracePt t="122499" x="1873250" y="1720850"/>
          <p14:tracePt t="122516" x="1847850" y="1708150"/>
          <p14:tracePt t="122532" x="1828800" y="1695450"/>
          <p14:tracePt t="122550" x="1809750" y="1689100"/>
          <p14:tracePt t="122550" x="1797050" y="1676400"/>
          <p14:tracePt t="122566" x="1790700" y="1657350"/>
          <p14:tracePt t="122582" x="1778000" y="1625600"/>
          <p14:tracePt t="122599" x="1778000" y="1593850"/>
          <p14:tracePt t="122616" x="1778000" y="1555750"/>
          <p14:tracePt t="122632" x="1778000" y="1524000"/>
          <p14:tracePt t="122649" x="1778000" y="1517650"/>
          <p14:tracePt t="122666" x="1778000" y="1504950"/>
          <p14:tracePt t="122683" x="1790700" y="1492250"/>
          <p14:tracePt t="122699" x="1816100" y="1479550"/>
          <p14:tracePt t="122716" x="1828800" y="1473200"/>
          <p14:tracePt t="122732" x="1841500" y="1466850"/>
          <p14:tracePt t="122791" x="1854200" y="1466850"/>
          <p14:tracePt t="122814" x="1860550" y="1466850"/>
          <p14:tracePt t="122823" x="1866900" y="1466850"/>
          <p14:tracePt t="122832" x="1879600" y="1473200"/>
          <p14:tracePt t="122849" x="1898650" y="1504950"/>
          <p14:tracePt t="122866" x="1911350" y="1524000"/>
          <p14:tracePt t="122882" x="1924050" y="1549400"/>
          <p14:tracePt t="122899" x="1924050" y="1568450"/>
          <p14:tracePt t="122916" x="1936750" y="1587500"/>
          <p14:tracePt t="122933" x="1943100" y="1593850"/>
          <p14:tracePt t="122935" x="1949450" y="1606550"/>
          <p14:tracePt t="122949" x="1949450" y="1612900"/>
          <p14:tracePt t="122966" x="1955800" y="1631950"/>
          <p14:tracePt t="122982" x="1955800" y="1644650"/>
          <p14:tracePt t="122999" x="1955800" y="1657350"/>
          <p14:tracePt t="123016" x="1955800" y="1663700"/>
          <p14:tracePt t="123032" x="1955800" y="1682750"/>
          <p14:tracePt t="123049" x="1943100" y="1695450"/>
          <p14:tracePt t="123066" x="1924050" y="1695450"/>
          <p14:tracePt t="123082" x="1911350" y="1701800"/>
          <p14:tracePt t="123099" x="1898650" y="1708150"/>
          <p14:tracePt t="123150" x="1885950" y="1708150"/>
          <p14:tracePt t="123158" x="1879600" y="1708150"/>
          <p14:tracePt t="123166" x="1866900" y="1708150"/>
          <p14:tracePt t="123182" x="1854200" y="1689100"/>
          <p14:tracePt t="123199" x="1841500" y="1670050"/>
          <p14:tracePt t="123216" x="1841500" y="1631950"/>
          <p14:tracePt t="123233" x="1841500" y="1606550"/>
          <p14:tracePt t="123249" x="1847850" y="1587500"/>
          <p14:tracePt t="123266" x="1860550" y="1568450"/>
          <p14:tracePt t="123283" x="1879600" y="1555750"/>
          <p14:tracePt t="123299" x="1911350" y="1543050"/>
          <p14:tracePt t="123316" x="1936750" y="1536700"/>
          <p14:tracePt t="123333" x="1949450" y="1530350"/>
          <p14:tracePt t="123334" x="1955800" y="1530350"/>
          <p14:tracePt t="123375" x="1968500" y="1530350"/>
          <p14:tracePt t="123399" x="1974850" y="1530350"/>
          <p14:tracePt t="123415" x="1974850" y="1536700"/>
          <p14:tracePt t="123423" x="1981200" y="1536700"/>
          <p14:tracePt t="123432" x="1987550" y="1543050"/>
          <p14:tracePt t="123449" x="2000250" y="1568450"/>
          <p14:tracePt t="123466" x="2012950" y="1581150"/>
          <p14:tracePt t="123482" x="2019300" y="1600200"/>
          <p14:tracePt t="123499" x="2025650" y="1619250"/>
          <p14:tracePt t="123516" x="2025650" y="1631950"/>
          <p14:tracePt t="123532" x="2025650" y="1638300"/>
          <p14:tracePt t="123549" x="2025650" y="1651000"/>
          <p14:tracePt t="123566" x="2025650" y="1657350"/>
          <p14:tracePt t="123590" x="2025650" y="1670050"/>
          <p14:tracePt t="123622" x="2025650" y="1676400"/>
          <p14:tracePt t="123942" x="0" y="0"/>
        </p14:tracePtLst>
        <p14:tracePtLst>
          <p14:tracePt t="127672" x="2235200" y="1631950"/>
          <p14:tracePt t="128223" x="0" y="0"/>
        </p14:tracePtLst>
        <p14:tracePtLst>
          <p14:tracePt t="128849" x="1447800" y="1619250"/>
          <p14:tracePt t="128903" x="1454150" y="1619250"/>
          <p14:tracePt t="128975" x="1460500" y="1619250"/>
          <p14:tracePt t="128983" x="1466850" y="1619250"/>
          <p14:tracePt t="129008" x="1473200" y="1619250"/>
          <p14:tracePt t="129031" x="1479550" y="1619250"/>
          <p14:tracePt t="129055" x="1479550" y="1631950"/>
          <p14:tracePt t="129063" x="1479550" y="1638300"/>
          <p14:tracePt t="129079" x="1479550" y="1651000"/>
          <p14:tracePt t="129087" x="1473200" y="1663700"/>
          <p14:tracePt t="129099" x="1466850" y="1663700"/>
          <p14:tracePt t="129117" x="1466850" y="1670050"/>
          <p14:tracePt t="129133" x="1460500" y="1682750"/>
          <p14:tracePt t="129149" x="1454150" y="1682750"/>
          <p14:tracePt t="129230" x="1447800" y="1682750"/>
          <p14:tracePt t="129247" x="1441450" y="1682750"/>
          <p14:tracePt t="129255" x="1441450" y="1676400"/>
          <p14:tracePt t="129266" x="1441450" y="1657350"/>
          <p14:tracePt t="129283" x="1441450" y="1631950"/>
          <p14:tracePt t="129299" x="1447800" y="1600200"/>
          <p14:tracePt t="129316" x="1460500" y="1587500"/>
          <p14:tracePt t="129399" x="1466850" y="1587500"/>
          <p14:tracePt t="129407" x="1479550" y="1587500"/>
          <p14:tracePt t="129416" x="1479550" y="1606550"/>
          <p14:tracePt t="129433" x="1479550" y="1625600"/>
          <p14:tracePt t="129449" x="1479550" y="1651000"/>
          <p14:tracePt t="129466" x="1479550" y="1670050"/>
          <p14:tracePt t="129499" x="1479550" y="1682750"/>
          <p14:tracePt t="129516" x="1473200" y="1682750"/>
          <p14:tracePt t="129535" x="1466850" y="1682750"/>
          <p14:tracePt t="129550" x="1454150" y="1682750"/>
          <p14:tracePt t="129567" x="1441450" y="1663700"/>
          <p14:tracePt t="129582" x="1422400" y="1638300"/>
          <p14:tracePt t="129599" x="1403350" y="1619250"/>
          <p14:tracePt t="129616" x="1403350" y="1593850"/>
          <p14:tracePt t="129632" x="1403350" y="1562100"/>
          <p14:tracePt t="129649" x="1403350" y="1549400"/>
          <p14:tracePt t="129666" x="1403350" y="1543050"/>
          <p14:tracePt t="129682" x="1403350" y="1536700"/>
          <p14:tracePt t="129710" x="1409700" y="1536700"/>
          <p14:tracePt t="129718" x="1416050" y="1536700"/>
          <p14:tracePt t="129732" x="1428750" y="1536700"/>
          <p14:tracePt t="129749" x="1435100" y="1543050"/>
          <p14:tracePt t="129766" x="1460500" y="1587500"/>
          <p14:tracePt t="129782" x="1473200" y="1625600"/>
          <p14:tracePt t="129799" x="1473200" y="1651000"/>
          <p14:tracePt t="129816" x="1473200" y="1663700"/>
          <p14:tracePt t="129832" x="1466850" y="1682750"/>
          <p14:tracePt t="129849" x="1435100" y="1682750"/>
          <p14:tracePt t="129866" x="1428750" y="1682750"/>
          <p14:tracePt t="129882" x="1416050" y="1682750"/>
          <p14:tracePt t="129899" x="1409700" y="1682750"/>
          <p14:tracePt t="129916" x="1403350" y="1670050"/>
          <p14:tracePt t="129932" x="1390650" y="1651000"/>
          <p14:tracePt t="129949" x="1384300" y="1631950"/>
          <p14:tracePt t="129966" x="1365250" y="1593850"/>
          <p14:tracePt t="129982" x="1365250" y="1568450"/>
          <p14:tracePt t="129999" x="1365250" y="1536700"/>
          <p14:tracePt t="130016" x="1377950" y="1517650"/>
          <p14:tracePt t="130032" x="1397000" y="1517650"/>
          <p14:tracePt t="130049" x="1403350" y="1517650"/>
          <p14:tracePt t="130066" x="1416050" y="1517650"/>
          <p14:tracePt t="130082" x="1428750" y="1517650"/>
          <p14:tracePt t="130099" x="1447800" y="1536700"/>
          <p14:tracePt t="130116" x="1460500" y="1574800"/>
          <p14:tracePt t="130132" x="1479550" y="1612900"/>
          <p14:tracePt t="130149" x="1479550" y="1638300"/>
          <p14:tracePt t="130166" x="1479550" y="1670050"/>
          <p14:tracePt t="130182" x="1479550" y="1689100"/>
          <p14:tracePt t="130199" x="1473200" y="1689100"/>
          <p14:tracePt t="130216" x="1454150" y="1689100"/>
          <p14:tracePt t="130232" x="1447800" y="1689100"/>
          <p14:tracePt t="130310" x="1428750" y="1689100"/>
          <p14:tracePt t="130326" x="1428750" y="1682750"/>
          <p14:tracePt t="130335" x="1422400" y="1663700"/>
          <p14:tracePt t="130342" x="1416050" y="1657350"/>
          <p14:tracePt t="130350" x="1416050" y="1638300"/>
          <p14:tracePt t="130366" x="1416050" y="1606550"/>
          <p14:tracePt t="130382" x="1428750" y="1593850"/>
          <p14:tracePt t="130399" x="1435100" y="1587500"/>
          <p14:tracePt t="130416" x="1454150" y="1587500"/>
          <p14:tracePt t="130449" x="1460500" y="1587500"/>
          <p14:tracePt t="130466" x="1479550" y="1593850"/>
          <p14:tracePt t="130482" x="1485900" y="1600200"/>
          <p14:tracePt t="130499" x="1492250" y="1612900"/>
          <p14:tracePt t="130516" x="1498600" y="1631950"/>
          <p14:tracePt t="130549" x="1498600" y="1638300"/>
          <p14:tracePt t="131054" x="0" y="0"/>
        </p14:tracePtLst>
        <p14:tracePtLst>
          <p14:tracePt t="131494" x="1885950" y="1619250"/>
          <p14:tracePt t="131535" x="1885950" y="1625600"/>
          <p14:tracePt t="131639" x="1866900" y="1612900"/>
          <p14:tracePt t="131648" x="1860550" y="1606550"/>
          <p14:tracePt t="131655" x="1854200" y="1593850"/>
          <p14:tracePt t="131666" x="1854200" y="1581150"/>
          <p14:tracePt t="131683" x="1847850" y="1549400"/>
          <p14:tracePt t="131699" x="1847850" y="1530350"/>
          <p14:tracePt t="131717" x="1847850" y="1511300"/>
          <p14:tracePt t="131718" x="1847850" y="1504950"/>
          <p14:tracePt t="131735" x="1847850" y="1498600"/>
          <p14:tracePt t="131759" x="1847850" y="1492250"/>
          <p14:tracePt t="131768" x="1847850" y="1485900"/>
          <p14:tracePt t="131783" x="1854200" y="1485900"/>
          <p14:tracePt t="131799" x="1873250" y="1485900"/>
          <p14:tracePt t="131816" x="1873250" y="1492250"/>
          <p14:tracePt t="131832" x="1879600" y="1492250"/>
          <p14:tracePt t="131849" x="1885950" y="1498600"/>
          <p14:tracePt t="131866" x="1898650" y="1504950"/>
          <p14:tracePt t="131883" x="1905000" y="1511300"/>
          <p14:tracePt t="131899" x="1924050" y="1524000"/>
          <p14:tracePt t="131916" x="1936750" y="1543050"/>
          <p14:tracePt t="131932" x="1943100" y="1562100"/>
          <p14:tracePt t="131949" x="1962150" y="1587500"/>
          <p14:tracePt t="131950" x="1962150" y="1600200"/>
          <p14:tracePt t="131966" x="1962150" y="1619250"/>
          <p14:tracePt t="131982" x="1955800" y="1644650"/>
          <p14:tracePt t="131999" x="1936750" y="1663700"/>
          <p14:tracePt t="132016" x="1905000" y="1682750"/>
          <p14:tracePt t="132032" x="1873250" y="1695450"/>
          <p14:tracePt t="132049" x="1847850" y="1701800"/>
          <p14:tracePt t="132066" x="1835150" y="1708150"/>
          <p14:tracePt t="132126" x="1822450" y="1708150"/>
          <p14:tracePt t="132142" x="1816100" y="1708150"/>
          <p14:tracePt t="132150" x="1809750" y="1701800"/>
          <p14:tracePt t="132159" x="1803400" y="1695450"/>
          <p14:tracePt t="132167" x="1803400" y="1689100"/>
          <p14:tracePt t="132183" x="1803400" y="1682750"/>
          <p14:tracePt t="132199" x="1803400" y="1670050"/>
          <p14:tracePt t="132278" x="0" y="0"/>
        </p14:tracePtLst>
        <p14:tracePtLst>
          <p14:tracePt t="138737" x="1993900" y="1885950"/>
          <p14:tracePt t="138880" x="1987550" y="1885950"/>
          <p14:tracePt t="138889" x="1974850" y="1885950"/>
          <p14:tracePt t="138899" x="1955800" y="1885950"/>
          <p14:tracePt t="138916" x="1917700" y="1885950"/>
          <p14:tracePt t="138932" x="1905000" y="1873250"/>
          <p14:tracePt t="138949" x="1898650" y="1873250"/>
          <p14:tracePt t="138950" x="1885950" y="1860550"/>
          <p14:tracePt t="138966" x="1873250" y="1860550"/>
          <p14:tracePt t="138982" x="1841500" y="1841500"/>
          <p14:tracePt t="138999" x="1822450" y="1816100"/>
          <p14:tracePt t="139016" x="1809750" y="1797050"/>
          <p14:tracePt t="139032" x="1803400" y="1765300"/>
          <p14:tracePt t="139049" x="1803400" y="1733550"/>
          <p14:tracePt t="139066" x="1803400" y="1701800"/>
          <p14:tracePt t="139082" x="1803400" y="1657350"/>
          <p14:tracePt t="139099" x="1809750" y="1631950"/>
          <p14:tracePt t="139116" x="1822450" y="1606550"/>
          <p14:tracePt t="139132" x="1835150" y="1600200"/>
          <p14:tracePt t="139149" x="1847850" y="1587500"/>
          <p14:tracePt t="139151" x="1860550" y="1587500"/>
          <p14:tracePt t="139166" x="1885950" y="1587500"/>
          <p14:tracePt t="139182" x="1905000" y="1587500"/>
          <p14:tracePt t="139199" x="1930400" y="1587500"/>
          <p14:tracePt t="139216" x="1936750" y="1587500"/>
          <p14:tracePt t="139232" x="1949450" y="1587500"/>
          <p14:tracePt t="139249" x="1955800" y="1587500"/>
          <p14:tracePt t="139270" x="1968500" y="1593850"/>
          <p14:tracePt t="139282" x="1981200" y="1593850"/>
          <p14:tracePt t="139301" x="2000250" y="1606550"/>
          <p14:tracePt t="139302" x="2006600" y="1606550"/>
          <p14:tracePt t="139316" x="2012950" y="1619250"/>
          <p14:tracePt t="139333" x="2032000" y="1631950"/>
          <p14:tracePt t="139349" x="2038350" y="1644650"/>
          <p14:tracePt t="139351" x="2044700" y="1663700"/>
          <p14:tracePt t="139366" x="2044700" y="1670050"/>
          <p14:tracePt t="139382" x="2044700" y="1689100"/>
          <p14:tracePt t="139401" x="2044700" y="1714500"/>
          <p14:tracePt t="139416" x="2044700" y="1727200"/>
          <p14:tracePt t="139433" x="2038350" y="1739900"/>
          <p14:tracePt t="139449" x="2019300" y="1752600"/>
          <p14:tracePt t="139467" x="1993900" y="1752600"/>
          <p14:tracePt t="139487" x="1981200" y="1752600"/>
          <p14:tracePt t="139503" x="1974850" y="1752600"/>
          <p14:tracePt t="139600" x="1968500" y="1752600"/>
          <p14:tracePt t="139606" x="1955800" y="1746250"/>
          <p14:tracePt t="139616" x="1949450" y="1733550"/>
          <p14:tracePt t="139633" x="1949450" y="1714500"/>
          <p14:tracePt t="139649" x="1936750" y="1695450"/>
          <p14:tracePt t="139666" x="1936750" y="1682750"/>
          <p14:tracePt t="139682" x="1936750" y="1670050"/>
          <p14:tracePt t="139699" x="1936750" y="1651000"/>
          <p14:tracePt t="139716" x="1936750" y="1644650"/>
          <p14:tracePt t="139732" x="1936750" y="1631950"/>
          <p14:tracePt t="139734" x="1936750" y="1625600"/>
          <p14:tracePt t="139749" x="1943100" y="1612900"/>
          <p14:tracePt t="139766" x="1962150" y="1593850"/>
          <p14:tracePt t="139783" x="1974850" y="1581150"/>
          <p14:tracePt t="139799" x="2000250" y="1568450"/>
          <p14:tracePt t="139816" x="2012950" y="1562100"/>
          <p14:tracePt t="139832" x="2025650" y="1555750"/>
          <p14:tracePt t="139849" x="2032000" y="1555750"/>
          <p14:tracePt t="139866" x="2038350" y="1555750"/>
          <p14:tracePt t="139882" x="2044700" y="1555750"/>
          <p14:tracePt t="139943" x="2051050" y="1549400"/>
          <p14:tracePt t="139950" x="2057400" y="1549400"/>
          <p14:tracePt t="139958" x="2063750" y="1549400"/>
          <p14:tracePt t="139966" x="2070100" y="1549400"/>
          <p14:tracePt t="139982" x="2076450" y="1549400"/>
          <p14:tracePt t="139999" x="2095500" y="1549400"/>
          <p14:tracePt t="140016" x="2101850" y="1555750"/>
          <p14:tracePt t="140032" x="2114550" y="1568450"/>
          <p14:tracePt t="140049" x="2114550" y="1574800"/>
          <p14:tracePt t="140066" x="2120900" y="1600200"/>
          <p14:tracePt t="140082" x="2120900" y="1612900"/>
          <p14:tracePt t="140099" x="2120900" y="1625600"/>
          <p14:tracePt t="140116" x="2120900" y="1644650"/>
          <p14:tracePt t="140132" x="2120900" y="1651000"/>
          <p14:tracePt t="140149" x="2114550" y="1657350"/>
          <p14:tracePt t="140166" x="2089150" y="1670050"/>
          <p14:tracePt t="140182" x="2063750" y="1682750"/>
          <p14:tracePt t="140199" x="2044700" y="1689100"/>
          <p14:tracePt t="140216" x="2025650" y="1695450"/>
          <p14:tracePt t="140232" x="2000250" y="1695450"/>
          <p14:tracePt t="140249" x="1981200" y="1695450"/>
          <p14:tracePt t="140266" x="1949450" y="1695450"/>
          <p14:tracePt t="140282" x="1924050" y="1695450"/>
          <p14:tracePt t="140299" x="1892300" y="1695450"/>
          <p14:tracePt t="140316" x="1841500" y="1695450"/>
          <p14:tracePt t="140332" x="1790700" y="1695450"/>
          <p14:tracePt t="140334" x="1752600" y="1689100"/>
          <p14:tracePt t="140349" x="1727200" y="1682750"/>
          <p14:tracePt t="140366" x="1651000" y="1657350"/>
          <p14:tracePt t="140382" x="1600200" y="1651000"/>
          <p14:tracePt t="140399" x="1574800" y="1638300"/>
          <p14:tracePt t="140416" x="1562100" y="1638300"/>
          <p14:tracePt t="140432" x="1549400" y="1631950"/>
          <p14:tracePt t="140449" x="1536700" y="1625600"/>
          <p14:tracePt t="140466" x="1517650" y="1625600"/>
          <p14:tracePt t="140482" x="1504950" y="1612900"/>
          <p14:tracePt t="140499" x="1492250" y="1606550"/>
          <p14:tracePt t="140520" x="1485900" y="1606550"/>
          <p14:tracePt t="140533" x="1485900" y="1600200"/>
          <p14:tracePt t="140549" x="1479550" y="1593850"/>
          <p14:tracePt t="140582" x="1473200" y="1587500"/>
          <p14:tracePt t="140599" x="1466850" y="1574800"/>
          <p14:tracePt t="140607" x="1466850" y="1568450"/>
          <p14:tracePt t="140616" x="1466850" y="1555750"/>
          <p14:tracePt t="140632" x="1466850" y="1536700"/>
          <p14:tracePt t="140649" x="1466850" y="1524000"/>
          <p14:tracePt t="140666" x="1485900" y="1504950"/>
          <p14:tracePt t="140682" x="1504950" y="1479550"/>
          <p14:tracePt t="140699" x="1530350" y="1473200"/>
          <p14:tracePt t="140716" x="1543050" y="1460500"/>
          <p14:tracePt t="140732" x="1555750" y="1460500"/>
          <p14:tracePt t="140734" x="1574800" y="1460500"/>
          <p14:tracePt t="140749" x="1593850" y="1460500"/>
          <p14:tracePt t="140766" x="1657350" y="1460500"/>
          <p14:tracePt t="140782" x="1708150" y="1460500"/>
          <p14:tracePt t="140799" x="1771650" y="1460500"/>
          <p14:tracePt t="140816" x="1809750" y="1460500"/>
          <p14:tracePt t="140832" x="1828800" y="1460500"/>
          <p14:tracePt t="140849" x="1854200" y="1466850"/>
          <p14:tracePt t="140866" x="1879600" y="1473200"/>
          <p14:tracePt t="140882" x="1930400" y="1485900"/>
          <p14:tracePt t="140899" x="1974850" y="1504950"/>
          <p14:tracePt t="140916" x="2032000" y="1517650"/>
          <p14:tracePt t="140932" x="2070100" y="1543050"/>
          <p14:tracePt t="140949" x="2082800" y="1549400"/>
          <p14:tracePt t="140966" x="2089150" y="1549400"/>
          <p14:tracePt t="140991" x="2089150" y="1555750"/>
          <p14:tracePt t="140999" x="2095500" y="1555750"/>
          <p14:tracePt t="141016" x="2114550" y="1587500"/>
          <p14:tracePt t="141032" x="2114550" y="1612900"/>
          <p14:tracePt t="141049" x="2127250" y="1644650"/>
          <p14:tracePt t="141066" x="2127250" y="1676400"/>
          <p14:tracePt t="141083" x="2127250" y="1720850"/>
          <p14:tracePt t="141099" x="2114550" y="1739900"/>
          <p14:tracePt t="141116" x="2082800" y="1771650"/>
          <p14:tracePt t="141132" x="2057400" y="1784350"/>
          <p14:tracePt t="141149" x="2032000" y="1784350"/>
          <p14:tracePt t="141150" x="2006600" y="1784350"/>
          <p14:tracePt t="141166" x="1955800" y="1784350"/>
          <p14:tracePt t="141182" x="1866900" y="1784350"/>
          <p14:tracePt t="141199" x="1765300" y="1784350"/>
          <p14:tracePt t="141216" x="1651000" y="1784350"/>
          <p14:tracePt t="141232" x="1536700" y="1784350"/>
          <p14:tracePt t="141249" x="1422400" y="1784350"/>
          <p14:tracePt t="141266" x="1320800" y="1784350"/>
          <p14:tracePt t="141282" x="1244600" y="1784350"/>
          <p14:tracePt t="141299" x="1212850" y="1784350"/>
          <p14:tracePt t="141316" x="1206500" y="1784350"/>
          <p14:tracePt t="141332" x="1193800" y="1784350"/>
          <p14:tracePt t="141416" x="1193800" y="1778000"/>
          <p14:tracePt t="141424" x="1187450" y="1778000"/>
          <p14:tracePt t="141439" x="1174750" y="1765300"/>
          <p14:tracePt t="141449" x="1174750" y="1758950"/>
          <p14:tracePt t="141466" x="1174750" y="1727200"/>
          <p14:tracePt t="141482" x="1174750" y="1682750"/>
          <p14:tracePt t="141499" x="1174750" y="1651000"/>
          <p14:tracePt t="141516" x="1212850" y="1612900"/>
          <p14:tracePt t="141532" x="1257300" y="1593850"/>
          <p14:tracePt t="141549" x="1314450" y="1562100"/>
          <p14:tracePt t="141551" x="1339850" y="1549400"/>
          <p14:tracePt t="141566" x="1428750" y="1530350"/>
          <p14:tracePt t="141582" x="1555750" y="1498600"/>
          <p14:tracePt t="141599" x="1695450" y="1479550"/>
          <p14:tracePt t="141616" x="1822450" y="1473200"/>
          <p14:tracePt t="141632" x="1936750" y="1473200"/>
          <p14:tracePt t="141649" x="2006600" y="1473200"/>
          <p14:tracePt t="141666" x="2089150" y="1473200"/>
          <p14:tracePt t="141682" x="2178050" y="1479550"/>
          <p14:tracePt t="141699" x="2247900" y="1485900"/>
          <p14:tracePt t="141716" x="2324100" y="1492250"/>
          <p14:tracePt t="141732" x="2368550" y="1492250"/>
          <p14:tracePt t="141749" x="2406650" y="1492250"/>
          <p14:tracePt t="141750" x="2425700" y="1498600"/>
          <p14:tracePt t="141766" x="2432050" y="1498600"/>
          <p14:tracePt t="141782" x="2444750" y="1498600"/>
          <p14:tracePt t="141799" x="2451100" y="1504950"/>
          <p14:tracePt t="141816" x="2457450" y="1517650"/>
          <p14:tracePt t="141832" x="2476500" y="1536700"/>
          <p14:tracePt t="141849" x="2508250" y="1574800"/>
          <p14:tracePt t="141866" x="2520950" y="1593850"/>
          <p14:tracePt t="141882" x="2527300" y="1625600"/>
          <p14:tracePt t="141899" x="2527300" y="1638300"/>
          <p14:tracePt t="141916" x="2527300" y="1644650"/>
          <p14:tracePt t="141932" x="2527300" y="1663700"/>
          <p14:tracePt t="141949" x="2527300" y="1670050"/>
          <p14:tracePt t="141951" x="2514600" y="1695450"/>
          <p14:tracePt t="141966" x="2463800" y="1720850"/>
          <p14:tracePt t="141982" x="2400300" y="1758950"/>
          <p14:tracePt t="141999" x="2305050" y="1790700"/>
          <p14:tracePt t="142016" x="2235200" y="1822450"/>
          <p14:tracePt t="142032" x="2133600" y="1841500"/>
          <p14:tracePt t="142049" x="2063750" y="1847850"/>
          <p14:tracePt t="142066" x="2025650" y="1847850"/>
          <p14:tracePt t="142082" x="2006600" y="1847850"/>
          <p14:tracePt t="142099" x="1993900" y="1847850"/>
          <p14:tracePt t="142174" x="0" y="0"/>
        </p14:tracePtLst>
        <p14:tracePtLst>
          <p14:tracePt t="169704" x="1428750" y="1682750"/>
          <p14:tracePt t="169880" x="1428750" y="1670050"/>
          <p14:tracePt t="169896" x="1435100" y="1663700"/>
          <p14:tracePt t="169913" x="1441450" y="1657350"/>
          <p14:tracePt t="169929" x="1441450" y="1651000"/>
          <p14:tracePt t="169943" x="1447800" y="1644650"/>
          <p14:tracePt t="169967" x="1447800" y="1638300"/>
          <p14:tracePt t="169975" x="1454150" y="1631950"/>
          <p14:tracePt t="170007" x="1460500" y="1625600"/>
          <p14:tracePt t="170087" x="1473200" y="1625600"/>
          <p14:tracePt t="170095" x="1479550" y="1625600"/>
          <p14:tracePt t="170103" x="1485900" y="1625600"/>
          <p14:tracePt t="170116" x="1492250" y="1631950"/>
          <p14:tracePt t="170133" x="1492250" y="1657350"/>
          <p14:tracePt t="170135" x="1492250" y="1663700"/>
          <p14:tracePt t="170149" x="1492250" y="1676400"/>
          <p14:tracePt t="170166" x="1492250" y="1701800"/>
          <p14:tracePt t="170182" x="1492250" y="1714500"/>
          <p14:tracePt t="170199" x="1479550" y="1720850"/>
          <p14:tracePt t="170216" x="1460500" y="1733550"/>
          <p14:tracePt t="170232" x="1447800" y="1733550"/>
          <p14:tracePt t="170287" x="1441450" y="1733550"/>
          <p14:tracePt t="170303" x="1435100" y="1727200"/>
          <p14:tracePt t="170311" x="1428750" y="1714500"/>
          <p14:tracePt t="170319" x="1422400" y="1708150"/>
          <p14:tracePt t="170333" x="1416050" y="1695450"/>
          <p14:tracePt t="170349" x="1403350" y="1682750"/>
          <p14:tracePt t="170366" x="1403350" y="1625600"/>
          <p14:tracePt t="170382" x="1416050" y="1593850"/>
          <p14:tracePt t="170399" x="1454150" y="1562100"/>
          <p14:tracePt t="170416" x="1473200" y="1549400"/>
          <p14:tracePt t="170433" x="1498600" y="1536700"/>
          <p14:tracePt t="170449" x="1504950" y="1530350"/>
          <p14:tracePt t="170466" x="1517650" y="1530350"/>
          <p14:tracePt t="170488" x="1524000" y="1530350"/>
          <p14:tracePt t="170503" x="1536700" y="1530350"/>
          <p14:tracePt t="170516" x="1543050" y="1536700"/>
          <p14:tracePt t="170532" x="1543050" y="1549400"/>
          <p14:tracePt t="170549" x="1549400" y="1574800"/>
          <p14:tracePt t="170566" x="1549400" y="1606550"/>
          <p14:tracePt t="170582" x="1536700" y="1631950"/>
          <p14:tracePt t="170599" x="1517650" y="1638300"/>
          <p14:tracePt t="170616" x="1473200" y="1638300"/>
          <p14:tracePt t="170632" x="1454150" y="1638300"/>
          <p14:tracePt t="170649" x="1447800" y="1638300"/>
          <p14:tracePt t="170667" x="1441450" y="1638300"/>
          <p14:tracePt t="170703" x="1435100" y="1638300"/>
          <p14:tracePt t="170710" x="1428750" y="1638300"/>
          <p14:tracePt t="170719" x="1422400" y="1638300"/>
          <p14:tracePt t="170732" x="1422400" y="1631950"/>
          <p14:tracePt t="170749" x="1422400" y="1612900"/>
          <p14:tracePt t="170766" x="1422400" y="1574800"/>
          <p14:tracePt t="170783" x="1435100" y="1549400"/>
          <p14:tracePt t="170799" x="1454150" y="1549400"/>
          <p14:tracePt t="170817" x="1460500" y="1543050"/>
          <p14:tracePt t="170839" x="1466850" y="1543050"/>
          <p14:tracePt t="170855" x="1473200" y="1543050"/>
          <p14:tracePt t="170866" x="1479550" y="1543050"/>
          <p14:tracePt t="170882" x="1485900" y="1555750"/>
          <p14:tracePt t="170899" x="1498600" y="1587500"/>
          <p14:tracePt t="170916" x="1498600" y="1612900"/>
          <p14:tracePt t="170932" x="1498600" y="1644650"/>
          <p14:tracePt t="170949" x="1479550" y="1676400"/>
          <p14:tracePt t="170950" x="1460500" y="1689100"/>
          <p14:tracePt t="170967" x="1403350" y="1714500"/>
          <p14:tracePt t="170983" x="1384300" y="1720850"/>
          <p14:tracePt t="170999" x="1365250" y="1720850"/>
          <p14:tracePt t="171016" x="1358900" y="1720850"/>
          <p14:tracePt t="171032" x="1346200" y="1720850"/>
          <p14:tracePt t="171049" x="1333500" y="1701800"/>
          <p14:tracePt t="171066" x="1320800" y="1682750"/>
          <p14:tracePt t="171082" x="1308100" y="1670050"/>
          <p14:tracePt t="171099" x="1308100" y="1663700"/>
          <p14:tracePt t="171117" x="1308100" y="1644650"/>
          <p14:tracePt t="171133" x="1308100" y="1631950"/>
          <p14:tracePt t="171149" x="1308100" y="1619250"/>
          <p14:tracePt t="171152" x="1320800" y="1612900"/>
          <p14:tracePt t="171167" x="1352550" y="1606550"/>
          <p14:tracePt t="171183" x="1384300" y="1606550"/>
          <p14:tracePt t="171199" x="1409700" y="1606550"/>
          <p14:tracePt t="171216" x="1422400" y="1606550"/>
          <p14:tracePt t="171233" x="1441450" y="1625600"/>
          <p14:tracePt t="171249" x="1460500" y="1638300"/>
          <p14:tracePt t="171266" x="1466850" y="1644650"/>
          <p14:tracePt t="171283" x="1466850" y="1657350"/>
          <p14:tracePt t="171299" x="1466850" y="1682750"/>
          <p14:tracePt t="171316" x="1466850" y="1695450"/>
          <p14:tracePt t="171332" x="1466850" y="1701800"/>
          <p14:tracePt t="171350" x="1466850" y="1714500"/>
          <p14:tracePt t="171375" x="1460500" y="1714500"/>
          <p14:tracePt t="171383" x="1454150" y="1714500"/>
          <p14:tracePt t="171399" x="1441450" y="1714500"/>
          <p14:tracePt t="171416" x="1428750" y="1708150"/>
          <p14:tracePt t="171432" x="1416050" y="1695450"/>
          <p14:tracePt t="171449" x="1403350" y="1682750"/>
          <p14:tracePt t="171466" x="1397000" y="1657350"/>
          <p14:tracePt t="171483" x="1397000" y="1638300"/>
          <p14:tracePt t="171500" x="1397000" y="1612900"/>
          <p14:tracePt t="171516" x="1409700" y="1593850"/>
          <p14:tracePt t="171532" x="1435100" y="1574800"/>
          <p14:tracePt t="171549" x="1460500" y="1574800"/>
          <p14:tracePt t="171551" x="1466850" y="1574800"/>
          <p14:tracePt t="171566" x="1473200" y="1574800"/>
          <p14:tracePt t="171582" x="1479550" y="1574800"/>
          <p14:tracePt t="171742" x="0" y="0"/>
        </p14:tracePtLst>
        <p14:tracePtLst>
          <p14:tracePt t="176072" x="2171700" y="1606550"/>
          <p14:tracePt t="176095" x="2178050" y="1606550"/>
          <p14:tracePt t="176103" x="2184400" y="1606550"/>
          <p14:tracePt t="176116" x="2190750" y="1606550"/>
          <p14:tracePt t="176132" x="2203450" y="1600200"/>
          <p14:tracePt t="176149" x="2216150" y="1600200"/>
          <p14:tracePt t="176166" x="2228850" y="1600200"/>
          <p14:tracePt t="176183" x="2235200" y="1600200"/>
          <p14:tracePt t="176199" x="2247900" y="1600200"/>
          <p14:tracePt t="176222" x="2254250" y="1600200"/>
          <p14:tracePt t="176263" x="2260600" y="1600200"/>
          <p14:tracePt t="176287" x="2266950" y="1600200"/>
          <p14:tracePt t="176303" x="2273300" y="1600200"/>
          <p14:tracePt t="176311" x="2273300" y="1606550"/>
          <p14:tracePt t="176327" x="2273300" y="1612900"/>
          <p14:tracePt t="176335" x="2266950" y="1631950"/>
          <p14:tracePt t="176359" x="2260600" y="1638300"/>
          <p14:tracePt t="176375" x="2254250" y="1644650"/>
          <p14:tracePt t="176383" x="2247900" y="1644650"/>
          <p14:tracePt t="176479" x="2235200" y="1644650"/>
          <p14:tracePt t="176487" x="2222500" y="1638300"/>
          <p14:tracePt t="176499" x="2216150" y="1631950"/>
          <p14:tracePt t="176516" x="2216150" y="1619250"/>
          <p14:tracePt t="176533" x="2216150" y="1606550"/>
          <p14:tracePt t="176534" x="2216150" y="1587500"/>
          <p14:tracePt t="176549" x="2216150" y="1581150"/>
          <p14:tracePt t="176567" x="2216150" y="1568450"/>
          <p14:tracePt t="176591" x="2216150" y="1562100"/>
          <p14:tracePt t="176606" x="2222500" y="1555750"/>
          <p14:tracePt t="176647" x="2228850" y="1555750"/>
          <p14:tracePt t="176655" x="2235200" y="1555750"/>
          <p14:tracePt t="176671" x="2241550" y="1555750"/>
          <p14:tracePt t="176687" x="2247900" y="1555750"/>
          <p14:tracePt t="176703" x="2254250" y="1562100"/>
          <p14:tracePt t="176716" x="2260600" y="1562100"/>
          <p14:tracePt t="176732" x="2260600" y="1581150"/>
          <p14:tracePt t="176749" x="2266950" y="1600200"/>
          <p14:tracePt t="176766" x="2266950" y="1625600"/>
          <p14:tracePt t="176782" x="2266950" y="1638300"/>
          <p14:tracePt t="176799" x="2266950" y="1651000"/>
          <p14:tracePt t="176816" x="2260600" y="1657350"/>
          <p14:tracePt t="176832" x="2241550" y="1682750"/>
          <p14:tracePt t="176849" x="2228850" y="1689100"/>
          <p14:tracePt t="176866" x="2216150" y="1695450"/>
          <p14:tracePt t="176882" x="2209800" y="1695450"/>
          <p14:tracePt t="176899" x="2203450" y="1695450"/>
          <p14:tracePt t="176967" x="2197100" y="1695450"/>
          <p14:tracePt t="176975" x="2190750" y="1695450"/>
          <p14:tracePt t="176983" x="2184400" y="1682750"/>
          <p14:tracePt t="176999" x="2184400" y="1644650"/>
          <p14:tracePt t="177016" x="2184400" y="1612900"/>
          <p14:tracePt t="177032" x="2184400" y="1587500"/>
          <p14:tracePt t="177049" x="2203450" y="1568450"/>
          <p14:tracePt t="177066" x="2209800" y="1555750"/>
          <p14:tracePt t="177082" x="2222500" y="1549400"/>
          <p14:tracePt t="177116" x="2241550" y="1549400"/>
          <p14:tracePt t="177133" x="2247900" y="1549400"/>
          <p14:tracePt t="177149" x="2254250" y="1549400"/>
          <p14:tracePt t="177166" x="2273300" y="1555750"/>
          <p14:tracePt t="177182" x="2279650" y="1574800"/>
          <p14:tracePt t="177199" x="2286000" y="1587500"/>
          <p14:tracePt t="177216" x="2286000" y="1612900"/>
          <p14:tracePt t="177233" x="2286000" y="1625600"/>
          <p14:tracePt t="177249" x="2286000" y="1644650"/>
          <p14:tracePt t="177266" x="2279650" y="1657350"/>
          <p14:tracePt t="177283" x="2273300" y="1670050"/>
          <p14:tracePt t="177299" x="2260600" y="1689100"/>
          <p14:tracePt t="177327" x="2254250" y="1689100"/>
          <p14:tracePt t="177351" x="2247900" y="1689100"/>
          <p14:tracePt t="177399" x="2241550" y="1689100"/>
          <p14:tracePt t="177407" x="2222500" y="1682750"/>
          <p14:tracePt t="177416" x="2222500" y="1663700"/>
          <p14:tracePt t="177432" x="2222500" y="1619250"/>
          <p14:tracePt t="177449" x="2222500" y="1574800"/>
          <p14:tracePt t="177466" x="2228850" y="1536700"/>
          <p14:tracePt t="177483" x="2241550" y="1511300"/>
          <p14:tracePt t="177499" x="2247900" y="1511300"/>
          <p14:tracePt t="177527" x="2254250" y="1504950"/>
          <p14:tracePt t="177575" x="2260600" y="1504950"/>
          <p14:tracePt t="177591" x="2266950" y="1504950"/>
          <p14:tracePt t="177600" x="2266950" y="1511300"/>
          <p14:tracePt t="177607" x="2273300" y="1517650"/>
          <p14:tracePt t="177616" x="2273300" y="1524000"/>
          <p14:tracePt t="177633" x="2279650" y="1549400"/>
          <p14:tracePt t="177649" x="2279650" y="1568450"/>
          <p14:tracePt t="177666" x="2279650" y="1587500"/>
          <p14:tracePt t="177683" x="2279650" y="1606550"/>
          <p14:tracePt t="177703" x="2279650" y="1619250"/>
          <p14:tracePt t="177716" x="2279650" y="1625600"/>
          <p14:tracePt t="177732" x="2273300" y="1625600"/>
          <p14:tracePt t="177749" x="2266950" y="1625600"/>
          <p14:tracePt t="177766" x="2254250" y="1625600"/>
          <p14:tracePt t="177782" x="2247900" y="1625600"/>
          <p14:tracePt t="177871" x="2241550" y="1625600"/>
          <p14:tracePt t="177880" x="2228850" y="1625600"/>
          <p14:tracePt t="177887" x="2222500" y="1625600"/>
          <p14:tracePt t="177911" x="2222500" y="1619250"/>
          <p14:tracePt t="177990" x="0" y="0"/>
        </p14:tracePtLst>
        <p14:tracePtLst>
          <p14:tracePt t="187359" x="6115050" y="2806700"/>
          <p14:tracePt t="187424" x="6115050" y="2819400"/>
          <p14:tracePt t="187432" x="6102350" y="2825750"/>
          <p14:tracePt t="187450" x="6051550" y="2857500"/>
          <p14:tracePt t="187466" x="5969000" y="2882900"/>
          <p14:tracePt t="187482" x="5886450" y="2895600"/>
          <p14:tracePt t="187499" x="5772150" y="2895600"/>
          <p14:tracePt t="187516" x="5645150" y="2895600"/>
          <p14:tracePt t="187532" x="5543550" y="2895600"/>
          <p14:tracePt t="187549" x="5435600" y="2895600"/>
          <p14:tracePt t="187550" x="5391150" y="2895600"/>
          <p14:tracePt t="187566" x="5283200" y="2889250"/>
          <p14:tracePt t="187583" x="5162550" y="2876550"/>
          <p14:tracePt t="187599" x="5035550" y="2851150"/>
          <p14:tracePt t="187616" x="4914900" y="2825750"/>
          <p14:tracePt t="187633" x="4826000" y="2800350"/>
          <p14:tracePt t="187649" x="4768850" y="2768600"/>
          <p14:tracePt t="187666" x="4711700" y="2724150"/>
          <p14:tracePt t="187683" x="4679950" y="2698750"/>
          <p14:tracePt t="187699" x="4648200" y="2679700"/>
          <p14:tracePt t="187716" x="4622800" y="2647950"/>
          <p14:tracePt t="187732" x="4610100" y="2622550"/>
          <p14:tracePt t="187749" x="4591050" y="2597150"/>
          <p14:tracePt t="187750" x="4591050" y="2578100"/>
          <p14:tracePt t="187766" x="4591050" y="2559050"/>
          <p14:tracePt t="187783" x="4591050" y="2533650"/>
          <p14:tracePt t="187799" x="4603750" y="2501900"/>
          <p14:tracePt t="187816" x="4667250" y="2457450"/>
          <p14:tracePt t="187833" x="4743450" y="2419350"/>
          <p14:tracePt t="187849" x="4851400" y="2381250"/>
          <p14:tracePt t="187866" x="4965700" y="2336800"/>
          <p14:tracePt t="187883" x="5073650" y="2305050"/>
          <p14:tracePt t="187899" x="5175250" y="2279650"/>
          <p14:tracePt t="187916" x="5270500" y="2273300"/>
          <p14:tracePt t="187918" x="5308600" y="2260600"/>
          <p14:tracePt t="187933" x="5321300" y="2260600"/>
          <p14:tracePt t="187934" x="5340350" y="2260600"/>
          <p14:tracePt t="187950" x="5353050" y="2260600"/>
          <p14:tracePt t="187951" x="5365750" y="2260600"/>
          <p14:tracePt t="187966" x="5391150" y="2260600"/>
          <p14:tracePt t="187982" x="5422900" y="2279650"/>
          <p14:tracePt t="187999" x="5454650" y="2292350"/>
          <p14:tracePt t="188016" x="5480050" y="2311400"/>
          <p14:tracePt t="188033" x="5499100" y="2324100"/>
          <p14:tracePt t="188049" x="5505450" y="2324100"/>
          <p14:tracePt t="188176" x="5518150" y="2330450"/>
          <p14:tracePt t="188190" x="5524500" y="2330450"/>
          <p14:tracePt t="188215" x="5537200" y="2336800"/>
          <p14:tracePt t="188231" x="5537200" y="2343150"/>
          <p14:tracePt t="188303" x="5543550" y="2343150"/>
          <p14:tracePt t="188310" x="0" y="0"/>
        </p14:tracePtLst>
        <p14:tracePtLst>
          <p14:tracePt t="188791" x="1657350" y="1670050"/>
          <p14:tracePt t="188798" x="1670050" y="1663700"/>
          <p14:tracePt t="188806" x="1676400" y="1638300"/>
          <p14:tracePt t="188816" x="1695450" y="1619250"/>
          <p14:tracePt t="188832" x="1727200" y="1581150"/>
          <p14:tracePt t="188849" x="1778000" y="1530350"/>
          <p14:tracePt t="188866" x="1809750" y="1492250"/>
          <p14:tracePt t="188883" x="1847850" y="1466850"/>
          <p14:tracePt t="188899" x="1879600" y="1447800"/>
          <p14:tracePt t="188917" x="1917700" y="1422400"/>
          <p14:tracePt t="188935" x="1968500" y="1416050"/>
          <p14:tracePt t="188949" x="1987550" y="1409700"/>
          <p14:tracePt t="188974" x="2089150" y="1397000"/>
          <p14:tracePt t="188983" x="2114550" y="1397000"/>
          <p14:tracePt t="188999" x="2171700" y="1397000"/>
          <p14:tracePt t="189016" x="2203450" y="1397000"/>
          <p14:tracePt t="189032" x="2216150" y="1397000"/>
          <p14:tracePt t="189049" x="2228850" y="1397000"/>
          <p14:tracePt t="189066" x="2235200" y="1403350"/>
          <p14:tracePt t="189082" x="2247900" y="1416050"/>
          <p14:tracePt t="189099" x="2254250" y="1435100"/>
          <p14:tracePt t="189116" x="2260600" y="1466850"/>
          <p14:tracePt t="189132" x="2266950" y="1504950"/>
          <p14:tracePt t="189149" x="2266950" y="1555750"/>
          <p14:tracePt t="189166" x="2266950" y="1625600"/>
          <p14:tracePt t="189182" x="2241550" y="1663700"/>
          <p14:tracePt t="189199" x="2216150" y="1714500"/>
          <p14:tracePt t="189216" x="2190750" y="1739900"/>
          <p14:tracePt t="189232" x="2146300" y="1758950"/>
          <p14:tracePt t="189249" x="2108200" y="1765300"/>
          <p14:tracePt t="189266" x="2089150" y="1765300"/>
          <p14:tracePt t="189282" x="2076450" y="1765300"/>
          <p14:tracePt t="189299" x="2070100" y="1765300"/>
          <p14:tracePt t="189316" x="2057400" y="1765300"/>
          <p14:tracePt t="189332" x="2038350" y="1758950"/>
          <p14:tracePt t="189350" x="1968500" y="1727200"/>
          <p14:tracePt t="189366" x="1860550" y="1682750"/>
          <p14:tracePt t="189382" x="1822450" y="1682750"/>
          <p14:tracePt t="189399" x="1803400" y="1670050"/>
          <p14:tracePt t="189416" x="1784350" y="1663700"/>
          <p14:tracePt t="189432" x="1778000" y="1657350"/>
          <p14:tracePt t="189449" x="1765300" y="1638300"/>
          <p14:tracePt t="189466" x="1752600" y="1631950"/>
          <p14:tracePt t="189482" x="1739900" y="1612900"/>
          <p14:tracePt t="189499" x="1739900" y="1593850"/>
          <p14:tracePt t="189516" x="1739900" y="1574800"/>
          <p14:tracePt t="189533" x="1739900" y="1549400"/>
          <p14:tracePt t="189549" x="1746250" y="1536700"/>
          <p14:tracePt t="189566" x="1758950" y="1524000"/>
          <p14:tracePt t="189582" x="1778000" y="1517650"/>
          <p14:tracePt t="189599" x="1803400" y="1511300"/>
          <p14:tracePt t="189616" x="1822450" y="1511300"/>
          <p14:tracePt t="189632" x="1854200" y="1504950"/>
          <p14:tracePt t="189649" x="1866900" y="1504950"/>
          <p14:tracePt t="189666" x="1885950" y="1504950"/>
          <p14:tracePt t="189682" x="1898650" y="1504950"/>
          <p14:tracePt t="189699" x="1924050" y="1504950"/>
          <p14:tracePt t="189716" x="1943100" y="1504950"/>
          <p14:tracePt t="189733" x="1968500" y="1504950"/>
          <p14:tracePt t="189734" x="1974850" y="1504950"/>
          <p14:tracePt t="189749" x="1987550" y="1504950"/>
          <p14:tracePt t="189766" x="2012950" y="1524000"/>
          <p14:tracePt t="189782" x="2025650" y="1530350"/>
          <p14:tracePt t="189799" x="2032000" y="1536700"/>
          <p14:tracePt t="189816" x="2038350" y="1543050"/>
          <p14:tracePt t="189832" x="2044700" y="1543050"/>
          <p14:tracePt t="189849" x="2057400" y="1543050"/>
          <p14:tracePt t="189870" x="2063750" y="1555750"/>
          <p14:tracePt t="189886" x="2070100" y="1555750"/>
          <p14:tracePt t="189899" x="2070100" y="1562100"/>
          <p14:tracePt t="189916" x="2076450" y="1568450"/>
          <p14:tracePt t="189932" x="2076450" y="1574800"/>
          <p14:tracePt t="189949" x="2076450" y="1587500"/>
          <p14:tracePt t="189966" x="2076450" y="1600200"/>
          <p14:tracePt t="190766" x="0" y="0"/>
        </p14:tracePtLst>
        <p14:tracePtLst>
          <p14:tracePt t="191551" x="5270500" y="2705100"/>
          <p14:tracePt t="191558" x="5257800" y="2692400"/>
          <p14:tracePt t="191567" x="5238750" y="2692400"/>
          <p14:tracePt t="191582" x="5219700" y="2686050"/>
          <p14:tracePt t="191607" x="5219700" y="2679700"/>
          <p14:tracePt t="191703" x="5213350" y="2679700"/>
          <p14:tracePt t="191711" x="5213350" y="2641600"/>
          <p14:tracePt t="191719" x="5213350" y="2609850"/>
          <p14:tracePt t="191732" x="5226050" y="2578100"/>
          <p14:tracePt t="191749" x="5264150" y="2520950"/>
          <p14:tracePt t="191751" x="5283200" y="2495550"/>
          <p14:tracePt t="191766" x="5346700" y="2457450"/>
          <p14:tracePt t="191783" x="5403850" y="2432050"/>
          <p14:tracePt t="191799" x="5473700" y="2413000"/>
          <p14:tracePt t="191816" x="5543550" y="2400300"/>
          <p14:tracePt t="191833" x="5632450" y="2400300"/>
          <p14:tracePt t="191849" x="5721350" y="2400300"/>
          <p14:tracePt t="191866" x="5803900" y="2400300"/>
          <p14:tracePt t="191883" x="5867400" y="2400300"/>
          <p14:tracePt t="191899" x="5937250" y="2400300"/>
          <p14:tracePt t="191916" x="6019800" y="2406650"/>
          <p14:tracePt t="191918" x="6045200" y="2419350"/>
          <p14:tracePt t="191933" x="6057900" y="2425700"/>
          <p14:tracePt t="191950" x="6121400" y="2438400"/>
          <p14:tracePt t="191966" x="6165850" y="2457450"/>
          <p14:tracePt t="191982" x="6210300" y="2470150"/>
          <p14:tracePt t="191999" x="6248400" y="2482850"/>
          <p14:tracePt t="192016" x="6261100" y="2489200"/>
          <p14:tracePt t="192032" x="6273800" y="2495550"/>
          <p14:tracePt t="192049" x="6280150" y="2501900"/>
          <p14:tracePt t="192066" x="6299200" y="2520950"/>
          <p14:tracePt t="192082" x="6305550" y="2527300"/>
          <p14:tracePt t="192099" x="6318250" y="2533650"/>
          <p14:tracePt t="192116" x="6324600" y="2552700"/>
          <p14:tracePt t="192132" x="6330950" y="2559050"/>
          <p14:tracePt t="192149" x="6337300" y="2571750"/>
          <p14:tracePt t="192166" x="6343650" y="2584450"/>
          <p14:tracePt t="192182" x="6343650" y="2590800"/>
          <p14:tracePt t="192199" x="6343650" y="2603500"/>
          <p14:tracePt t="192216" x="6343650" y="2609850"/>
          <p14:tracePt t="192233" x="6343650" y="2622550"/>
          <p14:tracePt t="192249" x="6337300" y="2635250"/>
          <p14:tracePt t="192266" x="6324600" y="2647950"/>
          <p14:tracePt t="192282" x="6305550" y="2667000"/>
          <p14:tracePt t="192299" x="6280150" y="2698750"/>
          <p14:tracePt t="192316" x="6242050" y="2705100"/>
          <p14:tracePt t="192333" x="6178550" y="2736850"/>
          <p14:tracePt t="192349" x="6121400" y="2755900"/>
          <p14:tracePt t="192366" x="6038850" y="2768600"/>
          <p14:tracePt t="192382" x="6000750" y="2774950"/>
          <p14:tracePt t="192399" x="5962650" y="2774950"/>
          <p14:tracePt t="192416" x="5905500" y="2774950"/>
          <p14:tracePt t="192433" x="5854700" y="2774950"/>
          <p14:tracePt t="192449" x="5810250" y="2774950"/>
          <p14:tracePt t="192466" x="5765800" y="2774950"/>
          <p14:tracePt t="192482" x="5734050" y="2774950"/>
          <p14:tracePt t="192499" x="5689600" y="2774950"/>
          <p14:tracePt t="192516" x="5645150" y="2768600"/>
          <p14:tracePt t="192532" x="5607050" y="2768600"/>
          <p14:tracePt t="192549" x="5568950" y="2755900"/>
          <p14:tracePt t="192566" x="5524500" y="2743200"/>
          <p14:tracePt t="193216" x="5518150" y="2736850"/>
          <p14:tracePt t="193407" x="5505450" y="2736850"/>
          <p14:tracePt t="193415" x="5480050" y="2736850"/>
          <p14:tracePt t="193425" x="5448300" y="2736850"/>
          <p14:tracePt t="193433" x="5384800" y="2736850"/>
          <p14:tracePt t="193449" x="5283200" y="2736850"/>
          <p14:tracePt t="193466" x="5181600" y="2736850"/>
          <p14:tracePt t="193483" x="5099050" y="2736850"/>
          <p14:tracePt t="193499" x="5073650" y="2736850"/>
          <p14:tracePt t="193516" x="5060950" y="2730500"/>
          <p14:tracePt t="193532" x="5048250" y="2724150"/>
          <p14:tracePt t="193549" x="5041900" y="2711450"/>
          <p14:tracePt t="193550" x="5029200" y="2705100"/>
          <p14:tracePt t="193566" x="5022850" y="2692400"/>
          <p14:tracePt t="193582" x="5003800" y="2641600"/>
          <p14:tracePt t="193599" x="4991100" y="2609850"/>
          <p14:tracePt t="193616" x="4984750" y="2571750"/>
          <p14:tracePt t="193632" x="4978400" y="2533650"/>
          <p14:tracePt t="193649" x="4978400" y="2495550"/>
          <p14:tracePt t="193666" x="4978400" y="2451100"/>
          <p14:tracePt t="193682" x="4991100" y="2425700"/>
          <p14:tracePt t="193699" x="5016500" y="2400300"/>
          <p14:tracePt t="193716" x="5054600" y="2374900"/>
          <p14:tracePt t="193732" x="5118100" y="2349500"/>
          <p14:tracePt t="193749" x="5213350" y="2324100"/>
          <p14:tracePt t="193766" x="5334000" y="2292350"/>
          <p14:tracePt t="193782" x="5397500" y="2286000"/>
          <p14:tracePt t="193799" x="5448300" y="2286000"/>
          <p14:tracePt t="193816" x="5518150" y="2286000"/>
          <p14:tracePt t="193832" x="5594350" y="2286000"/>
          <p14:tracePt t="193849" x="5689600" y="2292350"/>
          <p14:tracePt t="193866" x="5797550" y="2317750"/>
          <p14:tracePt t="193883" x="5918200" y="2336800"/>
          <p14:tracePt t="193899" x="6026150" y="2362200"/>
          <p14:tracePt t="193917" x="6115050" y="2381250"/>
          <p14:tracePt t="193933" x="6165850" y="2393950"/>
          <p14:tracePt t="193934" x="6197600" y="2406650"/>
          <p14:tracePt t="193949" x="6229350" y="2413000"/>
          <p14:tracePt t="193951" x="6254750" y="2419350"/>
          <p14:tracePt t="193966" x="6318250" y="2444750"/>
          <p14:tracePt t="193983" x="6375400" y="2470150"/>
          <p14:tracePt t="193999" x="6407150" y="2476500"/>
          <p14:tracePt t="194016" x="6419850" y="2489200"/>
          <p14:tracePt t="194166" x="6426200" y="2495550"/>
          <p14:tracePt t="194214" x="6438900" y="2533650"/>
          <p14:tracePt t="194223" x="6438900" y="2559050"/>
          <p14:tracePt t="194232" x="6438900" y="2571750"/>
          <p14:tracePt t="194249" x="6438900" y="2609850"/>
          <p14:tracePt t="194266" x="6438900" y="2641600"/>
          <p14:tracePt t="194282" x="6426200" y="2692400"/>
          <p14:tracePt t="194299" x="6413500" y="2717800"/>
          <p14:tracePt t="194316" x="6400800" y="2736850"/>
          <p14:tracePt t="194332" x="6394450" y="2749550"/>
          <p14:tracePt t="194349" x="6381750" y="2755900"/>
          <p14:tracePt t="194351" x="6375400" y="2762250"/>
          <p14:tracePt t="194366" x="6350000" y="2774950"/>
          <p14:tracePt t="194382" x="6292850" y="2800350"/>
          <p14:tracePt t="194399" x="6248400" y="2813050"/>
          <p14:tracePt t="194416" x="6203950" y="2825750"/>
          <p14:tracePt t="194432" x="6165850" y="2832100"/>
          <p14:tracePt t="194449" x="6121400" y="2838450"/>
          <p14:tracePt t="194466" x="6051550" y="2838450"/>
          <p14:tracePt t="194482" x="5930900" y="2857500"/>
          <p14:tracePt t="194499" x="5791200" y="2857500"/>
          <p14:tracePt t="194516" x="5664200" y="2863850"/>
          <p14:tracePt t="194532" x="5543550" y="2863850"/>
          <p14:tracePt t="194549" x="5454650" y="2863850"/>
          <p14:tracePt t="194551" x="5416550" y="2863850"/>
          <p14:tracePt t="194566" x="5353050" y="2857500"/>
          <p14:tracePt t="194582" x="5302250" y="2825750"/>
          <p14:tracePt t="194599" x="5270500" y="2819400"/>
          <p14:tracePt t="194616" x="5226050" y="2800350"/>
          <p14:tracePt t="194632" x="5194300" y="2781300"/>
          <p14:tracePt t="194649" x="5156200" y="2755900"/>
          <p14:tracePt t="194666" x="5124450" y="2730500"/>
          <p14:tracePt t="194682" x="5118100" y="2711450"/>
          <p14:tracePt t="194699" x="5105400" y="2705100"/>
          <p14:tracePt t="194716" x="5099050" y="2686050"/>
          <p14:tracePt t="194732" x="5092700" y="2679700"/>
          <p14:tracePt t="194749" x="5086350" y="2673350"/>
          <p14:tracePt t="194766" x="5086350" y="2616200"/>
          <p14:tracePt t="194782" x="5086350" y="2578100"/>
          <p14:tracePt t="194799" x="5099050" y="2552700"/>
          <p14:tracePt t="194816" x="5137150" y="2514600"/>
          <p14:tracePt t="194832" x="5200650" y="2476500"/>
          <p14:tracePt t="194849" x="5289550" y="2457450"/>
          <p14:tracePt t="194866" x="5410200" y="2444750"/>
          <p14:tracePt t="194882" x="5524500" y="2432050"/>
          <p14:tracePt t="194899" x="5607050" y="2432050"/>
          <p14:tracePt t="194916" x="5676900" y="2432050"/>
          <p14:tracePt t="194932" x="5765800" y="2432050"/>
          <p14:tracePt t="194950" x="5873750" y="2432050"/>
          <p14:tracePt t="194966" x="5937250" y="2438400"/>
          <p14:tracePt t="194982" x="6019800" y="2463800"/>
          <p14:tracePt t="194999" x="6083300" y="2482850"/>
          <p14:tracePt t="195016" x="6140450" y="2501900"/>
          <p14:tracePt t="195032" x="6172200" y="2514600"/>
          <p14:tracePt t="195050" x="6191250" y="2527300"/>
          <p14:tracePt t="195066" x="6210300" y="2540000"/>
          <p14:tracePt t="195082" x="6223000" y="2546350"/>
          <p14:tracePt t="195099" x="6235700" y="2565400"/>
          <p14:tracePt t="195116" x="6242050" y="2571750"/>
          <p14:tracePt t="195132" x="6248400" y="2584450"/>
          <p14:tracePt t="195150" x="6248400" y="2597150"/>
          <p14:tracePt t="195166" x="6254750" y="2603500"/>
          <p14:tracePt t="195182" x="6254750" y="2616200"/>
          <p14:tracePt t="195199" x="6261100" y="2635250"/>
          <p14:tracePt t="195216" x="6261100" y="2654300"/>
          <p14:tracePt t="195232" x="6261100" y="2686050"/>
          <p14:tracePt t="195249" x="6235700" y="2692400"/>
          <p14:tracePt t="195266" x="6203950" y="2711450"/>
          <p14:tracePt t="195282" x="6127750" y="2717800"/>
          <p14:tracePt t="195299" x="6045200" y="2730500"/>
          <p14:tracePt t="195316" x="5918200" y="2730500"/>
          <p14:tracePt t="195332" x="5778500" y="2730500"/>
          <p14:tracePt t="195349" x="5638800" y="2730500"/>
          <p14:tracePt t="195352" x="5575300" y="2730500"/>
          <p14:tracePt t="195366" x="5441950" y="2717800"/>
          <p14:tracePt t="195382" x="5314950" y="2692400"/>
          <p14:tracePt t="195399" x="5219700" y="2660650"/>
          <p14:tracePt t="195416" x="5130800" y="2635250"/>
          <p14:tracePt t="195433" x="5073650" y="2609850"/>
          <p14:tracePt t="195449" x="5041900" y="2597150"/>
          <p14:tracePt t="195495" x="5029200" y="2590800"/>
          <p14:tracePt t="195503" x="5016500" y="2578100"/>
          <p14:tracePt t="195519" x="5010150" y="2559050"/>
          <p14:tracePt t="195527" x="5010150" y="2546350"/>
          <p14:tracePt t="195536" x="5010150" y="2533650"/>
          <p14:tracePt t="195549" x="5010150" y="2514600"/>
          <p14:tracePt t="195567" x="5092700" y="2476500"/>
          <p14:tracePt t="195583" x="5340350" y="2451100"/>
          <p14:tracePt t="195600" x="5702300" y="2451100"/>
          <p14:tracePt t="195616" x="6064250" y="2451100"/>
          <p14:tracePt t="195633" x="6362700" y="2451100"/>
          <p14:tracePt t="195649" x="6496050" y="2451100"/>
          <p14:tracePt t="195666" x="6546850" y="2476500"/>
          <p14:tracePt t="195683" x="6565900" y="2489200"/>
          <p14:tracePt t="195699" x="6572250" y="2501900"/>
          <p14:tracePt t="195716" x="6591300" y="2533650"/>
          <p14:tracePt t="195732" x="6597650" y="2540000"/>
          <p14:tracePt t="195734" x="6597650" y="2546350"/>
          <p14:tracePt t="195823" x="6604000" y="2546350"/>
          <p14:tracePt t="195823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di </a:t>
            </a:r>
            <a:r>
              <a:rPr lang="en-US" dirty="0" err="1" smtClean="0"/>
              <a:t>configurazione</a:t>
            </a:r>
            <a:r>
              <a:rPr lang="en-US" dirty="0" smtClean="0"/>
              <a:t> di </a:t>
            </a:r>
            <a:r>
              <a:rPr lang="en-US" dirty="0" err="1" smtClean="0"/>
              <a:t>singolarità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https://www.youtube.com/watch?v=6Wmw4lUHlX8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8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85"/>
    </mc:Choice>
    <mc:Fallback xmlns="">
      <p:transition spd="slow" advTm="76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5486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Boundary singularities </a:t>
            </a:r>
            <a:r>
              <a:rPr lang="en-US" dirty="0">
                <a:solidFill>
                  <a:srgbClr val="000000"/>
                </a:solidFill>
              </a:rPr>
              <a:t>that occur when the manipulator is either outstretched or retracted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7544" y="378904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Internal singularities </a:t>
            </a:r>
            <a:r>
              <a:rPr lang="en-US" dirty="0">
                <a:solidFill>
                  <a:srgbClr val="000000"/>
                </a:solidFill>
              </a:rPr>
              <a:t>that occur inside the reachable workspace and are generally caused by the alignment of two or more axes of motion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77072"/>
            <a:ext cx="240030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6672"/>
            <a:ext cx="3312368" cy="22042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1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85"/>
    </mc:Choice>
    <mc:Fallback xmlns="">
      <p:transition spd="slow" advTm="83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22" x="2559050" y="1079500"/>
          <p14:tracePt t="6200" x="2552700" y="1079500"/>
          <p14:tracePt t="6209" x="2514600" y="1079500"/>
          <p14:tracePt t="6216" x="2470150" y="1079500"/>
          <p14:tracePt t="6224" x="2400300" y="1079500"/>
          <p14:tracePt t="6240" x="2247900" y="1079500"/>
          <p14:tracePt t="6256" x="2063750" y="1079500"/>
          <p14:tracePt t="6273" x="1879600" y="1073150"/>
          <p14:tracePt t="6290" x="1739900" y="1041400"/>
          <p14:tracePt t="6307" x="1644650" y="1016000"/>
          <p14:tracePt t="6323" x="1587500" y="984250"/>
          <p14:tracePt t="6340" x="1543050" y="971550"/>
          <p14:tracePt t="6357" x="1511300" y="952500"/>
          <p14:tracePt t="6373" x="1504950" y="946150"/>
          <p14:tracePt t="6390" x="1485900" y="933450"/>
          <p14:tracePt t="6392" x="1479550" y="927100"/>
          <p14:tracePt t="6409" x="1460500" y="914400"/>
          <p14:tracePt t="6423" x="1454150" y="914400"/>
          <p14:tracePt t="6440" x="1397000" y="882650"/>
          <p14:tracePt t="6456" x="1339850" y="857250"/>
          <p14:tracePt t="6473" x="1295400" y="831850"/>
          <p14:tracePt t="6490" x="1250950" y="819150"/>
          <p14:tracePt t="6506" x="1231900" y="806450"/>
          <p14:tracePt t="6523" x="1212850" y="800100"/>
          <p14:tracePt t="6540" x="1193800" y="787400"/>
          <p14:tracePt t="6573" x="1181100" y="781050"/>
          <p14:tracePt t="6590" x="1174750" y="781050"/>
          <p14:tracePt t="6607" x="1162050" y="768350"/>
          <p14:tracePt t="6623" x="1155700" y="768350"/>
          <p14:tracePt t="6640" x="1149350" y="768350"/>
          <p14:tracePt t="6696" x="1149350" y="749300"/>
          <p14:tracePt t="6704" x="1149350" y="736600"/>
          <p14:tracePt t="6712" x="1168400" y="717550"/>
          <p14:tracePt t="6723" x="1200150" y="711200"/>
          <p14:tracePt t="6741" x="1295400" y="685800"/>
          <p14:tracePt t="6756" x="1390650" y="654050"/>
          <p14:tracePt t="6774" x="1492250" y="647700"/>
          <p14:tracePt t="6790" x="1587500" y="647700"/>
          <p14:tracePt t="6807" x="1663700" y="647700"/>
          <p14:tracePt t="6823" x="1739900" y="647700"/>
          <p14:tracePt t="6840" x="1936750" y="647700"/>
          <p14:tracePt t="6856" x="2101850" y="647700"/>
          <p14:tracePt t="6873" x="2228850" y="647700"/>
          <p14:tracePt t="6890" x="2305050" y="647700"/>
          <p14:tracePt t="6906" x="2362200" y="647700"/>
          <p14:tracePt t="6923" x="2400300" y="647700"/>
          <p14:tracePt t="6940" x="2444750" y="647700"/>
          <p14:tracePt t="6956" x="2508250" y="660400"/>
          <p14:tracePt t="6974" x="2559050" y="666750"/>
          <p14:tracePt t="6990" x="2622550" y="679450"/>
          <p14:tracePt t="7007" x="2654300" y="692150"/>
          <p14:tracePt t="7023" x="2673350" y="692150"/>
          <p14:tracePt t="7024" x="2679700" y="698500"/>
          <p14:tracePt t="7040" x="2686050" y="698500"/>
          <p14:tracePt t="7105" x="2686050" y="711200"/>
          <p14:tracePt t="7112" x="2692400" y="755650"/>
          <p14:tracePt t="7123" x="2692400" y="787400"/>
          <p14:tracePt t="7140" x="2686050" y="819150"/>
          <p14:tracePt t="7157" x="2660650" y="876300"/>
          <p14:tracePt t="7173" x="2628900" y="908050"/>
          <p14:tracePt t="7190" x="2565400" y="952500"/>
          <p14:tracePt t="7206" x="2489200" y="971550"/>
          <p14:tracePt t="7223" x="2381250" y="996950"/>
          <p14:tracePt t="7240" x="2190750" y="1003300"/>
          <p14:tracePt t="7256" x="2063750" y="1003300"/>
          <p14:tracePt t="7273" x="1917700" y="1003300"/>
          <p14:tracePt t="7290" x="1771650" y="1003300"/>
          <p14:tracePt t="7306" x="1631950" y="1003300"/>
          <p14:tracePt t="7323" x="1479550" y="1003300"/>
          <p14:tracePt t="7340" x="1346200" y="1003300"/>
          <p14:tracePt t="7356" x="1244600" y="1003300"/>
          <p14:tracePt t="7373" x="1143000" y="1003300"/>
          <p14:tracePt t="7390" x="1066800" y="984250"/>
          <p14:tracePt t="7406" x="1022350" y="977900"/>
          <p14:tracePt t="7423" x="965200" y="958850"/>
          <p14:tracePt t="7440" x="882650" y="946150"/>
          <p14:tracePt t="7456" x="844550" y="933450"/>
          <p14:tracePt t="7473" x="812800" y="927100"/>
          <p14:tracePt t="7490" x="774700" y="908050"/>
          <p14:tracePt t="7506" x="742950" y="901700"/>
          <p14:tracePt t="7523" x="717550" y="895350"/>
          <p14:tracePt t="7540" x="704850" y="889000"/>
          <p14:tracePt t="7556" x="698500" y="882650"/>
          <p14:tracePt t="7656" x="698500" y="863600"/>
          <p14:tracePt t="7664" x="704850" y="838200"/>
          <p14:tracePt t="7673" x="730250" y="819150"/>
          <p14:tracePt t="7690" x="774700" y="781050"/>
          <p14:tracePt t="7707" x="857250" y="730250"/>
          <p14:tracePt t="7723" x="958850" y="685800"/>
          <p14:tracePt t="7740" x="1098550" y="647700"/>
          <p14:tracePt t="7757" x="1231900" y="635000"/>
          <p14:tracePt t="7773" x="1409700" y="635000"/>
          <p14:tracePt t="7790" x="1631950" y="635000"/>
          <p14:tracePt t="7806" x="1911350" y="635000"/>
          <p14:tracePt t="7808" x="2032000" y="635000"/>
          <p14:tracePt t="7823" x="2139950" y="635000"/>
          <p14:tracePt t="7824" x="2260600" y="635000"/>
          <p14:tracePt t="7840" x="2425700" y="635000"/>
          <p14:tracePt t="7857" x="2552700" y="635000"/>
          <p14:tracePt t="7873" x="2609850" y="635000"/>
          <p14:tracePt t="7890" x="2667000" y="635000"/>
          <p14:tracePt t="7907" x="2743200" y="641350"/>
          <p14:tracePt t="7923" x="2819400" y="641350"/>
          <p14:tracePt t="7940" x="2882900" y="654050"/>
          <p14:tracePt t="7957" x="2901950" y="654050"/>
          <p14:tracePt t="7973" x="2921000" y="654050"/>
          <p14:tracePt t="7990" x="2946400" y="654050"/>
          <p14:tracePt t="8007" x="2997200" y="660400"/>
          <p14:tracePt t="8008" x="3035300" y="660400"/>
          <p14:tracePt t="8023" x="3086100" y="679450"/>
          <p14:tracePt t="8041" x="3213100" y="723900"/>
          <p14:tracePt t="8057" x="3244850" y="742950"/>
          <p14:tracePt t="8073" x="3263900" y="755650"/>
          <p14:tracePt t="8090" x="3270250" y="762000"/>
          <p14:tracePt t="8177" x="3270250" y="774700"/>
          <p14:tracePt t="8185" x="3270250" y="787400"/>
          <p14:tracePt t="8193" x="3263900" y="806450"/>
          <p14:tracePt t="8206" x="3251200" y="831850"/>
          <p14:tracePt t="8223" x="3225800" y="863600"/>
          <p14:tracePt t="8240" x="3187700" y="908050"/>
          <p14:tracePt t="8256" x="3155950" y="920750"/>
          <p14:tracePt t="8273" x="3098800" y="939800"/>
          <p14:tracePt t="8290" x="3028950" y="946150"/>
          <p14:tracePt t="8306" x="2933700" y="965200"/>
          <p14:tracePt t="8323" x="2832100" y="971550"/>
          <p14:tracePt t="8340" x="2692400" y="990600"/>
          <p14:tracePt t="8356" x="2540000" y="990600"/>
          <p14:tracePt t="8373" x="2393950" y="996950"/>
          <p14:tracePt t="8391" x="2228850" y="996950"/>
          <p14:tracePt t="8392" x="2165350" y="996950"/>
          <p14:tracePt t="8407" x="2089150" y="996950"/>
          <p14:tracePt t="8424" x="1936750" y="996950"/>
          <p14:tracePt t="8424" x="1860550" y="996950"/>
          <p14:tracePt t="8440" x="1714500" y="996950"/>
          <p14:tracePt t="8457" x="1587500" y="1003300"/>
          <p14:tracePt t="8473" x="1485900" y="1003300"/>
          <p14:tracePt t="8490" x="1409700" y="1003300"/>
          <p14:tracePt t="8506" x="1339850" y="996950"/>
          <p14:tracePt t="8523" x="1276350" y="996950"/>
          <p14:tracePt t="8540" x="1200150" y="996950"/>
          <p14:tracePt t="8556" x="1117600" y="996950"/>
          <p14:tracePt t="8573" x="1047750" y="996950"/>
          <p14:tracePt t="8590" x="965200" y="990600"/>
          <p14:tracePt t="8606" x="933450" y="984250"/>
          <p14:tracePt t="8623" x="908050" y="977900"/>
          <p14:tracePt t="8624" x="901700" y="977900"/>
          <p14:tracePt t="8640" x="876300" y="971550"/>
          <p14:tracePt t="8656" x="831850" y="958850"/>
          <p14:tracePt t="8673" x="806450" y="958850"/>
          <p14:tracePt t="8690" x="781050" y="952500"/>
          <p14:tracePt t="8706" x="768350" y="946150"/>
          <p14:tracePt t="8825" x="762000" y="933450"/>
          <p14:tracePt t="8834" x="762000" y="908050"/>
          <p14:tracePt t="8842" x="762000" y="895350"/>
          <p14:tracePt t="8857" x="749300" y="838200"/>
          <p14:tracePt t="8873" x="749300" y="793750"/>
          <p14:tracePt t="8890" x="749300" y="755650"/>
          <p14:tracePt t="8907" x="749300" y="723900"/>
          <p14:tracePt t="8923" x="781050" y="685800"/>
          <p14:tracePt t="8940" x="831850" y="647700"/>
          <p14:tracePt t="8956" x="914400" y="615950"/>
          <p14:tracePt t="8973" x="1041400" y="590550"/>
          <p14:tracePt t="8990" x="1174750" y="546100"/>
          <p14:tracePt t="9006" x="1333500" y="527050"/>
          <p14:tracePt t="9023" x="1466850" y="508000"/>
          <p14:tracePt t="9024" x="1536700" y="508000"/>
          <p14:tracePt t="9040" x="1670050" y="508000"/>
          <p14:tracePt t="9056" x="1797050" y="508000"/>
          <p14:tracePt t="9073" x="1955800" y="508000"/>
          <p14:tracePt t="9090" x="2101850" y="508000"/>
          <p14:tracePt t="9107" x="2247900" y="508000"/>
          <p14:tracePt t="9123" x="2387600" y="508000"/>
          <p14:tracePt t="9140" x="2495550" y="508000"/>
          <p14:tracePt t="9156" x="2565400" y="514350"/>
          <p14:tracePt t="9173" x="2667000" y="539750"/>
          <p14:tracePt t="9190" x="2730500" y="552450"/>
          <p14:tracePt t="9207" x="2825750" y="584200"/>
          <p14:tracePt t="9223" x="2914650" y="622300"/>
          <p14:tracePt t="9225" x="2952750" y="647700"/>
          <p14:tracePt t="9241" x="3003550" y="673100"/>
          <p14:tracePt t="9257" x="3054350" y="698500"/>
          <p14:tracePt t="9273" x="3073400" y="704850"/>
          <p14:tracePt t="9290" x="3079750" y="711200"/>
          <p14:tracePt t="9307" x="3086100" y="723900"/>
          <p14:tracePt t="9323" x="3086100" y="736600"/>
          <p14:tracePt t="9340" x="3105150" y="755650"/>
          <p14:tracePt t="9357" x="3105150" y="762000"/>
          <p14:tracePt t="9373" x="3111500" y="774700"/>
          <p14:tracePt t="9390" x="3117850" y="787400"/>
          <p14:tracePt t="9407" x="3124200" y="793750"/>
          <p14:tracePt t="10489" x="0" y="0"/>
        </p14:tracePtLst>
        <p14:tracePtLst>
          <p14:tracePt t="11069" x="2863850" y="3556000"/>
          <p14:tracePt t="11090" x="2863850" y="3562350"/>
          <p14:tracePt t="11147" x="2863850" y="3568700"/>
          <p14:tracePt t="11163" x="2857500" y="3568700"/>
          <p14:tracePt t="11170" x="2832100" y="3568700"/>
          <p14:tracePt t="11179" x="2800350" y="3568700"/>
          <p14:tracePt t="11190" x="2755900" y="3568700"/>
          <p14:tracePt t="11207" x="2647950" y="3568700"/>
          <p14:tracePt t="11208" x="2590800" y="3568700"/>
          <p14:tracePt t="11223" x="2520950" y="3568700"/>
          <p14:tracePt t="11240" x="2305050" y="3568700"/>
          <p14:tracePt t="11256" x="2165350" y="3568700"/>
          <p14:tracePt t="11273" x="2032000" y="3568700"/>
          <p14:tracePt t="11290" x="1911350" y="3568700"/>
          <p14:tracePt t="11307" x="1797050" y="3575050"/>
          <p14:tracePt t="11323" x="1676400" y="3594100"/>
          <p14:tracePt t="11340" x="1581150" y="3606800"/>
          <p14:tracePt t="11357" x="1517650" y="3613150"/>
          <p14:tracePt t="11373" x="1460500" y="3632200"/>
          <p14:tracePt t="11390" x="1403350" y="3644900"/>
          <p14:tracePt t="11407" x="1333500" y="3670300"/>
          <p14:tracePt t="11408" x="1295400" y="3689350"/>
          <p14:tracePt t="11423" x="1244600" y="3721100"/>
          <p14:tracePt t="11440" x="1054100" y="3771900"/>
          <p14:tracePt t="11456" x="939800" y="3803650"/>
          <p14:tracePt t="11473" x="857250" y="3835400"/>
          <p14:tracePt t="11490" x="793750" y="3867150"/>
          <p14:tracePt t="11507" x="762000" y="3886200"/>
          <p14:tracePt t="11523" x="730250" y="3898900"/>
          <p14:tracePt t="11540" x="692150" y="3924300"/>
          <p14:tracePt t="11557" x="654050" y="3956050"/>
          <p14:tracePt t="11573" x="615950" y="3987800"/>
          <p14:tracePt t="11590" x="584200" y="4019550"/>
          <p14:tracePt t="11593" x="558800" y="4038600"/>
          <p14:tracePt t="11607" x="533400" y="4070350"/>
          <p14:tracePt t="11623" x="488950" y="4121150"/>
          <p14:tracePt t="11640" x="438150" y="4178300"/>
          <p14:tracePt t="11656" x="419100" y="4222750"/>
          <p14:tracePt t="11673" x="406400" y="4267200"/>
          <p14:tracePt t="11691" x="400050" y="4311650"/>
          <p14:tracePt t="11707" x="393700" y="4337050"/>
          <p14:tracePt t="11724" x="393700" y="4368800"/>
          <p14:tracePt t="11740" x="431800" y="4406900"/>
          <p14:tracePt t="11758" x="539750" y="4457700"/>
          <p14:tracePt t="11774" x="660400" y="4489450"/>
          <p14:tracePt t="11790" x="787400" y="4540250"/>
          <p14:tracePt t="11807" x="908050" y="4572000"/>
          <p14:tracePt t="11823" x="1047750" y="4603750"/>
          <p14:tracePt t="11824" x="1123950" y="4622800"/>
          <p14:tracePt t="11840" x="1301750" y="4654550"/>
          <p14:tracePt t="11857" x="1530350" y="4686300"/>
          <p14:tracePt t="11873" x="1708150" y="4686300"/>
          <p14:tracePt t="11890" x="1860550" y="4686300"/>
          <p14:tracePt t="11907" x="1968500" y="4686300"/>
          <p14:tracePt t="11923" x="2057400" y="4686300"/>
          <p14:tracePt t="11940" x="2159000" y="4686300"/>
          <p14:tracePt t="11957" x="2241550" y="4686300"/>
          <p14:tracePt t="11973" x="2324100" y="4679950"/>
          <p14:tracePt t="11990" x="2438400" y="4648200"/>
          <p14:tracePt t="12007" x="2533650" y="4616450"/>
          <p14:tracePt t="12023" x="2622550" y="4591050"/>
          <p14:tracePt t="12024" x="2667000" y="4578350"/>
          <p14:tracePt t="12040" x="2755900" y="4552950"/>
          <p14:tracePt t="12057" x="2844800" y="4521200"/>
          <p14:tracePt t="12073" x="2908300" y="4476750"/>
          <p14:tracePt t="12090" x="2965450" y="4432300"/>
          <p14:tracePt t="12107" x="3016250" y="4375150"/>
          <p14:tracePt t="12123" x="3054350" y="4311650"/>
          <p14:tracePt t="12140" x="3079750" y="4260850"/>
          <p14:tracePt t="12157" x="3086100" y="4229100"/>
          <p14:tracePt t="12173" x="3092450" y="4197350"/>
          <p14:tracePt t="12190" x="3092450" y="4159250"/>
          <p14:tracePt t="12207" x="3092450" y="4133850"/>
          <p14:tracePt t="12223" x="3079750" y="4089400"/>
          <p14:tracePt t="12225" x="3060700" y="4057650"/>
          <p14:tracePt t="12240" x="3009900" y="3994150"/>
          <p14:tracePt t="12257" x="2927350" y="3930650"/>
          <p14:tracePt t="12273" x="2794000" y="3854450"/>
          <p14:tracePt t="12290" x="2641600" y="3803650"/>
          <p14:tracePt t="12307" x="2520950" y="3765550"/>
          <p14:tracePt t="12323" x="2419350" y="3727450"/>
          <p14:tracePt t="12340" x="2273300" y="3714750"/>
          <p14:tracePt t="12357" x="2133600" y="3695700"/>
          <p14:tracePt t="12373" x="2006600" y="3689350"/>
          <p14:tracePt t="12390" x="1917700" y="3689350"/>
          <p14:tracePt t="12406" x="1803400" y="3689350"/>
          <p14:tracePt t="12423" x="1695450" y="3689350"/>
          <p14:tracePt t="12424" x="1651000" y="3689350"/>
          <p14:tracePt t="12440" x="1568450" y="3689350"/>
          <p14:tracePt t="12456" x="1517650" y="3695700"/>
          <p14:tracePt t="12473" x="1498600" y="3695700"/>
          <p14:tracePt t="12552" x="0" y="0"/>
        </p14:tracePtLst>
        <p14:tracePtLst>
          <p14:tracePt t="15970" x="2616200" y="1409700"/>
          <p14:tracePt t="16010" x="2616200" y="1403350"/>
          <p14:tracePt t="16019" x="2597150" y="1397000"/>
          <p14:tracePt t="16027" x="2578100" y="1397000"/>
          <p14:tracePt t="16041" x="2514600" y="1397000"/>
          <p14:tracePt t="16057" x="2419350" y="1397000"/>
          <p14:tracePt t="16074" x="2311400" y="1397000"/>
          <p14:tracePt t="16090" x="2178050" y="1397000"/>
          <p14:tracePt t="16107" x="2012950" y="1397000"/>
          <p14:tracePt t="16123" x="1847850" y="1397000"/>
          <p14:tracePt t="16140" x="1670050" y="1390650"/>
          <p14:tracePt t="16157" x="1511300" y="1365250"/>
          <p14:tracePt t="16173" x="1358900" y="1346200"/>
          <p14:tracePt t="16190" x="1238250" y="1333500"/>
          <p14:tracePt t="16193" x="1174750" y="1327150"/>
          <p14:tracePt t="16206" x="1123950" y="1301750"/>
          <p14:tracePt t="16223" x="990600" y="1263650"/>
          <p14:tracePt t="16225" x="939800" y="1244600"/>
          <p14:tracePt t="16240" x="819150" y="1212850"/>
          <p14:tracePt t="16257" x="736600" y="1181100"/>
          <p14:tracePt t="16273" x="660400" y="1143000"/>
          <p14:tracePt t="16290" x="615950" y="1117600"/>
          <p14:tracePt t="16307" x="565150" y="1079500"/>
          <p14:tracePt t="16323" x="527050" y="1047750"/>
          <p14:tracePt t="16340" x="488950" y="1022350"/>
          <p14:tracePt t="16357" x="469900" y="1003300"/>
          <p14:tracePt t="16373" x="444500" y="965200"/>
          <p14:tracePt t="16390" x="425450" y="927100"/>
          <p14:tracePt t="16392" x="412750" y="914400"/>
          <p14:tracePt t="16407" x="406400" y="895350"/>
          <p14:tracePt t="16423" x="387350" y="850900"/>
          <p14:tracePt t="16425" x="387350" y="831850"/>
          <p14:tracePt t="16440" x="381000" y="787400"/>
          <p14:tracePt t="16457" x="381000" y="755650"/>
          <p14:tracePt t="16473" x="368300" y="717550"/>
          <p14:tracePt t="16490" x="368300" y="685800"/>
          <p14:tracePt t="16507" x="368300" y="654050"/>
          <p14:tracePt t="16523" x="387350" y="615950"/>
          <p14:tracePt t="16540" x="419100" y="577850"/>
          <p14:tracePt t="16556" x="476250" y="546100"/>
          <p14:tracePt t="16573" x="552450" y="508000"/>
          <p14:tracePt t="16590" x="628650" y="495300"/>
          <p14:tracePt t="16608" x="768350" y="463550"/>
          <p14:tracePt t="16610" x="844550" y="457200"/>
          <p14:tracePt t="16623" x="920750" y="438150"/>
          <p14:tracePt t="16641" x="1143000" y="438150"/>
          <p14:tracePt t="16657" x="1282700" y="438150"/>
          <p14:tracePt t="16674" x="1441450" y="438150"/>
          <p14:tracePt t="16690" x="1612900" y="438150"/>
          <p14:tracePt t="16708" x="1797050" y="438150"/>
          <p14:tracePt t="16723" x="1993900" y="438150"/>
          <p14:tracePt t="16741" x="2146300" y="438150"/>
          <p14:tracePt t="16757" x="2273300" y="438150"/>
          <p14:tracePt t="16774" x="2400300" y="438150"/>
          <p14:tracePt t="16790" x="2514600" y="444500"/>
          <p14:tracePt t="16807" x="2616200" y="463550"/>
          <p14:tracePt t="16808" x="2667000" y="463550"/>
          <p14:tracePt t="16823" x="2730500" y="476250"/>
          <p14:tracePt t="16840" x="2882900" y="495300"/>
          <p14:tracePt t="16857" x="2946400" y="508000"/>
          <p14:tracePt t="16873" x="2990850" y="527050"/>
          <p14:tracePt t="16890" x="3003550" y="527050"/>
          <p14:tracePt t="16907" x="3016250" y="533400"/>
          <p14:tracePt t="16923" x="3028950" y="546100"/>
          <p14:tracePt t="16940" x="3060700" y="565150"/>
          <p14:tracePt t="16956" x="3105150" y="590550"/>
          <p14:tracePt t="16973" x="3155950" y="615950"/>
          <p14:tracePt t="16990" x="3175000" y="635000"/>
          <p14:tracePt t="17006" x="3194050" y="654050"/>
          <p14:tracePt t="17023" x="3206750" y="666750"/>
          <p14:tracePt t="17040" x="3225800" y="698500"/>
          <p14:tracePt t="17056" x="3238500" y="717550"/>
          <p14:tracePt t="17073" x="3238500" y="730250"/>
          <p14:tracePt t="17090" x="3251200" y="742950"/>
          <p14:tracePt t="17106" x="3257550" y="755650"/>
          <p14:tracePt t="17123" x="3257550" y="762000"/>
          <p14:tracePt t="17140" x="3257550" y="781050"/>
          <p14:tracePt t="17157" x="3257550" y="800100"/>
          <p14:tracePt t="17173" x="3257550" y="838200"/>
          <p14:tracePt t="17190" x="3238500" y="869950"/>
          <p14:tracePt t="17207" x="3206750" y="901700"/>
          <p14:tracePt t="17223" x="3162300" y="933450"/>
          <p14:tracePt t="17240" x="3105150" y="977900"/>
          <p14:tracePt t="17256" x="3054350" y="996950"/>
          <p14:tracePt t="17273" x="2971800" y="1028700"/>
          <p14:tracePt t="17290" x="2857500" y="1047750"/>
          <p14:tracePt t="17307" x="2749550" y="1073150"/>
          <p14:tracePt t="17323" x="2635250" y="1092200"/>
          <p14:tracePt t="17340" x="2540000" y="1104900"/>
          <p14:tracePt t="17357" x="2438400" y="1104900"/>
          <p14:tracePt t="17373" x="2343150" y="1104900"/>
          <p14:tracePt t="17390" x="2235200" y="1104900"/>
          <p14:tracePt t="17407" x="2146300" y="1104900"/>
          <p14:tracePt t="17408" x="2114550" y="1104900"/>
          <p14:tracePt t="17423" x="2070100" y="1104900"/>
          <p14:tracePt t="17440" x="1968500" y="1104900"/>
          <p14:tracePt t="17457" x="1879600" y="1104900"/>
          <p14:tracePt t="17473" x="1797050" y="1104900"/>
          <p14:tracePt t="17491" x="1701800" y="1104900"/>
          <p14:tracePt t="17507" x="1625600" y="1104900"/>
          <p14:tracePt t="17524" x="1549400" y="1104900"/>
          <p14:tracePt t="17540" x="1479550" y="1104900"/>
          <p14:tracePt t="17557" x="1403350" y="1104900"/>
          <p14:tracePt t="17573" x="1339850" y="1104900"/>
          <p14:tracePt t="17590" x="1257300" y="1098550"/>
          <p14:tracePt t="17594" x="1219200" y="1092200"/>
          <p14:tracePt t="17607" x="1181100" y="1092200"/>
          <p14:tracePt t="17623" x="1111250" y="1085850"/>
          <p14:tracePt t="17641" x="1054100" y="1060450"/>
          <p14:tracePt t="17657" x="1003300" y="1047750"/>
          <p14:tracePt t="17673" x="971550" y="1035050"/>
          <p14:tracePt t="17690" x="946150" y="1035050"/>
          <p14:tracePt t="17706" x="908050" y="1016000"/>
          <p14:tracePt t="17723" x="901700" y="1016000"/>
          <p14:tracePt t="17744" x="889000" y="1009650"/>
          <p14:tracePt t="17757" x="882650" y="1003300"/>
          <p14:tracePt t="17773" x="863600" y="990600"/>
          <p14:tracePt t="17790" x="844550" y="977900"/>
          <p14:tracePt t="17807" x="838200" y="971550"/>
          <p14:tracePt t="17808" x="831850" y="965200"/>
          <p14:tracePt t="17823" x="825500" y="958850"/>
          <p14:tracePt t="17824" x="819150" y="952500"/>
          <p14:tracePt t="17840" x="812800" y="946150"/>
          <p14:tracePt t="17856" x="812800" y="939800"/>
          <p14:tracePt t="17873" x="800100" y="933450"/>
          <p14:tracePt t="17890" x="793750" y="920750"/>
          <p14:tracePt t="17907" x="787400" y="901700"/>
          <p14:tracePt t="17924" x="787400" y="869950"/>
          <p14:tracePt t="17940" x="787400" y="844550"/>
          <p14:tracePt t="17957" x="806450" y="806450"/>
          <p14:tracePt t="17973" x="850900" y="762000"/>
          <p14:tracePt t="17990" x="901700" y="736600"/>
          <p14:tracePt t="18007" x="984250" y="704850"/>
          <p14:tracePt t="18008" x="1047750" y="692150"/>
          <p14:tracePt t="18023" x="1111250" y="673100"/>
          <p14:tracePt t="18040" x="1346200" y="641350"/>
          <p14:tracePt t="18057" x="1492250" y="641350"/>
          <p14:tracePt t="18073" x="1638300" y="641350"/>
          <p14:tracePt t="18090" x="1778000" y="641350"/>
          <p14:tracePt t="18106" x="1911350" y="641350"/>
          <p14:tracePt t="18123" x="2044700" y="641350"/>
          <p14:tracePt t="18140" x="2203450" y="641350"/>
          <p14:tracePt t="18157" x="2349500" y="641350"/>
          <p14:tracePt t="18173" x="2470150" y="647700"/>
          <p14:tracePt t="18190" x="2597150" y="647700"/>
          <p14:tracePt t="18207" x="2711450" y="647700"/>
          <p14:tracePt t="18208" x="2774950" y="647700"/>
          <p14:tracePt t="18224" x="2813050" y="647700"/>
          <p14:tracePt t="18240" x="2971800" y="673100"/>
          <p14:tracePt t="18256" x="3073400" y="673100"/>
          <p14:tracePt t="18273" x="3162300" y="679450"/>
          <p14:tracePt t="18290" x="3219450" y="685800"/>
          <p14:tracePt t="18307" x="3257550" y="698500"/>
          <p14:tracePt t="18340" x="3263900" y="698500"/>
          <p14:tracePt t="18356" x="3270250" y="704850"/>
          <p14:tracePt t="18373" x="3276600" y="704850"/>
          <p14:tracePt t="18390" x="3282950" y="704850"/>
          <p14:tracePt t="18407" x="3295650" y="717550"/>
          <p14:tracePt t="18521" x="0" y="0"/>
        </p14:tracePtLst>
        <p14:tracePtLst>
          <p14:tracePt t="34233" x="3200400" y="1695450"/>
          <p14:tracePt t="34289" x="3155950" y="1695450"/>
          <p14:tracePt t="34297" x="3048000" y="1695450"/>
          <p14:tracePt t="34307" x="2927350" y="1695450"/>
          <p14:tracePt t="34323" x="2774950" y="1695450"/>
          <p14:tracePt t="34340" x="2609850" y="1695450"/>
          <p14:tracePt t="34357" x="2451100" y="1695450"/>
          <p14:tracePt t="34373" x="2381250" y="1695450"/>
          <p14:tracePt t="34390" x="2336800" y="1695450"/>
          <p14:tracePt t="34407" x="2330450" y="1695450"/>
          <p14:tracePt t="34408" x="2324100" y="1695450"/>
          <p14:tracePt t="34423" x="2317750" y="1689100"/>
          <p14:tracePt t="34440" x="2298700" y="1670050"/>
          <p14:tracePt t="34457" x="2222500" y="1631950"/>
          <p14:tracePt t="34473" x="2114550" y="1581150"/>
          <p14:tracePt t="34490" x="2006600" y="1524000"/>
          <p14:tracePt t="34507" x="1898650" y="1454150"/>
          <p14:tracePt t="34523" x="1816100" y="1397000"/>
          <p14:tracePt t="34540" x="1701800" y="1327150"/>
          <p14:tracePt t="34557" x="1593850" y="1270000"/>
          <p14:tracePt t="34573" x="1498600" y="1219200"/>
          <p14:tracePt t="34590" x="1397000" y="1162050"/>
          <p14:tracePt t="34594" x="1358900" y="1136650"/>
          <p14:tracePt t="34607" x="1314450" y="1111250"/>
          <p14:tracePt t="34624" x="1238250" y="1066800"/>
          <p14:tracePt t="34640" x="1200150" y="1041400"/>
          <p14:tracePt t="34657" x="1168400" y="1016000"/>
          <p14:tracePt t="34673" x="1111250" y="984250"/>
          <p14:tracePt t="34690" x="1035050" y="933450"/>
          <p14:tracePt t="34707" x="939800" y="889000"/>
          <p14:tracePt t="34723" x="850900" y="825500"/>
          <p14:tracePt t="34740" x="806450" y="793750"/>
          <p14:tracePt t="34757" x="793750" y="774700"/>
          <p14:tracePt t="34773" x="774700" y="742950"/>
          <p14:tracePt t="34790" x="768350" y="730250"/>
          <p14:tracePt t="34807" x="762000" y="717550"/>
          <p14:tracePt t="34873" x="768350" y="698500"/>
          <p14:tracePt t="34881" x="781050" y="692150"/>
          <p14:tracePt t="34890" x="819150" y="679450"/>
          <p14:tracePt t="34906" x="863600" y="654050"/>
          <p14:tracePt t="34923" x="920750" y="635000"/>
          <p14:tracePt t="34940" x="977900" y="615950"/>
          <p14:tracePt t="34957" x="1016000" y="609600"/>
          <p14:tracePt t="34973" x="1054100" y="609600"/>
          <p14:tracePt t="34990" x="1085850" y="609600"/>
          <p14:tracePt t="35006" x="1123950" y="609600"/>
          <p14:tracePt t="35023" x="1174750" y="635000"/>
          <p14:tracePt t="35024" x="1193800" y="654050"/>
          <p14:tracePt t="35040" x="1231900" y="692150"/>
          <p14:tracePt t="35056" x="1250950" y="717550"/>
          <p14:tracePt t="35073" x="1263650" y="736600"/>
          <p14:tracePt t="35090" x="1276350" y="762000"/>
          <p14:tracePt t="35106" x="1276350" y="768350"/>
          <p14:tracePt t="35123" x="1282700" y="781050"/>
          <p14:tracePt t="35140" x="1282700" y="800100"/>
          <p14:tracePt t="35156" x="1282700" y="831850"/>
          <p14:tracePt t="35173" x="1270000" y="863600"/>
          <p14:tracePt t="35190" x="1225550" y="901700"/>
          <p14:tracePt t="35207" x="1162050" y="933450"/>
          <p14:tracePt t="35223" x="1111250" y="939800"/>
          <p14:tracePt t="35224" x="1066800" y="952500"/>
          <p14:tracePt t="35240" x="996950" y="965200"/>
          <p14:tracePt t="35257" x="908050" y="971550"/>
          <p14:tracePt t="35273" x="819150" y="990600"/>
          <p14:tracePt t="35290" x="755650" y="990600"/>
          <p14:tracePt t="35306" x="698500" y="990600"/>
          <p14:tracePt t="35323" x="679450" y="990600"/>
          <p14:tracePt t="35340" x="673100" y="990600"/>
          <p14:tracePt t="35416" x="666750" y="990600"/>
          <p14:tracePt t="35425" x="660400" y="990600"/>
          <p14:tracePt t="35480" x="0" y="0"/>
        </p14:tracePtLst>
        <p14:tracePtLst>
          <p14:tracePt t="37625" x="2952750" y="3816350"/>
          <p14:tracePt t="37720" x="2946400" y="3816350"/>
          <p14:tracePt t="37880" x="2940050" y="3822700"/>
          <p14:tracePt t="38000" x="2921000" y="3822700"/>
          <p14:tracePt t="38008" x="2889250" y="3822700"/>
          <p14:tracePt t="38016" x="2863850" y="3816350"/>
          <p14:tracePt t="38024" x="2819400" y="3803650"/>
          <p14:tracePt t="38040" x="2736850" y="3797300"/>
          <p14:tracePt t="38056" x="2641600" y="3784600"/>
          <p14:tracePt t="38073" x="2546350" y="3765550"/>
          <p14:tracePt t="38090" x="2470150" y="3759200"/>
          <p14:tracePt t="38106" x="2393950" y="3733800"/>
          <p14:tracePt t="38123" x="2330450" y="3727450"/>
          <p14:tracePt t="38140" x="2260600" y="3708400"/>
          <p14:tracePt t="38157" x="2197100" y="3708400"/>
          <p14:tracePt t="38173" x="2152650" y="3702050"/>
          <p14:tracePt t="38190" x="2114550" y="3695700"/>
          <p14:tracePt t="38206" x="2070100" y="3683000"/>
          <p14:tracePt t="38223" x="2038350" y="3676650"/>
          <p14:tracePt t="38224" x="2012950" y="3676650"/>
          <p14:tracePt t="38240" x="1955800" y="3670300"/>
          <p14:tracePt t="38257" x="1885950" y="3657600"/>
          <p14:tracePt t="38273" x="1822450" y="3651250"/>
          <p14:tracePt t="38290" x="1790700" y="3644900"/>
          <p14:tracePt t="38307" x="1746250" y="3638550"/>
          <p14:tracePt t="38323" x="1714500" y="3632200"/>
          <p14:tracePt t="38340" x="1682750" y="3632200"/>
          <p14:tracePt t="38357" x="1625600" y="3632200"/>
          <p14:tracePt t="38373" x="1555750" y="3632200"/>
          <p14:tracePt t="38390" x="1485900" y="3632200"/>
          <p14:tracePt t="38407" x="1422400" y="3632200"/>
          <p14:tracePt t="38423" x="1377950" y="3632200"/>
          <p14:tracePt t="38425" x="1365250" y="3632200"/>
          <p14:tracePt t="38440" x="1327150" y="3632200"/>
          <p14:tracePt t="38456" x="1295400" y="3632200"/>
          <p14:tracePt t="38473" x="1250950" y="3632200"/>
          <p14:tracePt t="38490" x="1219200" y="3632200"/>
          <p14:tracePt t="38506" x="1174750" y="3651250"/>
          <p14:tracePt t="38523" x="1155700" y="3657600"/>
          <p14:tracePt t="38540" x="1123950" y="3663950"/>
          <p14:tracePt t="38557" x="1104900" y="3676650"/>
          <p14:tracePt t="38573" x="1085850" y="3683000"/>
          <p14:tracePt t="38590" x="1060450" y="3702050"/>
          <p14:tracePt t="38607" x="1054100" y="3714750"/>
          <p14:tracePt t="38623" x="1041400" y="3721100"/>
          <p14:tracePt t="38624" x="1041400" y="3727450"/>
          <p14:tracePt t="38640" x="1041400" y="3733800"/>
          <p14:tracePt t="38656" x="1035050" y="3752850"/>
          <p14:tracePt t="38673" x="1035050" y="3759200"/>
          <p14:tracePt t="38690" x="1035050" y="3784600"/>
          <p14:tracePt t="38706" x="1028700" y="3803650"/>
          <p14:tracePt t="38723" x="1022350" y="3829050"/>
          <p14:tracePt t="38740" x="1016000" y="3854450"/>
          <p14:tracePt t="38756" x="1009650" y="3879850"/>
          <p14:tracePt t="38773" x="1003300" y="3892550"/>
          <p14:tracePt t="38790" x="1003300" y="3911600"/>
          <p14:tracePt t="38807" x="1003300" y="3930650"/>
          <p14:tracePt t="38823" x="1003300" y="3956050"/>
          <p14:tracePt t="38824" x="1003300" y="3962400"/>
          <p14:tracePt t="38840" x="1003300" y="3968750"/>
          <p14:tracePt t="38856" x="1022350" y="3994150"/>
          <p14:tracePt t="38873" x="1041400" y="4006850"/>
          <p14:tracePt t="38890" x="1054100" y="4019550"/>
          <p14:tracePt t="38907" x="1073150" y="4038600"/>
          <p14:tracePt t="38923" x="1092200" y="4057650"/>
          <p14:tracePt t="38940" x="1104900" y="4064000"/>
          <p14:tracePt t="38957" x="1117600" y="4076700"/>
          <p14:tracePt t="38973" x="1130300" y="4095750"/>
          <p14:tracePt t="38990" x="1143000" y="4108450"/>
          <p14:tracePt t="38993" x="1155700" y="4114800"/>
          <p14:tracePt t="39007" x="1155700" y="4121150"/>
          <p14:tracePt t="39023" x="1168400" y="4133850"/>
          <p14:tracePt t="39026" x="1181100" y="4146550"/>
          <p14:tracePt t="39040" x="1212850" y="4152900"/>
          <p14:tracePt t="39057" x="1250950" y="4178300"/>
          <p14:tracePt t="39073" x="1289050" y="4191000"/>
          <p14:tracePt t="39090" x="1327150" y="4197350"/>
          <p14:tracePt t="39107" x="1377950" y="4216400"/>
          <p14:tracePt t="39124" x="1416050" y="4229100"/>
          <p14:tracePt t="39140" x="1460500" y="4235450"/>
          <p14:tracePt t="39157" x="1511300" y="4254500"/>
          <p14:tracePt t="39173" x="1562100" y="4254500"/>
          <p14:tracePt t="39190" x="1644650" y="4279900"/>
          <p14:tracePt t="39207" x="1727200" y="4292600"/>
          <p14:tracePt t="39223" x="1828800" y="4311650"/>
          <p14:tracePt t="39225" x="1866900" y="4318000"/>
          <p14:tracePt t="39240" x="1955800" y="4337050"/>
          <p14:tracePt t="39257" x="2019300" y="4337050"/>
          <p14:tracePt t="39273" x="2070100" y="4343400"/>
          <p14:tracePt t="39290" x="2114550" y="4343400"/>
          <p14:tracePt t="39307" x="2146300" y="4349750"/>
          <p14:tracePt t="39323" x="2178050" y="4349750"/>
          <p14:tracePt t="39340" x="2235200" y="4362450"/>
          <p14:tracePt t="39357" x="2286000" y="4362450"/>
          <p14:tracePt t="39373" x="2336800" y="4362450"/>
          <p14:tracePt t="39390" x="2362200" y="4362450"/>
          <p14:tracePt t="39407" x="2432050" y="4362450"/>
          <p14:tracePt t="39423" x="2501900" y="4362450"/>
          <p14:tracePt t="39425" x="2527300" y="4362450"/>
          <p14:tracePt t="39440" x="2584450" y="4362450"/>
          <p14:tracePt t="39457" x="2635250" y="4362450"/>
          <p14:tracePt t="39473" x="2667000" y="4362450"/>
          <p14:tracePt t="39490" x="2711450" y="4356100"/>
          <p14:tracePt t="39507" x="2762250" y="4330700"/>
          <p14:tracePt t="39523" x="2819400" y="4305300"/>
          <p14:tracePt t="39540" x="2876550" y="4286250"/>
          <p14:tracePt t="39557" x="2933700" y="4267200"/>
          <p14:tracePt t="39573" x="2965450" y="4248150"/>
          <p14:tracePt t="39590" x="3003550" y="4222750"/>
          <p14:tracePt t="39607" x="3048000" y="4178300"/>
          <p14:tracePt t="39623" x="3067050" y="4140200"/>
          <p14:tracePt t="39625" x="3079750" y="4121150"/>
          <p14:tracePt t="39640" x="3086100" y="4095750"/>
          <p14:tracePt t="39656" x="3092450" y="4070350"/>
          <p14:tracePt t="39673" x="3092450" y="4057650"/>
          <p14:tracePt t="39690" x="3092450" y="4051300"/>
          <p14:tracePt t="39707" x="3092450" y="4032250"/>
          <p14:tracePt t="39723" x="3092450" y="4019550"/>
          <p14:tracePt t="39740" x="3092450" y="4006850"/>
          <p14:tracePt t="39756" x="3092450" y="4000500"/>
          <p14:tracePt t="39774" x="3079750" y="3981450"/>
          <p14:tracePt t="39790" x="3054350" y="3937000"/>
          <p14:tracePt t="39808" x="3028950" y="3917950"/>
          <p14:tracePt t="39808" x="3016250" y="3905250"/>
          <p14:tracePt t="39823" x="2997200" y="3898900"/>
          <p14:tracePt t="39841" x="2901950" y="3860800"/>
          <p14:tracePt t="39857" x="2806700" y="3835400"/>
          <p14:tracePt t="39873" x="2686050" y="3810000"/>
          <p14:tracePt t="39890" x="2559050" y="3797300"/>
          <p14:tracePt t="39906" x="2432050" y="3771900"/>
          <p14:tracePt t="39923" x="2286000" y="3759200"/>
          <p14:tracePt t="39940" x="2159000" y="3752850"/>
          <p14:tracePt t="39956" x="2044700" y="3752850"/>
          <p14:tracePt t="39973" x="1962150" y="3752850"/>
          <p14:tracePt t="39990" x="1885950" y="3752850"/>
          <p14:tracePt t="40006" x="1809750" y="3752850"/>
          <p14:tracePt t="40023" x="1727200" y="3752850"/>
          <p14:tracePt t="40040" x="1600200" y="3752850"/>
          <p14:tracePt t="40056" x="1524000" y="3752850"/>
          <p14:tracePt t="40073" x="1447800" y="3752850"/>
          <p14:tracePt t="40090" x="1371600" y="3752850"/>
          <p14:tracePt t="40107" x="1295400" y="3752850"/>
          <p14:tracePt t="40123" x="1206500" y="3752850"/>
          <p14:tracePt t="40140" x="1136650" y="3752850"/>
          <p14:tracePt t="40157" x="1073150" y="3752850"/>
          <p14:tracePt t="40173" x="1009650" y="3752850"/>
          <p14:tracePt t="40190" x="965200" y="3752850"/>
          <p14:tracePt t="40206" x="927100" y="3752850"/>
          <p14:tracePt t="40223" x="901700" y="3752850"/>
          <p14:tracePt t="40240" x="863600" y="3752850"/>
          <p14:tracePt t="40257" x="825500" y="3752850"/>
          <p14:tracePt t="40273" x="793750" y="3752850"/>
          <p14:tracePt t="40290" x="755650" y="3759200"/>
          <p14:tracePt t="40307" x="730250" y="3771900"/>
          <p14:tracePt t="40323" x="704850" y="3771900"/>
          <p14:tracePt t="40340" x="685800" y="3790950"/>
          <p14:tracePt t="40360" x="679450" y="3790950"/>
          <p14:tracePt t="40373" x="679450" y="3797300"/>
          <p14:tracePt t="40390" x="673100" y="3797300"/>
          <p14:tracePt t="40406" x="666750" y="3810000"/>
          <p14:tracePt t="40423" x="660400" y="3816350"/>
          <p14:tracePt t="40440" x="654050" y="3829050"/>
          <p14:tracePt t="40456" x="647700" y="3848100"/>
          <p14:tracePt t="40593" x="647700" y="3867150"/>
          <p14:tracePt t="40602" x="654050" y="3886200"/>
          <p14:tracePt t="40609" x="660400" y="3892550"/>
          <p14:tracePt t="40623" x="666750" y="3917950"/>
          <p14:tracePt t="40640" x="692150" y="3956050"/>
          <p14:tracePt t="40656" x="698500" y="3981450"/>
          <p14:tracePt t="40673" x="717550" y="3994150"/>
          <p14:tracePt t="40880" x="736600" y="4013200"/>
          <p14:tracePt t="40888" x="762000" y="4038600"/>
          <p14:tracePt t="40904" x="768350" y="4044950"/>
          <p14:tracePt t="40912" x="781050" y="4057650"/>
          <p14:tracePt t="40929" x="793750" y="4070350"/>
          <p14:tracePt t="40945" x="793750" y="4076700"/>
          <p14:tracePt t="41000" x="800100" y="4076700"/>
          <p14:tracePt t="41032" x="806450" y="4083050"/>
          <p14:tracePt t="41040" x="812800" y="4083050"/>
          <p14:tracePt t="41048" x="819150" y="4083050"/>
          <p14:tracePt t="41064" x="825500" y="4089400"/>
          <p14:tracePt t="41553" x="876300" y="4095750"/>
          <p14:tracePt t="41561" x="920750" y="4108450"/>
          <p14:tracePt t="41573" x="984250" y="4121150"/>
          <p14:tracePt t="41590" x="1079500" y="4133850"/>
          <p14:tracePt t="41607" x="1168400" y="4140200"/>
          <p14:tracePt t="41623" x="1212850" y="4152900"/>
          <p14:tracePt t="41665" x="1219200" y="4159250"/>
          <p14:tracePt t="41690" x="1231900" y="4159250"/>
          <p14:tracePt t="41697" x="1244600" y="4159250"/>
          <p14:tracePt t="41707" x="1263650" y="4159250"/>
          <p14:tracePt t="41723" x="1301750" y="4159250"/>
          <p14:tracePt t="41740" x="1339850" y="4159250"/>
          <p14:tracePt t="41757" x="1377950" y="4159250"/>
          <p14:tracePt t="41773" x="1409700" y="4159250"/>
          <p14:tracePt t="41790" x="1460500" y="4159250"/>
          <p14:tracePt t="41806" x="1530350" y="4159250"/>
          <p14:tracePt t="41823" x="1600200" y="4159250"/>
          <p14:tracePt t="41824" x="1631950" y="4159250"/>
          <p14:tracePt t="41840" x="1714500" y="4178300"/>
          <p14:tracePt t="41856" x="1765300" y="4184650"/>
          <p14:tracePt t="41873" x="1797050" y="4191000"/>
          <p14:tracePt t="41890" x="1835150" y="4197350"/>
          <p14:tracePt t="41906" x="1873250" y="4203700"/>
          <p14:tracePt t="41923" x="1936750" y="4203700"/>
          <p14:tracePt t="41940" x="1981200" y="4203700"/>
          <p14:tracePt t="41957" x="2019300" y="4203700"/>
          <p14:tracePt t="42369" x="2025650" y="4203700"/>
          <p14:tracePt t="42401" x="2032000" y="4203700"/>
          <p14:tracePt t="42409" x="2044700" y="4210050"/>
          <p14:tracePt t="42416" x="2063750" y="4210050"/>
          <p14:tracePt t="42424" x="2070100" y="4210050"/>
          <p14:tracePt t="42440" x="2082800" y="4210050"/>
          <p14:tracePt t="42456" x="2089150" y="4210050"/>
          <p14:tracePt t="43185" x="0" y="0"/>
        </p14:tracePtLst>
        <p14:tracePtLst>
          <p14:tracePt t="60955" x="6788150" y="5848350"/>
          <p14:tracePt t="61097" x="6788150" y="5835650"/>
          <p14:tracePt t="61105" x="6788150" y="5797550"/>
          <p14:tracePt t="61113" x="6800850" y="5784850"/>
          <p14:tracePt t="61123" x="6807200" y="5759450"/>
          <p14:tracePt t="61140" x="6832600" y="5702300"/>
          <p14:tracePt t="61157" x="6864350" y="5645150"/>
          <p14:tracePt t="61173" x="6864350" y="5619750"/>
          <p14:tracePt t="61190" x="6870700" y="5607050"/>
          <p14:tracePt t="61207" x="6870700" y="5600700"/>
          <p14:tracePt t="61257" x="6870700" y="5581650"/>
          <p14:tracePt t="61264" x="6870700" y="5556250"/>
          <p14:tracePt t="61273" x="6870700" y="5543550"/>
          <p14:tracePt t="61290" x="6870700" y="5530850"/>
          <p14:tracePt t="61307" x="6870700" y="5511800"/>
          <p14:tracePt t="61323" x="6870700" y="5499100"/>
          <p14:tracePt t="61340" x="6870700" y="5480050"/>
          <p14:tracePt t="61356" x="6870700" y="5473700"/>
          <p14:tracePt t="61373" x="6870700" y="5448300"/>
          <p14:tracePt t="61390" x="6870700" y="5435600"/>
          <p14:tracePt t="61407" x="6870700" y="5410200"/>
          <p14:tracePt t="61423" x="6864350" y="5397500"/>
          <p14:tracePt t="61424" x="6858000" y="5391150"/>
          <p14:tracePt t="61440" x="6851650" y="5378450"/>
          <p14:tracePt t="61457" x="6838950" y="5353050"/>
          <p14:tracePt t="61473" x="6832600" y="5353050"/>
          <p14:tracePt t="61490" x="6813550" y="5340350"/>
          <p14:tracePt t="61507" x="6794500" y="5321300"/>
          <p14:tracePt t="61523" x="6750050" y="5295900"/>
          <p14:tracePt t="61540" x="6699250" y="5251450"/>
          <p14:tracePt t="61557" x="6654800" y="5219700"/>
          <p14:tracePt t="61573" x="6604000" y="5181600"/>
          <p14:tracePt t="61591" x="6553200" y="5156200"/>
          <p14:tracePt t="61593" x="6527800" y="5143500"/>
          <p14:tracePt t="61607" x="6502400" y="5137150"/>
          <p14:tracePt t="61623" x="6470650" y="5130800"/>
          <p14:tracePt t="61626" x="6457950" y="5124450"/>
          <p14:tracePt t="61640" x="6413500" y="5118100"/>
          <p14:tracePt t="61657" x="6356350" y="5111750"/>
          <p14:tracePt t="61673" x="6311900" y="5105400"/>
          <p14:tracePt t="61690" x="6254750" y="5099050"/>
          <p14:tracePt t="61707" x="6172200" y="5086350"/>
          <p14:tracePt t="61723" x="6108700" y="5080000"/>
          <p14:tracePt t="61740" x="6019800" y="5073650"/>
          <p14:tracePt t="61757" x="5943600" y="5073650"/>
          <p14:tracePt t="61773" x="5873750" y="5073650"/>
          <p14:tracePt t="61790" x="5816600" y="5073650"/>
          <p14:tracePt t="61807" x="5740400" y="5073650"/>
          <p14:tracePt t="61824" x="5600700" y="5073650"/>
          <p14:tracePt t="61841" x="5524500" y="5073650"/>
          <p14:tracePt t="61857" x="5429250" y="5073650"/>
          <p14:tracePt t="61873" x="5359400" y="5086350"/>
          <p14:tracePt t="61891" x="5295900" y="5111750"/>
          <p14:tracePt t="61907" x="5251450" y="5124450"/>
          <p14:tracePt t="61923" x="5219700" y="5143500"/>
          <p14:tracePt t="61940" x="5194300" y="5149850"/>
          <p14:tracePt t="61957" x="5168900" y="5162550"/>
          <p14:tracePt t="61973" x="5143500" y="5181600"/>
          <p14:tracePt t="61991" x="5137150" y="5187950"/>
          <p14:tracePt t="61992" x="5124450" y="5200650"/>
          <p14:tracePt t="62024" x="5111750" y="5232400"/>
          <p14:tracePt t="62041" x="5092700" y="5264150"/>
          <p14:tracePt t="62057" x="5092700" y="5302250"/>
          <p14:tracePt t="62073" x="5086350" y="5353050"/>
          <p14:tracePt t="62090" x="5086350" y="5403850"/>
          <p14:tracePt t="62107" x="5086350" y="5454650"/>
          <p14:tracePt t="62123" x="5086350" y="5511800"/>
          <p14:tracePt t="62140" x="5086350" y="5549900"/>
          <p14:tracePt t="62157" x="5105400" y="5581650"/>
          <p14:tracePt t="62173" x="5130800" y="5632450"/>
          <p14:tracePt t="62190" x="5162550" y="5670550"/>
          <p14:tracePt t="62193" x="5181600" y="5689600"/>
          <p14:tracePt t="62207" x="5200650" y="5708650"/>
          <p14:tracePt t="62224" x="5245100" y="5746750"/>
          <p14:tracePt t="62226" x="5270500" y="5759450"/>
          <p14:tracePt t="62241" x="5372100" y="5816600"/>
          <p14:tracePt t="62256" x="5480050" y="5854700"/>
          <p14:tracePt t="62274" x="5594350" y="5905500"/>
          <p14:tracePt t="62290" x="5727700" y="5937250"/>
          <p14:tracePt t="62307" x="5854700" y="5949950"/>
          <p14:tracePt t="62323" x="5943600" y="5969000"/>
          <p14:tracePt t="62340" x="6019800" y="5969000"/>
          <p14:tracePt t="62356" x="6089650" y="5969000"/>
          <p14:tracePt t="62374" x="6159500" y="5969000"/>
          <p14:tracePt t="62391" x="6223000" y="5969000"/>
          <p14:tracePt t="62394" x="6280150" y="5969000"/>
          <p14:tracePt t="62407" x="6311900" y="5969000"/>
          <p14:tracePt t="62424" x="6362700" y="5969000"/>
          <p14:tracePt t="62427" x="6381750" y="5969000"/>
          <p14:tracePt t="62440" x="6432550" y="5969000"/>
          <p14:tracePt t="62457" x="6496050" y="5969000"/>
          <p14:tracePt t="62473" x="6591300" y="5969000"/>
          <p14:tracePt t="62490" x="6667500" y="5962650"/>
          <p14:tracePt t="62507" x="6731000" y="5937250"/>
          <p14:tracePt t="62524" x="6769100" y="5918200"/>
          <p14:tracePt t="62540" x="6807200" y="5886450"/>
          <p14:tracePt t="62557" x="6838950" y="5861050"/>
          <p14:tracePt t="62573" x="6877050" y="5816600"/>
          <p14:tracePt t="62590" x="6915150" y="5778500"/>
          <p14:tracePt t="62607" x="6959600" y="5740400"/>
          <p14:tracePt t="62623" x="6965950" y="5727700"/>
          <p14:tracePt t="62625" x="6972300" y="5715000"/>
          <p14:tracePt t="62641" x="6972300" y="5708650"/>
          <p14:tracePt t="62657" x="6972300" y="5683250"/>
          <p14:tracePt t="62673" x="6978650" y="5645150"/>
          <p14:tracePt t="62690" x="6978650" y="5607050"/>
          <p14:tracePt t="62707" x="6978650" y="5568950"/>
          <p14:tracePt t="62723" x="6978650" y="5543550"/>
          <p14:tracePt t="62740" x="6978650" y="5511800"/>
          <p14:tracePt t="62757" x="6978650" y="5486400"/>
          <p14:tracePt t="62774" x="6972300" y="5435600"/>
          <p14:tracePt t="62790" x="6934200" y="5365750"/>
          <p14:tracePt t="62807" x="6902450" y="5334000"/>
          <p14:tracePt t="62823" x="6851650" y="5289550"/>
          <p14:tracePt t="62825" x="6826250" y="5276850"/>
          <p14:tracePt t="62841" x="6762750" y="5238750"/>
          <p14:tracePt t="62856" x="6692900" y="5213350"/>
          <p14:tracePt t="62874" x="6604000" y="5181600"/>
          <p14:tracePt t="62890" x="6515100" y="5156200"/>
          <p14:tracePt t="62908" x="6426200" y="5130800"/>
          <p14:tracePt t="62923" x="6337300" y="5111750"/>
          <p14:tracePt t="62941" x="6267450" y="5099050"/>
          <p14:tracePt t="62957" x="6184900" y="5086350"/>
          <p14:tracePt t="62974" x="6134100" y="5086350"/>
          <p14:tracePt t="62990" x="6070600" y="5086350"/>
          <p14:tracePt t="63007" x="6019800" y="5086350"/>
          <p14:tracePt t="63008" x="6000750" y="5086350"/>
          <p14:tracePt t="63024" x="5975350" y="5086350"/>
          <p14:tracePt t="63040" x="5880100" y="5086350"/>
          <p14:tracePt t="63056" x="5803900" y="5086350"/>
          <p14:tracePt t="63073" x="5765800" y="5086350"/>
          <p14:tracePt t="63090" x="5721350" y="5086350"/>
          <p14:tracePt t="63107" x="5676900" y="5105400"/>
          <p14:tracePt t="63123" x="5619750" y="5130800"/>
          <p14:tracePt t="63140" x="5562600" y="5168900"/>
          <p14:tracePt t="63157" x="5518150" y="5194300"/>
          <p14:tracePt t="63173" x="5480050" y="5213350"/>
          <p14:tracePt t="63190" x="5461000" y="5232400"/>
          <p14:tracePt t="63207" x="5448300" y="5251450"/>
          <p14:tracePt t="63223" x="5429250" y="5276850"/>
          <p14:tracePt t="63240" x="5410200" y="5327650"/>
          <p14:tracePt t="63257" x="5391150" y="5353050"/>
          <p14:tracePt t="63273" x="5378450" y="5378450"/>
          <p14:tracePt t="63290" x="5372100" y="5416550"/>
          <p14:tracePt t="63307" x="5372100" y="5448300"/>
          <p14:tracePt t="63323" x="5372100" y="5486400"/>
          <p14:tracePt t="63340" x="5372100" y="5524500"/>
          <p14:tracePt t="63356" x="5372100" y="5568950"/>
          <p14:tracePt t="63373" x="5372100" y="5613400"/>
          <p14:tracePt t="63390" x="5372100" y="5702300"/>
          <p14:tracePt t="63407" x="5391150" y="5791200"/>
          <p14:tracePt t="63423" x="5448300" y="5892800"/>
          <p14:tracePt t="63440" x="5499100" y="6032500"/>
          <p14:tracePt t="63456" x="5549900" y="6108700"/>
          <p14:tracePt t="63473" x="5594350" y="6184900"/>
          <p14:tracePt t="63490" x="5645150" y="6254750"/>
          <p14:tracePt t="63506" x="5689600" y="6305550"/>
          <p14:tracePt t="63523" x="5715000" y="6330950"/>
          <p14:tracePt t="63540" x="5721350" y="6337300"/>
          <p14:tracePt t="63557" x="5727700" y="6337300"/>
          <p14:tracePt t="63573" x="5746750" y="6350000"/>
          <p14:tracePt t="63590" x="5759450" y="6356350"/>
          <p14:tracePt t="63594" x="5765800" y="6362700"/>
          <p14:tracePt t="63607" x="5778500" y="6362700"/>
          <p14:tracePt t="63624" x="5803900" y="6375400"/>
          <p14:tracePt t="63640" x="5822950" y="6375400"/>
          <p14:tracePt t="63657" x="5829300" y="6375400"/>
          <p14:tracePt t="63761" x="0" y="0"/>
        </p14:tracePtLst>
        <p14:tracePtLst>
          <p14:tracePt t="65337" x="6648450" y="5168900"/>
          <p14:tracePt t="65345" x="6648450" y="5162550"/>
          <p14:tracePt t="65357" x="6648450" y="5149850"/>
          <p14:tracePt t="65593" x="6648450" y="5137150"/>
          <p14:tracePt t="65601" x="6629400" y="5137150"/>
          <p14:tracePt t="65609" x="6604000" y="5118100"/>
          <p14:tracePt t="65623" x="6584950" y="5118100"/>
          <p14:tracePt t="65641" x="6521450" y="5111750"/>
          <p14:tracePt t="65657" x="6489700" y="5111750"/>
          <p14:tracePt t="65673" x="6477000" y="5099050"/>
          <p14:tracePt t="65707" x="6457950" y="5099050"/>
          <p14:tracePt t="65723" x="6432550" y="5099050"/>
          <p14:tracePt t="65740" x="6381750" y="5099050"/>
          <p14:tracePt t="65757" x="6318250" y="5111750"/>
          <p14:tracePt t="65773" x="6254750" y="5124450"/>
          <p14:tracePt t="65790" x="6210300" y="5130800"/>
          <p14:tracePt t="65807" x="6172200" y="5130800"/>
          <p14:tracePt t="65823" x="6127750" y="5130800"/>
          <p14:tracePt t="65825" x="6121400" y="5130800"/>
          <p14:tracePt t="65840" x="6096000" y="5137150"/>
          <p14:tracePt t="65857" x="6070600" y="5137150"/>
          <p14:tracePt t="65873" x="6051550" y="5149850"/>
          <p14:tracePt t="65890" x="6032500" y="5156200"/>
          <p14:tracePt t="65907" x="6007100" y="5162550"/>
          <p14:tracePt t="65923" x="5962650" y="5168900"/>
          <p14:tracePt t="65940" x="5918200" y="5181600"/>
          <p14:tracePt t="65957" x="5880100" y="5194300"/>
          <p14:tracePt t="65973" x="5822950" y="5213350"/>
          <p14:tracePt t="65990" x="5772150" y="5226050"/>
          <p14:tracePt t="66007" x="5753100" y="5232400"/>
          <p14:tracePt t="66023" x="5727700" y="5245100"/>
          <p14:tracePt t="66040" x="5715000" y="5257800"/>
          <p14:tracePt t="66057" x="5695950" y="5264150"/>
          <p14:tracePt t="66073" x="5676900" y="5283200"/>
          <p14:tracePt t="66090" x="5664200" y="5308600"/>
          <p14:tracePt t="66106" x="5626100" y="5346700"/>
          <p14:tracePt t="66123" x="5607050" y="5391150"/>
          <p14:tracePt t="66140" x="5581650" y="5454650"/>
          <p14:tracePt t="66157" x="5581650" y="5486400"/>
          <p14:tracePt t="66173" x="5568950" y="5537200"/>
          <p14:tracePt t="66190" x="5568950" y="5562600"/>
          <p14:tracePt t="66207" x="5568950" y="5594350"/>
          <p14:tracePt t="66223" x="5568950" y="5626100"/>
          <p14:tracePt t="66225" x="5568950" y="5651500"/>
          <p14:tracePt t="66240" x="5568950" y="5702300"/>
          <p14:tracePt t="66256" x="5619750" y="5791200"/>
          <p14:tracePt t="66273" x="5664200" y="5848350"/>
          <p14:tracePt t="66290" x="5715000" y="5905500"/>
          <p14:tracePt t="66307" x="5784850" y="5956300"/>
          <p14:tracePt t="66323" x="5861050" y="6000750"/>
          <p14:tracePt t="66340" x="5930900" y="6038850"/>
          <p14:tracePt t="66357" x="6000750" y="6070600"/>
          <p14:tracePt t="66373" x="6064250" y="6089650"/>
          <p14:tracePt t="66391" x="6134100" y="6108700"/>
          <p14:tracePt t="66393" x="6165850" y="6121400"/>
          <p14:tracePt t="66407" x="6210300" y="6134100"/>
          <p14:tracePt t="66423" x="6292850" y="6140450"/>
          <p14:tracePt t="66426" x="6324600" y="6146800"/>
          <p14:tracePt t="66441" x="6407150" y="6153150"/>
          <p14:tracePt t="66457" x="6457950" y="6165850"/>
          <p14:tracePt t="66474" x="6489700" y="6165850"/>
          <p14:tracePt t="66490" x="6521450" y="6165850"/>
          <p14:tracePt t="66507" x="6559550" y="6165850"/>
          <p14:tracePt t="66524" x="6597650" y="6165850"/>
          <p14:tracePt t="66542" x="6623050" y="6165850"/>
          <p14:tracePt t="66557" x="6648450" y="6153150"/>
          <p14:tracePt t="66575" x="6667500" y="6134100"/>
          <p14:tracePt t="66590" x="6680200" y="6102350"/>
          <p14:tracePt t="66594" x="6699250" y="6089650"/>
          <p14:tracePt t="66607" x="6705600" y="6057900"/>
          <p14:tracePt t="66623" x="6724650" y="6019800"/>
          <p14:tracePt t="66642" x="6762750" y="5956300"/>
          <p14:tracePt t="66657" x="6775450" y="5918200"/>
          <p14:tracePt t="66674" x="6775450" y="5886450"/>
          <p14:tracePt t="66690" x="6775450" y="5848350"/>
          <p14:tracePt t="66707" x="6775450" y="5822950"/>
          <p14:tracePt t="66723" x="6775450" y="5797550"/>
          <p14:tracePt t="66740" x="6775450" y="5772150"/>
          <p14:tracePt t="66757" x="6775450" y="5746750"/>
          <p14:tracePt t="66773" x="6775450" y="5715000"/>
          <p14:tracePt t="66790" x="6775450" y="5683250"/>
          <p14:tracePt t="66807" x="6769100" y="5664200"/>
          <p14:tracePt t="66823" x="6769100" y="5645150"/>
          <p14:tracePt t="66841" x="6762750" y="5619750"/>
          <p14:tracePt t="66857" x="6756400" y="5600700"/>
          <p14:tracePt t="66873" x="6743700" y="5568950"/>
          <p14:tracePt t="66890" x="6743700" y="5530850"/>
          <p14:tracePt t="66907" x="6724650" y="5492750"/>
          <p14:tracePt t="66923" x="6711950" y="5461000"/>
          <p14:tracePt t="66940" x="6711950" y="5429250"/>
          <p14:tracePt t="66957" x="6699250" y="5410200"/>
          <p14:tracePt t="66974" x="6692900" y="5384800"/>
          <p14:tracePt t="66990" x="6680200" y="5365750"/>
          <p14:tracePt t="67007" x="6673850" y="5353050"/>
          <p14:tracePt t="67008" x="6667500" y="5340350"/>
          <p14:tracePt t="67023" x="6661150" y="5334000"/>
          <p14:tracePt t="67041" x="6629400" y="5308600"/>
          <p14:tracePt t="67057" x="6616700" y="5295900"/>
          <p14:tracePt t="67090" x="6604000" y="5289550"/>
          <p14:tracePt t="67107" x="6591300" y="5276850"/>
          <p14:tracePt t="67123" x="6559550" y="5270500"/>
          <p14:tracePt t="67141" x="6508750" y="5257800"/>
          <p14:tracePt t="67157" x="6464300" y="5245100"/>
          <p14:tracePt t="67174" x="6407150" y="5238750"/>
          <p14:tracePt t="67190" x="6362700" y="5238750"/>
          <p14:tracePt t="67207" x="6337300" y="5238750"/>
          <p14:tracePt t="67210" x="6318250" y="5238750"/>
          <p14:tracePt t="67225" x="6299200" y="5238750"/>
          <p14:tracePt t="67241" x="6248400" y="5245100"/>
          <p14:tracePt t="67257" x="6191250" y="5257800"/>
          <p14:tracePt t="67273" x="6134100" y="5276850"/>
          <p14:tracePt t="67290" x="6083300" y="5289550"/>
          <p14:tracePt t="67306" x="6045200" y="5302250"/>
          <p14:tracePt t="67323" x="6000750" y="5314950"/>
          <p14:tracePt t="67340" x="5981700" y="5314950"/>
          <p14:tracePt t="67357" x="5969000" y="5314950"/>
          <p14:tracePt t="67373" x="5956300" y="5314950"/>
          <p14:tracePt t="67390" x="5937250" y="5327650"/>
          <p14:tracePt t="67407" x="5899150" y="5340350"/>
          <p14:tracePt t="67410" x="5880100" y="5353050"/>
          <p14:tracePt t="67423" x="5861050" y="5359400"/>
          <p14:tracePt t="67441" x="5791200" y="5384800"/>
          <p14:tracePt t="67457" x="5765800" y="5403850"/>
          <p14:tracePt t="67473" x="5740400" y="5410200"/>
          <p14:tracePt t="67490" x="5721350" y="5416550"/>
          <p14:tracePt t="67507" x="5702300" y="5422900"/>
          <p14:tracePt t="67524" x="5683250" y="5429250"/>
          <p14:tracePt t="67540" x="5670550" y="5435600"/>
          <p14:tracePt t="67557" x="5638800" y="5454650"/>
          <p14:tracePt t="67574" x="5607050" y="5480050"/>
          <p14:tracePt t="67590" x="5581650" y="5505450"/>
          <p14:tracePt t="67594" x="5568950" y="5511800"/>
          <p14:tracePt t="67607" x="5556250" y="5518150"/>
          <p14:tracePt t="67623" x="5537200" y="5530850"/>
          <p14:tracePt t="67641" x="5524500" y="5549900"/>
          <p14:tracePt t="67658" x="5518150" y="5556250"/>
          <p14:tracePt t="67674" x="5505450" y="5568950"/>
          <p14:tracePt t="67690" x="5499100" y="5581650"/>
          <p14:tracePt t="67707" x="5492750" y="5594350"/>
          <p14:tracePt t="67724" x="5492750" y="5613400"/>
          <p14:tracePt t="67740" x="5492750" y="5632450"/>
          <p14:tracePt t="67757" x="5486400" y="5651500"/>
          <p14:tracePt t="67773" x="5486400" y="5670550"/>
          <p14:tracePt t="67790" x="5486400" y="5689600"/>
          <p14:tracePt t="67807" x="5486400" y="5708650"/>
          <p14:tracePt t="67823" x="5486400" y="5715000"/>
          <p14:tracePt t="67840" x="5486400" y="5734050"/>
          <p14:tracePt t="67857" x="5486400" y="5753100"/>
          <p14:tracePt t="67873" x="5499100" y="5778500"/>
          <p14:tracePt t="67890" x="5505450" y="5797550"/>
          <p14:tracePt t="67907" x="5524500" y="5829300"/>
          <p14:tracePt t="67923" x="5543550" y="5854700"/>
          <p14:tracePt t="67940" x="5575300" y="5886450"/>
          <p14:tracePt t="67957" x="5613400" y="5911850"/>
          <p14:tracePt t="67973" x="5664200" y="5949950"/>
          <p14:tracePt t="67990" x="5715000" y="5969000"/>
          <p14:tracePt t="68007" x="5759450" y="5988050"/>
          <p14:tracePt t="68008" x="5791200" y="6007100"/>
          <p14:tracePt t="68023" x="5822950" y="6013450"/>
          <p14:tracePt t="68040" x="5943600" y="6045200"/>
          <p14:tracePt t="68057" x="6051550" y="6083300"/>
          <p14:tracePt t="68073" x="6146800" y="6102350"/>
          <p14:tracePt t="68090" x="6242050" y="6108700"/>
          <p14:tracePt t="68106" x="6318250" y="6108700"/>
          <p14:tracePt t="68123" x="6350000" y="6108700"/>
          <p14:tracePt t="68140" x="6375400" y="6108700"/>
          <p14:tracePt t="68157" x="6388100" y="6108700"/>
          <p14:tracePt t="68173" x="6419850" y="6096000"/>
          <p14:tracePt t="68190" x="6457950" y="6064250"/>
          <p14:tracePt t="68207" x="6515100" y="6032500"/>
          <p14:tracePt t="68223" x="6546850" y="6013450"/>
          <p14:tracePt t="68240" x="6584950" y="5988050"/>
          <p14:tracePt t="68257" x="6597650" y="5975350"/>
          <p14:tracePt t="68273" x="6604000" y="5949950"/>
          <p14:tracePt t="68291" x="6616700" y="5924550"/>
          <p14:tracePt t="68307" x="6648450" y="5886450"/>
          <p14:tracePt t="68324" x="6648450" y="5861050"/>
          <p14:tracePt t="68340" x="6667500" y="5822950"/>
          <p14:tracePt t="68357" x="6667500" y="5784850"/>
          <p14:tracePt t="68373" x="6667500" y="5765800"/>
          <p14:tracePt t="68390" x="6667500" y="5759450"/>
          <p14:tracePt t="68407" x="6667500" y="5740400"/>
          <p14:tracePt t="68423" x="6673850" y="5721350"/>
          <p14:tracePt t="68425" x="6680200" y="5695950"/>
          <p14:tracePt t="68440" x="6686550" y="5670550"/>
          <p14:tracePt t="68457" x="6686550" y="5645150"/>
          <p14:tracePt t="68473" x="6692900" y="5613400"/>
          <p14:tracePt t="68490" x="6692900" y="5588000"/>
          <p14:tracePt t="68507" x="6699250" y="5575300"/>
          <p14:tracePt t="68523" x="6699250" y="5556250"/>
          <p14:tracePt t="68540" x="6699250" y="5537200"/>
          <p14:tracePt t="68557" x="6699250" y="5511800"/>
          <p14:tracePt t="68573" x="6699250" y="5499100"/>
          <p14:tracePt t="68590" x="6699250" y="5473700"/>
          <p14:tracePt t="68607" x="6699250" y="5461000"/>
          <p14:tracePt t="68623" x="6699250" y="5441950"/>
          <p14:tracePt t="68640" x="6699250" y="5422900"/>
          <p14:tracePt t="68657" x="6699250" y="5416550"/>
          <p14:tracePt t="68673" x="6699250" y="5403850"/>
          <p14:tracePt t="68690" x="6699250" y="5378450"/>
          <p14:tracePt t="68706" x="6699250" y="5372100"/>
          <p14:tracePt t="68723" x="6699250" y="5365750"/>
          <p14:tracePt t="68740" x="6686550" y="5353050"/>
          <p14:tracePt t="68757" x="6686550" y="5346700"/>
          <p14:tracePt t="68773" x="6667500" y="5327650"/>
          <p14:tracePt t="68790" x="6642100" y="5308600"/>
          <p14:tracePt t="68806" x="6591300" y="5270500"/>
          <p14:tracePt t="68823" x="6546850" y="5245100"/>
          <p14:tracePt t="68824" x="6521450" y="5238750"/>
          <p14:tracePt t="68840" x="6464300" y="5200650"/>
          <p14:tracePt t="68857" x="6413500" y="5175250"/>
          <p14:tracePt t="68873" x="6388100" y="5162550"/>
          <p14:tracePt t="68890" x="6337300" y="5149850"/>
          <p14:tracePt t="68907" x="6311900" y="5149850"/>
          <p14:tracePt t="68924" x="6286500" y="5137150"/>
          <p14:tracePt t="68940" x="6267450" y="5137150"/>
          <p14:tracePt t="68957" x="6261100" y="5130800"/>
          <p14:tracePt t="73640" x="0" y="0"/>
        </p14:tracePtLst>
        <p14:tracePtLst>
          <p14:tracePt t="74403" x="6261100" y="5283200"/>
          <p14:tracePt t="74561" x="6267450" y="5283200"/>
          <p14:tracePt t="74569" x="6286500" y="5276850"/>
          <p14:tracePt t="74576" x="6324600" y="5276850"/>
          <p14:tracePt t="74590" x="6369050" y="5264150"/>
          <p14:tracePt t="74606" x="6445250" y="5251450"/>
          <p14:tracePt t="74623" x="6502400" y="5245100"/>
          <p14:tracePt t="74640" x="6534150" y="5232400"/>
          <p14:tracePt t="74930" x="6521450" y="5232400"/>
          <p14:tracePt t="74938" x="6508750" y="5232400"/>
          <p14:tracePt t="74946" x="6489700" y="5232400"/>
          <p14:tracePt t="74957" x="6483350" y="5238750"/>
          <p14:tracePt t="74973" x="6438900" y="5245100"/>
          <p14:tracePt t="74990" x="6388100" y="5264150"/>
          <p14:tracePt t="75007" x="6362700" y="5270500"/>
          <p14:tracePt t="75023" x="6343650" y="5276850"/>
          <p14:tracePt t="75024" x="6337300" y="5283200"/>
          <p14:tracePt t="75192" x="0" y="0"/>
        </p14:tracePtLst>
        <p14:tracePtLst>
          <p14:tracePt t="75762" x="6032500" y="5365750"/>
          <p14:tracePt t="75900" x="6026150" y="5359400"/>
          <p14:tracePt t="75908" x="6019800" y="5359400"/>
          <p14:tracePt t="75924" x="6000750" y="5359400"/>
          <p14:tracePt t="75940" x="5969000" y="5359400"/>
          <p14:tracePt t="75957" x="5930900" y="5359400"/>
          <p14:tracePt t="75973" x="5905500" y="5359400"/>
          <p14:tracePt t="75990" x="5892800" y="5359400"/>
          <p14:tracePt t="76082" x="5886450" y="5359400"/>
          <p14:tracePt t="76090" x="5873750" y="5372100"/>
          <p14:tracePt t="76098" x="5861050" y="5378450"/>
          <p14:tracePt t="76107" x="5854700" y="5384800"/>
          <p14:tracePt t="76123" x="5829300" y="5403850"/>
          <p14:tracePt t="76140" x="5778500" y="5429250"/>
          <p14:tracePt t="76157" x="5746750" y="5441950"/>
          <p14:tracePt t="76173" x="5727700" y="5454650"/>
          <p14:tracePt t="76419" x="5753100" y="5454650"/>
          <p14:tracePt t="76426" x="5797550" y="5454650"/>
          <p14:tracePt t="76442" x="5905500" y="5454650"/>
          <p14:tracePt t="76457" x="6013450" y="5448300"/>
          <p14:tracePt t="76476" x="6064250" y="5441950"/>
          <p14:tracePt t="76491" x="6102350" y="5422900"/>
          <p14:tracePt t="76530" x="6115050" y="5410200"/>
          <p14:tracePt t="76545" x="6121400" y="5403850"/>
          <p14:tracePt t="76557" x="6127750" y="5397500"/>
          <p14:tracePt t="76574" x="6134100" y="5397500"/>
          <p14:tracePt t="76590" x="6140450" y="5397500"/>
          <p14:tracePt t="76607" x="6146800" y="5391150"/>
          <p14:tracePt t="76776" x="6140450" y="5384800"/>
          <p14:tracePt t="76784" x="6127750" y="5384800"/>
          <p14:tracePt t="76793" x="6102350" y="5384800"/>
          <p14:tracePt t="76807" x="6076950" y="5391150"/>
          <p14:tracePt t="76823" x="6013450" y="5391150"/>
          <p14:tracePt t="76840" x="5949950" y="5410200"/>
          <p14:tracePt t="76857" x="5924550" y="5416550"/>
          <p14:tracePt t="76873" x="5911850" y="5416550"/>
          <p14:tracePt t="76890" x="5905500" y="5416550"/>
          <p14:tracePt t="76907" x="5892800" y="5416550"/>
          <p14:tracePt t="76923" x="5867400" y="5429250"/>
          <p14:tracePt t="76940" x="5848350" y="5435600"/>
          <p14:tracePt t="76956" x="5829300" y="5441950"/>
          <p14:tracePt t="76973" x="5816600" y="5448300"/>
          <p14:tracePt t="77257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two-link planar arm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4149080"/>
            <a:ext cx="2600325" cy="742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4365104"/>
            <a:ext cx="1428750" cy="323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5805264"/>
            <a:ext cx="1409700" cy="3238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67744" y="5733256"/>
            <a:ext cx="1499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/>
              <a:t>singularity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>
            <a:off x="3923928" y="5805264"/>
            <a:ext cx="864096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7784" y="1772816"/>
            <a:ext cx="2448272" cy="180362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86"/>
    </mc:Choice>
    <mc:Fallback xmlns="">
      <p:transition spd="slow" advTm="180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553" x="3683000" y="3092450"/>
          <p14:tracePt t="14616" x="3683000" y="3098800"/>
          <p14:tracePt t="14625" x="3657600" y="3111500"/>
          <p14:tracePt t="14632" x="3581400" y="3117850"/>
          <p14:tracePt t="14642" x="3524250" y="3124200"/>
          <p14:tracePt t="14659" x="3416300" y="3130550"/>
          <p14:tracePt t="14675" x="3333750" y="3143250"/>
          <p14:tracePt t="14692" x="3270250" y="3143250"/>
          <p14:tracePt t="14708" x="3225800" y="3143250"/>
          <p14:tracePt t="14725" x="3200400" y="3143250"/>
          <p14:tracePt t="14742" x="3175000" y="3143250"/>
          <p14:tracePt t="14758" x="3130550" y="3143250"/>
          <p14:tracePt t="14775" x="3117850" y="3143250"/>
          <p14:tracePt t="14873" x="3111500" y="3143250"/>
          <p14:tracePt t="14881" x="3098800" y="3136900"/>
          <p14:tracePt t="14892" x="3092450" y="3130550"/>
          <p14:tracePt t="14909" x="3086100" y="3124200"/>
          <p14:tracePt t="14926" x="3086100" y="3111500"/>
          <p14:tracePt t="15185" x="0" y="0"/>
        </p14:tracePtLst>
        <p14:tracePtLst>
          <p14:tracePt t="15833" x="3270250" y="3035300"/>
          <p14:tracePt t="15980" x="3270250" y="3028950"/>
          <p14:tracePt t="15987" x="3314700" y="3022600"/>
          <p14:tracePt t="15995" x="3371850" y="3016250"/>
          <p14:tracePt t="16010" x="3473450" y="3003550"/>
          <p14:tracePt t="16025" x="3575050" y="2990850"/>
          <p14:tracePt t="16042" x="3638550" y="2978150"/>
          <p14:tracePt t="16059" x="3670300" y="2978150"/>
          <p14:tracePt t="16075" x="3702050" y="2971800"/>
          <p14:tracePt t="16092" x="3714750" y="2971800"/>
          <p14:tracePt t="16109" x="3733800" y="2965450"/>
          <p14:tracePt t="16125" x="3740150" y="2965450"/>
          <p14:tracePt t="16184" x="3746500" y="2965450"/>
          <p14:tracePt t="16192" x="3752850" y="2965450"/>
          <p14:tracePt t="16200" x="3765550" y="2959100"/>
          <p14:tracePt t="16209" x="3771900" y="2959100"/>
          <p14:tracePt t="16225" x="3778250" y="2959100"/>
          <p14:tracePt t="16242" x="3784600" y="2959100"/>
          <p14:tracePt t="16297" x="3790950" y="2952750"/>
          <p14:tracePt t="16297" x="0" y="0"/>
        </p14:tracePtLst>
        <p14:tracePtLst>
          <p14:tracePt t="17289" x="3613150" y="3130550"/>
          <p14:tracePt t="17417" x="0" y="0"/>
        </p14:tracePtLst>
        <p14:tracePtLst>
          <p14:tracePt t="17881" x="4229100" y="3048000"/>
          <p14:tracePt t="17993" x="0" y="0"/>
        </p14:tracePtLst>
        <p14:tracePtLst>
          <p14:tracePt t="25249" x="4140200" y="3873500"/>
          <p14:tracePt t="25257" x="4171950" y="3873500"/>
          <p14:tracePt t="25264" x="4197350" y="3873500"/>
          <p14:tracePt t="25275" x="4229100" y="3873500"/>
          <p14:tracePt t="25292" x="4298950" y="3873500"/>
          <p14:tracePt t="25308" x="4419600" y="3873500"/>
          <p14:tracePt t="25325" x="4584700" y="3873500"/>
          <p14:tracePt t="25342" x="4711700" y="3873500"/>
          <p14:tracePt t="25358" x="4768850" y="3873500"/>
          <p14:tracePt t="25375" x="4781550" y="3873500"/>
          <p14:tracePt t="25425" x="4787900" y="3873500"/>
          <p14:tracePt t="25432" x="4806950" y="3873500"/>
          <p14:tracePt t="25448" x="4813300" y="3873500"/>
          <p14:tracePt t="25505" x="4800600" y="3841750"/>
          <p14:tracePt t="25505" x="0" y="0"/>
        </p14:tracePtLst>
        <p14:tracePtLst>
          <p14:tracePt t="25753" x="3670300" y="3168650"/>
          <p14:tracePt t="25760" x="3663950" y="3168650"/>
          <p14:tracePt t="25993" x="0" y="0"/>
        </p14:tracePtLst>
        <p14:tracePtLst>
          <p14:tracePt t="26417" x="4057650" y="3092450"/>
          <p14:tracePt t="26553" x="0" y="0"/>
        </p14:tracePtLst>
        <p14:tracePtLst>
          <p14:tracePt t="28729" x="4775200" y="2647950"/>
          <p14:tracePt t="28913" x="0" y="0"/>
        </p14:tracePtLst>
        <p14:tracePtLst>
          <p14:tracePt t="34203" x="4686300" y="4406900"/>
          <p14:tracePt t="34265" x="4686300" y="4400550"/>
          <p14:tracePt t="34274" x="4673600" y="4394200"/>
          <p14:tracePt t="34281" x="4641850" y="4375150"/>
          <p14:tracePt t="34292" x="4616450" y="4368800"/>
          <p14:tracePt t="34309" x="4540250" y="4337050"/>
          <p14:tracePt t="34325" x="4451350" y="4311650"/>
          <p14:tracePt t="34342" x="4356100" y="4286250"/>
          <p14:tracePt t="34359" x="4235450" y="4260850"/>
          <p14:tracePt t="34375" x="4108450" y="4229100"/>
          <p14:tracePt t="34377" x="4032250" y="4203700"/>
          <p14:tracePt t="34392" x="3886200" y="4191000"/>
          <p14:tracePt t="34409" x="3746500" y="4178300"/>
          <p14:tracePt t="34425" x="3632200" y="4178300"/>
          <p14:tracePt t="34442" x="3517900" y="4178300"/>
          <p14:tracePt t="34459" x="3403600" y="4178300"/>
          <p14:tracePt t="34475" x="3302000" y="4178300"/>
          <p14:tracePt t="34492" x="3206750" y="4178300"/>
          <p14:tracePt t="34509" x="3124200" y="4178300"/>
          <p14:tracePt t="34525" x="3035300" y="4178300"/>
          <p14:tracePt t="34542" x="2965450" y="4178300"/>
          <p14:tracePt t="34559" x="2882900" y="4178300"/>
          <p14:tracePt t="34575" x="2781300" y="4178300"/>
          <p14:tracePt t="34577" x="2730500" y="4178300"/>
          <p14:tracePt t="34592" x="2654300" y="4178300"/>
          <p14:tracePt t="34609" x="2590800" y="4178300"/>
          <p14:tracePt t="34625" x="2546350" y="4184650"/>
          <p14:tracePt t="34642" x="2520950" y="4197350"/>
          <p14:tracePt t="34659" x="2501900" y="4197350"/>
          <p14:tracePt t="34729" x="2495550" y="4203700"/>
          <p14:tracePt t="34737" x="2476500" y="4210050"/>
          <p14:tracePt t="34745" x="2463800" y="4216400"/>
          <p14:tracePt t="34760" x="2457450" y="4222750"/>
          <p14:tracePt t="34776" x="2406650" y="4267200"/>
          <p14:tracePt t="34792" x="2387600" y="4318000"/>
          <p14:tracePt t="34809" x="2381250" y="4356100"/>
          <p14:tracePt t="34825" x="2381250" y="4394200"/>
          <p14:tracePt t="34842" x="2381250" y="4425950"/>
          <p14:tracePt t="34860" x="2393950" y="4483100"/>
          <p14:tracePt t="34876" x="2419350" y="4546600"/>
          <p14:tracePt t="34892" x="2489200" y="4622800"/>
          <p14:tracePt t="34909" x="2565400" y="4699000"/>
          <p14:tracePt t="34925" x="2647950" y="4743450"/>
          <p14:tracePt t="34942" x="2730500" y="4775200"/>
          <p14:tracePt t="34959" x="2838450" y="4819650"/>
          <p14:tracePt t="34975" x="2952750" y="4864100"/>
          <p14:tracePt t="34976" x="3003550" y="4870450"/>
          <p14:tracePt t="34993" x="3143250" y="4895850"/>
          <p14:tracePt t="35009" x="3276600" y="4908550"/>
          <p14:tracePt t="35026" x="3409950" y="4908550"/>
          <p14:tracePt t="35042" x="3536950" y="4908550"/>
          <p14:tracePt t="35059" x="3638550" y="4908550"/>
          <p14:tracePt t="35075" x="3733800" y="4908550"/>
          <p14:tracePt t="35092" x="3810000" y="4908550"/>
          <p14:tracePt t="35109" x="3892550" y="4908550"/>
          <p14:tracePt t="35125" x="4006850" y="4908550"/>
          <p14:tracePt t="35142" x="4121150" y="4895850"/>
          <p14:tracePt t="35159" x="4229100" y="4857750"/>
          <p14:tracePt t="35175" x="4318000" y="4826000"/>
          <p14:tracePt t="35192" x="4432300" y="4781550"/>
          <p14:tracePt t="35209" x="4495800" y="4749800"/>
          <p14:tracePt t="35225" x="4527550" y="4730750"/>
          <p14:tracePt t="35242" x="4565650" y="4699000"/>
          <p14:tracePt t="35259" x="4578350" y="4660900"/>
          <p14:tracePt t="35275" x="4591050" y="4610100"/>
          <p14:tracePt t="35292" x="4591050" y="4584700"/>
          <p14:tracePt t="35309" x="4591050" y="4552950"/>
          <p14:tracePt t="35325" x="4591050" y="4521200"/>
          <p14:tracePt t="35342" x="4578350" y="4476750"/>
          <p14:tracePt t="35359" x="4533900" y="4400550"/>
          <p14:tracePt t="35363" x="4495800" y="4356100"/>
          <p14:tracePt t="35376" x="4470400" y="4318000"/>
          <p14:tracePt t="35392" x="4375150" y="4248150"/>
          <p14:tracePt t="35409" x="4305300" y="4203700"/>
          <p14:tracePt t="35425" x="4178300" y="4171950"/>
          <p14:tracePt t="35442" x="4032250" y="4133850"/>
          <p14:tracePt t="35459" x="3898900" y="4121150"/>
          <p14:tracePt t="35475" x="3771900" y="4108450"/>
          <p14:tracePt t="35492" x="3670300" y="4102100"/>
          <p14:tracePt t="35509" x="3575050" y="4095750"/>
          <p14:tracePt t="35525" x="3448050" y="4076700"/>
          <p14:tracePt t="35542" x="3302000" y="4070350"/>
          <p14:tracePt t="35559" x="3181350" y="4070350"/>
          <p14:tracePt t="35575" x="3086100" y="4076700"/>
          <p14:tracePt t="35592" x="2990850" y="4102100"/>
          <p14:tracePt t="35609" x="2965450" y="4108450"/>
          <p14:tracePt t="35625" x="2927350" y="4121150"/>
          <p14:tracePt t="35642" x="2882900" y="4140200"/>
          <p14:tracePt t="35658" x="2851150" y="4159250"/>
          <p14:tracePt t="35675" x="2813050" y="4191000"/>
          <p14:tracePt t="35692" x="2787650" y="4216400"/>
          <p14:tracePt t="35709" x="2781300" y="4241800"/>
          <p14:tracePt t="35725" x="2768600" y="4267200"/>
          <p14:tracePt t="35742" x="2768600" y="4292600"/>
          <p14:tracePt t="35759" x="2762250" y="4318000"/>
          <p14:tracePt t="35760" x="2762250" y="4337050"/>
          <p14:tracePt t="35775" x="2762250" y="4343400"/>
          <p14:tracePt t="35792" x="2762250" y="4387850"/>
          <p14:tracePt t="35808" x="2768600" y="4425950"/>
          <p14:tracePt t="35825" x="2781300" y="4470400"/>
          <p14:tracePt t="35842" x="2800350" y="4508500"/>
          <p14:tracePt t="35859" x="2832100" y="4546600"/>
          <p14:tracePt t="35875" x="2857500" y="4591050"/>
          <p14:tracePt t="35892" x="2927350" y="4641850"/>
          <p14:tracePt t="35909" x="3003550" y="4686300"/>
          <p14:tracePt t="35925" x="3111500" y="4724400"/>
          <p14:tracePt t="35942" x="3232150" y="4762500"/>
          <p14:tracePt t="35959" x="3378200" y="4787900"/>
          <p14:tracePt t="35960" x="3448050" y="4794250"/>
          <p14:tracePt t="35975" x="3517900" y="4806950"/>
          <p14:tracePt t="35992" x="3752850" y="4819650"/>
          <p14:tracePt t="36009" x="3898900" y="4832350"/>
          <p14:tracePt t="36026" x="4051300" y="4832350"/>
          <p14:tracePt t="36042" x="4191000" y="4832350"/>
          <p14:tracePt t="36059" x="4324350" y="4832350"/>
          <p14:tracePt t="36075" x="4470400" y="4832350"/>
          <p14:tracePt t="36092" x="4641850" y="4819650"/>
          <p14:tracePt t="36109" x="4870450" y="4768850"/>
          <p14:tracePt t="36125" x="5029200" y="4724400"/>
          <p14:tracePt t="36142" x="5105400" y="4679950"/>
          <p14:tracePt t="36159" x="5118100" y="4667250"/>
          <p14:tracePt t="36160" x="5118100" y="4648200"/>
          <p14:tracePt t="36175" x="5118100" y="4635500"/>
          <p14:tracePt t="36192" x="5118100" y="4591050"/>
          <p14:tracePt t="36209" x="5118100" y="4572000"/>
          <p14:tracePt t="36225" x="5118100" y="4552950"/>
          <p14:tracePt t="36242" x="5118100" y="4540250"/>
          <p14:tracePt t="36259" x="5118100" y="4521200"/>
          <p14:tracePt t="36275" x="5118100" y="4502150"/>
          <p14:tracePt t="36377" x="0" y="0"/>
        </p14:tracePtLst>
        <p14:tracePtLst>
          <p14:tracePt t="40858" x="5816600" y="4552950"/>
          <p14:tracePt t="40873" x="5816600" y="4559300"/>
          <p14:tracePt t="40897" x="5822950" y="4559300"/>
          <p14:tracePt t="40905" x="5829300" y="4559300"/>
          <p14:tracePt t="40913" x="5835650" y="4559300"/>
          <p14:tracePt t="40937" x="5842000" y="4559300"/>
          <p14:tracePt t="40945" x="5848350" y="4559300"/>
          <p14:tracePt t="40959" x="5854700" y="4559300"/>
          <p14:tracePt t="40975" x="5867400" y="4559300"/>
          <p14:tracePt t="40977" x="5873750" y="4559300"/>
          <p14:tracePt t="40993" x="5899150" y="4565650"/>
          <p14:tracePt t="41009" x="5911850" y="4565650"/>
          <p14:tracePt t="41025" x="5937250" y="4565650"/>
          <p14:tracePt t="41042" x="5949950" y="4572000"/>
          <p14:tracePt t="41059" x="5956300" y="4572000"/>
          <p14:tracePt t="41075" x="5969000" y="4572000"/>
          <p14:tracePt t="41092" x="5975350" y="4578350"/>
          <p14:tracePt t="41109" x="5981700" y="4578350"/>
          <p14:tracePt t="41194" x="5988050" y="4578350"/>
          <p14:tracePt t="41202" x="6000750" y="4578350"/>
          <p14:tracePt t="41233" x="6007100" y="4584700"/>
          <p14:tracePt t="41314" x="6019800" y="4584700"/>
          <p14:tracePt t="41321" x="6026150" y="4591050"/>
          <p14:tracePt t="41345" x="6032500" y="4591050"/>
          <p14:tracePt t="41482" x="6038850" y="4591050"/>
          <p14:tracePt t="43369" x="6057900" y="4597400"/>
          <p14:tracePt t="43384" x="6064250" y="4597400"/>
          <p14:tracePt t="43392" x="6076950" y="4603750"/>
          <p14:tracePt t="43416" x="6083300" y="4603750"/>
          <p14:tracePt t="43443" x="6089650" y="4603750"/>
          <p14:tracePt t="43489" x="6096000" y="4603750"/>
          <p14:tracePt t="43537" x="6115050" y="4603750"/>
          <p14:tracePt t="43553" x="6121400" y="4597400"/>
          <p14:tracePt t="43561" x="6134100" y="4584700"/>
          <p14:tracePt t="43576" x="6134100" y="4578350"/>
          <p14:tracePt t="43593" x="6153150" y="4552950"/>
          <p14:tracePt t="43609" x="6159500" y="4521200"/>
          <p14:tracePt t="43626" x="6159500" y="4495800"/>
          <p14:tracePt t="43642" x="6159500" y="4483100"/>
          <p14:tracePt t="43659" x="6159500" y="4464050"/>
          <p14:tracePt t="43675" x="6159500" y="4451350"/>
          <p14:tracePt t="43692" x="6159500" y="4432300"/>
          <p14:tracePt t="43709" x="6153150" y="4425950"/>
          <p14:tracePt t="43725" x="6153150" y="4413250"/>
          <p14:tracePt t="43742" x="6146800" y="4406900"/>
          <p14:tracePt t="43759" x="6140450" y="4400550"/>
          <p14:tracePt t="43776" x="6134100" y="4394200"/>
          <p14:tracePt t="43778" x="6121400" y="4387850"/>
          <p14:tracePt t="43792" x="6102350" y="4387850"/>
          <p14:tracePt t="43809" x="6076950" y="4387850"/>
          <p14:tracePt t="43825" x="6019800" y="4387850"/>
          <p14:tracePt t="43842" x="5943600" y="4387850"/>
          <p14:tracePt t="43859" x="5848350" y="4387850"/>
          <p14:tracePt t="43875" x="5778500" y="4387850"/>
          <p14:tracePt t="43892" x="5708650" y="4387850"/>
          <p14:tracePt t="43909" x="5670550" y="4387850"/>
          <p14:tracePt t="43925" x="5657850" y="4387850"/>
          <p14:tracePt t="43942" x="5651500" y="4394200"/>
          <p14:tracePt t="43959" x="5638800" y="4406900"/>
          <p14:tracePt t="43975" x="5626100" y="4419600"/>
          <p14:tracePt t="43993" x="5613400" y="4451350"/>
          <p14:tracePt t="44009" x="5607050" y="4464050"/>
          <p14:tracePt t="44026" x="5607050" y="4476750"/>
          <p14:tracePt t="44042" x="5607050" y="4489450"/>
          <p14:tracePt t="44059" x="5607050" y="4502150"/>
          <p14:tracePt t="44075" x="5607050" y="4514850"/>
          <p14:tracePt t="44092" x="5607050" y="4546600"/>
          <p14:tracePt t="44109" x="5613400" y="4578350"/>
          <p14:tracePt t="44125" x="5632450" y="4603750"/>
          <p14:tracePt t="44142" x="5645150" y="4629150"/>
          <p14:tracePt t="44144" x="5651500" y="4641850"/>
          <p14:tracePt t="44159" x="5664200" y="4648200"/>
          <p14:tracePt t="44175" x="5683250" y="4667250"/>
          <p14:tracePt t="44176" x="5695950" y="4679950"/>
          <p14:tracePt t="44192" x="5721350" y="4699000"/>
          <p14:tracePt t="44209" x="5746750" y="4718050"/>
          <p14:tracePt t="44225" x="5778500" y="4724400"/>
          <p14:tracePt t="44242" x="5791200" y="4730750"/>
          <p14:tracePt t="44259" x="5822950" y="4730750"/>
          <p14:tracePt t="44275" x="5867400" y="4730750"/>
          <p14:tracePt t="44292" x="5930900" y="4730750"/>
          <p14:tracePt t="44309" x="6000750" y="4718050"/>
          <p14:tracePt t="44325" x="6070600" y="4705350"/>
          <p14:tracePt t="44342" x="6127750" y="4679950"/>
          <p14:tracePt t="44359" x="6184900" y="4673600"/>
          <p14:tracePt t="44375" x="6216650" y="4648200"/>
          <p14:tracePt t="44377" x="6229350" y="4641850"/>
          <p14:tracePt t="44392" x="6242050" y="4629150"/>
          <p14:tracePt t="44409" x="6254750" y="4603750"/>
          <p14:tracePt t="44425" x="6254750" y="4572000"/>
          <p14:tracePt t="44442" x="6254750" y="4552950"/>
          <p14:tracePt t="44459" x="6254750" y="4540250"/>
          <p14:tracePt t="44476" x="6254750" y="4521200"/>
          <p14:tracePt t="44493" x="6254750" y="4502150"/>
          <p14:tracePt t="44509" x="6248400" y="4476750"/>
          <p14:tracePt t="44525" x="6235700" y="4457700"/>
          <p14:tracePt t="44542" x="6223000" y="4425950"/>
          <p14:tracePt t="44559" x="6197600" y="4406900"/>
          <p14:tracePt t="44575" x="6165850" y="4381500"/>
          <p14:tracePt t="44577" x="6153150" y="4381500"/>
          <p14:tracePt t="44593" x="6134100" y="4375150"/>
          <p14:tracePt t="44609" x="6108700" y="4368800"/>
          <p14:tracePt t="44626" x="6089650" y="4362450"/>
          <p14:tracePt t="44642" x="6045200" y="4349750"/>
          <p14:tracePt t="44659" x="6000750" y="4349750"/>
          <p14:tracePt t="44675" x="5962650" y="4349750"/>
          <p14:tracePt t="44692" x="5918200" y="4349750"/>
          <p14:tracePt t="44709" x="5873750" y="4349750"/>
          <p14:tracePt t="44725" x="5842000" y="4349750"/>
          <p14:tracePt t="44742" x="5810250" y="4349750"/>
          <p14:tracePt t="44759" x="5778500" y="4362450"/>
          <p14:tracePt t="44776" x="5753100" y="4375150"/>
          <p14:tracePt t="44777" x="5740400" y="4381500"/>
          <p14:tracePt t="44792" x="5727700" y="4394200"/>
          <p14:tracePt t="44809" x="5708650" y="4413250"/>
          <p14:tracePt t="44825" x="5695950" y="4438650"/>
          <p14:tracePt t="44842" x="5683250" y="4457700"/>
          <p14:tracePt t="44859" x="5664200" y="4483100"/>
          <p14:tracePt t="44875" x="5657850" y="4521200"/>
          <p14:tracePt t="44893" x="5657850" y="4540250"/>
          <p14:tracePt t="44909" x="5657850" y="4572000"/>
          <p14:tracePt t="44926" x="5657850" y="4591050"/>
          <p14:tracePt t="44942" x="5657850" y="4610100"/>
          <p14:tracePt t="44960" x="5657850" y="4629150"/>
          <p14:tracePt t="44977" x="5657850" y="4641850"/>
          <p14:tracePt t="44992" x="5664200" y="4654550"/>
          <p14:tracePt t="45009" x="5689600" y="4679950"/>
          <p14:tracePt t="45026" x="5715000" y="4692650"/>
          <p14:tracePt t="45042" x="5740400" y="4705350"/>
          <p14:tracePt t="45059" x="5784850" y="4730750"/>
          <p14:tracePt t="45075" x="5835650" y="4737100"/>
          <p14:tracePt t="45092" x="5892800" y="4743450"/>
          <p14:tracePt t="45109" x="5943600" y="4743450"/>
          <p14:tracePt t="45125" x="5988050" y="4743450"/>
          <p14:tracePt t="45142" x="6038850" y="4743450"/>
          <p14:tracePt t="45159" x="6083300" y="4743450"/>
          <p14:tracePt t="45175" x="6134100" y="4718050"/>
          <p14:tracePt t="45193" x="6235700" y="4686300"/>
          <p14:tracePt t="45209" x="6292850" y="4654550"/>
          <p14:tracePt t="45225" x="6324600" y="4629150"/>
          <p14:tracePt t="45242" x="6343650" y="4610100"/>
          <p14:tracePt t="45259" x="6343650" y="4597400"/>
          <p14:tracePt t="45276" x="6350000" y="4565650"/>
          <p14:tracePt t="45292" x="6350000" y="4540250"/>
          <p14:tracePt t="45309" x="6350000" y="4495800"/>
          <p14:tracePt t="45325" x="6350000" y="4457700"/>
          <p14:tracePt t="45342" x="6350000" y="4438650"/>
          <p14:tracePt t="45359" x="6343650" y="4400550"/>
          <p14:tracePt t="45360" x="6337300" y="4394200"/>
          <p14:tracePt t="45375" x="6337300" y="4387850"/>
          <p14:tracePt t="45392" x="6318250" y="4362450"/>
          <p14:tracePt t="45409" x="6286500" y="4330700"/>
          <p14:tracePt t="45425" x="6242050" y="4298950"/>
          <p14:tracePt t="45442" x="6197600" y="4279900"/>
          <p14:tracePt t="45459" x="6134100" y="4260850"/>
          <p14:tracePt t="45475" x="6045200" y="4248150"/>
          <p14:tracePt t="45492" x="5956300" y="4229100"/>
          <p14:tracePt t="45509" x="5880100" y="4229100"/>
          <p14:tracePt t="45525" x="5803900" y="4229100"/>
          <p14:tracePt t="45542" x="5746750" y="4229100"/>
          <p14:tracePt t="45559" x="5702300" y="4229100"/>
          <p14:tracePt t="45560" x="5676900" y="4229100"/>
          <p14:tracePt t="45575" x="5651500" y="4229100"/>
          <p14:tracePt t="45592" x="5600700" y="4235450"/>
          <p14:tracePt t="45609" x="5556250" y="4248150"/>
          <p14:tracePt t="45625" x="5530850" y="4260850"/>
          <p14:tracePt t="45642" x="5518150" y="4279900"/>
          <p14:tracePt t="45659" x="5499100" y="4286250"/>
          <p14:tracePt t="45675" x="5486400" y="4298950"/>
          <p14:tracePt t="45692" x="5473700" y="4311650"/>
          <p14:tracePt t="45709" x="5454650" y="4330700"/>
          <p14:tracePt t="45725" x="5435600" y="4356100"/>
          <p14:tracePt t="45742" x="5422900" y="4368800"/>
          <p14:tracePt t="45759" x="5410200" y="4400550"/>
          <p14:tracePt t="45760" x="5410200" y="4406900"/>
          <p14:tracePt t="45776" x="5410200" y="4419600"/>
          <p14:tracePt t="45792" x="5410200" y="4445000"/>
          <p14:tracePt t="45809" x="5410200" y="4457700"/>
          <p14:tracePt t="45825" x="5410200" y="4476750"/>
          <p14:tracePt t="45842" x="5416550" y="4495800"/>
          <p14:tracePt t="45859" x="5422900" y="4521200"/>
          <p14:tracePt t="45875" x="5429250" y="4527550"/>
          <p14:tracePt t="45892" x="5441950" y="4559300"/>
          <p14:tracePt t="45909" x="5461000" y="4578350"/>
          <p14:tracePt t="45925" x="5486400" y="4603750"/>
          <p14:tracePt t="45942" x="5524500" y="4648200"/>
          <p14:tracePt t="45959" x="5549900" y="4679950"/>
          <p14:tracePt t="45961" x="5562600" y="4686300"/>
          <p14:tracePt t="45975" x="5575300" y="4705350"/>
          <p14:tracePt t="45992" x="5594350" y="4737100"/>
          <p14:tracePt t="46009" x="5626100" y="4743450"/>
          <p14:tracePt t="46025" x="5664200" y="4762500"/>
          <p14:tracePt t="46042" x="5727700" y="4775200"/>
          <p14:tracePt t="46059" x="5791200" y="4781550"/>
          <p14:tracePt t="46075" x="5861050" y="4781550"/>
          <p14:tracePt t="46092" x="5918200" y="4781550"/>
          <p14:tracePt t="46109" x="5981700" y="4781550"/>
          <p14:tracePt t="46125" x="6032500" y="4775200"/>
          <p14:tracePt t="46142" x="6076950" y="4756150"/>
          <p14:tracePt t="46159" x="6121400" y="4730750"/>
          <p14:tracePt t="46160" x="6140450" y="4724400"/>
          <p14:tracePt t="46175" x="6153150" y="4711700"/>
          <p14:tracePt t="46176" x="6165850" y="4699000"/>
          <p14:tracePt t="46192" x="6191250" y="4686300"/>
          <p14:tracePt t="46208" x="6210300" y="4667250"/>
          <p14:tracePt t="46225" x="6235700" y="4648200"/>
          <p14:tracePt t="46242" x="6267450" y="4629150"/>
          <p14:tracePt t="46259" x="6280150" y="4591050"/>
          <p14:tracePt t="46275" x="6280150" y="4565650"/>
          <p14:tracePt t="46292" x="6280150" y="4546600"/>
          <p14:tracePt t="46309" x="6280150" y="4533900"/>
          <p14:tracePt t="46325" x="6280150" y="4527550"/>
          <p14:tracePt t="46342" x="6280150" y="4514850"/>
          <p14:tracePt t="46359" x="6280150" y="4502150"/>
          <p14:tracePt t="46360" x="6280150" y="4489450"/>
          <p14:tracePt t="46375" x="6273800" y="4483100"/>
          <p14:tracePt t="46392" x="6235700" y="4432300"/>
          <p14:tracePt t="46409" x="6223000" y="4413250"/>
          <p14:tracePt t="46425" x="6216650" y="4406900"/>
          <p14:tracePt t="46442" x="6203950" y="4394200"/>
          <p14:tracePt t="46459" x="6191250" y="4387850"/>
          <p14:tracePt t="46475" x="6146800" y="4375150"/>
          <p14:tracePt t="46492" x="6096000" y="4362450"/>
          <p14:tracePt t="46509" x="6032500" y="4356100"/>
          <p14:tracePt t="46525" x="5975350" y="4349750"/>
          <p14:tracePt t="46542" x="5937250" y="4349750"/>
          <p14:tracePt t="46559" x="5911850" y="4349750"/>
          <p14:tracePt t="46576" x="5892800" y="4349750"/>
          <p14:tracePt t="46579" x="5880100" y="4349750"/>
          <p14:tracePt t="46593" x="5867400" y="4349750"/>
          <p14:tracePt t="46611" x="5854700" y="4349750"/>
          <p14:tracePt t="46697" x="0" y="0"/>
        </p14:tracePtLst>
        <p14:tracePtLst>
          <p14:tracePt t="48593" x="3505200" y="4273550"/>
          <p14:tracePt t="48850" x="3511550" y="4273550"/>
          <p14:tracePt t="48859" x="3530600" y="4273550"/>
          <p14:tracePt t="48945" x="3549650" y="4286250"/>
          <p14:tracePt t="48955" x="3562350" y="4286250"/>
          <p14:tracePt t="49066" x="3575050" y="4292600"/>
          <p14:tracePt t="49074" x="3594100" y="4298950"/>
          <p14:tracePt t="49082" x="3632200" y="4318000"/>
          <p14:tracePt t="49093" x="3651250" y="4324350"/>
          <p14:tracePt t="49109" x="3733800" y="4324350"/>
          <p14:tracePt t="49125" x="3848100" y="4349750"/>
          <p14:tracePt t="49142" x="3917950" y="4349750"/>
          <p14:tracePt t="49159" x="3949700" y="4349750"/>
          <p14:tracePt t="49161" x="3956050" y="4349750"/>
          <p14:tracePt t="49175" x="3962400" y="4349750"/>
          <p14:tracePt t="49281" x="3962400" y="4343400"/>
          <p14:tracePt t="49289" x="3962400" y="4330700"/>
          <p14:tracePt t="49297" x="3956050" y="4311650"/>
          <p14:tracePt t="49309" x="3949700" y="4305300"/>
          <p14:tracePt t="49325" x="3905250" y="4292600"/>
          <p14:tracePt t="49342" x="3841750" y="4260850"/>
          <p14:tracePt t="49359" x="3778250" y="4241800"/>
          <p14:tracePt t="49360" x="3733800" y="4235450"/>
          <p14:tracePt t="49375" x="3689350" y="4216400"/>
          <p14:tracePt t="49392" x="3511550" y="4184650"/>
          <p14:tracePt t="49409" x="3409950" y="4171950"/>
          <p14:tracePt t="49426" x="3308350" y="4171950"/>
          <p14:tracePt t="49442" x="3225800" y="4171950"/>
          <p14:tracePt t="49459" x="3181350" y="4171950"/>
          <p14:tracePt t="49476" x="3155950" y="4171950"/>
          <p14:tracePt t="49492" x="3136900" y="4178300"/>
          <p14:tracePt t="49509" x="3111500" y="4197350"/>
          <p14:tracePt t="49526" x="3092450" y="4216400"/>
          <p14:tracePt t="49529" x="3086100" y="4222750"/>
          <p14:tracePt t="49543" x="3073400" y="4241800"/>
          <p14:tracePt t="49559" x="3048000" y="4273550"/>
          <p14:tracePt t="49562" x="3041650" y="4286250"/>
          <p14:tracePt t="49576" x="3035300" y="4298950"/>
          <p14:tracePt t="49593" x="3022600" y="4330700"/>
          <p14:tracePt t="49609" x="3022600" y="4337050"/>
          <p14:tracePt t="49625" x="3022600" y="4349750"/>
          <p14:tracePt t="49642" x="3022600" y="4368800"/>
          <p14:tracePt t="49659" x="3028950" y="4387850"/>
          <p14:tracePt t="49675" x="3028950" y="4413250"/>
          <p14:tracePt t="49692" x="3067050" y="4451350"/>
          <p14:tracePt t="49709" x="3136900" y="4483100"/>
          <p14:tracePt t="49725" x="3232150" y="4514850"/>
          <p14:tracePt t="49742" x="3340100" y="4546600"/>
          <p14:tracePt t="49759" x="3460750" y="4559300"/>
          <p14:tracePt t="49761" x="3498850" y="4559300"/>
          <p14:tracePt t="49776" x="3562350" y="4559300"/>
          <p14:tracePt t="49793" x="3676650" y="4559300"/>
          <p14:tracePt t="49810" x="3746500" y="4546600"/>
          <p14:tracePt t="49825" x="3810000" y="4533900"/>
          <p14:tracePt t="49843" x="3854450" y="4521200"/>
          <p14:tracePt t="49859" x="3879850" y="4514850"/>
          <p14:tracePt t="49876" x="3886200" y="4508500"/>
          <p14:tracePt t="49905" x="3886200" y="4502150"/>
          <p14:tracePt t="49921" x="3886200" y="4495800"/>
          <p14:tracePt t="49929" x="3886200" y="4489450"/>
          <p14:tracePt t="49942" x="3886200" y="4483100"/>
          <p14:tracePt t="49962" x="3886200" y="4476750"/>
          <p14:tracePt t="49975" x="3886200" y="4470400"/>
          <p14:tracePt t="49993" x="3886200" y="4457700"/>
          <p14:tracePt t="50009" x="3886200" y="4438650"/>
          <p14:tracePt t="50026" x="3886200" y="4432300"/>
          <p14:tracePt t="50042" x="0" y="0"/>
        </p14:tracePtLst>
        <p14:tracePtLst>
          <p14:tracePt t="50545" x="4324350" y="4476750"/>
          <p14:tracePt t="50553" x="4305300" y="4470400"/>
          <p14:tracePt t="50560" x="4286250" y="4464050"/>
          <p14:tracePt t="50575" x="4267200" y="4457700"/>
          <p14:tracePt t="50592" x="4210050" y="4457700"/>
          <p14:tracePt t="50609" x="4191000" y="4457700"/>
          <p14:tracePt t="50626" x="4165600" y="4457700"/>
          <p14:tracePt t="50642" x="4152900" y="4464050"/>
          <p14:tracePt t="50659" x="4146550" y="4470400"/>
          <p14:tracePt t="50675" x="4140200" y="4483100"/>
          <p14:tracePt t="50692" x="4133850" y="4489450"/>
          <p14:tracePt t="50709" x="4133850" y="4502150"/>
          <p14:tracePt t="50725" x="4133850" y="4521200"/>
          <p14:tracePt t="50742" x="4133850" y="4533900"/>
          <p14:tracePt t="50759" x="4133850" y="4559300"/>
          <p14:tracePt t="50775" x="4133850" y="4578350"/>
          <p14:tracePt t="50776" x="4133850" y="4584700"/>
          <p14:tracePt t="50792" x="4133850" y="4603750"/>
          <p14:tracePt t="50808" x="4152900" y="4629150"/>
          <p14:tracePt t="50825" x="4165600" y="4648200"/>
          <p14:tracePt t="50842" x="4197350" y="4686300"/>
          <p14:tracePt t="50859" x="4241800" y="4724400"/>
          <p14:tracePt t="50875" x="4292600" y="4756150"/>
          <p14:tracePt t="50892" x="4337050" y="4781550"/>
          <p14:tracePt t="50909" x="4406900" y="4800600"/>
          <p14:tracePt t="50925" x="4451350" y="4806950"/>
          <p14:tracePt t="50942" x="4502150" y="4819650"/>
          <p14:tracePt t="50959" x="4559300" y="4826000"/>
          <p14:tracePt t="50975" x="4597400" y="4832350"/>
          <p14:tracePt t="50976" x="4616450" y="4832350"/>
          <p14:tracePt t="50992" x="4673600" y="4832350"/>
          <p14:tracePt t="51009" x="4718050" y="4832350"/>
          <p14:tracePt t="51025" x="4737100" y="4826000"/>
          <p14:tracePt t="51042" x="4749800" y="4806950"/>
          <p14:tracePt t="51059" x="4768850" y="4787900"/>
          <p14:tracePt t="51075" x="4768850" y="4768850"/>
          <p14:tracePt t="51092" x="4768850" y="4756150"/>
          <p14:tracePt t="51109" x="4768850" y="4743450"/>
          <p14:tracePt t="51125" x="4768850" y="4737100"/>
          <p14:tracePt t="51142" x="4762500" y="4730750"/>
          <p14:tracePt t="51159" x="4756150" y="4711700"/>
          <p14:tracePt t="51175" x="4743450" y="4699000"/>
          <p14:tracePt t="51193" x="4737100" y="4692650"/>
          <p14:tracePt t="51209" x="4718050" y="4686300"/>
          <p14:tracePt t="51225" x="4686300" y="4673600"/>
          <p14:tracePt t="51226" x="0" y="0"/>
        </p14:tracePtLst>
        <p14:tracePtLst>
          <p14:tracePt t="51650" x="4559300" y="4311650"/>
          <p14:tracePt t="51681" x="4559300" y="4298950"/>
          <p14:tracePt t="51689" x="4552950" y="4298950"/>
          <p14:tracePt t="51697" x="4546600" y="4292600"/>
          <p14:tracePt t="51709" x="4533900" y="4292600"/>
          <p14:tracePt t="51725" x="4521200" y="4286250"/>
          <p14:tracePt t="51742" x="4483100" y="4273550"/>
          <p14:tracePt t="51759" x="4445000" y="4260850"/>
          <p14:tracePt t="51775" x="4406900" y="4254500"/>
          <p14:tracePt t="51792" x="4349750" y="4248150"/>
          <p14:tracePt t="51809" x="4305300" y="4241800"/>
          <p14:tracePt t="51826" x="4267200" y="4241800"/>
          <p14:tracePt t="51842" x="4235450" y="4241800"/>
          <p14:tracePt t="51859" x="4216400" y="4241800"/>
          <p14:tracePt t="51875" x="4178300" y="4241800"/>
          <p14:tracePt t="51892" x="4140200" y="4241800"/>
          <p14:tracePt t="51909" x="4108450" y="4254500"/>
          <p14:tracePt t="51925" x="4083050" y="4267200"/>
          <p14:tracePt t="51942" x="4083050" y="4273550"/>
          <p14:tracePt t="51959" x="4076700" y="4273550"/>
          <p14:tracePt t="51975" x="4064000" y="4292600"/>
          <p14:tracePt t="51992" x="4057650" y="4305300"/>
          <p14:tracePt t="52009" x="4057650" y="4311650"/>
          <p14:tracePt t="52025" x="4057650" y="4324350"/>
          <p14:tracePt t="52042" x="4057650" y="4343400"/>
          <p14:tracePt t="52059" x="4057650" y="4356100"/>
          <p14:tracePt t="52081" x="4057650" y="4362450"/>
          <p14:tracePt t="52092" x="4057650" y="4381500"/>
          <p14:tracePt t="52109" x="4070350" y="4394200"/>
          <p14:tracePt t="52125" x="4102100" y="4425950"/>
          <p14:tracePt t="52142" x="4114800" y="4445000"/>
          <p14:tracePt t="52159" x="4133850" y="4457700"/>
          <p14:tracePt t="52175" x="4152900" y="4464050"/>
          <p14:tracePt t="52192" x="4191000" y="4476750"/>
          <p14:tracePt t="52209" x="4235450" y="4476750"/>
          <p14:tracePt t="52225" x="4286250" y="4476750"/>
          <p14:tracePt t="52242" x="4362450" y="4476750"/>
          <p14:tracePt t="52259" x="4413250" y="4464050"/>
          <p14:tracePt t="52275" x="4464050" y="4451350"/>
          <p14:tracePt t="52292" x="4521200" y="4445000"/>
          <p14:tracePt t="52309" x="4584700" y="4445000"/>
          <p14:tracePt t="52325" x="4635500" y="4445000"/>
          <p14:tracePt t="52342" x="4679950" y="4432300"/>
          <p14:tracePt t="52359" x="4699000" y="4425950"/>
          <p14:tracePt t="52375" x="4699000" y="4419600"/>
          <p14:tracePt t="52392" x="4711700" y="4406900"/>
          <p14:tracePt t="52409" x="4711700" y="4387850"/>
          <p14:tracePt t="52425" x="4711700" y="4368800"/>
          <p14:tracePt t="52442" x="4711700" y="4362450"/>
          <p14:tracePt t="52465" x="4711700" y="4349750"/>
          <p14:tracePt t="52481" x="4711700" y="4343400"/>
          <p14:tracePt t="52492" x="4711700" y="4337050"/>
          <p14:tracePt t="52509" x="4705350" y="4324350"/>
          <p14:tracePt t="52525" x="4679950" y="4318000"/>
          <p14:tracePt t="52542" x="4610100" y="4318000"/>
          <p14:tracePt t="52559" x="4521200" y="4318000"/>
          <p14:tracePt t="52559" x="0" y="0"/>
        </p14:tracePtLst>
        <p14:tracePtLst>
          <p14:tracePt t="53009" x="3778250" y="4552950"/>
          <p14:tracePt t="53097" x="3771900" y="4559300"/>
          <p14:tracePt t="53106" x="3765550" y="4559300"/>
          <p14:tracePt t="53114" x="3733800" y="4552950"/>
          <p14:tracePt t="53126" x="3714750" y="4552950"/>
          <p14:tracePt t="53145" x="3594100" y="4546600"/>
          <p14:tracePt t="53159" x="3543300" y="4546600"/>
          <p14:tracePt t="53176" x="3448050" y="4540250"/>
          <p14:tracePt t="53192" x="3397250" y="4540250"/>
          <p14:tracePt t="53209" x="3378200" y="4540250"/>
          <p14:tracePt t="53225" x="3352800" y="4540250"/>
          <p14:tracePt t="53242" x="3333750" y="4540250"/>
          <p14:tracePt t="53259" x="3302000" y="4540250"/>
          <p14:tracePt t="53275" x="3282950" y="4540250"/>
          <p14:tracePt t="53292" x="3251200" y="4540250"/>
          <p14:tracePt t="53309" x="3225800" y="4540250"/>
          <p14:tracePt t="53325" x="3194050" y="4540250"/>
          <p14:tracePt t="53342" x="3175000" y="4540250"/>
          <p14:tracePt t="53359" x="3136900" y="4540250"/>
          <p14:tracePt t="53375" x="3111500" y="4540250"/>
          <p14:tracePt t="53376" x="3092450" y="4540250"/>
          <p14:tracePt t="53393" x="3079750" y="4540250"/>
          <p14:tracePt t="53409" x="3067050" y="4540250"/>
          <p14:tracePt t="53425" x="3060700" y="4540250"/>
          <p14:tracePt t="53442" x="3054350" y="4540250"/>
          <p14:tracePt t="53459" x="3048000" y="4546600"/>
          <p14:tracePt t="53476" x="3035300" y="4552950"/>
          <p14:tracePt t="53492" x="3022600" y="4565650"/>
          <p14:tracePt t="53509" x="3022600" y="4572000"/>
          <p14:tracePt t="53529" x="3022600" y="4578350"/>
          <p14:tracePt t="53542" x="3022600" y="4584700"/>
          <p14:tracePt t="53559" x="3022600" y="4591050"/>
          <p14:tracePt t="53575" x="3022600" y="4610100"/>
          <p14:tracePt t="53592" x="3035300" y="4648200"/>
          <p14:tracePt t="53609" x="3054350" y="4673600"/>
          <p14:tracePt t="53625" x="3086100" y="4699000"/>
          <p14:tracePt t="53642" x="3117850" y="4724400"/>
          <p14:tracePt t="53659" x="3168650" y="4743450"/>
          <p14:tracePt t="53675" x="3232150" y="4762500"/>
          <p14:tracePt t="53692" x="3295650" y="4768850"/>
          <p14:tracePt t="53709" x="3346450" y="4781550"/>
          <p14:tracePt t="53725" x="3378200" y="4787900"/>
          <p14:tracePt t="53742" x="3409950" y="4787900"/>
          <p14:tracePt t="53759" x="3441700" y="4787900"/>
          <p14:tracePt t="53775" x="3486150" y="4787900"/>
          <p14:tracePt t="53776" x="3511550" y="4781550"/>
          <p14:tracePt t="53792" x="3600450" y="4768850"/>
          <p14:tracePt t="53809" x="3670300" y="4756150"/>
          <p14:tracePt t="53825" x="3721100" y="4749800"/>
          <p14:tracePt t="53842" x="3746500" y="4743450"/>
          <p14:tracePt t="53859" x="3765550" y="4737100"/>
          <p14:tracePt t="53875" x="3778250" y="4724400"/>
          <p14:tracePt t="53892" x="3810000" y="4711700"/>
          <p14:tracePt t="53909" x="3841750" y="4699000"/>
          <p14:tracePt t="53926" x="3873500" y="4679950"/>
          <p14:tracePt t="53943" x="3886200" y="4679950"/>
          <p14:tracePt t="53947" x="3892550" y="4673600"/>
          <p14:tracePt t="53959" x="3892550" y="4667250"/>
          <p14:tracePt t="53976" x="3905250" y="4660900"/>
          <p14:tracePt t="53977" x="3905250" y="4654550"/>
          <p14:tracePt t="53993" x="3905250" y="4648200"/>
          <p14:tracePt t="54010" x="3911600" y="4641850"/>
          <p14:tracePt t="54121" x="3911600" y="4635500"/>
          <p14:tracePt t="54129" x="3898900" y="4622800"/>
          <p14:tracePt t="54137" x="3886200" y="4616450"/>
          <p14:tracePt t="54145" x="3873500" y="4616450"/>
          <p14:tracePt t="54159" x="3854450" y="4616450"/>
          <p14:tracePt t="54175" x="3810000" y="4603750"/>
          <p14:tracePt t="54177" x="3771900" y="4603750"/>
          <p14:tracePt t="54192" x="3683000" y="4591050"/>
          <p14:tracePt t="54209" x="3606800" y="4572000"/>
          <p14:tracePt t="54225" x="3536950" y="4565650"/>
          <p14:tracePt t="54242" x="3473450" y="4565650"/>
          <p14:tracePt t="54259" x="3422650" y="4565650"/>
          <p14:tracePt t="54275" x="3378200" y="4565650"/>
          <p14:tracePt t="54292" x="3371850" y="4565650"/>
          <p14:tracePt t="54440" x="0" y="0"/>
        </p14:tracePtLst>
        <p14:tracePtLst>
          <p14:tracePt t="61475" x="6832600" y="4394200"/>
          <p14:tracePt t="61610" x="6832600" y="4387850"/>
          <p14:tracePt t="61620" x="6819900" y="4387850"/>
          <p14:tracePt t="61628" x="6807200" y="4387850"/>
          <p14:tracePt t="61643" x="6788150" y="4387850"/>
          <p14:tracePt t="61659" x="6762750" y="4387850"/>
          <p14:tracePt t="61675" x="6718300" y="4387850"/>
          <p14:tracePt t="61692" x="6692900" y="4387850"/>
          <p14:tracePt t="61709" x="6680200" y="4387850"/>
          <p14:tracePt t="61725" x="6654800" y="4387850"/>
          <p14:tracePt t="61742" x="6635750" y="4387850"/>
          <p14:tracePt t="61759" x="6610350" y="4387850"/>
          <p14:tracePt t="61775" x="6584950" y="4387850"/>
          <p14:tracePt t="61792" x="6546850" y="4394200"/>
          <p14:tracePt t="61809" x="6534150" y="4394200"/>
          <p14:tracePt t="61825" x="6515100" y="4406900"/>
          <p14:tracePt t="61842" x="6508750" y="4406900"/>
          <p14:tracePt t="61859" x="6502400" y="4406900"/>
          <p14:tracePt t="61875" x="6489700" y="4413250"/>
          <p14:tracePt t="61892" x="6483350" y="4425950"/>
          <p14:tracePt t="61909" x="6477000" y="4425950"/>
          <p14:tracePt t="61926" x="6464300" y="4438650"/>
          <p14:tracePt t="61942" x="6464300" y="4451350"/>
          <p14:tracePt t="61959" x="6457950" y="4451350"/>
          <p14:tracePt t="61975" x="6457950" y="4457700"/>
          <p14:tracePt t="61992" x="6451600" y="4470400"/>
          <p14:tracePt t="62009" x="6451600" y="4483100"/>
          <p14:tracePt t="62025" x="6451600" y="4502150"/>
          <p14:tracePt t="62042" x="6451600" y="4508500"/>
          <p14:tracePt t="62059" x="6445250" y="4521200"/>
          <p14:tracePt t="62075" x="6445250" y="4540250"/>
          <p14:tracePt t="62109" x="6445250" y="4559300"/>
          <p14:tracePt t="62125" x="6445250" y="4565650"/>
          <p14:tracePt t="62142" x="6445250" y="4578350"/>
          <p14:tracePt t="62159" x="6445250" y="4597400"/>
          <p14:tracePt t="62177" x="6445250" y="4603750"/>
          <p14:tracePt t="62192" x="6445250" y="4616450"/>
          <p14:tracePt t="62209" x="6451600" y="4629150"/>
          <p14:tracePt t="62225" x="6457950" y="4635500"/>
          <p14:tracePt t="62242" x="6464300" y="4635500"/>
          <p14:tracePt t="62498" x="6457950" y="4635500"/>
          <p14:tracePt t="62506" x="6451600" y="4635500"/>
          <p14:tracePt t="62514" x="6432550" y="4635500"/>
          <p14:tracePt t="62526" x="6407150" y="4635500"/>
          <p14:tracePt t="62542" x="6362700" y="4635500"/>
          <p14:tracePt t="62559" x="6292850" y="4635500"/>
          <p14:tracePt t="62561" x="6267450" y="4635500"/>
          <p14:tracePt t="62576" x="6242050" y="4635500"/>
          <p14:tracePt t="62592" x="6197600" y="4635500"/>
          <p14:tracePt t="62705" x="6191250" y="4635500"/>
          <p14:tracePt t="62817" x="0" y="0"/>
        </p14:tracePtLst>
        <p14:tracePtLst>
          <p14:tracePt t="63420" x="6140450" y="4514850"/>
          <p14:tracePt t="63429" x="6140450" y="4502150"/>
          <p14:tracePt t="63442" x="6140450" y="4489450"/>
          <p14:tracePt t="63459" x="6127750" y="4476750"/>
          <p14:tracePt t="63475" x="6089650" y="4457700"/>
          <p14:tracePt t="63492" x="6032500" y="4432300"/>
          <p14:tracePt t="63509" x="5949950" y="4419600"/>
          <p14:tracePt t="63525" x="5842000" y="4400550"/>
          <p14:tracePt t="63542" x="5740400" y="4387850"/>
          <p14:tracePt t="63559" x="5632450" y="4368800"/>
          <p14:tracePt t="63575" x="5556250" y="4368800"/>
          <p14:tracePt t="63577" x="5537200" y="4368800"/>
          <p14:tracePt t="63592" x="5518150" y="4368800"/>
          <p14:tracePt t="63680" x="0" y="0"/>
        </p14:tracePtLst>
        <p14:tracePtLst>
          <p14:tracePt t="64537" x="6464300" y="4514850"/>
          <p14:tracePt t="64690" x="6477000" y="4521200"/>
          <p14:tracePt t="64697" x="6496050" y="4521200"/>
          <p14:tracePt t="64698" x="0" y="0"/>
        </p14:tracePtLst>
        <p14:tracePtLst>
          <p14:tracePt t="65017" x="6724650" y="4546600"/>
          <p14:tracePt t="65169" x="0" y="0"/>
        </p14:tracePtLst>
        <p14:tracePtLst>
          <p14:tracePt t="65577" x="6826250" y="4552950"/>
          <p14:tracePt t="65689" x="0" y="0"/>
        </p14:tracePtLst>
        <p14:tracePtLst>
          <p14:tracePt t="68538" x="6648450" y="4629150"/>
          <p14:tracePt t="68689" x="6648450" y="4635500"/>
          <p14:tracePt t="68723" x="6642100" y="4629150"/>
          <p14:tracePt t="68730" x="6623050" y="4622800"/>
          <p14:tracePt t="68742" x="6591300" y="4610100"/>
          <p14:tracePt t="68759" x="6540500" y="4597400"/>
          <p14:tracePt t="68760" x="6502400" y="4578350"/>
          <p14:tracePt t="68775" x="6464300" y="4572000"/>
          <p14:tracePt t="68792" x="6407150" y="4527550"/>
          <p14:tracePt t="68809" x="6394450" y="4521200"/>
          <p14:tracePt t="68825" x="6381750" y="4508500"/>
          <p14:tracePt t="68842" x="6375400" y="4502150"/>
          <p14:tracePt t="68859" x="6369050" y="4489450"/>
          <p14:tracePt t="68987" x="6369050" y="4483100"/>
          <p14:tracePt t="68994" x="6394450" y="4476750"/>
          <p14:tracePt t="69009" x="6457950" y="4464050"/>
          <p14:tracePt t="69026" x="6534150" y="4438650"/>
          <p14:tracePt t="69042" x="6578600" y="4425950"/>
          <p14:tracePt t="69059" x="6597650" y="4425950"/>
          <p14:tracePt t="69076" x="6604000" y="4425950"/>
          <p14:tracePt t="69092" x="6629400" y="4425950"/>
          <p14:tracePt t="69109" x="6667500" y="4425950"/>
          <p14:tracePt t="69125" x="6769100" y="4464050"/>
          <p14:tracePt t="69142" x="6858000" y="4502150"/>
          <p14:tracePt t="69159" x="6921500" y="4533900"/>
          <p14:tracePt t="69160" x="6953250" y="4546600"/>
          <p14:tracePt t="69175" x="6965950" y="4552950"/>
          <p14:tracePt t="69192" x="6972300" y="4559300"/>
          <p14:tracePt t="69305" x="6972300" y="4584700"/>
          <p14:tracePt t="69314" x="6972300" y="4610100"/>
          <p14:tracePt t="69321" x="6972300" y="4629150"/>
          <p14:tracePt t="69329" x="6972300" y="4635500"/>
          <p14:tracePt t="69342" x="6972300" y="4654550"/>
          <p14:tracePt t="69359" x="6972300" y="4673600"/>
          <p14:tracePt t="69360" x="6972300" y="4692650"/>
          <p14:tracePt t="69375" x="6972300" y="4699000"/>
          <p14:tracePt t="69377" x="6965950" y="4699000"/>
          <p14:tracePt t="69392" x="6959600" y="4711700"/>
          <p14:tracePt t="69409" x="6921500" y="4718050"/>
          <p14:tracePt t="69425" x="6858000" y="4718050"/>
          <p14:tracePt t="69442" x="6775450" y="4718050"/>
          <p14:tracePt t="69459" x="6692900" y="4718050"/>
          <p14:tracePt t="69475" x="6642100" y="4718050"/>
          <p14:tracePt t="69492" x="6616700" y="4718050"/>
          <p14:tracePt t="69509" x="6604000" y="4718050"/>
          <p14:tracePt t="69525" x="6578600" y="4705350"/>
          <p14:tracePt t="69542" x="6559550" y="4692650"/>
          <p14:tracePt t="69559" x="6546850" y="4692650"/>
          <p14:tracePt t="69561" x="6534150" y="4692650"/>
          <p14:tracePt t="69736" x="0" y="0"/>
        </p14:tracePtLst>
        <p14:tracePtLst>
          <p14:tracePt t="72516" x="6838950" y="4572000"/>
          <p14:tracePt t="72841" x="0" y="0"/>
        </p14:tracePtLst>
        <p14:tracePtLst>
          <p14:tracePt t="76729" x="5695950" y="5988050"/>
          <p14:tracePt t="76929" x="0" y="0"/>
        </p14:tracePtLst>
        <p14:tracePtLst>
          <p14:tracePt t="78179" x="6159500" y="6038850"/>
          <p14:tracePt t="78329" x="0" y="0"/>
        </p14:tracePtLst>
        <p14:tracePtLst>
          <p14:tracePt t="83146" x="3308350" y="3149600"/>
          <p14:tracePt t="83241" x="3321050" y="3149600"/>
          <p14:tracePt t="83249" x="3333750" y="3149600"/>
          <p14:tracePt t="83259" x="3359150" y="3149600"/>
          <p14:tracePt t="83275" x="3390900" y="3143250"/>
          <p14:tracePt t="83292" x="3416300" y="3143250"/>
          <p14:tracePt t="83309" x="3448050" y="3143250"/>
          <p14:tracePt t="83325" x="3473450" y="3136900"/>
          <p14:tracePt t="83342" x="3517900" y="3130550"/>
          <p14:tracePt t="83359" x="3575050" y="3111500"/>
          <p14:tracePt t="83375" x="3625850" y="3092450"/>
          <p14:tracePt t="83376" x="3657600" y="3086100"/>
          <p14:tracePt t="83392" x="3702050" y="3073400"/>
          <p14:tracePt t="83409" x="3765550" y="3060700"/>
          <p14:tracePt t="83425" x="3816350" y="3060700"/>
          <p14:tracePt t="83442" x="3841750" y="3054350"/>
          <p14:tracePt t="83459" x="3886200" y="3048000"/>
          <p14:tracePt t="83475" x="3917950" y="3035300"/>
          <p14:tracePt t="83492" x="3956050" y="3028950"/>
          <p14:tracePt t="83509" x="3994150" y="3016250"/>
          <p14:tracePt t="83525" x="4013200" y="3009900"/>
          <p14:tracePt t="83542" x="4044950" y="3003550"/>
          <p14:tracePt t="83559" x="4070350" y="2997200"/>
          <p14:tracePt t="83575" x="4083050" y="2990850"/>
          <p14:tracePt t="83697" x="0" y="0"/>
        </p14:tracePtLst>
        <p14:tracePtLst>
          <p14:tracePt t="85202" x="4127500" y="2889250"/>
          <p14:tracePt t="85361" x="4127500" y="2882900"/>
          <p14:tracePt t="85368" x="4133850" y="2882900"/>
          <p14:tracePt t="85376" x="4159250" y="2870200"/>
          <p14:tracePt t="85392" x="4184650" y="2863850"/>
          <p14:tracePt t="85409" x="4210050" y="2857500"/>
          <p14:tracePt t="85425" x="4222750" y="2857500"/>
          <p14:tracePt t="85456" x="4229100" y="2857500"/>
          <p14:tracePt t="85464" x="4235450" y="2851150"/>
          <p14:tracePt t="85480" x="4241800" y="2844800"/>
          <p14:tracePt t="85492" x="4248150" y="2844800"/>
          <p14:tracePt t="85509" x="4260850" y="2844800"/>
          <p14:tracePt t="85525" x="4267200" y="2844800"/>
          <p14:tracePt t="85542" x="4286250" y="2838450"/>
          <p14:tracePt t="85559" x="4298950" y="2832100"/>
          <p14:tracePt t="85575" x="4324350" y="2819400"/>
          <p14:tracePt t="85592" x="4381500" y="2813050"/>
          <p14:tracePt t="85609" x="4425950" y="2806700"/>
          <p14:tracePt t="85625" x="4464050" y="2800350"/>
          <p14:tracePt t="85642" x="4489450" y="2794000"/>
          <p14:tracePt t="85659" x="4502150" y="2794000"/>
          <p14:tracePt t="85675" x="4514850" y="2781300"/>
          <p14:tracePt t="85692" x="4546600" y="2781300"/>
          <p14:tracePt t="85709" x="4597400" y="2774950"/>
          <p14:tracePt t="85725" x="4641850" y="2774950"/>
          <p14:tracePt t="85742" x="4667250" y="2768600"/>
          <p14:tracePt t="85759" x="4686300" y="2755900"/>
          <p14:tracePt t="85801" x="4692650" y="2755900"/>
          <p14:tracePt t="86186" x="4686300" y="2755900"/>
          <p14:tracePt t="86195" x="4660900" y="2755900"/>
          <p14:tracePt t="86209" x="4603750" y="2755900"/>
          <p14:tracePt t="86225" x="4527550" y="2755900"/>
          <p14:tracePt t="86242" x="4464050" y="2762250"/>
          <p14:tracePt t="86259" x="4406900" y="2781300"/>
          <p14:tracePt t="86276" x="4381500" y="2794000"/>
          <p14:tracePt t="86292" x="4330700" y="2813050"/>
          <p14:tracePt t="86309" x="4286250" y="2825750"/>
          <p14:tracePt t="86325" x="4229100" y="2838450"/>
          <p14:tracePt t="86342" x="4171950" y="2863850"/>
          <p14:tracePt t="86359" x="4146550" y="2870200"/>
          <p14:tracePt t="86375" x="4121150" y="2876550"/>
          <p14:tracePt t="86392" x="4108450" y="2876550"/>
          <p14:tracePt t="86617" x="0" y="0"/>
        </p14:tracePtLst>
        <p14:tracePtLst>
          <p14:tracePt t="87251" x="3327400" y="3098800"/>
          <p14:tracePt t="87306" x="3346450" y="3098800"/>
          <p14:tracePt t="87315" x="3371850" y="3092450"/>
          <p14:tracePt t="87326" x="3409950" y="3086100"/>
          <p14:tracePt t="87343" x="3460750" y="3073400"/>
          <p14:tracePt t="87346" x="3479800" y="3067050"/>
          <p14:tracePt t="87359" x="3492500" y="3060700"/>
          <p14:tracePt t="87376" x="3524250" y="3048000"/>
          <p14:tracePt t="87393" x="3536950" y="3041650"/>
          <p14:tracePt t="87409" x="3562350" y="3028950"/>
          <p14:tracePt t="87426" x="3587750" y="3016250"/>
          <p14:tracePt t="87442" x="3619500" y="3009900"/>
          <p14:tracePt t="87459" x="3657600" y="2997200"/>
          <p14:tracePt t="87475" x="3676650" y="2997200"/>
          <p14:tracePt t="87492" x="3689350" y="2984500"/>
          <p14:tracePt t="87509" x="3702050" y="2984500"/>
          <p14:tracePt t="87526" x="3721100" y="2978150"/>
          <p14:tracePt t="87542" x="3752850" y="2971800"/>
          <p14:tracePt t="87546" x="3771900" y="2971800"/>
          <p14:tracePt t="87559" x="3797300" y="2959100"/>
          <p14:tracePt t="87576" x="3854450" y="2946400"/>
          <p14:tracePt t="87593" x="3886200" y="2927350"/>
          <p14:tracePt t="87609" x="3905250" y="2927350"/>
          <p14:tracePt t="87625" x="3911600" y="2927350"/>
          <p14:tracePt t="87642" x="3924300" y="2921000"/>
          <p14:tracePt t="87659" x="3956050" y="2908300"/>
          <p14:tracePt t="87675" x="3968750" y="2908300"/>
          <p14:tracePt t="87692" x="3987800" y="2901950"/>
          <p14:tracePt t="88097" x="0" y="0"/>
        </p14:tracePtLst>
        <p14:tracePtLst>
          <p14:tracePt t="88698" x="4165600" y="2908300"/>
          <p14:tracePt t="88819" x="4171950" y="2908300"/>
          <p14:tracePt t="88827" x="4197350" y="2908300"/>
          <p14:tracePt t="88842" x="4260850" y="2889250"/>
          <p14:tracePt t="88859" x="4292600" y="2876550"/>
          <p14:tracePt t="88876" x="4324350" y="2851150"/>
          <p14:tracePt t="88892" x="4343400" y="2844800"/>
          <p14:tracePt t="88909" x="4349750" y="2832100"/>
          <p14:tracePt t="88926" x="4362450" y="2825750"/>
          <p14:tracePt t="88942" x="4375150" y="2813050"/>
          <p14:tracePt t="88959" x="4381500" y="2813050"/>
          <p14:tracePt t="88976" x="4400550" y="2800350"/>
          <p14:tracePt t="88993" x="4413250" y="2794000"/>
          <p14:tracePt t="89009" x="4425950" y="2787650"/>
          <p14:tracePt t="89026" x="4451350" y="2774950"/>
          <p14:tracePt t="89042" x="4495800" y="2768600"/>
          <p14:tracePt t="89059" x="4584700" y="2749550"/>
          <p14:tracePt t="89075" x="4686300" y="2736850"/>
          <p14:tracePt t="89092" x="4781550" y="2717800"/>
          <p14:tracePt t="89109" x="4838700" y="2711450"/>
          <p14:tracePt t="89125" x="4857750" y="2705100"/>
          <p14:tracePt t="89577" x="0" y="0"/>
        </p14:tracePtLst>
        <p14:tracePtLst>
          <p14:tracePt t="90603" x="5734050" y="5886450"/>
          <p14:tracePt t="90617" x="5708650" y="5880100"/>
          <p14:tracePt t="90625" x="5683250" y="5873750"/>
          <p14:tracePt t="90642" x="5626100" y="5848350"/>
          <p14:tracePt t="90659" x="5588000" y="5835650"/>
          <p14:tracePt t="90675" x="5556250" y="5829300"/>
          <p14:tracePt t="90692" x="5530850" y="5816600"/>
          <p14:tracePt t="90709" x="5499100" y="5816600"/>
          <p14:tracePt t="90725" x="5410200" y="5797550"/>
          <p14:tracePt t="90742" x="5327650" y="5791200"/>
          <p14:tracePt t="90759" x="5232400" y="5791200"/>
          <p14:tracePt t="90775" x="5168900" y="5791200"/>
          <p14:tracePt t="90777" x="5143500" y="5791200"/>
          <p14:tracePt t="90792" x="5124450" y="5791200"/>
          <p14:tracePt t="90849" x="5118100" y="5791200"/>
          <p14:tracePt t="90881" x="5105400" y="5791200"/>
          <p14:tracePt t="90888" x="5099050" y="5791200"/>
          <p14:tracePt t="90896" x="5092700" y="5803900"/>
          <p14:tracePt t="90909" x="5092700" y="5822950"/>
          <p14:tracePt t="90925" x="5092700" y="5842000"/>
          <p14:tracePt t="90942" x="5080000" y="5873750"/>
          <p14:tracePt t="90959" x="5080000" y="5886450"/>
          <p14:tracePt t="90975" x="5080000" y="5905500"/>
          <p14:tracePt t="90977" x="5080000" y="5918200"/>
          <p14:tracePt t="90992" x="5105400" y="5949950"/>
          <p14:tracePt t="91009" x="5130800" y="5981700"/>
          <p14:tracePt t="91025" x="5156200" y="6007100"/>
          <p14:tracePt t="91042" x="5187950" y="6032500"/>
          <p14:tracePt t="91059" x="5226050" y="6057900"/>
          <p14:tracePt t="91075" x="5276850" y="6064250"/>
          <p14:tracePt t="91092" x="5334000" y="6089650"/>
          <p14:tracePt t="91109" x="5391150" y="6096000"/>
          <p14:tracePt t="91126" x="5441950" y="6096000"/>
          <p14:tracePt t="91142" x="5499100" y="6108700"/>
          <p14:tracePt t="91159" x="5568950" y="6115050"/>
          <p14:tracePt t="91175" x="5632450" y="6115050"/>
          <p14:tracePt t="91192" x="5708650" y="6115050"/>
          <p14:tracePt t="91209" x="5753100" y="6115050"/>
          <p14:tracePt t="91225" x="5791200" y="6108700"/>
          <p14:tracePt t="91242" x="5803900" y="6096000"/>
          <p14:tracePt t="91259" x="5816600" y="6089650"/>
          <p14:tracePt t="91275" x="5816600" y="6057900"/>
          <p14:tracePt t="91292" x="5816600" y="6019800"/>
          <p14:tracePt t="91309" x="5822950" y="5988050"/>
          <p14:tracePt t="91325" x="5835650" y="5956300"/>
          <p14:tracePt t="91342" x="5835650" y="5943600"/>
          <p14:tracePt t="91359" x="5835650" y="5924550"/>
          <p14:tracePt t="91375" x="5835650" y="5905500"/>
          <p14:tracePt t="91392" x="5829300" y="5867400"/>
          <p14:tracePt t="91409" x="5829300" y="5861050"/>
          <p14:tracePt t="91425" x="5822950" y="5842000"/>
          <p14:tracePt t="91442" x="5803900" y="5829300"/>
          <p14:tracePt t="91459" x="5778500" y="5810250"/>
          <p14:tracePt t="91476" x="5740400" y="5797550"/>
          <p14:tracePt t="91492" x="5721350" y="5791200"/>
          <p14:tracePt t="91509" x="5689600" y="5791200"/>
          <p14:tracePt t="91525" x="5651500" y="5791200"/>
          <p14:tracePt t="91542" x="5613400" y="5797550"/>
          <p14:tracePt t="91559" x="5568950" y="5803900"/>
          <p14:tracePt t="91575" x="5537200" y="5816600"/>
          <p14:tracePt t="91592" x="5480050" y="5829300"/>
          <p14:tracePt t="91609" x="5454650" y="5842000"/>
          <p14:tracePt t="91625" x="5435600" y="5848350"/>
          <p14:tracePt t="91642" x="5416550" y="5854700"/>
          <p14:tracePt t="91659" x="5403850" y="5867400"/>
          <p14:tracePt t="91675" x="5397500" y="5867400"/>
          <p14:tracePt t="91785" x="0" y="0"/>
        </p14:tracePtLst>
        <p14:tracePtLst>
          <p14:tracePt t="92689" x="4191000" y="2832100"/>
          <p14:tracePt t="92697" x="4203700" y="2832100"/>
          <p14:tracePt t="92709" x="4235450" y="2832100"/>
          <p14:tracePt t="92725" x="4305300" y="2832100"/>
          <p14:tracePt t="92743" x="4381500" y="2832100"/>
          <p14:tracePt t="92759" x="4489450" y="2819400"/>
          <p14:tracePt t="92777" x="4603750" y="2806700"/>
          <p14:tracePt t="92792" x="4686300" y="2794000"/>
          <p14:tracePt t="92809" x="4730750" y="2781300"/>
          <p14:tracePt t="92825" x="4743450" y="2774950"/>
          <p14:tracePt t="92953" x="0" y="0"/>
        </p14:tracePtLst>
        <p14:tracePtLst>
          <p14:tracePt t="93554" x="4064000" y="2901950"/>
          <p14:tracePt t="93826" x="4057650" y="2901950"/>
          <p14:tracePt t="93837" x="4013200" y="2901950"/>
          <p14:tracePt t="93843" x="3981450" y="2901950"/>
          <p14:tracePt t="93858" x="3905250" y="2901950"/>
          <p14:tracePt t="93875" x="3835400" y="2901950"/>
          <p14:tracePt t="93892" x="3803650" y="2901950"/>
          <p14:tracePt t="93909" x="3784600" y="2901950"/>
          <p14:tracePt t="93925" x="3765550" y="2901950"/>
          <p14:tracePt t="93942" x="3733800" y="2901950"/>
          <p14:tracePt t="93959" x="3689350" y="2901950"/>
          <p14:tracePt t="93975" x="3644900" y="2901950"/>
          <p14:tracePt t="93977" x="3619500" y="2901950"/>
          <p14:tracePt t="93992" x="3594100" y="2908300"/>
          <p14:tracePt t="94009" x="3568700" y="2908300"/>
          <p14:tracePt t="94025" x="3562350" y="2908300"/>
          <p14:tracePt t="94042" x="3549650" y="2908300"/>
          <p14:tracePt t="94059" x="3530600" y="2914650"/>
          <p14:tracePt t="94075" x="3505200" y="2914650"/>
          <p14:tracePt t="94092" x="3479800" y="2921000"/>
          <p14:tracePt t="94109" x="3454400" y="2933700"/>
          <p14:tracePt t="94125" x="3435350" y="2940050"/>
          <p14:tracePt t="94142" x="3422650" y="2952750"/>
          <p14:tracePt t="94159" x="3403600" y="2959100"/>
          <p14:tracePt t="94175" x="3371850" y="2971800"/>
          <p14:tracePt t="94176" x="3359150" y="2978150"/>
          <p14:tracePt t="94192" x="3327400" y="2990850"/>
          <p14:tracePt t="94209" x="3308350" y="3003550"/>
          <p14:tracePt t="94225" x="3289300" y="3016250"/>
          <p14:tracePt t="94242" x="3276600" y="3028950"/>
          <p14:tracePt t="94259" x="3270250" y="3028950"/>
          <p14:tracePt t="94275" x="3263900" y="3041650"/>
          <p14:tracePt t="94292" x="3257550" y="3048000"/>
          <p14:tracePt t="94309" x="3238500" y="3054350"/>
          <p14:tracePt t="94325" x="3219450" y="3060700"/>
          <p14:tracePt t="94342" x="3187700" y="3079750"/>
          <p14:tracePt t="94359" x="3175000" y="3086100"/>
          <p14:tracePt t="94361" x="3175000" y="3092450"/>
          <p14:tracePt t="94375" x="3168650" y="3092450"/>
          <p14:tracePt t="94393" x="3155950" y="3105150"/>
          <p14:tracePt t="94409" x="3143250" y="3117850"/>
          <p14:tracePt t="94426" x="3111500" y="3143250"/>
          <p14:tracePt t="94442" x="3092450" y="3162300"/>
          <p14:tracePt t="94459" x="3067050" y="3181350"/>
          <p14:tracePt t="94475" x="3048000" y="3200400"/>
          <p14:tracePt t="94492" x="3035300" y="3206750"/>
          <p14:tracePt t="94513" x="3035300" y="3213100"/>
          <p14:tracePt t="94526" x="3035300" y="3219450"/>
          <p14:tracePt t="94542" x="3022600" y="3232150"/>
          <p14:tracePt t="94559" x="3022600" y="3238500"/>
          <p14:tracePt t="94575" x="3016250" y="3244850"/>
          <p14:tracePt t="94592" x="3003550" y="3257550"/>
          <p14:tracePt t="94625" x="2997200" y="3263900"/>
          <p14:tracePt t="94651" x="2990850" y="3270250"/>
          <p14:tracePt t="94659" x="2984500" y="3270250"/>
          <p14:tracePt t="94674" x="2971800" y="3282950"/>
          <p14:tracePt t="94682" x="2965450" y="3282950"/>
          <p14:tracePt t="94692" x="2965450" y="3289300"/>
          <p14:tracePt t="94709" x="2952750" y="3295650"/>
          <p14:tracePt t="95008" x="2965450" y="3295650"/>
          <p14:tracePt t="95016" x="2990850" y="3295650"/>
          <p14:tracePt t="95025" x="3016250" y="3289300"/>
          <p14:tracePt t="95042" x="3086100" y="3270250"/>
          <p14:tracePt t="95059" x="3105150" y="3263900"/>
          <p14:tracePt t="95075" x="3117850" y="3257550"/>
          <p14:tracePt t="95092" x="3130550" y="3251200"/>
          <p14:tracePt t="95109" x="3143250" y="3251200"/>
          <p14:tracePt t="95125" x="3175000" y="3238500"/>
          <p14:tracePt t="95142" x="3219450" y="3232150"/>
          <p14:tracePt t="95159" x="3251200" y="3232150"/>
          <p14:tracePt t="95160" x="3257550" y="3232150"/>
          <p14:tracePt t="95233" x="3270250" y="3232150"/>
          <p14:tracePt t="95240" x="3276600" y="3225800"/>
          <p14:tracePt t="95248" x="3295650" y="3219450"/>
          <p14:tracePt t="95259" x="3314700" y="3213100"/>
          <p14:tracePt t="95275" x="3359150" y="3206750"/>
          <p14:tracePt t="95292" x="3378200" y="3206750"/>
          <p14:tracePt t="95512" x="3384550" y="3200400"/>
          <p14:tracePt t="95624" x="3378200" y="3194050"/>
          <p14:tracePt t="95632" x="3371850" y="3181350"/>
          <p14:tracePt t="95642" x="3365500" y="3181350"/>
          <p14:tracePt t="95658" x="3352800" y="3168650"/>
          <p14:tracePt t="95675" x="3346450" y="3162300"/>
          <p14:tracePt t="95692" x="3346450" y="3155950"/>
          <p14:tracePt t="95709" x="3340100" y="3149600"/>
          <p14:tracePt t="95725" x="3333750" y="3143250"/>
          <p14:tracePt t="95800" x="3327400" y="3130550"/>
          <p14:tracePt t="95832" x="3321050" y="3130550"/>
          <p14:tracePt t="97760" x="0" y="0"/>
        </p14:tracePtLst>
        <p14:tracePtLst>
          <p14:tracePt t="98131" x="3321050" y="3130550"/>
          <p14:tracePt t="98170" x="3327400" y="3130550"/>
          <p14:tracePt t="98178" x="3346450" y="3130550"/>
          <p14:tracePt t="98193" x="3378200" y="3130550"/>
          <p14:tracePt t="98209" x="3409950" y="3130550"/>
          <p14:tracePt t="98225" x="3435350" y="3130550"/>
          <p14:tracePt t="98242" x="3454400" y="3130550"/>
          <p14:tracePt t="98259" x="3479800" y="3130550"/>
          <p14:tracePt t="98276" x="3505200" y="3130550"/>
          <p14:tracePt t="98292" x="3530600" y="3130550"/>
          <p14:tracePt t="98309" x="3587750" y="3117850"/>
          <p14:tracePt t="98325" x="3619500" y="3117850"/>
          <p14:tracePt t="98342" x="3632200" y="3117850"/>
          <p14:tracePt t="98359" x="3651250" y="3111500"/>
          <p14:tracePt t="98360" x="3651250" y="3105150"/>
          <p14:tracePt t="98375" x="3663950" y="3105150"/>
          <p14:tracePt t="98392" x="3670300" y="3098800"/>
          <p14:tracePt t="98409" x="3683000" y="3098800"/>
          <p14:tracePt t="98425" x="3702050" y="3086100"/>
          <p14:tracePt t="98442" x="3708400" y="3086100"/>
          <p14:tracePt t="98459" x="3714750" y="3079750"/>
          <p14:tracePt t="98475" x="3721100" y="3079750"/>
          <p14:tracePt t="98497" x="3733800" y="3067050"/>
          <p14:tracePt t="98513" x="3740150" y="3067050"/>
          <p14:tracePt t="98529" x="3752850" y="3054350"/>
          <p14:tracePt t="98542" x="3759200" y="3054350"/>
          <p14:tracePt t="98559" x="3771900" y="3048000"/>
          <p14:tracePt t="98737" x="0" y="0"/>
        </p14:tracePtLst>
        <p14:tracePtLst>
          <p14:tracePt t="100786" x="5556250" y="5422900"/>
          <p14:tracePt t="100833" x="5543550" y="5435600"/>
          <p14:tracePt t="100841" x="5537200" y="5441950"/>
          <p14:tracePt t="100849" x="5524500" y="5441950"/>
          <p14:tracePt t="100859" x="5492750" y="5461000"/>
          <p14:tracePt t="100875" x="5454650" y="5473700"/>
          <p14:tracePt t="100892" x="5422900" y="5492750"/>
          <p14:tracePt t="100909" x="5372100" y="5518150"/>
          <p14:tracePt t="100925" x="5327650" y="5549900"/>
          <p14:tracePt t="100942" x="5295900" y="5575300"/>
          <p14:tracePt t="100959" x="5264150" y="5600700"/>
          <p14:tracePt t="100975" x="5257800" y="5632450"/>
          <p14:tracePt t="100978" x="5238750" y="5651500"/>
          <p14:tracePt t="100993" x="5232400" y="5683250"/>
          <p14:tracePt t="101009" x="5232400" y="5702300"/>
          <p14:tracePt t="101026" x="5232400" y="5727700"/>
          <p14:tracePt t="101042" x="5232400" y="5765800"/>
          <p14:tracePt t="101060" x="5245100" y="5803900"/>
          <p14:tracePt t="101075" x="5251450" y="5835650"/>
          <p14:tracePt t="101092" x="5276850" y="5886450"/>
          <p14:tracePt t="101109" x="5289550" y="5911850"/>
          <p14:tracePt t="101126" x="5295900" y="5937250"/>
          <p14:tracePt t="101142" x="5314950" y="5962650"/>
          <p14:tracePt t="101159" x="5334000" y="5988050"/>
          <p14:tracePt t="101160" x="5353050" y="6013450"/>
          <p14:tracePt t="101175" x="5378450" y="6032500"/>
          <p14:tracePt t="101193" x="5435600" y="6096000"/>
          <p14:tracePt t="101209" x="5492750" y="6140450"/>
          <p14:tracePt t="101225" x="5543550" y="6184900"/>
          <p14:tracePt t="101242" x="5594350" y="6216650"/>
          <p14:tracePt t="101259" x="5626100" y="6235700"/>
          <p14:tracePt t="101275" x="5676900" y="6267450"/>
          <p14:tracePt t="101292" x="5702300" y="6267450"/>
          <p14:tracePt t="101309" x="5727700" y="6286500"/>
          <p14:tracePt t="101325" x="5765800" y="6292850"/>
          <p14:tracePt t="101342" x="5797550" y="6305550"/>
          <p14:tracePt t="101359" x="5835650" y="6305550"/>
          <p14:tracePt t="101360" x="5842000" y="6305550"/>
          <p14:tracePt t="101375" x="5848350" y="6305550"/>
          <p14:tracePt t="101377" x="5854700" y="6305550"/>
          <p14:tracePt t="101401" x="5861050" y="6305550"/>
          <p14:tracePt t="101417" x="5861050" y="6292850"/>
          <p14:tracePt t="101426" x="5861050" y="6280150"/>
          <p14:tracePt t="101442" x="5867400" y="6248400"/>
          <p14:tracePt t="101459" x="5867400" y="6210300"/>
          <p14:tracePt t="101475" x="5867400" y="6172200"/>
          <p14:tracePt t="101492" x="5867400" y="6140450"/>
          <p14:tracePt t="101509" x="5861050" y="6102350"/>
          <p14:tracePt t="101526" x="5797550" y="6051550"/>
          <p14:tracePt t="101528" x="5753100" y="6019800"/>
          <p14:tracePt t="101542" x="5670550" y="5962650"/>
          <p14:tracePt t="101559" x="5556250" y="5918200"/>
          <p14:tracePt t="101560" x="5492750" y="5886450"/>
          <p14:tracePt t="101575" x="5429250" y="5861050"/>
          <p14:tracePt t="101592" x="5334000" y="5829300"/>
          <p14:tracePt t="101609" x="5327650" y="5816600"/>
          <p14:tracePt t="101689" x="0" y="0"/>
        </p14:tracePtLst>
        <p14:tracePtLst>
          <p14:tracePt t="106643" x="4819650" y="2673350"/>
          <p14:tracePt t="107273" x="0" y="0"/>
        </p14:tracePtLst>
        <p14:tracePtLst>
          <p14:tracePt t="109466" x="4813300" y="2654300"/>
          <p14:tracePt t="109785" x="4806950" y="2654300"/>
          <p14:tracePt t="109802" x="4794250" y="2654300"/>
          <p14:tracePt t="109826" x="4787900" y="2654300"/>
          <p14:tracePt t="109834" x="4781550" y="2654300"/>
          <p14:tracePt t="109842" x="4775200" y="2654300"/>
          <p14:tracePt t="109859" x="4762500" y="2660650"/>
          <p14:tracePt t="109875" x="4756150" y="2667000"/>
          <p14:tracePt t="109961" x="4737100" y="2673350"/>
          <p14:tracePt t="109977" x="4724400" y="2679700"/>
          <p14:tracePt t="109985" x="4711700" y="2679700"/>
          <p14:tracePt t="109993" x="4699000" y="2679700"/>
          <p14:tracePt t="110009" x="4667250" y="2698750"/>
          <p14:tracePt t="110025" x="4635500" y="2698750"/>
          <p14:tracePt t="110042" x="4616450" y="2698750"/>
          <p14:tracePt t="110059" x="4603750" y="2705100"/>
          <p14:tracePt t="110075" x="4591050" y="2711450"/>
          <p14:tracePt t="110092" x="4584700" y="2717800"/>
          <p14:tracePt t="110109" x="4578350" y="2724150"/>
          <p14:tracePt t="110129" x="4572000" y="2724150"/>
          <p14:tracePt t="110153" x="4559300" y="2730500"/>
          <p14:tracePt t="110185" x="4552950" y="2736850"/>
          <p14:tracePt t="110217" x="4552950" y="2743200"/>
          <p14:tracePt t="110257" x="4540250" y="2743200"/>
          <p14:tracePt t="110482" x="4546600" y="2743200"/>
          <p14:tracePt t="110489" x="4565650" y="2736850"/>
          <p14:tracePt t="110506" x="4578350" y="2730500"/>
          <p14:tracePt t="110515" x="4584700" y="2730500"/>
          <p14:tracePt t="110526" x="4597400" y="2730500"/>
          <p14:tracePt t="110542" x="4603750" y="2724150"/>
          <p14:tracePt t="110559" x="4616450" y="2717800"/>
          <p14:tracePt t="110575" x="4629150" y="2711450"/>
          <p14:tracePt t="110577" x="4635500" y="2711450"/>
          <p14:tracePt t="110592" x="4654550" y="2705100"/>
          <p14:tracePt t="110609" x="4667250" y="2692400"/>
          <p14:tracePt t="110625" x="4692650" y="2692400"/>
          <p14:tracePt t="110659" x="4705350" y="2686050"/>
          <p14:tracePt t="110675" x="4711700" y="2679700"/>
          <p14:tracePt t="110692" x="4718050" y="2679700"/>
          <p14:tracePt t="110709" x="4737100" y="2667000"/>
          <p14:tracePt t="110725" x="4749800" y="2667000"/>
          <p14:tracePt t="110759" x="4756150" y="2660650"/>
          <p14:tracePt t="110792" x="4775200" y="2654300"/>
          <p14:tracePt t="110809" x="4781550" y="2647950"/>
          <p14:tracePt t="110825" x="4787900" y="2647950"/>
          <p14:tracePt t="111057" x="4775200" y="2647950"/>
          <p14:tracePt t="111065" x="4768850" y="2647950"/>
          <p14:tracePt t="111075" x="4756150" y="2654300"/>
          <p14:tracePt t="111092" x="4737100" y="2660650"/>
          <p14:tracePt t="111109" x="4724400" y="2667000"/>
          <p14:tracePt t="111125" x="4711700" y="2673350"/>
          <p14:tracePt t="111142" x="4692650" y="2679700"/>
          <p14:tracePt t="111159" x="4679950" y="2679700"/>
          <p14:tracePt t="111160" x="4660900" y="2686050"/>
          <p14:tracePt t="111175" x="4660900" y="2692400"/>
          <p14:tracePt t="111193" x="4641850" y="2698750"/>
          <p14:tracePt t="111209" x="4629150" y="2698750"/>
          <p14:tracePt t="111225" x="4603750" y="2711450"/>
          <p14:tracePt t="111242" x="4584700" y="2717800"/>
          <p14:tracePt t="111259" x="4572000" y="2717800"/>
          <p14:tracePt t="111275" x="4559300" y="2730500"/>
          <p14:tracePt t="111292" x="4546600" y="2736850"/>
          <p14:tracePt t="111309" x="4546600" y="2743200"/>
          <p14:tracePt t="111325" x="4527550" y="2743200"/>
          <p14:tracePt t="111342" x="4521200" y="2749550"/>
          <p14:tracePt t="111359" x="4521200" y="2755900"/>
          <p14:tracePt t="111361" x="4508500" y="2762250"/>
          <p14:tracePt t="111393" x="4495800" y="2768600"/>
          <p14:tracePt t="111513" x="4489450" y="2768600"/>
          <p14:tracePt t="111555" x="4495800" y="2768600"/>
          <p14:tracePt t="111563" x="4508500" y="2762250"/>
          <p14:tracePt t="111576" x="4527550" y="2749550"/>
          <p14:tracePt t="111592" x="4565650" y="2730500"/>
          <p14:tracePt t="111609" x="4584700" y="2717800"/>
          <p14:tracePt t="111625" x="4610100" y="2717800"/>
          <p14:tracePt t="111642" x="4622800" y="2705100"/>
          <p14:tracePt t="111659" x="4641850" y="2698750"/>
          <p14:tracePt t="111675" x="4648200" y="2692400"/>
          <p14:tracePt t="111692" x="4667250" y="2686050"/>
          <p14:tracePt t="111709" x="4686300" y="2679700"/>
          <p14:tracePt t="111742" x="4699000" y="2679700"/>
          <p14:tracePt t="111761" x="4705350" y="2679700"/>
          <p14:tracePt t="111793" x="4724400" y="2679700"/>
          <p14:tracePt t="111808" x="4730750" y="2679700"/>
          <p14:tracePt t="111817" x="4737100" y="2679700"/>
          <p14:tracePt t="111825" x="4743450" y="2679700"/>
          <p14:tracePt t="111842" x="4749800" y="2673350"/>
          <p14:tracePt t="111859" x="4756150" y="2673350"/>
          <p14:tracePt t="111889" x="4762500" y="2673350"/>
          <p14:tracePt t="111896" x="4768850" y="2673350"/>
          <p14:tracePt t="111909" x="4775200" y="2673350"/>
          <p14:tracePt t="111925" x="4781550" y="2673350"/>
          <p14:tracePt t="111942" x="4787900" y="2673350"/>
          <p14:tracePt t="112042" x="4794250" y="2667000"/>
          <p14:tracePt t="112058" x="4794250" y="2660650"/>
          <p14:tracePt t="112138" x="4800600" y="2660650"/>
          <p14:tracePt t="112178" x="4800600" y="2667000"/>
          <p14:tracePt t="112193" x="4781550" y="2667000"/>
          <p14:tracePt t="112201" x="4768850" y="2673350"/>
          <p14:tracePt t="112211" x="4762500" y="2673350"/>
          <p14:tracePt t="112225" x="4743450" y="2679700"/>
          <p14:tracePt t="112242" x="4718050" y="2692400"/>
          <p14:tracePt t="112259" x="4699000" y="2705100"/>
          <p14:tracePt t="112275" x="4679950" y="2711450"/>
          <p14:tracePt t="112292" x="4660900" y="2711450"/>
          <p14:tracePt t="112309" x="4648200" y="2717800"/>
          <p14:tracePt t="112325" x="4629150" y="2724150"/>
          <p14:tracePt t="112342" x="4610100" y="2730500"/>
          <p14:tracePt t="112359" x="4591050" y="2743200"/>
          <p14:tracePt t="112361" x="4578350" y="2749550"/>
          <p14:tracePt t="112375" x="4565650" y="2755900"/>
          <p14:tracePt t="112392" x="4540250" y="2762250"/>
          <p14:tracePt t="112409" x="4533900" y="2768600"/>
          <p14:tracePt t="112426" x="4514850" y="2781300"/>
          <p14:tracePt t="112449" x="4502150" y="2794000"/>
          <p14:tracePt t="112459" x="4495800" y="2794000"/>
          <p14:tracePt t="112475" x="4483100" y="2800350"/>
          <p14:tracePt t="112492" x="4470400" y="2813050"/>
          <p14:tracePt t="112561" x="4457700" y="2813050"/>
          <p14:tracePt t="112570" x="4457700" y="2819400"/>
          <p14:tracePt t="112673" x="4451350" y="2819400"/>
          <p14:tracePt t="112705" x="4451350" y="2813050"/>
          <p14:tracePt t="112713" x="4451350" y="2800350"/>
          <p14:tracePt t="112726" x="4464050" y="2794000"/>
          <p14:tracePt t="112742" x="4514850" y="2774950"/>
          <p14:tracePt t="112744" x="4533900" y="2768600"/>
          <p14:tracePt t="112759" x="4546600" y="2768600"/>
          <p14:tracePt t="112761" x="4552950" y="2762250"/>
          <p14:tracePt t="112776" x="4584700" y="2749550"/>
          <p14:tracePt t="112777" x="4584700" y="2743200"/>
          <p14:tracePt t="112793" x="4616450" y="2743200"/>
          <p14:tracePt t="112809" x="4648200" y="2736850"/>
          <p14:tracePt t="112825" x="4679950" y="2724150"/>
          <p14:tracePt t="112842" x="4705350" y="2717800"/>
          <p14:tracePt t="112859" x="4730750" y="2705100"/>
          <p14:tracePt t="112875" x="4737100" y="2698750"/>
          <p14:tracePt t="112892" x="4749800" y="2698750"/>
          <p14:tracePt t="112909" x="4762500" y="2698750"/>
          <p14:tracePt t="112925" x="4775200" y="2698750"/>
          <p14:tracePt t="112942" x="4787900" y="2692400"/>
          <p14:tracePt t="113065" x="4794250" y="2686050"/>
          <p14:tracePt t="113081" x="4800600" y="2686050"/>
          <p14:tracePt t="113272" x="4794250" y="2686050"/>
          <p14:tracePt t="113280" x="4775200" y="2686050"/>
          <p14:tracePt t="113292" x="4756150" y="2686050"/>
          <p14:tracePt t="113309" x="4724400" y="2698750"/>
          <p14:tracePt t="113325" x="4699000" y="2705100"/>
          <p14:tracePt t="113342" x="4673600" y="2711450"/>
          <p14:tracePt t="113359" x="4654550" y="2724150"/>
          <p14:tracePt t="113375" x="4641850" y="2730500"/>
          <p14:tracePt t="113376" x="4622800" y="2730500"/>
          <p14:tracePt t="113392" x="4597400" y="2749550"/>
          <p14:tracePt t="113409" x="4565650" y="2762250"/>
          <p14:tracePt t="113425" x="4540250" y="2768600"/>
          <p14:tracePt t="113442" x="4521200" y="2781300"/>
          <p14:tracePt t="113459" x="4502150" y="2781300"/>
          <p14:tracePt t="113475" x="4489450" y="2794000"/>
          <p14:tracePt t="113492" x="4476750" y="2800350"/>
          <p14:tracePt t="113509" x="4464050" y="2819400"/>
          <p14:tracePt t="113525" x="4451350" y="2819400"/>
          <p14:tracePt t="113542" x="4445000" y="2825750"/>
          <p14:tracePt t="113559" x="4432300" y="2832100"/>
          <p14:tracePt t="113640" x="4425950" y="2832100"/>
          <p14:tracePt t="113688" x="4419600" y="2832100"/>
          <p14:tracePt t="113704" x="4445000" y="2819400"/>
          <p14:tracePt t="113712" x="4464050" y="2813050"/>
          <p14:tracePt t="113720" x="4476750" y="2806700"/>
          <p14:tracePt t="113729" x="4502150" y="2800350"/>
          <p14:tracePt t="113742" x="4521200" y="2787650"/>
          <p14:tracePt t="113759" x="4546600" y="2774950"/>
          <p14:tracePt t="113775" x="4565650" y="2768600"/>
          <p14:tracePt t="113777" x="4572000" y="2762250"/>
          <p14:tracePt t="113792" x="4603750" y="2755900"/>
          <p14:tracePt t="113808" x="4635500" y="2736850"/>
          <p14:tracePt t="113825" x="4679950" y="2730500"/>
          <p14:tracePt t="113842" x="4718050" y="2711450"/>
          <p14:tracePt t="113859" x="4737100" y="2692400"/>
          <p14:tracePt t="113875" x="4762500" y="2686050"/>
          <p14:tracePt t="113892" x="4781550" y="2673350"/>
          <p14:tracePt t="113908" x="4800600" y="2667000"/>
          <p14:tracePt t="113925" x="4813300" y="2660650"/>
          <p14:tracePt t="113942" x="4832350" y="2654300"/>
          <p14:tracePt t="113959" x="4838700" y="2647950"/>
          <p14:tracePt t="113975" x="4845050" y="2647950"/>
          <p14:tracePt t="113992" x="4851400" y="2641600"/>
          <p14:tracePt t="114193" x="4845050" y="2641600"/>
          <p14:tracePt t="114200" x="4819650" y="2641600"/>
          <p14:tracePt t="114208" x="4794250" y="2654300"/>
          <p14:tracePt t="114225" x="4756150" y="2660650"/>
          <p14:tracePt t="114242" x="4718050" y="2679700"/>
          <p14:tracePt t="114259" x="4686300" y="2679700"/>
          <p14:tracePt t="114275" x="4660900" y="2692400"/>
          <p14:tracePt t="114292" x="4622800" y="2698750"/>
          <p14:tracePt t="114309" x="4591050" y="2717800"/>
          <p14:tracePt t="114325" x="4572000" y="2730500"/>
          <p14:tracePt t="114342" x="4540250" y="2736850"/>
          <p14:tracePt t="114358" x="4514850" y="2749550"/>
          <p14:tracePt t="114375" x="4495800" y="2755900"/>
          <p14:tracePt t="114392" x="4464050" y="2774950"/>
          <p14:tracePt t="114409" x="4451350" y="2781300"/>
          <p14:tracePt t="114425" x="4432300" y="2787650"/>
          <p14:tracePt t="114442" x="4432300" y="2794000"/>
          <p14:tracePt t="114458" x="4425950" y="2794000"/>
          <p14:tracePt t="114480" x="4413250" y="2800350"/>
          <p14:tracePt t="114649" x="4419600" y="2794000"/>
          <p14:tracePt t="114656" x="4438650" y="2787650"/>
          <p14:tracePt t="114665" x="4451350" y="2787650"/>
          <p14:tracePt t="114675" x="4470400" y="2787650"/>
          <p14:tracePt t="114692" x="4483100" y="2781300"/>
          <p14:tracePt t="114709" x="4508500" y="2768600"/>
          <p14:tracePt t="114725" x="4546600" y="2762250"/>
          <p14:tracePt t="114742" x="4578350" y="2755900"/>
          <p14:tracePt t="114759" x="4622800" y="2743200"/>
          <p14:tracePt t="114775" x="4648200" y="2736850"/>
          <p14:tracePt t="114792" x="4673600" y="2724150"/>
          <p14:tracePt t="114809" x="4692650" y="2717800"/>
          <p14:tracePt t="114825" x="4718050" y="2711450"/>
          <p14:tracePt t="114842" x="4730750" y="2698750"/>
          <p14:tracePt t="114864" x="4737100" y="2698750"/>
          <p14:tracePt t="114875" x="4743450" y="2698750"/>
          <p14:tracePt t="114892" x="4749800" y="2698750"/>
          <p14:tracePt t="114909" x="4762500" y="2692400"/>
          <p14:tracePt t="114925" x="4768850" y="2692400"/>
          <p14:tracePt t="114942" x="4775200" y="2692400"/>
          <p14:tracePt t="114959" x="4781550" y="2692400"/>
          <p14:tracePt t="114976" x="4787900" y="2679700"/>
          <p14:tracePt t="115194" x="4781550" y="2679700"/>
          <p14:tracePt t="115202" x="4768850" y="2679700"/>
          <p14:tracePt t="115217" x="4749800" y="2679700"/>
          <p14:tracePt t="115233" x="4737100" y="2686050"/>
          <p14:tracePt t="115242" x="4730750" y="2686050"/>
          <p14:tracePt t="115258" x="4705350" y="2686050"/>
          <p14:tracePt t="115275" x="4679950" y="2698750"/>
          <p14:tracePt t="115292" x="4648200" y="2705100"/>
          <p14:tracePt t="115308" x="4616450" y="2711450"/>
          <p14:tracePt t="115325" x="4578350" y="2724150"/>
          <p14:tracePt t="115342" x="4552950" y="2730500"/>
          <p14:tracePt t="115359" x="4527550" y="2736850"/>
          <p14:tracePt t="115375" x="4495800" y="2749550"/>
          <p14:tracePt t="115392" x="4464050" y="2768600"/>
          <p14:tracePt t="115409" x="4445000" y="2781300"/>
          <p14:tracePt t="115425" x="4419600" y="2787650"/>
          <p14:tracePt t="115442" x="4413250" y="2794000"/>
          <p14:tracePt t="115459" x="4406900" y="2794000"/>
          <p14:tracePt t="115476" x="4400550" y="2800350"/>
          <p14:tracePt t="115506" x="4394200" y="2806700"/>
          <p14:tracePt t="116073" x="0" y="0"/>
        </p14:tracePtLst>
        <p14:tracePtLst>
          <p14:tracePt t="118891" x="4819650" y="2641600"/>
          <p14:tracePt t="120282" x="4800600" y="2647950"/>
          <p14:tracePt t="120290" x="4762500" y="2654300"/>
          <p14:tracePt t="120299" x="4718050" y="2673350"/>
          <p14:tracePt t="120309" x="4692650" y="2679700"/>
          <p14:tracePt t="120326" x="4648200" y="2698750"/>
          <p14:tracePt t="120342" x="4622800" y="2705100"/>
          <p14:tracePt t="120346" x="4616450" y="2705100"/>
          <p14:tracePt t="120359" x="4616450" y="2711450"/>
          <p14:tracePt t="120376" x="4603750" y="2724150"/>
          <p14:tracePt t="120393" x="4565650" y="2736850"/>
          <p14:tracePt t="120409" x="4489450" y="2768600"/>
          <p14:tracePt t="120426" x="4413250" y="2787650"/>
          <p14:tracePt t="120442" x="4343400" y="2819400"/>
          <p14:tracePt t="120459" x="4311650" y="2825750"/>
          <p14:tracePt t="120476" x="4292600" y="2825750"/>
          <p14:tracePt t="120492" x="4273550" y="2838450"/>
          <p14:tracePt t="120509" x="4254500" y="2844800"/>
          <p14:tracePt t="120526" x="4235450" y="2857500"/>
          <p14:tracePt t="120542" x="4197350" y="2863850"/>
          <p14:tracePt t="120559" x="4165600" y="2876550"/>
          <p14:tracePt t="120576" x="4146550" y="2882900"/>
          <p14:tracePt t="120578" x="4140200" y="2882900"/>
          <p14:tracePt t="120592" x="4121150" y="2889250"/>
          <p14:tracePt t="120618" x="4114800" y="2895600"/>
          <p14:tracePt t="120625" x="4095750" y="2895600"/>
          <p14:tracePt t="120643" x="4076700" y="2901950"/>
          <p14:tracePt t="120659" x="4038600" y="2921000"/>
          <p14:tracePt t="120675" x="4006850" y="2927350"/>
          <p14:tracePt t="120692" x="3987800" y="2940050"/>
          <p14:tracePt t="120709" x="3968750" y="2946400"/>
          <p14:tracePt t="120725" x="3949700" y="2952750"/>
          <p14:tracePt t="120742" x="3943350" y="2952750"/>
          <p14:tracePt t="120744" x="3937000" y="2959100"/>
          <p14:tracePt t="120760" x="3930650" y="2959100"/>
          <p14:tracePt t="120761" x="3924300" y="2965450"/>
          <p14:tracePt t="120775" x="3911600" y="2965450"/>
          <p14:tracePt t="120793" x="3873500" y="2990850"/>
          <p14:tracePt t="120809" x="3854450" y="2997200"/>
          <p14:tracePt t="120827" x="3829050" y="2997200"/>
          <p14:tracePt t="120842" x="3822700" y="2997200"/>
          <p14:tracePt t="120859" x="3810000" y="3009900"/>
          <p14:tracePt t="120876" x="3803650" y="3009900"/>
          <p14:tracePt t="120892" x="3797300" y="3009900"/>
          <p14:tracePt t="120909" x="3778250" y="3009900"/>
          <p14:tracePt t="120926" x="3765550" y="3016250"/>
          <p14:tracePt t="120942" x="3733800" y="3022600"/>
          <p14:tracePt t="120959" x="3714750" y="3028950"/>
          <p14:tracePt t="120962" x="3702050" y="3035300"/>
          <p14:tracePt t="120976" x="3695700" y="3035300"/>
          <p14:tracePt t="120993" x="3663950" y="3041650"/>
          <p14:tracePt t="121009" x="3651250" y="3048000"/>
          <p14:tracePt t="121025" x="3644900" y="3048000"/>
          <p14:tracePt t="121042" x="3632200" y="3054350"/>
          <p14:tracePt t="121059" x="3613150" y="3054350"/>
          <p14:tracePt t="121075" x="3587750" y="3060700"/>
          <p14:tracePt t="121092" x="3562350" y="3067050"/>
          <p14:tracePt t="121109" x="3536950" y="3067050"/>
          <p14:tracePt t="121125" x="3517900" y="3073400"/>
          <p14:tracePt t="121142" x="3505200" y="3079750"/>
          <p14:tracePt t="121159" x="3492500" y="3079750"/>
          <p14:tracePt t="121175" x="3479800" y="3086100"/>
          <p14:tracePt t="121192" x="3473450" y="3086100"/>
          <p14:tracePt t="121497" x="0" y="0"/>
        </p14:tracePtLst>
        <p14:tracePtLst>
          <p14:tracePt t="123108" x="4806950" y="2679700"/>
          <p14:tracePt t="123265" x="4806950" y="2660650"/>
          <p14:tracePt t="123281" x="4800600" y="2654300"/>
          <p14:tracePt t="123289" x="4787900" y="2628900"/>
          <p14:tracePt t="123297" x="4787900" y="2622550"/>
          <p14:tracePt t="123309" x="4775200" y="2609850"/>
          <p14:tracePt t="123325" x="4775200" y="2584450"/>
          <p14:tracePt t="123342" x="4756150" y="2565400"/>
          <p14:tracePt t="123359" x="4749800" y="2540000"/>
          <p14:tracePt t="123375" x="4737100" y="2527300"/>
          <p14:tracePt t="123376" x="4737100" y="2520950"/>
          <p14:tracePt t="123393" x="4730750" y="2514600"/>
          <p14:tracePt t="123417" x="4724400" y="2508250"/>
          <p14:tracePt t="123425" x="4718050" y="2501900"/>
          <p14:tracePt t="123442" x="4718050" y="2495550"/>
          <p14:tracePt t="123459" x="4718050" y="2482850"/>
          <p14:tracePt t="123475" x="4711700" y="2463800"/>
          <p14:tracePt t="123492" x="4711700" y="2457450"/>
          <p14:tracePt t="123509" x="4711700" y="2444750"/>
          <p14:tracePt t="123529" x="4711700" y="2438400"/>
          <p14:tracePt t="123543" x="4705350" y="2438400"/>
          <p14:tracePt t="123559" x="4705350" y="2432050"/>
          <p14:tracePt t="123690" x="4705350" y="2451100"/>
          <p14:tracePt t="123701" x="4705350" y="2470150"/>
          <p14:tracePt t="123709" x="4711700" y="2495550"/>
          <p14:tracePt t="123725" x="4724400" y="2546350"/>
          <p14:tracePt t="123742" x="4737100" y="2609850"/>
          <p14:tracePt t="123759" x="4762500" y="2686050"/>
          <p14:tracePt t="123775" x="4775200" y="2736850"/>
          <p14:tracePt t="123776" x="4781550" y="2768600"/>
          <p14:tracePt t="123792" x="4794250" y="2806700"/>
          <p14:tracePt t="123809" x="4806950" y="2838450"/>
          <p14:tracePt t="123825" x="4819650" y="2876550"/>
          <p14:tracePt t="123842" x="4826000" y="2901950"/>
          <p14:tracePt t="123859" x="4826000" y="2933700"/>
          <p14:tracePt t="123875" x="4832350" y="2952750"/>
          <p14:tracePt t="123892" x="4838700" y="2965450"/>
          <p14:tracePt t="123909" x="4838700" y="2978150"/>
          <p14:tracePt t="123930" x="4838700" y="2984500"/>
          <p14:tracePt t="124050" x="4845050" y="2984500"/>
          <p14:tracePt t="124090" x="4851400" y="2984500"/>
          <p14:tracePt t="124098" x="4851400" y="2959100"/>
          <p14:tracePt t="124109" x="4845050" y="2914650"/>
          <p14:tracePt t="124127" x="4819650" y="2819400"/>
          <p14:tracePt t="124129" x="4813300" y="2774950"/>
          <p14:tracePt t="124143" x="4813300" y="2749550"/>
          <p14:tracePt t="124145" x="4806950" y="2724150"/>
          <p14:tracePt t="124159" x="4806950" y="2686050"/>
          <p14:tracePt t="124161" x="4794250" y="2660650"/>
          <p14:tracePt t="124175" x="4794250" y="2641600"/>
          <p14:tracePt t="124193" x="4781550" y="2571750"/>
          <p14:tracePt t="124209" x="4756150" y="2514600"/>
          <p14:tracePt t="124226" x="4743450" y="2476500"/>
          <p14:tracePt t="124242" x="4730750" y="2444750"/>
          <p14:tracePt t="124259" x="4711700" y="2419350"/>
          <p14:tracePt t="124275" x="4711700" y="2406650"/>
          <p14:tracePt t="124292" x="4705350" y="2400300"/>
          <p14:tracePt t="124309" x="4705350" y="2381250"/>
          <p14:tracePt t="124326" x="4692650" y="2368550"/>
          <p14:tracePt t="124345" x="4686300" y="2362200"/>
          <p14:tracePt t="124417" x="4679950" y="2355850"/>
          <p14:tracePt t="124449" x="4679950" y="2362200"/>
          <p14:tracePt t="124458" x="4679950" y="2387600"/>
          <p14:tracePt t="124465" x="4692650" y="2425700"/>
          <p14:tracePt t="124475" x="4699000" y="2457450"/>
          <p14:tracePt t="124493" x="4730750" y="2546350"/>
          <p14:tracePt t="124509" x="4762500" y="2609850"/>
          <p14:tracePt t="124525" x="4781550" y="2698750"/>
          <p14:tracePt t="124542" x="4800600" y="2755900"/>
          <p14:tracePt t="124559" x="4826000" y="2832100"/>
          <p14:tracePt t="124560" x="4826000" y="2844800"/>
          <p14:tracePt t="124575" x="4838700" y="2876550"/>
          <p14:tracePt t="124592" x="4838700" y="2921000"/>
          <p14:tracePt t="124609" x="4851400" y="2959100"/>
          <p14:tracePt t="124625" x="4857750" y="2978150"/>
          <p14:tracePt t="124642" x="4870450" y="3003550"/>
          <p14:tracePt t="124659" x="4876800" y="3022600"/>
          <p14:tracePt t="124675" x="4883150" y="3028950"/>
          <p14:tracePt t="124692" x="4895850" y="3054350"/>
          <p14:tracePt t="124712" x="4902200" y="3060700"/>
          <p14:tracePt t="124768" x="4908550" y="3067050"/>
          <p14:tracePt t="124809" x="4914900" y="3067050"/>
          <p14:tracePt t="124817" x="4914900" y="3016250"/>
          <p14:tracePt t="124826" x="4914900" y="2984500"/>
          <p14:tracePt t="124842" x="4914900" y="2863850"/>
          <p14:tracePt t="124859" x="4914900" y="2787650"/>
          <p14:tracePt t="124875" x="4914900" y="2705100"/>
          <p14:tracePt t="124892" x="4889500" y="2628900"/>
          <p14:tracePt t="124909" x="4876800" y="2578100"/>
          <p14:tracePt t="124926" x="4857750" y="2533650"/>
          <p14:tracePt t="124942" x="4832350" y="2489200"/>
          <p14:tracePt t="124959" x="4806950" y="2457450"/>
          <p14:tracePt t="124961" x="4806950" y="2451100"/>
          <p14:tracePt t="124976" x="4800600" y="2438400"/>
          <p14:tracePt t="124993" x="4787900" y="2425700"/>
          <p14:tracePt t="125009" x="4787900" y="2413000"/>
          <p14:tracePt t="125026" x="4787900" y="2400300"/>
          <p14:tracePt t="125042" x="4781550" y="2393950"/>
          <p14:tracePt t="125059" x="4775200" y="2381250"/>
          <p14:tracePt t="125075" x="4768850" y="2374900"/>
          <p14:tracePt t="125097" x="4762500" y="2368550"/>
          <p14:tracePt t="125121" x="4762500" y="2362200"/>
          <p14:tracePt t="125217" x="4762500" y="2368550"/>
          <p14:tracePt t="125225" x="4762500" y="2393950"/>
          <p14:tracePt t="125233" x="4762500" y="2406650"/>
          <p14:tracePt t="125242" x="4762500" y="2425700"/>
          <p14:tracePt t="125259" x="4768850" y="2476500"/>
          <p14:tracePt t="125275" x="4794250" y="2540000"/>
          <p14:tracePt t="125292" x="4819650" y="2603500"/>
          <p14:tracePt t="125309" x="4838700" y="2654300"/>
          <p14:tracePt t="125325" x="4864100" y="2705100"/>
          <p14:tracePt t="125342" x="4883150" y="2762250"/>
          <p14:tracePt t="125359" x="4883150" y="2800350"/>
          <p14:tracePt t="125360" x="4883150" y="2825750"/>
          <p14:tracePt t="125375" x="4889500" y="2844800"/>
          <p14:tracePt t="125392" x="4895850" y="2908300"/>
          <p14:tracePt t="125409" x="4908550" y="2940050"/>
          <p14:tracePt t="125425" x="4908550" y="2959100"/>
          <p14:tracePt t="125442" x="4908550" y="2978150"/>
          <p14:tracePt t="125475" x="4908550" y="2984500"/>
          <p14:tracePt t="125547" x="4914900" y="2984500"/>
          <p14:tracePt t="125556" x="4914900" y="2959100"/>
          <p14:tracePt t="125563" x="4914900" y="2933700"/>
          <p14:tracePt t="125575" x="4914900" y="2895600"/>
          <p14:tracePt t="125592" x="4914900" y="2787650"/>
          <p14:tracePt t="125609" x="4908550" y="2698750"/>
          <p14:tracePt t="125625" x="4889500" y="2628900"/>
          <p14:tracePt t="125642" x="4857750" y="2533650"/>
          <p14:tracePt t="125659" x="4832350" y="2444750"/>
          <p14:tracePt t="125675" x="4800600" y="2362200"/>
          <p14:tracePt t="125692" x="4775200" y="2317750"/>
          <p14:tracePt t="125709" x="4768850" y="2286000"/>
          <p14:tracePt t="125725" x="4768850" y="2273300"/>
          <p14:tracePt t="125742" x="4756150" y="2260600"/>
          <p14:tracePt t="125857" x="4756150" y="2273300"/>
          <p14:tracePt t="125865" x="4756150" y="2286000"/>
          <p14:tracePt t="125875" x="4756150" y="2298700"/>
          <p14:tracePt t="125892" x="4756150" y="2343150"/>
          <p14:tracePt t="125909" x="4756150" y="2381250"/>
          <p14:tracePt t="125925" x="4768850" y="2444750"/>
          <p14:tracePt t="125942" x="4794250" y="2508250"/>
          <p14:tracePt t="125959" x="4813300" y="2578100"/>
          <p14:tracePt t="125976" x="4857750" y="2692400"/>
          <p14:tracePt t="125993" x="4876800" y="2755900"/>
          <p14:tracePt t="126009" x="4883150" y="2806700"/>
          <p14:tracePt t="126025" x="4889500" y="2832100"/>
          <p14:tracePt t="126042" x="4889500" y="2851150"/>
          <p14:tracePt t="126059" x="4895850" y="2851150"/>
          <p14:tracePt t="126153" x="0" y="0"/>
        </p14:tracePtLst>
        <p14:tracePtLst>
          <p14:tracePt t="126563" x="4857750" y="2654300"/>
          <p14:tracePt t="126690" x="4851400" y="2654300"/>
          <p14:tracePt t="126698" x="4845050" y="2654300"/>
          <p14:tracePt t="126709" x="4832350" y="2660650"/>
          <p14:tracePt t="126726" x="4819650" y="2667000"/>
          <p14:tracePt t="126742" x="4800600" y="2673350"/>
          <p14:tracePt t="126744" x="4787900" y="2679700"/>
          <p14:tracePt t="126759" x="4768850" y="2692400"/>
          <p14:tracePt t="126775" x="4743450" y="2705100"/>
          <p14:tracePt t="126776" x="4724400" y="2711450"/>
          <p14:tracePt t="126792" x="4711700" y="2717800"/>
          <p14:tracePt t="126825" x="4699000" y="2730500"/>
          <p14:tracePt t="126842" x="4686300" y="2736850"/>
          <p14:tracePt t="126859" x="4673600" y="2749550"/>
          <p14:tracePt t="126875" x="4660900" y="2749550"/>
          <p14:tracePt t="126892" x="4629150" y="2762250"/>
          <p14:tracePt t="126909" x="4610100" y="2774950"/>
          <p14:tracePt t="126925" x="4584700" y="2787650"/>
          <p14:tracePt t="126942" x="4559300" y="2800350"/>
          <p14:tracePt t="126959" x="4552950" y="2806700"/>
          <p14:tracePt t="126975" x="4540250" y="2813050"/>
          <p14:tracePt t="127097" x="4540250" y="2806700"/>
          <p14:tracePt t="127104" x="4540250" y="2800350"/>
          <p14:tracePt t="127112" x="4559300" y="2794000"/>
          <p14:tracePt t="127125" x="4597400" y="2774950"/>
          <p14:tracePt t="127142" x="4667250" y="2755900"/>
          <p14:tracePt t="127159" x="4718050" y="2736850"/>
          <p14:tracePt t="127176" x="4756150" y="2730500"/>
          <p14:tracePt t="127179" x="4768850" y="2730500"/>
          <p14:tracePt t="127193" x="4800600" y="2717800"/>
          <p14:tracePt t="127209" x="4832350" y="2711450"/>
          <p14:tracePt t="127226" x="4845050" y="2705100"/>
          <p14:tracePt t="127243" x="4857750" y="2705100"/>
          <p14:tracePt t="127259" x="4864100" y="2698750"/>
          <p14:tracePt t="127275" x="4870450" y="2698750"/>
          <p14:tracePt t="127293" x="4870450" y="2692400"/>
          <p14:tracePt t="127401" x="4883150" y="2686050"/>
          <p14:tracePt t="127441" x="4870450" y="2686050"/>
          <p14:tracePt t="127449" x="4845050" y="2686050"/>
          <p14:tracePt t="127459" x="4826000" y="2686050"/>
          <p14:tracePt t="127475" x="4781550" y="2686050"/>
          <p14:tracePt t="127492" x="4737100" y="2686050"/>
          <p14:tracePt t="127509" x="4692650" y="2686050"/>
          <p14:tracePt t="127525" x="4648200" y="2686050"/>
          <p14:tracePt t="127542" x="4616450" y="2686050"/>
          <p14:tracePt t="127559" x="4591050" y="2692400"/>
          <p14:tracePt t="127576" x="4572000" y="2705100"/>
          <p14:tracePt t="127593" x="4527550" y="2717800"/>
          <p14:tracePt t="127610" x="4514850" y="2724150"/>
          <p14:tracePt t="127626" x="4502150" y="2730500"/>
          <p14:tracePt t="127761" x="4508500" y="2730500"/>
          <p14:tracePt t="127769" x="4533900" y="2724150"/>
          <p14:tracePt t="127777" x="4559300" y="2717800"/>
          <p14:tracePt t="127792" x="4667250" y="2686050"/>
          <p14:tracePt t="127809" x="4730750" y="2673350"/>
          <p14:tracePt t="127825" x="4756150" y="2654300"/>
          <p14:tracePt t="127842" x="4768850" y="2647950"/>
          <p14:tracePt t="127859" x="4781550" y="2641600"/>
          <p14:tracePt t="127875" x="4794250" y="2635250"/>
          <p14:tracePt t="127892" x="4806950" y="2628900"/>
          <p14:tracePt t="127909" x="4826000" y="2628900"/>
          <p14:tracePt t="127925" x="4832350" y="2628900"/>
          <p14:tracePt t="127942" x="4851400" y="2628900"/>
          <p14:tracePt t="128057" x="4857750" y="2622550"/>
          <p14:tracePt t="128105" x="4857750" y="2616200"/>
          <p14:tracePt t="128113" x="4845050" y="2616200"/>
          <p14:tracePt t="128121" x="4826000" y="2616200"/>
          <p14:tracePt t="128128" x="4800600" y="2616200"/>
          <p14:tracePt t="128142" x="4775200" y="2622550"/>
          <p14:tracePt t="128159" x="4711700" y="2641600"/>
          <p14:tracePt t="128175" x="4660900" y="2647950"/>
          <p14:tracePt t="128192" x="4616450" y="2654300"/>
          <p14:tracePt t="128209" x="4584700" y="2667000"/>
          <p14:tracePt t="128225" x="4546600" y="2679700"/>
          <p14:tracePt t="128242" x="4521200" y="2686050"/>
          <p14:tracePt t="128259" x="4508500" y="2705100"/>
          <p14:tracePt t="128275" x="4489450" y="2724150"/>
          <p14:tracePt t="128292" x="4464050" y="2736850"/>
          <p14:tracePt t="128309" x="4451350" y="2743200"/>
          <p14:tracePt t="128361" x="4445000" y="2743200"/>
          <p14:tracePt t="128617" x="4457700" y="2743200"/>
          <p14:tracePt t="128625" x="4483100" y="2743200"/>
          <p14:tracePt t="128633" x="4521200" y="2743200"/>
          <p14:tracePt t="128642" x="4546600" y="2743200"/>
          <p14:tracePt t="128659" x="4610100" y="2743200"/>
          <p14:tracePt t="128675" x="4654550" y="2743200"/>
          <p14:tracePt t="128692" x="4660900" y="2743200"/>
          <p14:tracePt t="128761" x="0" y="0"/>
        </p14:tracePtLst>
        <p14:tracePtLst>
          <p14:tracePt t="162291" x="6299200" y="5911850"/>
          <p14:tracePt t="162314" x="6280150" y="5905500"/>
          <p14:tracePt t="162321" x="6261100" y="5899150"/>
          <p14:tracePt t="162329" x="6242050" y="5892800"/>
          <p14:tracePt t="162342" x="6216650" y="5892800"/>
          <p14:tracePt t="162359" x="6172200" y="5892800"/>
          <p14:tracePt t="162375" x="6146800" y="5892800"/>
          <p14:tracePt t="162392" x="6121400" y="5892800"/>
          <p14:tracePt t="162409" x="6108700" y="5899150"/>
          <p14:tracePt t="162425" x="6096000" y="5899150"/>
          <p14:tracePt t="162442" x="6089650" y="5899150"/>
          <p14:tracePt t="162459" x="6083300" y="5905500"/>
          <p14:tracePt t="162492" x="6057900" y="5911850"/>
          <p14:tracePt t="162509" x="6038850" y="5924550"/>
          <p14:tracePt t="162525" x="6019800" y="5956300"/>
          <p14:tracePt t="162542" x="6000750" y="5975350"/>
          <p14:tracePt t="162559" x="5988050" y="6000750"/>
          <p14:tracePt t="162575" x="5988050" y="6019800"/>
          <p14:tracePt t="162577" x="5988050" y="6032500"/>
          <p14:tracePt t="162592" x="5988050" y="6045200"/>
          <p14:tracePt t="162609" x="5988050" y="6057900"/>
          <p14:tracePt t="162625" x="6007100" y="6076950"/>
          <p14:tracePt t="162642" x="6051550" y="6115050"/>
          <p14:tracePt t="162659" x="6096000" y="6153150"/>
          <p14:tracePt t="162675" x="6153150" y="6184900"/>
          <p14:tracePt t="162692" x="6216650" y="6216650"/>
          <p14:tracePt t="162709" x="6286500" y="6223000"/>
          <p14:tracePt t="162725" x="6369050" y="6248400"/>
          <p14:tracePt t="162742" x="6464300" y="6254750"/>
          <p14:tracePt t="162759" x="6540500" y="6280150"/>
          <p14:tracePt t="162775" x="6604000" y="6280150"/>
          <p14:tracePt t="162777" x="6635750" y="6280150"/>
          <p14:tracePt t="162792" x="6692900" y="6280150"/>
          <p14:tracePt t="162809" x="6737350" y="6273800"/>
          <p14:tracePt t="162825" x="6775450" y="6254750"/>
          <p14:tracePt t="162842" x="6807200" y="6216650"/>
          <p14:tracePt t="162859" x="6813550" y="6172200"/>
          <p14:tracePt t="162875" x="6813550" y="6115050"/>
          <p14:tracePt t="162892" x="6813550" y="6083300"/>
          <p14:tracePt t="162909" x="6813550" y="6051550"/>
          <p14:tracePt t="162925" x="6813550" y="6026150"/>
          <p14:tracePt t="162942" x="6794500" y="6000750"/>
          <p14:tracePt t="162959" x="6775450" y="5988050"/>
          <p14:tracePt t="162975" x="6750050" y="5975350"/>
          <p14:tracePt t="162977" x="6737350" y="5975350"/>
          <p14:tracePt t="162992" x="6705600" y="5969000"/>
          <p14:tracePt t="163009" x="6654800" y="5962650"/>
          <p14:tracePt t="163025" x="6572250" y="5949950"/>
          <p14:tracePt t="163026" x="0" y="0"/>
        </p14:tracePtLst>
        <p14:tracePtLst>
          <p14:tracePt t="163811" x="4876800" y="2755900"/>
          <p14:tracePt t="163881" x="4870450" y="2749550"/>
          <p14:tracePt t="163889" x="4857750" y="2730500"/>
          <p14:tracePt t="163896" x="4851400" y="2730500"/>
          <p14:tracePt t="163913" x="4832350" y="2717800"/>
          <p14:tracePt t="163925" x="4819650" y="2711450"/>
          <p14:tracePt t="163942" x="4787900" y="2705100"/>
          <p14:tracePt t="163959" x="4756150" y="2698750"/>
          <p14:tracePt t="163960" x="4737100" y="2698750"/>
          <p14:tracePt t="163975" x="4724400" y="2692400"/>
          <p14:tracePt t="163977" x="4718050" y="2692400"/>
          <p14:tracePt t="163992" x="4699000" y="2692400"/>
          <p14:tracePt t="164009" x="4692650" y="2692400"/>
          <p14:tracePt t="164025" x="4686300" y="2692400"/>
          <p14:tracePt t="164042" x="4673600" y="2686050"/>
          <p14:tracePt t="164059" x="4641850" y="2686050"/>
          <p14:tracePt t="164075" x="4597400" y="2686050"/>
          <p14:tracePt t="164092" x="4533900" y="2686050"/>
          <p14:tracePt t="164109" x="4495800" y="2692400"/>
          <p14:tracePt t="164125" x="4457700" y="2698750"/>
          <p14:tracePt t="164142" x="4419600" y="2705100"/>
          <p14:tracePt t="164159" x="4400550" y="2705100"/>
          <p14:tracePt t="164175" x="4362450" y="2705100"/>
          <p14:tracePt t="164192" x="4337050" y="2717800"/>
          <p14:tracePt t="164209" x="4311650" y="2724150"/>
          <p14:tracePt t="164226" x="4305300" y="2730500"/>
          <p14:tracePt t="164314" x="4305300" y="2736850"/>
          <p14:tracePt t="164329" x="4311650" y="2736850"/>
          <p14:tracePt t="164337" x="4318000" y="2736850"/>
          <p14:tracePt t="164345" x="4324350" y="2736850"/>
          <p14:tracePt t="164359" x="4337050" y="2736850"/>
          <p14:tracePt t="164375" x="4375150" y="2743200"/>
          <p14:tracePt t="164393" x="4451350" y="2743200"/>
          <p14:tracePt t="164409" x="4521200" y="2743200"/>
          <p14:tracePt t="164425" x="4565650" y="2743200"/>
          <p14:tracePt t="164442" x="4584700" y="2743200"/>
          <p14:tracePt t="164476" x="4591050" y="2743200"/>
          <p14:tracePt t="164492" x="4610100" y="2743200"/>
          <p14:tracePt t="164509" x="4629150" y="2743200"/>
          <p14:tracePt t="164526" x="4654550" y="2743200"/>
          <p14:tracePt t="164529" x="4667250" y="2736850"/>
          <p14:tracePt t="164542" x="4673600" y="2736850"/>
          <p14:tracePt t="164559" x="4673600" y="2730500"/>
          <p14:tracePt t="164576" x="4679950" y="2724150"/>
          <p14:tracePt t="164593" x="4692650" y="2711450"/>
          <p14:tracePt t="164609" x="4699000" y="2711450"/>
          <p14:tracePt t="164625" x="4699000" y="2705100"/>
          <p14:tracePt t="164642" x="4705350" y="2698750"/>
          <p14:tracePt t="164753" x="4705350" y="2692400"/>
          <p14:tracePt t="164761" x="4679950" y="2686050"/>
          <p14:tracePt t="164761" x="0" y="0"/>
        </p14:tracePtLst>
        <p14:tracePtLst>
          <p14:tracePt t="165865" x="4006850" y="2863850"/>
          <p14:tracePt t="166024" x="4000500" y="2863850"/>
          <p14:tracePt t="166032" x="3987800" y="2863850"/>
          <p14:tracePt t="166042" x="3975100" y="2870200"/>
          <p14:tracePt t="166059" x="3956050" y="2870200"/>
          <p14:tracePt t="166075" x="3924300" y="2882900"/>
          <p14:tracePt t="166092" x="3886200" y="2895600"/>
          <p14:tracePt t="166109" x="3841750" y="2908300"/>
          <p14:tracePt t="166125" x="3816350" y="2914650"/>
          <p14:tracePt t="166142" x="3778250" y="2927350"/>
          <p14:tracePt t="166159" x="3746500" y="2933700"/>
          <p14:tracePt t="166175" x="3727450" y="2940050"/>
          <p14:tracePt t="166177" x="3714750" y="2940050"/>
          <p14:tracePt t="166192" x="3695700" y="2952750"/>
          <p14:tracePt t="166209" x="3663950" y="2952750"/>
          <p14:tracePt t="166225" x="3632200" y="2965450"/>
          <p14:tracePt t="166242" x="3613150" y="2971800"/>
          <p14:tracePt t="166259" x="3575050" y="2984500"/>
          <p14:tracePt t="166275" x="3549650" y="3003550"/>
          <p14:tracePt t="166292" x="3511550" y="3009900"/>
          <p14:tracePt t="166309" x="3467100" y="3028950"/>
          <p14:tracePt t="166325" x="3448050" y="3035300"/>
          <p14:tracePt t="166342" x="3422650" y="3035300"/>
          <p14:tracePt t="166359" x="3403600" y="3048000"/>
          <p14:tracePt t="166375" x="3384550" y="3054350"/>
          <p14:tracePt t="166376" x="3378200" y="3054350"/>
          <p14:tracePt t="166392" x="3359150" y="3067050"/>
          <p14:tracePt t="166409" x="3340100" y="3073400"/>
          <p14:tracePt t="166426" x="3314700" y="3079750"/>
          <p14:tracePt t="166442" x="3295650" y="3092450"/>
          <p14:tracePt t="166459" x="3270250" y="3098800"/>
          <p14:tracePt t="166476" x="3263900" y="3098800"/>
          <p14:tracePt t="166493" x="3257550" y="3111500"/>
          <p14:tracePt t="166509" x="3251200" y="3111500"/>
          <p14:tracePt t="167457" x="0" y="0"/>
        </p14:tracePtLst>
        <p14:tracePtLst>
          <p14:tracePt t="167931" x="3238500" y="2965450"/>
          <p14:tracePt t="168090" x="3244850" y="2965450"/>
          <p14:tracePt t="168099" x="3251200" y="2965450"/>
          <p14:tracePt t="168109" x="3263900" y="2965450"/>
          <p14:tracePt t="168126" x="3295650" y="2965450"/>
          <p14:tracePt t="168143" x="3321050" y="2952750"/>
          <p14:tracePt t="168159" x="3346450" y="2952750"/>
          <p14:tracePt t="168161" x="3359150" y="2952750"/>
          <p14:tracePt t="168176" x="3365500" y="2946400"/>
          <p14:tracePt t="168193" x="3397250" y="2940050"/>
          <p14:tracePt t="168209" x="3409950" y="2933700"/>
          <p14:tracePt t="168225" x="3416300" y="2933700"/>
          <p14:tracePt t="168409" x="3422650" y="2933700"/>
          <p14:tracePt t="168416" x="3422650" y="2946400"/>
          <p14:tracePt t="168425" x="3429000" y="2952750"/>
          <p14:tracePt t="168442" x="3429000" y="2990850"/>
          <p14:tracePt t="168459" x="3429000" y="3028950"/>
          <p14:tracePt t="168475" x="3429000" y="3067050"/>
          <p14:tracePt t="168492" x="3429000" y="3098800"/>
          <p14:tracePt t="168509" x="3429000" y="3117850"/>
          <p14:tracePt t="168526" x="3429000" y="3136900"/>
          <p14:tracePt t="168542" x="3429000" y="3155950"/>
          <p14:tracePt t="168559" x="3429000" y="3175000"/>
          <p14:tracePt t="168562" x="3435350" y="3187700"/>
          <p14:tracePt t="168576" x="3435350" y="3206750"/>
          <p14:tracePt t="168593" x="3441700" y="3244850"/>
          <p14:tracePt t="168609" x="3448050" y="3276600"/>
          <p14:tracePt t="168626" x="3448050" y="3295650"/>
          <p14:tracePt t="168643" x="3454400" y="3308350"/>
          <p14:tracePt t="168659" x="3454400" y="3314700"/>
          <p14:tracePt t="168681" x="3460750" y="3321050"/>
          <p14:tracePt t="168697" x="3460750" y="3327400"/>
          <p14:tracePt t="168761" x="3467100" y="3333750"/>
          <p14:tracePt t="168833" x="3460750" y="3333750"/>
          <p14:tracePt t="168841" x="3441700" y="3333750"/>
          <p14:tracePt t="168849" x="3416300" y="3333750"/>
          <p14:tracePt t="168859" x="3390900" y="3333750"/>
          <p14:tracePt t="168876" x="3365500" y="3333750"/>
          <p14:tracePt t="168892" x="3359150" y="3333750"/>
          <p14:tracePt t="169002" x="3352800" y="3333750"/>
          <p14:tracePt t="169025" x="0" y="0"/>
        </p14:tracePtLst>
        <p14:tracePtLst>
          <p14:tracePt t="169522" x="3473450" y="3111500"/>
          <p14:tracePt t="169603" x="3467100" y="3105150"/>
          <p14:tracePt t="169611" x="3486150" y="3105150"/>
          <p14:tracePt t="169626" x="3556000" y="3092450"/>
          <p14:tracePt t="169642" x="3619500" y="3086100"/>
          <p14:tracePt t="169659" x="3657600" y="3073400"/>
          <p14:tracePt t="169676" x="3689350" y="3073400"/>
          <p14:tracePt t="169692" x="3721100" y="3067050"/>
          <p14:tracePt t="169709" x="3759200" y="3060700"/>
          <p14:tracePt t="169726" x="3803650" y="3048000"/>
          <p14:tracePt t="169742" x="3854450" y="3041650"/>
          <p14:tracePt t="169759" x="3898900" y="3035300"/>
          <p14:tracePt t="169775" x="3930650" y="3035300"/>
          <p14:tracePt t="169777" x="3956050" y="3022600"/>
          <p14:tracePt t="169792" x="3994150" y="3016250"/>
          <p14:tracePt t="169809" x="4032250" y="3009900"/>
          <p14:tracePt t="169825" x="4064000" y="2997200"/>
          <p14:tracePt t="169842" x="4089400" y="2997200"/>
          <p14:tracePt t="170065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</a:t>
            </a:r>
            <a:r>
              <a:rPr lang="it-IT" dirty="0" smtClean="0"/>
              <a:t> </a:t>
            </a:r>
            <a:r>
              <a:rPr lang="it-IT" dirty="0" err="1" smtClean="0"/>
              <a:t>DoF</a:t>
            </a:r>
            <a:r>
              <a:rPr lang="it-IT" dirty="0" smtClean="0"/>
              <a:t> (</a:t>
            </a:r>
            <a:r>
              <a:rPr lang="it-IT" dirty="0" err="1" smtClean="0"/>
              <a:t>redundant</a:t>
            </a:r>
            <a:r>
              <a:rPr lang="it-IT" dirty="0" smtClean="0"/>
              <a:t> </a:t>
            </a:r>
            <a:r>
              <a:rPr lang="it-IT" dirty="0" err="1" smtClean="0"/>
              <a:t>manipulator</a:t>
            </a:r>
            <a:r>
              <a:rPr lang="it-IT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5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"/>
    </mc:Choice>
    <mc:Fallback xmlns="">
      <p:transition spd="slow" advTm="25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Why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useful</a:t>
            </a:r>
            <a:r>
              <a:rPr lang="it-IT" dirty="0" smtClean="0"/>
              <a:t> the inverse </a:t>
            </a:r>
            <a:r>
              <a:rPr lang="it-IT" dirty="0" err="1" smtClean="0"/>
              <a:t>kinematic</a:t>
            </a:r>
            <a:r>
              <a:rPr lang="it-IT" dirty="0" smtClean="0"/>
              <a:t>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5301208"/>
            <a:ext cx="8264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Show video “self-programming” or “self-teaching” </a:t>
            </a:r>
          </a:p>
          <a:p>
            <a:r>
              <a:rPr lang="en-US" dirty="0">
                <a:solidFill>
                  <a:srgbClr val="000000"/>
                </a:solidFill>
              </a:rPr>
              <a:t>CMA (</a:t>
            </a:r>
            <a:r>
              <a:rPr lang="en-US" dirty="0">
                <a:solidFill>
                  <a:srgbClr val="000000"/>
                </a:solidFill>
                <a:hlinkClick r:id="rId6"/>
              </a:rPr>
              <a:t>https://www.youtube.com/watch?v=V4k4IOVJGaA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dirty="0"/>
              <a:t>disengaged </a:t>
            </a:r>
            <a:r>
              <a:rPr lang="en-US" dirty="0" smtClean="0"/>
              <a:t>clutch to manually operate </a:t>
            </a:r>
            <a:r>
              <a:rPr lang="en-US" smtClean="0"/>
              <a:t>the robot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07704" y="1124744"/>
            <a:ext cx="2920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Off-line programming</a:t>
            </a:r>
            <a:endParaRPr lang="en-US" dirty="0"/>
          </a:p>
        </p:txBody>
      </p:sp>
      <p:pic>
        <p:nvPicPr>
          <p:cNvPr id="6" name="Offline Programing Robotic welding Softwa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7704" y="1556792"/>
            <a:ext cx="4572000" cy="3429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1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92"/>
    </mc:Choice>
    <mc:Fallback xmlns="">
      <p:transition spd="slow" advTm="129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97" x="4337050" y="3270250"/>
          <p14:tracePt t="15313" x="4343400" y="3270250"/>
          <p14:tracePt t="15345" x="4349750" y="3270250"/>
          <p14:tracePt t="15410" x="4356100" y="3270250"/>
          <p14:tracePt t="15434" x="4343400" y="3263900"/>
          <p14:tracePt t="15442" x="4311650" y="3263900"/>
          <p14:tracePt t="15451" x="4286250" y="3257550"/>
          <p14:tracePt t="15459" x="4260850" y="3244850"/>
          <p14:tracePt t="15476" x="4203700" y="3238500"/>
          <p14:tracePt t="15492" x="4171950" y="3219450"/>
          <p14:tracePt t="15509" x="4159250" y="3219450"/>
          <p14:tracePt t="15526" x="4133850" y="3206750"/>
          <p14:tracePt t="15542" x="4108450" y="3187700"/>
          <p14:tracePt t="15559" x="4064000" y="3168650"/>
          <p14:tracePt t="15561" x="4051300" y="3162300"/>
          <p14:tracePt t="15576" x="4032250" y="3155950"/>
          <p14:tracePt t="15593" x="3975100" y="3136900"/>
          <p14:tracePt t="15609" x="3943350" y="3124200"/>
          <p14:tracePt t="15626" x="3924300" y="3117850"/>
          <p14:tracePt t="15642" x="3917950" y="3111500"/>
          <p14:tracePt t="15659" x="3892550" y="3098800"/>
          <p14:tracePt t="15676" x="3867150" y="3092450"/>
          <p14:tracePt t="15692" x="3835400" y="3086100"/>
          <p14:tracePt t="15709" x="3790950" y="3073400"/>
          <p14:tracePt t="15726" x="3746500" y="3060700"/>
          <p14:tracePt t="15742" x="3702050" y="3048000"/>
          <p14:tracePt t="15759" x="3670300" y="3035300"/>
          <p14:tracePt t="15760" x="3644900" y="3028950"/>
          <p14:tracePt t="15776" x="3613150" y="3022600"/>
          <p14:tracePt t="15792" x="3530600" y="2997200"/>
          <p14:tracePt t="15809" x="3479800" y="2990850"/>
          <p14:tracePt t="15826" x="3448050" y="2984500"/>
          <p14:tracePt t="15842" x="3429000" y="2984500"/>
          <p14:tracePt t="15859" x="3409950" y="2984500"/>
          <p14:tracePt t="15876" x="3390900" y="2971800"/>
          <p14:tracePt t="15892" x="3352800" y="2965450"/>
          <p14:tracePt t="15909" x="3340100" y="2965450"/>
          <p14:tracePt t="15926" x="3327400" y="2959100"/>
          <p14:tracePt t="15942" x="3314700" y="2952750"/>
          <p14:tracePt t="16090" x="3359150" y="2952750"/>
          <p14:tracePt t="16097" x="3409950" y="2965450"/>
          <p14:tracePt t="16110" x="3486150" y="2984500"/>
          <p14:tracePt t="16126" x="3771900" y="3067050"/>
          <p14:tracePt t="16143" x="4013200" y="3136900"/>
          <p14:tracePt t="16159" x="4152900" y="3206750"/>
          <p14:tracePt t="16161" x="4216400" y="3238500"/>
          <p14:tracePt t="16176" x="4273550" y="3276600"/>
          <p14:tracePt t="16193" x="4387850" y="3352800"/>
          <p14:tracePt t="16209" x="4438650" y="3378200"/>
          <p14:tracePt t="16226" x="4514850" y="3416300"/>
          <p14:tracePt t="16242" x="4622800" y="3448050"/>
          <p14:tracePt t="16259" x="4673600" y="3467100"/>
          <p14:tracePt t="16276" x="4699000" y="3486150"/>
          <p14:tracePt t="16292" x="4737100" y="3498850"/>
          <p14:tracePt t="16309" x="4749800" y="3511550"/>
          <p14:tracePt t="16326" x="4762500" y="3517900"/>
          <p14:tracePt t="16343" x="4768850" y="3530600"/>
          <p14:tracePt t="16360" x="4775200" y="3536950"/>
          <p14:tracePt t="16473" x="4768850" y="3536950"/>
          <p14:tracePt t="16481" x="4743450" y="3524250"/>
          <p14:tracePt t="16492" x="4692650" y="3505200"/>
          <p14:tracePt t="16509" x="4559300" y="3454400"/>
          <p14:tracePt t="16526" x="4298950" y="3352800"/>
          <p14:tracePt t="16542" x="4057650" y="3244850"/>
          <p14:tracePt t="16559" x="3860800" y="3162300"/>
          <p14:tracePt t="16560" x="3790950" y="3124200"/>
          <p14:tracePt t="16576" x="3727450" y="3098800"/>
          <p14:tracePt t="16592" x="3600450" y="3022600"/>
          <p14:tracePt t="16609" x="3530600" y="2984500"/>
          <p14:tracePt t="16626" x="3498850" y="2959100"/>
          <p14:tracePt t="16642" x="3479800" y="2940050"/>
          <p14:tracePt t="16659" x="3441700" y="2921000"/>
          <p14:tracePt t="16676" x="3422650" y="2908300"/>
          <p14:tracePt t="16811" x="3441700" y="2914650"/>
          <p14:tracePt t="16818" x="3498850" y="2946400"/>
          <p14:tracePt t="16827" x="3568700" y="2984500"/>
          <p14:tracePt t="16843" x="3771900" y="3060700"/>
          <p14:tracePt t="16859" x="4013200" y="3168650"/>
          <p14:tracePt t="16876" x="4267200" y="3282950"/>
          <p14:tracePt t="16892" x="4413250" y="3346450"/>
          <p14:tracePt t="16909" x="4521200" y="3397250"/>
          <p14:tracePt t="16926" x="4584700" y="3441700"/>
          <p14:tracePt t="16942" x="4610100" y="3460750"/>
          <p14:tracePt t="16985" x="4610100" y="3467100"/>
          <p14:tracePt t="17081" x="4603750" y="3479800"/>
          <p14:tracePt t="17089" x="4572000" y="3479800"/>
          <p14:tracePt t="17097" x="4521200" y="3479800"/>
          <p14:tracePt t="17109" x="4470400" y="3479800"/>
          <p14:tracePt t="17126" x="4368800" y="3479800"/>
          <p14:tracePt t="17142" x="4292600" y="3479800"/>
          <p14:tracePt t="17159" x="4267200" y="3479800"/>
          <p14:tracePt t="17176" x="4254500" y="3479800"/>
          <p14:tracePt t="17176" x="4248150" y="3479800"/>
          <p14:tracePt t="17193" x="4235450" y="3467100"/>
          <p14:tracePt t="17209" x="4229100" y="3467100"/>
          <p14:tracePt t="17313" x="0" y="0"/>
        </p14:tracePtLst>
        <p14:tracePtLst>
          <p14:tracePt t="17987" x="4984750" y="2647950"/>
          <p14:tracePt t="18178" x="4978400" y="2647950"/>
          <p14:tracePt t="18195" x="4978400" y="2654300"/>
          <p14:tracePt t="18204" x="4978400" y="2660650"/>
          <p14:tracePt t="18212" x="4991100" y="2673350"/>
          <p14:tracePt t="18226" x="4997450" y="2673350"/>
          <p14:tracePt t="18242" x="5016500" y="2692400"/>
          <p14:tracePt t="18259" x="5022850" y="2692400"/>
          <p14:tracePt t="18276" x="5035550" y="2698750"/>
          <p14:tracePt t="18309" x="5048250" y="2705100"/>
          <p14:tracePt t="18326" x="5054600" y="2711450"/>
          <p14:tracePt t="18343" x="5054600" y="2717800"/>
          <p14:tracePt t="18359" x="5054600" y="2730500"/>
          <p14:tracePt t="18376" x="5048250" y="2730500"/>
          <p14:tracePt t="18393" x="5048250" y="2743200"/>
          <p14:tracePt t="18409" x="5041900" y="2749550"/>
          <p14:tracePt t="18426" x="5035550" y="2762250"/>
          <p14:tracePt t="18442" x="5029200" y="2774950"/>
          <p14:tracePt t="18459" x="5016500" y="2787650"/>
          <p14:tracePt t="18513" x="5010150" y="2794000"/>
          <p14:tracePt t="18521" x="5003800" y="2794000"/>
          <p14:tracePt t="18530" x="4991100" y="2806700"/>
          <p14:tracePt t="18542" x="4984750" y="2813050"/>
          <p14:tracePt t="18559" x="4940300" y="2832100"/>
          <p14:tracePt t="18576" x="4902200" y="2838450"/>
          <p14:tracePt t="18592" x="4895850" y="2838450"/>
          <p14:tracePt t="18641" x="4889500" y="2838450"/>
          <p14:tracePt t="18649" x="4876800" y="2838450"/>
          <p14:tracePt t="18673" x="4864100" y="2838450"/>
          <p14:tracePt t="18681" x="4851400" y="2838450"/>
          <p14:tracePt t="18697" x="4845050" y="2832100"/>
          <p14:tracePt t="18729" x="4838700" y="2832100"/>
          <p14:tracePt t="18857" x="4813300" y="2825750"/>
          <p14:tracePt t="18865" x="4813300" y="2819400"/>
          <p14:tracePt t="18876" x="4806950" y="2819400"/>
          <p14:tracePt t="18892" x="4787900" y="2806700"/>
          <p14:tracePt t="18893" x="0" y="0"/>
        </p14:tracePtLst>
        <p14:tracePtLst>
          <p14:tracePt t="19515" x="4787900" y="3511550"/>
          <p14:tracePt t="19602" x="4787900" y="3517900"/>
          <p14:tracePt t="19610" x="4781550" y="3530600"/>
          <p14:tracePt t="19618" x="4743450" y="3536950"/>
          <p14:tracePt t="19626" x="4692650" y="3543300"/>
          <p14:tracePt t="19643" x="4597400" y="3562350"/>
          <p14:tracePt t="19659" x="4502150" y="3568700"/>
          <p14:tracePt t="19676" x="4438650" y="3575050"/>
          <p14:tracePt t="19692" x="4394200" y="3575050"/>
          <p14:tracePt t="19709" x="4375150" y="3575050"/>
          <p14:tracePt t="19726" x="4356100" y="3575050"/>
          <p14:tracePt t="19742" x="4330700" y="3562350"/>
          <p14:tracePt t="19759" x="4298950" y="3556000"/>
          <p14:tracePt t="19761" x="4273550" y="3549650"/>
          <p14:tracePt t="19776" x="4248150" y="3536950"/>
          <p14:tracePt t="19793" x="4159250" y="3505200"/>
          <p14:tracePt t="19809" x="4108450" y="3467100"/>
          <p14:tracePt t="19826" x="4051300" y="3429000"/>
          <p14:tracePt t="19843" x="4013200" y="3403600"/>
          <p14:tracePt t="19859" x="3981450" y="3371850"/>
          <p14:tracePt t="19876" x="3930650" y="3346450"/>
          <p14:tracePt t="19893" x="3879850" y="3321050"/>
          <p14:tracePt t="19909" x="3829050" y="3289300"/>
          <p14:tracePt t="19926" x="3797300" y="3263900"/>
          <p14:tracePt t="19929" x="3784600" y="3257550"/>
          <p14:tracePt t="19943" x="3765550" y="3238500"/>
          <p14:tracePt t="19959" x="3727450" y="3219450"/>
          <p14:tracePt t="19963" x="3702050" y="3206750"/>
          <p14:tracePt t="19976" x="3683000" y="3194050"/>
          <p14:tracePt t="19993" x="3600450" y="3149600"/>
          <p14:tracePt t="20010" x="3524250" y="3098800"/>
          <p14:tracePt t="20026" x="3454400" y="3067050"/>
          <p14:tracePt t="20043" x="3390900" y="3035300"/>
          <p14:tracePt t="20059" x="3333750" y="3003550"/>
          <p14:tracePt t="20077" x="3282950" y="2971800"/>
          <p14:tracePt t="20092" x="3219450" y="2933700"/>
          <p14:tracePt t="20110" x="3181350" y="2933700"/>
          <p14:tracePt t="20126" x="3162300" y="2921000"/>
          <p14:tracePt t="20142" x="3155950" y="2921000"/>
          <p14:tracePt t="20258" x="3149600" y="2921000"/>
          <p14:tracePt t="20265" x="3149600" y="2946400"/>
          <p14:tracePt t="20276" x="3187700" y="2971800"/>
          <p14:tracePt t="20292" x="3276600" y="3009900"/>
          <p14:tracePt t="20309" x="3365500" y="3048000"/>
          <p14:tracePt t="20326" x="3467100" y="3105150"/>
          <p14:tracePt t="20342" x="3562350" y="3149600"/>
          <p14:tracePt t="20359" x="3657600" y="3206750"/>
          <p14:tracePt t="20376" x="3721100" y="3244850"/>
          <p14:tracePt t="20376" x="3746500" y="3263900"/>
          <p14:tracePt t="20393" x="3790950" y="3289300"/>
          <p14:tracePt t="20409" x="3816350" y="3302000"/>
          <p14:tracePt t="20426" x="3854450" y="3327400"/>
          <p14:tracePt t="20442" x="3911600" y="3371850"/>
          <p14:tracePt t="20459" x="3968750" y="3403600"/>
          <p14:tracePt t="20476" x="4025900" y="3441700"/>
          <p14:tracePt t="20492" x="4051300" y="3467100"/>
          <p14:tracePt t="20509" x="4070350" y="3486150"/>
          <p14:tracePt t="20526" x="4108450" y="3517900"/>
          <p14:tracePt t="20542" x="4146550" y="3543300"/>
          <p14:tracePt t="20559" x="4197350" y="3587750"/>
          <p14:tracePt t="20576" x="4222750" y="3619500"/>
          <p14:tracePt t="20577" x="4229100" y="3632200"/>
          <p14:tracePt t="20593" x="4241800" y="3651250"/>
          <p14:tracePt t="20609" x="4248150" y="3657600"/>
          <p14:tracePt t="20729" x="4248150" y="3663950"/>
          <p14:tracePt t="20738" x="4241800" y="3663950"/>
          <p14:tracePt t="20746" x="4210050" y="3663950"/>
          <p14:tracePt t="20759" x="4171950" y="3663950"/>
          <p14:tracePt t="20776" x="4083050" y="3663950"/>
          <p14:tracePt t="20779" x="4019550" y="3651250"/>
          <p14:tracePt t="20793" x="3905250" y="3613150"/>
          <p14:tracePt t="20809" x="3797300" y="3575050"/>
          <p14:tracePt t="20826" x="3702050" y="3524250"/>
          <p14:tracePt t="20843" x="3632200" y="3473450"/>
          <p14:tracePt t="20859" x="3568700" y="3429000"/>
          <p14:tracePt t="20876" x="3524250" y="3403600"/>
          <p14:tracePt t="20892" x="3498850" y="3371850"/>
          <p14:tracePt t="20909" x="3467100" y="3352800"/>
          <p14:tracePt t="20926" x="3416300" y="3321050"/>
          <p14:tracePt t="20942" x="3384550" y="3302000"/>
          <p14:tracePt t="20959" x="3359150" y="3295650"/>
          <p14:tracePt t="20976" x="3352800" y="3289300"/>
          <p14:tracePt t="21121" x="3359150" y="3302000"/>
          <p14:tracePt t="21129" x="3378200" y="3327400"/>
          <p14:tracePt t="21137" x="3429000" y="3352800"/>
          <p14:tracePt t="21145" x="3492500" y="3378200"/>
          <p14:tracePt t="21159" x="3562350" y="3422650"/>
          <p14:tracePt t="21176" x="3714750" y="3505200"/>
          <p14:tracePt t="21177" x="3797300" y="3543300"/>
          <p14:tracePt t="21192" x="3911600" y="3613150"/>
          <p14:tracePt t="21209" x="4032250" y="3683000"/>
          <p14:tracePt t="21226" x="4114800" y="3727450"/>
          <p14:tracePt t="21242" x="4184650" y="3771900"/>
          <p14:tracePt t="21259" x="4241800" y="3810000"/>
          <p14:tracePt t="21276" x="4286250" y="3829050"/>
          <p14:tracePt t="21292" x="4311650" y="3848100"/>
          <p14:tracePt t="21309" x="4330700" y="3860800"/>
          <p14:tracePt t="21326" x="4343400" y="3873500"/>
          <p14:tracePt t="21343" x="4362450" y="3892550"/>
          <p14:tracePt t="21359" x="4375150" y="3905250"/>
          <p14:tracePt t="21376" x="4387850" y="3917950"/>
          <p14:tracePt t="21376" x="4400550" y="3924300"/>
          <p14:tracePt t="21657" x="0" y="0"/>
        </p14:tracePtLst>
        <p14:tracePtLst>
          <p14:tracePt t="22083" x="4521200" y="3778250"/>
          <p14:tracePt t="22420" x="4502150" y="3778250"/>
          <p14:tracePt t="22429" x="4476750" y="3778250"/>
          <p14:tracePt t="22442" x="4425950" y="3778250"/>
          <p14:tracePt t="22459" x="4349750" y="3752850"/>
          <p14:tracePt t="22476" x="4311650" y="3746500"/>
          <p14:tracePt t="22492" x="4260850" y="3727450"/>
          <p14:tracePt t="22509" x="4222750" y="3721100"/>
          <p14:tracePt t="22526" x="4178300" y="3695700"/>
          <p14:tracePt t="22542" x="4140200" y="3683000"/>
          <p14:tracePt t="22559" x="4114800" y="3670300"/>
          <p14:tracePt t="22561" x="4095750" y="3657600"/>
          <p14:tracePt t="22576" x="4083050" y="3651250"/>
          <p14:tracePt t="22593" x="4044950" y="3625850"/>
          <p14:tracePt t="22609" x="4019550" y="3613150"/>
          <p14:tracePt t="22626" x="4000500" y="3600450"/>
          <p14:tracePt t="22642" x="3962400" y="3581400"/>
          <p14:tracePt t="22659" x="3943350" y="3562350"/>
          <p14:tracePt t="22676" x="3924300" y="3549650"/>
          <p14:tracePt t="22692" x="3917950" y="3543300"/>
          <p14:tracePt t="22709" x="3905250" y="3530600"/>
          <p14:tracePt t="22726" x="3886200" y="3517900"/>
          <p14:tracePt t="22743" x="3860800" y="3498850"/>
          <p14:tracePt t="22759" x="3854450" y="3492500"/>
          <p14:tracePt t="22762" x="3848100" y="3492500"/>
          <p14:tracePt t="22777" x="3835400" y="3486150"/>
          <p14:tracePt t="22793" x="3822700" y="3479800"/>
          <p14:tracePt t="22810" x="3816350" y="3473450"/>
          <p14:tracePt t="22826" x="3803650" y="3467100"/>
          <p14:tracePt t="22843" x="3803650" y="3460750"/>
          <p14:tracePt t="22859" x="3790950" y="3454400"/>
          <p14:tracePt t="22876" x="3778250" y="3441700"/>
          <p14:tracePt t="22893" x="3765550" y="3429000"/>
          <p14:tracePt t="22910" x="3752850" y="3422650"/>
          <p14:tracePt t="22926" x="3740150" y="3409950"/>
          <p14:tracePt t="22943" x="3727450" y="3390900"/>
          <p14:tracePt t="22959" x="3721100" y="3384550"/>
          <p14:tracePt t="22962" x="3714750" y="3378200"/>
          <p14:tracePt t="22978" x="3714750" y="3371850"/>
          <p14:tracePt t="22994" x="3702050" y="3359150"/>
          <p14:tracePt t="23009" x="3695700" y="3352800"/>
          <p14:tracePt t="23026" x="3670300" y="3340100"/>
          <p14:tracePt t="23043" x="3657600" y="3333750"/>
          <p14:tracePt t="23059" x="3644900" y="3333750"/>
          <p14:tracePt t="23076" x="3638550" y="3327400"/>
          <p14:tracePt t="23109" x="3632200" y="3321050"/>
          <p14:tracePt t="23126" x="3619500" y="3321050"/>
          <p14:tracePt t="23142" x="3587750" y="3308350"/>
          <p14:tracePt t="23159" x="3562350" y="3302000"/>
          <p14:tracePt t="23161" x="3549650" y="3295650"/>
          <p14:tracePt t="23176" x="3536950" y="3289300"/>
          <p14:tracePt t="23178" x="3530600" y="3289300"/>
          <p14:tracePt t="23225" x="3517900" y="3289300"/>
          <p14:tracePt t="23233" x="3505200" y="3282950"/>
          <p14:tracePt t="23242" x="3492500" y="3276600"/>
          <p14:tracePt t="23259" x="3467100" y="3276600"/>
          <p14:tracePt t="23276" x="3448050" y="3270250"/>
          <p14:tracePt t="23292" x="3429000" y="3270250"/>
          <p14:tracePt t="23309" x="3422650" y="3270250"/>
          <p14:tracePt t="23370" x="3422650" y="3263900"/>
          <p14:tracePt t="23379" x="3409950" y="3257550"/>
          <p14:tracePt t="23385" x="3397250" y="3251200"/>
          <p14:tracePt t="23394" x="3384550" y="3244850"/>
          <p14:tracePt t="23410" x="3346450" y="3219450"/>
          <p14:tracePt t="23426" x="3321050" y="3200400"/>
          <p14:tracePt t="23443" x="3295650" y="3175000"/>
          <p14:tracePt t="23459" x="3295650" y="3168650"/>
          <p14:tracePt t="23476" x="3282950" y="3155950"/>
          <p14:tracePt t="23922" x="3302000" y="3162300"/>
          <p14:tracePt t="23930" x="3333750" y="3175000"/>
          <p14:tracePt t="23943" x="3346450" y="3187700"/>
          <p14:tracePt t="23959" x="3390900" y="3206750"/>
          <p14:tracePt t="23976" x="3416300" y="3219450"/>
          <p14:tracePt t="23978" x="3429000" y="3238500"/>
          <p14:tracePt t="23993" x="3448050" y="3244850"/>
          <p14:tracePt t="24009" x="3467100" y="3257550"/>
          <p14:tracePt t="24026" x="3486150" y="3263900"/>
          <p14:tracePt t="24043" x="3517900" y="3289300"/>
          <p14:tracePt t="24059" x="3549650" y="3308350"/>
          <p14:tracePt t="24076" x="3568700" y="3321050"/>
          <p14:tracePt t="24093" x="3587750" y="3333750"/>
          <p14:tracePt t="24109" x="3606800" y="3340100"/>
          <p14:tracePt t="24126" x="3632200" y="3359150"/>
          <p14:tracePt t="24143" x="3670300" y="3378200"/>
          <p14:tracePt t="24146" x="3702050" y="3403600"/>
          <p14:tracePt t="24160" x="3733800" y="3422650"/>
          <p14:tracePt t="24176" x="3810000" y="3467100"/>
          <p14:tracePt t="24178" x="3841750" y="3479800"/>
          <p14:tracePt t="24194" x="3898900" y="3511550"/>
          <p14:tracePt t="24209" x="3924300" y="3530600"/>
          <p14:tracePt t="24226" x="3943350" y="3543300"/>
          <p14:tracePt t="24242" x="3949700" y="3556000"/>
          <p14:tracePt t="24259" x="3962400" y="3575050"/>
          <p14:tracePt t="24276" x="3994150" y="3600450"/>
          <p14:tracePt t="24292" x="4044950" y="3625850"/>
          <p14:tracePt t="24309" x="4076700" y="3638550"/>
          <p14:tracePt t="24326" x="4095750" y="3651250"/>
          <p14:tracePt t="24343" x="4114800" y="3657600"/>
          <p14:tracePt t="24359" x="4121150" y="3663950"/>
          <p14:tracePt t="24376" x="4133850" y="3670300"/>
          <p14:tracePt t="24377" x="4140200" y="3676650"/>
          <p14:tracePt t="24393" x="4165600" y="3689350"/>
          <p14:tracePt t="24409" x="4191000" y="3702050"/>
          <p14:tracePt t="24426" x="4203700" y="3708400"/>
          <p14:tracePt t="24442" x="4210050" y="3708400"/>
          <p14:tracePt t="24506" x="4222750" y="3714750"/>
          <p14:tracePt t="24514" x="4235450" y="3727450"/>
          <p14:tracePt t="24526" x="4248150" y="3733800"/>
          <p14:tracePt t="24543" x="4286250" y="3746500"/>
          <p14:tracePt t="24547" x="4298950" y="3746500"/>
          <p14:tracePt t="24559" x="4318000" y="3752850"/>
          <p14:tracePt t="24577" x="4337050" y="3759200"/>
          <p14:tracePt t="24579" x="4349750" y="3759200"/>
          <p14:tracePt t="24593" x="4362450" y="3771900"/>
          <p14:tracePt t="24609" x="4394200" y="3784600"/>
          <p14:tracePt t="24626" x="4425950" y="3797300"/>
          <p14:tracePt t="24642" x="4457700" y="3803650"/>
          <p14:tracePt t="24659" x="4464050" y="3810000"/>
          <p14:tracePt t="24849" x="4483100" y="3810000"/>
          <p14:tracePt t="24857" x="4502150" y="3810000"/>
          <p14:tracePt t="24865" x="4514850" y="3810000"/>
          <p14:tracePt t="24876" x="4521200" y="3810000"/>
          <p14:tracePt t="24892" x="4546600" y="3822700"/>
          <p14:tracePt t="24909" x="4584700" y="3822700"/>
          <p14:tracePt t="24926" x="4616450" y="3841750"/>
          <p14:tracePt t="24942" x="4629150" y="3841750"/>
          <p14:tracePt t="24960" x="4635500" y="3841750"/>
          <p14:tracePt t="25249" x="0" y="0"/>
        </p14:tracePtLst>
        <p14:tracePtLst>
          <p14:tracePt t="27099" x="4889500" y="2590800"/>
          <p14:tracePt t="27330" x="4889500" y="2584450"/>
          <p14:tracePt t="27346" x="4883150" y="2584450"/>
          <p14:tracePt t="27354" x="4864100" y="2584450"/>
          <p14:tracePt t="27370" x="4857750" y="2578100"/>
          <p14:tracePt t="27377" x="4845050" y="2565400"/>
          <p14:tracePt t="27393" x="4838700" y="2565400"/>
          <p14:tracePt t="27409" x="4826000" y="2559050"/>
          <p14:tracePt t="27426" x="4819650" y="2552700"/>
          <p14:tracePt t="27442" x="4813300" y="2546350"/>
          <p14:tracePt t="27459" x="4813300" y="2533650"/>
          <p14:tracePt t="27476" x="4813300" y="2527300"/>
          <p14:tracePt t="27492" x="4813300" y="2520950"/>
          <p14:tracePt t="27509" x="4813300" y="2514600"/>
          <p14:tracePt t="27593" x="4813300" y="2508250"/>
          <p14:tracePt t="27601" x="4819650" y="2508250"/>
          <p14:tracePt t="27610" x="4832350" y="2514600"/>
          <p14:tracePt t="27626" x="4864100" y="2540000"/>
          <p14:tracePt t="27642" x="4876800" y="2552700"/>
          <p14:tracePt t="27659" x="4883150" y="2559050"/>
          <p14:tracePt t="27676" x="4895850" y="2578100"/>
          <p14:tracePt t="27692" x="4895850" y="2597150"/>
          <p14:tracePt t="27709" x="4895850" y="2622550"/>
          <p14:tracePt t="27726" x="4895850" y="2635250"/>
          <p14:tracePt t="27743" x="4895850" y="2654300"/>
          <p14:tracePt t="27759" x="4895850" y="2660650"/>
          <p14:tracePt t="27776" x="4883150" y="2673350"/>
          <p14:tracePt t="27777" x="4876800" y="2673350"/>
          <p14:tracePt t="27793" x="4864100" y="2679700"/>
          <p14:tracePt t="27809" x="4851400" y="2686050"/>
          <p14:tracePt t="27825" x="4826000" y="2698750"/>
          <p14:tracePt t="27842" x="4813300" y="2698750"/>
          <p14:tracePt t="27859" x="4806950" y="2698750"/>
          <p14:tracePt t="27876" x="4787900" y="2698750"/>
          <p14:tracePt t="27892" x="4768850" y="2698750"/>
          <p14:tracePt t="27909" x="4756150" y="2698750"/>
          <p14:tracePt t="27926" x="4737100" y="2692400"/>
          <p14:tracePt t="27942" x="4724400" y="2679700"/>
          <p14:tracePt t="27959" x="4699000" y="2647950"/>
          <p14:tracePt t="27976" x="4679950" y="2584450"/>
          <p14:tracePt t="27977" x="4679950" y="2571750"/>
          <p14:tracePt t="27993" x="4686300" y="2527300"/>
          <p14:tracePt t="28009" x="4705350" y="2508250"/>
          <p14:tracePt t="28026" x="4724400" y="2495550"/>
          <p14:tracePt t="28042" x="4737100" y="2495550"/>
          <p14:tracePt t="28059" x="4749800" y="2495550"/>
          <p14:tracePt t="28076" x="4756150" y="2495550"/>
          <p14:tracePt t="28092" x="4781550" y="2495550"/>
          <p14:tracePt t="28109" x="4813300" y="2495550"/>
          <p14:tracePt t="28126" x="4832350" y="2495550"/>
          <p14:tracePt t="28143" x="4889500" y="2501900"/>
          <p14:tracePt t="28159" x="4933950" y="2527300"/>
          <p14:tracePt t="28176" x="4946650" y="2527300"/>
          <p14:tracePt t="28194" x="4953000" y="2533650"/>
          <p14:tracePt t="28218" x="4959350" y="2533650"/>
          <p14:tracePt t="28233" x="4965700" y="2533650"/>
          <p14:tracePt t="28242" x="4978400" y="2546350"/>
          <p14:tracePt t="28259" x="4978400" y="2552700"/>
          <p14:tracePt t="28276" x="4978400" y="2571750"/>
          <p14:tracePt t="28294" x="4978400" y="2603500"/>
          <p14:tracePt t="28309" x="4972050" y="2628900"/>
          <p14:tracePt t="28327" x="4946650" y="2654300"/>
          <p14:tracePt t="28343" x="4940300" y="2667000"/>
          <p14:tracePt t="28359" x="4933950" y="2679700"/>
          <p14:tracePt t="28376" x="4921250" y="2679700"/>
          <p14:tracePt t="28393" x="4908550" y="2679700"/>
          <p14:tracePt t="28409" x="4895850" y="2679700"/>
          <p14:tracePt t="28426" x="4889500" y="2679700"/>
          <p14:tracePt t="28497" x="4876800" y="2679700"/>
          <p14:tracePt t="28505" x="4870450" y="2679700"/>
          <p14:tracePt t="28513" x="4864100" y="2679700"/>
          <p14:tracePt t="28526" x="4851400" y="2679700"/>
          <p14:tracePt t="28542" x="4838700" y="2673350"/>
          <p14:tracePt t="28559" x="4826000" y="2654300"/>
          <p14:tracePt t="28576" x="4826000" y="2635250"/>
          <p14:tracePt t="28593" x="4826000" y="2616200"/>
          <p14:tracePt t="28609" x="4826000" y="2603500"/>
          <p14:tracePt t="28626" x="4832350" y="2590800"/>
          <p14:tracePt t="28642" x="4851400" y="2590800"/>
          <p14:tracePt t="28659" x="4870450" y="2590800"/>
          <p14:tracePt t="28676" x="4889500" y="2578100"/>
          <p14:tracePt t="28692" x="4908550" y="2578100"/>
          <p14:tracePt t="28709" x="4921250" y="2578100"/>
          <p14:tracePt t="28726" x="4927600" y="2578100"/>
          <p14:tracePt t="28742" x="4940300" y="2584450"/>
          <p14:tracePt t="28759" x="4946650" y="2584450"/>
          <p14:tracePt t="28776" x="4953000" y="2590800"/>
          <p14:tracePt t="28793" x="4965700" y="2603500"/>
          <p14:tracePt t="28809" x="4965700" y="2609850"/>
          <p14:tracePt t="28826" x="4972050" y="2616200"/>
          <p14:tracePt t="28842" x="4978400" y="2622550"/>
          <p14:tracePt t="28881" x="4978400" y="2628900"/>
          <p14:tracePt t="28905" x="4972050" y="2641600"/>
          <p14:tracePt t="28913" x="4959350" y="2654300"/>
          <p14:tracePt t="28921" x="4953000" y="2660650"/>
          <p14:tracePt t="28929" x="4940300" y="2667000"/>
          <p14:tracePt t="28942" x="4927600" y="2679700"/>
          <p14:tracePt t="28959" x="4914900" y="2686050"/>
          <p14:tracePt t="28976" x="4895850" y="2698750"/>
          <p14:tracePt t="28992" x="4889500" y="2705100"/>
          <p14:tracePt t="29170" x="4870450" y="2692400"/>
          <p14:tracePt t="29178" x="4864100" y="2673350"/>
          <p14:tracePt t="29193" x="4845050" y="2654300"/>
          <p14:tracePt t="29209" x="4832350" y="2622550"/>
          <p14:tracePt t="29226" x="4826000" y="2609850"/>
          <p14:tracePt t="29242" x="4826000" y="2578100"/>
          <p14:tracePt t="29259" x="4826000" y="2559050"/>
          <p14:tracePt t="29276" x="4826000" y="2540000"/>
          <p14:tracePt t="29292" x="4832350" y="2508250"/>
          <p14:tracePt t="29309" x="4838700" y="2495550"/>
          <p14:tracePt t="29326" x="4864100" y="2489200"/>
          <p14:tracePt t="29342" x="4876800" y="2482850"/>
          <p14:tracePt t="29359" x="4876800" y="2476500"/>
          <p14:tracePt t="29378" x="4883150" y="2476500"/>
          <p14:tracePt t="29393" x="4889500" y="2476500"/>
          <p14:tracePt t="29410" x="4895850" y="2476500"/>
          <p14:tracePt t="29426" x="4908550" y="2476500"/>
          <p14:tracePt t="29442" x="4921250" y="2476500"/>
          <p14:tracePt t="29459" x="4927600" y="2476500"/>
          <p14:tracePt t="29476" x="4933950" y="2476500"/>
          <p14:tracePt t="29492" x="4953000" y="2482850"/>
          <p14:tracePt t="29509" x="4959350" y="2495550"/>
          <p14:tracePt t="29526" x="4978400" y="2514600"/>
          <p14:tracePt t="29542" x="4991100" y="2520950"/>
          <p14:tracePt t="29559" x="4991100" y="2533650"/>
          <p14:tracePt t="29576" x="4997450" y="2540000"/>
          <p14:tracePt t="29593" x="4997450" y="2552700"/>
          <p14:tracePt t="29609" x="4997450" y="2559050"/>
          <p14:tracePt t="29626" x="4997450" y="2571750"/>
          <p14:tracePt t="29643" x="4997450" y="2578100"/>
          <p14:tracePt t="29659" x="4978400" y="2597150"/>
          <p14:tracePt t="29676" x="4946650" y="2603500"/>
          <p14:tracePt t="29692" x="4933950" y="2616200"/>
          <p14:tracePt t="29709" x="4927600" y="2616200"/>
          <p14:tracePt t="29726" x="4914900" y="2622550"/>
          <p14:tracePt t="29759" x="4902200" y="2622550"/>
          <p14:tracePt t="29776" x="4870450" y="2628900"/>
          <p14:tracePt t="29777" x="4864100" y="2628900"/>
          <p14:tracePt t="29792" x="4845050" y="2641600"/>
          <p14:tracePt t="29809" x="4838700" y="2641600"/>
          <p14:tracePt t="29922" x="4819650" y="2635250"/>
          <p14:tracePt t="29938" x="4813300" y="2635250"/>
          <p14:tracePt t="29947" x="4813300" y="2622550"/>
          <p14:tracePt t="29959" x="4800600" y="2616200"/>
          <p14:tracePt t="29976" x="4794250" y="2590800"/>
          <p14:tracePt t="29978" x="4787900" y="2578100"/>
          <p14:tracePt t="29993" x="4787900" y="2565400"/>
          <p14:tracePt t="30009" x="4787900" y="2559050"/>
          <p14:tracePt t="30026" x="4787900" y="2540000"/>
          <p14:tracePt t="30042" x="4787900" y="2527300"/>
          <p14:tracePt t="30059" x="4787900" y="2514600"/>
          <p14:tracePt t="30076" x="4787900" y="2501900"/>
          <p14:tracePt t="30093" x="4794250" y="2501900"/>
          <p14:tracePt t="30109" x="4819650" y="2495550"/>
          <p14:tracePt t="30126" x="4845050" y="2489200"/>
          <p14:tracePt t="30142" x="4864100" y="2489200"/>
          <p14:tracePt t="30159" x="4883150" y="2489200"/>
          <p14:tracePt t="30176" x="4895850" y="2489200"/>
          <p14:tracePt t="30193" x="4908550" y="2495550"/>
          <p14:tracePt t="30209" x="4914900" y="2495550"/>
          <p14:tracePt t="30226" x="4921250" y="2501900"/>
          <p14:tracePt t="30242" x="4927600" y="2508250"/>
          <p14:tracePt t="30259" x="4933950" y="2520950"/>
          <p14:tracePt t="30276" x="4940300" y="2540000"/>
          <p14:tracePt t="30292" x="4940300" y="2559050"/>
          <p14:tracePt t="30309" x="4940300" y="2584450"/>
          <p14:tracePt t="30326" x="4940300" y="2603500"/>
          <p14:tracePt t="30342" x="4940300" y="2616200"/>
          <p14:tracePt t="30359" x="4940300" y="2635250"/>
          <p14:tracePt t="30376" x="4933950" y="2654300"/>
          <p14:tracePt t="30376" x="4933950" y="2660650"/>
          <p14:tracePt t="30392" x="4921250" y="2673350"/>
          <p14:tracePt t="30409" x="4914900" y="2679700"/>
          <p14:tracePt t="30426" x="4902200" y="2692400"/>
          <p14:tracePt t="30442" x="4889500" y="2698750"/>
          <p14:tracePt t="30459" x="4876800" y="2705100"/>
          <p14:tracePt t="30476" x="4857750" y="2705100"/>
          <p14:tracePt t="30492" x="4845050" y="2705100"/>
          <p14:tracePt t="30509" x="4838700" y="2705100"/>
          <p14:tracePt t="30526" x="4832350" y="2705100"/>
          <p14:tracePt t="30542" x="4826000" y="2705100"/>
          <p14:tracePt t="30601" x="4819650" y="2705100"/>
          <p14:tracePt t="30609" x="4806950" y="2705100"/>
          <p14:tracePt t="30617" x="4800600" y="2705100"/>
          <p14:tracePt t="30626" x="4800600" y="2698750"/>
          <p14:tracePt t="30642" x="4781550" y="2679700"/>
          <p14:tracePt t="30659" x="4775200" y="2654300"/>
          <p14:tracePt t="30676" x="4775200" y="2622550"/>
          <p14:tracePt t="30692" x="4775200" y="2584450"/>
          <p14:tracePt t="30709" x="4775200" y="2552700"/>
          <p14:tracePt t="30726" x="4781550" y="2533650"/>
          <p14:tracePt t="30742" x="4800600" y="2514600"/>
          <p14:tracePt t="30759" x="4813300" y="2501900"/>
          <p14:tracePt t="30776" x="4819650" y="2501900"/>
          <p14:tracePt t="30777" x="4826000" y="2501900"/>
          <p14:tracePt t="30793" x="4838700" y="2501900"/>
          <p14:tracePt t="30809" x="4870450" y="2501900"/>
          <p14:tracePt t="30826" x="4914900" y="2501900"/>
          <p14:tracePt t="30843" x="4946650" y="2501900"/>
          <p14:tracePt t="30859" x="4959350" y="2501900"/>
          <p14:tracePt t="30876" x="4965700" y="2501900"/>
          <p14:tracePt t="31057" x="0" y="0"/>
        </p14:tracePtLst>
        <p14:tracePtLst>
          <p14:tracePt t="31835" x="4775200" y="2000250"/>
          <p14:tracePt t="31977" x="4775200" y="1993900"/>
          <p14:tracePt t="31993" x="4775200" y="1987550"/>
          <p14:tracePt t="32001" x="4781550" y="1974850"/>
          <p14:tracePt t="32009" x="4794250" y="1968500"/>
          <p14:tracePt t="32026" x="4819650" y="1962150"/>
          <p14:tracePt t="32042" x="4832350" y="1955800"/>
          <p14:tracePt t="32059" x="4838700" y="1955800"/>
          <p14:tracePt t="32076" x="4857750" y="1955800"/>
          <p14:tracePt t="32093" x="4883150" y="1955800"/>
          <p14:tracePt t="32109" x="4908550" y="1955800"/>
          <p14:tracePt t="32126" x="4933950" y="1955800"/>
          <p14:tracePt t="32142" x="4953000" y="1955800"/>
          <p14:tracePt t="32159" x="4965700" y="1955800"/>
          <p14:tracePt t="32161" x="4972050" y="1955800"/>
          <p14:tracePt t="32176" x="4978400" y="1955800"/>
          <p14:tracePt t="32193" x="5022850" y="1968500"/>
          <p14:tracePt t="32209" x="5067300" y="1981200"/>
          <p14:tracePt t="32226" x="5118100" y="1987550"/>
          <p14:tracePt t="32242" x="5149850" y="1993900"/>
          <p14:tracePt t="32259" x="5162550" y="1993900"/>
          <p14:tracePt t="32276" x="5187950" y="2006600"/>
          <p14:tracePt t="32292" x="5207000" y="2006600"/>
          <p14:tracePt t="32309" x="5270500" y="2038350"/>
          <p14:tracePt t="32326" x="5346700" y="2057400"/>
          <p14:tracePt t="32342" x="5384800" y="2063750"/>
          <p14:tracePt t="32359" x="5410200" y="2063750"/>
          <p14:tracePt t="32360" x="5416550" y="2063750"/>
          <p14:tracePt t="32376" x="5422900" y="2063750"/>
          <p14:tracePt t="32377" x="5429250" y="2070100"/>
          <p14:tracePt t="32393" x="5441950" y="2070100"/>
          <p14:tracePt t="32409" x="5467350" y="2082800"/>
          <p14:tracePt t="32426" x="5511800" y="2095500"/>
          <p14:tracePt t="32442" x="5518150" y="2101850"/>
          <p14:tracePt t="32546" x="5518150" y="2114550"/>
          <p14:tracePt t="32553" x="5524500" y="2120900"/>
          <p14:tracePt t="32561" x="5530850" y="2139950"/>
          <p14:tracePt t="32576" x="5537200" y="2139950"/>
          <p14:tracePt t="32593" x="5543550" y="2178050"/>
          <p14:tracePt t="32609" x="5562600" y="2209800"/>
          <p14:tracePt t="32626" x="5581650" y="2266950"/>
          <p14:tracePt t="32643" x="5588000" y="2324100"/>
          <p14:tracePt t="32659" x="5588000" y="2368550"/>
          <p14:tracePt t="32676" x="5588000" y="2393950"/>
          <p14:tracePt t="32693" x="5588000" y="2413000"/>
          <p14:tracePt t="32709" x="5588000" y="2438400"/>
          <p14:tracePt t="32726" x="5588000" y="2451100"/>
          <p14:tracePt t="32742" x="5588000" y="2463800"/>
          <p14:tracePt t="32759" x="5588000" y="2482850"/>
          <p14:tracePt t="32776" x="5581650" y="2495550"/>
          <p14:tracePt t="32793" x="5562600" y="2520950"/>
          <p14:tracePt t="32809" x="5556250" y="2533650"/>
          <p14:tracePt t="32826" x="5549900" y="2546350"/>
          <p14:tracePt t="32843" x="5537200" y="2552700"/>
          <p14:tracePt t="32859" x="5518150" y="2571750"/>
          <p14:tracePt t="32876" x="5492750" y="2590800"/>
          <p14:tracePt t="32893" x="5467350" y="2609850"/>
          <p14:tracePt t="32909" x="5435600" y="2635250"/>
          <p14:tracePt t="32926" x="5416550" y="2654300"/>
          <p14:tracePt t="32943" x="5397500" y="2673350"/>
          <p14:tracePt t="32959" x="5378450" y="2686050"/>
          <p14:tracePt t="32962" x="5372100" y="2698750"/>
          <p14:tracePt t="32976" x="5353050" y="2711450"/>
          <p14:tracePt t="32993" x="5302250" y="2749550"/>
          <p14:tracePt t="33009" x="5283200" y="2774950"/>
          <p14:tracePt t="33026" x="5276850" y="2787650"/>
          <p14:tracePt t="33042" x="5257800" y="2806700"/>
          <p14:tracePt t="33059" x="5245100" y="2825750"/>
          <p14:tracePt t="33076" x="5232400" y="2832100"/>
          <p14:tracePt t="33093" x="5232400" y="2844800"/>
          <p14:tracePt t="33109" x="5219700" y="2857500"/>
          <p14:tracePt t="33126" x="5219700" y="2870200"/>
          <p14:tracePt t="33142" x="5213350" y="2882900"/>
          <p14:tracePt t="33159" x="5200650" y="2914650"/>
          <p14:tracePt t="33176" x="5200650" y="2921000"/>
          <p14:tracePt t="33193" x="5194300" y="2946400"/>
          <p14:tracePt t="33209" x="5194300" y="2965450"/>
          <p14:tracePt t="33226" x="5194300" y="2984500"/>
          <p14:tracePt t="33242" x="5194300" y="3003550"/>
          <p14:tracePt t="33259" x="5194300" y="3022600"/>
          <p14:tracePt t="33276" x="5194300" y="3054350"/>
          <p14:tracePt t="33292" x="5194300" y="3073400"/>
          <p14:tracePt t="33309" x="5194300" y="3092450"/>
          <p14:tracePt t="33326" x="5200650" y="3111500"/>
          <p14:tracePt t="33342" x="5207000" y="3124200"/>
          <p14:tracePt t="33359" x="5213350" y="3143250"/>
          <p14:tracePt t="33376" x="5226050" y="3155950"/>
          <p14:tracePt t="33376" x="5226050" y="3175000"/>
          <p14:tracePt t="33393" x="5251450" y="3200400"/>
          <p14:tracePt t="33409" x="5264150" y="3213100"/>
          <p14:tracePt t="33426" x="5289550" y="3225800"/>
          <p14:tracePt t="33442" x="5302250" y="3238500"/>
          <p14:tracePt t="33459" x="5321300" y="3244850"/>
          <p14:tracePt t="33476" x="5340350" y="3251200"/>
          <p14:tracePt t="33492" x="5372100" y="3276600"/>
          <p14:tracePt t="33509" x="5403850" y="3282950"/>
          <p14:tracePt t="33526" x="5422900" y="3295650"/>
          <p14:tracePt t="33542" x="5448300" y="3295650"/>
          <p14:tracePt t="33559" x="5461000" y="3295650"/>
          <p14:tracePt t="33576" x="5480050" y="3295650"/>
          <p14:tracePt t="33592" x="5492750" y="3302000"/>
          <p14:tracePt t="33729" x="0" y="0"/>
        </p14:tracePtLst>
        <p14:tracePtLst>
          <p14:tracePt t="39195" x="5035550" y="5549900"/>
          <p14:tracePt t="39355" x="5054600" y="5549900"/>
          <p14:tracePt t="39364" x="5080000" y="5549900"/>
          <p14:tracePt t="39376" x="5105400" y="5549900"/>
          <p14:tracePt t="39393" x="5175250" y="5543550"/>
          <p14:tracePt t="39410" x="5200650" y="5537200"/>
          <p14:tracePt t="39426" x="5213350" y="5537200"/>
          <p14:tracePt t="39443" x="5226050" y="5537200"/>
          <p14:tracePt t="39459" x="5245100" y="5537200"/>
          <p14:tracePt t="39476" x="5270500" y="5537200"/>
          <p14:tracePt t="39492" x="5308600" y="5537200"/>
          <p14:tracePt t="39509" x="5346700" y="5543550"/>
          <p14:tracePt t="39526" x="5391150" y="5549900"/>
          <p14:tracePt t="39530" x="5429250" y="5562600"/>
          <p14:tracePt t="39543" x="5441950" y="5562600"/>
          <p14:tracePt t="39559" x="5499100" y="5581650"/>
          <p14:tracePt t="39562" x="5524500" y="5588000"/>
          <p14:tracePt t="39576" x="5562600" y="5600700"/>
          <p14:tracePt t="39593" x="5689600" y="5613400"/>
          <p14:tracePt t="39609" x="5803900" y="5632450"/>
          <p14:tracePt t="39626" x="5905500" y="5638800"/>
          <p14:tracePt t="39642" x="5969000" y="5638800"/>
          <p14:tracePt t="39659" x="6026150" y="5638800"/>
          <p14:tracePt t="39676" x="6070600" y="5638800"/>
          <p14:tracePt t="39693" x="6115050" y="5638800"/>
          <p14:tracePt t="39709" x="6159500" y="5638800"/>
          <p14:tracePt t="39726" x="6216650" y="5638800"/>
          <p14:tracePt t="39743" x="6267450" y="5638800"/>
          <p14:tracePt t="39759" x="6299200" y="5638800"/>
          <p14:tracePt t="39760" x="6311900" y="5638800"/>
          <p14:tracePt t="39776" x="6318250" y="5638800"/>
          <p14:tracePt t="39777" x="6337300" y="5638800"/>
          <p14:tracePt t="39792" x="6375400" y="5638800"/>
          <p14:tracePt t="39809" x="6419850" y="5638800"/>
          <p14:tracePt t="39826" x="6470650" y="5632450"/>
          <p14:tracePt t="39843" x="6515100" y="5632450"/>
          <p14:tracePt t="39859" x="6534150" y="5632450"/>
          <p14:tracePt t="40146" x="6540500" y="5632450"/>
          <p14:tracePt t="40242" x="6546850" y="5632450"/>
          <p14:tracePt t="40258" x="6553200" y="5632450"/>
          <p14:tracePt t="40338" x="6546850" y="5619750"/>
          <p14:tracePt t="40338" x="0" y="0"/>
        </p14:tracePtLst>
        <p14:tracePtLst>
          <p14:tracePt t="41145" x="2635250" y="5448300"/>
          <p14:tracePt t="41202" x="2654300" y="5467350"/>
          <p14:tracePt t="41213" x="2705100" y="5480050"/>
          <p14:tracePt t="41226" x="2819400" y="5518150"/>
          <p14:tracePt t="41243" x="2990850" y="5537200"/>
          <p14:tracePt t="41259" x="3155950" y="5562600"/>
          <p14:tracePt t="41276" x="3263900" y="5581650"/>
          <p14:tracePt t="41292" x="3327400" y="5588000"/>
          <p14:tracePt t="41309" x="3371850" y="5594350"/>
          <p14:tracePt t="41326" x="3416300" y="5600700"/>
          <p14:tracePt t="41342" x="3473450" y="5613400"/>
          <p14:tracePt t="41359" x="3568700" y="5619750"/>
          <p14:tracePt t="41376" x="3676650" y="5638800"/>
          <p14:tracePt t="41377" x="3733800" y="5645150"/>
          <p14:tracePt t="41393" x="3803650" y="5651500"/>
          <p14:tracePt t="41409" x="3867150" y="5670550"/>
          <p14:tracePt t="41426" x="3886200" y="5670550"/>
          <p14:tracePt t="41442" x="3905250" y="5676900"/>
          <p14:tracePt t="41459" x="3930650" y="5676900"/>
          <p14:tracePt t="41476" x="3981450" y="5683250"/>
          <p14:tracePt t="41493" x="4070350" y="5683250"/>
          <p14:tracePt t="41509" x="4152900" y="5683250"/>
          <p14:tracePt t="41526" x="4184650" y="5683250"/>
          <p14:tracePt t="41542" x="4191000" y="5683250"/>
          <p14:tracePt t="41857" x="0" y="0"/>
        </p14:tracePtLst>
        <p14:tracePtLst>
          <p14:tracePt t="54131" x="5530850" y="2520950"/>
          <p14:tracePt t="54138" x="5530850" y="2533650"/>
          <p14:tracePt t="54146" x="5543550" y="2552700"/>
          <p14:tracePt t="54159" x="5543550" y="2559050"/>
          <p14:tracePt t="54176" x="5543550" y="2578100"/>
          <p14:tracePt t="54178" x="5543550" y="2597150"/>
          <p14:tracePt t="54193" x="5543550" y="2622550"/>
          <p14:tracePt t="54209" x="5543550" y="2654300"/>
          <p14:tracePt t="54226" x="5543550" y="2692400"/>
          <p14:tracePt t="54242" x="5543550" y="2730500"/>
          <p14:tracePt t="54259" x="5518150" y="2787650"/>
          <p14:tracePt t="54276" x="5492750" y="2838450"/>
          <p14:tracePt t="54292" x="5454650" y="2882900"/>
          <p14:tracePt t="54309" x="5391150" y="2933700"/>
          <p14:tracePt t="54326" x="5334000" y="2971800"/>
          <p14:tracePt t="54342" x="5289550" y="2984500"/>
          <p14:tracePt t="54359" x="5251450" y="2997200"/>
          <p14:tracePt t="54376" x="5219700" y="3003550"/>
          <p14:tracePt t="54377" x="5207000" y="3003550"/>
          <p14:tracePt t="54393" x="5168900" y="3003550"/>
          <p14:tracePt t="54409" x="5137150" y="3003550"/>
          <p14:tracePt t="54426" x="5118100" y="2997200"/>
          <p14:tracePt t="54442" x="5080000" y="2965450"/>
          <p14:tracePt t="54459" x="5029200" y="2914650"/>
          <p14:tracePt t="54476" x="4991100" y="2838450"/>
          <p14:tracePt t="54492" x="4972050" y="2781300"/>
          <p14:tracePt t="54509" x="4972050" y="2730500"/>
          <p14:tracePt t="54526" x="4991100" y="2686050"/>
          <p14:tracePt t="54543" x="5029200" y="2654300"/>
          <p14:tracePt t="54559" x="5080000" y="2635250"/>
          <p14:tracePt t="54576" x="5137150" y="2628900"/>
          <p14:tracePt t="54578" x="5162550" y="2628900"/>
          <p14:tracePt t="54594" x="5207000" y="2628900"/>
          <p14:tracePt t="54609" x="5264150" y="2628900"/>
          <p14:tracePt t="54627" x="5353050" y="2647950"/>
          <p14:tracePt t="54642" x="5422900" y="2686050"/>
          <p14:tracePt t="54660" x="5486400" y="2730500"/>
          <p14:tracePt t="54676" x="5530850" y="2781300"/>
          <p14:tracePt t="54693" x="5568950" y="2838450"/>
          <p14:tracePt t="54709" x="5594350" y="2863850"/>
          <p14:tracePt t="54726" x="5613400" y="2901950"/>
          <p14:tracePt t="54742" x="5626100" y="2940050"/>
          <p14:tracePt t="54759" x="5632450" y="2984500"/>
          <p14:tracePt t="54761" x="5632450" y="3009900"/>
          <p14:tracePt t="54776" x="5632450" y="3048000"/>
          <p14:tracePt t="54793" x="5588000" y="3124200"/>
          <p14:tracePt t="54809" x="5537200" y="3155950"/>
          <p14:tracePt t="54826" x="5473700" y="3175000"/>
          <p14:tracePt t="54842" x="5422900" y="3194050"/>
          <p14:tracePt t="54859" x="5397500" y="3200400"/>
          <p14:tracePt t="54876" x="5378450" y="3200400"/>
          <p14:tracePt t="54892" x="5365750" y="3200400"/>
          <p14:tracePt t="54921" x="5359400" y="3200400"/>
          <p14:tracePt t="54929" x="5353050" y="3194050"/>
          <p14:tracePt t="54942" x="5346700" y="3194050"/>
          <p14:tracePt t="54959" x="5340350" y="3187700"/>
          <p14:tracePt t="54976" x="5334000" y="3181350"/>
          <p14:tracePt t="55009" x="5327650" y="3175000"/>
          <p14:tracePt t="55026" x="5314950" y="3175000"/>
          <p14:tracePt t="55042" x="5308600" y="3168650"/>
          <p14:tracePt t="55113" x="0" y="0"/>
        </p14:tracePtLst>
        <p14:tracePtLst>
          <p14:tracePt t="61099" x="4813300" y="2317750"/>
          <p14:tracePt t="61218" x="4819650" y="2317750"/>
          <p14:tracePt t="61230" x="4819650" y="2336800"/>
          <p14:tracePt t="61242" x="4787900" y="2374900"/>
          <p14:tracePt t="61260" x="4762500" y="2406650"/>
          <p14:tracePt t="61276" x="4743450" y="2432050"/>
          <p14:tracePt t="61293" x="4737100" y="2438400"/>
          <p14:tracePt t="61309" x="4724400" y="2444750"/>
          <p14:tracePt t="61326" x="4711700" y="2444750"/>
          <p14:tracePt t="61342" x="4686300" y="2444750"/>
          <p14:tracePt t="61359" x="4648200" y="2444750"/>
          <p14:tracePt t="61376" x="4610100" y="2444750"/>
          <p14:tracePt t="61393" x="4578350" y="2425700"/>
          <p14:tracePt t="61409" x="4552950" y="2413000"/>
          <p14:tracePt t="61426" x="4540250" y="2400300"/>
          <p14:tracePt t="61442" x="4533900" y="2381250"/>
          <p14:tracePt t="61459" x="4533900" y="2362200"/>
          <p14:tracePt t="61476" x="4533900" y="2330450"/>
          <p14:tracePt t="61492" x="4533900" y="2317750"/>
          <p14:tracePt t="61509" x="4546600" y="2298700"/>
          <p14:tracePt t="61526" x="4591050" y="2286000"/>
          <p14:tracePt t="61542" x="4654550" y="2266950"/>
          <p14:tracePt t="61559" x="4724400" y="2260600"/>
          <p14:tracePt t="61576" x="4762500" y="2260600"/>
          <p14:tracePt t="61593" x="4806950" y="2260600"/>
          <p14:tracePt t="61609" x="4826000" y="2260600"/>
          <p14:tracePt t="61626" x="4838700" y="2266950"/>
          <p14:tracePt t="61642" x="4851400" y="2279650"/>
          <p14:tracePt t="61659" x="4870450" y="2311400"/>
          <p14:tracePt t="61676" x="4889500" y="2343150"/>
          <p14:tracePt t="61692" x="4902200" y="2374900"/>
          <p14:tracePt t="61709" x="4914900" y="2393950"/>
          <p14:tracePt t="61726" x="4933950" y="2432050"/>
          <p14:tracePt t="61743" x="4940300" y="2463800"/>
          <p14:tracePt t="61759" x="4940300" y="2489200"/>
          <p14:tracePt t="61761" x="4940300" y="2501900"/>
          <p14:tracePt t="61776" x="4940300" y="2514600"/>
          <p14:tracePt t="61793" x="4940300" y="2540000"/>
          <p14:tracePt t="61809" x="4927600" y="2559050"/>
          <p14:tracePt t="61826" x="4908550" y="2584450"/>
          <p14:tracePt t="61842" x="4883150" y="2603500"/>
          <p14:tracePt t="61859" x="4857750" y="2616200"/>
          <p14:tracePt t="61876" x="4826000" y="2635250"/>
          <p14:tracePt t="61892" x="4800600" y="2641600"/>
          <p14:tracePt t="61909" x="4787900" y="2654300"/>
          <p14:tracePt t="61926" x="4781550" y="2654300"/>
          <p14:tracePt t="61953" x="4775200" y="2654300"/>
          <p14:tracePt t="61961" x="4768850" y="2654300"/>
          <p14:tracePt t="61976" x="4756150" y="2654300"/>
          <p14:tracePt t="61993" x="4737100" y="2628900"/>
          <p14:tracePt t="62009" x="4718050" y="2603500"/>
          <p14:tracePt t="62026" x="4711700" y="2578100"/>
          <p14:tracePt t="62043" x="4686300" y="2540000"/>
          <p14:tracePt t="62059" x="4686300" y="2520950"/>
          <p14:tracePt t="62076" x="4686300" y="2489200"/>
          <p14:tracePt t="62093" x="4679950" y="2470150"/>
          <p14:tracePt t="62109" x="4679950" y="2444750"/>
          <p14:tracePt t="62126" x="4692650" y="2406650"/>
          <p14:tracePt t="62142" x="4711700" y="2368550"/>
          <p14:tracePt t="62159" x="4743450" y="2336800"/>
          <p14:tracePt t="62161" x="4756150" y="2324100"/>
          <p14:tracePt t="62176" x="4775200" y="2311400"/>
          <p14:tracePt t="62193" x="4813300" y="2286000"/>
          <p14:tracePt t="62209" x="4851400" y="2279650"/>
          <p14:tracePt t="62226" x="4870450" y="2273300"/>
          <p14:tracePt t="62243" x="4876800" y="2273300"/>
          <p14:tracePt t="62259" x="4889500" y="2273300"/>
          <p14:tracePt t="62276" x="4902200" y="2273300"/>
          <p14:tracePt t="62292" x="4927600" y="2273300"/>
          <p14:tracePt t="62309" x="4946650" y="2286000"/>
          <p14:tracePt t="62326" x="4972050" y="2305050"/>
          <p14:tracePt t="62345" x="4972050" y="2311400"/>
          <p14:tracePt t="62359" x="4978400" y="2317750"/>
          <p14:tracePt t="62376" x="4984750" y="2324100"/>
          <p14:tracePt t="62393" x="4984750" y="2330450"/>
          <p14:tracePt t="62409" x="4984750" y="2343150"/>
          <p14:tracePt t="62426" x="4984750" y="2362200"/>
          <p14:tracePt t="62443" x="4965700" y="2387600"/>
          <p14:tracePt t="62459" x="4940300" y="2413000"/>
          <p14:tracePt t="62477" x="4914900" y="2432050"/>
          <p14:tracePt t="62493" x="4889500" y="2451100"/>
          <p14:tracePt t="62510" x="4864100" y="2457450"/>
          <p14:tracePt t="62526" x="4845050" y="2463800"/>
          <p14:tracePt t="62530" x="4832350" y="2463800"/>
          <p14:tracePt t="62543" x="4826000" y="2463800"/>
          <p14:tracePt t="62559" x="4813300" y="2463800"/>
          <p14:tracePt t="62561" x="4806950" y="2463800"/>
          <p14:tracePt t="62576" x="4794250" y="2463800"/>
          <p14:tracePt t="62593" x="4762500" y="2463800"/>
          <p14:tracePt t="62609" x="4743450" y="2463800"/>
          <p14:tracePt t="62626" x="4737100" y="2457450"/>
          <p14:tracePt t="62643" x="4724400" y="2444750"/>
          <p14:tracePt t="62659" x="4724400" y="2425700"/>
          <p14:tracePt t="62676" x="4711700" y="2406650"/>
          <p14:tracePt t="62693" x="4699000" y="2368550"/>
          <p14:tracePt t="62709" x="4699000" y="2343150"/>
          <p14:tracePt t="62726" x="4699000" y="2298700"/>
          <p14:tracePt t="62742" x="4711700" y="2260600"/>
          <p14:tracePt t="62759" x="4737100" y="2222500"/>
          <p14:tracePt t="62762" x="4749800" y="2209800"/>
          <p14:tracePt t="62776" x="4775200" y="2190750"/>
          <p14:tracePt t="62793" x="4806950" y="2178050"/>
          <p14:tracePt t="62809" x="4826000" y="2178050"/>
          <p14:tracePt t="62826" x="4838700" y="2178050"/>
          <p14:tracePt t="62842" x="4857750" y="2184400"/>
          <p14:tracePt t="62859" x="4876800" y="2197100"/>
          <p14:tracePt t="62876" x="4908550" y="2222500"/>
          <p14:tracePt t="62892" x="4933950" y="2241550"/>
          <p14:tracePt t="62910" x="4953000" y="2266950"/>
          <p14:tracePt t="62926" x="4965700" y="2286000"/>
          <p14:tracePt t="62943" x="4972050" y="2311400"/>
          <p14:tracePt t="62946" x="4978400" y="2330450"/>
          <p14:tracePt t="62976" x="4978400" y="2349500"/>
          <p14:tracePt t="62978" x="4978400" y="2355850"/>
          <p14:tracePt t="62993" x="4978400" y="2381250"/>
          <p14:tracePt t="63009" x="4978400" y="2406650"/>
          <p14:tracePt t="63026" x="4940300" y="2438400"/>
          <p14:tracePt t="63043" x="4889500" y="2482850"/>
          <p14:tracePt t="63059" x="4832350" y="2514600"/>
          <p14:tracePt t="63076" x="4800600" y="2533650"/>
          <p14:tracePt t="63092" x="4762500" y="2552700"/>
          <p14:tracePt t="63109" x="4749800" y="2552700"/>
          <p14:tracePt t="63126" x="4730750" y="2552700"/>
          <p14:tracePt t="63142" x="4711700" y="2552700"/>
          <p14:tracePt t="63159" x="4705350" y="2552700"/>
          <p14:tracePt t="63176" x="4692650" y="2552700"/>
          <p14:tracePt t="63201" x="4686300" y="2552700"/>
          <p14:tracePt t="63225" x="4679950" y="2552700"/>
          <p14:tracePt t="63233" x="4667250" y="2540000"/>
          <p14:tracePt t="63242" x="4660900" y="2533650"/>
          <p14:tracePt t="63259" x="4654550" y="2527300"/>
          <p14:tracePt t="63276" x="4641850" y="2514600"/>
          <p14:tracePt t="63293" x="4641850" y="2501900"/>
          <p14:tracePt t="63309" x="4641850" y="2482850"/>
          <p14:tracePt t="63326" x="4641850" y="2470150"/>
          <p14:tracePt t="63343" x="4648200" y="2457450"/>
          <p14:tracePt t="63359" x="4648200" y="2451100"/>
          <p14:tracePt t="63377" x="4660900" y="2451100"/>
          <p14:tracePt t="63577" x="0" y="0"/>
        </p14:tracePtLst>
        <p14:tracePtLst>
          <p14:tracePt t="77010" x="4895850" y="1943100"/>
          <p14:tracePt t="77241" x="4908550" y="1943100"/>
          <p14:tracePt t="77249" x="4914900" y="1943100"/>
          <p14:tracePt t="77273" x="4927600" y="1943100"/>
          <p14:tracePt t="77298" x="4933950" y="1943100"/>
          <p14:tracePt t="77313" x="4946650" y="1943100"/>
          <p14:tracePt t="77441" x="0" y="0"/>
        </p14:tracePtLst>
        <p14:tracePtLst>
          <p14:tracePt t="78018" x="5772150" y="2127250"/>
          <p14:tracePt t="78177" x="5778500" y="2133600"/>
          <p14:tracePt t="78185" x="5778500" y="2146300"/>
          <p14:tracePt t="78193" x="5778500" y="2152650"/>
          <p14:tracePt t="78209" x="5778500" y="2165350"/>
          <p14:tracePt t="78226" x="5772150" y="2178050"/>
          <p14:tracePt t="78345" x="0" y="0"/>
        </p14:tracePtLst>
        <p14:tracePtLst>
          <p14:tracePt t="78884" x="5143500" y="2965450"/>
          <p14:tracePt t="79010" x="5143500" y="2971800"/>
          <p14:tracePt t="79107" x="5143500" y="3003550"/>
          <p14:tracePt t="79116" x="5156200" y="3016250"/>
          <p14:tracePt t="79126" x="5156200" y="3028950"/>
          <p14:tracePt t="79144" x="5175250" y="3054350"/>
          <p14:tracePt t="79161" x="5181600" y="3079750"/>
          <p14:tracePt t="79176" x="5181600" y="3092450"/>
          <p14:tracePt t="79369" x="0" y="0"/>
        </p14:tracePtLst>
        <p14:tracePtLst>
          <p14:tracePt t="90243" x="4806950" y="2438400"/>
          <p14:tracePt t="90249" x="4806950" y="2425700"/>
          <p14:tracePt t="90259" x="4806950" y="2413000"/>
          <p14:tracePt t="90276" x="4806950" y="2381250"/>
          <p14:tracePt t="90293" x="4806950" y="2362200"/>
          <p14:tracePt t="90309" x="4806950" y="2330450"/>
          <p14:tracePt t="90326" x="4806950" y="2324100"/>
          <p14:tracePt t="90342" x="4806950" y="2298700"/>
          <p14:tracePt t="90359" x="4806950" y="2279650"/>
          <p14:tracePt t="90376" x="4819650" y="2241550"/>
          <p14:tracePt t="90377" x="4826000" y="2228850"/>
          <p14:tracePt t="90393" x="4832350" y="2222500"/>
          <p14:tracePt t="90409" x="4832350" y="2216150"/>
          <p14:tracePt t="90426" x="4845050" y="2203450"/>
          <p14:tracePt t="90442" x="4851400" y="2197100"/>
          <p14:tracePt t="90467" x="4864100" y="2197100"/>
          <p14:tracePt t="90476" x="4870450" y="2197100"/>
          <p14:tracePt t="90492" x="4883150" y="2197100"/>
          <p14:tracePt t="90509" x="4889500" y="2197100"/>
          <p14:tracePt t="90526" x="4895850" y="2197100"/>
          <p14:tracePt t="90543" x="4908550" y="2203450"/>
          <p14:tracePt t="90559" x="4927600" y="2228850"/>
          <p14:tracePt t="90576" x="4933950" y="2241550"/>
          <p14:tracePt t="90577" x="4940300" y="2254250"/>
          <p14:tracePt t="90593" x="4946650" y="2286000"/>
          <p14:tracePt t="90609" x="4953000" y="2311400"/>
          <p14:tracePt t="90626" x="4953000" y="2349500"/>
          <p14:tracePt t="90642" x="4953000" y="2381250"/>
          <p14:tracePt t="90659" x="4953000" y="2406650"/>
          <p14:tracePt t="90676" x="4953000" y="2432050"/>
          <p14:tracePt t="90692" x="4927600" y="2470150"/>
          <p14:tracePt t="90709" x="4902200" y="2495550"/>
          <p14:tracePt t="90726" x="4876800" y="2508250"/>
          <p14:tracePt t="90742" x="4857750" y="2527300"/>
          <p14:tracePt t="90759" x="4832350" y="2546350"/>
          <p14:tracePt t="90776" x="4794250" y="2552700"/>
          <p14:tracePt t="90777" x="4762500" y="2565400"/>
          <p14:tracePt t="90793" x="4724400" y="2565400"/>
          <p14:tracePt t="90809" x="4667250" y="2565400"/>
          <p14:tracePt t="90826" x="4603750" y="2565400"/>
          <p14:tracePt t="90842" x="4565650" y="2559050"/>
          <p14:tracePt t="90859" x="4527550" y="2546350"/>
          <p14:tracePt t="90876" x="4514850" y="2540000"/>
          <p14:tracePt t="90892" x="4508500" y="2533650"/>
          <p14:tracePt t="90909" x="4489450" y="2514600"/>
          <p14:tracePt t="90926" x="4464050" y="2495550"/>
          <p14:tracePt t="90942" x="4451350" y="2470150"/>
          <p14:tracePt t="90960" x="4445000" y="2432050"/>
          <p14:tracePt t="90960" x="4445000" y="2419350"/>
          <p14:tracePt t="90976" x="4438650" y="2400300"/>
          <p14:tracePt t="90977" x="4438650" y="2374900"/>
          <p14:tracePt t="90993" x="4438650" y="2336800"/>
          <p14:tracePt t="91009" x="4464050" y="2279650"/>
          <p14:tracePt t="91026" x="4495800" y="2241550"/>
          <p14:tracePt t="91042" x="4514850" y="2228850"/>
          <p14:tracePt t="91060" x="4540250" y="2209800"/>
          <p14:tracePt t="91076" x="4584700" y="2197100"/>
          <p14:tracePt t="91093" x="4660900" y="2190750"/>
          <p14:tracePt t="91109" x="4762500" y="2190750"/>
          <p14:tracePt t="91126" x="4864100" y="2190750"/>
          <p14:tracePt t="91143" x="4927600" y="2190750"/>
          <p14:tracePt t="91159" x="4959350" y="2190750"/>
          <p14:tracePt t="91161" x="4972050" y="2197100"/>
          <p14:tracePt t="91178" x="4978400" y="2203450"/>
          <p14:tracePt t="91193" x="4984750" y="2216150"/>
          <p14:tracePt t="91209" x="4997450" y="2235200"/>
          <p14:tracePt t="91226" x="5003800" y="2254250"/>
          <p14:tracePt t="91243" x="5016500" y="2279650"/>
          <p14:tracePt t="91259" x="5035550" y="2305050"/>
          <p14:tracePt t="91276" x="5054600" y="2336800"/>
          <p14:tracePt t="91293" x="5060950" y="2362200"/>
          <p14:tracePt t="91309" x="5060950" y="2393950"/>
          <p14:tracePt t="91326" x="5060950" y="2413000"/>
          <p14:tracePt t="91342" x="5060950" y="2425700"/>
          <p14:tracePt t="91359" x="5048250" y="2444750"/>
          <p14:tracePt t="91376" x="5022850" y="2463800"/>
          <p14:tracePt t="91393" x="4984750" y="2489200"/>
          <p14:tracePt t="91409" x="4953000" y="2495550"/>
          <p14:tracePt t="91426" x="4908550" y="2501900"/>
          <p14:tracePt t="91442" x="4857750" y="2501900"/>
          <p14:tracePt t="91459" x="4806950" y="2501900"/>
          <p14:tracePt t="91476" x="4756150" y="2501900"/>
          <p14:tracePt t="91492" x="4718050" y="2501900"/>
          <p14:tracePt t="91509" x="4679950" y="2501900"/>
          <p14:tracePt t="91526" x="4660900" y="2501900"/>
          <p14:tracePt t="91542" x="4635500" y="2495550"/>
          <p14:tracePt t="91559" x="4622800" y="2495550"/>
          <p14:tracePt t="91576" x="4610100" y="2489200"/>
          <p14:tracePt t="91593" x="4603750" y="2489200"/>
          <p14:tracePt t="91633" x="4597400" y="2489200"/>
          <p14:tracePt t="91769" x="0" y="0"/>
        </p14:tracePtLst>
        <p14:tracePtLst>
          <p14:tracePt t="108421" x="5321300" y="3143250"/>
          <p14:tracePt t="108603" x="5302250" y="3143250"/>
          <p14:tracePt t="108612" x="5289550" y="3143250"/>
          <p14:tracePt t="108626" x="5245100" y="3143250"/>
          <p14:tracePt t="108643" x="5207000" y="3143250"/>
          <p14:tracePt t="108659" x="5175250" y="3143250"/>
          <p14:tracePt t="108676" x="5162550" y="3143250"/>
          <p14:tracePt t="108692" x="5162550" y="3136900"/>
          <p14:tracePt t="108737" x="5156200" y="3136900"/>
          <p14:tracePt t="109026" x="5143500" y="3130550"/>
          <p14:tracePt t="109034" x="5124450" y="3130550"/>
          <p14:tracePt t="109043" x="5111750" y="3130550"/>
          <p14:tracePt t="109059" x="5086350" y="3130550"/>
          <p14:tracePt t="109076" x="5067300" y="3111500"/>
          <p14:tracePt t="109273" x="0" y="0"/>
        </p14:tracePtLst>
        <p14:tracePtLst>
          <p14:tracePt t="109804" x="5734050" y="2336800"/>
          <p14:tracePt t="109898" x="5734050" y="2330450"/>
          <p14:tracePt t="109910" x="5721350" y="2330450"/>
          <p14:tracePt t="109926" x="5683250" y="2317750"/>
          <p14:tracePt t="109943" x="5651500" y="2305050"/>
          <p14:tracePt t="109945" x="5632450" y="2305050"/>
          <p14:tracePt t="109959" x="5607050" y="2298700"/>
          <p14:tracePt t="109976" x="5562600" y="2292350"/>
          <p14:tracePt t="109977" x="5549900" y="2286000"/>
          <p14:tracePt t="109993" x="5511800" y="2273300"/>
          <p14:tracePt t="110009" x="5473700" y="2260600"/>
          <p14:tracePt t="110026" x="5454650" y="2260600"/>
          <p14:tracePt t="110042" x="5435600" y="2260600"/>
          <p14:tracePt t="110065" x="5429250" y="2254250"/>
          <p14:tracePt t="110169" x="0" y="0"/>
        </p14:tracePtLst>
        <p14:tracePtLst>
          <p14:tracePt t="110625" x="5403850" y="3219450"/>
          <p14:tracePt t="110721" x="5403850" y="3238500"/>
          <p14:tracePt t="110729" x="5403850" y="3276600"/>
          <p14:tracePt t="110737" x="5397500" y="3314700"/>
          <p14:tracePt t="110745" x="5391150" y="3359150"/>
          <p14:tracePt t="110759" x="5391150" y="3390900"/>
          <p14:tracePt t="110776" x="5372100" y="3505200"/>
          <p14:tracePt t="110794" x="5353050" y="3632200"/>
          <p14:tracePt t="110809" x="5353050" y="3689350"/>
          <p14:tracePt t="110827" x="5353050" y="3714750"/>
          <p14:tracePt t="110843" x="5353050" y="3721100"/>
          <p14:tracePt t="110954" x="5353050" y="3695700"/>
          <p14:tracePt t="110961" x="5353050" y="3651250"/>
          <p14:tracePt t="110970" x="5353050" y="3619500"/>
          <p14:tracePt t="110978" x="5353050" y="3575050"/>
          <p14:tracePt t="110993" x="5353050" y="3505200"/>
          <p14:tracePt t="111009" x="5353050" y="3429000"/>
          <p14:tracePt t="111026" x="5353050" y="3390900"/>
          <p14:tracePt t="111044" x="5353050" y="3371850"/>
          <p14:tracePt t="111059" x="5353050" y="3352800"/>
          <p14:tracePt t="111170" x="5353050" y="3378200"/>
          <p14:tracePt t="111178" x="5353050" y="3409950"/>
          <p14:tracePt t="111193" x="5353050" y="3492500"/>
          <p14:tracePt t="111209" x="5353050" y="3549650"/>
          <p14:tracePt t="111226" x="5353050" y="3594100"/>
          <p14:tracePt t="111243" x="5353050" y="3625850"/>
          <p14:tracePt t="111259" x="5353050" y="3638550"/>
          <p14:tracePt t="111345" x="0" y="0"/>
        </p14:tracePtLst>
        <p14:tracePtLst>
          <p14:tracePt t="111938" x="4838700" y="1866900"/>
          <p14:tracePt t="112042" x="4845050" y="1866900"/>
          <p14:tracePt t="112051" x="4857750" y="1866900"/>
          <p14:tracePt t="112059" x="4864100" y="1866900"/>
          <p14:tracePt t="112076" x="4889500" y="1879600"/>
          <p14:tracePt t="112093" x="4889500" y="1885950"/>
          <p14:tracePt t="112109" x="4914900" y="1905000"/>
          <p14:tracePt t="112126" x="4940300" y="1924050"/>
          <p14:tracePt t="112143" x="4946650" y="1930400"/>
          <p14:tracePt t="112159" x="4953000" y="1936750"/>
          <p14:tracePt t="112178" x="4953000" y="1943100"/>
          <p14:tracePt t="112194" x="4953000" y="1949450"/>
          <p14:tracePt t="112210" x="4953000" y="1955800"/>
          <p14:tracePt t="112226" x="4953000" y="1962150"/>
          <p14:tracePt t="112250" x="4946650" y="1962150"/>
          <p14:tracePt t="112259" x="4940300" y="1962150"/>
          <p14:tracePt t="112276" x="4933950" y="1962150"/>
          <p14:tracePt t="112297" x="4927600" y="1962150"/>
          <p14:tracePt t="112369" x="4914900" y="1962150"/>
          <p14:tracePt t="112378" x="4895850" y="1962150"/>
          <p14:tracePt t="112385" x="4889500" y="1949450"/>
          <p14:tracePt t="112394" x="4883150" y="1936750"/>
          <p14:tracePt t="112410" x="4876800" y="1911350"/>
          <p14:tracePt t="112426" x="4876800" y="1905000"/>
          <p14:tracePt t="112689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604448" cy="1066800"/>
          </a:xfrm>
        </p:spPr>
        <p:txBody>
          <a:bodyPr/>
          <a:lstStyle/>
          <a:p>
            <a:r>
              <a:rPr lang="it-IT" dirty="0" err="1" smtClean="0"/>
              <a:t>Example</a:t>
            </a:r>
            <a:r>
              <a:rPr lang="it-IT" dirty="0" smtClean="0"/>
              <a:t>: </a:t>
            </a:r>
            <a:r>
              <a:rPr lang="en-US" dirty="0"/>
              <a:t>Solution of Three-link Planar Arm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4784"/>
            <a:ext cx="3790950" cy="3876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3573016"/>
            <a:ext cx="1628775" cy="485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1700808"/>
            <a:ext cx="5524500" cy="1114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936" y="4149080"/>
            <a:ext cx="2981325" cy="685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76091" y="2910136"/>
            <a:ext cx="2165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INPUT: </a:t>
            </a:r>
            <a:r>
              <a:rPr lang="it-IT" dirty="0" err="1" smtClean="0"/>
              <a:t>px,py</a:t>
            </a:r>
            <a:r>
              <a:rPr lang="it-IT" dirty="0" smtClean="0"/>
              <a:t>,</a:t>
            </a:r>
            <a:r>
              <a:rPr lang="el-GR" dirty="0"/>
              <a:t>φ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5536" y="5157192"/>
            <a:ext cx="3038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Squaring and summing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5896" y="5085184"/>
            <a:ext cx="2800350" cy="1219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6237312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existence of a solution </a:t>
            </a:r>
            <a:r>
              <a:rPr lang="en-US" dirty="0">
                <a:solidFill>
                  <a:srgbClr val="000000"/>
                </a:solidFill>
              </a:rPr>
              <a:t>obviously imposes that -1 &lt; c2 &lt; 1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426121" y="6237312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[…]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113"/>
    </mc:Choice>
    <mc:Fallback xmlns="">
      <p:transition spd="slow" advTm="304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45" x="7791450" y="825500"/>
          <p14:tracePt t="15135" x="7740650" y="806450"/>
          <p14:tracePt t="15143" x="7696200" y="793750"/>
          <p14:tracePt t="15152" x="7677150" y="793750"/>
          <p14:tracePt t="15169" x="7620000" y="774700"/>
          <p14:tracePt t="15186" x="7537450" y="749300"/>
          <p14:tracePt t="15202" x="7480300" y="736600"/>
          <p14:tracePt t="15219" x="7442200" y="730250"/>
          <p14:tracePt t="15236" x="7397750" y="717550"/>
          <p14:tracePt t="15253" x="7346950" y="711200"/>
          <p14:tracePt t="15256" x="7315200" y="704850"/>
          <p14:tracePt t="15270" x="7277100" y="704850"/>
          <p14:tracePt t="15286" x="7181850" y="685800"/>
          <p14:tracePt t="15303" x="7035800" y="666750"/>
          <p14:tracePt t="15319" x="6965950" y="666750"/>
          <p14:tracePt t="15336" x="6896100" y="666750"/>
          <p14:tracePt t="15353" x="6845300" y="666750"/>
          <p14:tracePt t="15369" x="6775450" y="666750"/>
          <p14:tracePt t="15386" x="6699250" y="666750"/>
          <p14:tracePt t="15402" x="6648450" y="666750"/>
          <p14:tracePt t="15419" x="6616700" y="666750"/>
          <p14:tracePt t="15436" x="6584950" y="673100"/>
          <p14:tracePt t="15452" x="6565900" y="679450"/>
          <p14:tracePt t="15488" x="6559550" y="685800"/>
          <p14:tracePt t="15503" x="6559550" y="711200"/>
          <p14:tracePt t="15519" x="6559550" y="736600"/>
          <p14:tracePt t="15536" x="6565900" y="755650"/>
          <p14:tracePt t="15553" x="6578600" y="781050"/>
          <p14:tracePt t="15569" x="6623050" y="806450"/>
          <p14:tracePt t="15586" x="6705600" y="838200"/>
          <p14:tracePt t="15603" x="6858000" y="863600"/>
          <p14:tracePt t="15620" x="7048500" y="895350"/>
          <p14:tracePt t="15636" x="7251700" y="927100"/>
          <p14:tracePt t="15652" x="7442200" y="952500"/>
          <p14:tracePt t="15669" x="7569200" y="965200"/>
          <p14:tracePt t="15686" x="7645400" y="965200"/>
          <p14:tracePt t="15703" x="7683500" y="965200"/>
          <p14:tracePt t="15719" x="7696200" y="958850"/>
          <p14:tracePt t="15736" x="7702550" y="952500"/>
          <p14:tracePt t="15799" x="7702550" y="927100"/>
          <p14:tracePt t="15807" x="7702550" y="914400"/>
          <p14:tracePt t="15815" x="7683500" y="889000"/>
          <p14:tracePt t="15823" x="7632700" y="857250"/>
          <p14:tracePt t="15836" x="7569200" y="831850"/>
          <p14:tracePt t="15852" x="7429500" y="812800"/>
          <p14:tracePt t="15869" x="7270750" y="774700"/>
          <p14:tracePt t="15886" x="7035800" y="736600"/>
          <p14:tracePt t="15903" x="6642100" y="673100"/>
          <p14:tracePt t="15919" x="6381750" y="647700"/>
          <p14:tracePt t="15936" x="6159500" y="622300"/>
          <p14:tracePt t="15952" x="5930900" y="615950"/>
          <p14:tracePt t="15969" x="5702300" y="609600"/>
          <p14:tracePt t="15986" x="5486400" y="609600"/>
          <p14:tracePt t="16002" x="5334000" y="609600"/>
          <p14:tracePt t="16019" x="5194300" y="609600"/>
          <p14:tracePt t="16036" x="5073650" y="609600"/>
          <p14:tracePt t="16052" x="4946650" y="609600"/>
          <p14:tracePt t="16069" x="4806950" y="609600"/>
          <p14:tracePt t="16086" x="4660900" y="609600"/>
          <p14:tracePt t="16103" x="4470400" y="609600"/>
          <p14:tracePt t="16119" x="4368800" y="609600"/>
          <p14:tracePt t="16136" x="4286250" y="609600"/>
          <p14:tracePt t="16152" x="4197350" y="622300"/>
          <p14:tracePt t="16169" x="4121150" y="628650"/>
          <p14:tracePt t="16186" x="4025900" y="660400"/>
          <p14:tracePt t="16202" x="3937000" y="685800"/>
          <p14:tracePt t="16219" x="3854450" y="717550"/>
          <p14:tracePt t="16236" x="3810000" y="730250"/>
          <p14:tracePt t="16252" x="3784600" y="749300"/>
          <p14:tracePt t="16269" x="3765550" y="755650"/>
          <p14:tracePt t="16287" x="3752850" y="768350"/>
          <p14:tracePt t="16376" x="3752850" y="774700"/>
          <p14:tracePt t="16384" x="3771900" y="800100"/>
          <p14:tracePt t="16393" x="3803650" y="831850"/>
          <p14:tracePt t="16402" x="3841750" y="857250"/>
          <p14:tracePt t="16419" x="3930650" y="901700"/>
          <p14:tracePt t="16436" x="4019550" y="933450"/>
          <p14:tracePt t="16452" x="4146550" y="971550"/>
          <p14:tracePt t="16469" x="4279900" y="996950"/>
          <p14:tracePt t="16471" x="4368800" y="1003300"/>
          <p14:tracePt t="16486" x="4451350" y="1016000"/>
          <p14:tracePt t="16503" x="4800600" y="1016000"/>
          <p14:tracePt t="16519" x="4997450" y="1016000"/>
          <p14:tracePt t="16536" x="5137150" y="1016000"/>
          <p14:tracePt t="16552" x="5251450" y="1016000"/>
          <p14:tracePt t="16569" x="5353050" y="1016000"/>
          <p14:tracePt t="16586" x="5461000" y="1016000"/>
          <p14:tracePt t="16603" x="5581650" y="1016000"/>
          <p14:tracePt t="16619" x="5708650" y="1016000"/>
          <p14:tracePt t="16636" x="5810250" y="1016000"/>
          <p14:tracePt t="16652" x="5911850" y="1009650"/>
          <p14:tracePt t="16669" x="6007100" y="1003300"/>
          <p14:tracePt t="16686" x="6134100" y="984250"/>
          <p14:tracePt t="16703" x="6299200" y="958850"/>
          <p14:tracePt t="16719" x="6413500" y="946150"/>
          <p14:tracePt t="16736" x="6540500" y="927100"/>
          <p14:tracePt t="16752" x="6680200" y="901700"/>
          <p14:tracePt t="16769" x="6813550" y="882650"/>
          <p14:tracePt t="16786" x="6940550" y="869950"/>
          <p14:tracePt t="16803" x="7042150" y="869950"/>
          <p14:tracePt t="16819" x="7150100" y="857250"/>
          <p14:tracePt t="16836" x="7245350" y="850900"/>
          <p14:tracePt t="16853" x="7321550" y="838200"/>
          <p14:tracePt t="16869" x="7378700" y="825500"/>
          <p14:tracePt t="16886" x="7410450" y="819150"/>
          <p14:tracePt t="16967" x="7410450" y="806450"/>
          <p14:tracePt t="16975" x="7410450" y="800100"/>
          <p14:tracePt t="16986" x="7410450" y="787400"/>
          <p14:tracePt t="17002" x="7391400" y="755650"/>
          <p14:tracePt t="17019" x="7315200" y="723900"/>
          <p14:tracePt t="17036" x="7175500" y="685800"/>
          <p14:tracePt t="17053" x="7029450" y="660400"/>
          <p14:tracePt t="17069" x="6870700" y="647700"/>
          <p14:tracePt t="17086" x="6686550" y="622300"/>
          <p14:tracePt t="17087" x="6565900" y="615950"/>
          <p14:tracePt t="17103" x="6261100" y="596900"/>
          <p14:tracePt t="17119" x="5911850" y="596900"/>
          <p14:tracePt t="17136" x="5651500" y="596900"/>
          <p14:tracePt t="17152" x="5429250" y="596900"/>
          <p14:tracePt t="17169" x="5264150" y="596900"/>
          <p14:tracePt t="17186" x="5130800" y="596900"/>
          <p14:tracePt t="17202" x="5010150" y="596900"/>
          <p14:tracePt t="17219" x="4902200" y="596900"/>
          <p14:tracePt t="17236" x="4781550" y="596900"/>
          <p14:tracePt t="17252" x="4679950" y="596900"/>
          <p14:tracePt t="17269" x="4610100" y="596900"/>
          <p14:tracePt t="17286" x="4533900" y="596900"/>
          <p14:tracePt t="17287" x="4489450" y="609600"/>
          <p14:tracePt t="17303" x="4432300" y="615950"/>
          <p14:tracePt t="17319" x="4375150" y="641350"/>
          <p14:tracePt t="17336" x="4324350" y="666750"/>
          <p14:tracePt t="17352" x="4298950" y="685800"/>
          <p14:tracePt t="17369" x="4286250" y="698500"/>
          <p14:tracePt t="17386" x="4286250" y="704850"/>
          <p14:tracePt t="17402" x="4279900" y="723900"/>
          <p14:tracePt t="17419" x="4279900" y="742950"/>
          <p14:tracePt t="17436" x="4279900" y="781050"/>
          <p14:tracePt t="17452" x="4305300" y="869950"/>
          <p14:tracePt t="17469" x="4356100" y="933450"/>
          <p14:tracePt t="17486" x="4413250" y="1003300"/>
          <p14:tracePt t="17488" x="4457700" y="1028700"/>
          <p14:tracePt t="17503" x="4584700" y="1098550"/>
          <p14:tracePt t="17519" x="4718050" y="1149350"/>
          <p14:tracePt t="17536" x="4819650" y="1168400"/>
          <p14:tracePt t="17553" x="4940300" y="1181100"/>
          <p14:tracePt t="17570" x="5041900" y="1193800"/>
          <p14:tracePt t="17586" x="5137150" y="1193800"/>
          <p14:tracePt t="17603" x="5232400" y="1193800"/>
          <p14:tracePt t="17619" x="5314950" y="1193800"/>
          <p14:tracePt t="17636" x="5416550" y="1193800"/>
          <p14:tracePt t="17653" x="5511800" y="1193800"/>
          <p14:tracePt t="17669" x="5594350" y="1187450"/>
          <p14:tracePt t="17686" x="5676900" y="1181100"/>
          <p14:tracePt t="17687" x="5721350" y="1168400"/>
          <p14:tracePt t="17703" x="5810250" y="1143000"/>
          <p14:tracePt t="17719" x="5899150" y="1123950"/>
          <p14:tracePt t="17736" x="5988050" y="1092200"/>
          <p14:tracePt t="17752" x="6076950" y="1073150"/>
          <p14:tracePt t="17769" x="6134100" y="1054100"/>
          <p14:tracePt t="17786" x="6184900" y="1041400"/>
          <p14:tracePt t="17802" x="6235700" y="1028700"/>
          <p14:tracePt t="17819" x="6311900" y="1003300"/>
          <p14:tracePt t="17836" x="6388100" y="984250"/>
          <p14:tracePt t="17852" x="6457950" y="977900"/>
          <p14:tracePt t="17869" x="6508750" y="971550"/>
          <p14:tracePt t="17886" x="6527800" y="958850"/>
          <p14:tracePt t="18009" x="6534150" y="958850"/>
          <p14:tracePt t="18024" x="6553200" y="952500"/>
          <p14:tracePt t="18040" x="6559550" y="946150"/>
          <p14:tracePt t="18040" x="0" y="0"/>
        </p14:tracePtLst>
        <p14:tracePtLst>
          <p14:tracePt t="24673" x="4152900" y="2425700"/>
          <p14:tracePt t="24865" x="4165600" y="2425700"/>
          <p14:tracePt t="24876" x="4191000" y="2425700"/>
          <p14:tracePt t="24886" x="4210050" y="2425700"/>
          <p14:tracePt t="24903" x="4267200" y="2444750"/>
          <p14:tracePt t="24919" x="4318000" y="2451100"/>
          <p14:tracePt t="24936" x="4368800" y="2457450"/>
          <p14:tracePt t="24952" x="4413250" y="2457450"/>
          <p14:tracePt t="24969" x="4508500" y="2463800"/>
          <p14:tracePt t="24986" x="4591050" y="2476500"/>
          <p14:tracePt t="25002" x="4686300" y="2482850"/>
          <p14:tracePt t="25019" x="4781550" y="2489200"/>
          <p14:tracePt t="25036" x="4876800" y="2508250"/>
          <p14:tracePt t="25052" x="4933950" y="2508250"/>
          <p14:tracePt t="25069" x="4953000" y="2514600"/>
          <p14:tracePt t="25086" x="4965700" y="2520950"/>
          <p14:tracePt t="25103" x="4984750" y="2520950"/>
          <p14:tracePt t="25119" x="5010150" y="2527300"/>
          <p14:tracePt t="25136" x="5029200" y="2527300"/>
          <p14:tracePt t="25152" x="5060950" y="2527300"/>
          <p14:tracePt t="25169" x="5092700" y="2533650"/>
          <p14:tracePt t="25186" x="5111750" y="2540000"/>
          <p14:tracePt t="25202" x="5137150" y="2540000"/>
          <p14:tracePt t="25219" x="5175250" y="2540000"/>
          <p14:tracePt t="25236" x="5213350" y="2540000"/>
          <p14:tracePt t="25253" x="5264150" y="2546350"/>
          <p14:tracePt t="25269" x="5302250" y="2546350"/>
          <p14:tracePt t="25286" x="5314950" y="2546350"/>
          <p14:tracePt t="25303" x="5321300" y="2546350"/>
          <p14:tracePt t="25320" x="5327650" y="2546350"/>
          <p14:tracePt t="25337" x="5334000" y="2546350"/>
          <p14:tracePt t="25353" x="5353050" y="2546350"/>
          <p14:tracePt t="25369" x="5372100" y="2546350"/>
          <p14:tracePt t="25386" x="5384800" y="2546350"/>
          <p14:tracePt t="25403" x="5391150" y="2546350"/>
          <p14:tracePt t="25419" x="5397500" y="2540000"/>
          <p14:tracePt t="25436" x="5410200" y="2527300"/>
          <p14:tracePt t="25453" x="5429250" y="2508250"/>
          <p14:tracePt t="25469" x="5429250" y="2489200"/>
          <p14:tracePt t="25471" x="5435600" y="2476500"/>
          <p14:tracePt t="25486" x="5435600" y="2470150"/>
          <p14:tracePt t="25503" x="5435600" y="2432050"/>
          <p14:tracePt t="25520" x="5435600" y="2425700"/>
          <p14:tracePt t="25536" x="5435600" y="2406650"/>
          <p14:tracePt t="25553" x="5435600" y="2393950"/>
          <p14:tracePt t="25569" x="5435600" y="2368550"/>
          <p14:tracePt t="25586" x="5422900" y="2349500"/>
          <p14:tracePt t="25603" x="5416550" y="2311400"/>
          <p14:tracePt t="25619" x="5403850" y="2292350"/>
          <p14:tracePt t="25623" x="5397500" y="2273300"/>
          <p14:tracePt t="25636" x="5397500" y="2260600"/>
          <p14:tracePt t="25652" x="5397500" y="2228850"/>
          <p14:tracePt t="25669" x="5384800" y="2209800"/>
          <p14:tracePt t="25686" x="5384800" y="2184400"/>
          <p14:tracePt t="25703" x="5378450" y="2146300"/>
          <p14:tracePt t="25719" x="5378450" y="2133600"/>
          <p14:tracePt t="25736" x="5378450" y="2120900"/>
          <p14:tracePt t="25752" x="5372100" y="2108200"/>
          <p14:tracePt t="25769" x="5365750" y="2095500"/>
          <p14:tracePt t="25786" x="5365750" y="2082800"/>
          <p14:tracePt t="25803" x="5359400" y="2076450"/>
          <p14:tracePt t="25819" x="5359400" y="2057400"/>
          <p14:tracePt t="25852" x="5346700" y="2051050"/>
          <p14:tracePt t="25869" x="5340350" y="2044700"/>
          <p14:tracePt t="25886" x="5340350" y="2038350"/>
          <p14:tracePt t="25903" x="5334000" y="2032000"/>
          <p14:tracePt t="25919" x="5334000" y="2025650"/>
          <p14:tracePt t="25936" x="5327650" y="2019300"/>
          <p14:tracePt t="25952" x="5321300" y="2012950"/>
          <p14:tracePt t="25969" x="5308600" y="2012950"/>
          <p14:tracePt t="25986" x="5283200" y="2000250"/>
          <p14:tracePt t="26002" x="5251450" y="1993900"/>
          <p14:tracePt t="26019" x="5200650" y="1987550"/>
          <p14:tracePt t="26036" x="5130800" y="1968500"/>
          <p14:tracePt t="26053" x="5035550" y="1962150"/>
          <p14:tracePt t="26069" x="4946650" y="1943100"/>
          <p14:tracePt t="26071" x="4908550" y="1936750"/>
          <p14:tracePt t="26086" x="4876800" y="1936750"/>
          <p14:tracePt t="26103" x="4794250" y="1917700"/>
          <p14:tracePt t="26119" x="4762500" y="1911350"/>
          <p14:tracePt t="26136" x="4718050" y="1905000"/>
          <p14:tracePt t="26152" x="4673600" y="1898650"/>
          <p14:tracePt t="26169" x="4629150" y="1898650"/>
          <p14:tracePt t="26186" x="4597400" y="1898650"/>
          <p14:tracePt t="26202" x="4552950" y="1898650"/>
          <p14:tracePt t="26219" x="4521200" y="1898650"/>
          <p14:tracePt t="26236" x="4476750" y="1892300"/>
          <p14:tracePt t="26252" x="4425950" y="1892300"/>
          <p14:tracePt t="26269" x="4368800" y="1892300"/>
          <p14:tracePt t="26271" x="4343400" y="1892300"/>
          <p14:tracePt t="26286" x="4305300" y="1892300"/>
          <p14:tracePt t="26303" x="4210050" y="1892300"/>
          <p14:tracePt t="26319" x="4159250" y="1892300"/>
          <p14:tracePt t="26336" x="4121150" y="1892300"/>
          <p14:tracePt t="26353" x="4089400" y="1892300"/>
          <p14:tracePt t="26369" x="4057650" y="1892300"/>
          <p14:tracePt t="26386" x="4019550" y="1892300"/>
          <p14:tracePt t="26402" x="3981450" y="1892300"/>
          <p14:tracePt t="26419" x="3937000" y="1892300"/>
          <p14:tracePt t="26436" x="3905250" y="1892300"/>
          <p14:tracePt t="26452" x="3854450" y="1892300"/>
          <p14:tracePt t="26469" x="3803650" y="1892300"/>
          <p14:tracePt t="26471" x="3778250" y="1892300"/>
          <p14:tracePt t="26486" x="3759200" y="1892300"/>
          <p14:tracePt t="26503" x="3714750" y="1892300"/>
          <p14:tracePt t="26519" x="3695700" y="1892300"/>
          <p14:tracePt t="26536" x="3689350" y="1892300"/>
          <p14:tracePt t="26553" x="3676650" y="1892300"/>
          <p14:tracePt t="26569" x="3663950" y="1892300"/>
          <p14:tracePt t="26586" x="3651250" y="1892300"/>
          <p14:tracePt t="26602" x="3632200" y="1892300"/>
          <p14:tracePt t="26671" x="3625850" y="1892300"/>
          <p14:tracePt t="26679" x="3619500" y="1905000"/>
          <p14:tracePt t="26695" x="3619500" y="1917700"/>
          <p14:tracePt t="26703" x="3613150" y="1930400"/>
          <p14:tracePt t="26719" x="3613150" y="1955800"/>
          <p14:tracePt t="26736" x="3606800" y="1974850"/>
          <p14:tracePt t="26753" x="3606800" y="2000250"/>
          <p14:tracePt t="26769" x="3606800" y="2012950"/>
          <p14:tracePt t="26786" x="3606800" y="2038350"/>
          <p14:tracePt t="26802" x="3606800" y="2076450"/>
          <p14:tracePt t="26820" x="3606800" y="2101850"/>
          <p14:tracePt t="26836" x="3606800" y="2133600"/>
          <p14:tracePt t="26853" x="3606800" y="2165350"/>
          <p14:tracePt t="26869" x="3606800" y="2190750"/>
          <p14:tracePt t="26886" x="3606800" y="2216150"/>
          <p14:tracePt t="26887" x="3613150" y="2235200"/>
          <p14:tracePt t="26903" x="3619500" y="2260600"/>
          <p14:tracePt t="26919" x="3619500" y="2286000"/>
          <p14:tracePt t="26936" x="3619500" y="2305050"/>
          <p14:tracePt t="26952" x="3638550" y="2324100"/>
          <p14:tracePt t="26969" x="3638550" y="2336800"/>
          <p14:tracePt t="26986" x="3651250" y="2355850"/>
          <p14:tracePt t="27002" x="3657600" y="2374900"/>
          <p14:tracePt t="27019" x="3663950" y="2387600"/>
          <p14:tracePt t="27036" x="3670300" y="2393950"/>
          <p14:tracePt t="27053" x="3683000" y="2400300"/>
          <p14:tracePt t="27069" x="3689350" y="2406650"/>
          <p14:tracePt t="27086" x="3702050" y="2419350"/>
          <p14:tracePt t="27087" x="3714750" y="2419350"/>
          <p14:tracePt t="27103" x="3740150" y="2432050"/>
          <p14:tracePt t="27119" x="3797300" y="2438400"/>
          <p14:tracePt t="27136" x="3867150" y="2451100"/>
          <p14:tracePt t="27152" x="3949700" y="2451100"/>
          <p14:tracePt t="27169" x="4038600" y="2451100"/>
          <p14:tracePt t="27186" x="4114800" y="2451100"/>
          <p14:tracePt t="27202" x="4191000" y="2463800"/>
          <p14:tracePt t="27219" x="4279900" y="2470150"/>
          <p14:tracePt t="27236" x="4337050" y="2476500"/>
          <p14:tracePt t="27252" x="4387850" y="2476500"/>
          <p14:tracePt t="27269" x="4445000" y="2476500"/>
          <p14:tracePt t="27286" x="4533900" y="2476500"/>
          <p14:tracePt t="27287" x="4578350" y="2476500"/>
          <p14:tracePt t="27303" x="4667250" y="2476500"/>
          <p14:tracePt t="27319" x="4781550" y="2476500"/>
          <p14:tracePt t="27336" x="4851400" y="2476500"/>
          <p14:tracePt t="27352" x="4902200" y="2476500"/>
          <p14:tracePt t="27369" x="4933950" y="2476500"/>
          <p14:tracePt t="27386" x="4965700" y="2470150"/>
          <p14:tracePt t="27402" x="5003800" y="2470150"/>
          <p14:tracePt t="27419" x="5041900" y="2470150"/>
          <p14:tracePt t="27436" x="5086350" y="2470150"/>
          <p14:tracePt t="27452" x="5105400" y="2470150"/>
          <p14:tracePt t="27469" x="5111750" y="2463800"/>
          <p14:tracePt t="27486" x="5118100" y="2463800"/>
          <p14:tracePt t="27672" x="5137150" y="2457450"/>
          <p14:tracePt t="27679" x="5156200" y="2444750"/>
          <p14:tracePt t="27687" x="5175250" y="2438400"/>
          <p14:tracePt t="27703" x="5219700" y="2413000"/>
          <p14:tracePt t="27719" x="5245100" y="2406650"/>
          <p14:tracePt t="27736" x="5264150" y="2400300"/>
          <p14:tracePt t="27752" x="5276850" y="2393950"/>
          <p14:tracePt t="27769" x="5283200" y="2387600"/>
          <p14:tracePt t="27786" x="5295900" y="2374900"/>
          <p14:tracePt t="27831" x="5302250" y="2374900"/>
          <p14:tracePt t="27911" x="5314950" y="2368550"/>
          <p14:tracePt t="27927" x="5321300" y="2355850"/>
          <p14:tracePt t="27935" x="5327650" y="2349500"/>
          <p14:tracePt t="27951" x="5334000" y="2343150"/>
          <p14:tracePt t="27959" x="5340350" y="2330450"/>
          <p14:tracePt t="27970" x="5346700" y="2330450"/>
          <p14:tracePt t="27986" x="5346700" y="2317750"/>
          <p14:tracePt t="28002" x="5365750" y="2279650"/>
          <p14:tracePt t="28019" x="5365750" y="2260600"/>
          <p14:tracePt t="28036" x="5372100" y="2228850"/>
          <p14:tracePt t="28052" x="5372100" y="2203450"/>
          <p14:tracePt t="28069" x="5372100" y="2190750"/>
          <p14:tracePt t="28086" x="5372100" y="2171700"/>
          <p14:tracePt t="28087" x="5372100" y="2165350"/>
          <p14:tracePt t="28103" x="5372100" y="2139950"/>
          <p14:tracePt t="28119" x="5372100" y="2120900"/>
          <p14:tracePt t="28136" x="5365750" y="2108200"/>
          <p14:tracePt t="28152" x="5359400" y="2082800"/>
          <p14:tracePt t="28169" x="5353050" y="2063750"/>
          <p14:tracePt t="28186" x="5346700" y="2044700"/>
          <p14:tracePt t="28202" x="5340350" y="2032000"/>
          <p14:tracePt t="28219" x="5334000" y="2025650"/>
          <p14:tracePt t="28256" x="5327650" y="2012950"/>
          <p14:tracePt t="28272" x="5327650" y="2006600"/>
          <p14:tracePt t="28279" x="5314950" y="2006600"/>
          <p14:tracePt t="28287" x="5308600" y="2000250"/>
          <p14:tracePt t="28303" x="5283200" y="1981200"/>
          <p14:tracePt t="28319" x="5264150" y="1968500"/>
          <p14:tracePt t="28336" x="5226050" y="1949450"/>
          <p14:tracePt t="28352" x="5194300" y="1943100"/>
          <p14:tracePt t="28369" x="5168900" y="1943100"/>
          <p14:tracePt t="28386" x="5143500" y="1943100"/>
          <p14:tracePt t="28402" x="5080000" y="1943100"/>
          <p14:tracePt t="28419" x="5016500" y="1936750"/>
          <p14:tracePt t="28436" x="4933950" y="1924050"/>
          <p14:tracePt t="28452" x="4813300" y="1905000"/>
          <p14:tracePt t="28469" x="4692650" y="1892300"/>
          <p14:tracePt t="28486" x="4578350" y="1892300"/>
          <p14:tracePt t="28503" x="4425950" y="1892300"/>
          <p14:tracePt t="28519" x="4362450" y="1892300"/>
          <p14:tracePt t="28536" x="4318000" y="1892300"/>
          <p14:tracePt t="28552" x="4286250" y="1892300"/>
          <p14:tracePt t="28569" x="4254500" y="1892300"/>
          <p14:tracePt t="28586" x="4210050" y="1892300"/>
          <p14:tracePt t="28602" x="4133850" y="1892300"/>
          <p14:tracePt t="28619" x="4070350" y="1892300"/>
          <p14:tracePt t="28636" x="3994150" y="1892300"/>
          <p14:tracePt t="28652" x="3956050" y="1892300"/>
          <p14:tracePt t="28669" x="3917950" y="1892300"/>
          <p14:tracePt t="28686" x="3911600" y="1892300"/>
          <p14:tracePt t="28703" x="3892550" y="1892300"/>
          <p14:tracePt t="28719" x="3867150" y="1892300"/>
          <p14:tracePt t="28736" x="3835400" y="1892300"/>
          <p14:tracePt t="28753" x="3810000" y="1898650"/>
          <p14:tracePt t="28769" x="3803650" y="1905000"/>
          <p14:tracePt t="28786" x="3790950" y="1905000"/>
          <p14:tracePt t="28802" x="3784600" y="1905000"/>
          <p14:tracePt t="28819" x="3771900" y="1911350"/>
          <p14:tracePt t="28836" x="3765550" y="1917700"/>
          <p14:tracePt t="28852" x="3752850" y="1924050"/>
          <p14:tracePt t="28869" x="3746500" y="1930400"/>
          <p14:tracePt t="28886" x="3733800" y="1930400"/>
          <p14:tracePt t="28903" x="3721100" y="1943100"/>
          <p14:tracePt t="28919" x="3714750" y="1962150"/>
          <p14:tracePt t="28936" x="3708400" y="1974850"/>
          <p14:tracePt t="28952" x="3702050" y="1993900"/>
          <p14:tracePt t="28969" x="3702050" y="2006600"/>
          <p14:tracePt t="28986" x="3702050" y="2019300"/>
          <p14:tracePt t="29002" x="3689350" y="2025650"/>
          <p14:tracePt t="29019" x="3689350" y="2038350"/>
          <p14:tracePt t="29036" x="3689350" y="2057400"/>
          <p14:tracePt t="29052" x="3689350" y="2063750"/>
          <p14:tracePt t="29069" x="3689350" y="2076450"/>
          <p14:tracePt t="29086" x="3689350" y="2089150"/>
          <p14:tracePt t="29103" x="3689350" y="2114550"/>
          <p14:tracePt t="29119" x="3695700" y="2133600"/>
          <p14:tracePt t="29136" x="3695700" y="2159000"/>
          <p14:tracePt t="29152" x="3708400" y="2171700"/>
          <p14:tracePt t="29169" x="3708400" y="2197100"/>
          <p14:tracePt t="29186" x="3714750" y="2209800"/>
          <p14:tracePt t="29203" x="3721100" y="2216150"/>
          <p14:tracePt t="29219" x="3727450" y="2228850"/>
          <p14:tracePt t="29236" x="3733800" y="2247900"/>
          <p14:tracePt t="29252" x="3740150" y="2273300"/>
          <p14:tracePt t="29269" x="3746500" y="2298700"/>
          <p14:tracePt t="29271" x="3759200" y="2311400"/>
          <p14:tracePt t="29286" x="3759200" y="2324100"/>
          <p14:tracePt t="29303" x="3765550" y="2343150"/>
          <p14:tracePt t="29319" x="3778250" y="2362200"/>
          <p14:tracePt t="29352" x="3784600" y="2374900"/>
          <p14:tracePt t="29369" x="3784600" y="2381250"/>
          <p14:tracePt t="29386" x="3784600" y="2393950"/>
          <p14:tracePt t="29655" x="3797300" y="2393950"/>
          <p14:tracePt t="29663" x="3854450" y="2393950"/>
          <p14:tracePt t="29671" x="3886200" y="2393950"/>
          <p14:tracePt t="29686" x="3905250" y="2400300"/>
          <p14:tracePt t="29703" x="3956050" y="2413000"/>
          <p14:tracePt t="29719" x="4006850" y="2425700"/>
          <p14:tracePt t="29736" x="4044950" y="2438400"/>
          <p14:tracePt t="29752" x="4089400" y="2444750"/>
          <p14:tracePt t="29769" x="4121150" y="2444750"/>
          <p14:tracePt t="29786" x="4159250" y="2451100"/>
          <p14:tracePt t="29802" x="4203700" y="2451100"/>
          <p14:tracePt t="29819" x="4267200" y="2463800"/>
          <p14:tracePt t="29836" x="4362450" y="2476500"/>
          <p14:tracePt t="29852" x="4464050" y="2489200"/>
          <p14:tracePt t="29869" x="4584700" y="2508250"/>
          <p14:tracePt t="29871" x="4629150" y="2514600"/>
          <p14:tracePt t="29886" x="4679950" y="2520950"/>
          <p14:tracePt t="29887" x="4724400" y="2527300"/>
          <p14:tracePt t="29903" x="4813300" y="2540000"/>
          <p14:tracePt t="29919" x="4883150" y="2552700"/>
          <p14:tracePt t="29936" x="4978400" y="2559050"/>
          <p14:tracePt t="29953" x="5073650" y="2578100"/>
          <p14:tracePt t="29969" x="5181600" y="2590800"/>
          <p14:tracePt t="29986" x="5245100" y="2590800"/>
          <p14:tracePt t="30002" x="5302250" y="2603500"/>
          <p14:tracePt t="30019" x="5346700" y="2609850"/>
          <p14:tracePt t="30036" x="5384800" y="2616200"/>
          <p14:tracePt t="30052" x="5422900" y="2616200"/>
          <p14:tracePt t="30069" x="5448300" y="2635250"/>
          <p14:tracePt t="30071" x="5454650" y="2635250"/>
          <p14:tracePt t="30087" x="5473700" y="2635250"/>
          <p14:tracePt t="30103" x="5486400" y="2635250"/>
          <p14:tracePt t="30360" x="5492750" y="2635250"/>
          <p14:tracePt t="30441" x="5499100" y="2628900"/>
          <p14:tracePt t="30450" x="5499100" y="2597150"/>
          <p14:tracePt t="30459" x="5492750" y="2584450"/>
          <p14:tracePt t="30469" x="5492750" y="2565400"/>
          <p14:tracePt t="30486" x="5492750" y="2533650"/>
          <p14:tracePt t="30487" x="5492750" y="2514600"/>
          <p14:tracePt t="30503" x="5492750" y="2489200"/>
          <p14:tracePt t="30519" x="5492750" y="2463800"/>
          <p14:tracePt t="30536" x="5480050" y="2438400"/>
          <p14:tracePt t="30552" x="5480050" y="2425700"/>
          <p14:tracePt t="30569" x="5473700" y="2393950"/>
          <p14:tracePt t="30586" x="5467350" y="2387600"/>
          <p14:tracePt t="30602" x="5467350" y="2368550"/>
          <p14:tracePt t="30619" x="5461000" y="2355850"/>
          <p14:tracePt t="30636" x="5461000" y="2349500"/>
          <p14:tracePt t="30653" x="5461000" y="2336800"/>
          <p14:tracePt t="30669" x="5461000" y="2324100"/>
          <p14:tracePt t="30686" x="5461000" y="2311400"/>
          <p14:tracePt t="30687" x="5461000" y="2298700"/>
          <p14:tracePt t="30703" x="5448300" y="2286000"/>
          <p14:tracePt t="30719" x="5448300" y="2260600"/>
          <p14:tracePt t="30736" x="5448300" y="2247900"/>
          <p14:tracePt t="30752" x="5448300" y="2235200"/>
          <p14:tracePt t="30769" x="5448300" y="2222500"/>
          <p14:tracePt t="30786" x="5441950" y="2216150"/>
          <p14:tracePt t="30802" x="5441950" y="2197100"/>
          <p14:tracePt t="30819" x="5441950" y="2190750"/>
          <p14:tracePt t="30836" x="5441950" y="2178050"/>
          <p14:tracePt t="30852" x="5441950" y="2171700"/>
          <p14:tracePt t="30869" x="5441950" y="2159000"/>
          <p14:tracePt t="30903" x="5441950" y="2146300"/>
          <p14:tracePt t="31159" x="0" y="0"/>
        </p14:tracePtLst>
        <p14:tracePtLst>
          <p14:tracePt t="32264" x="4743450" y="2387600"/>
          <p14:tracePt t="32552" x="0" y="0"/>
        </p14:tracePtLst>
        <p14:tracePtLst>
          <p14:tracePt t="32937" x="4984750" y="2349500"/>
          <p14:tracePt t="32996" x="4997450" y="2349500"/>
          <p14:tracePt t="33071" x="0" y="0"/>
        </p14:tracePtLst>
        <p14:tracePtLst>
          <p14:tracePt t="33592" x="5156200" y="2349500"/>
          <p14:tracePt t="33767" x="0" y="0"/>
        </p14:tracePtLst>
        <p14:tracePtLst>
          <p14:tracePt t="35004" x="4756150" y="2349500"/>
          <p14:tracePt t="35199" x="0" y="0"/>
        </p14:tracePtLst>
        <p14:tracePtLst>
          <p14:tracePt t="35543" x="4997450" y="2273300"/>
          <p14:tracePt t="35679" x="0" y="0"/>
        </p14:tracePtLst>
        <p14:tracePtLst>
          <p14:tracePt t="36129" x="5175250" y="2298700"/>
          <p14:tracePt t="36247" x="0" y="0"/>
        </p14:tracePtLst>
        <p14:tracePtLst>
          <p14:tracePt t="39280" x="3219450" y="1689100"/>
          <p14:tracePt t="39287" x="3200400" y="1689100"/>
          <p14:tracePt t="39303" x="3168650" y="1689100"/>
          <p14:tracePt t="39319" x="3130550" y="1689100"/>
          <p14:tracePt t="39336" x="3079750" y="1689100"/>
          <p14:tracePt t="39352" x="3041650" y="1689100"/>
          <p14:tracePt t="39369" x="3003550" y="1689100"/>
          <p14:tracePt t="39386" x="2971800" y="1689100"/>
          <p14:tracePt t="39402" x="2940050" y="1689100"/>
          <p14:tracePt t="39419" x="2927350" y="1689100"/>
          <p14:tracePt t="39436" x="2901950" y="1689100"/>
          <p14:tracePt t="39452" x="2876550" y="1701800"/>
          <p14:tracePt t="39469" x="2863850" y="1714500"/>
          <p14:tracePt t="39471" x="2851150" y="1727200"/>
          <p14:tracePt t="39486" x="2844800" y="1739900"/>
          <p14:tracePt t="39503" x="2813050" y="1784350"/>
          <p14:tracePt t="39519" x="2800350" y="1803400"/>
          <p14:tracePt t="39536" x="2787650" y="1841500"/>
          <p14:tracePt t="39553" x="2787650" y="1873250"/>
          <p14:tracePt t="39569" x="2787650" y="1911350"/>
          <p14:tracePt t="39586" x="2787650" y="1949450"/>
          <p14:tracePt t="39602" x="2800350" y="2000250"/>
          <p14:tracePt t="39619" x="2806700" y="2019300"/>
          <p14:tracePt t="39636" x="2819400" y="2057400"/>
          <p14:tracePt t="39653" x="2844800" y="2089150"/>
          <p14:tracePt t="39669" x="2876550" y="2120900"/>
          <p14:tracePt t="39671" x="2889250" y="2133600"/>
          <p14:tracePt t="39686" x="2901950" y="2152650"/>
          <p14:tracePt t="39703" x="2990850" y="2197100"/>
          <p14:tracePt t="39719" x="3067050" y="2222500"/>
          <p14:tracePt t="39736" x="3162300" y="2235200"/>
          <p14:tracePt t="39752" x="3263900" y="2235200"/>
          <p14:tracePt t="39769" x="3359150" y="2235200"/>
          <p14:tracePt t="39786" x="3409950" y="2235200"/>
          <p14:tracePt t="39802" x="3448050" y="2216150"/>
          <p14:tracePt t="39819" x="3479800" y="2171700"/>
          <p14:tracePt t="39836" x="3486150" y="2146300"/>
          <p14:tracePt t="39852" x="3486150" y="2108200"/>
          <p14:tracePt t="39869" x="3486150" y="2089150"/>
          <p14:tracePt t="39903" x="0" y="0"/>
        </p14:tracePtLst>
        <p14:tracePtLst>
          <p14:tracePt t="40343" x="3270250" y="2686050"/>
          <p14:tracePt t="40407" x="3263900" y="2679700"/>
          <p14:tracePt t="40415" x="3257550" y="2679700"/>
          <p14:tracePt t="40423" x="3244850" y="2673350"/>
          <p14:tracePt t="40436" x="3225800" y="2667000"/>
          <p14:tracePt t="40452" x="3168650" y="2641600"/>
          <p14:tracePt t="40469" x="3086100" y="2609850"/>
          <p14:tracePt t="40486" x="2978150" y="2597150"/>
          <p14:tracePt t="40489" x="2908300" y="2578100"/>
          <p14:tracePt t="40503" x="2736850" y="2565400"/>
          <p14:tracePt t="40520" x="2584450" y="2540000"/>
          <p14:tracePt t="40536" x="2438400" y="2540000"/>
          <p14:tracePt t="40553" x="2336800" y="2540000"/>
          <p14:tracePt t="40569" x="2279650" y="2540000"/>
          <p14:tracePt t="40586" x="2247900" y="2540000"/>
          <p14:tracePt t="40603" x="2228850" y="2546350"/>
          <p14:tracePt t="40619" x="2197100" y="2565400"/>
          <p14:tracePt t="40636" x="2178050" y="2584450"/>
          <p14:tracePt t="40652" x="2146300" y="2622550"/>
          <p14:tracePt t="40669" x="2120900" y="2647950"/>
          <p14:tracePt t="40686" x="2095500" y="2692400"/>
          <p14:tracePt t="40687" x="2082800" y="2711450"/>
          <p14:tracePt t="40702" x="2076450" y="2749550"/>
          <p14:tracePt t="40719" x="2076450" y="2819400"/>
          <p14:tracePt t="40736" x="2076450" y="2889250"/>
          <p14:tracePt t="40752" x="2089150" y="2984500"/>
          <p14:tracePt t="40769" x="2108200" y="3098800"/>
          <p14:tracePt t="40786" x="2171700" y="3225800"/>
          <p14:tracePt t="40802" x="2266950" y="3327400"/>
          <p14:tracePt t="40819" x="2374900" y="3403600"/>
          <p14:tracePt t="40836" x="2463800" y="3435350"/>
          <p14:tracePt t="40852" x="2565400" y="3435350"/>
          <p14:tracePt t="40869" x="2679700" y="3435350"/>
          <p14:tracePt t="40886" x="2794000" y="3409950"/>
          <p14:tracePt t="40887" x="2863850" y="3384550"/>
          <p14:tracePt t="40903" x="2990850" y="3352800"/>
          <p14:tracePt t="40919" x="3048000" y="3333750"/>
          <p14:tracePt t="40936" x="3060700" y="3333750"/>
          <p14:tracePt t="41015" x="3060700" y="3327400"/>
          <p14:tracePt t="41023" x="3073400" y="3314700"/>
          <p14:tracePt t="41031" x="3079750" y="3302000"/>
          <p14:tracePt t="41039" x="3098800" y="3282950"/>
          <p14:tracePt t="41052" x="3105150" y="3257550"/>
          <p14:tracePt t="41069" x="3136900" y="3219450"/>
          <p14:tracePt t="41086" x="3175000" y="3175000"/>
          <p14:tracePt t="41087" x="3194050" y="3162300"/>
          <p14:tracePt t="41103" x="3219450" y="3130550"/>
          <p14:tracePt t="41119" x="3232150" y="3111500"/>
          <p14:tracePt t="41136" x="3244850" y="3098800"/>
          <p14:tracePt t="41152" x="3244850" y="3086100"/>
          <p14:tracePt t="41169" x="3244850" y="3067050"/>
          <p14:tracePt t="41186" x="3251200" y="3041650"/>
          <p14:tracePt t="41187" x="0" y="0"/>
        </p14:tracePtLst>
        <p14:tracePtLst>
          <p14:tracePt t="41575" x="3321050" y="2946400"/>
          <p14:tracePt t="41623" x="3302000" y="2921000"/>
          <p14:tracePt t="41631" x="3302000" y="2914650"/>
          <p14:tracePt t="41639" x="3276600" y="2901950"/>
          <p14:tracePt t="41652" x="3238500" y="2882900"/>
          <p14:tracePt t="41669" x="3181350" y="2857500"/>
          <p14:tracePt t="41686" x="3079750" y="2819400"/>
          <p14:tracePt t="41702" x="2914650" y="2774950"/>
          <p14:tracePt t="41719" x="2800350" y="2762250"/>
          <p14:tracePt t="41736" x="2705100" y="2743200"/>
          <p14:tracePt t="41752" x="2603500" y="2743200"/>
          <p14:tracePt t="41769" x="2520950" y="2743200"/>
          <p14:tracePt t="41786" x="2470150" y="2743200"/>
          <p14:tracePt t="41802" x="2406650" y="2774950"/>
          <p14:tracePt t="41819" x="2336800" y="2832100"/>
          <p14:tracePt t="41836" x="2286000" y="2876550"/>
          <p14:tracePt t="41852" x="2266950" y="2901950"/>
          <p14:tracePt t="41869" x="2254250" y="2933700"/>
          <p14:tracePt t="41886" x="2247900" y="2946400"/>
          <p14:tracePt t="41903" x="2241550" y="2971800"/>
          <p14:tracePt t="41919" x="2241550" y="2984500"/>
          <p14:tracePt t="41936" x="2241550" y="2997200"/>
          <p14:tracePt t="41952" x="2235200" y="2997200"/>
          <p14:tracePt t="41953" x="0" y="0"/>
        </p14:tracePtLst>
        <p14:tracePtLst>
          <p14:tracePt t="42343" x="2082800" y="3625850"/>
          <p14:tracePt t="42351" x="2044700" y="3613150"/>
          <p14:tracePt t="42359" x="2019300" y="3594100"/>
          <p14:tracePt t="42369" x="1987550" y="3587750"/>
          <p14:tracePt t="42386" x="1911350" y="3568700"/>
          <p14:tracePt t="42402" x="1828800" y="3568700"/>
          <p14:tracePt t="42419" x="1771650" y="3568700"/>
          <p14:tracePt t="42436" x="1733550" y="3575050"/>
          <p14:tracePt t="42452" x="1695450" y="3613150"/>
          <p14:tracePt t="42469" x="1651000" y="3689350"/>
          <p14:tracePt t="42471" x="1631950" y="3727450"/>
          <p14:tracePt t="42486" x="1619250" y="3752850"/>
          <p14:tracePt t="42503" x="1619250" y="3873500"/>
          <p14:tracePt t="42519" x="1625600" y="3994150"/>
          <p14:tracePt t="42536" x="1695450" y="4127500"/>
          <p14:tracePt t="42552" x="1746250" y="4222750"/>
          <p14:tracePt t="42569" x="1784350" y="4267200"/>
          <p14:tracePt t="42586" x="1847850" y="4305300"/>
          <p14:tracePt t="42602" x="1924050" y="4305300"/>
          <p14:tracePt t="42619" x="2012950" y="4298950"/>
          <p14:tracePt t="42636" x="2120900" y="4254500"/>
          <p14:tracePt t="42652" x="2273300" y="4159250"/>
          <p14:tracePt t="42653" x="0" y="0"/>
        </p14:tracePtLst>
        <p14:tracePtLst>
          <p14:tracePt t="42953" x="2222500" y="3644900"/>
          <p14:tracePt t="43024" x="2216150" y="3644900"/>
          <p14:tracePt t="43063" x="2203450" y="3644900"/>
          <p14:tracePt t="43071" x="2197100" y="3644900"/>
          <p14:tracePt t="43079" x="2178050" y="3644900"/>
          <p14:tracePt t="43088" x="2159000" y="3657600"/>
          <p14:tracePt t="43103" x="2070100" y="3721100"/>
          <p14:tracePt t="43119" x="1987550" y="3790950"/>
          <p14:tracePt t="43136" x="1955800" y="3841750"/>
          <p14:tracePt t="43152" x="1949450" y="3917950"/>
          <p14:tracePt t="43169" x="1949450" y="3987800"/>
          <p14:tracePt t="43186" x="1949450" y="4038600"/>
          <p14:tracePt t="43202" x="1949450" y="4089400"/>
          <p14:tracePt t="43219" x="1955800" y="4140200"/>
          <p14:tracePt t="43236" x="2000250" y="4229100"/>
          <p14:tracePt t="43252" x="2082800" y="4337050"/>
          <p14:tracePt t="43269" x="2171700" y="4425950"/>
          <p14:tracePt t="43270" x="2222500" y="4457700"/>
          <p14:tracePt t="43287" x="2266950" y="4495800"/>
          <p14:tracePt t="43303" x="2292350" y="4502150"/>
          <p14:tracePt t="43319" x="2298700" y="4502150"/>
          <p14:tracePt t="43351" x="0" y="0"/>
        </p14:tracePtLst>
        <p14:tracePtLst>
          <p14:tracePt t="43810" x="742950" y="4298950"/>
          <p14:tracePt t="43817" x="736600" y="4298950"/>
          <p14:tracePt t="43826" x="723900" y="4298950"/>
          <p14:tracePt t="43836" x="717550" y="4298950"/>
          <p14:tracePt t="43853" x="698500" y="4324350"/>
          <p14:tracePt t="43869" x="685800" y="4356100"/>
          <p14:tracePt t="43886" x="666750" y="4406900"/>
          <p14:tracePt t="43887" x="666750" y="4425950"/>
          <p14:tracePt t="43903" x="660400" y="4483100"/>
          <p14:tracePt t="43919" x="641350" y="4584700"/>
          <p14:tracePt t="43936" x="628650" y="4679950"/>
          <p14:tracePt t="43953" x="628650" y="4768850"/>
          <p14:tracePt t="43969" x="641350" y="4851400"/>
          <p14:tracePt t="43986" x="679450" y="4927600"/>
          <p14:tracePt t="44003" x="730250" y="5016500"/>
          <p14:tracePt t="44019" x="793750" y="5086350"/>
          <p14:tracePt t="44036" x="863600" y="5143500"/>
          <p14:tracePt t="44053" x="965200" y="5207000"/>
          <p14:tracePt t="44055" x="1028700" y="5226050"/>
          <p14:tracePt t="44069" x="1098550" y="5257800"/>
          <p14:tracePt t="44086" x="1282700" y="5308600"/>
          <p14:tracePt t="44088" x="1371600" y="5321300"/>
          <p14:tracePt t="44103" x="1562100" y="5327650"/>
          <p14:tracePt t="44119" x="1670050" y="5327650"/>
          <p14:tracePt t="44136" x="1746250" y="5302250"/>
          <p14:tracePt t="44152" x="1784350" y="5276850"/>
          <p14:tracePt t="44169" x="1816100" y="5251450"/>
          <p14:tracePt t="44186" x="1822450" y="5238750"/>
          <p14:tracePt t="44202" x="1822450" y="5226050"/>
          <p14:tracePt t="44231" x="1822450" y="5219700"/>
          <p14:tracePt t="44303" x="0" y="0"/>
        </p14:tracePtLst>
        <p14:tracePtLst>
          <p14:tracePt t="50673" x="5854700" y="2019300"/>
          <p14:tracePt t="50817" x="5861050" y="2019300"/>
          <p14:tracePt t="50840" x="5867400" y="2019300"/>
          <p14:tracePt t="50865" x="5873750" y="2019300"/>
          <p14:tracePt t="50928" x="5886450" y="2019300"/>
          <p14:tracePt t="50945" x="5892800" y="2019300"/>
          <p14:tracePt t="50953" x="5899150" y="2019300"/>
          <p14:tracePt t="50960" x="5905500" y="2019300"/>
          <p14:tracePt t="50977" x="5911850" y="2019300"/>
          <p14:tracePt t="50991" x="5924550" y="2019300"/>
          <p14:tracePt t="51087" x="5930900" y="2019300"/>
          <p14:tracePt t="51103" x="5943600" y="2019300"/>
          <p14:tracePt t="51120" x="5949950" y="2019300"/>
          <p14:tracePt t="51135" x="5962650" y="2019300"/>
          <p14:tracePt t="51160" x="5969000" y="2019300"/>
          <p14:tracePt t="51191" x="5981700" y="2019300"/>
          <p14:tracePt t="51271" x="5988050" y="2019300"/>
          <p14:tracePt t="51287" x="6000750" y="2019300"/>
          <p14:tracePt t="51319" x="6007100" y="2019300"/>
          <p14:tracePt t="51359" x="6013450" y="2019300"/>
          <p14:tracePt t="51383" x="6019800" y="2019300"/>
          <p14:tracePt t="51585" x="6026150" y="2019300"/>
          <p14:tracePt t="51624" x="6032500" y="2019300"/>
          <p14:tracePt t="51648" x="6045200" y="2019300"/>
          <p14:tracePt t="51696" x="6057900" y="2019300"/>
          <p14:tracePt t="51727" x="6070600" y="2019300"/>
          <p14:tracePt t="51759" x="6076950" y="2019300"/>
          <p14:tracePt t="52239" x="0" y="0"/>
        </p14:tracePtLst>
        <p14:tracePtLst>
          <p14:tracePt t="62928" x="7277100" y="1987550"/>
          <p14:tracePt t="62935" x="7251700" y="1974850"/>
          <p14:tracePt t="62943" x="7207250" y="1962150"/>
          <p14:tracePt t="62952" x="7162800" y="1949450"/>
          <p14:tracePt t="62969" x="7054850" y="1924050"/>
          <p14:tracePt t="62986" x="6940550" y="1898650"/>
          <p14:tracePt t="63002" x="6838950" y="1879600"/>
          <p14:tracePt t="63019" x="6731000" y="1854200"/>
          <p14:tracePt t="63036" x="6610350" y="1841500"/>
          <p14:tracePt t="63052" x="6496050" y="1835150"/>
          <p14:tracePt t="63069" x="6375400" y="1816100"/>
          <p14:tracePt t="63086" x="6286500" y="1816100"/>
          <p14:tracePt t="63087" x="6261100" y="1816100"/>
          <p14:tracePt t="63102" x="6197600" y="1822450"/>
          <p14:tracePt t="63119" x="6140450" y="1841500"/>
          <p14:tracePt t="63136" x="6070600" y="1860550"/>
          <p14:tracePt t="63152" x="6007100" y="1879600"/>
          <p14:tracePt t="63169" x="5930900" y="1911350"/>
          <p14:tracePt t="63186" x="5873750" y="1943100"/>
          <p14:tracePt t="63202" x="5810250" y="1974850"/>
          <p14:tracePt t="63219" x="5772150" y="2012950"/>
          <p14:tracePt t="63236" x="5753100" y="2038350"/>
          <p14:tracePt t="63252" x="5734050" y="2101850"/>
          <p14:tracePt t="63269" x="5734050" y="2152650"/>
          <p14:tracePt t="63286" x="5734050" y="2228850"/>
          <p14:tracePt t="63287" x="5734050" y="2266950"/>
          <p14:tracePt t="63303" x="5746750" y="2336800"/>
          <p14:tracePt t="63319" x="5765800" y="2400300"/>
          <p14:tracePt t="63336" x="5797550" y="2470150"/>
          <p14:tracePt t="63352" x="5854700" y="2540000"/>
          <p14:tracePt t="63369" x="5930900" y="2609850"/>
          <p14:tracePt t="63386" x="6038850" y="2686050"/>
          <p14:tracePt t="63403" x="6178550" y="2743200"/>
          <p14:tracePt t="63419" x="6324600" y="2781300"/>
          <p14:tracePt t="63436" x="6508750" y="2825750"/>
          <p14:tracePt t="63453" x="6743700" y="2857500"/>
          <p14:tracePt t="63469" x="7023100" y="2908300"/>
          <p14:tracePt t="63486" x="7321550" y="2921000"/>
          <p14:tracePt t="63487" x="7448550" y="2921000"/>
          <p14:tracePt t="63503" x="7670800" y="2921000"/>
          <p14:tracePt t="63519" x="7854950" y="2921000"/>
          <p14:tracePt t="63536" x="7981950" y="2921000"/>
          <p14:tracePt t="63553" x="8039100" y="2921000"/>
          <p14:tracePt t="63569" x="8089900" y="2901950"/>
          <p14:tracePt t="63586" x="8178800" y="2851150"/>
          <p14:tracePt t="63603" x="8274050" y="2800350"/>
          <p14:tracePt t="63619" x="8369300" y="2736850"/>
          <p14:tracePt t="63624" x="8426450" y="2705100"/>
          <p14:tracePt t="63636" x="8451850" y="2673350"/>
          <p14:tracePt t="63653" x="8489950" y="2641600"/>
          <p14:tracePt t="63669" x="8521700" y="2609850"/>
          <p14:tracePt t="63686" x="8540750" y="2584450"/>
          <p14:tracePt t="63687" x="8540750" y="2565400"/>
          <p14:tracePt t="63703" x="8547100" y="2527300"/>
          <p14:tracePt t="63719" x="8547100" y="2470150"/>
          <p14:tracePt t="63736" x="8547100" y="2393950"/>
          <p14:tracePt t="63752" x="8547100" y="2330450"/>
          <p14:tracePt t="63769" x="8528050" y="2273300"/>
          <p14:tracePt t="63786" x="8502650" y="2216150"/>
          <p14:tracePt t="63802" x="8483600" y="2165350"/>
          <p14:tracePt t="63819" x="8445500" y="2108200"/>
          <p14:tracePt t="63836" x="8375650" y="2019300"/>
          <p14:tracePt t="63852" x="8242300" y="1924050"/>
          <p14:tracePt t="63869" x="8020050" y="1790700"/>
          <p14:tracePt t="63886" x="7759700" y="1670050"/>
          <p14:tracePt t="63887" x="7639050" y="1638300"/>
          <p14:tracePt t="63903" x="7385050" y="1587500"/>
          <p14:tracePt t="63919" x="7150100" y="1568450"/>
          <p14:tracePt t="63936" x="6940550" y="1568450"/>
          <p14:tracePt t="63952" x="6756400" y="1568450"/>
          <p14:tracePt t="63969" x="6610350" y="1568450"/>
          <p14:tracePt t="63986" x="6489700" y="1587500"/>
          <p14:tracePt t="64003" x="6426200" y="1612900"/>
          <p14:tracePt t="64020" x="6407150" y="1619250"/>
          <p14:tracePt t="64063" x="0" y="0"/>
        </p14:tracePtLst>
        <p14:tracePtLst>
          <p14:tracePt t="64711" x="5346700" y="2165350"/>
          <p14:tracePt t="64719" x="5346700" y="2159000"/>
          <p14:tracePt t="64727" x="5340350" y="2152650"/>
          <p14:tracePt t="64736" x="5327650" y="2139950"/>
          <p14:tracePt t="64752" x="5314950" y="2127250"/>
          <p14:tracePt t="64769" x="5302250" y="2120900"/>
          <p14:tracePt t="64786" x="5289550" y="2120900"/>
          <p14:tracePt t="64802" x="5283200" y="2120900"/>
          <p14:tracePt t="64823" x="5270500" y="2120900"/>
          <p14:tracePt t="64839" x="5264150" y="2120900"/>
          <p14:tracePt t="64852" x="5251450" y="2120900"/>
          <p14:tracePt t="64869" x="5232400" y="2120900"/>
          <p14:tracePt t="64886" x="5213350" y="2127250"/>
          <p14:tracePt t="64902" x="5194300" y="2139950"/>
          <p14:tracePt t="64919" x="5187950" y="2146300"/>
          <p14:tracePt t="64936" x="5181600" y="2159000"/>
          <p14:tracePt t="64952" x="5175250" y="2165350"/>
          <p14:tracePt t="64969" x="5175250" y="2178050"/>
          <p14:tracePt t="64986" x="5175250" y="2197100"/>
          <p14:tracePt t="65002" x="5175250" y="2222500"/>
          <p14:tracePt t="65019" x="5175250" y="2241550"/>
          <p14:tracePt t="65036" x="5175250" y="2260600"/>
          <p14:tracePt t="65052" x="5175250" y="2292350"/>
          <p14:tracePt t="65069" x="5194300" y="2311400"/>
          <p14:tracePt t="65086" x="5207000" y="2336800"/>
          <p14:tracePt t="65102" x="5213350" y="2343150"/>
          <p14:tracePt t="65191" x="0" y="0"/>
        </p14:tracePtLst>
        <p14:tracePtLst>
          <p14:tracePt t="65545" x="4978400" y="2241550"/>
          <p14:tracePt t="65623" x="4965700" y="2241550"/>
          <p14:tracePt t="65631" x="4959350" y="2241550"/>
          <p14:tracePt t="65639" x="4946650" y="2241550"/>
          <p14:tracePt t="65652" x="4933950" y="2260600"/>
          <p14:tracePt t="65669" x="4921250" y="2279650"/>
          <p14:tracePt t="65686" x="4914900" y="2305050"/>
          <p14:tracePt t="65703" x="4908550" y="2317750"/>
          <p14:tracePt t="65719" x="4908550" y="2330450"/>
          <p14:tracePt t="65736" x="4914900" y="2330450"/>
          <p14:tracePt t="65752" x="4914900" y="2336800"/>
          <p14:tracePt t="65815" x="0" y="0"/>
        </p14:tracePtLst>
        <p14:tracePtLst>
          <p14:tracePt t="66121" x="4756150" y="2222500"/>
          <p14:tracePt t="66184" x="4749800" y="2216150"/>
          <p14:tracePt t="66263" x="0" y="0"/>
        </p14:tracePtLst>
        <p14:tracePtLst>
          <p14:tracePt t="73620" x="3327400" y="2063750"/>
          <p14:tracePt t="73752" x="3321050" y="2063750"/>
          <p14:tracePt t="73776" x="3308350" y="2051050"/>
          <p14:tracePt t="73792" x="3302000" y="2044700"/>
          <p14:tracePt t="73801" x="3302000" y="2038350"/>
          <p14:tracePt t="73808" x="3295650" y="2025650"/>
          <p14:tracePt t="73819" x="3295650" y="2012950"/>
          <p14:tracePt t="73836" x="3295650" y="2006600"/>
          <p14:tracePt t="73852" x="3295650" y="1993900"/>
          <p14:tracePt t="73869" x="3295650" y="1987550"/>
          <p14:tracePt t="73886" x="3295650" y="1974850"/>
          <p14:tracePt t="73902" x="3295650" y="1968500"/>
          <p14:tracePt t="73928" x="3302000" y="1968500"/>
          <p14:tracePt t="73951" x="3308350" y="1962150"/>
          <p14:tracePt t="73967" x="3314700" y="1962150"/>
          <p14:tracePt t="73975" x="3321050" y="1962150"/>
          <p14:tracePt t="73986" x="3327400" y="1962150"/>
          <p14:tracePt t="74002" x="3333750" y="1962150"/>
          <p14:tracePt t="74019" x="3346450" y="1962150"/>
          <p14:tracePt t="74047" x="3352800" y="1962150"/>
          <p14:tracePt t="74063" x="3359150" y="1968500"/>
          <p14:tracePt t="74071" x="3365500" y="1974850"/>
          <p14:tracePt t="74086" x="3365500" y="1987550"/>
          <p14:tracePt t="74103" x="3365500" y="2012950"/>
          <p14:tracePt t="74119" x="3365500" y="2038350"/>
          <p14:tracePt t="74136" x="3359150" y="2063750"/>
          <p14:tracePt t="74153" x="3359150" y="2082800"/>
          <p14:tracePt t="74169" x="3346450" y="2095500"/>
          <p14:tracePt t="74191" x="3340100" y="2101850"/>
          <p14:tracePt t="74327" x="3333750" y="2101850"/>
          <p14:tracePt t="74335" x="3321050" y="2101850"/>
          <p14:tracePt t="74343" x="3321050" y="2095500"/>
          <p14:tracePt t="74352" x="3321050" y="2082800"/>
          <p14:tracePt t="74369" x="3314700" y="2044700"/>
          <p14:tracePt t="74386" x="3314700" y="2025650"/>
          <p14:tracePt t="74402" x="3333750" y="1981200"/>
          <p14:tracePt t="74419" x="3346450" y="1968500"/>
          <p14:tracePt t="74495" x="3352800" y="1962150"/>
          <p14:tracePt t="74511" x="3359150" y="1962150"/>
          <p14:tracePt t="74519" x="3371850" y="1962150"/>
          <p14:tracePt t="74527" x="3378200" y="1974850"/>
          <p14:tracePt t="74536" x="3384550" y="1987550"/>
          <p14:tracePt t="74552" x="3403600" y="2019300"/>
          <p14:tracePt t="74569" x="3403600" y="2057400"/>
          <p14:tracePt t="74586" x="3403600" y="2082800"/>
          <p14:tracePt t="74602" x="3403600" y="2095500"/>
          <p14:tracePt t="74631" x="3403600" y="2101850"/>
          <p14:tracePt t="74663" x="3397250" y="2101850"/>
          <p14:tracePt t="74671" x="3384550" y="2101850"/>
          <p14:tracePt t="74679" x="3378200" y="2101850"/>
          <p14:tracePt t="74687" x="3371850" y="2101850"/>
          <p14:tracePt t="74703" x="3359150" y="2101850"/>
          <p14:tracePt t="74719" x="3352800" y="2101850"/>
          <p14:tracePt t="74760" x="3340100" y="2095500"/>
          <p14:tracePt t="74776" x="3340100" y="2089150"/>
          <p14:tracePt t="74784" x="3340100" y="2076450"/>
          <p14:tracePt t="74792" x="3340100" y="2063750"/>
          <p14:tracePt t="74803" x="3340100" y="2051050"/>
          <p14:tracePt t="74819" x="3340100" y="2032000"/>
          <p14:tracePt t="74836" x="3340100" y="2006600"/>
          <p14:tracePt t="74853" x="3346450" y="1987550"/>
          <p14:tracePt t="75015" x="0" y="0"/>
        </p14:tracePtLst>
        <p14:tracePtLst>
          <p14:tracePt t="75842" x="5270500" y="3111500"/>
          <p14:tracePt t="75880" x="5276850" y="3111500"/>
          <p14:tracePt t="75897" x="5283200" y="3111500"/>
          <p14:tracePt t="75920" x="5289550" y="3111500"/>
          <p14:tracePt t="75952" x="5289550" y="3105150"/>
          <p14:tracePt t="76007" x="5295900" y="3111500"/>
          <p14:tracePt t="76008" x="0" y="0"/>
        </p14:tracePtLst>
        <p14:tracePtLst>
          <p14:tracePt t="76529" x="5734050" y="3175000"/>
          <p14:tracePt t="76671" x="0" y="0"/>
        </p14:tracePtLst>
        <p14:tracePtLst>
          <p14:tracePt t="77410" x="6057900" y="3200400"/>
          <p14:tracePt t="77591" x="0" y="0"/>
        </p14:tracePtLst>
        <p14:tracePtLst>
          <p14:tracePt t="91107" x="4279900" y="3835400"/>
          <p14:tracePt t="91207" x="0" y="0"/>
        </p14:tracePtLst>
        <p14:tracePtLst>
          <p14:tracePt t="92952" x="4648200" y="3829050"/>
          <p14:tracePt t="93079" x="0" y="0"/>
        </p14:tracePtLst>
        <p14:tracePtLst>
          <p14:tracePt t="93537" x="4972050" y="3759200"/>
          <p14:tracePt t="93639" x="0" y="0"/>
        </p14:tracePtLst>
        <p14:tracePtLst>
          <p14:tracePt t="94010" x="5422900" y="3822700"/>
          <p14:tracePt t="94135" x="0" y="0"/>
        </p14:tracePtLst>
        <p14:tracePtLst>
          <p14:tracePt t="101632" x="5575300" y="4527550"/>
          <p14:tracePt t="101760" x="5568950" y="4527550"/>
          <p14:tracePt t="101776" x="5626100" y="4502150"/>
          <p14:tracePt t="101783" x="5683250" y="4483100"/>
          <p14:tracePt t="101791" x="5727700" y="4470400"/>
          <p14:tracePt t="101803" x="5778500" y="4445000"/>
          <p14:tracePt t="101819" x="5886450" y="4413250"/>
          <p14:tracePt t="101836" x="6000750" y="4387850"/>
          <p14:tracePt t="101853" x="6108700" y="4381500"/>
          <p14:tracePt t="101869" x="6172200" y="4381500"/>
          <p14:tracePt t="101871" x="6197600" y="4381500"/>
          <p14:tracePt t="101886" x="6210300" y="4387850"/>
          <p14:tracePt t="101903" x="6273800" y="4445000"/>
          <p14:tracePt t="101919" x="6299200" y="4495800"/>
          <p14:tracePt t="101936" x="6318250" y="4546600"/>
          <p14:tracePt t="101953" x="6324600" y="4572000"/>
          <p14:tracePt t="101969" x="6330950" y="4591050"/>
          <p14:tracePt t="101986" x="6330950" y="4603750"/>
          <p14:tracePt t="102003" x="6330950" y="4616450"/>
          <p14:tracePt t="102019" x="6330950" y="4635500"/>
          <p14:tracePt t="102036" x="6330950" y="4673600"/>
          <p14:tracePt t="102053" x="6330950" y="4711700"/>
          <p14:tracePt t="102069" x="6330950" y="4749800"/>
          <p14:tracePt t="102072" x="6305550" y="4768850"/>
          <p14:tracePt t="102086" x="6286500" y="4781550"/>
          <p14:tracePt t="102103" x="6172200" y="4787900"/>
          <p14:tracePt t="102119" x="6076950" y="4787900"/>
          <p14:tracePt t="102136" x="6000750" y="4787900"/>
          <p14:tracePt t="102153" x="5956300" y="4768850"/>
          <p14:tracePt t="102169" x="5937250" y="4762500"/>
          <p14:tracePt t="102186" x="5892800" y="4730750"/>
          <p14:tracePt t="102202" x="5854700" y="4699000"/>
          <p14:tracePt t="102219" x="5810250" y="4660900"/>
          <p14:tracePt t="102236" x="5772150" y="4635500"/>
          <p14:tracePt t="102252" x="5759450" y="4622800"/>
          <p14:tracePt t="102269" x="5740400" y="4610100"/>
          <p14:tracePt t="102286" x="5734050" y="4597400"/>
          <p14:tracePt t="102303" x="5727700" y="4578350"/>
          <p14:tracePt t="102367" x="5727700" y="4572000"/>
          <p14:tracePt t="102375" x="5727700" y="4546600"/>
          <p14:tracePt t="102386" x="5727700" y="4533900"/>
          <p14:tracePt t="102402" x="5727700" y="4502150"/>
          <p14:tracePt t="102419" x="5727700" y="4476750"/>
          <p14:tracePt t="102436" x="5759450" y="4438650"/>
          <p14:tracePt t="102452" x="5803900" y="4406900"/>
          <p14:tracePt t="102469" x="5867400" y="4381500"/>
          <p14:tracePt t="102486" x="5937250" y="4362450"/>
          <p14:tracePt t="102503" x="6032500" y="4330700"/>
          <p14:tracePt t="102519" x="6089650" y="4324350"/>
          <p14:tracePt t="102536" x="6134100" y="4318000"/>
          <p14:tracePt t="102552" x="6178550" y="4318000"/>
          <p14:tracePt t="102569" x="6216650" y="4318000"/>
          <p14:tracePt t="102586" x="6254750" y="4324350"/>
          <p14:tracePt t="102602" x="6267450" y="4343400"/>
          <p14:tracePt t="102619" x="6267450" y="4349750"/>
          <p14:tracePt t="102636" x="6273800" y="4362450"/>
          <p14:tracePt t="102652" x="6286500" y="4387850"/>
          <p14:tracePt t="102669" x="6305550" y="4438650"/>
          <p14:tracePt t="102687" x="6311900" y="4489450"/>
          <p14:tracePt t="102687" x="6311900" y="4514850"/>
          <p14:tracePt t="102703" x="6311900" y="4559300"/>
          <p14:tracePt t="102720" x="6299200" y="4603750"/>
          <p14:tracePt t="102736" x="6273800" y="4641850"/>
          <p14:tracePt t="102752" x="6235700" y="4660900"/>
          <p14:tracePt t="102769" x="6197600" y="4673600"/>
          <p14:tracePt t="102786" x="6121400" y="4673600"/>
          <p14:tracePt t="102803" x="5994400" y="4673600"/>
          <p14:tracePt t="102819" x="5854700" y="4660900"/>
          <p14:tracePt t="102836" x="5784850" y="4654550"/>
          <p14:tracePt t="102853" x="5695950" y="4641850"/>
          <p14:tracePt t="102869" x="5632450" y="4616450"/>
          <p14:tracePt t="102886" x="5581650" y="4597400"/>
          <p14:tracePt t="102887" x="5543550" y="4578350"/>
          <p14:tracePt t="102903" x="5499100" y="4546600"/>
          <p14:tracePt t="102919" x="5461000" y="4533900"/>
          <p14:tracePt t="102936" x="5435600" y="4521200"/>
          <p14:tracePt t="102953" x="5435600" y="4514850"/>
          <p14:tracePt t="102969" x="5422900" y="4508500"/>
          <p14:tracePt t="102986" x="5416550" y="4502150"/>
          <p14:tracePt t="103003" x="5416550" y="4483100"/>
          <p14:tracePt t="103019" x="5403850" y="4457700"/>
          <p14:tracePt t="103036" x="5397500" y="4438650"/>
          <p14:tracePt t="103053" x="5378450" y="4387850"/>
          <p14:tracePt t="103069" x="5372100" y="4356100"/>
          <p14:tracePt t="103086" x="5372100" y="4305300"/>
          <p14:tracePt t="103088" x="5372100" y="4286250"/>
          <p14:tracePt t="103103" x="5372100" y="4260850"/>
          <p14:tracePt t="103119" x="5384800" y="4235450"/>
          <p14:tracePt t="103136" x="5422900" y="4203700"/>
          <p14:tracePt t="103153" x="5486400" y="4178300"/>
          <p14:tracePt t="103169" x="5568950" y="4171950"/>
          <p14:tracePt t="103186" x="5638800" y="4152900"/>
          <p14:tracePt t="103203" x="5734050" y="4146550"/>
          <p14:tracePt t="103219" x="5822950" y="4140200"/>
          <p14:tracePt t="103236" x="5892800" y="4140200"/>
          <p14:tracePt t="103252" x="5943600" y="4140200"/>
          <p14:tracePt t="103269" x="5981700" y="4140200"/>
          <p14:tracePt t="103286" x="6013450" y="4146550"/>
          <p14:tracePt t="103287" x="6032500" y="4152900"/>
          <p14:tracePt t="103303" x="6064250" y="4171950"/>
          <p14:tracePt t="103319" x="6096000" y="4184650"/>
          <p14:tracePt t="103336" x="6140450" y="4210050"/>
          <p14:tracePt t="103352" x="6178550" y="4235450"/>
          <p14:tracePt t="103369" x="6191250" y="4248150"/>
          <p14:tracePt t="103386" x="6203950" y="4260850"/>
          <p14:tracePt t="103402" x="6203950" y="4267200"/>
          <p14:tracePt t="103419" x="6210300" y="4267200"/>
          <p14:tracePt t="103436" x="6210300" y="4273550"/>
          <p14:tracePt t="103452" x="6223000" y="4279900"/>
          <p14:tracePt t="103469" x="6229350" y="4292600"/>
          <p14:tracePt t="103486" x="6235700" y="4305300"/>
          <p14:tracePt t="103486" x="6235700" y="4311650"/>
          <p14:tracePt t="103503" x="6235700" y="4318000"/>
          <p14:tracePt t="104231" x="0" y="0"/>
        </p14:tracePtLst>
        <p14:tracePtLst>
          <p14:tracePt t="110577" x="4356100" y="3860800"/>
          <p14:tracePt t="110719" x="0" y="0"/>
        </p14:tracePtLst>
        <p14:tracePtLst>
          <p14:tracePt t="111567" x="5397500" y="3175000"/>
          <p14:tracePt t="111631" x="0" y="0"/>
        </p14:tracePtLst>
        <p14:tracePtLst>
          <p14:tracePt t="111897" x="5664200" y="3187700"/>
          <p14:tracePt t="111969" x="5670550" y="3187700"/>
          <p14:tracePt t="111976" x="5683250" y="3187700"/>
          <p14:tracePt t="111977" x="0" y="0"/>
        </p14:tracePtLst>
        <p14:tracePtLst>
          <p14:tracePt t="123089" x="2946400" y="3143250"/>
          <p14:tracePt t="123232" x="2952750" y="3143250"/>
          <p14:tracePt t="123241" x="2965450" y="3136900"/>
          <p14:tracePt t="123264" x="2971800" y="3136900"/>
          <p14:tracePt t="123272" x="2978150" y="3136900"/>
          <p14:tracePt t="123295" x="2984500" y="3136900"/>
          <p14:tracePt t="123352" x="2997200" y="3136900"/>
          <p14:tracePt t="123416" x="3003550" y="3136900"/>
          <p14:tracePt t="123984" x="3003550" y="3149600"/>
          <p14:tracePt t="123992" x="3003550" y="3155950"/>
          <p14:tracePt t="124003" x="3003550" y="3168650"/>
          <p14:tracePt t="124019" x="3003550" y="3175000"/>
          <p14:tracePt t="124036" x="3003550" y="3181350"/>
          <p14:tracePt t="124152" x="2978150" y="3181350"/>
          <p14:tracePt t="124168" x="2971800" y="3168650"/>
          <p14:tracePt t="124177" x="2971800" y="3149600"/>
          <p14:tracePt t="124186" x="2959100" y="3136900"/>
          <p14:tracePt t="124203" x="2959100" y="3117850"/>
          <p14:tracePt t="124219" x="2959100" y="3105150"/>
          <p14:tracePt t="124236" x="2959100" y="3098800"/>
          <p14:tracePt t="124352" x="2965450" y="3098800"/>
          <p14:tracePt t="124360" x="2971800" y="3098800"/>
          <p14:tracePt t="124370" x="2978150" y="3098800"/>
          <p14:tracePt t="124387" x="2978150" y="3105150"/>
          <p14:tracePt t="124403" x="2978150" y="3111500"/>
          <p14:tracePt t="124419" x="2978150" y="3124200"/>
          <p14:tracePt t="124436" x="2978150" y="3130550"/>
          <p14:tracePt t="124456" x="2978150" y="3136900"/>
          <p14:tracePt t="124471" x="2978150" y="3143250"/>
          <p14:tracePt t="124584" x="2959100" y="3143250"/>
          <p14:tracePt t="124592" x="2952750" y="3143250"/>
          <p14:tracePt t="124608" x="2946400" y="3143250"/>
          <p14:tracePt t="124620" x="2946400" y="3136900"/>
          <p14:tracePt t="124636" x="2946400" y="3130550"/>
          <p14:tracePt t="124653" x="2946400" y="3117850"/>
          <p14:tracePt t="124669" x="2952750" y="3117850"/>
          <p14:tracePt t="124689" x="2959100" y="3117850"/>
          <p14:tracePt t="124719" x="2965450" y="3117850"/>
          <p14:tracePt t="124727" x="2971800" y="3117850"/>
          <p14:tracePt t="124743" x="2984500" y="3124200"/>
          <p14:tracePt t="124752" x="2990850" y="3130550"/>
          <p14:tracePt t="124769" x="2990850" y="3143250"/>
          <p14:tracePt t="124786" x="2990850" y="3149600"/>
          <p14:tracePt t="124802" x="2990850" y="3162300"/>
          <p14:tracePt t="124819" x="2990850" y="3168650"/>
          <p14:tracePt t="124836" x="2990850" y="3175000"/>
          <p14:tracePt t="124880" x="2990850" y="3181350"/>
          <p14:tracePt t="124952" x="2984500" y="3181350"/>
          <p14:tracePt t="124960" x="2978150" y="3181350"/>
          <p14:tracePt t="124976" x="2978150" y="3168650"/>
          <p14:tracePt t="124986" x="2978150" y="3162300"/>
          <p14:tracePt t="125003" x="2978150" y="3149600"/>
          <p14:tracePt t="125019" x="2990850" y="3143250"/>
          <p14:tracePt t="125036" x="2997200" y="3136900"/>
          <p14:tracePt t="125087" x="3003550" y="3136900"/>
          <p14:tracePt t="125103" x="3009900" y="3136900"/>
          <p14:tracePt t="125111" x="3016250" y="3136900"/>
          <p14:tracePt t="125143" x="3016250" y="3143250"/>
          <p14:tracePt t="125160" x="3016250" y="3149600"/>
          <p14:tracePt t="125167" x="3016250" y="3155950"/>
          <p14:tracePt t="125176" x="3009900" y="3162300"/>
          <p14:tracePt t="125272" x="2997200" y="3162300"/>
          <p14:tracePt t="125280" x="2997200" y="3155950"/>
          <p14:tracePt t="125289" x="2997200" y="3149600"/>
          <p14:tracePt t="125303" x="2990850" y="3136900"/>
          <p14:tracePt t="125319" x="2990850" y="3130550"/>
          <p14:tracePt t="125463" x="2990850" y="3136900"/>
          <p14:tracePt t="125487" x="2978150" y="3136900"/>
          <p14:tracePt t="125599" x="2984500" y="3136900"/>
          <p14:tracePt t="125615" x="2990850" y="3136900"/>
          <p14:tracePt t="125657" x="3003550" y="3136900"/>
          <p14:tracePt t="125680" x="3009900" y="3136900"/>
          <p14:tracePt t="125696" x="3016250" y="3136900"/>
          <p14:tracePt t="125704" x="3016250" y="3143250"/>
          <p14:tracePt t="125721" x="3016250" y="3149600"/>
          <p14:tracePt t="125727" x="3016250" y="3155950"/>
          <p14:tracePt t="125744" x="3016250" y="3162300"/>
          <p14:tracePt t="125815" x="3009900" y="3162300"/>
          <p14:tracePt t="125831" x="3003550" y="3162300"/>
          <p14:tracePt t="126007" x="2997200" y="3162300"/>
          <p14:tracePt t="126095" x="2990850" y="3162300"/>
          <p14:tracePt t="126111" x="2984500" y="3155950"/>
          <p14:tracePt t="126127" x="2984500" y="3143250"/>
          <p14:tracePt t="126143" x="2984500" y="3130550"/>
          <p14:tracePt t="126151" x="2984500" y="3124200"/>
          <p14:tracePt t="126175" x="2984500" y="3117850"/>
          <p14:tracePt t="127504" x="2984500" y="3111500"/>
          <p14:tracePt t="127511" x="2990850" y="3105150"/>
          <p14:tracePt t="127544" x="2997200" y="3105150"/>
          <p14:tracePt t="127959" x="2997200" y="3111500"/>
          <p14:tracePt t="128080" x="2990850" y="3117850"/>
          <p14:tracePt t="128143" x="2984500" y="3130550"/>
          <p14:tracePt t="128183" x="2978150" y="3130550"/>
          <p14:tracePt t="128639" x="2971800" y="3130550"/>
          <p14:tracePt t="129008" x="2965450" y="3130550"/>
          <p14:tracePt t="129024" x="2959100" y="3130550"/>
          <p14:tracePt t="130847" x="2965450" y="3130550"/>
          <p14:tracePt t="131369" x="2971800" y="3130550"/>
          <p14:tracePt t="131489" x="2978150" y="3124200"/>
          <p14:tracePt t="131511" x="0" y="0"/>
        </p14:tracePtLst>
        <p14:tracePtLst>
          <p14:tracePt t="132688" x="2851150" y="3130550"/>
          <p14:tracePt t="132759" x="2857500" y="3130550"/>
          <p14:tracePt t="132808" x="2863850" y="3130550"/>
          <p14:tracePt t="132911" x="0" y="0"/>
        </p14:tracePtLst>
        <p14:tracePtLst>
          <p14:tracePt t="136801" x="3263900" y="2063750"/>
          <p14:tracePt t="137551" x="0" y="0"/>
        </p14:tracePtLst>
        <p14:tracePtLst>
          <p14:tracePt t="137889" x="3263900" y="2063750"/>
          <p14:tracePt t="138105" x="3263900" y="2076450"/>
          <p14:tracePt t="138114" x="3263900" y="2082800"/>
          <p14:tracePt t="138122" x="3263900" y="2089150"/>
          <p14:tracePt t="138136" x="3263900" y="2101850"/>
          <p14:tracePt t="138152" x="3263900" y="2120900"/>
          <p14:tracePt t="138169" x="3263900" y="2139950"/>
          <p14:tracePt t="138186" x="3257550" y="2152650"/>
          <p14:tracePt t="138202" x="3257550" y="2159000"/>
          <p14:tracePt t="138223" x="3257550" y="2171700"/>
          <p14:tracePt t="138239" x="3257550" y="2178050"/>
          <p14:tracePt t="138252" x="3257550" y="2190750"/>
          <p14:tracePt t="138269" x="3257550" y="2197100"/>
          <p14:tracePt t="138286" x="3251200" y="2209800"/>
          <p14:tracePt t="138303" x="3251200" y="2222500"/>
          <p14:tracePt t="138319" x="3251200" y="2235200"/>
          <p14:tracePt t="138336" x="3244850" y="2254250"/>
          <p14:tracePt t="138352" x="3238500" y="2266950"/>
          <p14:tracePt t="138369" x="3238500" y="2279650"/>
          <p14:tracePt t="138386" x="3238500" y="2298700"/>
          <p14:tracePt t="138403" x="3238500" y="2305050"/>
          <p14:tracePt t="138419" x="3238500" y="2317750"/>
          <p14:tracePt t="138436" x="3225800" y="2336800"/>
          <p14:tracePt t="138453" x="3225800" y="2343150"/>
          <p14:tracePt t="138470" x="3225800" y="2349500"/>
          <p14:tracePt t="138472" x="3225800" y="2362200"/>
          <p14:tracePt t="138486" x="3219450" y="2374900"/>
          <p14:tracePt t="138503" x="3213100" y="2400300"/>
          <p14:tracePt t="138519" x="3206750" y="2413000"/>
          <p14:tracePt t="138536" x="3200400" y="2425700"/>
          <p14:tracePt t="138553" x="3194050" y="2438400"/>
          <p14:tracePt t="138569" x="3187700" y="2457450"/>
          <p14:tracePt t="138586" x="3181350" y="2476500"/>
          <p14:tracePt t="138603" x="3175000" y="2501900"/>
          <p14:tracePt t="138619" x="3162300" y="2527300"/>
          <p14:tracePt t="138636" x="3162300" y="2533650"/>
          <p14:tracePt t="138652" x="3149600" y="2552700"/>
          <p14:tracePt t="138669" x="3143250" y="2571750"/>
          <p14:tracePt t="138686" x="3136900" y="2584450"/>
          <p14:tracePt t="138703" x="3130550" y="2609850"/>
          <p14:tracePt t="138719" x="3117850" y="2628900"/>
          <p14:tracePt t="138736" x="3111500" y="2635250"/>
          <p14:tracePt t="138752" x="3098800" y="2667000"/>
          <p14:tracePt t="138769" x="3092450" y="2692400"/>
          <p14:tracePt t="138786" x="3086100" y="2711450"/>
          <p14:tracePt t="138803" x="3073400" y="2724150"/>
          <p14:tracePt t="138819" x="3067050" y="2743200"/>
          <p14:tracePt t="138836" x="3067050" y="2755900"/>
          <p14:tracePt t="138853" x="3048000" y="2781300"/>
          <p14:tracePt t="138869" x="3041650" y="2800350"/>
          <p14:tracePt t="138873" x="3041650" y="2813050"/>
          <p14:tracePt t="138886" x="3035300" y="2825750"/>
          <p14:tracePt t="138903" x="3016250" y="2870200"/>
          <p14:tracePt t="138919" x="3003550" y="2889250"/>
          <p14:tracePt t="138936" x="2997200" y="2914650"/>
          <p14:tracePt t="138953" x="2990850" y="2927350"/>
          <p14:tracePt t="138969" x="2984500" y="2940050"/>
          <p14:tracePt t="138987" x="2978150" y="2946400"/>
          <p14:tracePt t="139003" x="2978150" y="2959100"/>
          <p14:tracePt t="139020" x="2965450" y="2971800"/>
          <p14:tracePt t="139036" x="2965450" y="2978150"/>
          <p14:tracePt t="139053" x="2965450" y="2990850"/>
          <p14:tracePt t="139069" x="2965450" y="2997200"/>
          <p14:tracePt t="139087" x="2965450" y="3003550"/>
          <p14:tracePt t="139104" x="2959100" y="3009900"/>
          <p14:tracePt t="139119" x="2959100" y="3022600"/>
          <p14:tracePt t="139136" x="2959100" y="3054350"/>
          <p14:tracePt t="139153" x="2959100" y="3073400"/>
          <p14:tracePt t="139169" x="2959100" y="3086100"/>
          <p14:tracePt t="139186" x="2959100" y="3105150"/>
          <p14:tracePt t="139202" x="2959100" y="3117850"/>
          <p14:tracePt t="139219" x="2965450" y="3130550"/>
          <p14:tracePt t="139295" x="2971800" y="3136900"/>
          <p14:tracePt t="139303" x="2978150" y="3136900"/>
          <p14:tracePt t="139359" x="2984500" y="3143250"/>
          <p14:tracePt t="139447" x="2990850" y="3143250"/>
          <p14:tracePt t="139511" x="2997200" y="3143250"/>
          <p14:tracePt t="139527" x="3003550" y="3130550"/>
          <p14:tracePt t="139535" x="3003550" y="3117850"/>
          <p14:tracePt t="139543" x="3003550" y="3098800"/>
          <p14:tracePt t="139552" x="3003550" y="3073400"/>
          <p14:tracePt t="139569" x="3003550" y="3041650"/>
          <p14:tracePt t="139586" x="3009900" y="3003550"/>
          <p14:tracePt t="139602" x="3009900" y="2971800"/>
          <p14:tracePt t="139619" x="3022600" y="2921000"/>
          <p14:tracePt t="139636" x="3022600" y="2895600"/>
          <p14:tracePt t="139652" x="3028950" y="2857500"/>
          <p14:tracePt t="139669" x="3028950" y="2832100"/>
          <p14:tracePt t="139686" x="3035300" y="2794000"/>
          <p14:tracePt t="139687" x="3035300" y="2774950"/>
          <p14:tracePt t="139703" x="3048000" y="2743200"/>
          <p14:tracePt t="139719" x="3054350" y="2711450"/>
          <p14:tracePt t="139736" x="3060700" y="2679700"/>
          <p14:tracePt t="139752" x="3073400" y="2635250"/>
          <p14:tracePt t="139769" x="3073400" y="2597150"/>
          <p14:tracePt t="139786" x="3079750" y="2565400"/>
          <p14:tracePt t="139802" x="3086100" y="2527300"/>
          <p14:tracePt t="139819" x="3092450" y="2495550"/>
          <p14:tracePt t="139836" x="3092450" y="2470150"/>
          <p14:tracePt t="139852" x="3098800" y="2444750"/>
          <p14:tracePt t="139869" x="3105150" y="2419350"/>
          <p14:tracePt t="139886" x="3105150" y="2387600"/>
          <p14:tracePt t="139887" x="3111500" y="2381250"/>
          <p14:tracePt t="139903" x="3111500" y="2355850"/>
          <p14:tracePt t="139919" x="3117850" y="2330450"/>
          <p14:tracePt t="139936" x="3124200" y="2311400"/>
          <p14:tracePt t="139952" x="3124200" y="2292350"/>
          <p14:tracePt t="139969" x="3130550" y="2273300"/>
          <p14:tracePt t="139986" x="3130550" y="2266950"/>
          <p14:tracePt t="140002" x="3130550" y="2247900"/>
          <p14:tracePt t="140019" x="3143250" y="2235200"/>
          <p14:tracePt t="140036" x="3143250" y="2228850"/>
          <p14:tracePt t="140053" x="3143250" y="2216150"/>
          <p14:tracePt t="140069" x="3149600" y="2209800"/>
          <p14:tracePt t="140086" x="3149600" y="2197100"/>
          <p14:tracePt t="140087" x="3155950" y="2190750"/>
          <p14:tracePt t="140103" x="3162300" y="2178050"/>
          <p14:tracePt t="140119" x="3168650" y="2171700"/>
          <p14:tracePt t="140136" x="3168650" y="2165350"/>
          <p14:tracePt t="140152" x="3175000" y="2152650"/>
          <p14:tracePt t="140169" x="3181350" y="2146300"/>
          <p14:tracePt t="140295" x="3181350" y="2152650"/>
          <p14:tracePt t="140303" x="3181350" y="2184400"/>
          <p14:tracePt t="140311" x="3181350" y="2209800"/>
          <p14:tracePt t="140319" x="3181350" y="2254250"/>
          <p14:tracePt t="140336" x="3181350" y="2330450"/>
          <p14:tracePt t="140352" x="3181350" y="2406650"/>
          <p14:tracePt t="140369" x="3175000" y="2457450"/>
          <p14:tracePt t="140386" x="3168650" y="2501900"/>
          <p14:tracePt t="140402" x="3162300" y="2546350"/>
          <p14:tracePt t="140419" x="3155950" y="2597150"/>
          <p14:tracePt t="140436" x="3143250" y="2673350"/>
          <p14:tracePt t="140452" x="3124200" y="2724150"/>
          <p14:tracePt t="140469" x="3111500" y="2774950"/>
          <p14:tracePt t="140486" x="3092450" y="2800350"/>
          <p14:tracePt t="140487" x="3092450" y="2819400"/>
          <p14:tracePt t="140503" x="3079750" y="2857500"/>
          <p14:tracePt t="140519" x="3067050" y="2901950"/>
          <p14:tracePt t="140536" x="3048000" y="2952750"/>
          <p14:tracePt t="140552" x="3022600" y="3003550"/>
          <p14:tracePt t="140569" x="3016250" y="3022600"/>
          <p14:tracePt t="140586" x="3009900" y="3035300"/>
          <p14:tracePt t="140602" x="3009900" y="3041650"/>
          <p14:tracePt t="140619" x="2997200" y="3067050"/>
          <p14:tracePt t="140637" x="2997200" y="3079750"/>
          <p14:tracePt t="140652" x="2990850" y="3098800"/>
          <p14:tracePt t="140669" x="2978150" y="3117850"/>
          <p14:tracePt t="140686" x="2978150" y="3124200"/>
          <p14:tracePt t="140791" x="0" y="0"/>
        </p14:tracePtLst>
        <p14:tracePtLst>
          <p14:tracePt t="141114" x="2978150" y="3194050"/>
          <p14:tracePt t="141217" x="2984500" y="3200400"/>
          <p14:tracePt t="141280" x="2990850" y="3200400"/>
          <p14:tracePt t="141343" x="2997200" y="3200400"/>
          <p14:tracePt t="141375" x="3009900" y="3200400"/>
          <p14:tracePt t="141391" x="3016250" y="3200400"/>
          <p14:tracePt t="141407" x="3028950" y="3200400"/>
          <p14:tracePt t="141423" x="3035300" y="3194050"/>
          <p14:tracePt t="141431" x="3054350" y="3194050"/>
          <p14:tracePt t="141439" x="3060700" y="3194050"/>
          <p14:tracePt t="141452" x="3079750" y="3194050"/>
          <p14:tracePt t="141469" x="3098800" y="3194050"/>
          <p14:tracePt t="141471" x="3111500" y="3194050"/>
          <p14:tracePt t="141486" x="3130550" y="3187700"/>
          <p14:tracePt t="141488" x="3143250" y="3187700"/>
          <p14:tracePt t="141503" x="3155950" y="3181350"/>
          <p14:tracePt t="141519" x="3168650" y="3181350"/>
          <p14:tracePt t="141552" x="3187700" y="3175000"/>
          <p14:tracePt t="141586" x="3206750" y="3175000"/>
          <p14:tracePt t="141602" x="3219450" y="3175000"/>
          <p14:tracePt t="141623" x="3225800" y="3175000"/>
          <p14:tracePt t="141639" x="3238500" y="3175000"/>
          <p14:tracePt t="141652" x="3251200" y="3168650"/>
          <p14:tracePt t="141669" x="3257550" y="3162300"/>
          <p14:tracePt t="141686" x="3282950" y="3162300"/>
          <p14:tracePt t="141702" x="3295650" y="3162300"/>
          <p14:tracePt t="141743" x="3302000" y="3162300"/>
          <p14:tracePt t="141751" x="3308350" y="3162300"/>
          <p14:tracePt t="141767" x="3321050" y="3162300"/>
          <p14:tracePt t="141791" x="3327400" y="3162300"/>
          <p14:tracePt t="141831" x="3333750" y="3162300"/>
          <p14:tracePt t="141855" x="3346450" y="3155950"/>
          <p14:tracePt t="141944" x="3340100" y="3155950"/>
          <p14:tracePt t="141952" x="3327400" y="3155950"/>
          <p14:tracePt t="141961" x="3321050" y="3155950"/>
          <p14:tracePt t="141970" x="3302000" y="3155950"/>
          <p14:tracePt t="141987" x="3276600" y="3155950"/>
          <p14:tracePt t="142003" x="3244850" y="3155950"/>
          <p14:tracePt t="142019" x="3225800" y="3155950"/>
          <p14:tracePt t="142036" x="3200400" y="3155950"/>
          <p14:tracePt t="142053" x="3187700" y="3155950"/>
          <p14:tracePt t="142069" x="3168650" y="3155950"/>
          <p14:tracePt t="142071" x="3162300" y="3155950"/>
          <p14:tracePt t="142086" x="3149600" y="3155950"/>
          <p14:tracePt t="142089" x="3143250" y="3155950"/>
          <p14:tracePt t="142103" x="3117850" y="3155950"/>
          <p14:tracePt t="142119" x="3098800" y="3155950"/>
          <p14:tracePt t="142136" x="3079750" y="3155950"/>
          <p14:tracePt t="142153" x="3067050" y="3155950"/>
          <p14:tracePt t="142169" x="3060700" y="3155950"/>
          <p14:tracePt t="142186" x="3048000" y="3155950"/>
          <p14:tracePt t="142203" x="3028950" y="3155950"/>
          <p14:tracePt t="142219" x="3022600" y="3155950"/>
          <p14:tracePt t="142236" x="3009900" y="3155950"/>
          <p14:tracePt t="142256" x="3003550" y="3155950"/>
          <p14:tracePt t="142271" x="3003550" y="3149600"/>
          <p14:tracePt t="142286" x="2997200" y="3143250"/>
          <p14:tracePt t="142304" x="2990850" y="3143250"/>
          <p14:tracePt t="142560" x="3009900" y="3143250"/>
          <p14:tracePt t="142568" x="3028950" y="3143250"/>
          <p14:tracePt t="142576" x="3048000" y="3143250"/>
          <p14:tracePt t="142586" x="3054350" y="3143250"/>
          <p14:tracePt t="142603" x="3086100" y="3143250"/>
          <p14:tracePt t="142619" x="3098800" y="3143250"/>
          <p14:tracePt t="142636" x="3117850" y="3143250"/>
          <p14:tracePt t="142653" x="3130550" y="3143250"/>
          <p14:tracePt t="142669" x="3143250" y="3143250"/>
          <p14:tracePt t="142686" x="3155950" y="3143250"/>
          <p14:tracePt t="142687" x="3162300" y="3143250"/>
          <p14:tracePt t="142704" x="3168650" y="3143250"/>
          <p14:tracePt t="142720" x="3175000" y="3143250"/>
          <p14:tracePt t="142743" x="3181350" y="3143250"/>
          <p14:tracePt t="142752" x="3187700" y="3143250"/>
          <p14:tracePt t="142769" x="3200400" y="3143250"/>
          <p14:tracePt t="142786" x="3213100" y="3143250"/>
          <p14:tracePt t="142831" x="3219450" y="3143250"/>
          <p14:tracePt t="142881" x="3225800" y="3143250"/>
          <p14:tracePt t="143048" x="3238500" y="3143250"/>
          <p14:tracePt t="143055" x="0" y="0"/>
        </p14:tracePtLst>
        <p14:tracePtLst>
          <p14:tracePt t="143703" x="5556250" y="4286250"/>
          <p14:tracePt t="143839" x="5549900" y="4279900"/>
          <p14:tracePt t="143847" x="5537200" y="4279900"/>
          <p14:tracePt t="143855" x="5530850" y="4279900"/>
          <p14:tracePt t="143869" x="5511800" y="4279900"/>
          <p14:tracePt t="143886" x="5486400" y="4273550"/>
          <p14:tracePt t="143903" x="5441950" y="4260850"/>
          <p14:tracePt t="143919" x="5422900" y="4254500"/>
          <p14:tracePt t="143936" x="5416550" y="4248150"/>
          <p14:tracePt t="143953" x="5391150" y="4248150"/>
          <p14:tracePt t="143971" x="5372100" y="4248150"/>
          <p14:tracePt t="143986" x="5353050" y="4248150"/>
          <p14:tracePt t="144004" x="5340350" y="4248150"/>
          <p14:tracePt t="144019" x="5334000" y="4248150"/>
          <p14:tracePt t="144037" x="5327650" y="4248150"/>
          <p14:tracePt t="144053" x="5314950" y="4248150"/>
          <p14:tracePt t="144070" x="5295900" y="4248150"/>
          <p14:tracePt t="144071" x="5276850" y="4248150"/>
          <p14:tracePt t="144087" x="5257800" y="4248150"/>
          <p14:tracePt t="144104" x="5238750" y="4248150"/>
          <p14:tracePt t="144119" x="5219700" y="4248150"/>
          <p14:tracePt t="144136" x="5207000" y="4248150"/>
          <p14:tracePt t="144153" x="5187950" y="4248150"/>
          <p14:tracePt t="144169" x="5162550" y="4248150"/>
          <p14:tracePt t="144186" x="5143500" y="4248150"/>
          <p14:tracePt t="144203" x="5124450" y="4248150"/>
          <p14:tracePt t="144219" x="5118100" y="4248150"/>
          <p14:tracePt t="144236" x="5111750" y="4248150"/>
          <p14:tracePt t="144253" x="5105400" y="4248150"/>
          <p14:tracePt t="144269" x="5092700" y="4260850"/>
          <p14:tracePt t="144272" x="5086350" y="4260850"/>
          <p14:tracePt t="144286" x="5086350" y="4267200"/>
          <p14:tracePt t="144303" x="5067300" y="4279900"/>
          <p14:tracePt t="144319" x="5060950" y="4286250"/>
          <p14:tracePt t="144352" x="5054600" y="4286250"/>
          <p14:tracePt t="144369" x="5054600" y="4292600"/>
          <p14:tracePt t="144386" x="5054600" y="4298950"/>
          <p14:tracePt t="144402" x="5054600" y="4305300"/>
          <p14:tracePt t="144423" x="5054600" y="4311650"/>
          <p14:tracePt t="144436" x="5060950" y="4318000"/>
          <p14:tracePt t="144452" x="5060950" y="4330700"/>
          <p14:tracePt t="144469" x="5067300" y="4349750"/>
          <p14:tracePt t="144486" x="5067300" y="4356100"/>
          <p14:tracePt t="144503" x="5080000" y="4381500"/>
          <p14:tracePt t="144519" x="5092700" y="4394200"/>
          <p14:tracePt t="144536" x="5111750" y="4406900"/>
          <p14:tracePt t="144553" x="5124450" y="4419600"/>
          <p14:tracePt t="144569" x="5149850" y="4419600"/>
          <p14:tracePt t="144586" x="5168900" y="4419600"/>
          <p14:tracePt t="144603" x="5200650" y="4425950"/>
          <p14:tracePt t="144619" x="5238750" y="4425950"/>
          <p14:tracePt t="144623" x="5251450" y="4432300"/>
          <p14:tracePt t="144636" x="5264150" y="4432300"/>
          <p14:tracePt t="144653" x="5276850" y="4432300"/>
          <p14:tracePt t="144669" x="5283200" y="4432300"/>
          <p14:tracePt t="144686" x="5289550" y="4432300"/>
          <p14:tracePt t="144703" x="5321300" y="4432300"/>
          <p14:tracePt t="144719" x="5353050" y="4432300"/>
          <p14:tracePt t="144736" x="5365750" y="4432300"/>
          <p14:tracePt t="144753" x="5391150" y="4425950"/>
          <p14:tracePt t="144770" x="5403850" y="4419600"/>
          <p14:tracePt t="144786" x="5403850" y="4413250"/>
          <p14:tracePt t="144803" x="5403850" y="4406900"/>
          <p14:tracePt t="144819" x="5403850" y="4394200"/>
          <p14:tracePt t="144836" x="5416550" y="4375150"/>
          <p14:tracePt t="144853" x="5422900" y="4362450"/>
          <p14:tracePt t="144869" x="5422900" y="4356100"/>
          <p14:tracePt t="144886" x="5422900" y="4349750"/>
          <p14:tracePt t="144903" x="5422900" y="4330700"/>
          <p14:tracePt t="144919" x="5422900" y="4324350"/>
          <p14:tracePt t="144936" x="5422900" y="4318000"/>
          <p14:tracePt t="144975" x="5422900" y="4311650"/>
          <p14:tracePt t="145103" x="5422900" y="4305300"/>
          <p14:tracePt t="145119" x="0" y="0"/>
        </p14:tracePtLst>
        <p14:tracePtLst>
          <p14:tracePt t="146465" x="3257550" y="2070100"/>
          <p14:tracePt t="146592" x="3257550" y="2063750"/>
          <p14:tracePt t="146620" x="3244850" y="2089150"/>
          <p14:tracePt t="146625" x="3244850" y="2095500"/>
          <p14:tracePt t="146636" x="3238500" y="2114550"/>
          <p14:tracePt t="146653" x="3238500" y="2146300"/>
          <p14:tracePt t="146656" x="3238500" y="2152650"/>
          <p14:tracePt t="146669" x="3238500" y="2165350"/>
          <p14:tracePt t="146672" x="3238500" y="2184400"/>
          <p14:tracePt t="146687" x="3232150" y="2216150"/>
          <p14:tracePt t="146703" x="3219450" y="2241550"/>
          <p14:tracePt t="146719" x="3219450" y="2273300"/>
          <p14:tracePt t="146736" x="3219450" y="2305050"/>
          <p14:tracePt t="146752" x="3206750" y="2336800"/>
          <p14:tracePt t="146769" x="3200400" y="2355850"/>
          <p14:tracePt t="146786" x="3200400" y="2381250"/>
          <p14:tracePt t="146803" x="3194050" y="2413000"/>
          <p14:tracePt t="146819" x="3181350" y="2444750"/>
          <p14:tracePt t="146836" x="3168650" y="2495550"/>
          <p14:tracePt t="146853" x="3149600" y="2559050"/>
          <p14:tracePt t="146869" x="3136900" y="2616200"/>
          <p14:tracePt t="146886" x="3117850" y="2679700"/>
          <p14:tracePt t="146888" x="3105150" y="2724150"/>
          <p14:tracePt t="146903" x="3086100" y="2781300"/>
          <p14:tracePt t="146919" x="3073400" y="2825750"/>
          <p14:tracePt t="146936" x="3054350" y="2895600"/>
          <p14:tracePt t="146952" x="3041650" y="2959100"/>
          <p14:tracePt t="146969" x="3016250" y="3022600"/>
          <p14:tracePt t="146986" x="3003550" y="3073400"/>
          <p14:tracePt t="147002" x="2997200" y="3098800"/>
          <p14:tracePt t="147019" x="2984500" y="3124200"/>
          <p14:tracePt t="147036" x="2984500" y="3136900"/>
          <p14:tracePt t="147053" x="2978150" y="3143250"/>
          <p14:tracePt t="147069" x="2971800" y="3155950"/>
          <p14:tracePt t="147103" x="2971800" y="3168650"/>
          <p14:tracePt t="147111" x="2971800" y="3175000"/>
          <p14:tracePt t="147119" x="2965450" y="3181350"/>
          <p14:tracePt t="147120" x="0" y="0"/>
        </p14:tracePtLst>
        <p14:tracePtLst>
          <p14:tracePt t="149329" x="2971800" y="3149600"/>
          <p14:tracePt t="149439" x="0" y="0"/>
        </p14:tracePtLst>
        <p14:tracePtLst>
          <p14:tracePt t="150455" x="4362450" y="4597400"/>
          <p14:tracePt t="150559" x="4368800" y="4597400"/>
          <p14:tracePt t="150631" x="4368800" y="4584700"/>
          <p14:tracePt t="150639" x="4381500" y="4578350"/>
          <p14:tracePt t="150655" x="4394200" y="4578350"/>
          <p14:tracePt t="150663" x="4400550" y="4578350"/>
          <p14:tracePt t="150671" x="4413250" y="4578350"/>
          <p14:tracePt t="150687" x="4425950" y="4578350"/>
          <p14:tracePt t="150719" x="4432300" y="4578350"/>
          <p14:tracePt t="150727" x="4438650" y="4578350"/>
          <p14:tracePt t="150743" x="4445000" y="4584700"/>
          <p14:tracePt t="150783" x="4445000" y="4591050"/>
          <p14:tracePt t="150799" x="4445000" y="4603750"/>
          <p14:tracePt t="150807" x="4445000" y="4610100"/>
          <p14:tracePt t="150815" x="4445000" y="4616450"/>
          <p14:tracePt t="150823" x="4445000" y="4622800"/>
          <p14:tracePt t="150839" x="4445000" y="4641850"/>
          <p14:tracePt t="150852" x="4438650" y="4641850"/>
          <p14:tracePt t="150869" x="4425950" y="4648200"/>
          <p14:tracePt t="150886" x="4413250" y="4648200"/>
          <p14:tracePt t="150903" x="4400550" y="4648200"/>
          <p14:tracePt t="150919" x="4394200" y="4648200"/>
          <p14:tracePt t="150951" x="4387850" y="4648200"/>
          <p14:tracePt t="151223" x="0" y="0"/>
        </p14:tracePtLst>
        <p14:tracePtLst>
          <p14:tracePt t="153297" x="3276600" y="2000250"/>
          <p14:tracePt t="153504" x="3276600" y="2006600"/>
          <p14:tracePt t="153514" x="3282950" y="2025650"/>
          <p14:tracePt t="153536" x="3282950" y="2038350"/>
          <p14:tracePt t="153544" x="3289300" y="2038350"/>
          <p14:tracePt t="153791" x="0" y="0"/>
        </p14:tracePtLst>
        <p14:tracePtLst>
          <p14:tracePt t="154129" x="3289300" y="2076450"/>
          <p14:tracePt t="154407" x="3295650" y="2108200"/>
          <p14:tracePt t="154415" x="3302000" y="2127250"/>
          <p14:tracePt t="154423" x="3308350" y="2152650"/>
          <p14:tracePt t="154436" x="3314700" y="2190750"/>
          <p14:tracePt t="154453" x="3327400" y="2235200"/>
          <p14:tracePt t="154469" x="3327400" y="2305050"/>
          <p14:tracePt t="154486" x="3333750" y="2381250"/>
          <p14:tracePt t="154503" x="3340100" y="2444750"/>
          <p14:tracePt t="154519" x="3340100" y="2489200"/>
          <p14:tracePt t="154536" x="3340100" y="2533650"/>
          <p14:tracePt t="154552" x="3340100" y="2559050"/>
          <p14:tracePt t="154569" x="3340100" y="2597150"/>
          <p14:tracePt t="154586" x="3340100" y="2628900"/>
          <p14:tracePt t="154603" x="3340100" y="2673350"/>
          <p14:tracePt t="154619" x="3340100" y="2705100"/>
          <p14:tracePt t="154636" x="3340100" y="2749550"/>
          <p14:tracePt t="154653" x="3327400" y="2806700"/>
          <p14:tracePt t="154669" x="3308350" y="2863850"/>
          <p14:tracePt t="154672" x="3302000" y="2882900"/>
          <p14:tracePt t="154686" x="3295650" y="2901950"/>
          <p14:tracePt t="154703" x="3295650" y="2965450"/>
          <p14:tracePt t="154719" x="3289300" y="2990850"/>
          <p14:tracePt t="154736" x="3289300" y="3022600"/>
          <p14:tracePt t="154752" x="3289300" y="3028950"/>
          <p14:tracePt t="154769" x="3289300" y="3048000"/>
          <p14:tracePt t="154786" x="3289300" y="3067050"/>
          <p14:tracePt t="154803" x="3289300" y="3086100"/>
          <p14:tracePt t="154819" x="3276600" y="3098800"/>
          <p14:tracePt t="154836" x="3276600" y="3117850"/>
          <p14:tracePt t="154852" x="3270250" y="3136900"/>
          <p14:tracePt t="154869" x="3263900" y="3168650"/>
          <p14:tracePt t="154871" x="3263900" y="3175000"/>
          <p14:tracePt t="154886" x="3257550" y="3194050"/>
          <p14:tracePt t="154903" x="3244850" y="3219450"/>
          <p14:tracePt t="154919" x="3244850" y="3225800"/>
          <p14:tracePt t="155007" x="3244850" y="3206750"/>
          <p14:tracePt t="155015" x="3244850" y="3175000"/>
          <p14:tracePt t="155023" x="3244850" y="3105150"/>
          <p14:tracePt t="155036" x="3244850" y="3048000"/>
          <p14:tracePt t="155053" x="3244850" y="2940050"/>
          <p14:tracePt t="155069" x="3257550" y="2832100"/>
          <p14:tracePt t="155071" x="3263900" y="2781300"/>
          <p14:tracePt t="155086" x="3263900" y="2724150"/>
          <p14:tracePt t="155103" x="3282950" y="2597150"/>
          <p14:tracePt t="155119" x="3282950" y="2540000"/>
          <p14:tracePt t="155136" x="3282950" y="2476500"/>
          <p14:tracePt t="155152" x="3282950" y="2432050"/>
          <p14:tracePt t="155169" x="3282950" y="2400300"/>
          <p14:tracePt t="155186" x="3282950" y="2368550"/>
          <p14:tracePt t="155203" x="3282950" y="2343150"/>
          <p14:tracePt t="155219" x="3282950" y="2311400"/>
          <p14:tracePt t="155236" x="3282950" y="2273300"/>
          <p14:tracePt t="155252" x="3282950" y="2241550"/>
          <p14:tracePt t="155269" x="3282950" y="2203450"/>
          <p14:tracePt t="155271" x="3282950" y="2184400"/>
          <p14:tracePt t="155286" x="3282950" y="2171700"/>
          <p14:tracePt t="155303" x="3282950" y="2152650"/>
          <p14:tracePt t="155319" x="3282950" y="2146300"/>
          <p14:tracePt t="155336" x="3282950" y="2139950"/>
          <p14:tracePt t="155513" x="3282950" y="2146300"/>
          <p14:tracePt t="155521" x="3282950" y="2159000"/>
          <p14:tracePt t="155529" x="3282950" y="2184400"/>
          <p14:tracePt t="155536" x="3282950" y="2203450"/>
          <p14:tracePt t="155553" x="3282950" y="2266950"/>
          <p14:tracePt t="155569" x="3282950" y="2336800"/>
          <p14:tracePt t="155586" x="3282950" y="2400300"/>
          <p14:tracePt t="155602" x="3282950" y="2444750"/>
          <p14:tracePt t="155619" x="3282950" y="2482850"/>
          <p14:tracePt t="155636" x="3282950" y="2514600"/>
          <p14:tracePt t="155652" x="3282950" y="2540000"/>
          <p14:tracePt t="155669" x="3282950" y="2565400"/>
          <p14:tracePt t="155686" x="3282950" y="2597150"/>
          <p14:tracePt t="155687" x="3282950" y="2616200"/>
          <p14:tracePt t="155703" x="3282950" y="2660650"/>
          <p14:tracePt t="155719" x="3282950" y="2692400"/>
          <p14:tracePt t="155736" x="3282950" y="2736850"/>
          <p14:tracePt t="155752" x="3282950" y="2774950"/>
          <p14:tracePt t="155769" x="3276600" y="2813050"/>
          <p14:tracePt t="155786" x="3270250" y="2851150"/>
          <p14:tracePt t="155802" x="3270250" y="2882900"/>
          <p14:tracePt t="155819" x="3270250" y="2914650"/>
          <p14:tracePt t="155836" x="3270250" y="2927350"/>
          <p14:tracePt t="155852" x="3270250" y="2946400"/>
          <p14:tracePt t="155869" x="3270250" y="2959100"/>
          <p14:tracePt t="155886" x="3270250" y="2965450"/>
          <p14:tracePt t="155903" x="3270250" y="2997200"/>
          <p14:tracePt t="155919" x="3270250" y="3016250"/>
          <p14:tracePt t="155936" x="3263900" y="3035300"/>
          <p14:tracePt t="155952" x="3263900" y="3048000"/>
          <p14:tracePt t="155969" x="3263900" y="3054350"/>
          <p14:tracePt t="155986" x="3263900" y="3060700"/>
          <p14:tracePt t="156002" x="3263900" y="3067050"/>
          <p14:tracePt t="156023" x="3263900" y="3073400"/>
          <p14:tracePt t="156036" x="3263900" y="3079750"/>
          <p14:tracePt t="156053" x="3263900" y="3086100"/>
          <p14:tracePt t="156069" x="3257550" y="3092450"/>
          <p14:tracePt t="157111" x="0" y="0"/>
        </p14:tracePtLst>
        <p14:tracePtLst>
          <p14:tracePt t="157937" x="5499100" y="4483100"/>
          <p14:tracePt t="158032" x="5492750" y="4483100"/>
          <p14:tracePt t="158042" x="5473700" y="4483100"/>
          <p14:tracePt t="158053" x="5454650" y="4483100"/>
          <p14:tracePt t="158069" x="5429250" y="4483100"/>
          <p14:tracePt t="158073" x="5416550" y="4483100"/>
          <p14:tracePt t="158086" x="5403850" y="4483100"/>
          <p14:tracePt t="158103" x="5359400" y="4483100"/>
          <p14:tracePt t="158119" x="5327650" y="4483100"/>
          <p14:tracePt t="158136" x="5295900" y="4483100"/>
          <p14:tracePt t="158153" x="5270500" y="4483100"/>
          <p14:tracePt t="158169" x="5238750" y="4483100"/>
          <p14:tracePt t="158186" x="5200650" y="4489450"/>
          <p14:tracePt t="158203" x="5162550" y="4495800"/>
          <p14:tracePt t="158219" x="5143500" y="4502150"/>
          <p14:tracePt t="158236" x="5130800" y="4508500"/>
          <p14:tracePt t="158253" x="5118100" y="4514850"/>
          <p14:tracePt t="158270" x="5105400" y="4514850"/>
          <p14:tracePt t="158286" x="5092700" y="4521200"/>
          <p14:tracePt t="158303" x="5067300" y="4533900"/>
          <p14:tracePt t="158319" x="5054600" y="4540250"/>
          <p14:tracePt t="158337" x="5048250" y="4540250"/>
          <p14:tracePt t="158383" x="5048250" y="4546600"/>
          <p14:tracePt t="158392" x="5048250" y="4565650"/>
          <p14:tracePt t="158402" x="5041900" y="4572000"/>
          <p14:tracePt t="158419" x="5041900" y="4591050"/>
          <p14:tracePt t="158436" x="5041900" y="4610100"/>
          <p14:tracePt t="158453" x="5029200" y="4622800"/>
          <p14:tracePt t="158486" x="5029200" y="4629150"/>
          <p14:tracePt t="158503" x="5029200" y="4648200"/>
          <p14:tracePt t="158519" x="5029200" y="4667250"/>
          <p14:tracePt t="158536" x="5048250" y="4679950"/>
          <p14:tracePt t="158553" x="5086350" y="4705350"/>
          <p14:tracePt t="158569" x="5124450" y="4711700"/>
          <p14:tracePt t="158586" x="5162550" y="4718050"/>
          <p14:tracePt t="158603" x="5207000" y="4724400"/>
          <p14:tracePt t="158619" x="5264150" y="4724400"/>
          <p14:tracePt t="158636" x="5302250" y="4724400"/>
          <p14:tracePt t="158652" x="5308600" y="4730750"/>
          <p14:tracePt t="158669" x="5327650" y="4730750"/>
          <p14:tracePt t="158671" x="5340350" y="4730750"/>
          <p14:tracePt t="158686" x="5353050" y="4730750"/>
          <p14:tracePt t="158688" x="5372100" y="4730750"/>
          <p14:tracePt t="158703" x="5410200" y="4730750"/>
          <p14:tracePt t="158719" x="5467350" y="4730750"/>
          <p14:tracePt t="158736" x="5473700" y="4730750"/>
          <p14:tracePt t="158752" x="5486400" y="4730750"/>
          <p14:tracePt t="158770" x="5492750" y="4730750"/>
          <p14:tracePt t="158786" x="5505450" y="4724400"/>
          <p14:tracePt t="158803" x="5524500" y="4711700"/>
          <p14:tracePt t="158820" x="5543550" y="4692650"/>
          <p14:tracePt t="158836" x="5556250" y="4692650"/>
          <p14:tracePt t="158853" x="5556250" y="4686300"/>
          <p14:tracePt t="158869" x="5562600" y="4679950"/>
          <p14:tracePt t="158886" x="5562600" y="4667250"/>
          <p14:tracePt t="158887" x="5562600" y="4660900"/>
          <p14:tracePt t="158903" x="5575300" y="4635500"/>
          <p14:tracePt t="158919" x="5575300" y="4616450"/>
          <p14:tracePt t="158936" x="5575300" y="4603750"/>
          <p14:tracePt t="158969" x="5575300" y="4597400"/>
          <p14:tracePt t="158986" x="5575300" y="4584700"/>
          <p14:tracePt t="159002" x="5575300" y="4572000"/>
          <p14:tracePt t="159019" x="5568950" y="4559300"/>
          <p14:tracePt t="159036" x="5562600" y="4552950"/>
          <p14:tracePt t="159052" x="5549900" y="4540250"/>
          <p14:tracePt t="159069" x="5530850" y="4540250"/>
          <p14:tracePt t="159086" x="5492750" y="4533900"/>
          <p14:tracePt t="159087" x="5486400" y="4533900"/>
          <p14:tracePt t="159103" x="5441950" y="4527550"/>
          <p14:tracePt t="159119" x="5397500" y="4527550"/>
          <p14:tracePt t="159136" x="5372100" y="4527550"/>
          <p14:tracePt t="159153" x="5353050" y="4527550"/>
          <p14:tracePt t="159169" x="5346700" y="4527550"/>
          <p14:tracePt t="159186" x="5327650" y="4527550"/>
          <p14:tracePt t="159202" x="5302250" y="4540250"/>
          <p14:tracePt t="159219" x="5289550" y="4546600"/>
          <p14:tracePt t="159236" x="5270500" y="4559300"/>
          <p14:tracePt t="159253" x="5257800" y="4565650"/>
          <p14:tracePt t="159269" x="5238750" y="4565650"/>
          <p14:tracePt t="159286" x="5226050" y="4578350"/>
          <p14:tracePt t="159303" x="5207000" y="4584700"/>
          <p14:tracePt t="159319" x="5194300" y="4597400"/>
          <p14:tracePt t="159343" x="5181600" y="4597400"/>
          <p14:tracePt t="159359" x="5181600" y="4603750"/>
          <p14:tracePt t="159369" x="5168900" y="4610100"/>
          <p14:tracePt t="159386" x="5162550" y="4610100"/>
          <p14:tracePt t="159402" x="5156200" y="4616450"/>
          <p14:tracePt t="159419" x="5149850" y="4622800"/>
          <p14:tracePt t="159448" x="5143500" y="4629150"/>
          <p14:tracePt t="159639" x="5143500" y="4641850"/>
          <p14:tracePt t="159647" x="5143500" y="4654550"/>
          <p14:tracePt t="159656" x="5143500" y="4660900"/>
          <p14:tracePt t="159669" x="5143500" y="4667250"/>
          <p14:tracePt t="159687" x="5175250" y="4699000"/>
          <p14:tracePt t="159703" x="5200650" y="4705350"/>
          <p14:tracePt t="159719" x="5213350" y="4711700"/>
          <p14:tracePt t="159736" x="5226050" y="4711700"/>
          <p14:tracePt t="159753" x="5251450" y="4711700"/>
          <p14:tracePt t="159769" x="5289550" y="4711700"/>
          <p14:tracePt t="159787" x="5334000" y="4711700"/>
          <p14:tracePt t="159803" x="5346700" y="4711700"/>
          <p14:tracePt t="159820" x="5365750" y="4711700"/>
          <p14:tracePt t="159836" x="5391150" y="4711700"/>
          <p14:tracePt t="159852" x="5403850" y="4711700"/>
          <p14:tracePt t="159869" x="5416550" y="4711700"/>
          <p14:tracePt t="159886" x="5429250" y="4711700"/>
          <p14:tracePt t="159887" x="5435600" y="4711700"/>
          <p14:tracePt t="159903" x="5454650" y="4705350"/>
          <p14:tracePt t="159919" x="5461000" y="4705350"/>
          <p14:tracePt t="159936" x="5467350" y="4705350"/>
          <p14:tracePt t="159952" x="5486400" y="4699000"/>
          <p14:tracePt t="159969" x="5499100" y="4692650"/>
          <p14:tracePt t="159986" x="5505450" y="4692650"/>
          <p14:tracePt t="160055" x="5511800" y="4679950"/>
          <p14:tracePt t="160072" x="5518150" y="4673600"/>
          <p14:tracePt t="160079" x="5524500" y="4667250"/>
          <p14:tracePt t="160207" x="0" y="0"/>
        </p14:tracePtLst>
        <p14:tracePtLst>
          <p14:tracePt t="165162" x="901700" y="4762500"/>
          <p14:tracePt t="165264" x="908050" y="4762500"/>
          <p14:tracePt t="165276" x="914400" y="4762500"/>
          <p14:tracePt t="165286" x="933450" y="4762500"/>
          <p14:tracePt t="165303" x="1022350" y="4756150"/>
          <p14:tracePt t="165320" x="1143000" y="4730750"/>
          <p14:tracePt t="165336" x="1282700" y="4699000"/>
          <p14:tracePt t="165354" x="1403350" y="4660900"/>
          <p14:tracePt t="165369" x="1492250" y="4635500"/>
          <p14:tracePt t="165386" x="1536700" y="4622800"/>
          <p14:tracePt t="165402" x="1568450" y="4622800"/>
          <p14:tracePt t="165419" x="1612900" y="4603750"/>
          <p14:tracePt t="165436" x="1676400" y="4584700"/>
          <p14:tracePt t="165453" x="1758950" y="4565650"/>
          <p14:tracePt t="165469" x="1841500" y="4533900"/>
          <p14:tracePt t="165486" x="1885950" y="4514850"/>
          <p14:tracePt t="165487" x="1911350" y="4502150"/>
          <p14:tracePt t="165503" x="1936750" y="4489450"/>
          <p14:tracePt t="165519" x="1968500" y="4470400"/>
          <p14:tracePt t="165536" x="2006600" y="4457700"/>
          <p14:tracePt t="165553" x="2070100" y="4438650"/>
          <p14:tracePt t="165569" x="2133600" y="4406900"/>
          <p14:tracePt t="165586" x="2159000" y="4400550"/>
          <p14:tracePt t="165603" x="2165350" y="4387850"/>
          <p14:tracePt t="165619" x="2171700" y="4387850"/>
          <p14:tracePt t="165636" x="2184400" y="4381500"/>
          <p14:tracePt t="165653" x="2197100" y="4381500"/>
          <p14:tracePt t="165669" x="2222500" y="4362450"/>
          <p14:tracePt t="165686" x="2235200" y="4356100"/>
          <p14:tracePt t="165688" x="2235200" y="4349750"/>
          <p14:tracePt t="165727" x="2241550" y="4349750"/>
          <p14:tracePt t="165855" x="0" y="0"/>
        </p14:tracePtLst>
        <p14:tracePtLst>
          <p14:tracePt t="167936" x="2146300" y="4368800"/>
          <p14:tracePt t="167952" x="2133600" y="4381500"/>
          <p14:tracePt t="167960" x="2127250" y="4400550"/>
          <p14:tracePt t="167969" x="2120900" y="4425950"/>
          <p14:tracePt t="167986" x="2089150" y="4495800"/>
          <p14:tracePt t="168003" x="2057400" y="4565650"/>
          <p14:tracePt t="168019" x="2032000" y="4610100"/>
          <p14:tracePt t="168036" x="2032000" y="4648200"/>
          <p14:tracePt t="168053" x="2032000" y="4673600"/>
          <p14:tracePt t="168069" x="2032000" y="4711700"/>
          <p14:tracePt t="168071" x="2032000" y="4724400"/>
          <p14:tracePt t="168086" x="2032000" y="4743450"/>
          <p14:tracePt t="168103" x="2032000" y="4781550"/>
          <p14:tracePt t="168119" x="2032000" y="4787900"/>
          <p14:tracePt t="168120" x="0" y="0"/>
        </p14:tracePtLst>
        <p14:tracePtLst>
          <p14:tracePt t="168584" x="2108200" y="4883150"/>
          <p14:tracePt t="168648" x="2108200" y="4876800"/>
          <p14:tracePt t="168656" x="2108200" y="4864100"/>
          <p14:tracePt t="168669" x="2089150" y="4864100"/>
          <p14:tracePt t="168688" x="2000250" y="4851400"/>
          <p14:tracePt t="168703" x="1943100" y="4838700"/>
          <p14:tracePt t="168720" x="1892300" y="4838700"/>
          <p14:tracePt t="168736" x="1847850" y="4838700"/>
          <p14:tracePt t="168753" x="1809750" y="4838700"/>
          <p14:tracePt t="168769" x="1765300" y="4838700"/>
          <p14:tracePt t="168786" x="1733550" y="4838700"/>
          <p14:tracePt t="168803" x="1689100" y="4838700"/>
          <p14:tracePt t="168819" x="1638300" y="4838700"/>
          <p14:tracePt t="168836" x="1555750" y="4838700"/>
          <p14:tracePt t="168853" x="1485900" y="4838700"/>
          <p14:tracePt t="168869" x="1390650" y="4838700"/>
          <p14:tracePt t="168886" x="1308100" y="4838700"/>
          <p14:tracePt t="168887" x="1263650" y="4838700"/>
          <p14:tracePt t="168903" x="1187450" y="4838700"/>
          <p14:tracePt t="168919" x="1123950" y="4838700"/>
          <p14:tracePt t="168936" x="1079500" y="4838700"/>
          <p14:tracePt t="168952" x="1035050" y="4838700"/>
          <p14:tracePt t="168969" x="996950" y="4838700"/>
          <p14:tracePt t="168986" x="958850" y="4838700"/>
          <p14:tracePt t="169002" x="920750" y="4838700"/>
          <p14:tracePt t="169019" x="889000" y="4838700"/>
          <p14:tracePt t="169036" x="850900" y="4838700"/>
          <p14:tracePt t="169053" x="812800" y="4838700"/>
          <p14:tracePt t="169069" x="774700" y="4838700"/>
          <p14:tracePt t="169086" x="755650" y="4838700"/>
          <p14:tracePt t="169087" x="742950" y="4838700"/>
          <p14:tracePt t="169103" x="736600" y="4838700"/>
          <p14:tracePt t="169256" x="730250" y="4838700"/>
          <p14:tracePt t="169256" x="0" y="0"/>
        </p14:tracePtLst>
        <p14:tracePtLst>
          <p14:tracePt t="170994" x="2082800" y="4845050"/>
          <p14:tracePt t="171167" x="2095500" y="4845050"/>
          <p14:tracePt t="171175" x="2108200" y="4845050"/>
          <p14:tracePt t="171186" x="2133600" y="4845050"/>
          <p14:tracePt t="171203" x="2178050" y="4845050"/>
          <p14:tracePt t="171219" x="2197100" y="4845050"/>
          <p14:tracePt t="171236" x="2216150" y="4845050"/>
          <p14:tracePt t="171252" x="2222500" y="4845050"/>
          <p14:tracePt t="171269" x="2247900" y="4845050"/>
          <p14:tracePt t="171286" x="2298700" y="4845050"/>
          <p14:tracePt t="171303" x="2451100" y="4845050"/>
          <p14:tracePt t="171319" x="2501900" y="4845050"/>
          <p14:tracePt t="171336" x="2520950" y="4845050"/>
          <p14:tracePt t="171352" x="2527300" y="4845050"/>
          <p14:tracePt t="171416" x="2552700" y="4845050"/>
          <p14:tracePt t="171423" x="2603500" y="4845050"/>
          <p14:tracePt t="171436" x="2647950" y="4845050"/>
          <p14:tracePt t="171453" x="2717800" y="4845050"/>
          <p14:tracePt t="171470" x="2736850" y="4845050"/>
          <p14:tracePt t="171471" x="2743200" y="4845050"/>
          <p14:tracePt t="171584" x="2755900" y="4845050"/>
          <p14:tracePt t="171594" x="2781300" y="4845050"/>
          <p14:tracePt t="171603" x="2794000" y="4845050"/>
          <p14:tracePt t="171619" x="2832100" y="4845050"/>
          <p14:tracePt t="171636" x="2876550" y="4845050"/>
          <p14:tracePt t="171653" x="2908300" y="4845050"/>
          <p14:tracePt t="171669" x="2921000" y="4845050"/>
          <p14:tracePt t="171671" x="2927350" y="4845050"/>
          <p14:tracePt t="171728" x="2933700" y="4845050"/>
          <p14:tracePt t="171736" x="2946400" y="4845050"/>
          <p14:tracePt t="171760" x="2952750" y="4845050"/>
          <p14:tracePt t="171768" x="2965450" y="4845050"/>
          <p14:tracePt t="171776" x="2971800" y="4851400"/>
          <p14:tracePt t="171786" x="2978150" y="4851400"/>
          <p14:tracePt t="171803" x="2990850" y="4857750"/>
          <p14:tracePt t="171819" x="3003550" y="4857750"/>
          <p14:tracePt t="171836" x="3009900" y="4857750"/>
          <p14:tracePt t="171852" x="3009900" y="4864100"/>
          <p14:tracePt t="171999" x="3016250" y="4864100"/>
          <p14:tracePt t="172039" x="3003550" y="4864100"/>
          <p14:tracePt t="172047" x="2978150" y="4864100"/>
          <p14:tracePt t="172055" x="2946400" y="4857750"/>
          <p14:tracePt t="172069" x="2921000" y="4857750"/>
          <p14:tracePt t="172086" x="2863850" y="4851400"/>
          <p14:tracePt t="172102" x="2800350" y="4838700"/>
          <p14:tracePt t="172119" x="2768600" y="4838700"/>
          <p14:tracePt t="172136" x="2724150" y="4832350"/>
          <p14:tracePt t="172152" x="2692400" y="4832350"/>
          <p14:tracePt t="172169" x="2654300" y="4832350"/>
          <p14:tracePt t="172186" x="2622550" y="4819650"/>
          <p14:tracePt t="172203" x="2603500" y="4819650"/>
          <p14:tracePt t="172219" x="2578100" y="4819650"/>
          <p14:tracePt t="172236" x="2552700" y="4819650"/>
          <p14:tracePt t="172252" x="2533650" y="4819650"/>
          <p14:tracePt t="172269" x="2501900" y="4819650"/>
          <p14:tracePt t="172286" x="2476500" y="4819650"/>
          <p14:tracePt t="172287" x="2470150" y="4819650"/>
          <p14:tracePt t="172303" x="2451100" y="4819650"/>
          <p14:tracePt t="172319" x="2444750" y="4819650"/>
          <p14:tracePt t="172336" x="2438400" y="4819650"/>
          <p14:tracePt t="172353" x="2413000" y="4819650"/>
          <p14:tracePt t="172369" x="2393950" y="4819650"/>
          <p14:tracePt t="172386" x="2368550" y="4819650"/>
          <p14:tracePt t="172403" x="2355850" y="4819650"/>
          <p14:tracePt t="172419" x="2349500" y="4819650"/>
          <p14:tracePt t="172436" x="2343150" y="4819650"/>
          <p14:tracePt t="172452" x="2336800" y="4819650"/>
          <p14:tracePt t="172469" x="2324100" y="4819650"/>
          <p14:tracePt t="172486" x="2311400" y="4819650"/>
          <p14:tracePt t="172599" x="2305050" y="4819650"/>
          <p14:tracePt t="172623" x="2298700" y="4819650"/>
          <p14:tracePt t="172695" x="2305050" y="4819650"/>
          <p14:tracePt t="172703" x="2330450" y="4819650"/>
          <p14:tracePt t="172711" x="2349500" y="4819650"/>
          <p14:tracePt t="172719" x="2381250" y="4819650"/>
          <p14:tracePt t="172736" x="2432050" y="4819650"/>
          <p14:tracePt t="172752" x="2470150" y="4819650"/>
          <p14:tracePt t="172769" x="2489200" y="4819650"/>
          <p14:tracePt t="172786" x="2514600" y="4826000"/>
          <p14:tracePt t="172802" x="2546350" y="4826000"/>
          <p14:tracePt t="172819" x="2578100" y="4826000"/>
          <p14:tracePt t="172836" x="2616200" y="4832350"/>
          <p14:tracePt t="172852" x="2660650" y="4838700"/>
          <p14:tracePt t="172869" x="2711450" y="4838700"/>
          <p14:tracePt t="172886" x="2768600" y="4838700"/>
          <p14:tracePt t="172887" x="2787650" y="4838700"/>
          <p14:tracePt t="172903" x="2813050" y="4838700"/>
          <p14:tracePt t="172919" x="2844800" y="4838700"/>
          <p14:tracePt t="172936" x="2851150" y="4838700"/>
          <p14:tracePt t="172952" x="2863850" y="4838700"/>
          <p14:tracePt t="172969" x="2876550" y="4838700"/>
          <p14:tracePt t="172986" x="2889250" y="4838700"/>
          <p14:tracePt t="173002" x="2901950" y="4845050"/>
          <p14:tracePt t="173103" x="2908300" y="4845050"/>
          <p14:tracePt t="173136" x="2927350" y="4845050"/>
          <p14:tracePt t="173152" x="2933700" y="4845050"/>
          <p14:tracePt t="173159" x="2940050" y="4845050"/>
          <p14:tracePt t="173169" x="2946400" y="4845050"/>
          <p14:tracePt t="173191" x="2952750" y="4845050"/>
          <p14:tracePt t="173311" x="2959100" y="4845050"/>
          <p14:tracePt t="173599" x="2952750" y="4845050"/>
          <p14:tracePt t="173607" x="2914650" y="4838700"/>
          <p14:tracePt t="173616" x="2876550" y="4838700"/>
          <p14:tracePt t="173623" x="2832100" y="4832350"/>
          <p14:tracePt t="173636" x="2787650" y="4826000"/>
          <p14:tracePt t="173653" x="2730500" y="4819650"/>
          <p14:tracePt t="173669" x="2686050" y="4813300"/>
          <p14:tracePt t="173672" x="2667000" y="4813300"/>
          <p14:tracePt t="173686" x="2654300" y="4813300"/>
          <p14:tracePt t="173703" x="2590800" y="4806950"/>
          <p14:tracePt t="173719" x="2540000" y="4806950"/>
          <p14:tracePt t="173736" x="2489200" y="4806950"/>
          <p14:tracePt t="173752" x="2438400" y="4806950"/>
          <p14:tracePt t="173769" x="2413000" y="4806950"/>
          <p14:tracePt t="173786" x="2400300" y="4806950"/>
          <p14:tracePt t="173803" x="2387600" y="4806950"/>
          <p14:tracePt t="173819" x="2368550" y="4806950"/>
          <p14:tracePt t="173836" x="2355850" y="4806950"/>
          <p14:tracePt t="173852" x="2330450" y="4806950"/>
          <p14:tracePt t="173869" x="2317750" y="4806950"/>
          <p14:tracePt t="173886" x="2292350" y="4806950"/>
          <p14:tracePt t="173903" x="2247900" y="4806950"/>
          <p14:tracePt t="173919" x="2216150" y="4806950"/>
          <p14:tracePt t="173936" x="2190750" y="4806950"/>
          <p14:tracePt t="173953" x="2159000" y="4806950"/>
          <p14:tracePt t="173969" x="2127250" y="4806950"/>
          <p14:tracePt t="173986" x="2114550" y="4806950"/>
          <p14:tracePt t="174003" x="2101850" y="4806950"/>
          <p14:tracePt t="174019" x="2082800" y="4806950"/>
          <p14:tracePt t="174036" x="2070100" y="4800600"/>
          <p14:tracePt t="174053" x="2063750" y="4800600"/>
          <p14:tracePt t="174127" x="2057400" y="4800600"/>
          <p14:tracePt t="174135" x="2051050" y="4800600"/>
          <p14:tracePt t="174207" x="2044700" y="4800600"/>
          <p14:tracePt t="174215" x="2044700" y="4819650"/>
          <p14:tracePt t="174223" x="2063750" y="4826000"/>
          <p14:tracePt t="174236" x="2082800" y="4832350"/>
          <p14:tracePt t="174253" x="2159000" y="4845050"/>
          <p14:tracePt t="174269" x="2247900" y="4857750"/>
          <p14:tracePt t="174271" x="2279650" y="4864100"/>
          <p14:tracePt t="174286" x="2317750" y="4864100"/>
          <p14:tracePt t="174287" x="2336800" y="4870450"/>
          <p14:tracePt t="174303" x="2381250" y="4876800"/>
          <p14:tracePt t="174319" x="2419350" y="4876800"/>
          <p14:tracePt t="174336" x="2444750" y="4876800"/>
          <p14:tracePt t="174353" x="2476500" y="4876800"/>
          <p14:tracePt t="174369" x="2489200" y="4876800"/>
          <p14:tracePt t="174386" x="2501900" y="4876800"/>
          <p14:tracePt t="174402" x="2514600" y="4876800"/>
          <p14:tracePt t="174419" x="2546350" y="4883150"/>
          <p14:tracePt t="174436" x="2571750" y="4889500"/>
          <p14:tracePt t="174452" x="2609850" y="4889500"/>
          <p14:tracePt t="174469" x="2635250" y="4889500"/>
          <p14:tracePt t="174471" x="2641600" y="4889500"/>
          <p14:tracePt t="174488" x="2654300" y="4889500"/>
          <p14:tracePt t="174504" x="2660650" y="4889500"/>
          <p14:tracePt t="174519" x="2679700" y="4889500"/>
          <p14:tracePt t="174536" x="2705100" y="4889500"/>
          <p14:tracePt t="174552" x="2749550" y="4889500"/>
          <p14:tracePt t="174569" x="2774950" y="4889500"/>
          <p14:tracePt t="174586" x="2781300" y="4889500"/>
          <p14:tracePt t="174623" x="2794000" y="4889500"/>
          <p14:tracePt t="174631" x="2806700" y="4889500"/>
          <p14:tracePt t="174639" x="2813050" y="4889500"/>
          <p14:tracePt t="174652" x="2825750" y="4889500"/>
          <p14:tracePt t="174669" x="2851150" y="4889500"/>
          <p14:tracePt t="174671" x="2857500" y="4889500"/>
          <p14:tracePt t="174686" x="2870200" y="4889500"/>
          <p14:tracePt t="174687" x="2876550" y="4889500"/>
          <p14:tracePt t="174760" x="2889250" y="4889500"/>
          <p14:tracePt t="174767" x="2895600" y="4889500"/>
          <p14:tracePt t="174775" x="2908300" y="4889500"/>
          <p14:tracePt t="174786" x="2921000" y="4889500"/>
          <p14:tracePt t="174803" x="2927350" y="4889500"/>
          <p14:tracePt t="174855" x="2933700" y="4889500"/>
          <p14:tracePt t="174879" x="2940050" y="4889500"/>
          <p14:tracePt t="174895" x="2946400" y="4889500"/>
          <p14:tracePt t="174927" x="2946400" y="4876800"/>
          <p14:tracePt t="174935" x="2933700" y="4870450"/>
          <p14:tracePt t="174943" x="2921000" y="4864100"/>
          <p14:tracePt t="174952" x="2901950" y="4857750"/>
          <p14:tracePt t="174969" x="2857500" y="4857750"/>
          <p14:tracePt t="174986" x="2800350" y="4838700"/>
          <p14:tracePt t="175003" x="2717800" y="4832350"/>
          <p14:tracePt t="175019" x="2635250" y="4832350"/>
          <p14:tracePt t="175036" x="2559050" y="4832350"/>
          <p14:tracePt t="175052" x="2482850" y="4832350"/>
          <p14:tracePt t="175069" x="2444750" y="4832350"/>
          <p14:tracePt t="175071" x="2432050" y="4832350"/>
          <p14:tracePt t="175086" x="2425700" y="4832350"/>
          <p14:tracePt t="175103" x="2387600" y="4832350"/>
          <p14:tracePt t="175119" x="2355850" y="4832350"/>
          <p14:tracePt t="175136" x="2324100" y="4832350"/>
          <p14:tracePt t="175153" x="2305050" y="4832350"/>
          <p14:tracePt t="175169" x="2292350" y="4832350"/>
          <p14:tracePt t="175186" x="2279650" y="4832350"/>
          <p14:tracePt t="175202" x="2273300" y="4832350"/>
          <p14:tracePt t="175320" x="2266950" y="4832350"/>
          <p14:tracePt t="175320" x="0" y="0"/>
        </p14:tracePtLst>
        <p14:tracePtLst>
          <p14:tracePt t="178227" x="6127750" y="4210050"/>
          <p14:tracePt t="178236" x="6115050" y="4210050"/>
          <p14:tracePt t="178253" x="6064250" y="4210050"/>
          <p14:tracePt t="178269" x="5962650" y="4203700"/>
          <p14:tracePt t="178272" x="5892800" y="4203700"/>
          <p14:tracePt t="178286" x="5810250" y="4203700"/>
          <p14:tracePt t="178303" x="5607050" y="4203700"/>
          <p14:tracePt t="178319" x="5467350" y="4203700"/>
          <p14:tracePt t="178336" x="5340350" y="4203700"/>
          <p14:tracePt t="178353" x="5219700" y="4203700"/>
          <p14:tracePt t="178369" x="5092700" y="4203700"/>
          <p14:tracePt t="178386" x="4953000" y="4203700"/>
          <p14:tracePt t="178402" x="4787900" y="4203700"/>
          <p14:tracePt t="178419" x="4667250" y="4203700"/>
          <p14:tracePt t="178436" x="4521200" y="4203700"/>
          <p14:tracePt t="178453" x="4394200" y="4203700"/>
          <p14:tracePt t="178469" x="4260850" y="4203700"/>
          <p14:tracePt t="178472" x="4197350" y="4203700"/>
          <p14:tracePt t="178486" x="4146550" y="4203700"/>
          <p14:tracePt t="178503" x="3987800" y="4203700"/>
          <p14:tracePt t="178519" x="3911600" y="4203700"/>
          <p14:tracePt t="178536" x="3835400" y="4203700"/>
          <p14:tracePt t="178553" x="3778250" y="4203700"/>
          <p14:tracePt t="178569" x="3746500" y="4203700"/>
          <p14:tracePt t="178587" x="3727450" y="4203700"/>
          <p14:tracePt t="178603" x="3708400" y="4203700"/>
          <p14:tracePt t="178620" x="3663950" y="4210050"/>
          <p14:tracePt t="178636" x="3638550" y="4216400"/>
          <p14:tracePt t="178653" x="3625850" y="4229100"/>
          <p14:tracePt t="178727" x="3619500" y="4229100"/>
          <p14:tracePt t="178760" x="3619500" y="4235450"/>
          <p14:tracePt t="178768" x="3619500" y="4254500"/>
          <p14:tracePt t="178776" x="3632200" y="4267200"/>
          <p14:tracePt t="178787" x="3644900" y="4279900"/>
          <p14:tracePt t="178803" x="3676650" y="4305300"/>
          <p14:tracePt t="178819" x="3759200" y="4356100"/>
          <p14:tracePt t="178836" x="3892550" y="4387850"/>
          <p14:tracePt t="178853" x="4070350" y="4425950"/>
          <p14:tracePt t="178855" x="4216400" y="4438650"/>
          <p14:tracePt t="178870" x="4375150" y="4445000"/>
          <p14:tracePt t="178886" x="4616450" y="4445000"/>
          <p14:tracePt t="178887" x="4718050" y="4438650"/>
          <p14:tracePt t="178903" x="4883150" y="4425950"/>
          <p14:tracePt t="178919" x="4997450" y="4425950"/>
          <p14:tracePt t="178936" x="5073650" y="4425950"/>
          <p14:tracePt t="178953" x="5143500" y="4425950"/>
          <p14:tracePt t="178969" x="5238750" y="4425950"/>
          <p14:tracePt t="178986" x="5340350" y="4425950"/>
          <p14:tracePt t="179002" x="5448300" y="4419600"/>
          <p14:tracePt t="179019" x="5518150" y="4419600"/>
          <p14:tracePt t="179036" x="5594350" y="4419600"/>
          <p14:tracePt t="179053" x="5670550" y="4419600"/>
          <p14:tracePt t="179069" x="5797550" y="4419600"/>
          <p14:tracePt t="179086" x="5943600" y="4438650"/>
          <p14:tracePt t="179088" x="6013450" y="4451350"/>
          <p14:tracePt t="179103" x="6153150" y="4470400"/>
          <p14:tracePt t="179119" x="6248400" y="4483100"/>
          <p14:tracePt t="179136" x="6305550" y="4495800"/>
          <p14:tracePt t="179153" x="6388100" y="4508500"/>
          <p14:tracePt t="179169" x="6464300" y="4514850"/>
          <p14:tracePt t="179186" x="6584950" y="4533900"/>
          <p14:tracePt t="179203" x="6699250" y="4546600"/>
          <p14:tracePt t="179219" x="6800850" y="4546600"/>
          <p14:tracePt t="179236" x="6896100" y="4546600"/>
          <p14:tracePt t="179253" x="6978650" y="4546600"/>
          <p14:tracePt t="179255" x="7023100" y="4533900"/>
          <p14:tracePt t="179269" x="7061200" y="4527550"/>
          <p14:tracePt t="179286" x="7169150" y="4527550"/>
          <p14:tracePt t="179287" x="7213600" y="4527550"/>
          <p14:tracePt t="179303" x="7296150" y="4527550"/>
          <p14:tracePt t="179319" x="7346950" y="4521200"/>
          <p14:tracePt t="179375" x="7353300" y="4508500"/>
          <p14:tracePt t="179384" x="7353300" y="4489450"/>
          <p14:tracePt t="179391" x="7353300" y="4476750"/>
          <p14:tracePt t="179403" x="7353300" y="4464050"/>
          <p14:tracePt t="179419" x="7353300" y="4445000"/>
          <p14:tracePt t="179436" x="7353300" y="4425950"/>
          <p14:tracePt t="179453" x="7327900" y="4375150"/>
          <p14:tracePt t="179455" x="7289800" y="4343400"/>
          <p14:tracePt t="179469" x="7232650" y="4311650"/>
          <p14:tracePt t="179486" x="7175500" y="4279900"/>
          <p14:tracePt t="179487" x="7137400" y="4260850"/>
          <p14:tracePt t="179503" x="7004050" y="4229100"/>
          <p14:tracePt t="179519" x="6807200" y="4197350"/>
          <p14:tracePt t="179536" x="6464300" y="4146550"/>
          <p14:tracePt t="179553" x="6057900" y="4114800"/>
          <p14:tracePt t="179569" x="5810250" y="4114800"/>
          <p14:tracePt t="179586" x="5670550" y="4114800"/>
          <p14:tracePt t="179602" x="5543550" y="4114800"/>
          <p14:tracePt t="179619" x="5441950" y="4114800"/>
          <p14:tracePt t="179636" x="5302250" y="4114800"/>
          <p14:tracePt t="179653" x="5143500" y="4114800"/>
          <p14:tracePt t="179655" x="5080000" y="4114800"/>
          <p14:tracePt t="179669" x="5029200" y="4114800"/>
          <p14:tracePt t="179686" x="4908550" y="4114800"/>
          <p14:tracePt t="179687" x="4864100" y="4114800"/>
          <p14:tracePt t="179703" x="4756150" y="4114800"/>
          <p14:tracePt t="179719" x="4660900" y="4114800"/>
          <p14:tracePt t="179736" x="4508500" y="4114800"/>
          <p14:tracePt t="179752" x="4368800" y="4102100"/>
          <p14:tracePt t="179769" x="4254500" y="4102100"/>
          <p14:tracePt t="179786" x="4184650" y="4102100"/>
          <p14:tracePt t="179803" x="4171950" y="4102100"/>
          <p14:tracePt t="179847" x="0" y="0"/>
        </p14:tracePtLst>
        <p14:tracePtLst>
          <p14:tracePt t="180385" x="5581650" y="4476750"/>
          <p14:tracePt t="180415" x="5575300" y="4476750"/>
          <p14:tracePt t="180424" x="5556250" y="4476750"/>
          <p14:tracePt t="180436" x="5530850" y="4476750"/>
          <p14:tracePt t="180453" x="5480050" y="4476750"/>
          <p14:tracePt t="180469" x="5410200" y="4476750"/>
          <p14:tracePt t="180471" x="5365750" y="4476750"/>
          <p14:tracePt t="180486" x="5334000" y="4476750"/>
          <p14:tracePt t="180489" x="5295900" y="4476750"/>
          <p14:tracePt t="180503" x="5207000" y="4476750"/>
          <p14:tracePt t="180519" x="5118100" y="4476750"/>
          <p14:tracePt t="180536" x="5022850" y="4483100"/>
          <p14:tracePt t="180553" x="4927600" y="4489450"/>
          <p14:tracePt t="180569" x="4813300" y="4508500"/>
          <p14:tracePt t="180586" x="4730750" y="4514850"/>
          <p14:tracePt t="180603" x="4654550" y="4514850"/>
          <p14:tracePt t="180619" x="4559300" y="4514850"/>
          <p14:tracePt t="180636" x="4464050" y="4514850"/>
          <p14:tracePt t="180653" x="4387850" y="4514850"/>
          <p14:tracePt t="180669" x="4318000" y="4514850"/>
          <p14:tracePt t="180671" x="4286250" y="4514850"/>
          <p14:tracePt t="180686" x="4248150" y="4514850"/>
          <p14:tracePt t="180703" x="4171950" y="4514850"/>
          <p14:tracePt t="180719" x="4121150" y="4514850"/>
          <p14:tracePt t="180736" x="4038600" y="4514850"/>
          <p14:tracePt t="180752" x="3981450" y="4514850"/>
          <p14:tracePt t="180769" x="3924300" y="4514850"/>
          <p14:tracePt t="180786" x="3879850" y="4514850"/>
          <p14:tracePt t="180803" x="3848100" y="4521200"/>
          <p14:tracePt t="180819" x="3822700" y="4527550"/>
          <p14:tracePt t="180836" x="3803650" y="4533900"/>
          <p14:tracePt t="180853" x="3778250" y="4546600"/>
          <p14:tracePt t="180869" x="3759200" y="4559300"/>
          <p14:tracePt t="180871" x="3752850" y="4559300"/>
          <p14:tracePt t="180886" x="3740150" y="4565650"/>
          <p14:tracePt t="180888" x="3740150" y="4572000"/>
          <p14:tracePt t="180903" x="3733800" y="4572000"/>
          <p14:tracePt t="180919" x="3733800" y="4578350"/>
          <p14:tracePt t="180936" x="3727450" y="4591050"/>
          <p14:tracePt t="180953" x="3721100" y="4597400"/>
          <p14:tracePt t="180999" x="3721100" y="4610100"/>
          <p14:tracePt t="181007" x="3740150" y="4622800"/>
          <p14:tracePt t="181019" x="3752850" y="4635500"/>
          <p14:tracePt t="181036" x="3816350" y="4660900"/>
          <p14:tracePt t="181053" x="3930650" y="4686300"/>
          <p14:tracePt t="181069" x="4057650" y="4711700"/>
          <p14:tracePt t="181072" x="4102100" y="4718050"/>
          <p14:tracePt t="181086" x="4152900" y="4724400"/>
          <p14:tracePt t="181103" x="4279900" y="4743450"/>
          <p14:tracePt t="181119" x="4381500" y="4756150"/>
          <p14:tracePt t="181136" x="4502150" y="4775200"/>
          <p14:tracePt t="181153" x="4648200" y="4781550"/>
          <p14:tracePt t="181169" x="4781550" y="4781550"/>
          <p14:tracePt t="181186" x="4908550" y="4781550"/>
          <p14:tracePt t="181203" x="5016500" y="4781550"/>
          <p14:tracePt t="181219" x="5118100" y="4787900"/>
          <p14:tracePt t="181236" x="5226050" y="4787900"/>
          <p14:tracePt t="181253" x="5340350" y="4787900"/>
          <p14:tracePt t="181269" x="5461000" y="4800600"/>
          <p14:tracePt t="181271" x="5518150" y="4806950"/>
          <p14:tracePt t="181286" x="5588000" y="4813300"/>
          <p14:tracePt t="181303" x="5778500" y="4845050"/>
          <p14:tracePt t="181319" x="5880100" y="4857750"/>
          <p14:tracePt t="181336" x="6013450" y="4876800"/>
          <p14:tracePt t="181352" x="6165850" y="4883150"/>
          <p14:tracePt t="181369" x="6324600" y="4902200"/>
          <p14:tracePt t="181386" x="6477000" y="4902200"/>
          <p14:tracePt t="181403" x="6604000" y="4902200"/>
          <p14:tracePt t="181419" x="6705600" y="4908550"/>
          <p14:tracePt t="181436" x="6800850" y="4908550"/>
          <p14:tracePt t="181453" x="6877050" y="4908550"/>
          <p14:tracePt t="181469" x="6972300" y="4908550"/>
          <p14:tracePt t="181471" x="7010400" y="4908550"/>
          <p14:tracePt t="181486" x="7061200" y="4908550"/>
          <p14:tracePt t="181503" x="7181850" y="4908550"/>
          <p14:tracePt t="181519" x="7226300" y="4908550"/>
          <p14:tracePt t="181536" x="7239000" y="4908550"/>
          <p14:tracePt t="181552" x="7251700" y="4908550"/>
          <p14:tracePt t="181569" x="7258050" y="4902200"/>
          <p14:tracePt t="181586" x="7258050" y="4889500"/>
          <p14:tracePt t="181602" x="7258050" y="4870450"/>
          <p14:tracePt t="181619" x="7258050" y="4864100"/>
          <p14:tracePt t="181636" x="7258050" y="4857750"/>
          <p14:tracePt t="181653" x="7258050" y="4851400"/>
          <p14:tracePt t="181670" x="7251700" y="4845050"/>
          <p14:tracePt t="181687" x="7219950" y="4800600"/>
          <p14:tracePt t="181703" x="7112000" y="4705350"/>
          <p14:tracePt t="181720" x="7016750" y="4660900"/>
          <p14:tracePt t="181737" x="6915150" y="4629150"/>
          <p14:tracePt t="181753" x="6845300" y="4610100"/>
          <p14:tracePt t="181769" x="6788150" y="4597400"/>
          <p14:tracePt t="181786" x="6724650" y="4591050"/>
          <p14:tracePt t="181803" x="6623050" y="4572000"/>
          <p14:tracePt t="181819" x="6546850" y="4572000"/>
          <p14:tracePt t="181836" x="6464300" y="4572000"/>
          <p14:tracePt t="181853" x="6388100" y="4572000"/>
          <p14:tracePt t="181869" x="6311900" y="4572000"/>
          <p14:tracePt t="181871" x="6280150" y="4572000"/>
          <p14:tracePt t="181887" x="6203950" y="4572000"/>
          <p14:tracePt t="181903" x="6121400" y="4572000"/>
          <p14:tracePt t="181920" x="6051550" y="4572000"/>
          <p14:tracePt t="181936" x="5975350" y="4572000"/>
          <p14:tracePt t="181953" x="5924550" y="4572000"/>
          <p14:tracePt t="181969" x="5867400" y="4572000"/>
          <p14:tracePt t="181986" x="5797550" y="4572000"/>
          <p14:tracePt t="182002" x="5695950" y="4572000"/>
          <p14:tracePt t="182019" x="5581650" y="4572000"/>
          <p14:tracePt t="182036" x="5486400" y="4572000"/>
          <p14:tracePt t="182052" x="5416550" y="4572000"/>
          <p14:tracePt t="182069" x="5346700" y="4572000"/>
          <p14:tracePt t="182086" x="5295900" y="4572000"/>
          <p14:tracePt t="182086" x="5270500" y="4572000"/>
          <p14:tracePt t="182103" x="5232400" y="4572000"/>
          <p14:tracePt t="182119" x="5207000" y="4572000"/>
          <p14:tracePt t="182215" x="0" y="0"/>
        </p14:tracePtLst>
        <p14:tracePtLst>
          <p14:tracePt t="186785" x="4489450" y="4337050"/>
          <p14:tracePt t="186873" x="4483100" y="4337050"/>
          <p14:tracePt t="186889" x="4470400" y="4337050"/>
          <p14:tracePt t="186896" x="4457700" y="4337050"/>
          <p14:tracePt t="186906" x="4451350" y="4337050"/>
          <p14:tracePt t="186920" x="4445000" y="4324350"/>
          <p14:tracePt t="186936" x="4432300" y="4311650"/>
          <p14:tracePt t="186952" x="4432300" y="4305300"/>
          <p14:tracePt t="186969" x="4432300" y="4298950"/>
          <p14:tracePt t="187047" x="4451350" y="4298950"/>
          <p14:tracePt t="187055" x="4457700" y="4298950"/>
          <p14:tracePt t="187063" x="4470400" y="4298950"/>
          <p14:tracePt t="187071" x="4476750" y="4298950"/>
          <p14:tracePt t="187086" x="4489450" y="4298950"/>
          <p14:tracePt t="187103" x="4495800" y="4298950"/>
          <p14:tracePt t="187119" x="4514850" y="4305300"/>
          <p14:tracePt t="187136" x="4527550" y="4311650"/>
          <p14:tracePt t="187152" x="4533900" y="4318000"/>
          <p14:tracePt t="187169" x="4540250" y="4318000"/>
          <p14:tracePt t="187186" x="4546600" y="4324350"/>
          <p14:tracePt t="187203" x="4546600" y="4330700"/>
          <p14:tracePt t="187219" x="4546600" y="4337050"/>
          <p14:tracePt t="187236" x="4546600" y="4343400"/>
          <p14:tracePt t="187253" x="4540250" y="4356100"/>
          <p14:tracePt t="187269" x="4533900" y="4356100"/>
          <p14:tracePt t="187327" x="4521200" y="4356100"/>
          <p14:tracePt t="187335" x="4508500" y="4349750"/>
          <p14:tracePt t="187351" x="4502150" y="4337050"/>
          <p14:tracePt t="187359" x="4483100" y="4337050"/>
          <p14:tracePt t="187375" x="4483100" y="4330700"/>
          <p14:tracePt t="187386" x="4483100" y="4324350"/>
          <p14:tracePt t="187447" x="4483100" y="4318000"/>
          <p14:tracePt t="187455" x="4489450" y="4318000"/>
          <p14:tracePt t="187463" x="4495800" y="4318000"/>
          <p14:tracePt t="187471" x="4508500" y="4318000"/>
          <p14:tracePt t="187559" x="0" y="0"/>
        </p14:tracePtLst>
        <p14:tracePtLst>
          <p14:tracePt t="190017" x="4527550" y="4584700"/>
          <p14:tracePt t="190311" x="4521200" y="4584700"/>
          <p14:tracePt t="190319" x="4514850" y="4584700"/>
          <p14:tracePt t="190336" x="4508500" y="4578350"/>
          <p14:tracePt t="190343" x="4495800" y="4578350"/>
          <p14:tracePt t="190368" x="4483100" y="4565650"/>
          <p14:tracePt t="190439" x="4476750" y="4565650"/>
          <p14:tracePt t="190447" x="4470400" y="4565650"/>
          <p14:tracePt t="190479" x="4470400" y="4559300"/>
          <p14:tracePt t="190495" x="4470400" y="4546600"/>
          <p14:tracePt t="190511" x="4476750" y="4546600"/>
          <p14:tracePt t="190519" x="4489450" y="4546600"/>
          <p14:tracePt t="190527" x="4508500" y="4546600"/>
          <p14:tracePt t="190543" x="4514850" y="4546600"/>
          <p14:tracePt t="190568" x="4521200" y="4546600"/>
          <p14:tracePt t="190583" x="4527550" y="4546600"/>
          <p14:tracePt t="190591" x="4533900" y="4546600"/>
          <p14:tracePt t="190607" x="4540250" y="4546600"/>
          <p14:tracePt t="190623" x="4546600" y="4546600"/>
          <p14:tracePt t="190636" x="4552950" y="4546600"/>
          <p14:tracePt t="190652" x="4578350" y="4565650"/>
          <p14:tracePt t="190669" x="4591050" y="4578350"/>
          <p14:tracePt t="190671" x="4591050" y="4591050"/>
          <p14:tracePt t="190703" x="4597400" y="4603750"/>
          <p14:tracePt t="190743" x="4597400" y="4610100"/>
          <p14:tracePt t="190759" x="4597400" y="4622800"/>
          <p14:tracePt t="190775" x="4597400" y="4635500"/>
          <p14:tracePt t="190791" x="4597400" y="4648200"/>
          <p14:tracePt t="190799" x="4591050" y="4654550"/>
          <p14:tracePt t="190807" x="4584700" y="4654550"/>
          <p14:tracePt t="190820" x="4572000" y="4660900"/>
          <p14:tracePt t="190836" x="4565650" y="4667250"/>
          <p14:tracePt t="190853" x="4552950" y="4667250"/>
          <p14:tracePt t="190869" x="4540250" y="4667250"/>
          <p14:tracePt t="190886" x="4533900" y="4667250"/>
          <p14:tracePt t="190951" x="4508500" y="4648200"/>
          <p14:tracePt t="190959" x="4502150" y="4635500"/>
          <p14:tracePt t="190969" x="4502150" y="4622800"/>
          <p14:tracePt t="190986" x="4489450" y="4603750"/>
          <p14:tracePt t="191003" x="4489450" y="4584700"/>
          <p14:tracePt t="191019" x="4483100" y="4572000"/>
          <p14:tracePt t="191036" x="4483100" y="4565650"/>
          <p14:tracePt t="191053" x="4483100" y="4559300"/>
          <p14:tracePt t="191069" x="4483100" y="4552950"/>
          <p14:tracePt t="191086" x="4489450" y="4552950"/>
          <p14:tracePt t="191103" x="4508500" y="4552950"/>
          <p14:tracePt t="191119" x="4521200" y="4552950"/>
          <p14:tracePt t="191136" x="4540250" y="4552950"/>
          <p14:tracePt t="191153" x="4552950" y="4559300"/>
          <p14:tracePt t="191186" x="4559300" y="4565650"/>
          <p14:tracePt t="191215" x="4565650" y="4565650"/>
          <p14:tracePt t="191240" x="4572000" y="4572000"/>
          <p14:tracePt t="191247" x="4572000" y="4578350"/>
          <p14:tracePt t="191256" x="4572000" y="4584700"/>
          <p14:tracePt t="191269" x="4572000" y="4591050"/>
          <p14:tracePt t="191286" x="4572000" y="4597400"/>
          <p14:tracePt t="191303" x="4552950" y="4610100"/>
          <p14:tracePt t="191319" x="4540250" y="4616450"/>
          <p14:tracePt t="191719" x="0" y="0"/>
        </p14:tracePtLst>
        <p14:tracePtLst>
          <p14:tracePt t="192543" x="6280150" y="5226050"/>
          <p14:tracePt t="192655" x="6267450" y="5219700"/>
          <p14:tracePt t="192663" x="6248400" y="5213350"/>
          <p14:tracePt t="192671" x="6223000" y="5207000"/>
          <p14:tracePt t="192686" x="6178550" y="5194300"/>
          <p14:tracePt t="192703" x="6045200" y="5162550"/>
          <p14:tracePt t="192719" x="5962650" y="5149850"/>
          <p14:tracePt t="192736" x="5911850" y="5143500"/>
          <p14:tracePt t="192753" x="5854700" y="5130800"/>
          <p14:tracePt t="192769" x="5803900" y="5118100"/>
          <p14:tracePt t="192786" x="5715000" y="5111750"/>
          <p14:tracePt t="192803" x="5619750" y="5099050"/>
          <p14:tracePt t="192819" x="5524500" y="5080000"/>
          <p14:tracePt t="192836" x="5429250" y="5073650"/>
          <p14:tracePt t="192853" x="5372100" y="5060950"/>
          <p14:tracePt t="192855" x="5346700" y="5060950"/>
          <p14:tracePt t="192870" x="5314950" y="5054600"/>
          <p14:tracePt t="192886" x="5270500" y="5048250"/>
          <p14:tracePt t="192888" x="5245100" y="5041900"/>
          <p14:tracePt t="192903" x="5175250" y="5029200"/>
          <p14:tracePt t="192919" x="5080000" y="5022850"/>
          <p14:tracePt t="192936" x="4991100" y="5016500"/>
          <p14:tracePt t="192952" x="4914900" y="5016500"/>
          <p14:tracePt t="192969" x="4851400" y="5010150"/>
          <p14:tracePt t="192986" x="4806950" y="4997450"/>
          <p14:tracePt t="193002" x="4737100" y="4991100"/>
          <p14:tracePt t="193019" x="4635500" y="4984750"/>
          <p14:tracePt t="193036" x="4521200" y="4959350"/>
          <p14:tracePt t="193053" x="4425950" y="4959350"/>
          <p14:tracePt t="193055" x="4381500" y="4959350"/>
          <p14:tracePt t="193069" x="4343400" y="4959350"/>
          <p14:tracePt t="193086" x="4279900" y="4959350"/>
          <p14:tracePt t="193087" x="4254500" y="4959350"/>
          <p14:tracePt t="193103" x="4216400" y="4959350"/>
          <p14:tracePt t="193119" x="4159250" y="4953000"/>
          <p14:tracePt t="193136" x="4076700" y="4946650"/>
          <p14:tracePt t="193153" x="3987800" y="4933950"/>
          <p14:tracePt t="193169" x="3917950" y="4933950"/>
          <p14:tracePt t="193186" x="3867150" y="4933950"/>
          <p14:tracePt t="193203" x="3835400" y="4933950"/>
          <p14:tracePt t="193219" x="3810000" y="4933950"/>
          <p14:tracePt t="193236" x="3790950" y="4933950"/>
          <p14:tracePt t="193253" x="3752850" y="4933950"/>
          <p14:tracePt t="193255" x="3733800" y="4933950"/>
          <p14:tracePt t="193269" x="3708400" y="4933950"/>
          <p14:tracePt t="193286" x="3663950" y="4933950"/>
          <p14:tracePt t="193289" x="3632200" y="4933950"/>
          <p14:tracePt t="193303" x="3606800" y="4933950"/>
          <p14:tracePt t="193319" x="3587750" y="4940300"/>
          <p14:tracePt t="193352" x="3581400" y="4946650"/>
          <p14:tracePt t="193360" x="3581400" y="4953000"/>
          <p14:tracePt t="193369" x="3575050" y="4953000"/>
          <p14:tracePt t="193386" x="3562350" y="4959350"/>
          <p14:tracePt t="193403" x="3543300" y="4978400"/>
          <p14:tracePt t="193419" x="3530600" y="4991100"/>
          <p14:tracePt t="193436" x="3517900" y="5003800"/>
          <p14:tracePt t="193453" x="3505200" y="5022850"/>
          <p14:tracePt t="193469" x="3498850" y="5035550"/>
          <p14:tracePt t="193486" x="3486150" y="5054600"/>
          <p14:tracePt t="193503" x="3479800" y="5073650"/>
          <p14:tracePt t="193519" x="3479800" y="5092700"/>
          <p14:tracePt t="193536" x="3473450" y="5124450"/>
          <p14:tracePt t="193552" x="3473450" y="5149850"/>
          <p14:tracePt t="193569" x="3473450" y="5187950"/>
          <p14:tracePt t="193586" x="3473450" y="5213350"/>
          <p14:tracePt t="193602" x="3492500" y="5245100"/>
          <p14:tracePt t="193619" x="3517900" y="5283200"/>
          <p14:tracePt t="193636" x="3549650" y="5302250"/>
          <p14:tracePt t="193652" x="3606800" y="5327650"/>
          <p14:tracePt t="193669" x="3702050" y="5359400"/>
          <p14:tracePt t="193686" x="3822700" y="5384800"/>
          <p14:tracePt t="193703" x="4076700" y="5403850"/>
          <p14:tracePt t="193719" x="4235450" y="5416550"/>
          <p14:tracePt t="193736" x="4368800" y="5416550"/>
          <p14:tracePt t="193752" x="4470400" y="5429250"/>
          <p14:tracePt t="193769" x="4559300" y="5448300"/>
          <p14:tracePt t="193786" x="4648200" y="5461000"/>
          <p14:tracePt t="193803" x="4749800" y="5467350"/>
          <p14:tracePt t="193819" x="4870450" y="5467350"/>
          <p14:tracePt t="193836" x="4997450" y="5467350"/>
          <p14:tracePt t="193853" x="5124450" y="5467350"/>
          <p14:tracePt t="193870" x="5200650" y="5467350"/>
          <p14:tracePt t="193871" x="5226050" y="5467350"/>
          <p14:tracePt t="193886" x="5257800" y="5467350"/>
          <p14:tracePt t="193903" x="5346700" y="5480050"/>
          <p14:tracePt t="193919" x="5435600" y="5486400"/>
          <p14:tracePt t="193936" x="5562600" y="5486400"/>
          <p14:tracePt t="193952" x="5695950" y="5499100"/>
          <p14:tracePt t="193969" x="5797550" y="5499100"/>
          <p14:tracePt t="193986" x="5861050" y="5499100"/>
          <p14:tracePt t="194002" x="5899150" y="5511800"/>
          <p14:tracePt t="194019" x="5956300" y="5518150"/>
          <p14:tracePt t="194036" x="6019800" y="5518150"/>
          <p14:tracePt t="194053" x="6102350" y="5518150"/>
          <p14:tracePt t="194069" x="6216650" y="5524500"/>
          <p14:tracePt t="194086" x="6311900" y="5524500"/>
          <p14:tracePt t="194103" x="6375400" y="5524500"/>
          <p14:tracePt t="194119" x="6400800" y="5524500"/>
          <p14:tracePt t="194136" x="6419850" y="5524500"/>
          <p14:tracePt t="194152" x="6419850" y="5518150"/>
          <p14:tracePt t="194169" x="6426200" y="5499100"/>
          <p14:tracePt t="194186" x="6426200" y="5480050"/>
          <p14:tracePt t="194202" x="6426200" y="5461000"/>
          <p14:tracePt t="194219" x="6426200" y="5454650"/>
          <p14:tracePt t="194236" x="6426200" y="5435600"/>
          <p14:tracePt t="194252" x="6426200" y="5422900"/>
          <p14:tracePt t="194269" x="6426200" y="5397500"/>
          <p14:tracePt t="194286" x="6407150" y="5359400"/>
          <p14:tracePt t="194303" x="6388100" y="5314950"/>
          <p14:tracePt t="194319" x="6356350" y="5264150"/>
          <p14:tracePt t="194336" x="6311900" y="5226050"/>
          <p14:tracePt t="194352" x="6203950" y="5175250"/>
          <p14:tracePt t="194369" x="6057900" y="5118100"/>
          <p14:tracePt t="194386" x="5911850" y="5073650"/>
          <p14:tracePt t="194402" x="5759450" y="5054600"/>
          <p14:tracePt t="194419" x="5626100" y="5029200"/>
          <p14:tracePt t="194436" x="5530850" y="5022850"/>
          <p14:tracePt t="194452" x="5473700" y="5022850"/>
          <p14:tracePt t="194469" x="5384800" y="5016500"/>
          <p14:tracePt t="194486" x="5295900" y="4997450"/>
          <p14:tracePt t="194503" x="5187950" y="4997450"/>
          <p14:tracePt t="194519" x="5124450" y="4997450"/>
          <p14:tracePt t="194536" x="5086350" y="4997450"/>
          <p14:tracePt t="194552" x="5048250" y="4997450"/>
          <p14:tracePt t="194569" x="5041900" y="5003800"/>
          <p14:tracePt t="194585" x="5035550" y="5003800"/>
          <p14:tracePt t="194602" x="5029200" y="5003800"/>
          <p14:tracePt t="194631" x="5022850" y="5003800"/>
          <p14:tracePt t="194647" x="0" y="0"/>
        </p14:tracePtLst>
        <p14:tracePtLst>
          <p14:tracePt t="196999" x="4432300" y="4705350"/>
          <p14:tracePt t="197095" x="4432300" y="4699000"/>
          <p14:tracePt t="197103" x="4432300" y="4679950"/>
          <p14:tracePt t="197111" x="4432300" y="4660900"/>
          <p14:tracePt t="197119" x="4432300" y="4641850"/>
          <p14:tracePt t="197136" x="4432300" y="4597400"/>
          <p14:tracePt t="197152" x="4432300" y="4552950"/>
          <p14:tracePt t="197169" x="4432300" y="4508500"/>
          <p14:tracePt t="197186" x="4432300" y="4470400"/>
          <p14:tracePt t="197203" x="4432300" y="4432300"/>
          <p14:tracePt t="197219" x="4432300" y="4387850"/>
          <p14:tracePt t="197236" x="4432300" y="4349750"/>
          <p14:tracePt t="197253" x="4419600" y="4311650"/>
          <p14:tracePt t="197270" x="4387850" y="4241800"/>
          <p14:tracePt t="197271" x="4387850" y="4229100"/>
          <p14:tracePt t="197286" x="4375150" y="4203700"/>
          <p14:tracePt t="197303" x="4362450" y="4178300"/>
          <p14:tracePt t="197319" x="4349750" y="4152900"/>
          <p14:tracePt t="197336" x="4343400" y="4152900"/>
          <p14:tracePt t="197353" x="4330700" y="4140200"/>
          <p14:tracePt t="197369" x="4305300" y="4133850"/>
          <p14:tracePt t="197386" x="4267200" y="4133850"/>
          <p14:tracePt t="197403" x="4222750" y="4133850"/>
          <p14:tracePt t="197419" x="4178300" y="4140200"/>
          <p14:tracePt t="197436" x="4152900" y="4152900"/>
          <p14:tracePt t="197453" x="4127500" y="4178300"/>
          <p14:tracePt t="197469" x="4108450" y="4203700"/>
          <p14:tracePt t="197472" x="4089400" y="4222750"/>
          <p14:tracePt t="197486" x="4089400" y="4235450"/>
          <p14:tracePt t="197503" x="4076700" y="4279900"/>
          <p14:tracePt t="197519" x="4076700" y="4305300"/>
          <p14:tracePt t="197536" x="4076700" y="4318000"/>
          <p14:tracePt t="197553" x="4076700" y="4330700"/>
          <p14:tracePt t="197569" x="4076700" y="4337050"/>
          <p14:tracePt t="197586" x="4076700" y="4343400"/>
          <p14:tracePt t="197616" x="4076700" y="4349750"/>
          <p14:tracePt t="197616" x="0" y="0"/>
        </p14:tracePtLst>
        <p14:tracePtLst>
          <p14:tracePt t="199057" x="6121400" y="4184650"/>
          <p14:tracePt t="199064" x="6102350" y="4184650"/>
          <p14:tracePt t="199072" x="6076950" y="4178300"/>
          <p14:tracePt t="199086" x="6057900" y="4171950"/>
          <p14:tracePt t="199103" x="5975350" y="4159250"/>
          <p14:tracePt t="199119" x="5867400" y="4140200"/>
          <p14:tracePt t="199136" x="5791200" y="4140200"/>
          <p14:tracePt t="199153" x="5721350" y="4140200"/>
          <p14:tracePt t="199169" x="5632450" y="4140200"/>
          <p14:tracePt t="199186" x="5556250" y="4140200"/>
          <p14:tracePt t="199203" x="5473700" y="4133850"/>
          <p14:tracePt t="199219" x="5397500" y="4127500"/>
          <p14:tracePt t="199236" x="5327650" y="4121150"/>
          <p14:tracePt t="199253" x="5276850" y="4121150"/>
          <p14:tracePt t="199255" x="5251450" y="4121150"/>
          <p14:tracePt t="199269" x="5219700" y="4121150"/>
          <p14:tracePt t="199286" x="5168900" y="4121150"/>
          <p14:tracePt t="199289" x="5143500" y="4121150"/>
          <p14:tracePt t="199303" x="5073650" y="4121150"/>
          <p14:tracePt t="199319" x="5003800" y="4133850"/>
          <p14:tracePt t="199336" x="4933950" y="4146550"/>
          <p14:tracePt t="199353" x="4889500" y="4159250"/>
          <p14:tracePt t="199369" x="4851400" y="4171950"/>
          <p14:tracePt t="199386" x="4826000" y="4184650"/>
          <p14:tracePt t="199403" x="4787900" y="4203700"/>
          <p14:tracePt t="199419" x="4749800" y="4222750"/>
          <p14:tracePt t="199436" x="4724400" y="4235450"/>
          <p14:tracePt t="199453" x="4699000" y="4241800"/>
          <p14:tracePt t="199455" x="4686300" y="4248150"/>
          <p14:tracePt t="199469" x="4679950" y="4248150"/>
          <p14:tracePt t="199486" x="4667250" y="4254500"/>
          <p14:tracePt t="199503" x="4660900" y="4260850"/>
          <p14:tracePt t="199519" x="4654550" y="4273550"/>
          <p14:tracePt t="199536" x="4641850" y="4286250"/>
          <p14:tracePt t="199553" x="4635500" y="4305300"/>
          <p14:tracePt t="199569" x="4635500" y="4318000"/>
          <p14:tracePt t="199586" x="4635500" y="4330700"/>
          <p14:tracePt t="199603" x="4635500" y="4343400"/>
          <p14:tracePt t="199619" x="4635500" y="4362450"/>
          <p14:tracePt t="199636" x="4635500" y="4394200"/>
          <p14:tracePt t="199653" x="4635500" y="4425950"/>
          <p14:tracePt t="199669" x="4635500" y="4445000"/>
          <p14:tracePt t="199686" x="4648200" y="4464050"/>
          <p14:tracePt t="199688" x="4654550" y="4476750"/>
          <p14:tracePt t="199703" x="4686300" y="4502150"/>
          <p14:tracePt t="199719" x="4705350" y="4521200"/>
          <p14:tracePt t="199736" x="4737100" y="4540250"/>
          <p14:tracePt t="199753" x="4794250" y="4584700"/>
          <p14:tracePt t="199769" x="4864100" y="4629150"/>
          <p14:tracePt t="199786" x="4953000" y="4660900"/>
          <p14:tracePt t="199803" x="5010150" y="4679950"/>
          <p14:tracePt t="199819" x="5086350" y="4692650"/>
          <p14:tracePt t="199836" x="5156200" y="4705350"/>
          <p14:tracePt t="199853" x="5257800" y="4718050"/>
          <p14:tracePt t="199869" x="5397500" y="4737100"/>
          <p14:tracePt t="199886" x="5537200" y="4743450"/>
          <p14:tracePt t="199888" x="5626100" y="4756150"/>
          <p14:tracePt t="199903" x="5784850" y="4768850"/>
          <p14:tracePt t="199919" x="5911850" y="4787900"/>
          <p14:tracePt t="199936" x="6007100" y="4794250"/>
          <p14:tracePt t="199952" x="6102350" y="4806950"/>
          <p14:tracePt t="199969" x="6184900" y="4826000"/>
          <p14:tracePt t="199986" x="6280150" y="4832350"/>
          <p14:tracePt t="200002" x="6381750" y="4851400"/>
          <p14:tracePt t="200019" x="6477000" y="4857750"/>
          <p14:tracePt t="200036" x="6540500" y="4857750"/>
          <p14:tracePt t="200053" x="6578600" y="4845050"/>
          <p14:tracePt t="200069" x="6610350" y="4826000"/>
          <p14:tracePt t="200086" x="6629400" y="4806950"/>
          <p14:tracePt t="200103" x="6667500" y="4775200"/>
          <p14:tracePt t="200119" x="6718300" y="4730750"/>
          <p14:tracePt t="200136" x="6769100" y="4667250"/>
          <p14:tracePt t="200152" x="6800850" y="4559300"/>
          <p14:tracePt t="200169" x="6800850" y="4489450"/>
          <p14:tracePt t="200186" x="6800850" y="4457700"/>
          <p14:tracePt t="200202" x="6800850" y="4432300"/>
          <p14:tracePt t="200219" x="6800850" y="4419600"/>
          <p14:tracePt t="200236" x="6800850" y="4400550"/>
          <p14:tracePt t="200252" x="6800850" y="4381500"/>
          <p14:tracePt t="200269" x="6769100" y="4330700"/>
          <p14:tracePt t="200286" x="6724650" y="4286250"/>
          <p14:tracePt t="200303" x="6680200" y="4248150"/>
          <p14:tracePt t="200319" x="6654800" y="4235450"/>
          <p14:tracePt t="200336" x="6591300" y="4216400"/>
          <p14:tracePt t="200352" x="6508750" y="4197350"/>
          <p14:tracePt t="200369" x="6438900" y="4178300"/>
          <p14:tracePt t="200386" x="6356350" y="4171950"/>
          <p14:tracePt t="200402" x="6286500" y="4159250"/>
          <p14:tracePt t="200419" x="6235700" y="4146550"/>
          <p14:tracePt t="200436" x="6191250" y="4146550"/>
          <p14:tracePt t="200452" x="6140450" y="4140200"/>
          <p14:tracePt t="200469" x="6076950" y="4127500"/>
          <p14:tracePt t="200486" x="6026150" y="4127500"/>
          <p14:tracePt t="200503" x="5994400" y="4127500"/>
          <p14:tracePt t="200904" x="5988050" y="4127500"/>
          <p14:tracePt t="200912" x="5981700" y="4127500"/>
          <p14:tracePt t="200920" x="5969000" y="4133850"/>
          <p14:tracePt t="200936" x="5943600" y="4146550"/>
          <p14:tracePt t="200953" x="5924550" y="4152900"/>
          <p14:tracePt t="200969" x="5899150" y="4171950"/>
          <p14:tracePt t="200986" x="5873750" y="4178300"/>
          <p14:tracePt t="201002" x="5861050" y="4184650"/>
          <p14:tracePt t="201019" x="5848350" y="4197350"/>
          <p14:tracePt t="201036" x="5842000" y="4222750"/>
          <p14:tracePt t="201053" x="5829300" y="4241800"/>
          <p14:tracePt t="201069" x="5816600" y="4267200"/>
          <p14:tracePt t="201071" x="5816600" y="4279900"/>
          <p14:tracePt t="201086" x="5803900" y="4292600"/>
          <p14:tracePt t="201103" x="5797550" y="4343400"/>
          <p14:tracePt t="201119" x="5797550" y="4375150"/>
          <p14:tracePt t="201136" x="5797550" y="4400550"/>
          <p14:tracePt t="201153" x="5803900" y="4419600"/>
          <p14:tracePt t="201169" x="5822950" y="4457700"/>
          <p14:tracePt t="201186" x="5835650" y="4495800"/>
          <p14:tracePt t="201203" x="5886450" y="4540250"/>
          <p14:tracePt t="201219" x="5943600" y="4597400"/>
          <p14:tracePt t="201236" x="6038850" y="4654550"/>
          <p14:tracePt t="201253" x="6146800" y="4711700"/>
          <p14:tracePt t="201269" x="6267450" y="4756150"/>
          <p14:tracePt t="201271" x="6337300" y="4787900"/>
          <p14:tracePt t="201286" x="6419850" y="4800600"/>
          <p14:tracePt t="201303" x="6629400" y="4832350"/>
          <p14:tracePt t="201319" x="6762750" y="4832350"/>
          <p14:tracePt t="201336" x="6889750" y="4832350"/>
          <p14:tracePt t="201353" x="6991350" y="4832350"/>
          <p14:tracePt t="201369" x="7073900" y="4832350"/>
          <p14:tracePt t="201386" x="7105650" y="4832350"/>
          <p14:tracePt t="201403" x="7131050" y="4832350"/>
          <p14:tracePt t="201419" x="7156450" y="4826000"/>
          <p14:tracePt t="201436" x="7194550" y="4794250"/>
          <p14:tracePt t="201453" x="7226300" y="4737100"/>
          <p14:tracePt t="201469" x="7258050" y="4686300"/>
          <p14:tracePt t="201471" x="7258050" y="4654550"/>
          <p14:tracePt t="201486" x="7264400" y="4629150"/>
          <p14:tracePt t="201487" x="7270750" y="4610100"/>
          <p14:tracePt t="201503" x="7270750" y="4578350"/>
          <p14:tracePt t="201519" x="7270750" y="4546600"/>
          <p14:tracePt t="201536" x="7270750" y="4483100"/>
          <p14:tracePt t="201552" x="7232650" y="4413250"/>
          <p14:tracePt t="201569" x="7181850" y="4349750"/>
          <p14:tracePt t="201586" x="7112000" y="4292600"/>
          <p14:tracePt t="201602" x="6959600" y="4222750"/>
          <p14:tracePt t="201619" x="6794500" y="4146550"/>
          <p14:tracePt t="201636" x="6591300" y="4076700"/>
          <p14:tracePt t="201653" x="6445250" y="4038600"/>
          <p14:tracePt t="201669" x="6311900" y="4019550"/>
          <p14:tracePt t="201686" x="6172200" y="4000500"/>
          <p14:tracePt t="201703" x="6076950" y="4000500"/>
          <p14:tracePt t="201719" x="5981700" y="4000500"/>
          <p14:tracePt t="201736" x="5899150" y="4000500"/>
          <p14:tracePt t="201752" x="5835650" y="4006850"/>
          <p14:tracePt t="201769" x="5784850" y="4025900"/>
          <p14:tracePt t="201786" x="5759450" y="4038600"/>
          <p14:tracePt t="201803" x="5727700" y="4051300"/>
          <p14:tracePt t="201819" x="5695950" y="4064000"/>
          <p14:tracePt t="201836" x="5651500" y="4083050"/>
          <p14:tracePt t="201852" x="5626100" y="4108450"/>
          <p14:tracePt t="201869" x="5588000" y="4133850"/>
          <p14:tracePt t="201886" x="5562600" y="4165600"/>
          <p14:tracePt t="201887" x="5556250" y="4171950"/>
          <p14:tracePt t="201903" x="5543550" y="4197350"/>
          <p14:tracePt t="201919" x="5537200" y="4216400"/>
          <p14:tracePt t="201936" x="5530850" y="4248150"/>
          <p14:tracePt t="201953" x="5530850" y="4286250"/>
          <p14:tracePt t="201969" x="5530850" y="4318000"/>
          <p14:tracePt t="201986" x="5530850" y="4356100"/>
          <p14:tracePt t="202002" x="5549900" y="4387850"/>
          <p14:tracePt t="202019" x="5568950" y="4419600"/>
          <p14:tracePt t="202036" x="5600700" y="4470400"/>
          <p14:tracePt t="202052" x="5651500" y="4533900"/>
          <p14:tracePt t="202069" x="5695950" y="4578350"/>
          <p14:tracePt t="202086" x="5765800" y="4622800"/>
          <p14:tracePt t="202086" x="5791200" y="4641850"/>
          <p14:tracePt t="202103" x="5867400" y="4679950"/>
          <p14:tracePt t="202119" x="5949950" y="4711700"/>
          <p14:tracePt t="202136" x="6026150" y="4743450"/>
          <p14:tracePt t="202153" x="6096000" y="4768850"/>
          <p14:tracePt t="202169" x="6172200" y="4800600"/>
          <p14:tracePt t="202186" x="6235700" y="4806950"/>
          <p14:tracePt t="202203" x="6280150" y="4813300"/>
          <p14:tracePt t="202219" x="6330950" y="4813300"/>
          <p14:tracePt t="202236" x="6394450" y="4813300"/>
          <p14:tracePt t="202252" x="6451600" y="4813300"/>
          <p14:tracePt t="202269" x="6527800" y="4813300"/>
          <p14:tracePt t="202286" x="6584950" y="4813300"/>
          <p14:tracePt t="202287" x="6610350" y="4813300"/>
          <p14:tracePt t="202303" x="6673850" y="4813300"/>
          <p14:tracePt t="202319" x="6724650" y="4787900"/>
          <p14:tracePt t="202336" x="6756400" y="4743450"/>
          <p14:tracePt t="202352" x="6781800" y="4711700"/>
          <p14:tracePt t="202369" x="6788150" y="4679950"/>
          <p14:tracePt t="202386" x="6800850" y="4654550"/>
          <p14:tracePt t="202402" x="6813550" y="4629150"/>
          <p14:tracePt t="202419" x="6832600" y="4597400"/>
          <p14:tracePt t="202436" x="6838950" y="4559300"/>
          <p14:tracePt t="202452" x="6845300" y="4527550"/>
          <p14:tracePt t="202469" x="6845300" y="4489450"/>
          <p14:tracePt t="202486" x="6845300" y="4464050"/>
          <p14:tracePt t="202487" x="6845300" y="4451350"/>
          <p14:tracePt t="202503" x="6845300" y="4432300"/>
          <p14:tracePt t="202519" x="6832600" y="4400550"/>
          <p14:tracePt t="202536" x="6826250" y="4387850"/>
          <p14:tracePt t="202552" x="6800850" y="4349750"/>
          <p14:tracePt t="202569" x="6743700" y="4292600"/>
          <p14:tracePt t="202586" x="6667500" y="4235450"/>
          <p14:tracePt t="202602" x="6604000" y="4203700"/>
          <p14:tracePt t="202619" x="6521450" y="4171950"/>
          <p14:tracePt t="202636" x="6438900" y="4140200"/>
          <p14:tracePt t="202652" x="6356350" y="4114800"/>
          <p14:tracePt t="202669" x="6261100" y="4095750"/>
          <p14:tracePt t="202686" x="6134100" y="4083050"/>
          <p14:tracePt t="202687" x="6064250" y="4083050"/>
          <p14:tracePt t="202703" x="5969000" y="4083050"/>
          <p14:tracePt t="202719" x="5892800" y="4083050"/>
          <p14:tracePt t="202736" x="5842000" y="4083050"/>
          <p14:tracePt t="202752" x="5810250" y="4083050"/>
          <p14:tracePt t="202769" x="5791200" y="4083050"/>
          <p14:tracePt t="202786" x="5778500" y="4083050"/>
          <p14:tracePt t="202802" x="5765800" y="4089400"/>
          <p14:tracePt t="202819" x="5740400" y="4095750"/>
          <p14:tracePt t="202836" x="5702300" y="4114800"/>
          <p14:tracePt t="202853" x="5657850" y="4146550"/>
          <p14:tracePt t="202869" x="5619750" y="4171950"/>
          <p14:tracePt t="202886" x="5594350" y="4191000"/>
          <p14:tracePt t="202887" x="5581650" y="4203700"/>
          <p14:tracePt t="202903" x="5562600" y="4222750"/>
          <p14:tracePt t="202919" x="5549900" y="4248150"/>
          <p14:tracePt t="202936" x="5543550" y="4273550"/>
          <p14:tracePt t="202953" x="5524500" y="4311650"/>
          <p14:tracePt t="202969" x="5524500" y="4343400"/>
          <p14:tracePt t="202986" x="5524500" y="4368800"/>
          <p14:tracePt t="203002" x="5524500" y="4394200"/>
          <p14:tracePt t="203019" x="5524500" y="4413250"/>
          <p14:tracePt t="203036" x="5524500" y="4432300"/>
          <p14:tracePt t="203053" x="5524500" y="4438650"/>
          <p14:tracePt t="203069" x="5537200" y="4464050"/>
          <p14:tracePt t="203086" x="5556250" y="4495800"/>
          <p14:tracePt t="203088" x="5568950" y="4514850"/>
          <p14:tracePt t="203103" x="5588000" y="4540250"/>
          <p14:tracePt t="203119" x="5607050" y="4572000"/>
          <p14:tracePt t="203136" x="5638800" y="4597400"/>
          <p14:tracePt t="203152" x="5670550" y="4622800"/>
          <p14:tracePt t="203169" x="5708650" y="4648200"/>
          <p14:tracePt t="203186" x="5734050" y="4660900"/>
          <p14:tracePt t="203203" x="5765800" y="4673600"/>
          <p14:tracePt t="203219" x="5822950" y="4699000"/>
          <p14:tracePt t="203236" x="5880100" y="4711700"/>
          <p14:tracePt t="203253" x="5937250" y="4730750"/>
          <p14:tracePt t="203269" x="5975350" y="4737100"/>
          <p14:tracePt t="203286" x="5988050" y="4743450"/>
          <p14:tracePt t="203303" x="6007100" y="4743450"/>
          <p14:tracePt t="203319" x="6045200" y="4743450"/>
          <p14:tracePt t="203336" x="6083300" y="4756150"/>
          <p14:tracePt t="203352" x="6115050" y="4762500"/>
          <p14:tracePt t="203370" x="6140450" y="4768850"/>
          <p14:tracePt t="203386" x="6172200" y="4768850"/>
          <p14:tracePt t="203403" x="6223000" y="4768850"/>
          <p14:tracePt t="203419" x="6280150" y="4768850"/>
          <p14:tracePt t="203436" x="6318250" y="4768850"/>
          <p14:tracePt t="203453" x="6324600" y="4768850"/>
          <p14:tracePt t="203469" x="6343650" y="4762500"/>
          <p14:tracePt t="203486" x="6362700" y="4756150"/>
          <p14:tracePt t="203503" x="6394450" y="4743450"/>
          <p14:tracePt t="203519" x="6407150" y="4737100"/>
          <p14:tracePt t="203583" x="6413500" y="4724400"/>
          <p14:tracePt t="203591" x="6426200" y="4705350"/>
          <p14:tracePt t="203602" x="6438900" y="4692650"/>
          <p14:tracePt t="203619" x="6464300" y="4667250"/>
          <p14:tracePt t="203636" x="6483350" y="4648200"/>
          <p14:tracePt t="203652" x="6489700" y="4641850"/>
          <p14:tracePt t="203679" x="6496050" y="4635500"/>
          <p14:tracePt t="203687" x="6496050" y="4629150"/>
          <p14:tracePt t="203703" x="6502400" y="4610100"/>
          <p14:tracePt t="203719" x="6527800" y="4591050"/>
          <p14:tracePt t="203720" x="0" y="0"/>
        </p14:tracePtLst>
        <p14:tracePtLst>
          <p14:tracePt t="208081" x="6343650" y="5403850"/>
          <p14:tracePt t="208231" x="6343650" y="5397500"/>
          <p14:tracePt t="208240" x="6343650" y="5391150"/>
          <p14:tracePt t="208253" x="6343650" y="5384800"/>
          <p14:tracePt t="208269" x="6343650" y="5378450"/>
          <p14:tracePt t="208287" x="6343650" y="5365750"/>
          <p14:tracePt t="208303" x="6343650" y="5353050"/>
          <p14:tracePt t="208343" x="6343650" y="5346700"/>
          <p14:tracePt t="208359" x="6343650" y="5340350"/>
          <p14:tracePt t="208375" x="6343650" y="5334000"/>
          <p14:tracePt t="208391" x="6343650" y="5327650"/>
          <p14:tracePt t="208513" x="6350000" y="5327650"/>
          <p14:tracePt t="208528" x="6356350" y="5327650"/>
          <p14:tracePt t="208544" x="6362700" y="5334000"/>
          <p14:tracePt t="208554" x="6362700" y="5340350"/>
          <p14:tracePt t="208568" x="6362700" y="5346700"/>
          <p14:tracePt t="208575" x="6362700" y="5365750"/>
          <p14:tracePt t="208591" x="6362700" y="5378450"/>
          <p14:tracePt t="208603" x="6362700" y="5384800"/>
          <p14:tracePt t="208619" x="6362700" y="5397500"/>
          <p14:tracePt t="208636" x="6362700" y="5403850"/>
          <p14:tracePt t="208653" x="6362700" y="5410200"/>
          <p14:tracePt t="208669" x="6362700" y="5422900"/>
          <p14:tracePt t="208686" x="6356350" y="5422900"/>
          <p14:tracePt t="208759" x="6343650" y="5422900"/>
          <p14:tracePt t="208767" x="6337300" y="5416550"/>
          <p14:tracePt t="208783" x="6330950" y="5416550"/>
          <p14:tracePt t="208799" x="6330950" y="5410200"/>
          <p14:tracePt t="208807" x="6330950" y="5397500"/>
          <p14:tracePt t="208819" x="6330950" y="5391150"/>
          <p14:tracePt t="208836" x="6330950" y="5378450"/>
          <p14:tracePt t="208853" x="6337300" y="5365750"/>
          <p14:tracePt t="208904" x="6343650" y="5365750"/>
          <p14:tracePt t="208912" x="6356350" y="5365750"/>
          <p14:tracePt t="208921" x="6362700" y="5365750"/>
          <p14:tracePt t="208936" x="6381750" y="5378450"/>
          <p14:tracePt t="208952" x="6388100" y="5384800"/>
          <p14:tracePt t="209032" x="6388100" y="5391150"/>
          <p14:tracePt t="209048" x="6388100" y="5397500"/>
          <p14:tracePt t="209056" x="6381750" y="5403850"/>
          <p14:tracePt t="209145" x="6375400" y="5403850"/>
          <p14:tracePt t="209152" x="6369050" y="5403850"/>
          <p14:tracePt t="209160" x="6362700" y="5403850"/>
          <p14:tracePt t="209178" x="6362700" y="5391150"/>
          <p14:tracePt t="209187" x="6362700" y="5384800"/>
          <p14:tracePt t="209203" x="6362700" y="5372100"/>
          <p14:tracePt t="209219" x="6362700" y="5365750"/>
          <p14:tracePt t="209236" x="6369050" y="5365750"/>
          <p14:tracePt t="209256" x="6375400" y="5365750"/>
          <p14:tracePt t="209270" x="6381750" y="5365750"/>
          <p14:tracePt t="209286" x="6394450" y="5365750"/>
          <p14:tracePt t="209303" x="6400800" y="5372100"/>
          <p14:tracePt t="209320" x="6400800" y="5384800"/>
          <p14:tracePt t="209336" x="6400800" y="5391150"/>
          <p14:tracePt t="209353" x="6400800" y="5410200"/>
          <p14:tracePt t="209370" x="6381750" y="5416550"/>
          <p14:tracePt t="209471" x="6375400" y="5416550"/>
          <p14:tracePt t="209480" x="6375400" y="5410200"/>
          <p14:tracePt t="209488" x="6375400" y="5403850"/>
          <p14:tracePt t="209503" x="6375400" y="5384800"/>
          <p14:tracePt t="209520" x="6381750" y="5384800"/>
          <p14:tracePt t="209536" x="6394450" y="5378450"/>
          <p14:tracePt t="209553" x="6400800" y="5378450"/>
          <p14:tracePt t="209600" x="6413500" y="5378450"/>
          <p14:tracePt t="209648" x="6413500" y="5384800"/>
          <p14:tracePt t="209720" x="6413500" y="5391150"/>
          <p14:tracePt t="209816" x="6407150" y="5391150"/>
          <p14:tracePt t="209841" x="6400800" y="5391150"/>
          <p14:tracePt t="209967" x="6400800" y="5397500"/>
          <p14:tracePt t="209983" x="6400800" y="5403850"/>
          <p14:tracePt t="209991" x="6394450" y="5410200"/>
          <p14:tracePt t="210071" x="6388100" y="5410200"/>
          <p14:tracePt t="210079" x="6381750" y="5410200"/>
          <p14:tracePt t="210119" x="6375400" y="5410200"/>
          <p14:tracePt t="210136" x="6375400" y="5403850"/>
          <p14:tracePt t="210151" x="6375400" y="5397500"/>
          <p14:tracePt t="212015" x="0" y="0"/>
        </p14:tracePtLst>
        <p14:tracePtLst>
          <p14:tracePt t="213825" x="4108450" y="6038850"/>
          <p14:tracePt t="214039" x="0" y="0"/>
        </p14:tracePtLst>
        <p14:tracePtLst>
          <p14:tracePt t="214817" x="4527550" y="5880100"/>
          <p14:tracePt t="214873" x="4533900" y="5880100"/>
          <p14:tracePt t="214897" x="4540250" y="5880100"/>
          <p14:tracePt t="214943" x="4546600" y="5880100"/>
          <p14:tracePt t="215071" x="4533900" y="5873750"/>
          <p14:tracePt t="215079" x="4521200" y="5873750"/>
          <p14:tracePt t="215087" x="4502150" y="5867400"/>
          <p14:tracePt t="215103" x="4483100" y="5848350"/>
          <p14:tracePt t="215119" x="4457700" y="5822950"/>
          <p14:tracePt t="215136" x="4451350" y="5816600"/>
          <p14:tracePt t="215153" x="4451350" y="5803900"/>
          <p14:tracePt t="215169" x="4451350" y="5791200"/>
          <p14:tracePt t="215186" x="4451350" y="5772150"/>
          <p14:tracePt t="215203" x="4451350" y="5746750"/>
          <p14:tracePt t="215220" x="4451350" y="5734050"/>
          <p14:tracePt t="215236" x="4457700" y="5721350"/>
          <p14:tracePt t="215253" x="4489450" y="5721350"/>
          <p14:tracePt t="215269" x="4533900" y="5708650"/>
          <p14:tracePt t="215286" x="4578350" y="5708650"/>
          <p14:tracePt t="215287" x="4603750" y="5708650"/>
          <p14:tracePt t="215303" x="4629150" y="5708650"/>
          <p14:tracePt t="215319" x="4673600" y="5715000"/>
          <p14:tracePt t="215336" x="4692650" y="5727700"/>
          <p14:tracePt t="215353" x="4705350" y="5734050"/>
          <p14:tracePt t="215369" x="4705350" y="5740400"/>
          <p14:tracePt t="215386" x="4711700" y="5740400"/>
          <p14:tracePt t="215403" x="4724400" y="5765800"/>
          <p14:tracePt t="215419" x="4724400" y="5791200"/>
          <p14:tracePt t="215436" x="4724400" y="5816600"/>
          <p14:tracePt t="215452" x="4724400" y="5842000"/>
          <p14:tracePt t="215469" x="4724400" y="5861050"/>
          <p14:tracePt t="215486" x="4724400" y="5880100"/>
          <p14:tracePt t="215487" x="4724400" y="5899150"/>
          <p14:tracePt t="215503" x="4711700" y="5911850"/>
          <p14:tracePt t="215519" x="4692650" y="5930900"/>
          <p14:tracePt t="215536" x="4686300" y="5937250"/>
          <p14:tracePt t="215553" x="4673600" y="5943600"/>
          <p14:tracePt t="215569" x="4660900" y="5943600"/>
          <p14:tracePt t="215586" x="4629150" y="5943600"/>
          <p14:tracePt t="215603" x="4610100" y="5943600"/>
          <p14:tracePt t="215619" x="4591050" y="5943600"/>
          <p14:tracePt t="215647" x="4578350" y="5943600"/>
          <p14:tracePt t="215663" x="4572000" y="5943600"/>
          <p14:tracePt t="215671" x="4565650" y="5943600"/>
          <p14:tracePt t="215686" x="4552950" y="5937250"/>
          <p14:tracePt t="215703" x="4527550" y="5918200"/>
          <p14:tracePt t="215719" x="4527550" y="5905500"/>
          <p14:tracePt t="215736" x="4514850" y="5892800"/>
          <p14:tracePt t="215753" x="4502150" y="5886450"/>
          <p14:tracePt t="215769" x="4489450" y="5854700"/>
          <p14:tracePt t="215786" x="4489450" y="5822950"/>
          <p14:tracePt t="215803" x="4489450" y="5803900"/>
          <p14:tracePt t="215819" x="4489450" y="5791200"/>
          <p14:tracePt t="215836" x="4489450" y="5772150"/>
          <p14:tracePt t="215853" x="4495800" y="5765800"/>
          <p14:tracePt t="215869" x="4514850" y="5753100"/>
          <p14:tracePt t="215886" x="4527550" y="5746750"/>
          <p14:tracePt t="215903" x="4540250" y="5746750"/>
          <p14:tracePt t="215919" x="4546600" y="5746750"/>
          <p14:tracePt t="215936" x="4572000" y="5759450"/>
          <p14:tracePt t="215953" x="4591050" y="5772150"/>
          <p14:tracePt t="215969" x="4603750" y="5784850"/>
          <p14:tracePt t="215986" x="4616450" y="5797550"/>
          <p14:tracePt t="216002" x="4629150" y="5810250"/>
          <p14:tracePt t="216019" x="4635500" y="5822950"/>
          <p14:tracePt t="216036" x="4635500" y="5829300"/>
          <p14:tracePt t="216053" x="4641850" y="5842000"/>
          <p14:tracePt t="216071" x="4641850" y="5848350"/>
          <p14:tracePt t="216086" x="4641850" y="5854700"/>
          <p14:tracePt t="216103" x="4641850" y="5867400"/>
          <p14:tracePt t="216120" x="4641850" y="5880100"/>
          <p14:tracePt t="216136" x="4629150" y="5892800"/>
          <p14:tracePt t="216153" x="4603750" y="5905500"/>
          <p14:tracePt t="216169" x="4591050" y="5905500"/>
          <p14:tracePt t="216186" x="4572000" y="5905500"/>
          <p14:tracePt t="216203" x="4552950" y="5905500"/>
          <p14:tracePt t="216219" x="4540250" y="5905500"/>
          <p14:tracePt t="216236" x="4521200" y="5892800"/>
          <p14:tracePt t="216253" x="4508500" y="5886450"/>
          <p14:tracePt t="216255" x="4495800" y="5880100"/>
          <p14:tracePt t="216286" x="4489450" y="5867400"/>
          <p14:tracePt t="216303" x="4483100" y="5848350"/>
          <p14:tracePt t="216319" x="4483100" y="5829300"/>
          <p14:tracePt t="216336" x="4483100" y="5803900"/>
          <p14:tracePt t="216353" x="4489450" y="5784850"/>
          <p14:tracePt t="216369" x="4508500" y="5778500"/>
          <p14:tracePt t="216386" x="4533900" y="5765800"/>
          <p14:tracePt t="216403" x="4552950" y="5765800"/>
          <p14:tracePt t="216419" x="4572000" y="5765800"/>
          <p14:tracePt t="216436" x="4603750" y="5765800"/>
          <p14:tracePt t="216452" x="4629150" y="5765800"/>
          <p14:tracePt t="216469" x="4641850" y="5772150"/>
          <p14:tracePt t="216488" x="4641850" y="5778500"/>
          <p14:tracePt t="216504" x="4648200" y="5797550"/>
          <p14:tracePt t="216520" x="4654550" y="5816600"/>
          <p14:tracePt t="216537" x="4654550" y="5822950"/>
          <p14:tracePt t="216553" x="4654550" y="5835650"/>
          <p14:tracePt t="216570" x="4654550" y="5848350"/>
          <p14:tracePt t="216586" x="4654550" y="5854700"/>
          <p14:tracePt t="216603" x="4654550" y="5873750"/>
          <p14:tracePt t="216619" x="4648200" y="5886450"/>
          <p14:tracePt t="216636" x="4616450" y="5899150"/>
          <p14:tracePt t="216775" x="0" y="0"/>
        </p14:tracePtLst>
        <p14:tracePtLst>
          <p14:tracePt t="217121" x="5124450" y="5854700"/>
          <p14:tracePt t="217160" x="5111750" y="5854700"/>
          <p14:tracePt t="217170" x="5105400" y="5854700"/>
          <p14:tracePt t="217177" x="5086350" y="5848350"/>
          <p14:tracePt t="217186" x="5067300" y="5842000"/>
          <p14:tracePt t="217203" x="5035550" y="5829300"/>
          <p14:tracePt t="217219" x="5016500" y="5822950"/>
          <p14:tracePt t="217236" x="4997450" y="5816600"/>
          <p14:tracePt t="217252" x="4984750" y="5810250"/>
          <p14:tracePt t="217269" x="4972050" y="5803900"/>
          <p14:tracePt t="217286" x="4965700" y="5797550"/>
          <p14:tracePt t="217303" x="4953000" y="5784850"/>
          <p14:tracePt t="217319" x="4953000" y="5772150"/>
          <p14:tracePt t="217336" x="4953000" y="5753100"/>
          <p14:tracePt t="217353" x="4953000" y="5746750"/>
          <p14:tracePt t="217369" x="4959350" y="5740400"/>
          <p14:tracePt t="217386" x="4972050" y="5740400"/>
          <p14:tracePt t="217402" x="4997450" y="5740400"/>
          <p14:tracePt t="217419" x="5022850" y="5740400"/>
          <p14:tracePt t="217436" x="5048250" y="5740400"/>
          <p14:tracePt t="217453" x="5080000" y="5740400"/>
          <p14:tracePt t="217469" x="5092700" y="5740400"/>
          <p14:tracePt t="217486" x="5111750" y="5746750"/>
          <p14:tracePt t="217503" x="5124450" y="5759450"/>
          <p14:tracePt t="217519" x="5130800" y="5765800"/>
          <p14:tracePt t="217536" x="5137150" y="5765800"/>
          <p14:tracePt t="217553" x="5137150" y="5772150"/>
          <p14:tracePt t="217569" x="5143500" y="5772150"/>
          <p14:tracePt t="217586" x="5149850" y="5778500"/>
          <p14:tracePt t="217603" x="5156200" y="5778500"/>
          <p14:tracePt t="217619" x="5156200" y="5784850"/>
          <p14:tracePt t="217636" x="5156200" y="5791200"/>
          <p14:tracePt t="217653" x="5156200" y="5797550"/>
          <p14:tracePt t="217669" x="5156200" y="5810250"/>
          <p14:tracePt t="217686" x="5156200" y="5822950"/>
          <p14:tracePt t="217703" x="5156200" y="5842000"/>
          <p14:tracePt t="217727" x="5156200" y="5848350"/>
          <p14:tracePt t="217743" x="5156200" y="5854700"/>
          <p14:tracePt t="217752" x="5156200" y="5861050"/>
          <p14:tracePt t="217769" x="5149850" y="5861050"/>
          <p14:tracePt t="217786" x="5143500" y="5867400"/>
          <p14:tracePt t="217802" x="5130800" y="5867400"/>
          <p14:tracePt t="217819" x="5111750" y="5867400"/>
          <p14:tracePt t="217836" x="5105400" y="5867400"/>
          <p14:tracePt t="217852" x="5092700" y="5880100"/>
          <p14:tracePt t="217869" x="5086350" y="5880100"/>
          <p14:tracePt t="217886" x="5073650" y="5880100"/>
          <p14:tracePt t="217903" x="5067300" y="5880100"/>
          <p14:tracePt t="217919" x="5048250" y="5873750"/>
          <p14:tracePt t="217936" x="5029200" y="5867400"/>
          <p14:tracePt t="217952" x="5010150" y="5848350"/>
          <p14:tracePt t="217969" x="4997450" y="5829300"/>
          <p14:tracePt t="217986" x="4991100" y="5816600"/>
          <p14:tracePt t="218002" x="4984750" y="5803900"/>
          <p14:tracePt t="218019" x="4984750" y="5784850"/>
          <p14:tracePt t="218036" x="4984750" y="5772150"/>
          <p14:tracePt t="218053" x="4991100" y="5753100"/>
          <p14:tracePt t="218069" x="4997450" y="5746750"/>
          <p14:tracePt t="218086" x="5010150" y="5746750"/>
          <p14:tracePt t="218103" x="5048250" y="5746750"/>
          <p14:tracePt t="218119" x="5073650" y="5746750"/>
          <p14:tracePt t="218136" x="5099050" y="5746750"/>
          <p14:tracePt t="218153" x="5111750" y="5746750"/>
          <p14:tracePt t="218175" x="5118100" y="5746750"/>
          <p14:tracePt t="218186" x="5124450" y="5746750"/>
          <p14:tracePt t="218202" x="5130800" y="5746750"/>
          <p14:tracePt t="218220" x="5143500" y="5753100"/>
          <p14:tracePt t="218236" x="5149850" y="5765800"/>
          <p14:tracePt t="218253" x="5156200" y="5772150"/>
          <p14:tracePt t="218295" x="5168900" y="5778500"/>
          <p14:tracePt t="218343" x="5175250" y="5778500"/>
          <p14:tracePt t="218351" x="5175250" y="5784850"/>
          <p14:tracePt t="218359" x="5175250" y="5791200"/>
          <p14:tracePt t="218391" x="5175250" y="5797550"/>
          <p14:tracePt t="218407" x="5175250" y="5803900"/>
          <p14:tracePt t="218415" x="5175250" y="5810250"/>
          <p14:tracePt t="218431" x="5168900" y="5816600"/>
          <p14:tracePt t="218439" x="5168900" y="5822950"/>
          <p14:tracePt t="218452" x="5162550" y="5822950"/>
          <p14:tracePt t="218469" x="5149850" y="5822950"/>
          <p14:tracePt t="218487" x="5143500" y="5829300"/>
          <p14:tracePt t="218503" x="5130800" y="5829300"/>
          <p14:tracePt t="218519" x="5105400" y="5829300"/>
          <p14:tracePt t="218536" x="5092700" y="5829300"/>
          <p14:tracePt t="218553" x="5073650" y="5822950"/>
          <p14:tracePt t="218600" x="5067300" y="5822950"/>
          <p14:tracePt t="218618" x="5060950" y="5810250"/>
          <p14:tracePt t="218647" x="5060950" y="5803900"/>
          <p14:tracePt t="218663" x="5060950" y="5791200"/>
          <p14:tracePt t="218679" x="5067300" y="5791200"/>
          <p14:tracePt t="218688" x="5073650" y="5791200"/>
          <p14:tracePt t="218695" x="5086350" y="5791200"/>
          <p14:tracePt t="218712" x="5099050" y="5791200"/>
          <p14:tracePt t="218720" x="5105400" y="5791200"/>
          <p14:tracePt t="218736" x="5111750" y="5797550"/>
          <p14:tracePt t="218753" x="5130800" y="5803900"/>
          <p14:tracePt t="218770" x="5137150" y="5803900"/>
          <p14:tracePt t="218799" x="5143500" y="5803900"/>
          <p14:tracePt t="218823" x="5149850" y="5803900"/>
          <p14:tracePt t="218831" x="5156200" y="5810250"/>
          <p14:tracePt t="218839" x="5156200" y="5816600"/>
          <p14:tracePt t="218853" x="5162550" y="5822950"/>
          <p14:tracePt t="218895" x="5162550" y="5829300"/>
          <p14:tracePt t="218904" x="5162550" y="5835650"/>
          <p14:tracePt t="218911" x="5162550" y="5842000"/>
          <p14:tracePt t="218928" x="5162550" y="5848350"/>
          <p14:tracePt t="218936" x="5162550" y="5854700"/>
          <p14:tracePt t="218953" x="5149850" y="5854700"/>
          <p14:tracePt t="218969" x="5130800" y="5854700"/>
          <p14:tracePt t="218986" x="5124450" y="5854700"/>
          <p14:tracePt t="219003" x="5111750" y="5854700"/>
          <p14:tracePt t="219019" x="5105400" y="5854700"/>
          <p14:tracePt t="219247" x="0" y="0"/>
        </p14:tracePtLst>
        <p14:tracePtLst>
          <p14:tracePt t="219559" x="5530850" y="5867400"/>
          <p14:tracePt t="219720" x="5530850" y="5854700"/>
          <p14:tracePt t="219729" x="5530850" y="5848350"/>
          <p14:tracePt t="219738" x="5537200" y="5842000"/>
          <p14:tracePt t="219753" x="5588000" y="5822950"/>
          <p14:tracePt t="219770" x="5664200" y="5803900"/>
          <p14:tracePt t="219786" x="5695950" y="5797550"/>
          <p14:tracePt t="219803" x="5702300" y="5797550"/>
          <p14:tracePt t="220055" x="0" y="0"/>
        </p14:tracePtLst>
        <p14:tracePtLst>
          <p14:tracePt t="220785" x="6083300" y="5740400"/>
          <p14:tracePt t="220920" x="6089650" y="5740400"/>
          <p14:tracePt t="220930" x="6089650" y="5746750"/>
          <p14:tracePt t="220937" x="6096000" y="5753100"/>
          <p14:tracePt t="220953" x="6096000" y="5759450"/>
          <p14:tracePt t="220969" x="6096000" y="5778500"/>
          <p14:tracePt t="220986" x="6096000" y="5791200"/>
          <p14:tracePt t="221003" x="6096000" y="5797550"/>
          <p14:tracePt t="221023" x="6096000" y="5810250"/>
          <p14:tracePt t="221047" x="6089650" y="5816600"/>
          <p14:tracePt t="221071" x="6083300" y="5816600"/>
          <p14:tracePt t="221127" x="6076950" y="5822950"/>
          <p14:tracePt t="221135" x="0" y="0"/>
        </p14:tracePtLst>
        <p14:tracePtLst>
          <p14:tracePt t="231930" x="4140200" y="6388100"/>
          <p14:tracePt t="232199" x="4140200" y="6394450"/>
          <p14:tracePt t="232207" x="4140200" y="6400800"/>
          <p14:tracePt t="232223" x="4133850" y="6407150"/>
          <p14:tracePt t="232279" x="4121150" y="6407150"/>
          <p14:tracePt t="232303" x="4114800" y="6407150"/>
          <p14:tracePt t="232351" x="4108450" y="6407150"/>
          <p14:tracePt t="232519" x="0" y="0"/>
        </p14:tracePtLst>
        <p14:tracePtLst>
          <p14:tracePt t="243272" x="755650" y="4768850"/>
          <p14:tracePt t="243423" x="762000" y="4768850"/>
          <p14:tracePt t="243433" x="774700" y="4768850"/>
          <p14:tracePt t="243439" x="806450" y="4762500"/>
          <p14:tracePt t="243452" x="825500" y="4749800"/>
          <p14:tracePt t="243469" x="876300" y="4743450"/>
          <p14:tracePt t="243471" x="908050" y="4743450"/>
          <p14:tracePt t="243486" x="939800" y="4737100"/>
          <p14:tracePt t="243503" x="1003300" y="4711700"/>
          <p14:tracePt t="243519" x="1028700" y="4692650"/>
          <p14:tracePt t="243536" x="1066800" y="4673600"/>
          <p14:tracePt t="243553" x="1104900" y="4660900"/>
          <p14:tracePt t="243569" x="1136650" y="4648200"/>
          <p14:tracePt t="243586" x="1168400" y="4629150"/>
          <p14:tracePt t="243603" x="1200150" y="4622800"/>
          <p14:tracePt t="243619" x="1225550" y="4616450"/>
          <p14:tracePt t="243636" x="1257300" y="4597400"/>
          <p14:tracePt t="243653" x="1282700" y="4584700"/>
          <p14:tracePt t="243669" x="1308100" y="4565650"/>
          <p14:tracePt t="243672" x="1320800" y="4565650"/>
          <p14:tracePt t="243686" x="1327150" y="4552950"/>
          <p14:tracePt t="243703" x="1358900" y="4533900"/>
          <p14:tracePt t="243719" x="1384300" y="4521200"/>
          <p14:tracePt t="243736" x="1416050" y="4508500"/>
          <p14:tracePt t="243753" x="1454150" y="4495800"/>
          <p14:tracePt t="243769" x="1485900" y="4483100"/>
          <p14:tracePt t="243786" x="1517650" y="4476750"/>
          <p14:tracePt t="243803" x="1555750" y="4470400"/>
          <p14:tracePt t="243819" x="1600200" y="4464050"/>
          <p14:tracePt t="243836" x="1663700" y="4457700"/>
          <p14:tracePt t="243853" x="1727200" y="4445000"/>
          <p14:tracePt t="243869" x="1784350" y="4425950"/>
          <p14:tracePt t="243871" x="1809750" y="4406900"/>
          <p14:tracePt t="243886" x="1816100" y="4406900"/>
          <p14:tracePt t="243903" x="1847850" y="4394200"/>
          <p14:tracePt t="243919" x="1879600" y="4375150"/>
          <p14:tracePt t="243936" x="1924050" y="4368800"/>
          <p14:tracePt t="243953" x="1981200" y="4349750"/>
          <p14:tracePt t="243969" x="2038350" y="4318000"/>
          <p14:tracePt t="243986" x="2070100" y="4305300"/>
          <p14:tracePt t="244003" x="2089150" y="4286250"/>
          <p14:tracePt t="244019" x="2101850" y="4273550"/>
          <p14:tracePt t="244036" x="2114550" y="4273550"/>
          <p14:tracePt t="244052" x="2139950" y="4267200"/>
          <p14:tracePt t="244069" x="2171700" y="4254500"/>
          <p14:tracePt t="244070" x="2184400" y="4248150"/>
          <p14:tracePt t="244086" x="2203450" y="4241800"/>
          <p14:tracePt t="244087" x="2222500" y="4229100"/>
          <p14:tracePt t="244103" x="2241550" y="4229100"/>
          <p14:tracePt t="244119" x="2247900" y="4222750"/>
          <p14:tracePt t="244231" x="0" y="0"/>
        </p14:tracePtLst>
        <p14:tracePtLst>
          <p14:tracePt t="244359" x="2292350" y="4203700"/>
          <p14:tracePt t="244407" x="2298700" y="4203700"/>
          <p14:tracePt t="244415" x="2305050" y="4197350"/>
          <p14:tracePt t="244423" x="2305050" y="4191000"/>
          <p14:tracePt t="244436" x="2305050" y="4184650"/>
          <p14:tracePt t="244452" x="2317750" y="4146550"/>
          <p14:tracePt t="244469" x="2324100" y="4114800"/>
          <p14:tracePt t="244486" x="2336800" y="4076700"/>
          <p14:tracePt t="244503" x="2349500" y="4025900"/>
          <p14:tracePt t="244520" x="2362200" y="4000500"/>
          <p14:tracePt t="244536" x="2368550" y="3968750"/>
          <p14:tracePt t="244553" x="2387600" y="3924300"/>
          <p14:tracePt t="244569" x="2400300" y="3886200"/>
          <p14:tracePt t="244587" x="2432050" y="3835400"/>
          <p14:tracePt t="244603" x="2463800" y="3771900"/>
          <p14:tracePt t="244621" x="2482850" y="3733800"/>
          <p14:tracePt t="244625" x="2508250" y="3708400"/>
          <p14:tracePt t="244636" x="2533650" y="3670300"/>
          <p14:tracePt t="244653" x="2559050" y="3632200"/>
          <p14:tracePt t="244655" x="2571750" y="3606800"/>
          <p14:tracePt t="244669" x="2590800" y="3581400"/>
          <p14:tracePt t="244686" x="2641600" y="3517900"/>
          <p14:tracePt t="244688" x="2654300" y="3511550"/>
          <p14:tracePt t="244703" x="2698750" y="3473450"/>
          <p14:tracePt t="244719" x="2717800" y="3441700"/>
          <p14:tracePt t="244736" x="2736850" y="3416300"/>
          <p14:tracePt t="244753" x="2774950" y="3384550"/>
          <p14:tracePt t="244769" x="2806700" y="3346450"/>
          <p14:tracePt t="244786" x="2851150" y="3308350"/>
          <p14:tracePt t="244803" x="2876550" y="3282950"/>
          <p14:tracePt t="244819" x="2901950" y="3257550"/>
          <p14:tracePt t="244836" x="2927350" y="3238500"/>
          <p14:tracePt t="244853" x="2933700" y="3225800"/>
          <p14:tracePt t="244869" x="2946400" y="3213100"/>
          <p14:tracePt t="244886" x="2952750" y="3206750"/>
          <p14:tracePt t="244887" x="2959100" y="3200400"/>
          <p14:tracePt t="244903" x="2965450" y="3187700"/>
          <p14:tracePt t="244919" x="2971800" y="3187700"/>
          <p14:tracePt t="244936" x="2971800" y="3181350"/>
          <p14:tracePt t="245039" x="0" y="0"/>
        </p14:tracePtLst>
        <p14:tracePtLst>
          <p14:tracePt t="245488" x="2990850" y="3175000"/>
          <p14:tracePt t="245792" x="2978150" y="3175000"/>
          <p14:tracePt t="245802" x="2971800" y="3175000"/>
          <p14:tracePt t="245810" x="2965450" y="3175000"/>
          <p14:tracePt t="245819" x="2959100" y="3175000"/>
          <p14:tracePt t="245836" x="2940050" y="3181350"/>
          <p14:tracePt t="245853" x="2901950" y="3194050"/>
          <p14:tracePt t="245855" x="2889250" y="3200400"/>
          <p14:tracePt t="245869" x="2870200" y="3200400"/>
          <p14:tracePt t="245886" x="2832100" y="3213100"/>
          <p14:tracePt t="245887" x="2819400" y="3213100"/>
          <p14:tracePt t="245903" x="2794000" y="3225800"/>
          <p14:tracePt t="245919" x="2768600" y="3232150"/>
          <p14:tracePt t="245936" x="2755900" y="3238500"/>
          <p14:tracePt t="245952" x="2743200" y="3238500"/>
          <p14:tracePt t="245969" x="2717800" y="3244850"/>
          <p14:tracePt t="245986" x="2686050" y="3257550"/>
          <p14:tracePt t="246002" x="2635250" y="3276600"/>
          <p14:tracePt t="246019" x="2609850" y="3289300"/>
          <p14:tracePt t="246036" x="2578100" y="3295650"/>
          <p14:tracePt t="246052" x="2559050" y="3302000"/>
          <p14:tracePt t="246069" x="2546350" y="3308350"/>
          <p14:tracePt t="246086" x="2533650" y="3314700"/>
          <p14:tracePt t="246088" x="2527300" y="3314700"/>
          <p14:tracePt t="246103" x="2495550" y="3327400"/>
          <p14:tracePt t="246119" x="2457450" y="3346450"/>
          <p14:tracePt t="246136" x="2425700" y="3359150"/>
          <p14:tracePt t="246153" x="2393950" y="3371850"/>
          <p14:tracePt t="246171" x="2368550" y="3378200"/>
          <p14:tracePt t="246186" x="2336800" y="3384550"/>
          <p14:tracePt t="246203" x="2305050" y="3397250"/>
          <p14:tracePt t="246219" x="2266950" y="3409950"/>
          <p14:tracePt t="246236" x="2241550" y="3409950"/>
          <p14:tracePt t="246253" x="2190750" y="3429000"/>
          <p14:tracePt t="246270" x="2146300" y="3435350"/>
          <p14:tracePt t="246286" x="2120900" y="3435350"/>
          <p14:tracePt t="246303" x="2063750" y="3448050"/>
          <p14:tracePt t="246319" x="2012950" y="3460750"/>
          <p14:tracePt t="246336" x="1968500" y="3460750"/>
          <p14:tracePt t="246352" x="1905000" y="3467100"/>
          <p14:tracePt t="246369" x="1828800" y="3479800"/>
          <p14:tracePt t="246386" x="1752600" y="3492500"/>
          <p14:tracePt t="246403" x="1695450" y="3498850"/>
          <p14:tracePt t="246419" x="1612900" y="3511550"/>
          <p14:tracePt t="246436" x="1562100" y="3517900"/>
          <p14:tracePt t="246452" x="1498600" y="3524250"/>
          <p14:tracePt t="246469" x="1416050" y="3543300"/>
          <p14:tracePt t="246486" x="1377950" y="3543300"/>
          <p14:tracePt t="246503" x="1327150" y="3549650"/>
          <p14:tracePt t="246519" x="1301750" y="3556000"/>
          <p14:tracePt t="246536" x="1289050" y="3556000"/>
          <p14:tracePt t="246552" x="1282700" y="3562350"/>
          <p14:tracePt t="246704" x="1276350" y="3562350"/>
          <p14:tracePt t="246728" x="1270000" y="3568700"/>
          <p14:tracePt t="246736" x="1263650" y="3575050"/>
          <p14:tracePt t="246744" x="1257300" y="3594100"/>
          <p14:tracePt t="246753" x="1244600" y="3613150"/>
          <p14:tracePt t="246770" x="1219200" y="3651250"/>
          <p14:tracePt t="246786" x="1181100" y="3708400"/>
          <p14:tracePt t="246803" x="1155700" y="3759200"/>
          <p14:tracePt t="246819" x="1130300" y="3810000"/>
          <p14:tracePt t="246836" x="1098550" y="3860800"/>
          <p14:tracePt t="246839" x="1073150" y="3886200"/>
          <p14:tracePt t="246853" x="1060450" y="3911600"/>
          <p14:tracePt t="246870" x="1028700" y="3943350"/>
          <p14:tracePt t="246872" x="1016000" y="3949700"/>
          <p14:tracePt t="246886" x="1003300" y="3968750"/>
          <p14:tracePt t="246903" x="971550" y="4019550"/>
          <p14:tracePt t="246919" x="952500" y="4051300"/>
          <p14:tracePt t="246936" x="927100" y="4083050"/>
          <p14:tracePt t="246953" x="908050" y="4108450"/>
          <p14:tracePt t="246969" x="882650" y="4140200"/>
          <p14:tracePt t="246986" x="869950" y="4159250"/>
          <p14:tracePt t="247002" x="857250" y="4184650"/>
          <p14:tracePt t="247019" x="838200" y="4210050"/>
          <p14:tracePt t="247036" x="819150" y="4235450"/>
          <p14:tracePt t="247052" x="800100" y="4260850"/>
          <p14:tracePt t="247069" x="781050" y="4279900"/>
          <p14:tracePt t="247086" x="768350" y="4305300"/>
          <p14:tracePt t="247103" x="742950" y="4343400"/>
          <p14:tracePt t="247119" x="736600" y="4368800"/>
          <p14:tracePt t="247136" x="717550" y="4406900"/>
          <p14:tracePt t="247153" x="698500" y="4438650"/>
          <p14:tracePt t="247169" x="685800" y="4464050"/>
          <p14:tracePt t="247186" x="673100" y="4502150"/>
          <p14:tracePt t="247203" x="660400" y="4546600"/>
          <p14:tracePt t="247219" x="647700" y="4578350"/>
          <p14:tracePt t="247236" x="641350" y="4610100"/>
          <p14:tracePt t="247253" x="635000" y="4641850"/>
          <p14:tracePt t="247269" x="622300" y="4667250"/>
          <p14:tracePt t="247272" x="615950" y="4686300"/>
          <p14:tracePt t="247286" x="609600" y="4705350"/>
          <p14:tracePt t="247303" x="603250" y="4737100"/>
          <p14:tracePt t="247319" x="596900" y="4749800"/>
          <p14:tracePt t="247336" x="590550" y="4768850"/>
          <p14:tracePt t="247353" x="590550" y="4775200"/>
          <p14:tracePt t="247369" x="590550" y="4794250"/>
          <p14:tracePt t="247386" x="590550" y="4806950"/>
          <p14:tracePt t="247403" x="590550" y="4813300"/>
          <p14:tracePt t="247419" x="590550" y="4819650"/>
          <p14:tracePt t="247767" x="0" y="0"/>
        </p14:tracePtLst>
        <p14:tracePtLst>
          <p14:tracePt t="249882" x="590550" y="4819650"/>
          <p14:tracePt t="250065" x="596900" y="4819650"/>
          <p14:tracePt t="250074" x="609600" y="4819650"/>
          <p14:tracePt t="250086" x="628650" y="4800600"/>
          <p14:tracePt t="250103" x="704850" y="4749800"/>
          <p14:tracePt t="250119" x="749300" y="4718050"/>
          <p14:tracePt t="250136" x="768350" y="4692650"/>
          <p14:tracePt t="250153" x="793750" y="4660900"/>
          <p14:tracePt t="250169" x="806450" y="4635500"/>
          <p14:tracePt t="250186" x="825500" y="4603750"/>
          <p14:tracePt t="250203" x="844550" y="4578350"/>
          <p14:tracePt t="250219" x="863600" y="4546600"/>
          <p14:tracePt t="250236" x="882650" y="4514850"/>
          <p14:tracePt t="250252" x="895350" y="4483100"/>
          <p14:tracePt t="250269" x="908050" y="4451350"/>
          <p14:tracePt t="250286" x="939800" y="4413250"/>
          <p14:tracePt t="250303" x="965200" y="4375150"/>
          <p14:tracePt t="250319" x="984250" y="4349750"/>
          <p14:tracePt t="250336" x="1003300" y="4318000"/>
          <p14:tracePt t="250352" x="1009650" y="4286250"/>
          <p14:tracePt t="250369" x="1104900" y="4178300"/>
          <p14:tracePt t="250386" x="1168400" y="4102100"/>
          <p14:tracePt t="250402" x="1244600" y="4013200"/>
          <p14:tracePt t="250419" x="1276350" y="3981450"/>
          <p14:tracePt t="250436" x="1276350" y="3962400"/>
          <p14:tracePt t="250452" x="1282700" y="3943350"/>
          <p14:tracePt t="250469" x="1289050" y="3924300"/>
          <p14:tracePt t="250486" x="1289050" y="3917950"/>
          <p14:tracePt t="250503" x="1289050" y="3886200"/>
          <p14:tracePt t="250519" x="1289050" y="3860800"/>
          <p14:tracePt t="250536" x="1301750" y="3829050"/>
          <p14:tracePt t="250552" x="1314450" y="3797300"/>
          <p14:tracePt t="250569" x="1333500" y="3759200"/>
          <p14:tracePt t="250586" x="1339850" y="3714750"/>
          <p14:tracePt t="250603" x="1346200" y="3695700"/>
          <p14:tracePt t="250619" x="1346200" y="3683000"/>
          <p14:tracePt t="250872" x="1352550" y="3676650"/>
          <p14:tracePt t="250880" x="1365250" y="3670300"/>
          <p14:tracePt t="250888" x="1384300" y="3663950"/>
          <p14:tracePt t="250903" x="1466850" y="3638550"/>
          <p14:tracePt t="250919" x="1581150" y="3606800"/>
          <p14:tracePt t="250937" x="1682750" y="3600450"/>
          <p14:tracePt t="250953" x="1797050" y="3581400"/>
          <p14:tracePt t="250969" x="1873250" y="3568700"/>
          <p14:tracePt t="250986" x="1955800" y="3549650"/>
          <p14:tracePt t="251002" x="2025650" y="3530600"/>
          <p14:tracePt t="251019" x="2082800" y="3511550"/>
          <p14:tracePt t="251036" x="2152650" y="3505200"/>
          <p14:tracePt t="251052" x="2216150" y="3492500"/>
          <p14:tracePt t="251069" x="2286000" y="3479800"/>
          <p14:tracePt t="251086" x="2368550" y="3454400"/>
          <p14:tracePt t="251103" x="2482850" y="3429000"/>
          <p14:tracePt t="251119" x="2546350" y="3416300"/>
          <p14:tracePt t="251136" x="2597150" y="3403600"/>
          <p14:tracePt t="251152" x="2647950" y="3403600"/>
          <p14:tracePt t="251169" x="2711450" y="3390900"/>
          <p14:tracePt t="251186" x="2762250" y="3384550"/>
          <p14:tracePt t="251203" x="2806700" y="3371850"/>
          <p14:tracePt t="251219" x="2851150" y="3359150"/>
          <p14:tracePt t="251236" x="2882900" y="3346450"/>
          <p14:tracePt t="251253" x="2895600" y="3340100"/>
          <p14:tracePt t="251269" x="2908300" y="3333750"/>
          <p14:tracePt t="251286" x="2914650" y="3327400"/>
          <p14:tracePt t="251303" x="2927350" y="3327400"/>
          <p14:tracePt t="251319" x="2940050" y="3314700"/>
          <p14:tracePt t="251336" x="2952750" y="3308350"/>
          <p14:tracePt t="251352" x="2952750" y="3302000"/>
          <p14:tracePt t="251353" x="0" y="0"/>
        </p14:tracePtLst>
        <p14:tracePtLst>
          <p14:tracePt t="251751" x="3009900" y="3206750"/>
          <p14:tracePt t="251833" x="3003550" y="3206750"/>
          <p14:tracePt t="251841" x="2990850" y="3206750"/>
          <p14:tracePt t="251853" x="2984500" y="3206750"/>
          <p14:tracePt t="251869" x="2952750" y="3232150"/>
          <p14:tracePt t="251886" x="2895600" y="3289300"/>
          <p14:tracePt t="251887" x="2876550" y="3302000"/>
          <p14:tracePt t="251903" x="2813050" y="3359150"/>
          <p14:tracePt t="251919" x="2730500" y="3416300"/>
          <p14:tracePt t="251936" x="2635250" y="3473450"/>
          <p14:tracePt t="251953" x="2540000" y="3549650"/>
          <p14:tracePt t="251969" x="2463800" y="3606800"/>
          <p14:tracePt t="251986" x="2381250" y="3676650"/>
          <p14:tracePt t="252002" x="2311400" y="3733800"/>
          <p14:tracePt t="252019" x="2254250" y="3784600"/>
          <p14:tracePt t="252036" x="2178050" y="3841750"/>
          <p14:tracePt t="252052" x="2114550" y="3898900"/>
          <p14:tracePt t="252069" x="2032000" y="3968750"/>
          <p14:tracePt t="252086" x="1968500" y="4025900"/>
          <p14:tracePt t="252087" x="1936750" y="4057650"/>
          <p14:tracePt t="252103" x="1885950" y="4114800"/>
          <p14:tracePt t="252119" x="1841500" y="4178300"/>
          <p14:tracePt t="252136" x="1816100" y="4229100"/>
          <p14:tracePt t="252153" x="1797050" y="4260850"/>
          <p14:tracePt t="252169" x="1790700" y="4273550"/>
          <p14:tracePt t="252186" x="1784350" y="4305300"/>
          <p14:tracePt t="252202" x="1778000" y="4318000"/>
          <p14:tracePt t="252219" x="1778000" y="4343400"/>
          <p14:tracePt t="252247" x="1778000" y="4349750"/>
          <p14:tracePt t="252344" x="1778000" y="4362450"/>
          <p14:tracePt t="252360" x="1784350" y="4362450"/>
          <p14:tracePt t="252368" x="1797050" y="4362450"/>
          <p14:tracePt t="252489" x="1816100" y="4356100"/>
          <p14:tracePt t="252495" x="1835150" y="4337050"/>
          <p14:tracePt t="252503" x="1854200" y="4330700"/>
          <p14:tracePt t="252519" x="1898650" y="4286250"/>
          <p14:tracePt t="252520" x="0" y="0"/>
        </p14:tracePtLst>
        <p14:tracePtLst>
          <p14:tracePt t="252954" x="1993900" y="4254500"/>
          <p14:tracePt t="253015" x="1981200" y="4254500"/>
          <p14:tracePt t="253024" x="1962150" y="4254500"/>
          <p14:tracePt t="253036" x="1930400" y="4267200"/>
          <p14:tracePt t="253053" x="1885950" y="4273550"/>
          <p14:tracePt t="253069" x="1841500" y="4292600"/>
          <p14:tracePt t="253086" x="1809750" y="4311650"/>
          <p14:tracePt t="253088" x="1778000" y="4324350"/>
          <p14:tracePt t="253103" x="1739900" y="4324350"/>
          <p14:tracePt t="253119" x="1689100" y="4349750"/>
          <p14:tracePt t="253136" x="1638300" y="4368800"/>
          <p14:tracePt t="253153" x="1555750" y="4387850"/>
          <p14:tracePt t="253169" x="1492250" y="4413250"/>
          <p14:tracePt t="253186" x="1403350" y="4445000"/>
          <p14:tracePt t="253203" x="1314450" y="4470400"/>
          <p14:tracePt t="253219" x="1238250" y="4495800"/>
          <p14:tracePt t="253236" x="1181100" y="4521200"/>
          <p14:tracePt t="253253" x="1136650" y="4533900"/>
          <p14:tracePt t="253269" x="1111250" y="4533900"/>
          <p14:tracePt t="253271" x="1079500" y="4546600"/>
          <p14:tracePt t="253286" x="1073150" y="4552950"/>
          <p14:tracePt t="253303" x="1022350" y="4572000"/>
          <p14:tracePt t="253319" x="977900" y="4597400"/>
          <p14:tracePt t="253336" x="920750" y="4616450"/>
          <p14:tracePt t="253353" x="869950" y="4635500"/>
          <p14:tracePt t="253369" x="831850" y="4654550"/>
          <p14:tracePt t="253386" x="806450" y="4667250"/>
          <p14:tracePt t="253403" x="793750" y="4673600"/>
          <p14:tracePt t="253419" x="781050" y="4679950"/>
          <p14:tracePt t="253436" x="774700" y="4679950"/>
          <p14:tracePt t="253453" x="762000" y="4686300"/>
          <p14:tracePt t="253471" x="755650" y="4686300"/>
          <p14:tracePt t="253486" x="749300" y="4686300"/>
          <p14:tracePt t="253502" x="0" y="0"/>
        </p14:tracePtLst>
        <p14:tracePtLst>
          <p14:tracePt t="262217" x="7797800" y="1924050"/>
          <p14:tracePt t="262225" x="7759700" y="1924050"/>
          <p14:tracePt t="262236" x="7715250" y="1917700"/>
          <p14:tracePt t="262252" x="7639050" y="1917700"/>
          <p14:tracePt t="262269" x="7562850" y="1917700"/>
          <p14:tracePt t="262286" x="7486650" y="1905000"/>
          <p14:tracePt t="262287" x="7448550" y="1905000"/>
          <p14:tracePt t="262303" x="7359650" y="1892300"/>
          <p14:tracePt t="262319" x="7277100" y="1885950"/>
          <p14:tracePt t="262336" x="7181850" y="1873250"/>
          <p14:tracePt t="262353" x="7061200" y="1873250"/>
          <p14:tracePt t="262369" x="6940550" y="1873250"/>
          <p14:tracePt t="262386" x="6858000" y="1873250"/>
          <p14:tracePt t="262402" x="6788150" y="1873250"/>
          <p14:tracePt t="262419" x="6737350" y="1873250"/>
          <p14:tracePt t="262436" x="6686550" y="1873250"/>
          <p14:tracePt t="262452" x="6623050" y="1873250"/>
          <p14:tracePt t="262469" x="6546850" y="1873250"/>
          <p14:tracePt t="262486" x="6483350" y="1873250"/>
          <p14:tracePt t="262486" x="6457950" y="1885950"/>
          <p14:tracePt t="262503" x="6400800" y="1905000"/>
          <p14:tracePt t="262519" x="6356350" y="1911350"/>
          <p14:tracePt t="262536" x="6305550" y="1936750"/>
          <p14:tracePt t="262552" x="6261100" y="1955800"/>
          <p14:tracePt t="262569" x="6216650" y="1981200"/>
          <p14:tracePt t="262586" x="6184900" y="2000250"/>
          <p14:tracePt t="262602" x="6159500" y="2025650"/>
          <p14:tracePt t="262619" x="6134100" y="2051050"/>
          <p14:tracePt t="262636" x="6115050" y="2063750"/>
          <p14:tracePt t="262652" x="6096000" y="2076450"/>
          <p14:tracePt t="262669" x="6070600" y="2095500"/>
          <p14:tracePt t="262686" x="6045200" y="2127250"/>
          <p14:tracePt t="262703" x="6013450" y="2165350"/>
          <p14:tracePt t="262719" x="6013450" y="2190750"/>
          <p14:tracePt t="262736" x="5994400" y="2222500"/>
          <p14:tracePt t="262753" x="5994400" y="2247900"/>
          <p14:tracePt t="262770" x="5994400" y="2286000"/>
          <p14:tracePt t="262786" x="5994400" y="2317750"/>
          <p14:tracePt t="262803" x="5994400" y="2362200"/>
          <p14:tracePt t="262819" x="5994400" y="2419350"/>
          <p14:tracePt t="262836" x="6013450" y="2451100"/>
          <p14:tracePt t="262853" x="6032500" y="2495550"/>
          <p14:tracePt t="262869" x="6051550" y="2527300"/>
          <p14:tracePt t="262886" x="6070600" y="2552700"/>
          <p14:tracePt t="262903" x="6108700" y="2590800"/>
          <p14:tracePt t="262919" x="6140450" y="2616200"/>
          <p14:tracePt t="262936" x="6165850" y="2641600"/>
          <p14:tracePt t="262953" x="6197600" y="2660650"/>
          <p14:tracePt t="262969" x="6216650" y="2667000"/>
          <p14:tracePt t="263047" x="6223000" y="2673350"/>
          <p14:tracePt t="263056" x="6286500" y="2698750"/>
          <p14:tracePt t="263064" x="6362700" y="2724150"/>
          <p14:tracePt t="263072" x="6451600" y="2736850"/>
          <p14:tracePt t="263086" x="6578600" y="2755900"/>
          <p14:tracePt t="263103" x="7143750" y="2813050"/>
          <p14:tracePt t="263119" x="7512050" y="2819400"/>
          <p14:tracePt t="263136" x="7581900" y="2825750"/>
          <p14:tracePt t="263153" x="7645400" y="2825750"/>
          <p14:tracePt t="263169" x="7740650" y="2832100"/>
          <p14:tracePt t="263186" x="7861300" y="2851150"/>
          <p14:tracePt t="263203" x="7988300" y="2863850"/>
          <p14:tracePt t="263219" x="8108950" y="2863850"/>
          <p14:tracePt t="263236" x="8235950" y="2863850"/>
          <p14:tracePt t="263253" x="8356600" y="2844800"/>
          <p14:tracePt t="263269" x="8432800" y="2800350"/>
          <p14:tracePt t="263286" x="8509000" y="2743200"/>
          <p14:tracePt t="263303" x="8623300" y="2667000"/>
          <p14:tracePt t="263319" x="8699500" y="2609850"/>
          <p14:tracePt t="263336" x="8769350" y="2565400"/>
          <p14:tracePt t="263352" x="8813800" y="2508250"/>
          <p14:tracePt t="263369" x="8820150" y="2457450"/>
          <p14:tracePt t="263386" x="8832850" y="2400300"/>
          <p14:tracePt t="263402" x="8832850" y="2355850"/>
          <p14:tracePt t="263419" x="8832850" y="2317750"/>
          <p14:tracePt t="263436" x="8832850" y="2292350"/>
          <p14:tracePt t="263453" x="8832850" y="2273300"/>
          <p14:tracePt t="263469" x="8832850" y="2254250"/>
          <p14:tracePt t="263486" x="8813800" y="2209800"/>
          <p14:tracePt t="263503" x="8750300" y="2127250"/>
          <p14:tracePt t="263519" x="8693150" y="2076450"/>
          <p14:tracePt t="263536" x="8623300" y="2025650"/>
          <p14:tracePt t="263552" x="8559800" y="1987550"/>
          <p14:tracePt t="263569" x="8477250" y="1955800"/>
          <p14:tracePt t="263586" x="8394700" y="1936750"/>
          <p14:tracePt t="263602" x="8299450" y="1911350"/>
          <p14:tracePt t="263619" x="8178800" y="1892300"/>
          <p14:tracePt t="263636" x="8013700" y="1854200"/>
          <p14:tracePt t="263652" x="7823200" y="1828800"/>
          <p14:tracePt t="263669" x="7645400" y="1809750"/>
          <p14:tracePt t="263686" x="7493000" y="1790700"/>
          <p14:tracePt t="263703" x="7302500" y="1790700"/>
          <p14:tracePt t="263719" x="7188200" y="1771650"/>
          <p14:tracePt t="263736" x="7073900" y="1752600"/>
          <p14:tracePt t="263753" x="6946900" y="1752600"/>
          <p14:tracePt t="263770" x="6794500" y="1752600"/>
          <p14:tracePt t="263786" x="6654800" y="1752600"/>
          <p14:tracePt t="263803" x="6527800" y="1752600"/>
          <p14:tracePt t="263819" x="6432550" y="1752600"/>
          <p14:tracePt t="263836" x="6356350" y="1752600"/>
          <p14:tracePt t="263853" x="6286500" y="1752600"/>
          <p14:tracePt t="263869" x="6210300" y="1752600"/>
          <p14:tracePt t="263871" x="6165850" y="1752600"/>
          <p14:tracePt t="263886" x="6121400" y="1752600"/>
          <p14:tracePt t="263904" x="6007100" y="1778000"/>
          <p14:tracePt t="263919" x="5943600" y="1790700"/>
          <p14:tracePt t="263936" x="5886450" y="1822450"/>
          <p14:tracePt t="263953" x="5835650" y="1841500"/>
          <p14:tracePt t="263969" x="5778500" y="1866900"/>
          <p14:tracePt t="263986" x="5727700" y="1892300"/>
          <p14:tracePt t="264003" x="5702300" y="1924050"/>
          <p14:tracePt t="264019" x="5670550" y="1955800"/>
          <p14:tracePt t="264036" x="5651500" y="1987550"/>
          <p14:tracePt t="264052" x="5632450" y="2006600"/>
          <p14:tracePt t="264069" x="5626100" y="2032000"/>
          <p14:tracePt t="264071" x="5626100" y="2038350"/>
          <p14:tracePt t="264086" x="5626100" y="2044700"/>
          <p14:tracePt t="264087" x="5626100" y="2063750"/>
          <p14:tracePt t="264103" x="5619750" y="2089150"/>
          <p14:tracePt t="264119" x="5619750" y="2108200"/>
          <p14:tracePt t="264136" x="5619750" y="2139950"/>
          <p14:tracePt t="264152" x="5619750" y="2171700"/>
          <p14:tracePt t="264169" x="5619750" y="2203450"/>
          <p14:tracePt t="264186" x="5632450" y="2247900"/>
          <p14:tracePt t="264202" x="5645150" y="2273300"/>
          <p14:tracePt t="264219" x="5670550" y="2324100"/>
          <p14:tracePt t="264236" x="5689600" y="2355850"/>
          <p14:tracePt t="264252" x="5734050" y="2419350"/>
          <p14:tracePt t="264269" x="5772150" y="2463800"/>
          <p14:tracePt t="264286" x="5842000" y="2508250"/>
          <p14:tracePt t="264303" x="6013450" y="2616200"/>
          <p14:tracePt t="264319" x="6140450" y="2673350"/>
          <p14:tracePt t="264336" x="6254750" y="2711450"/>
          <p14:tracePt t="264352" x="6400800" y="2743200"/>
          <p14:tracePt t="264369" x="6553200" y="2774950"/>
          <p14:tracePt t="264386" x="6737350" y="2794000"/>
          <p14:tracePt t="264402" x="6921500" y="2825750"/>
          <p14:tracePt t="264419" x="7175500" y="2851150"/>
          <p14:tracePt t="264436" x="7372350" y="2857500"/>
          <p14:tracePt t="264452" x="7499350" y="2857500"/>
          <p14:tracePt t="264469" x="7594600" y="2851150"/>
          <p14:tracePt t="264486" x="7658100" y="2819400"/>
          <p14:tracePt t="264487" x="7677150" y="2813050"/>
          <p14:tracePt t="264503" x="7740650" y="2781300"/>
          <p14:tracePt t="264519" x="7791450" y="2755900"/>
          <p14:tracePt t="264536" x="7848600" y="2724150"/>
          <p14:tracePt t="264553" x="7886700" y="2698750"/>
          <p14:tracePt t="264569" x="7918450" y="2679700"/>
          <p14:tracePt t="264586" x="7931150" y="2660650"/>
          <p14:tracePt t="264602" x="7950200" y="2647950"/>
          <p14:tracePt t="264619" x="7969250" y="2622550"/>
          <p14:tracePt t="264636" x="7975600" y="2609850"/>
          <p14:tracePt t="264653" x="7988300" y="2597150"/>
          <p14:tracePt t="264669" x="7988300" y="2590800"/>
          <p14:tracePt t="264686" x="7988300" y="2584450"/>
          <p14:tracePt t="264703" x="7994650" y="2578100"/>
          <p14:tracePt t="264767" x="0" y="0"/>
        </p14:tracePtLst>
        <p14:tracePtLst>
          <p14:tracePt t="266047" x="5359400" y="2425700"/>
          <p14:tracePt t="266127" x="5359400" y="2432050"/>
          <p14:tracePt t="266135" x="5353050" y="2444750"/>
          <p14:tracePt t="266143" x="5334000" y="2451100"/>
          <p14:tracePt t="266152" x="5308600" y="2463800"/>
          <p14:tracePt t="266169" x="5270500" y="2463800"/>
          <p14:tracePt t="266186" x="5219700" y="2476500"/>
          <p14:tracePt t="266203" x="5149850" y="2476500"/>
          <p14:tracePt t="266219" x="5048250" y="2476500"/>
          <p14:tracePt t="266236" x="4921250" y="2476500"/>
          <p14:tracePt t="266253" x="4768850" y="2457450"/>
          <p14:tracePt t="266269" x="4616450" y="2425700"/>
          <p14:tracePt t="266272" x="4552950" y="2419350"/>
          <p14:tracePt t="266287" x="4438650" y="2406650"/>
          <p14:tracePt t="266303" x="4330700" y="2387600"/>
          <p14:tracePt t="266319" x="4235450" y="2362200"/>
          <p14:tracePt t="266336" x="4184650" y="2343150"/>
          <p14:tracePt t="266353" x="4140200" y="2317750"/>
          <p14:tracePt t="266369" x="4102100" y="2292350"/>
          <p14:tracePt t="266386" x="4051300" y="2266950"/>
          <p14:tracePt t="266403" x="4000500" y="2241550"/>
          <p14:tracePt t="266419" x="3975100" y="2216150"/>
          <p14:tracePt t="266436" x="3956050" y="2197100"/>
          <p14:tracePt t="266453" x="3943350" y="2184400"/>
          <p14:tracePt t="266469" x="3924300" y="2159000"/>
          <p14:tracePt t="266471" x="3924300" y="2139950"/>
          <p14:tracePt t="266486" x="3924300" y="2127250"/>
          <p14:tracePt t="266503" x="3924300" y="2082800"/>
          <p14:tracePt t="266519" x="3994150" y="2044700"/>
          <p14:tracePt t="266536" x="4114800" y="2012950"/>
          <p14:tracePt t="266552" x="4343400" y="1974850"/>
          <p14:tracePt t="266569" x="4597400" y="1943100"/>
          <p14:tracePt t="266586" x="4749800" y="1936750"/>
          <p14:tracePt t="266602" x="4826000" y="1936750"/>
          <p14:tracePt t="266619" x="4864100" y="1936750"/>
          <p14:tracePt t="266636" x="4889500" y="1936750"/>
          <p14:tracePt t="266652" x="4921250" y="1949450"/>
          <p14:tracePt t="266669" x="4978400" y="2000250"/>
          <p14:tracePt t="266686" x="5022850" y="2044700"/>
          <p14:tracePt t="266703" x="5067300" y="2114550"/>
          <p14:tracePt t="266719" x="5086350" y="2159000"/>
          <p14:tracePt t="266736" x="5092700" y="2171700"/>
          <p14:tracePt t="266752" x="5092700" y="2190750"/>
          <p14:tracePt t="266786" x="5099050" y="2190750"/>
          <p14:tracePt t="266831" x="0" y="0"/>
        </p14:tracePtLst>
        <p14:tracePtLst>
          <p14:tracePt t="269263" x="5429250" y="3683000"/>
          <p14:tracePt t="269367" x="5422900" y="3683000"/>
          <p14:tracePt t="269383" x="5403850" y="3676650"/>
          <p14:tracePt t="269391" x="5384800" y="3676650"/>
          <p14:tracePt t="269402" x="5359400" y="3670300"/>
          <p14:tracePt t="269419" x="5283200" y="3644900"/>
          <p14:tracePt t="269436" x="5213350" y="3619500"/>
          <p14:tracePt t="269452" x="5143500" y="3613150"/>
          <p14:tracePt t="269469" x="5080000" y="3606800"/>
          <p14:tracePt t="269486" x="5029200" y="3600450"/>
          <p14:tracePt t="269503" x="4921250" y="3581400"/>
          <p14:tracePt t="269519" x="4864100" y="3575050"/>
          <p14:tracePt t="269536" x="4813300" y="3575050"/>
          <p14:tracePt t="269552" x="4762500" y="3575050"/>
          <p14:tracePt t="269569" x="4730750" y="3575050"/>
          <p14:tracePt t="269586" x="4692650" y="3575050"/>
          <p14:tracePt t="269602" x="4660900" y="3575050"/>
          <p14:tracePt t="269619" x="4622800" y="3575050"/>
          <p14:tracePt t="269636" x="4572000" y="3575050"/>
          <p14:tracePt t="269652" x="4514850" y="3575050"/>
          <p14:tracePt t="269669" x="4489450" y="3575050"/>
          <p14:tracePt t="269686" x="4464050" y="3575050"/>
          <p14:tracePt t="269703" x="4406900" y="3575050"/>
          <p14:tracePt t="269719" x="4356100" y="3587750"/>
          <p14:tracePt t="269736" x="4324350" y="3594100"/>
          <p14:tracePt t="269752" x="4292600" y="3613150"/>
          <p14:tracePt t="269769" x="4260850" y="3625850"/>
          <p14:tracePt t="269786" x="4241800" y="3632200"/>
          <p14:tracePt t="269802" x="4222750" y="3638550"/>
          <p14:tracePt t="269819" x="4210050" y="3644900"/>
          <p14:tracePt t="269836" x="4197350" y="3657600"/>
          <p14:tracePt t="269852" x="4184650" y="3657600"/>
          <p14:tracePt t="269869" x="4165600" y="3670300"/>
          <p14:tracePt t="269887" x="4159250" y="3676650"/>
          <p14:tracePt t="269903" x="4159250" y="3683000"/>
          <p14:tracePt t="269919" x="4146550" y="3695700"/>
          <p14:tracePt t="269936" x="4140200" y="3708400"/>
          <p14:tracePt t="269952" x="4140200" y="3727450"/>
          <p14:tracePt t="269969" x="4140200" y="3752850"/>
          <p14:tracePt t="269986" x="4140200" y="3784600"/>
          <p14:tracePt t="270002" x="4140200" y="3829050"/>
          <p14:tracePt t="270019" x="4140200" y="3873500"/>
          <p14:tracePt t="270036" x="4146550" y="3911600"/>
          <p14:tracePt t="270052" x="4159250" y="3949700"/>
          <p14:tracePt t="270069" x="4197350" y="4000500"/>
          <p14:tracePt t="270086" x="4241800" y="4032250"/>
          <p14:tracePt t="270103" x="4375150" y="4044950"/>
          <p14:tracePt t="270119" x="4489450" y="4044950"/>
          <p14:tracePt t="270136" x="4603750" y="4044950"/>
          <p14:tracePt t="270152" x="4692650" y="4044950"/>
          <p14:tracePt t="270169" x="4756150" y="4044950"/>
          <p14:tracePt t="270186" x="4806950" y="4044950"/>
          <p14:tracePt t="270202" x="4838700" y="4044950"/>
          <p14:tracePt t="270219" x="4889500" y="4044950"/>
          <p14:tracePt t="270236" x="4959350" y="4044950"/>
          <p14:tracePt t="270252" x="5029200" y="4044950"/>
          <p14:tracePt t="270269" x="5124450" y="4044950"/>
          <p14:tracePt t="270271" x="5156200" y="4044950"/>
          <p14:tracePt t="270286" x="5181600" y="4044950"/>
          <p14:tracePt t="270286" x="5226050" y="4044950"/>
          <p14:tracePt t="270303" x="5276850" y="4044950"/>
          <p14:tracePt t="270319" x="5340350" y="4044950"/>
          <p14:tracePt t="270336" x="5403850" y="4044950"/>
          <p14:tracePt t="270352" x="5486400" y="4044950"/>
          <p14:tracePt t="270369" x="5581650" y="4044950"/>
          <p14:tracePt t="270386" x="5651500" y="4044950"/>
          <p14:tracePt t="270402" x="5727700" y="4044950"/>
          <p14:tracePt t="270419" x="5784850" y="4044950"/>
          <p14:tracePt t="270436" x="5848350" y="4044950"/>
          <p14:tracePt t="270452" x="5899150" y="4044950"/>
          <p14:tracePt t="270469" x="5949950" y="4044950"/>
          <p14:tracePt t="270486" x="5962650" y="4038600"/>
          <p14:tracePt t="270503" x="5969000" y="4025900"/>
          <p14:tracePt t="270519" x="5969000" y="4000500"/>
          <p14:tracePt t="270536" x="5975350" y="3987800"/>
          <p14:tracePt t="270553" x="5975350" y="3962400"/>
          <p14:tracePt t="270569" x="5975350" y="3956050"/>
          <p14:tracePt t="270586" x="5975350" y="3937000"/>
          <p14:tracePt t="270602" x="5975350" y="3917950"/>
          <p14:tracePt t="270619" x="5969000" y="3886200"/>
          <p14:tracePt t="270636" x="5956300" y="3854450"/>
          <p14:tracePt t="270652" x="5949950" y="3841750"/>
          <p14:tracePt t="270669" x="5930900" y="3822700"/>
          <p14:tracePt t="270686" x="5905500" y="3797300"/>
          <p14:tracePt t="270703" x="5867400" y="3765550"/>
          <p14:tracePt t="270719" x="5829300" y="3740150"/>
          <p14:tracePt t="270736" x="5784850" y="3727450"/>
          <p14:tracePt t="270752" x="5727700" y="3702050"/>
          <p14:tracePt t="270769" x="5676900" y="3689350"/>
          <p14:tracePt t="270786" x="5588000" y="3663950"/>
          <p14:tracePt t="270802" x="5480050" y="3632200"/>
          <p14:tracePt t="270819" x="5384800" y="3619500"/>
          <p14:tracePt t="270836" x="5270500" y="3600450"/>
          <p14:tracePt t="270852" x="5168900" y="3594100"/>
          <p14:tracePt t="270869" x="5080000" y="3575050"/>
          <p14:tracePt t="270886" x="5003800" y="3568700"/>
          <p14:tracePt t="270903" x="4864100" y="3556000"/>
          <p14:tracePt t="270919" x="4794250" y="3556000"/>
          <p14:tracePt t="270936" x="4743450" y="3556000"/>
          <p14:tracePt t="270953" x="4679950" y="3556000"/>
          <p14:tracePt t="270969" x="4629150" y="3556000"/>
          <p14:tracePt t="270986" x="4559300" y="3556000"/>
          <p14:tracePt t="271003" x="4489450" y="3556000"/>
          <p14:tracePt t="271019" x="4406900" y="3556000"/>
          <p14:tracePt t="271036" x="4362450" y="3556000"/>
          <p14:tracePt t="271053" x="4305300" y="3556000"/>
          <p14:tracePt t="271069" x="4286250" y="3556000"/>
          <p14:tracePt t="271086" x="4279900" y="3556000"/>
          <p14:tracePt t="271086" x="4273550" y="3556000"/>
          <p14:tracePt t="271143" x="4267200" y="3556000"/>
          <p14:tracePt t="271183" x="0" y="0"/>
        </p14:tracePtLst>
        <p14:tracePtLst>
          <p14:tracePt t="271735" x="6337300" y="4121150"/>
          <p14:tracePt t="271783" x="6318250" y="4121150"/>
          <p14:tracePt t="271791" x="6292850" y="4121150"/>
          <p14:tracePt t="271802" x="6267450" y="4121150"/>
          <p14:tracePt t="271819" x="6203950" y="4121150"/>
          <p14:tracePt t="271836" x="6140450" y="4121150"/>
          <p14:tracePt t="271852" x="6070600" y="4121150"/>
          <p14:tracePt t="271869" x="5981700" y="4121150"/>
          <p14:tracePt t="271886" x="5873750" y="4114800"/>
          <p14:tracePt t="271887" x="5803900" y="4102100"/>
          <p14:tracePt t="271903" x="5645150" y="4095750"/>
          <p14:tracePt t="271919" x="5492750" y="4076700"/>
          <p14:tracePt t="271936" x="5340350" y="4076700"/>
          <p14:tracePt t="271952" x="5213350" y="4076700"/>
          <p14:tracePt t="271969" x="5099050" y="4070350"/>
          <p14:tracePt t="271986" x="5029200" y="4064000"/>
          <p14:tracePt t="272002" x="4959350" y="4051300"/>
          <p14:tracePt t="272019" x="4889500" y="4038600"/>
          <p14:tracePt t="272036" x="4794250" y="4038600"/>
          <p14:tracePt t="272052" x="4692650" y="4038600"/>
          <p14:tracePt t="272069" x="4610100" y="4038600"/>
          <p14:tracePt t="272086" x="4527550" y="4038600"/>
          <p14:tracePt t="272087" x="4502150" y="4038600"/>
          <p14:tracePt t="272103" x="4451350" y="4032250"/>
          <p14:tracePt t="272119" x="4400550" y="4019550"/>
          <p14:tracePt t="272136" x="4362450" y="4013200"/>
          <p14:tracePt t="272152" x="4305300" y="4013200"/>
          <p14:tracePt t="272169" x="4260850" y="4013200"/>
          <p14:tracePt t="272186" x="4210050" y="4013200"/>
          <p14:tracePt t="272202" x="4184650" y="4013200"/>
          <p14:tracePt t="272219" x="4152900" y="4013200"/>
          <p14:tracePt t="272236" x="4127500" y="4013200"/>
          <p14:tracePt t="272253" x="4095750" y="4013200"/>
          <p14:tracePt t="272269" x="4070350" y="4013200"/>
          <p14:tracePt t="272286" x="4032250" y="4025900"/>
          <p14:tracePt t="272287" x="4025900" y="4032250"/>
          <p14:tracePt t="272303" x="4013200" y="4044950"/>
          <p14:tracePt t="272319" x="4006850" y="4051300"/>
          <p14:tracePt t="272336" x="4006850" y="4064000"/>
          <p14:tracePt t="272353" x="4000500" y="4076700"/>
          <p14:tracePt t="272369" x="3994150" y="4089400"/>
          <p14:tracePt t="272386" x="3994150" y="4102100"/>
          <p14:tracePt t="272403" x="3994150" y="4133850"/>
          <p14:tracePt t="272419" x="3994150" y="4159250"/>
          <p14:tracePt t="272436" x="3994150" y="4197350"/>
          <p14:tracePt t="272452" x="3994150" y="4216400"/>
          <p14:tracePt t="272469" x="3994150" y="4241800"/>
          <p14:tracePt t="272486" x="4006850" y="4273550"/>
          <p14:tracePt t="272487" x="4013200" y="4279900"/>
          <p14:tracePt t="272503" x="4032250" y="4318000"/>
          <p14:tracePt t="272519" x="4089400" y="4375150"/>
          <p14:tracePt t="272536" x="4146550" y="4438650"/>
          <p14:tracePt t="272553" x="4165600" y="4483100"/>
          <p14:tracePt t="272569" x="4191000" y="4521200"/>
          <p14:tracePt t="272586" x="4203700" y="4533900"/>
          <p14:tracePt t="272603" x="4216400" y="4546600"/>
          <p14:tracePt t="272619" x="4229100" y="4559300"/>
          <p14:tracePt t="272636" x="4254500" y="4578350"/>
          <p14:tracePt t="272653" x="4292600" y="4597400"/>
          <p14:tracePt t="272669" x="4330700" y="4622800"/>
          <p14:tracePt t="272686" x="4356100" y="4635500"/>
          <p14:tracePt t="272703" x="4394200" y="4654550"/>
          <p14:tracePt t="272719" x="4413250" y="4667250"/>
          <p14:tracePt t="272736" x="4451350" y="4686300"/>
          <p14:tracePt t="272752" x="4508500" y="4705350"/>
          <p14:tracePt t="272769" x="4565650" y="4730750"/>
          <p14:tracePt t="272786" x="4641850" y="4756150"/>
          <p14:tracePt t="272802" x="4692650" y="4762500"/>
          <p14:tracePt t="272819" x="4756150" y="4781550"/>
          <p14:tracePt t="272836" x="4819650" y="4794250"/>
          <p14:tracePt t="272853" x="4908550" y="4813300"/>
          <p14:tracePt t="272869" x="5003800" y="4819650"/>
          <p14:tracePt t="272886" x="5105400" y="4838700"/>
          <p14:tracePt t="272903" x="5264150" y="4851400"/>
          <p14:tracePt t="272919" x="5314950" y="4857750"/>
          <p14:tracePt t="272936" x="5403850" y="4870450"/>
          <p14:tracePt t="272952" x="5473700" y="4876800"/>
          <p14:tracePt t="272969" x="5530850" y="4883150"/>
          <p14:tracePt t="272986" x="5613400" y="4883150"/>
          <p14:tracePt t="273002" x="5670550" y="4883150"/>
          <p14:tracePt t="273019" x="5759450" y="4883150"/>
          <p14:tracePt t="273036" x="5854700" y="4889500"/>
          <p14:tracePt t="273052" x="5956300" y="4889500"/>
          <p14:tracePt t="273069" x="6089650" y="4889500"/>
          <p14:tracePt t="273086" x="6254750" y="4889500"/>
          <p14:tracePt t="273088" x="6324600" y="4889500"/>
          <p14:tracePt t="273103" x="6432550" y="4889500"/>
          <p14:tracePt t="273119" x="6546850" y="4889500"/>
          <p14:tracePt t="273136" x="6635750" y="4889500"/>
          <p14:tracePt t="273152" x="6718300" y="4889500"/>
          <p14:tracePt t="273169" x="6807200" y="4870450"/>
          <p14:tracePt t="273186" x="6896100" y="4832350"/>
          <p14:tracePt t="273203" x="6985000" y="4781550"/>
          <p14:tracePt t="273220" x="7073900" y="4724400"/>
          <p14:tracePt t="273236" x="7137400" y="4673600"/>
          <p14:tracePt t="273253" x="7181850" y="4635500"/>
          <p14:tracePt t="273269" x="7207250" y="4610100"/>
          <p14:tracePt t="273271" x="7207250" y="4591050"/>
          <p14:tracePt t="273286" x="7213600" y="4565650"/>
          <p14:tracePt t="273303" x="7245350" y="4489450"/>
          <p14:tracePt t="273319" x="7264400" y="4464050"/>
          <p14:tracePt t="273336" x="7277100" y="4445000"/>
          <p14:tracePt t="273352" x="7277100" y="4432300"/>
          <p14:tracePt t="273369" x="7277100" y="4419600"/>
          <p14:tracePt t="273386" x="7277100" y="4406900"/>
          <p14:tracePt t="273403" x="7277100" y="4400550"/>
          <p14:tracePt t="273419" x="7264400" y="4381500"/>
          <p14:tracePt t="273436" x="7245350" y="4362450"/>
          <p14:tracePt t="273453" x="7207250" y="4330700"/>
          <p14:tracePt t="273470" x="7150100" y="4286250"/>
          <p14:tracePt t="273471" x="7112000" y="4254500"/>
          <p14:tracePt t="273486" x="7086600" y="4229100"/>
          <p14:tracePt t="273503" x="6991350" y="4184650"/>
          <p14:tracePt t="273519" x="6902450" y="4159250"/>
          <p14:tracePt t="273536" x="6813550" y="4146550"/>
          <p14:tracePt t="273552" x="6724650" y="4133850"/>
          <p14:tracePt t="273569" x="6629400" y="4121150"/>
          <p14:tracePt t="273586" x="6508750" y="4095750"/>
          <p14:tracePt t="273602" x="6381750" y="4083050"/>
          <p14:tracePt t="273619" x="6242050" y="4064000"/>
          <p14:tracePt t="273636" x="6115050" y="4064000"/>
          <p14:tracePt t="273653" x="6000750" y="4064000"/>
          <p14:tracePt t="273669" x="5886450" y="4064000"/>
          <p14:tracePt t="273671" x="5854700" y="4057650"/>
          <p14:tracePt t="273686" x="5803900" y="4057650"/>
          <p14:tracePt t="273703" x="5651500" y="4057650"/>
          <p14:tracePt t="273719" x="5556250" y="4057650"/>
          <p14:tracePt t="273736" x="5448300" y="4057650"/>
          <p14:tracePt t="273753" x="5346700" y="4057650"/>
          <p14:tracePt t="273769" x="5232400" y="4057650"/>
          <p14:tracePt t="273786" x="5143500" y="4057650"/>
          <p14:tracePt t="273803" x="5035550" y="4057650"/>
          <p14:tracePt t="273819" x="4946650" y="4057650"/>
          <p14:tracePt t="273836" x="4851400" y="4057650"/>
          <p14:tracePt t="273853" x="4775200" y="4057650"/>
          <p14:tracePt t="273869" x="4711700" y="4057650"/>
          <p14:tracePt t="273871" x="4686300" y="4057650"/>
          <p14:tracePt t="273886" x="4660900" y="4057650"/>
          <p14:tracePt t="273903" x="4597400" y="4051300"/>
          <p14:tracePt t="273919" x="4527550" y="4051300"/>
          <p14:tracePt t="273936" x="4470400" y="4051300"/>
          <p14:tracePt t="273952" x="4432300" y="4051300"/>
          <p14:tracePt t="273969" x="4394200" y="4051300"/>
          <p14:tracePt t="273986" x="4343400" y="4051300"/>
          <p14:tracePt t="274003" x="4311650" y="4051300"/>
          <p14:tracePt t="274019" x="4286250" y="4051300"/>
          <p14:tracePt t="274036" x="4241800" y="4057650"/>
          <p14:tracePt t="274053" x="4222750" y="4064000"/>
          <p14:tracePt t="274069" x="4197350" y="4070350"/>
          <p14:tracePt t="274071" x="4171950" y="4083050"/>
          <p14:tracePt t="274086" x="4159250" y="4083050"/>
          <p14:tracePt t="274103" x="4114800" y="4108450"/>
          <p14:tracePt t="274119" x="4095750" y="4127500"/>
          <p14:tracePt t="274136" x="4083050" y="4140200"/>
          <p14:tracePt t="274153" x="4064000" y="4159250"/>
          <p14:tracePt t="274169" x="4057650" y="4171950"/>
          <p14:tracePt t="274186" x="4057650" y="4178300"/>
          <p14:tracePt t="274202" x="4057650" y="4197350"/>
          <p14:tracePt t="274219" x="4057650" y="4210050"/>
          <p14:tracePt t="274236" x="4057650" y="4216400"/>
          <p14:tracePt t="274253" x="4057650" y="4235450"/>
          <p14:tracePt t="274269" x="4057650" y="4254500"/>
          <p14:tracePt t="274287" x="4057650" y="4279900"/>
          <p14:tracePt t="274303" x="4057650" y="4298950"/>
          <p14:tracePt t="274320" x="4070350" y="4343400"/>
          <p14:tracePt t="274336" x="4083050" y="4362450"/>
          <p14:tracePt t="274352" x="4095750" y="4387850"/>
          <p14:tracePt t="274369" x="4114800" y="4419600"/>
          <p14:tracePt t="274386" x="4133850" y="4457700"/>
          <p14:tracePt t="274403" x="4152900" y="4476750"/>
          <p14:tracePt t="274419" x="4165600" y="4514850"/>
          <p14:tracePt t="274436" x="4184650" y="4540250"/>
          <p14:tracePt t="274452" x="4203700" y="4565650"/>
          <p14:tracePt t="274469" x="4248150" y="4591050"/>
          <p14:tracePt t="274486" x="4279900" y="4622800"/>
          <p14:tracePt t="274487" x="4292600" y="4635500"/>
          <p14:tracePt t="274503" x="4311650" y="4660900"/>
          <p14:tracePt t="274519" x="4330700" y="4679950"/>
          <p14:tracePt t="274536" x="4349750" y="4692650"/>
          <p14:tracePt t="274553" x="4394200" y="4718050"/>
          <p14:tracePt t="274569" x="4425950" y="4730750"/>
          <p14:tracePt t="274586" x="4457700" y="4749800"/>
          <p14:tracePt t="274602" x="4514850" y="4787900"/>
          <p14:tracePt t="274619" x="4578350" y="4819650"/>
          <p14:tracePt t="274636" x="4654550" y="4845050"/>
          <p14:tracePt t="274652" x="4711700" y="4870450"/>
          <p14:tracePt t="274669" x="4762500" y="4889500"/>
          <p14:tracePt t="274686" x="4838700" y="4908550"/>
          <p14:tracePt t="274687" x="4857750" y="4914900"/>
          <p14:tracePt t="274703" x="4959350" y="4933950"/>
          <p14:tracePt t="274719" x="5054600" y="4959350"/>
          <p14:tracePt t="274751" x="5086350" y="4959350"/>
          <p14:tracePt t="274759" x="5124450" y="4959350"/>
          <p14:tracePt t="274769" x="5162550" y="4959350"/>
          <p14:tracePt t="274786" x="5245100" y="4959350"/>
          <p14:tracePt t="274803" x="5334000" y="4959350"/>
          <p14:tracePt t="274819" x="5435600" y="4959350"/>
          <p14:tracePt t="274836" x="5543550" y="4959350"/>
          <p14:tracePt t="274852" x="5702300" y="4959350"/>
          <p14:tracePt t="274869" x="5848350" y="4959350"/>
          <p14:tracePt t="274886" x="5981700" y="4946650"/>
          <p14:tracePt t="274887" x="6045200" y="4933950"/>
          <p14:tracePt t="274903" x="6140450" y="4927600"/>
          <p14:tracePt t="274919" x="6235700" y="4914900"/>
          <p14:tracePt t="274936" x="6311900" y="4895850"/>
          <p14:tracePt t="274952" x="6407150" y="4864100"/>
          <p14:tracePt t="274969" x="6508750" y="4857750"/>
          <p14:tracePt t="274986" x="6616700" y="4838700"/>
          <p14:tracePt t="275002" x="6711950" y="4826000"/>
          <p14:tracePt t="275019" x="6788150" y="4819650"/>
          <p14:tracePt t="275036" x="6838950" y="4806950"/>
          <p14:tracePt t="275053" x="6896100" y="4787900"/>
          <p14:tracePt t="275055" x="6927850" y="4781550"/>
          <p14:tracePt t="275070" x="6953250" y="4768850"/>
          <p14:tracePt t="275087" x="7016750" y="4737100"/>
          <p14:tracePt t="275103" x="7035800" y="4724400"/>
          <p14:tracePt t="275119" x="7042150" y="4718050"/>
          <p14:tracePt t="275136" x="7048500" y="4705350"/>
          <p14:tracePt t="275153" x="7054850" y="4692650"/>
          <p14:tracePt t="275169" x="7073900" y="4667250"/>
          <p14:tracePt t="275186" x="7086600" y="4635500"/>
          <p14:tracePt t="275203" x="7092950" y="4591050"/>
          <p14:tracePt t="275219" x="7092950" y="4565650"/>
          <p14:tracePt t="275236" x="7092950" y="4546600"/>
          <p14:tracePt t="275253" x="7092950" y="4527550"/>
          <p14:tracePt t="275255" x="7092950" y="4521200"/>
          <p14:tracePt t="275272" x="7092950" y="4514850"/>
          <p14:tracePt t="275286" x="7092950" y="4508500"/>
          <p14:tracePt t="275303" x="7073900" y="4476750"/>
          <p14:tracePt t="275319" x="7035800" y="4432300"/>
          <p14:tracePt t="275336" x="6985000" y="4394200"/>
          <p14:tracePt t="275353" x="6940550" y="4375150"/>
          <p14:tracePt t="275369" x="6915150" y="4368800"/>
          <p14:tracePt t="275386" x="6877050" y="4356100"/>
          <p14:tracePt t="275403" x="6845300" y="4343400"/>
          <p14:tracePt t="275419" x="6807200" y="4337050"/>
          <p14:tracePt t="275436" x="6743700" y="4318000"/>
          <p14:tracePt t="275453" x="6667500" y="4298950"/>
          <p14:tracePt t="275455" x="6635750" y="4292600"/>
          <p14:tracePt t="275469" x="6591300" y="4286250"/>
          <p14:tracePt t="275471" x="6553200" y="4286250"/>
          <p14:tracePt t="275486" x="6515100" y="4279900"/>
          <p14:tracePt t="275487" x="6477000" y="4273550"/>
          <p14:tracePt t="275503" x="6407150" y="4260850"/>
          <p14:tracePt t="275519" x="6375400" y="4254500"/>
          <p14:tracePt t="275536" x="6337300" y="4254500"/>
          <p14:tracePt t="275553" x="6305550" y="4248150"/>
          <p14:tracePt t="275569" x="6254750" y="4248150"/>
          <p14:tracePt t="275586" x="6223000" y="4248150"/>
          <p14:tracePt t="275603" x="6184900" y="4248150"/>
          <p14:tracePt t="275619" x="6159500" y="4248150"/>
          <p14:tracePt t="275636" x="6134100" y="4248150"/>
          <p14:tracePt t="275653" x="6108700" y="4248150"/>
          <p14:tracePt t="275669" x="6089650" y="4248150"/>
          <p14:tracePt t="275686" x="6051550" y="4248150"/>
          <p14:tracePt t="275688" x="6026150" y="4248150"/>
          <p14:tracePt t="275703" x="5981700" y="4248150"/>
          <p14:tracePt t="275719" x="5949950" y="4248150"/>
          <p14:tracePt t="275736" x="5918200" y="4248150"/>
          <p14:tracePt t="275753" x="5899150" y="4248150"/>
          <p14:tracePt t="275770" x="5880100" y="4248150"/>
          <p14:tracePt t="275786" x="5842000" y="4248150"/>
          <p14:tracePt t="275803" x="5810250" y="4248150"/>
          <p14:tracePt t="275819" x="5759450" y="4248150"/>
          <p14:tracePt t="275836" x="5721350" y="4248150"/>
          <p14:tracePt t="275852" x="5695950" y="4248150"/>
          <p14:tracePt t="275869" x="5676900" y="4248150"/>
          <p14:tracePt t="275886" x="5664200" y="4248150"/>
          <p14:tracePt t="275888" x="5657850" y="4248150"/>
          <p14:tracePt t="275903" x="5619750" y="4248150"/>
          <p14:tracePt t="275919" x="5575300" y="4248150"/>
          <p14:tracePt t="275936" x="5537200" y="4248150"/>
          <p14:tracePt t="275952" x="5518150" y="4254500"/>
          <p14:tracePt t="275969" x="5505450" y="4254500"/>
          <p14:tracePt t="275986" x="5499100" y="4254500"/>
          <p14:tracePt t="277583" x="5505450" y="4254500"/>
          <p14:tracePt t="278039" x="0" y="0"/>
        </p14:tracePtLst>
        <p14:tracePtLst>
          <p14:tracePt t="281242" x="6445250" y="4222750"/>
          <p14:tracePt t="281288" x="6451600" y="4216400"/>
          <p14:tracePt t="281319" x="6451600" y="4210050"/>
          <p14:tracePt t="281329" x="6445250" y="4203700"/>
          <p14:tracePt t="281336" x="6419850" y="4203700"/>
          <p14:tracePt t="281353" x="6305550" y="4184650"/>
          <p14:tracePt t="281370" x="6159500" y="4178300"/>
          <p14:tracePt t="281386" x="6007100" y="4178300"/>
          <p14:tracePt t="281403" x="5848350" y="4178300"/>
          <p14:tracePt t="281419" x="5721350" y="4178300"/>
          <p14:tracePt t="281436" x="5613400" y="4178300"/>
          <p14:tracePt t="281452" x="5492750" y="4171950"/>
          <p14:tracePt t="281469" x="5391150" y="4165600"/>
          <p14:tracePt t="281486" x="5295900" y="4165600"/>
          <p14:tracePt t="281486" x="5257800" y="4165600"/>
          <p14:tracePt t="281503" x="5162550" y="4165600"/>
          <p14:tracePt t="281519" x="5067300" y="4165600"/>
          <p14:tracePt t="281536" x="4972050" y="4165600"/>
          <p14:tracePt t="281552" x="4895850" y="4165600"/>
          <p14:tracePt t="281569" x="4826000" y="4165600"/>
          <p14:tracePt t="281586" x="4756150" y="4165600"/>
          <p14:tracePt t="281602" x="4692650" y="4165600"/>
          <p14:tracePt t="281620" x="4597400" y="4165600"/>
          <p14:tracePt t="281636" x="4508500" y="4165600"/>
          <p14:tracePt t="281652" x="4445000" y="4165600"/>
          <p14:tracePt t="281669" x="4375150" y="4165600"/>
          <p14:tracePt t="281686" x="4343400" y="4165600"/>
          <p14:tracePt t="281687" x="4324350" y="4165600"/>
          <p14:tracePt t="281703" x="4292600" y="4165600"/>
          <p14:tracePt t="281719" x="4267200" y="4165600"/>
          <p14:tracePt t="281736" x="4229100" y="4165600"/>
          <p14:tracePt t="281752" x="4191000" y="4184650"/>
          <p14:tracePt t="281769" x="4171950" y="4191000"/>
          <p14:tracePt t="281786" x="4159250" y="4210050"/>
          <p14:tracePt t="281803" x="4152900" y="4216400"/>
          <p14:tracePt t="281819" x="4140200" y="4229100"/>
          <p14:tracePt t="281836" x="4133850" y="4248150"/>
          <p14:tracePt t="281853" x="4127500" y="4267200"/>
          <p14:tracePt t="281869" x="4127500" y="4292600"/>
          <p14:tracePt t="281886" x="4114800" y="4311650"/>
          <p14:tracePt t="281887" x="4114800" y="4324350"/>
          <p14:tracePt t="281903" x="4114800" y="4349750"/>
          <p14:tracePt t="281919" x="4114800" y="4375150"/>
          <p14:tracePt t="281936" x="4114800" y="4400550"/>
          <p14:tracePt t="281953" x="4114800" y="4445000"/>
          <p14:tracePt t="281969" x="4133850" y="4476750"/>
          <p14:tracePt t="281986" x="4165600" y="4527550"/>
          <p14:tracePt t="282003" x="4191000" y="4572000"/>
          <p14:tracePt t="282019" x="4222750" y="4629150"/>
          <p14:tracePt t="282036" x="4267200" y="4686300"/>
          <p14:tracePt t="282053" x="4311650" y="4737100"/>
          <p14:tracePt t="282055" x="4337050" y="4762500"/>
          <p14:tracePt t="282069" x="4381500" y="4794250"/>
          <p14:tracePt t="282086" x="4470400" y="4851400"/>
          <p14:tracePt t="282087" x="4521200" y="4889500"/>
          <p14:tracePt t="282103" x="4622800" y="4933950"/>
          <p14:tracePt t="282119" x="4705350" y="4965700"/>
          <p14:tracePt t="282136" x="4775200" y="4984750"/>
          <p14:tracePt t="282153" x="4857750" y="4997450"/>
          <p14:tracePt t="282169" x="4946650" y="5029200"/>
          <p14:tracePt t="282186" x="5048250" y="5054600"/>
          <p14:tracePt t="282203" x="5156200" y="5060950"/>
          <p14:tracePt t="282219" x="5276850" y="5080000"/>
          <p14:tracePt t="282236" x="5289550" y="5080000"/>
          <p14:tracePt t="282252" x="5308600" y="5080000"/>
          <p14:tracePt t="282269" x="5384800" y="5080000"/>
          <p14:tracePt t="282286" x="5467350" y="5080000"/>
          <p14:tracePt t="282288" x="5511800" y="5080000"/>
          <p14:tracePt t="282303" x="5600700" y="5086350"/>
          <p14:tracePt t="282319" x="5727700" y="5086350"/>
          <p14:tracePt t="282336" x="5797550" y="5086350"/>
          <p14:tracePt t="282352" x="5822950" y="5086350"/>
          <p14:tracePt t="282369" x="5918200" y="5048250"/>
          <p14:tracePt t="282386" x="5988050" y="5016500"/>
          <p14:tracePt t="282402" x="6083300" y="4940300"/>
          <p14:tracePt t="282419" x="6172200" y="4883150"/>
          <p14:tracePt t="282436" x="6273800" y="4806950"/>
          <p14:tracePt t="282452" x="6318250" y="4762500"/>
          <p14:tracePt t="282469" x="6330950" y="4737100"/>
          <p14:tracePt t="282486" x="6337300" y="4711700"/>
          <p14:tracePt t="282488" x="6337300" y="4699000"/>
          <p14:tracePt t="282503" x="6337300" y="4667250"/>
          <p14:tracePt t="282519" x="6337300" y="4641850"/>
          <p14:tracePt t="282536" x="6337300" y="4616450"/>
          <p14:tracePt t="282552" x="6337300" y="4584700"/>
          <p14:tracePt t="282569" x="6324600" y="4572000"/>
          <p14:tracePt t="282586" x="6324600" y="4559300"/>
          <p14:tracePt t="282603" x="6324600" y="4552950"/>
          <p14:tracePt t="282619" x="6318250" y="4533900"/>
          <p14:tracePt t="282636" x="6305550" y="4514850"/>
          <p14:tracePt t="282653" x="6292850" y="4483100"/>
          <p14:tracePt t="282669" x="6261100" y="4432300"/>
          <p14:tracePt t="282671" x="6229350" y="4400550"/>
          <p14:tracePt t="282686" x="6197600" y="4368800"/>
          <p14:tracePt t="282688" x="6146800" y="4343400"/>
          <p14:tracePt t="282703" x="6057900" y="4292600"/>
          <p14:tracePt t="282719" x="5949950" y="4260850"/>
          <p14:tracePt t="282737" x="5829300" y="4222750"/>
          <p14:tracePt t="282753" x="5715000" y="4191000"/>
          <p14:tracePt t="282769" x="5600700" y="4165600"/>
          <p14:tracePt t="282786" x="5499100" y="4146550"/>
          <p14:tracePt t="282803" x="5410200" y="4146550"/>
          <p14:tracePt t="282819" x="5340350" y="4140200"/>
          <p14:tracePt t="282836" x="5283200" y="4140200"/>
          <p14:tracePt t="282853" x="5245100" y="4140200"/>
          <p14:tracePt t="282869" x="5219700" y="4140200"/>
          <p14:tracePt t="282871" x="5207000" y="4140200"/>
          <p14:tracePt t="282951" x="0" y="0"/>
        </p14:tracePtLst>
        <p14:tracePtLst>
          <p14:tracePt t="285560" x="5454650" y="4413250"/>
          <p14:tracePt t="285776" x="5441950" y="4413250"/>
          <p14:tracePt t="285786" x="5429250" y="4413250"/>
          <p14:tracePt t="285793" x="5416550" y="4413250"/>
          <p14:tracePt t="285803" x="5403850" y="4413250"/>
          <p14:tracePt t="285820" x="5384800" y="4419600"/>
          <p14:tracePt t="285838" x="5365750" y="4419600"/>
          <p14:tracePt t="285853" x="5353050" y="4419600"/>
          <p14:tracePt t="285871" x="5334000" y="4419600"/>
          <p14:tracePt t="285886" x="5327650" y="4419600"/>
          <p14:tracePt t="285904" x="5314950" y="4419600"/>
          <p14:tracePt t="285919" x="5302250" y="4419600"/>
          <p14:tracePt t="285936" x="5289550" y="4419600"/>
          <p14:tracePt t="285953" x="5264150" y="4419600"/>
          <p14:tracePt t="285986" x="5245100" y="4413250"/>
          <p14:tracePt t="286024" x="5232400" y="4406900"/>
          <p14:tracePt t="286048" x="5226050" y="4400550"/>
          <p14:tracePt t="286119" x="5219700" y="4400550"/>
          <p14:tracePt t="286127" x="5219700" y="4394200"/>
          <p14:tracePt t="286136" x="5213350" y="4387850"/>
          <p14:tracePt t="286153" x="5213350" y="4375150"/>
          <p14:tracePt t="286169" x="5213350" y="4356100"/>
          <p14:tracePt t="286186" x="5213350" y="4349750"/>
          <p14:tracePt t="286203" x="5213350" y="4330700"/>
          <p14:tracePt t="286219" x="5213350" y="4318000"/>
          <p14:tracePt t="286237" x="5226050" y="4305300"/>
          <p14:tracePt t="286253" x="5245100" y="4286250"/>
          <p14:tracePt t="286269" x="5264150" y="4273550"/>
          <p14:tracePt t="286271" x="5270500" y="4273550"/>
          <p14:tracePt t="286286" x="5276850" y="4260850"/>
          <p14:tracePt t="286288" x="5289550" y="4260850"/>
          <p14:tracePt t="286303" x="5308600" y="4260850"/>
          <p14:tracePt t="286319" x="5334000" y="4248150"/>
          <p14:tracePt t="286336" x="5353050" y="4241800"/>
          <p14:tracePt t="286353" x="5372100" y="4241800"/>
          <p14:tracePt t="286369" x="5384800" y="4241800"/>
          <p14:tracePt t="286391" x="5391150" y="4241800"/>
          <p14:tracePt t="286403" x="5397500" y="4241800"/>
          <p14:tracePt t="286419" x="5410200" y="4241800"/>
          <p14:tracePt t="286436" x="5429250" y="4241800"/>
          <p14:tracePt t="286439" x="5435600" y="4241800"/>
          <p14:tracePt t="286453" x="5448300" y="4241800"/>
          <p14:tracePt t="286469" x="5461000" y="4241800"/>
          <p14:tracePt t="286486" x="5467350" y="4241800"/>
          <p14:tracePt t="286536" x="5473700" y="4241800"/>
          <p14:tracePt t="286551" x="5486400" y="4248150"/>
          <p14:tracePt t="286568" x="5486400" y="4260850"/>
          <p14:tracePt t="286591" x="5486400" y="4267200"/>
          <p14:tracePt t="286600" x="5486400" y="4279900"/>
          <p14:tracePt t="286617" x="5486400" y="4286250"/>
          <p14:tracePt t="286623" x="5492750" y="4286250"/>
          <p14:tracePt t="286636" x="5492750" y="4298950"/>
          <p14:tracePt t="286653" x="5492750" y="4318000"/>
          <p14:tracePt t="286669" x="5492750" y="4330700"/>
          <p14:tracePt t="286671" x="5492750" y="4337050"/>
          <p14:tracePt t="286686" x="5492750" y="4343400"/>
          <p14:tracePt t="286703" x="5486400" y="4368800"/>
          <p14:tracePt t="286720" x="5473700" y="4381500"/>
          <p14:tracePt t="286736" x="5467350" y="4394200"/>
          <p14:tracePt t="286753" x="5454650" y="4406900"/>
          <p14:tracePt t="286769" x="5441950" y="4425950"/>
          <p14:tracePt t="286786" x="5429250" y="4432300"/>
          <p14:tracePt t="286802" x="5416550" y="4432300"/>
          <p14:tracePt t="286819" x="5397500" y="4432300"/>
          <p14:tracePt t="286836" x="5378450" y="4432300"/>
          <p14:tracePt t="286852" x="5365750" y="4432300"/>
          <p14:tracePt t="286869" x="5346700" y="4432300"/>
          <p14:tracePt t="286871" x="5340350" y="4432300"/>
          <p14:tracePt t="286886" x="5327650" y="4432300"/>
          <p14:tracePt t="286903" x="5314950" y="4432300"/>
          <p14:tracePt t="286919" x="5308600" y="4432300"/>
          <p14:tracePt t="286936" x="5295900" y="4432300"/>
          <p14:tracePt t="286952" x="5289550" y="4432300"/>
          <p14:tracePt t="286969" x="5264150" y="4419600"/>
          <p14:tracePt t="286986" x="5251450" y="4406900"/>
          <p14:tracePt t="287002" x="5245100" y="4406900"/>
          <p14:tracePt t="287031" x="5245100" y="4400550"/>
          <p14:tracePt t="287039" x="5232400" y="4387850"/>
          <p14:tracePt t="287052" x="5232400" y="4381500"/>
          <p14:tracePt t="287069" x="5232400" y="4362450"/>
          <p14:tracePt t="287086" x="5232400" y="4324350"/>
          <p14:tracePt t="287103" x="5232400" y="4298950"/>
          <p14:tracePt t="287119" x="5232400" y="4267200"/>
          <p14:tracePt t="287136" x="5270500" y="4241800"/>
          <p14:tracePt t="287152" x="5314950" y="4222750"/>
          <p14:tracePt t="287169" x="5365750" y="4216400"/>
          <p14:tracePt t="287186" x="5384800" y="4210050"/>
          <p14:tracePt t="287203" x="5403850" y="4203700"/>
          <p14:tracePt t="287219" x="5410200" y="4203700"/>
          <p14:tracePt t="287236" x="5435600" y="4203700"/>
          <p14:tracePt t="287252" x="5467350" y="4210050"/>
          <p14:tracePt t="287269" x="5511800" y="4229100"/>
          <p14:tracePt t="287271" x="5524500" y="4229100"/>
          <p14:tracePt t="287286" x="5530850" y="4235450"/>
          <p14:tracePt t="287303" x="5549900" y="4248150"/>
          <p14:tracePt t="287319" x="5556250" y="4248150"/>
          <p14:tracePt t="287337" x="5556250" y="4254500"/>
          <p14:tracePt t="287353" x="5568950" y="4267200"/>
          <p14:tracePt t="287370" x="5575300" y="4273550"/>
          <p14:tracePt t="287386" x="5575300" y="4286250"/>
          <p14:tracePt t="287403" x="5575300" y="4305300"/>
          <p14:tracePt t="287419" x="5575300" y="4318000"/>
          <p14:tracePt t="287436" x="5575300" y="4330700"/>
          <p14:tracePt t="287453" x="5575300" y="4349750"/>
          <p14:tracePt t="287469" x="5575300" y="4362450"/>
          <p14:tracePt t="287486" x="5562600" y="4387850"/>
          <p14:tracePt t="287503" x="5549900" y="4400550"/>
          <p14:tracePt t="287519" x="5524500" y="4413250"/>
          <p14:tracePt t="287536" x="5505450" y="4413250"/>
          <p14:tracePt t="287553" x="5461000" y="4413250"/>
          <p14:tracePt t="287569" x="5422900" y="4413250"/>
          <p14:tracePt t="287586" x="5384800" y="4413250"/>
          <p14:tracePt t="287603" x="5365750" y="4419600"/>
          <p14:tracePt t="287619" x="5359400" y="4419600"/>
          <p14:tracePt t="287636" x="5346700" y="4419600"/>
          <p14:tracePt t="287653" x="5327650" y="4419600"/>
          <p14:tracePt t="287669" x="5308600" y="4406900"/>
          <p14:tracePt t="287686" x="5295900" y="4406900"/>
          <p14:tracePt t="287687" x="5276850" y="4400550"/>
          <p14:tracePt t="287711" x="5270500" y="4394200"/>
          <p14:tracePt t="287720" x="5264150" y="4387850"/>
          <p14:tracePt t="287736" x="5257800" y="4381500"/>
          <p14:tracePt t="287753" x="5245100" y="4368800"/>
          <p14:tracePt t="287769" x="5238750" y="4362450"/>
          <p14:tracePt t="287786" x="5232400" y="4349750"/>
          <p14:tracePt t="287803" x="5232400" y="4330700"/>
          <p14:tracePt t="287819" x="5232400" y="4311650"/>
          <p14:tracePt t="287836" x="5232400" y="4286250"/>
          <p14:tracePt t="287853" x="5232400" y="4267200"/>
          <p14:tracePt t="287869" x="5238750" y="4235450"/>
          <p14:tracePt t="287886" x="5264150" y="4216400"/>
          <p14:tracePt t="287887" x="5264150" y="4210050"/>
          <p14:tracePt t="287903" x="5283200" y="4197350"/>
          <p14:tracePt t="287919" x="5295900" y="4191000"/>
          <p14:tracePt t="287936" x="5308600" y="4191000"/>
          <p14:tracePt t="287953" x="5340350" y="4191000"/>
          <p14:tracePt t="287969" x="5403850" y="4191000"/>
          <p14:tracePt t="287986" x="5448300" y="4191000"/>
          <p14:tracePt t="288003" x="5486400" y="4197350"/>
          <p14:tracePt t="288019" x="5505450" y="4203700"/>
          <p14:tracePt t="288048" x="5511800" y="4203700"/>
          <p14:tracePt t="288055" x="5518150" y="4210050"/>
          <p14:tracePt t="288069" x="5530850" y="4216400"/>
          <p14:tracePt t="288086" x="5530850" y="4222750"/>
          <p14:tracePt t="288103" x="5543550" y="4267200"/>
          <p14:tracePt t="288119" x="5549900" y="4273550"/>
          <p14:tracePt t="288136" x="5556250" y="4292600"/>
          <p14:tracePt t="288152" x="5556250" y="4298950"/>
          <p14:tracePt t="288169" x="5562600" y="4318000"/>
          <p14:tracePt t="288186" x="5562600" y="4330700"/>
          <p14:tracePt t="288203" x="5562600" y="4343400"/>
          <p14:tracePt t="288219" x="5562600" y="4356100"/>
          <p14:tracePt t="288236" x="5562600" y="4362450"/>
          <p14:tracePt t="288256" x="5562600" y="4368800"/>
          <p14:tracePt t="288269" x="5556250" y="4375150"/>
          <p14:tracePt t="288286" x="5537200" y="4381500"/>
          <p14:tracePt t="288288" x="5524500" y="4381500"/>
          <p14:tracePt t="288303" x="5499100" y="4394200"/>
          <p14:tracePt t="288319" x="5473700" y="4400550"/>
          <p14:tracePt t="288336" x="5454650" y="4406900"/>
          <p14:tracePt t="288353" x="5429250" y="4413250"/>
          <p14:tracePt t="288369" x="5403850" y="4413250"/>
          <p14:tracePt t="288386" x="5365750" y="4413250"/>
          <p14:tracePt t="288402" x="5346700" y="4413250"/>
          <p14:tracePt t="288419" x="5321300" y="4413250"/>
          <p14:tracePt t="288447" x="5314950" y="4413250"/>
          <p14:tracePt t="288463" x="5308600" y="4406900"/>
          <p14:tracePt t="288471" x="5295900" y="4406900"/>
          <p14:tracePt t="288486" x="5289550" y="4394200"/>
          <p14:tracePt t="288503" x="5251450" y="4375150"/>
          <p14:tracePt t="288551" x="5245100" y="4375150"/>
          <p14:tracePt t="288567" x="5238750" y="4375150"/>
          <p14:tracePt t="288576" x="5232400" y="4368800"/>
          <p14:tracePt t="288586" x="5226050" y="4362450"/>
          <p14:tracePt t="288603" x="5213350" y="4356100"/>
          <p14:tracePt t="288619" x="5207000" y="4343400"/>
          <p14:tracePt t="288636" x="5194300" y="4330700"/>
          <p14:tracePt t="288653" x="5194300" y="4305300"/>
          <p14:tracePt t="288669" x="5194300" y="4298950"/>
          <p14:tracePt t="288686" x="5194300" y="4273550"/>
          <p14:tracePt t="288687" x="5194300" y="4267200"/>
          <p14:tracePt t="288703" x="5194300" y="4248150"/>
          <p14:tracePt t="288719" x="5200650" y="4235450"/>
          <p14:tracePt t="288736" x="5213350" y="4229100"/>
          <p14:tracePt t="288752" x="5257800" y="4216400"/>
          <p14:tracePt t="288769" x="5308600" y="4210050"/>
          <p14:tracePt t="288786" x="5353050" y="4210050"/>
          <p14:tracePt t="288803" x="5384800" y="4210050"/>
          <p14:tracePt t="288819" x="5410200" y="4210050"/>
          <p14:tracePt t="288836" x="5429250" y="4210050"/>
          <p14:tracePt t="288853" x="5441950" y="4210050"/>
          <p14:tracePt t="288869" x="5454650" y="4210050"/>
          <p14:tracePt t="288886" x="5473700" y="4216400"/>
          <p14:tracePt t="288903" x="5505450" y="4229100"/>
          <p14:tracePt t="288919" x="5524500" y="4248150"/>
          <p14:tracePt t="288936" x="5530850" y="4254500"/>
          <p14:tracePt t="288952" x="5530850" y="4260850"/>
          <p14:tracePt t="288969" x="5537200" y="4267200"/>
          <p14:tracePt t="288986" x="5543550" y="4273550"/>
          <p14:tracePt t="289003" x="5549900" y="4279900"/>
          <p14:tracePt t="289023" x="5556250" y="4279900"/>
          <p14:tracePt t="289036" x="5556250" y="4286250"/>
          <p14:tracePt t="289053" x="5556250" y="4298950"/>
          <p14:tracePt t="289069" x="5556250" y="4311650"/>
          <p14:tracePt t="289086" x="5556250" y="4337050"/>
          <p14:tracePt t="289088" x="5549900" y="4343400"/>
          <p14:tracePt t="289104" x="5530850" y="4368800"/>
          <p14:tracePt t="289119" x="5511800" y="4387850"/>
          <p14:tracePt t="289136" x="5473700" y="4400550"/>
          <p14:tracePt t="289153" x="5454650" y="4406900"/>
          <p14:tracePt t="289170" x="5416550" y="4406900"/>
          <p14:tracePt t="289186" x="5391150" y="4413250"/>
          <p14:tracePt t="289202" x="5372100" y="4413250"/>
          <p14:tracePt t="289219" x="5365750" y="4413250"/>
          <p14:tracePt t="289236" x="5353050" y="4413250"/>
          <p14:tracePt t="289252" x="5346700" y="4413250"/>
          <p14:tracePt t="289269" x="5321300" y="4413250"/>
          <p14:tracePt t="289286" x="5308600" y="4413250"/>
          <p14:tracePt t="289303" x="5302250" y="4413250"/>
          <p14:tracePt t="289343" x="5295900" y="4413250"/>
          <p14:tracePt t="289407" x="0" y="0"/>
        </p14:tracePtLst>
        <p14:tracePtLst>
          <p14:tracePt t="290394" x="4425950" y="4330700"/>
          <p14:tracePt t="290583" x="0" y="0"/>
        </p14:tracePtLst>
        <p14:tracePtLst>
          <p14:tracePt t="291354" x="4457700" y="4565650"/>
          <p14:tracePt t="291488" x="0" y="0"/>
        </p14:tracePtLst>
        <p14:tracePtLst>
          <p14:tracePt t="292032" x="5981700" y="5086350"/>
          <p14:tracePt t="292047" x="5975350" y="5086350"/>
          <p14:tracePt t="292056" x="5962650" y="5086350"/>
          <p14:tracePt t="292069" x="5924550" y="5086350"/>
          <p14:tracePt t="292086" x="5822950" y="5073650"/>
          <p14:tracePt t="292087" x="5753100" y="5067300"/>
          <p14:tracePt t="292103" x="5645150" y="5048250"/>
          <p14:tracePt t="292119" x="5537200" y="5035550"/>
          <p14:tracePt t="292136" x="5416550" y="5010150"/>
          <p14:tracePt t="292152" x="5270500" y="4997450"/>
          <p14:tracePt t="292169" x="5111750" y="4991100"/>
          <p14:tracePt t="292186" x="4927600" y="4978400"/>
          <p14:tracePt t="292202" x="4806950" y="4978400"/>
          <p14:tracePt t="292219" x="4737100" y="4972050"/>
          <p14:tracePt t="292236" x="4705350" y="4972050"/>
          <p14:tracePt t="292252" x="4654550" y="4965700"/>
          <p14:tracePt t="292269" x="4565650" y="4959350"/>
          <p14:tracePt t="292286" x="4489450" y="4959350"/>
          <p14:tracePt t="292287" x="4476750" y="4959350"/>
          <p14:tracePt t="292303" x="4425950" y="4959350"/>
          <p14:tracePt t="292319" x="4375150" y="4972050"/>
          <p14:tracePt t="292336" x="4324350" y="4978400"/>
          <p14:tracePt t="292352" x="4298950" y="4978400"/>
          <p14:tracePt t="292369" x="4248150" y="4984750"/>
          <p14:tracePt t="292386" x="4210050" y="5010150"/>
          <p14:tracePt t="292402" x="4184650" y="5022850"/>
          <p14:tracePt t="292419" x="4171950" y="5029200"/>
          <p14:tracePt t="292436" x="4165600" y="5029200"/>
          <p14:tracePt t="292452" x="4159250" y="5041900"/>
          <p14:tracePt t="292469" x="4140200" y="5054600"/>
          <p14:tracePt t="292486" x="4121150" y="5067300"/>
          <p14:tracePt t="292503" x="4108450" y="5080000"/>
          <p14:tracePt t="292519" x="4102100" y="5092700"/>
          <p14:tracePt t="292536" x="4095750" y="5099050"/>
          <p14:tracePt t="292552" x="4089400" y="5105400"/>
          <p14:tracePt t="292569" x="4089400" y="5118100"/>
          <p14:tracePt t="292586" x="4076700" y="5130800"/>
          <p14:tracePt t="292603" x="4064000" y="5156200"/>
          <p14:tracePt t="292620" x="4025900" y="5200650"/>
          <p14:tracePt t="292624" x="4019550" y="5219700"/>
          <p14:tracePt t="292636" x="4006850" y="5232400"/>
          <p14:tracePt t="292653" x="3975100" y="5270500"/>
          <p14:tracePt t="292669" x="3975100" y="5283200"/>
          <p14:tracePt t="292686" x="3968750" y="5295900"/>
          <p14:tracePt t="292719" x="3968750" y="5302250"/>
          <p14:tracePt t="292783" x="3968750" y="5308600"/>
          <p14:tracePt t="292832" x="3975100" y="5308600"/>
          <p14:tracePt t="292872" x="3975100" y="5314950"/>
          <p14:tracePt t="292880" x="3981450" y="5314950"/>
          <p14:tracePt t="292887" x="3981450" y="5321300"/>
          <p14:tracePt t="292983" x="3994150" y="5340350"/>
          <p14:tracePt t="292991" x="4025900" y="5353050"/>
          <p14:tracePt t="293002" x="4051300" y="5365750"/>
          <p14:tracePt t="293019" x="4089400" y="5372100"/>
          <p14:tracePt t="293036" x="4121150" y="5384800"/>
          <p14:tracePt t="293053" x="4165600" y="5397500"/>
          <p14:tracePt t="293069" x="4229100" y="5416550"/>
          <p14:tracePt t="293071" x="4260850" y="5429250"/>
          <p14:tracePt t="293086" x="4286250" y="5429250"/>
          <p14:tracePt t="293103" x="4349750" y="5454650"/>
          <p14:tracePt t="293119" x="4406900" y="5467350"/>
          <p14:tracePt t="293136" x="4445000" y="5486400"/>
          <p14:tracePt t="293153" x="4495800" y="5499100"/>
          <p14:tracePt t="293169" x="4527550" y="5511800"/>
          <p14:tracePt t="293186" x="4578350" y="5524500"/>
          <p14:tracePt t="293203" x="4616450" y="5524500"/>
          <p14:tracePt t="293219" x="4660900" y="5530850"/>
          <p14:tracePt t="293236" x="4737100" y="5537200"/>
          <p14:tracePt t="293239" x="4781550" y="5549900"/>
          <p14:tracePt t="293253" x="4832350" y="5549900"/>
          <p14:tracePt t="293269" x="4895850" y="5556250"/>
          <p14:tracePt t="293271" x="4914900" y="5556250"/>
          <p14:tracePt t="293286" x="4940300" y="5556250"/>
          <p14:tracePt t="293288" x="4953000" y="5556250"/>
          <p14:tracePt t="293303" x="4978400" y="5556250"/>
          <p14:tracePt t="293320" x="5003800" y="5562600"/>
          <p14:tracePt t="293336" x="5041900" y="5568950"/>
          <p14:tracePt t="293353" x="5124450" y="5568950"/>
          <p14:tracePt t="293369" x="5251450" y="5568950"/>
          <p14:tracePt t="293386" x="5340350" y="5568950"/>
          <p14:tracePt t="293403" x="5410200" y="5568950"/>
          <p14:tracePt t="293419" x="5461000" y="5568950"/>
          <p14:tracePt t="293436" x="5518150" y="5568950"/>
          <p14:tracePt t="293453" x="5581650" y="5568950"/>
          <p14:tracePt t="293469" x="5664200" y="5568950"/>
          <p14:tracePt t="293471" x="5727700" y="5568950"/>
          <p14:tracePt t="293486" x="5803900" y="5568950"/>
          <p14:tracePt t="293503" x="5956300" y="5568950"/>
          <p14:tracePt t="293519" x="6045200" y="5549900"/>
          <p14:tracePt t="293536" x="6121400" y="5524500"/>
          <p14:tracePt t="293552" x="6216650" y="5480050"/>
          <p14:tracePt t="293569" x="6299200" y="5448300"/>
          <p14:tracePt t="293586" x="6400800" y="5384800"/>
          <p14:tracePt t="293602" x="6451600" y="5378450"/>
          <p14:tracePt t="293619" x="6464300" y="5365750"/>
          <p14:tracePt t="293727" x="6457950" y="5359400"/>
          <p14:tracePt t="293735" x="6407150" y="5321300"/>
          <p14:tracePt t="293743" x="6350000" y="5295900"/>
          <p14:tracePt t="293752" x="6280150" y="5264150"/>
          <p14:tracePt t="293769" x="6051550" y="5207000"/>
          <p14:tracePt t="293786" x="5854700" y="5156200"/>
          <p14:tracePt t="293802" x="5657850" y="5130800"/>
          <p14:tracePt t="293819" x="5486400" y="5105400"/>
          <p14:tracePt t="293836" x="5340350" y="5080000"/>
          <p14:tracePt t="293853" x="5162550" y="5060950"/>
          <p14:tracePt t="293869" x="4991100" y="5041900"/>
          <p14:tracePt t="293886" x="4851400" y="5041900"/>
          <p14:tracePt t="293887" x="4781550" y="5041900"/>
          <p14:tracePt t="293903" x="4648200" y="5041900"/>
          <p14:tracePt t="293919" x="4514850" y="5041900"/>
          <p14:tracePt t="293936" x="4394200" y="5041900"/>
          <p14:tracePt t="293952" x="4267200" y="5041900"/>
          <p14:tracePt t="293969" x="4127500" y="5041900"/>
          <p14:tracePt t="293986" x="3987800" y="5041900"/>
          <p14:tracePt t="294002" x="3879850" y="5054600"/>
          <p14:tracePt t="294019" x="3765550" y="5073650"/>
          <p14:tracePt t="294036" x="3702050" y="5080000"/>
          <p14:tracePt t="294053" x="3670300" y="5086350"/>
          <p14:tracePt t="294069" x="3657600" y="5086350"/>
          <p14:tracePt t="294086" x="3651250" y="5086350"/>
          <p14:tracePt t="294143" x="0" y="0"/>
        </p14:tracePtLst>
        <p14:tracePtLst>
          <p14:tracePt t="294931" x="5556250" y="5607050"/>
          <p14:tracePt t="294945" x="5543550" y="5607050"/>
          <p14:tracePt t="294954" x="5518150" y="5607050"/>
          <p14:tracePt t="294970" x="5473700" y="5607050"/>
          <p14:tracePt t="294986" x="5422900" y="5607050"/>
          <p14:tracePt t="295002" x="5365750" y="5594350"/>
          <p14:tracePt t="295019" x="5314950" y="5588000"/>
          <p14:tracePt t="295036" x="5238750" y="5581650"/>
          <p14:tracePt t="295053" x="5137150" y="5562600"/>
          <p14:tracePt t="295069" x="4972050" y="5549900"/>
          <p14:tracePt t="295086" x="4832350" y="5549900"/>
          <p14:tracePt t="295087" x="4756150" y="5549900"/>
          <p14:tracePt t="295103" x="4610100" y="5524500"/>
          <p14:tracePt t="295119" x="4489450" y="5511800"/>
          <p14:tracePt t="295136" x="4381500" y="5480050"/>
          <p14:tracePt t="295152" x="4254500" y="5454650"/>
          <p14:tracePt t="295169" x="4165600" y="5441950"/>
          <p14:tracePt t="295186" x="4108450" y="5441950"/>
          <p14:tracePt t="295203" x="4051300" y="5441950"/>
          <p14:tracePt t="295219" x="4006850" y="5441950"/>
          <p14:tracePt t="295236" x="3981450" y="5441950"/>
          <p14:tracePt t="295253" x="3956050" y="5441950"/>
          <p14:tracePt t="295269" x="3917950" y="5441950"/>
          <p14:tracePt t="295286" x="3886200" y="5441950"/>
          <p14:tracePt t="295287" x="3867150" y="5448300"/>
          <p14:tracePt t="295303" x="3841750" y="5461000"/>
          <p14:tracePt t="295319" x="3810000" y="5480050"/>
          <p14:tracePt t="295336" x="3784600" y="5499100"/>
          <p14:tracePt t="295352" x="3771900" y="5511800"/>
          <p14:tracePt t="295369" x="3771900" y="5524500"/>
          <p14:tracePt t="295386" x="3771900" y="5530850"/>
          <p14:tracePt t="295402" x="3771900" y="5543550"/>
          <p14:tracePt t="295419" x="3771900" y="5562600"/>
          <p14:tracePt t="295436" x="3771900" y="5581650"/>
          <p14:tracePt t="295453" x="3771900" y="5600700"/>
          <p14:tracePt t="295456" x="3771900" y="5613400"/>
          <p14:tracePt t="295469" x="3771900" y="5619750"/>
          <p14:tracePt t="295486" x="3771900" y="5651500"/>
          <p14:tracePt t="295490" x="3771900" y="5664200"/>
          <p14:tracePt t="295503" x="3771900" y="5689600"/>
          <p14:tracePt t="295519" x="3771900" y="5695950"/>
          <p14:tracePt t="295536" x="3771900" y="5715000"/>
          <p14:tracePt t="295553" x="3778250" y="5734050"/>
          <p14:tracePt t="295569" x="3790950" y="5765800"/>
          <p14:tracePt t="295586" x="3835400" y="5810250"/>
          <p14:tracePt t="295603" x="3873500" y="5848350"/>
          <p14:tracePt t="295619" x="3911600" y="5886450"/>
          <p14:tracePt t="295636" x="3962400" y="5924550"/>
          <p14:tracePt t="295653" x="4019550" y="5962650"/>
          <p14:tracePt t="295669" x="4102100" y="5994400"/>
          <p14:tracePt t="295672" x="4146550" y="6019800"/>
          <p14:tracePt t="295686" x="4184650" y="6032500"/>
          <p14:tracePt t="295704" x="4292600" y="6064250"/>
          <p14:tracePt t="295719" x="4349750" y="6076950"/>
          <p14:tracePt t="295737" x="4413250" y="6089650"/>
          <p14:tracePt t="295753" x="4470400" y="6108700"/>
          <p14:tracePt t="295770" x="4540250" y="6127750"/>
          <p14:tracePt t="295786" x="4648200" y="6153150"/>
          <p14:tracePt t="295802" x="4756150" y="6172200"/>
          <p14:tracePt t="295819" x="4845050" y="6178550"/>
          <p14:tracePt t="295836" x="4940300" y="6197600"/>
          <p14:tracePt t="295853" x="5035550" y="6210300"/>
          <p14:tracePt t="295869" x="5149850" y="6216650"/>
          <p14:tracePt t="295886" x="5289550" y="6235700"/>
          <p14:tracePt t="295903" x="5505450" y="6242050"/>
          <p14:tracePt t="295919" x="5575300" y="6242050"/>
          <p14:tracePt t="295936" x="5619750" y="6242050"/>
          <p14:tracePt t="295952" x="5664200" y="6242050"/>
          <p14:tracePt t="295969" x="5702300" y="6235700"/>
          <p14:tracePt t="295986" x="5784850" y="6203950"/>
          <p14:tracePt t="296003" x="5854700" y="6191250"/>
          <p14:tracePt t="296019" x="5924550" y="6165850"/>
          <p14:tracePt t="296036" x="5962650" y="6146800"/>
          <p14:tracePt t="296053" x="5975350" y="6140450"/>
          <p14:tracePt t="296069" x="5988050" y="6121400"/>
          <p14:tracePt t="296086" x="5994400" y="6089650"/>
          <p14:tracePt t="296103" x="6000750" y="6057900"/>
          <p14:tracePt t="296159" x="6000750" y="6038850"/>
          <p14:tracePt t="296167" x="5994400" y="6000750"/>
          <p14:tracePt t="296176" x="5975350" y="5969000"/>
          <p14:tracePt t="296186" x="5949950" y="5943600"/>
          <p14:tracePt t="296203" x="5886450" y="5905500"/>
          <p14:tracePt t="296219" x="5791200" y="5861050"/>
          <p14:tracePt t="296236" x="5645150" y="5829300"/>
          <p14:tracePt t="296253" x="5467350" y="5810250"/>
          <p14:tracePt t="296269" x="5270500" y="5778500"/>
          <p14:tracePt t="296286" x="5092700" y="5746750"/>
          <p14:tracePt t="296303" x="4864100" y="5715000"/>
          <p14:tracePt t="296319" x="4762500" y="5702300"/>
          <p14:tracePt t="296336" x="4673600" y="5702300"/>
          <p14:tracePt t="296353" x="4578350" y="5702300"/>
          <p14:tracePt t="296369" x="4502150" y="5702300"/>
          <p14:tracePt t="296386" x="4400550" y="5702300"/>
          <p14:tracePt t="296403" x="4298950" y="5702300"/>
          <p14:tracePt t="296419" x="4229100" y="5702300"/>
          <p14:tracePt t="296436" x="4152900" y="5702300"/>
          <p14:tracePt t="296453" x="4102100" y="5702300"/>
          <p14:tracePt t="296469" x="4057650" y="5702300"/>
          <p14:tracePt t="296471" x="4044950" y="5702300"/>
          <p14:tracePt t="296486" x="4013200" y="5708650"/>
          <p14:tracePt t="296503" x="3994150" y="5715000"/>
          <p14:tracePt t="296519" x="3968750" y="5721350"/>
          <p14:tracePt t="296536" x="3956050" y="5727700"/>
          <p14:tracePt t="296553" x="3949700" y="5734050"/>
          <p14:tracePt t="296569" x="3930650" y="5740400"/>
          <p14:tracePt t="296586" x="3911600" y="5753100"/>
          <p14:tracePt t="296603" x="3905250" y="5759450"/>
          <p14:tracePt t="296619" x="3898900" y="5772150"/>
          <p14:tracePt t="296636" x="3898900" y="5784850"/>
          <p14:tracePt t="296653" x="3892550" y="5797550"/>
          <p14:tracePt t="296669" x="3892550" y="5803900"/>
          <p14:tracePt t="296686" x="3892550" y="5816600"/>
          <p14:tracePt t="296703" x="3892550" y="5829300"/>
          <p14:tracePt t="296719" x="3892550" y="5835650"/>
          <p14:tracePt t="296736" x="3892550" y="5842000"/>
          <p14:tracePt t="296753" x="3892550" y="5848350"/>
          <p14:tracePt t="296769" x="3905250" y="5873750"/>
          <p14:tracePt t="296786" x="3911600" y="5880100"/>
          <p14:tracePt t="296803" x="3917950" y="5892800"/>
          <p14:tracePt t="296819" x="3930650" y="5899150"/>
          <p14:tracePt t="296836" x="3930650" y="5911850"/>
          <p14:tracePt t="296853" x="3956050" y="5930900"/>
          <p14:tracePt t="296869" x="3968750" y="5937250"/>
          <p14:tracePt t="296886" x="3981450" y="5949950"/>
          <p14:tracePt t="296903" x="4006850" y="5975350"/>
          <p14:tracePt t="296920" x="4013200" y="5975350"/>
          <p14:tracePt t="296936" x="4013200" y="5981700"/>
          <p14:tracePt t="296953" x="4025900" y="5988050"/>
          <p14:tracePt t="296969" x="4044950" y="5994400"/>
          <p14:tracePt t="296986" x="4070350" y="6013450"/>
          <p14:tracePt t="297003" x="4102100" y="6019800"/>
          <p14:tracePt t="297019" x="4146550" y="6032500"/>
          <p14:tracePt t="297036" x="4165600" y="6032500"/>
          <p14:tracePt t="297052" x="4178300" y="6032500"/>
          <p14:tracePt t="29811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alternative geometric solution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7584" y="1412776"/>
            <a:ext cx="3514725" cy="2847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1628800"/>
            <a:ext cx="2000250" cy="438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3212976"/>
            <a:ext cx="3219450" cy="933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0032" y="2636912"/>
            <a:ext cx="2053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cosine theorem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83768" y="4725144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[…]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40"/>
    </mc:Choice>
    <mc:Fallback xmlns="">
      <p:transition spd="slow" advTm="55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40" x="5632450" y="1917700"/>
          <p14:tracePt t="15808" x="5632450" y="1905000"/>
          <p14:tracePt t="15817" x="5632450" y="1892300"/>
          <p14:tracePt t="15833" x="5619750" y="1885950"/>
          <p14:tracePt t="15850" x="5600700" y="1866900"/>
          <p14:tracePt t="15866" x="5588000" y="1854200"/>
          <p14:tracePt t="15883" x="5575300" y="1828800"/>
          <p14:tracePt t="15899" x="5568950" y="1809750"/>
          <p14:tracePt t="15916" x="5562600" y="1803400"/>
          <p14:tracePt t="15933" x="5562600" y="1790700"/>
          <p14:tracePt t="15949" x="5562600" y="1778000"/>
          <p14:tracePt t="15966" x="5562600" y="1765300"/>
          <p14:tracePt t="15983" x="5568950" y="1746250"/>
          <p14:tracePt t="15999" x="5581650" y="1733550"/>
          <p14:tracePt t="16071" x="5588000" y="1733550"/>
          <p14:tracePt t="16079" x="5600700" y="1733550"/>
          <p14:tracePt t="16088" x="5613400" y="1733550"/>
          <p14:tracePt t="16099" x="5626100" y="1733550"/>
          <p14:tracePt t="16116" x="5651500" y="1739900"/>
          <p14:tracePt t="16133" x="5683250" y="1765300"/>
          <p14:tracePt t="16149" x="5689600" y="1765300"/>
          <p14:tracePt t="16166" x="5708650" y="1784350"/>
          <p14:tracePt t="16168" x="5721350" y="1797050"/>
          <p14:tracePt t="16183" x="5727700" y="1803400"/>
          <p14:tracePt t="16199" x="5727700" y="1822450"/>
          <p14:tracePt t="16216" x="5727700" y="1835150"/>
          <p14:tracePt t="16233" x="5727700" y="1847850"/>
          <p14:tracePt t="16249" x="5727700" y="1854200"/>
          <p14:tracePt t="16266" x="5721350" y="1860550"/>
          <p14:tracePt t="16283" x="5715000" y="1866900"/>
          <p14:tracePt t="16299" x="5708650" y="1866900"/>
          <p14:tracePt t="16423" x="5695950" y="1866900"/>
          <p14:tracePt t="16431" x="5676900" y="1854200"/>
          <p14:tracePt t="16503" x="5657850" y="1841500"/>
          <p14:tracePt t="16521" x="0" y="0"/>
        </p14:tracePtLst>
        <p14:tracePtLst>
          <p14:tracePt t="18498" x="3422650" y="2254250"/>
          <p14:tracePt t="18672" x="3429000" y="2260600"/>
          <p14:tracePt t="18682" x="3429000" y="2286000"/>
          <p14:tracePt t="18699" x="3429000" y="2317750"/>
          <p14:tracePt t="18716" x="3429000" y="2355850"/>
          <p14:tracePt t="18733" x="3429000" y="2413000"/>
          <p14:tracePt t="18749" x="3429000" y="2444750"/>
          <p14:tracePt t="18766" x="3422650" y="2489200"/>
          <p14:tracePt t="18767" x="3422650" y="2495550"/>
          <p14:tracePt t="18783" x="3422650" y="2520950"/>
          <p14:tracePt t="18799" x="3416300" y="2533650"/>
          <p14:tracePt t="18816" x="3409950" y="2559050"/>
          <p14:tracePt t="18833" x="3409950" y="2565400"/>
          <p14:tracePt t="18849" x="3397250" y="2590800"/>
          <p14:tracePt t="18866" x="3390900" y="2616200"/>
          <p14:tracePt t="18882" x="3384550" y="2635250"/>
          <p14:tracePt t="18899" x="3378200" y="2660650"/>
          <p14:tracePt t="18916" x="3378200" y="2673350"/>
          <p14:tracePt t="18932" x="3378200" y="2692400"/>
          <p14:tracePt t="18949" x="3371850" y="2724150"/>
          <p14:tracePt t="18966" x="3365500" y="2762250"/>
          <p14:tracePt t="18967" x="3359150" y="2774950"/>
          <p14:tracePt t="18983" x="3359150" y="2813050"/>
          <p14:tracePt t="18999" x="3359150" y="2851150"/>
          <p14:tracePt t="19016" x="3359150" y="2889250"/>
          <p14:tracePt t="19033" x="3359150" y="2927350"/>
          <p14:tracePt t="19049" x="3359150" y="2952750"/>
          <p14:tracePt t="19066" x="3359150" y="2984500"/>
          <p14:tracePt t="19082" x="3359150" y="3003550"/>
          <p14:tracePt t="19099" x="3359150" y="3028950"/>
          <p14:tracePt t="19116" x="3359150" y="3048000"/>
          <p14:tracePt t="19133" x="3359150" y="3079750"/>
          <p14:tracePt t="19149" x="3359150" y="3111500"/>
          <p14:tracePt t="19166" x="3359150" y="3143250"/>
          <p14:tracePt t="19167" x="3359150" y="3155950"/>
          <p14:tracePt t="19183" x="3359150" y="3175000"/>
          <p14:tracePt t="19199" x="3359150" y="3206750"/>
          <p14:tracePt t="19216" x="3359150" y="3232150"/>
          <p14:tracePt t="19233" x="3359150" y="3257550"/>
          <p14:tracePt t="19249" x="3359150" y="3276600"/>
          <p14:tracePt t="19266" x="3359150" y="3302000"/>
          <p14:tracePt t="19283" x="3359150" y="3321050"/>
          <p14:tracePt t="19300" x="3359150" y="3359150"/>
          <p14:tracePt t="19316" x="3359150" y="3371850"/>
          <p14:tracePt t="19333" x="3359150" y="3397250"/>
          <p14:tracePt t="19337" x="3359150" y="3416300"/>
          <p14:tracePt t="19350" x="3359150" y="3422650"/>
          <p14:tracePt t="19366" x="3359150" y="3441700"/>
          <p14:tracePt t="19369" x="3359150" y="3454400"/>
          <p14:tracePt t="19383" x="3359150" y="3460750"/>
          <p14:tracePt t="19400" x="3359150" y="3479800"/>
          <p14:tracePt t="19416" x="3359150" y="3492500"/>
          <p14:tracePt t="19433" x="3359150" y="3511550"/>
          <p14:tracePt t="19449" x="3359150" y="3517900"/>
          <p14:tracePt t="19466" x="3359150" y="3530600"/>
          <p14:tracePt t="19483" x="3359150" y="3549650"/>
          <p14:tracePt t="19499" x="3359150" y="3556000"/>
          <p14:tracePt t="19516" x="3359150" y="3575050"/>
          <p14:tracePt t="19533" x="3359150" y="3594100"/>
          <p14:tracePt t="19550" x="3359150" y="3613150"/>
          <p14:tracePt t="19566" x="3359150" y="3632200"/>
          <p14:tracePt t="19583" x="3359150" y="3651250"/>
          <p14:tracePt t="19600" x="3359150" y="3657600"/>
          <p14:tracePt t="19616" x="3359150" y="3670300"/>
          <p14:tracePt t="19633" x="3359150" y="3683000"/>
          <p14:tracePt t="19649" x="3359150" y="3689350"/>
          <p14:tracePt t="19666" x="3359150" y="3695700"/>
          <p14:tracePt t="19683" x="3359150" y="3702050"/>
          <p14:tracePt t="19699" x="3359150" y="3714750"/>
          <p14:tracePt t="19716" x="3359150" y="3727450"/>
          <p14:tracePt t="19749" x="3359150" y="3740150"/>
          <p14:tracePt t="19766" x="3359150" y="3752850"/>
          <p14:tracePt t="19768" x="3359150" y="3759200"/>
          <p14:tracePt t="19783" x="3359150" y="3765550"/>
          <p14:tracePt t="19896" x="3359150" y="3771900"/>
          <p14:tracePt t="19919" x="3371850" y="3771900"/>
          <p14:tracePt t="19927" x="3371850" y="3759200"/>
          <p14:tracePt t="19935" x="3371850" y="3733800"/>
          <p14:tracePt t="19949" x="3378200" y="3702050"/>
          <p14:tracePt t="19966" x="3384550" y="3625850"/>
          <p14:tracePt t="19983" x="3403600" y="3467100"/>
          <p14:tracePt t="19999" x="3416300" y="3371850"/>
          <p14:tracePt t="20016" x="3422650" y="3295650"/>
          <p14:tracePt t="20033" x="3435350" y="3219450"/>
          <p14:tracePt t="20049" x="3441700" y="3136900"/>
          <p14:tracePt t="20066" x="3454400" y="3028950"/>
          <p14:tracePt t="20083" x="3454400" y="2908300"/>
          <p14:tracePt t="20099" x="3473450" y="2794000"/>
          <p14:tracePt t="20116" x="3505200" y="2692400"/>
          <p14:tracePt t="20133" x="3517900" y="2609850"/>
          <p14:tracePt t="20149" x="3536950" y="2540000"/>
          <p14:tracePt t="20166" x="3543300" y="2476500"/>
          <p14:tracePt t="20183" x="3562350" y="2419350"/>
          <p14:tracePt t="20199" x="3562350" y="2374900"/>
          <p14:tracePt t="20216" x="3562350" y="2349500"/>
          <p14:tracePt t="20233" x="3568700" y="2330450"/>
          <p14:tracePt t="20249" x="3575050" y="2298700"/>
          <p14:tracePt t="20266" x="3575050" y="2279650"/>
          <p14:tracePt t="20283" x="3575050" y="2260600"/>
          <p14:tracePt t="20299" x="3587750" y="2235200"/>
          <p14:tracePt t="20316" x="3587750" y="2216150"/>
          <p14:tracePt t="20333" x="3587750" y="2190750"/>
          <p14:tracePt t="20349" x="3587750" y="2178050"/>
          <p14:tracePt t="20366" x="3587750" y="2171700"/>
          <p14:tracePt t="20552" x="3587750" y="2178050"/>
          <p14:tracePt t="20560" x="3587750" y="2203450"/>
          <p14:tracePt t="20569" x="3581400" y="2228850"/>
          <p14:tracePt t="20583" x="3562350" y="2305050"/>
          <p14:tracePt t="20599" x="3562350" y="2381250"/>
          <p14:tracePt t="20616" x="3562350" y="2451100"/>
          <p14:tracePt t="20633" x="3562350" y="2508250"/>
          <p14:tracePt t="20649" x="3562350" y="2571750"/>
          <p14:tracePt t="20666" x="3562350" y="2616200"/>
          <p14:tracePt t="20683" x="3562350" y="2660650"/>
          <p14:tracePt t="20699" x="3562350" y="2698750"/>
          <p14:tracePt t="20716" x="3562350" y="2749550"/>
          <p14:tracePt t="20733" x="3562350" y="2794000"/>
          <p14:tracePt t="20749" x="3562350" y="2838450"/>
          <p14:tracePt t="20751" x="3562350" y="2863850"/>
          <p14:tracePt t="20766" x="3562350" y="2889250"/>
          <p14:tracePt t="20783" x="3556000" y="2965450"/>
          <p14:tracePt t="20799" x="3556000" y="2997200"/>
          <p14:tracePt t="20816" x="3556000" y="3041650"/>
          <p14:tracePt t="20833" x="3556000" y="3086100"/>
          <p14:tracePt t="20849" x="3556000" y="3136900"/>
          <p14:tracePt t="20866" x="3556000" y="3194050"/>
          <p14:tracePt t="20883" x="3543300" y="3270250"/>
          <p14:tracePt t="20899" x="3543300" y="3340100"/>
          <p14:tracePt t="20916" x="3543300" y="3390900"/>
          <p14:tracePt t="20932" x="3543300" y="3441700"/>
          <p14:tracePt t="20949" x="3543300" y="3479800"/>
          <p14:tracePt t="20951" x="3543300" y="3498850"/>
          <p14:tracePt t="20966" x="3536950" y="3524250"/>
          <p14:tracePt t="20983" x="3536950" y="3568700"/>
          <p14:tracePt t="20999" x="3536950" y="3606800"/>
          <p14:tracePt t="21016" x="3524250" y="3651250"/>
          <p14:tracePt t="21032" x="3524250" y="3689350"/>
          <p14:tracePt t="21049" x="3524250" y="3721100"/>
          <p14:tracePt t="21066" x="3524250" y="3746500"/>
          <p14:tracePt t="21083" x="3511550" y="3765550"/>
          <p14:tracePt t="21099" x="3511550" y="3771900"/>
          <p14:tracePt t="21116" x="3511550" y="3784600"/>
          <p14:tracePt t="21133" x="3511550" y="3797300"/>
          <p14:tracePt t="21255" x="0" y="0"/>
        </p14:tracePtLst>
        <p14:tracePtLst>
          <p14:tracePt t="21921" x="1441450" y="3683000"/>
          <p14:tracePt t="22001" x="1435100" y="3689350"/>
          <p14:tracePt t="22033" x="1460500" y="3695700"/>
          <p14:tracePt t="22041" x="1511300" y="3708400"/>
          <p14:tracePt t="22050" x="1562100" y="3708400"/>
          <p14:tracePt t="22067" x="1682750" y="3708400"/>
          <p14:tracePt t="22083" x="1822450" y="3721100"/>
          <p14:tracePt t="22099" x="1962150" y="3740150"/>
          <p14:tracePt t="22116" x="2082800" y="3740150"/>
          <p14:tracePt t="22133" x="2159000" y="3746500"/>
          <p14:tracePt t="22149" x="2247900" y="3752850"/>
          <p14:tracePt t="22166" x="2305050" y="3752850"/>
          <p14:tracePt t="22167" x="2343150" y="3771900"/>
          <p14:tracePt t="22183" x="2425700" y="3771900"/>
          <p14:tracePt t="22199" x="2533650" y="3778250"/>
          <p14:tracePt t="22216" x="2635250" y="3784600"/>
          <p14:tracePt t="22233" x="2717800" y="3784600"/>
          <p14:tracePt t="22249" x="2794000" y="3784600"/>
          <p14:tracePt t="22266" x="2876550" y="3784600"/>
          <p14:tracePt t="22283" x="2940050" y="3784600"/>
          <p14:tracePt t="22299" x="2997200" y="3803650"/>
          <p14:tracePt t="22316" x="3073400" y="3803650"/>
          <p14:tracePt t="22333" x="3136900" y="3803650"/>
          <p14:tracePt t="22335" x="3162300" y="3803650"/>
          <p14:tracePt t="22349" x="3181350" y="3803650"/>
          <p14:tracePt t="22366" x="3213100" y="3803650"/>
          <p14:tracePt t="22367" x="3219450" y="3803650"/>
          <p14:tracePt t="22383" x="3251200" y="3797300"/>
          <p14:tracePt t="22399" x="3270250" y="3797300"/>
          <p14:tracePt t="22416" x="3295650" y="3797300"/>
          <p14:tracePt t="22433" x="3321050" y="3778250"/>
          <p14:tracePt t="22449" x="3346450" y="3778250"/>
          <p14:tracePt t="22466" x="3371850" y="3759200"/>
          <p14:tracePt t="22483" x="3384550" y="3759200"/>
          <p14:tracePt t="22499" x="3397250" y="3759200"/>
          <p14:tracePt t="22516" x="3409950" y="3752850"/>
          <p14:tracePt t="22549" x="3416300" y="3752850"/>
          <p14:tracePt t="22566" x="3435350" y="3746500"/>
          <p14:tracePt t="22586" x="3448050" y="3746500"/>
          <p14:tracePt t="22600" x="3454400" y="3746500"/>
          <p14:tracePt t="22616" x="3467100" y="3746500"/>
          <p14:tracePt t="22633" x="3473450" y="3740150"/>
          <p14:tracePt t="22833" x="3467100" y="3740150"/>
          <p14:tracePt t="22840" x="3435350" y="3740150"/>
          <p14:tracePt t="22850" x="3390900" y="3740150"/>
          <p14:tracePt t="22866" x="3295650" y="3746500"/>
          <p14:tracePt t="22883" x="3175000" y="3771900"/>
          <p14:tracePt t="22900" x="3048000" y="3771900"/>
          <p14:tracePt t="22916" x="2940050" y="3778250"/>
          <p14:tracePt t="22933" x="2819400" y="3778250"/>
          <p14:tracePt t="22949" x="2692400" y="3778250"/>
          <p14:tracePt t="22966" x="2565400" y="3784600"/>
          <p14:tracePt t="22967" x="2508250" y="3784600"/>
          <p14:tracePt t="22983" x="2368550" y="3784600"/>
          <p14:tracePt t="22999" x="2260600" y="3784600"/>
          <p14:tracePt t="23016" x="2159000" y="3784600"/>
          <p14:tracePt t="23033" x="2051050" y="3784600"/>
          <p14:tracePt t="23049" x="1981200" y="3784600"/>
          <p14:tracePt t="23066" x="1885950" y="3784600"/>
          <p14:tracePt t="23083" x="1790700" y="3784600"/>
          <p14:tracePt t="23099" x="1701800" y="3784600"/>
          <p14:tracePt t="23116" x="1619250" y="3784600"/>
          <p14:tracePt t="23133" x="1543050" y="3784600"/>
          <p14:tracePt t="23149" x="1492250" y="3784600"/>
          <p14:tracePt t="23166" x="1441450" y="3784600"/>
          <p14:tracePt t="23168" x="1397000" y="3784600"/>
          <p14:tracePt t="23183" x="1358900" y="3778250"/>
          <p14:tracePt t="23199" x="1314450" y="3778250"/>
          <p14:tracePt t="23216" x="1257300" y="3771900"/>
          <p14:tracePt t="23233" x="1212850" y="3765550"/>
          <p14:tracePt t="23250" x="1193800" y="3765550"/>
          <p14:tracePt t="23343" x="1187450" y="3765550"/>
          <p14:tracePt t="23383" x="1174750" y="3765550"/>
          <p14:tracePt t="23391" x="1168400" y="3765550"/>
          <p14:tracePt t="23423" x="1174750" y="3771900"/>
          <p14:tracePt t="23431" x="1212850" y="3771900"/>
          <p14:tracePt t="23439" x="1250950" y="3771900"/>
          <p14:tracePt t="23449" x="1282700" y="3771900"/>
          <p14:tracePt t="23466" x="1384300" y="3771900"/>
          <p14:tracePt t="23483" x="1517650" y="3771900"/>
          <p14:tracePt t="23499" x="1682750" y="3784600"/>
          <p14:tracePt t="23516" x="1860550" y="3784600"/>
          <p14:tracePt t="23533" x="2012950" y="3784600"/>
          <p14:tracePt t="23549" x="2127250" y="3784600"/>
          <p14:tracePt t="23566" x="2241550" y="3784600"/>
          <p14:tracePt t="23583" x="2393950" y="3784600"/>
          <p14:tracePt t="23600" x="2495550" y="3784600"/>
          <p14:tracePt t="23616" x="2609850" y="3784600"/>
          <p14:tracePt t="23633" x="2724150" y="3784600"/>
          <p14:tracePt t="23649" x="2832100" y="3784600"/>
          <p14:tracePt t="23666" x="2901950" y="3784600"/>
          <p14:tracePt t="23682" x="2978150" y="3784600"/>
          <p14:tracePt t="23699" x="3041650" y="3784600"/>
          <p14:tracePt t="23716" x="3098800" y="3784600"/>
          <p14:tracePt t="23733" x="3162300" y="3784600"/>
          <p14:tracePt t="23749" x="3213100" y="3784600"/>
          <p14:tracePt t="23766" x="3244850" y="3784600"/>
          <p14:tracePt t="23784" x="3263900" y="3784600"/>
          <p14:tracePt t="23800" x="3270250" y="3784600"/>
          <p14:tracePt t="23817" x="3295650" y="3784600"/>
          <p14:tracePt t="23833" x="3321050" y="3784600"/>
          <p14:tracePt t="23849" x="3352800" y="3784600"/>
          <p14:tracePt t="23866" x="3371850" y="3784600"/>
          <p14:tracePt t="24159" x="0" y="0"/>
        </p14:tracePtLst>
        <p14:tracePtLst>
          <p14:tracePt t="26210" x="2095500" y="3206750"/>
          <p14:tracePt t="26354" x="2108200" y="3206750"/>
          <p14:tracePt t="26368" x="2120900" y="3206750"/>
          <p14:tracePt t="26376" x="2133600" y="3206750"/>
          <p14:tracePt t="26386" x="2133600" y="3213100"/>
          <p14:tracePt t="26399" x="2159000" y="3219450"/>
          <p14:tracePt t="26416" x="2178050" y="3232150"/>
          <p14:tracePt t="26433" x="2184400" y="3232150"/>
          <p14:tracePt t="26450" x="2197100" y="3244850"/>
          <p14:tracePt t="26466" x="2209800" y="3257550"/>
          <p14:tracePt t="26483" x="2222500" y="3276600"/>
          <p14:tracePt t="26499" x="2241550" y="3308350"/>
          <p14:tracePt t="26516" x="2247900" y="3333750"/>
          <p14:tracePt t="26533" x="2254250" y="3352800"/>
          <p14:tracePt t="26550" x="2260600" y="3365500"/>
          <p14:tracePt t="26566" x="2260600" y="3371850"/>
          <p14:tracePt t="26583" x="2266950" y="3397250"/>
          <p14:tracePt t="26599" x="2266950" y="3403600"/>
          <p14:tracePt t="26616" x="2279650" y="3416300"/>
          <p14:tracePt t="26633" x="2286000" y="3422650"/>
          <p14:tracePt t="26649" x="2286000" y="3429000"/>
          <p14:tracePt t="26671" x="2298700" y="3441700"/>
          <p14:tracePt t="26695" x="2305050" y="3448050"/>
          <p14:tracePt t="26703" x="2305050" y="3460750"/>
          <p14:tracePt t="26880" x="0" y="0"/>
        </p14:tracePtLst>
        <p14:tracePtLst>
          <p14:tracePt t="27922" x="7308850" y="3232150"/>
          <p14:tracePt t="28023" x="7289800" y="3232150"/>
          <p14:tracePt t="28031" x="7264400" y="3232150"/>
          <p14:tracePt t="28039" x="7239000" y="3219450"/>
          <p14:tracePt t="28049" x="7200900" y="3219450"/>
          <p14:tracePt t="28066" x="7080250" y="3200400"/>
          <p14:tracePt t="28083" x="6953250" y="3175000"/>
          <p14:tracePt t="28099" x="6819900" y="3162300"/>
          <p14:tracePt t="28116" x="6673850" y="3149600"/>
          <p14:tracePt t="28133" x="6502400" y="3143250"/>
          <p14:tracePt t="28150" x="6343650" y="3143250"/>
          <p14:tracePt t="28152" x="6248400" y="3136900"/>
          <p14:tracePt t="28167" x="6165850" y="3130550"/>
          <p14:tracePt t="28168" x="6070600" y="3111500"/>
          <p14:tracePt t="28183" x="5873750" y="3092450"/>
          <p14:tracePt t="28200" x="5727700" y="3092450"/>
          <p14:tracePt t="28216" x="5600700" y="3092450"/>
          <p14:tracePt t="28233" x="5473700" y="3092450"/>
          <p14:tracePt t="28249" x="5353050" y="3092450"/>
          <p14:tracePt t="28266" x="5232400" y="3092450"/>
          <p14:tracePt t="28283" x="5099050" y="3092450"/>
          <p14:tracePt t="28300" x="4946650" y="3092450"/>
          <p14:tracePt t="28316" x="4794250" y="3111500"/>
          <p14:tracePt t="28333" x="4660900" y="3149600"/>
          <p14:tracePt t="28349" x="4565650" y="3175000"/>
          <p14:tracePt t="28366" x="4514850" y="3200400"/>
          <p14:tracePt t="28368" x="4489450" y="3213100"/>
          <p14:tracePt t="28383" x="4451350" y="3238500"/>
          <p14:tracePt t="28399" x="4425950" y="3263900"/>
          <p14:tracePt t="28416" x="4406900" y="3282950"/>
          <p14:tracePt t="28433" x="4394200" y="3321050"/>
          <p14:tracePt t="28449" x="4368800" y="3352800"/>
          <p14:tracePt t="28466" x="4356100" y="3403600"/>
          <p14:tracePt t="28483" x="4349750" y="3454400"/>
          <p14:tracePt t="28499" x="4349750" y="3517900"/>
          <p14:tracePt t="28516" x="4349750" y="3568700"/>
          <p14:tracePt t="28533" x="4375150" y="3651250"/>
          <p14:tracePt t="28549" x="4400550" y="3695700"/>
          <p14:tracePt t="28566" x="4425950" y="3740150"/>
          <p14:tracePt t="28567" x="4445000" y="3759200"/>
          <p14:tracePt t="28583" x="4502150" y="3810000"/>
          <p14:tracePt t="28599" x="4610100" y="3879850"/>
          <p14:tracePt t="28616" x="4756150" y="3943350"/>
          <p14:tracePt t="28633" x="4895850" y="4006850"/>
          <p14:tracePt t="28649" x="5035550" y="4051300"/>
          <p14:tracePt t="28666" x="5187950" y="4108450"/>
          <p14:tracePt t="28683" x="5372100" y="4152900"/>
          <p14:tracePt t="28699" x="5537200" y="4191000"/>
          <p14:tracePt t="28716" x="5708650" y="4216400"/>
          <p14:tracePt t="28733" x="5886450" y="4241800"/>
          <p14:tracePt t="28749" x="6026150" y="4260850"/>
          <p14:tracePt t="28766" x="6172200" y="4267200"/>
          <p14:tracePt t="28767" x="6235700" y="4273550"/>
          <p14:tracePt t="28783" x="6381750" y="4273550"/>
          <p14:tracePt t="28799" x="6534150" y="4273550"/>
          <p14:tracePt t="28816" x="6667500" y="4273550"/>
          <p14:tracePt t="28833" x="6813550" y="4273550"/>
          <p14:tracePt t="28849" x="6940550" y="4273550"/>
          <p14:tracePt t="28866" x="7067550" y="4273550"/>
          <p14:tracePt t="28883" x="7188200" y="4273550"/>
          <p14:tracePt t="28899" x="7334250" y="4273550"/>
          <p14:tracePt t="28916" x="7448550" y="4241800"/>
          <p14:tracePt t="28933" x="7531100" y="4197350"/>
          <p14:tracePt t="28935" x="7575550" y="4178300"/>
          <p14:tracePt t="28949" x="7600950" y="4159250"/>
          <p14:tracePt t="28966" x="7658100" y="4133850"/>
          <p14:tracePt t="28968" x="7689850" y="4114800"/>
          <p14:tracePt t="28983" x="7727950" y="4083050"/>
          <p14:tracePt t="28999" x="7778750" y="4038600"/>
          <p14:tracePt t="29016" x="7848600" y="3975100"/>
          <p14:tracePt t="29033" x="7950200" y="3911600"/>
          <p14:tracePt t="29049" x="8020050" y="3860800"/>
          <p14:tracePt t="29066" x="8051800" y="3829050"/>
          <p14:tracePt t="29083" x="8064500" y="3822700"/>
          <p14:tracePt t="29099" x="8064500" y="3803650"/>
          <p14:tracePt t="29116" x="8077200" y="3778250"/>
          <p14:tracePt t="29133" x="8077200" y="3740150"/>
          <p14:tracePt t="29149" x="8077200" y="3714750"/>
          <p14:tracePt t="29166" x="8070850" y="3689350"/>
          <p14:tracePt t="29167" x="8051800" y="3663950"/>
          <p14:tracePt t="29183" x="8007350" y="3606800"/>
          <p14:tracePt t="29199" x="7931150" y="3517900"/>
          <p14:tracePt t="29216" x="7848600" y="3441700"/>
          <p14:tracePt t="29233" x="7785100" y="3390900"/>
          <p14:tracePt t="29249" x="7715250" y="3352800"/>
          <p14:tracePt t="29266" x="7632700" y="3314700"/>
          <p14:tracePt t="29283" x="7480300" y="3270250"/>
          <p14:tracePt t="29299" x="7270750" y="3206750"/>
          <p14:tracePt t="29316" x="6985000" y="3155950"/>
          <p14:tracePt t="29333" x="6756400" y="3124200"/>
          <p14:tracePt t="29349" x="6610350" y="3105150"/>
          <p14:tracePt t="29366" x="6483350" y="3086100"/>
          <p14:tracePt t="29367" x="6432550" y="3086100"/>
          <p14:tracePt t="29383" x="6311900" y="3079750"/>
          <p14:tracePt t="29399" x="6184900" y="3073400"/>
          <p14:tracePt t="29416" x="6032500" y="3073400"/>
          <p14:tracePt t="29433" x="5899150" y="3073400"/>
          <p14:tracePt t="29449" x="5765800" y="3073400"/>
          <p14:tracePt t="29466" x="5638800" y="3073400"/>
          <p14:tracePt t="29483" x="5499100" y="3073400"/>
          <p14:tracePt t="29499" x="5359400" y="3086100"/>
          <p14:tracePt t="29516" x="5213350" y="3105150"/>
          <p14:tracePt t="29533" x="5073650" y="3124200"/>
          <p14:tracePt t="29549" x="4946650" y="3143250"/>
          <p14:tracePt t="29566" x="4845050" y="3155950"/>
          <p14:tracePt t="29567" x="4794250" y="3162300"/>
          <p14:tracePt t="29583" x="4718050" y="3181350"/>
          <p14:tracePt t="29599" x="4622800" y="3194050"/>
          <p14:tracePt t="29616" x="4540250" y="3225800"/>
          <p14:tracePt t="29633" x="4483100" y="3244850"/>
          <p14:tracePt t="29649" x="4425950" y="3257550"/>
          <p14:tracePt t="29666" x="4387850" y="3289300"/>
          <p14:tracePt t="29683" x="4349750" y="3314700"/>
          <p14:tracePt t="29699" x="4318000" y="3340100"/>
          <p14:tracePt t="29716" x="4292600" y="3378200"/>
          <p14:tracePt t="29733" x="4267200" y="3429000"/>
          <p14:tracePt t="29749" x="4241800" y="3486150"/>
          <p14:tracePt t="29766" x="4229100" y="3536950"/>
          <p14:tracePt t="29768" x="4216400" y="3562350"/>
          <p14:tracePt t="29783" x="4210050" y="3594100"/>
          <p14:tracePt t="29799" x="4210050" y="3625850"/>
          <p14:tracePt t="29816" x="4210050" y="3676650"/>
          <p14:tracePt t="29833" x="4210050" y="3727450"/>
          <p14:tracePt t="29850" x="4216400" y="3790950"/>
          <p14:tracePt t="29866" x="4241800" y="3854450"/>
          <p14:tracePt t="29883" x="4267200" y="3905250"/>
          <p14:tracePt t="29899" x="4298950" y="3956050"/>
          <p14:tracePt t="29916" x="4368800" y="4006850"/>
          <p14:tracePt t="29933" x="4464050" y="4057650"/>
          <p14:tracePt t="29949" x="4552950" y="4108450"/>
          <p14:tracePt t="29966" x="4654550" y="4152900"/>
          <p14:tracePt t="29983" x="4819650" y="4210050"/>
          <p14:tracePt t="29999" x="4933950" y="4241800"/>
          <p14:tracePt t="30016" x="5067300" y="4279900"/>
          <p14:tracePt t="30033" x="5175250" y="4292600"/>
          <p14:tracePt t="30049" x="5295900" y="4311650"/>
          <p14:tracePt t="30066" x="5397500" y="4318000"/>
          <p14:tracePt t="30083" x="5518150" y="4337050"/>
          <p14:tracePt t="30099" x="5657850" y="4349750"/>
          <p14:tracePt t="30116" x="5803900" y="4375150"/>
          <p14:tracePt t="30133" x="5949950" y="4394200"/>
          <p14:tracePt t="30149" x="6108700" y="4413250"/>
          <p14:tracePt t="30166" x="6280150" y="4432300"/>
          <p14:tracePt t="30183" x="6515100" y="4445000"/>
          <p14:tracePt t="30199" x="6642100" y="4445000"/>
          <p14:tracePt t="30216" x="6762750" y="4445000"/>
          <p14:tracePt t="30233" x="6864350" y="4438650"/>
          <p14:tracePt t="30249" x="6965950" y="4406900"/>
          <p14:tracePt t="30266" x="7067550" y="4381500"/>
          <p14:tracePt t="30283" x="7156450" y="4362450"/>
          <p14:tracePt t="30299" x="7245350" y="4343400"/>
          <p14:tracePt t="30316" x="7315200" y="4318000"/>
          <p14:tracePt t="30333" x="7391400" y="4292600"/>
          <p14:tracePt t="30349" x="7473950" y="4248150"/>
          <p14:tracePt t="30366" x="7581900" y="4184650"/>
          <p14:tracePt t="30383" x="7747000" y="4051300"/>
          <p14:tracePt t="30399" x="7874000" y="3968750"/>
          <p14:tracePt t="30416" x="7950200" y="3911600"/>
          <p14:tracePt t="30433" x="7981950" y="3879850"/>
          <p14:tracePt t="30449" x="8020050" y="3829050"/>
          <p14:tracePt t="30466" x="8051800" y="3790950"/>
          <p14:tracePt t="30483" x="8070850" y="3752850"/>
          <p14:tracePt t="30499" x="8083550" y="3721100"/>
          <p14:tracePt t="30516" x="8083550" y="3683000"/>
          <p14:tracePt t="30533" x="8083550" y="3657600"/>
          <p14:tracePt t="30549" x="8083550" y="3625850"/>
          <p14:tracePt t="30551" x="8077200" y="3619500"/>
          <p14:tracePt t="30567" x="8070850" y="3594100"/>
          <p14:tracePt t="30583" x="8058150" y="3575050"/>
          <p14:tracePt t="30599" x="8020050" y="3543300"/>
          <p14:tracePt t="30616" x="7975600" y="3511550"/>
          <p14:tracePt t="30633" x="7867650" y="3441700"/>
          <p14:tracePt t="30649" x="7715250" y="3352800"/>
          <p14:tracePt t="30666" x="7562850" y="3295650"/>
          <p14:tracePt t="30683" x="7461250" y="3270250"/>
          <p14:tracePt t="30699" x="7346950" y="3251200"/>
          <p14:tracePt t="30716" x="7207250" y="3232150"/>
          <p14:tracePt t="30733" x="7073900" y="3219450"/>
          <p14:tracePt t="30749" x="6902450" y="3187700"/>
          <p14:tracePt t="30752" x="6819900" y="3175000"/>
          <p14:tracePt t="30766" x="6731000" y="3162300"/>
          <p14:tracePt t="30783" x="6502400" y="3143250"/>
          <p14:tracePt t="30799" x="6369050" y="3143250"/>
          <p14:tracePt t="30816" x="6242050" y="3143250"/>
          <p14:tracePt t="30833" x="6115050" y="3143250"/>
          <p14:tracePt t="30849" x="5975350" y="3143250"/>
          <p14:tracePt t="30866" x="5829300" y="3143250"/>
          <p14:tracePt t="30883" x="5670550" y="3143250"/>
          <p14:tracePt t="30899" x="5543550" y="3143250"/>
          <p14:tracePt t="30916" x="5422900" y="3143250"/>
          <p14:tracePt t="30933" x="5295900" y="3168650"/>
          <p14:tracePt t="30949" x="5162550" y="3181350"/>
          <p14:tracePt t="30951" x="5080000" y="3194050"/>
          <p14:tracePt t="30966" x="5029200" y="3200400"/>
          <p14:tracePt t="30983" x="4864100" y="3225800"/>
          <p14:tracePt t="30999" x="4768850" y="3238500"/>
          <p14:tracePt t="31016" x="4692650" y="3244850"/>
          <p14:tracePt t="31033" x="4603750" y="3263900"/>
          <p14:tracePt t="31049" x="4533900" y="3289300"/>
          <p14:tracePt t="31066" x="4457700" y="3308350"/>
          <p14:tracePt t="31083" x="4387850" y="3333750"/>
          <p14:tracePt t="31099" x="4343400" y="3359150"/>
          <p14:tracePt t="31116" x="4311650" y="3378200"/>
          <p14:tracePt t="31133" x="4292600" y="3397250"/>
          <p14:tracePt t="31149" x="4286250" y="3422650"/>
          <p14:tracePt t="31166" x="4273550" y="3441700"/>
          <p14:tracePt t="31183" x="4248150" y="3498850"/>
          <p14:tracePt t="31199" x="4241800" y="3524250"/>
          <p14:tracePt t="31216" x="4235450" y="3556000"/>
          <p14:tracePt t="31232" x="4235450" y="3587750"/>
          <p14:tracePt t="31249" x="4235450" y="3632200"/>
          <p14:tracePt t="31266" x="4235450" y="3689350"/>
          <p14:tracePt t="31283" x="4260850" y="3752850"/>
          <p14:tracePt t="31299" x="4305300" y="3810000"/>
          <p14:tracePt t="31316" x="4349750" y="3867150"/>
          <p14:tracePt t="31333" x="4432300" y="3937000"/>
          <p14:tracePt t="31349" x="4521200" y="4006850"/>
          <p14:tracePt t="31352" x="4572000" y="4038600"/>
          <p14:tracePt t="31366" x="4603750" y="4051300"/>
          <p14:tracePt t="31383" x="4743450" y="4133850"/>
          <p14:tracePt t="31399" x="4870450" y="4178300"/>
          <p14:tracePt t="31416" x="5003800" y="4216400"/>
          <p14:tracePt t="31433" x="5149850" y="4254500"/>
          <p14:tracePt t="31449" x="5314950" y="4292600"/>
          <p14:tracePt t="31467" x="5461000" y="4318000"/>
          <p14:tracePt t="31483" x="5619750" y="4337050"/>
          <p14:tracePt t="31499" x="5784850" y="4362450"/>
          <p14:tracePt t="31516" x="5956300" y="4381500"/>
          <p14:tracePt t="31533" x="6121400" y="4381500"/>
          <p14:tracePt t="31549" x="6292850" y="4381500"/>
          <p14:tracePt t="31566" x="6451600" y="4381500"/>
          <p14:tracePt t="31567" x="6540500" y="4381500"/>
          <p14:tracePt t="31583" x="6699250" y="4381500"/>
          <p14:tracePt t="31599" x="6851650" y="4381500"/>
          <p14:tracePt t="31616" x="6991350" y="4375150"/>
          <p14:tracePt t="31632" x="7137400" y="4330700"/>
          <p14:tracePt t="31649" x="7283450" y="4267200"/>
          <p14:tracePt t="31666" x="7435850" y="4203700"/>
          <p14:tracePt t="31682" x="7600950" y="4152900"/>
          <p14:tracePt t="31699" x="7753350" y="4121150"/>
          <p14:tracePt t="31716" x="7886700" y="4076700"/>
          <p14:tracePt t="31732" x="7975600" y="4044950"/>
          <p14:tracePt t="31749" x="8020050" y="4006850"/>
          <p14:tracePt t="31766" x="8064500" y="3949700"/>
          <p14:tracePt t="31767" x="8077200" y="3924300"/>
          <p14:tracePt t="31783" x="8121650" y="3860800"/>
          <p14:tracePt t="31799" x="8134350" y="3829050"/>
          <p14:tracePt t="31816" x="8153400" y="3797300"/>
          <p14:tracePt t="31833" x="8159750" y="3778250"/>
          <p14:tracePt t="31849" x="8159750" y="3752850"/>
          <p14:tracePt t="31866" x="8159750" y="3714750"/>
          <p14:tracePt t="31883" x="8159750" y="3683000"/>
          <p14:tracePt t="31899" x="8140700" y="3632200"/>
          <p14:tracePt t="31916" x="8102600" y="3568700"/>
          <p14:tracePt t="31933" x="8020050" y="3473450"/>
          <p14:tracePt t="31949" x="7918450" y="3403600"/>
          <p14:tracePt t="31966" x="7785100" y="3340100"/>
          <p14:tracePt t="31967" x="7708900" y="3308350"/>
          <p14:tracePt t="31983" x="7524750" y="3251200"/>
          <p14:tracePt t="31999" x="7289800" y="3206750"/>
          <p14:tracePt t="32016" x="7029450" y="3168650"/>
          <p14:tracePt t="32033" x="6737350" y="3143250"/>
          <p14:tracePt t="32049" x="6502400" y="3130550"/>
          <p14:tracePt t="32066" x="6337300" y="3130550"/>
          <p14:tracePt t="32083" x="6191250" y="3130550"/>
          <p14:tracePt t="32099" x="6038850" y="3130550"/>
          <p14:tracePt t="32116" x="5861050" y="3130550"/>
          <p14:tracePt t="32132" x="5683250" y="3130550"/>
          <p14:tracePt t="32149" x="5524500" y="3130550"/>
          <p14:tracePt t="32166" x="5397500" y="3143250"/>
          <p14:tracePt t="32167" x="5340350" y="3149600"/>
          <p14:tracePt t="32183" x="5238750" y="3175000"/>
          <p14:tracePt t="32199" x="5143500" y="3187700"/>
          <p14:tracePt t="32216" x="5022850" y="3206750"/>
          <p14:tracePt t="32233" x="4921250" y="3232150"/>
          <p14:tracePt t="32249" x="4826000" y="3251200"/>
          <p14:tracePt t="32266" x="4749800" y="3282950"/>
          <p14:tracePt t="32283" x="4692650" y="3314700"/>
          <p14:tracePt t="32299" x="4660900" y="3333750"/>
          <p14:tracePt t="32316" x="4641850" y="3359150"/>
          <p14:tracePt t="32333" x="4635500" y="3378200"/>
          <p14:tracePt t="32349" x="4622800" y="3403600"/>
          <p14:tracePt t="32366" x="4616450" y="3422650"/>
          <p14:tracePt t="32367" x="4603750" y="3441700"/>
          <p14:tracePt t="32383" x="4597400" y="3460750"/>
          <p14:tracePt t="32399" x="4597400" y="3479800"/>
          <p14:tracePt t="32416" x="4597400" y="3505200"/>
          <p14:tracePt t="32432" x="4597400" y="3549650"/>
          <p14:tracePt t="32449" x="4597400" y="3587750"/>
          <p14:tracePt t="32466" x="4597400" y="3625850"/>
          <p14:tracePt t="32482" x="4597400" y="3644900"/>
          <p14:tracePt t="32499" x="4597400" y="3663950"/>
          <p14:tracePt t="32516" x="4603750" y="3695700"/>
          <p14:tracePt t="32533" x="4641850" y="3752850"/>
          <p14:tracePt t="32549" x="4699000" y="3803650"/>
          <p14:tracePt t="32566" x="4737100" y="3835400"/>
          <p14:tracePt t="32567" x="4749800" y="3848100"/>
          <p14:tracePt t="32583" x="4775200" y="3860800"/>
          <p14:tracePt t="32599" x="4806950" y="3867150"/>
          <p14:tracePt t="32616" x="4845050" y="3892550"/>
          <p14:tracePt t="32633" x="4921250" y="3924300"/>
          <p14:tracePt t="32649" x="5029200" y="3975100"/>
          <p14:tracePt t="32666" x="5130800" y="4013200"/>
          <p14:tracePt t="32683" x="5219700" y="4044950"/>
          <p14:tracePt t="32699" x="5314950" y="4076700"/>
          <p14:tracePt t="32716" x="5422900" y="4102100"/>
          <p14:tracePt t="32733" x="5549900" y="4140200"/>
          <p14:tracePt t="32736" x="5619750" y="4152900"/>
          <p14:tracePt t="32749" x="5670550" y="4159250"/>
          <p14:tracePt t="32766" x="5765800" y="4171950"/>
          <p14:tracePt t="32769" x="5791200" y="4171950"/>
          <p14:tracePt t="32783" x="5835650" y="4171950"/>
          <p14:tracePt t="32799" x="5842000" y="4171950"/>
          <p14:tracePt t="32847" x="0" y="0"/>
        </p14:tracePtLst>
        <p14:tracePtLst>
          <p14:tracePt t="33593" x="3365500" y="2273300"/>
          <p14:tracePt t="33799" x="3365500" y="2286000"/>
          <p14:tracePt t="33807" x="3365500" y="2305050"/>
          <p14:tracePt t="33816" x="3359150" y="2317750"/>
          <p14:tracePt t="33832" x="3352800" y="2336800"/>
          <p14:tracePt t="33849" x="3340100" y="2355850"/>
          <p14:tracePt t="33866" x="3333750" y="2381250"/>
          <p14:tracePt t="33883" x="3327400" y="2393950"/>
          <p14:tracePt t="33899" x="3327400" y="2413000"/>
          <p14:tracePt t="33916" x="3314700" y="2419350"/>
          <p14:tracePt t="33932" x="3314700" y="2438400"/>
          <p14:tracePt t="33949" x="3308350" y="2451100"/>
          <p14:tracePt t="33950" x="3302000" y="2463800"/>
          <p14:tracePt t="33966" x="3295650" y="2463800"/>
          <p14:tracePt t="33967" x="3295650" y="2476500"/>
          <p14:tracePt t="33983" x="3289300" y="2501900"/>
          <p14:tracePt t="33999" x="3276600" y="2533650"/>
          <p14:tracePt t="34016" x="3263900" y="2571750"/>
          <p14:tracePt t="34033" x="3251200" y="2609850"/>
          <p14:tracePt t="34049" x="3238500" y="2647950"/>
          <p14:tracePt t="34066" x="3225800" y="2686050"/>
          <p14:tracePt t="34083" x="3219450" y="2705100"/>
          <p14:tracePt t="34100" x="3213100" y="2736850"/>
          <p14:tracePt t="34116" x="3206750" y="2768600"/>
          <p14:tracePt t="34119" x="3200400" y="2781300"/>
          <p14:tracePt t="34133" x="3194050" y="2794000"/>
          <p14:tracePt t="34149" x="3181350" y="2832100"/>
          <p14:tracePt t="34152" x="3181350" y="2857500"/>
          <p14:tracePt t="34166" x="3175000" y="2876550"/>
          <p14:tracePt t="34183" x="3155950" y="2933700"/>
          <p14:tracePt t="34199" x="3143250" y="2978150"/>
          <p14:tracePt t="34216" x="3130550" y="3028950"/>
          <p14:tracePt t="34233" x="3098800" y="3098800"/>
          <p14:tracePt t="34249" x="3086100" y="3124200"/>
          <p14:tracePt t="34266" x="3067050" y="3155950"/>
          <p14:tracePt t="34283" x="3060700" y="3181350"/>
          <p14:tracePt t="34299" x="3048000" y="3200400"/>
          <p14:tracePt t="34316" x="3035300" y="3232150"/>
          <p14:tracePt t="34333" x="3016250" y="3251200"/>
          <p14:tracePt t="34350" x="3003550" y="3282950"/>
          <p14:tracePt t="34351" x="2997200" y="3289300"/>
          <p14:tracePt t="34366" x="2978150" y="3308350"/>
          <p14:tracePt t="34383" x="2959100" y="3327400"/>
          <p14:tracePt t="34399" x="2952750" y="3327400"/>
          <p14:tracePt t="34416" x="2940050" y="3340100"/>
          <p14:tracePt t="34439" x="2933700" y="3352800"/>
          <p14:tracePt t="34487" x="0" y="0"/>
        </p14:tracePtLst>
        <p14:tracePtLst>
          <p14:tracePt t="34903" x="2692400" y="3409950"/>
          <p14:tracePt t="34927" x="2686050" y="3409950"/>
          <p14:tracePt t="35073" x="2667000" y="3416300"/>
          <p14:tracePt t="35080" x="2622550" y="3422650"/>
          <p14:tracePt t="35090" x="2578100" y="3422650"/>
          <p14:tracePt t="35099" x="2527300" y="3435350"/>
          <p14:tracePt t="35116" x="2406650" y="3448050"/>
          <p14:tracePt t="35133" x="2266950" y="3479800"/>
          <p14:tracePt t="35149" x="2159000" y="3486150"/>
          <p14:tracePt t="35166" x="2101850" y="3486150"/>
          <p14:tracePt t="35168" x="2095500" y="3486150"/>
          <p14:tracePt t="35183" x="2082800" y="3486150"/>
          <p14:tracePt t="35361" x="2051050" y="3511550"/>
          <p14:tracePt t="35368" x="2012950" y="3530600"/>
          <p14:tracePt t="35384" x="1962150" y="3556000"/>
          <p14:tracePt t="35400" x="1905000" y="3594100"/>
          <p14:tracePt t="35416" x="1860550" y="3613150"/>
          <p14:tracePt t="35433" x="1835150" y="3625850"/>
          <p14:tracePt t="35449" x="1816100" y="3638550"/>
          <p14:tracePt t="35466" x="1803400" y="3644900"/>
          <p14:tracePt t="35483" x="1784350" y="3657600"/>
          <p14:tracePt t="35499" x="1765300" y="3663950"/>
          <p14:tracePt t="35516" x="1752600" y="3670300"/>
          <p14:tracePt t="35533" x="1739900" y="3676650"/>
          <p14:tracePt t="35549" x="1720850" y="3683000"/>
          <p14:tracePt t="35566" x="1701800" y="3689350"/>
          <p14:tracePt t="35583" x="1657350" y="3702050"/>
          <p14:tracePt t="35599" x="1638300" y="3708400"/>
          <p14:tracePt t="35616" x="1619250" y="3721100"/>
          <p14:tracePt t="35633" x="1587500" y="3733800"/>
          <p14:tracePt t="35650" x="1574800" y="3740150"/>
          <p14:tracePt t="35666" x="1555750" y="3746500"/>
          <p14:tracePt t="35815" x="0" y="0"/>
        </p14:tracePtLst>
        <p14:tracePtLst>
          <p14:tracePt t="36329" x="1492250" y="3663950"/>
          <p14:tracePt t="36447" x="1485900" y="3657600"/>
          <p14:tracePt t="36456" x="1492250" y="3638550"/>
          <p14:tracePt t="36466" x="1504950" y="3625850"/>
          <p14:tracePt t="36483" x="1549400" y="3587750"/>
          <p14:tracePt t="36499" x="1606550" y="3536950"/>
          <p14:tracePt t="36516" x="1657350" y="3505200"/>
          <p14:tracePt t="36533" x="1708150" y="3473450"/>
          <p14:tracePt t="36549" x="1746250" y="3441700"/>
          <p14:tracePt t="36566" x="1765300" y="3429000"/>
          <p14:tracePt t="36583" x="1809750" y="3397250"/>
          <p14:tracePt t="36599" x="1841500" y="3371850"/>
          <p14:tracePt t="36616" x="1885950" y="3333750"/>
          <p14:tracePt t="36633" x="1917700" y="3308350"/>
          <p14:tracePt t="36649" x="1949450" y="3282950"/>
          <p14:tracePt t="36666" x="1987550" y="3270250"/>
          <p14:tracePt t="36683" x="2012950" y="3251200"/>
          <p14:tracePt t="36699" x="2051050" y="3225800"/>
          <p14:tracePt t="36716" x="2101850" y="3187700"/>
          <p14:tracePt t="36733" x="2159000" y="3162300"/>
          <p14:tracePt t="36749" x="2235200" y="3117850"/>
          <p14:tracePt t="36766" x="2292350" y="3079750"/>
          <p14:tracePt t="36783" x="2362200" y="3041650"/>
          <p14:tracePt t="36799" x="2400300" y="3022600"/>
          <p14:tracePt t="36816" x="2444750" y="2997200"/>
          <p14:tracePt t="36833" x="2501900" y="2965450"/>
          <p14:tracePt t="36849" x="2559050" y="2933700"/>
          <p14:tracePt t="36866" x="2641600" y="2901950"/>
          <p14:tracePt t="36883" x="2749550" y="2851150"/>
          <p14:tracePt t="36899" x="2813050" y="2825750"/>
          <p14:tracePt t="36916" x="2863850" y="2794000"/>
          <p14:tracePt t="36933" x="2889250" y="2768600"/>
          <p14:tracePt t="36949" x="2908300" y="2736850"/>
          <p14:tracePt t="36966" x="2933700" y="2705100"/>
          <p14:tracePt t="36983" x="2978150" y="2667000"/>
          <p14:tracePt t="36999" x="3009900" y="2635250"/>
          <p14:tracePt t="37016" x="3054350" y="2603500"/>
          <p14:tracePt t="37033" x="3086100" y="2578100"/>
          <p14:tracePt t="37050" x="3124200" y="2552700"/>
          <p14:tracePt t="37066" x="3162300" y="2527300"/>
          <p14:tracePt t="37083" x="3187700" y="2501900"/>
          <p14:tracePt t="37099" x="3213100" y="2489200"/>
          <p14:tracePt t="37116" x="3232150" y="2470150"/>
          <p14:tracePt t="37133" x="3244850" y="2457450"/>
          <p14:tracePt t="37149" x="3257550" y="2444750"/>
          <p14:tracePt t="37151" x="3270250" y="2438400"/>
          <p14:tracePt t="37183" x="3295650" y="2419350"/>
          <p14:tracePt t="37199" x="3327400" y="2406650"/>
          <p14:tracePt t="37216" x="3340100" y="2400300"/>
          <p14:tracePt t="37232" x="3352800" y="2387600"/>
          <p14:tracePt t="37249" x="3359150" y="2381250"/>
          <p14:tracePt t="37266" x="3371850" y="2374900"/>
          <p14:tracePt t="37283" x="3384550" y="2355850"/>
          <p14:tracePt t="37299" x="3390900" y="2355850"/>
          <p14:tracePt t="37316" x="3403600" y="2349500"/>
          <p14:tracePt t="37333" x="3403600" y="2343150"/>
          <p14:tracePt t="37655" x="3397250" y="2349500"/>
          <p14:tracePt t="37663" x="3384550" y="2362200"/>
          <p14:tracePt t="37672" x="3359150" y="2381250"/>
          <p14:tracePt t="37683" x="3346450" y="2393950"/>
          <p14:tracePt t="37699" x="3308350" y="2425700"/>
          <p14:tracePt t="37716" x="3276600" y="2457450"/>
          <p14:tracePt t="37733" x="3257550" y="2482850"/>
          <p14:tracePt t="37749" x="3225800" y="2520950"/>
          <p14:tracePt t="37751" x="3219450" y="2533650"/>
          <p14:tracePt t="37766" x="3206750" y="2546350"/>
          <p14:tracePt t="37783" x="3162300" y="2590800"/>
          <p14:tracePt t="37799" x="3124200" y="2635250"/>
          <p14:tracePt t="37816" x="3073400" y="2686050"/>
          <p14:tracePt t="37832" x="3016250" y="2717800"/>
          <p14:tracePt t="37849" x="2971800" y="2762250"/>
          <p14:tracePt t="37866" x="2921000" y="2806700"/>
          <p14:tracePt t="37883" x="2889250" y="2832100"/>
          <p14:tracePt t="37899" x="2863850" y="2857500"/>
          <p14:tracePt t="37916" x="2838450" y="2882900"/>
          <p14:tracePt t="37933" x="2800350" y="2914650"/>
          <p14:tracePt t="37949" x="2762250" y="2946400"/>
          <p14:tracePt t="37966" x="2730500" y="2978150"/>
          <p14:tracePt t="37983" x="2686050" y="3009900"/>
          <p14:tracePt t="38000" x="2660650" y="3035300"/>
          <p14:tracePt t="38016" x="2616200" y="3073400"/>
          <p14:tracePt t="38034" x="2571750" y="3111500"/>
          <p14:tracePt t="38049" x="2501900" y="3162300"/>
          <p14:tracePt t="38067" x="2444750" y="3206750"/>
          <p14:tracePt t="38083" x="2368550" y="3263900"/>
          <p14:tracePt t="38100" x="2317750" y="3295650"/>
          <p14:tracePt t="38117" x="2247900" y="3346450"/>
          <p14:tracePt t="38133" x="2190750" y="3371850"/>
          <p14:tracePt t="38149" x="2127250" y="3409950"/>
          <p14:tracePt t="38166" x="2089150" y="3435350"/>
          <p14:tracePt t="38167" x="2057400" y="3448050"/>
          <p14:tracePt t="38183" x="1981200" y="3479800"/>
          <p14:tracePt t="38200" x="1949450" y="3505200"/>
          <p14:tracePt t="38216" x="1905000" y="3530600"/>
          <p14:tracePt t="38233" x="1866900" y="3549650"/>
          <p14:tracePt t="38249" x="1828800" y="3575050"/>
          <p14:tracePt t="38266" x="1797050" y="3594100"/>
          <p14:tracePt t="38283" x="1746250" y="3619500"/>
          <p14:tracePt t="38299" x="1714500" y="3632200"/>
          <p14:tracePt t="38316" x="1663700" y="3657600"/>
          <p14:tracePt t="38333" x="1631950" y="3676650"/>
          <p14:tracePt t="38349" x="1606550" y="3689350"/>
          <p14:tracePt t="38366" x="1587500" y="3702050"/>
          <p14:tracePt t="38368" x="1574800" y="3708400"/>
          <p14:tracePt t="38383" x="1562100" y="3721100"/>
          <p14:tracePt t="38399" x="1536700" y="3733800"/>
          <p14:tracePt t="38416" x="1511300" y="3746500"/>
          <p14:tracePt t="38433" x="1492250" y="3759200"/>
          <p14:tracePt t="38449" x="1479550" y="3765550"/>
          <p14:tracePt t="38466" x="1473200" y="3771900"/>
          <p14:tracePt t="38482" x="1466850" y="3771900"/>
          <p14:tracePt t="38735" x="1466850" y="3765550"/>
          <p14:tracePt t="38743" x="1498600" y="3752850"/>
          <p14:tracePt t="38751" x="1536700" y="3727450"/>
          <p14:tracePt t="38766" x="1562100" y="3702050"/>
          <p14:tracePt t="38784" x="1682750" y="3613150"/>
          <p14:tracePt t="38800" x="1752600" y="3562350"/>
          <p14:tracePt t="38816" x="1828800" y="3511550"/>
          <p14:tracePt t="38833" x="1911350" y="3448050"/>
          <p14:tracePt t="38850" x="1968500" y="3409950"/>
          <p14:tracePt t="38866" x="2006600" y="3359150"/>
          <p14:tracePt t="38883" x="2044700" y="3302000"/>
          <p14:tracePt t="38900" x="2095500" y="3257550"/>
          <p14:tracePt t="38903" x="2114550" y="3238500"/>
          <p14:tracePt t="38916" x="2146300" y="3213100"/>
          <p14:tracePt t="38933" x="2190750" y="3175000"/>
          <p14:tracePt t="38935" x="2222500" y="3143250"/>
          <p14:tracePt t="38949" x="2254250" y="3117850"/>
          <p14:tracePt t="38966" x="2311400" y="3067050"/>
          <p14:tracePt t="38968" x="2343150" y="3041650"/>
          <p14:tracePt t="38983" x="2400300" y="2990850"/>
          <p14:tracePt t="38999" x="2444750" y="2933700"/>
          <p14:tracePt t="39016" x="2470150" y="2895600"/>
          <p14:tracePt t="39033" x="2514600" y="2838450"/>
          <p14:tracePt t="39049" x="2533650" y="2819400"/>
          <p14:tracePt t="39066" x="2552700" y="2806700"/>
          <p14:tracePt t="39083" x="2571750" y="2781300"/>
          <p14:tracePt t="39099" x="2590800" y="2749550"/>
          <p14:tracePt t="39116" x="2616200" y="2724150"/>
          <p14:tracePt t="39133" x="2647950" y="2692400"/>
          <p14:tracePt t="39149" x="2673350" y="2660650"/>
          <p14:tracePt t="39166" x="2692400" y="2647950"/>
          <p14:tracePt t="39168" x="2711450" y="2635250"/>
          <p14:tracePt t="39183" x="2724150" y="2616200"/>
          <p14:tracePt t="39199" x="2743200" y="2603500"/>
          <p14:tracePt t="39216" x="2762250" y="2584450"/>
          <p14:tracePt t="39233" x="2781300" y="2565400"/>
          <p14:tracePt t="39249" x="2806700" y="2546350"/>
          <p14:tracePt t="39266" x="2825750" y="2533650"/>
          <p14:tracePt t="39283" x="2844800" y="2520950"/>
          <p14:tracePt t="39299" x="2857500" y="2508250"/>
          <p14:tracePt t="39316" x="2863850" y="2495550"/>
          <p14:tracePt t="39333" x="2882900" y="2476500"/>
          <p14:tracePt t="39349" x="2889250" y="2463800"/>
          <p14:tracePt t="39366" x="2901950" y="2451100"/>
          <p14:tracePt t="39383" x="2921000" y="2432050"/>
          <p14:tracePt t="39399" x="2927350" y="2419350"/>
          <p14:tracePt t="39416" x="2933700" y="2413000"/>
          <p14:tracePt t="39433" x="2933700" y="2406650"/>
          <p14:tracePt t="39449" x="2940050" y="2400300"/>
          <p14:tracePt t="40063" x="2946400" y="2400300"/>
          <p14:tracePt t="40071" x="2959100" y="2400300"/>
          <p14:tracePt t="40080" x="2971800" y="2400300"/>
          <p14:tracePt t="40087" x="2984500" y="2400300"/>
          <p14:tracePt t="40099" x="2990850" y="2387600"/>
          <p14:tracePt t="40116" x="3016250" y="2387600"/>
          <p14:tracePt t="40132" x="3035300" y="2381250"/>
          <p14:tracePt t="40149" x="3054350" y="2381250"/>
          <p14:tracePt t="40166" x="3067050" y="2381250"/>
          <p14:tracePt t="40183" x="3073400" y="2374900"/>
          <p14:tracePt t="40199" x="3105150" y="2368550"/>
          <p14:tracePt t="40216" x="3117850" y="2368550"/>
          <p14:tracePt t="40233" x="3143250" y="2362200"/>
          <p14:tracePt t="40249" x="3162300" y="2362200"/>
          <p14:tracePt t="40266" x="3175000" y="2355850"/>
          <p14:tracePt t="40283" x="3181350" y="2355850"/>
          <p14:tracePt t="40299" x="3194050" y="2355850"/>
          <p14:tracePt t="40316" x="3200400" y="2343150"/>
          <p14:tracePt t="40333" x="3219450" y="2336800"/>
          <p14:tracePt t="40349" x="3232150" y="2330450"/>
          <p14:tracePt t="40366" x="3244850" y="2324100"/>
          <p14:tracePt t="40392" x="3244850" y="2317750"/>
          <p14:tracePt t="40400" x="3257550" y="2317750"/>
          <p14:tracePt t="40416" x="3282950" y="2317750"/>
          <p14:tracePt t="40433" x="3340100" y="2311400"/>
          <p14:tracePt t="40449" x="3390900" y="2311400"/>
          <p14:tracePt t="40466" x="3416300" y="2311400"/>
          <p14:tracePt t="40483" x="3429000" y="2298700"/>
          <p14:tracePt t="40631" x="0" y="0"/>
        </p14:tracePtLst>
        <p14:tracePtLst>
          <p14:tracePt t="41425" x="2228850" y="3168650"/>
          <p14:tracePt t="41552" x="2228850" y="3175000"/>
          <p14:tracePt t="41562" x="2235200" y="3181350"/>
          <p14:tracePt t="41569" x="2241550" y="3187700"/>
          <p14:tracePt t="41583" x="2266950" y="3200400"/>
          <p14:tracePt t="41600" x="2279650" y="3219450"/>
          <p14:tracePt t="41616" x="2292350" y="3232150"/>
          <p14:tracePt t="41633" x="2305050" y="3251200"/>
          <p14:tracePt t="41650" x="2311400" y="3257550"/>
          <p14:tracePt t="41666" x="2317750" y="3270250"/>
          <p14:tracePt t="41683" x="2317750" y="3282950"/>
          <p14:tracePt t="41699" x="2330450" y="3302000"/>
          <p14:tracePt t="41716" x="2343150" y="3321050"/>
          <p14:tracePt t="41733" x="2349500" y="3340100"/>
          <p14:tracePt t="41750" x="2355850" y="3352800"/>
          <p14:tracePt t="41767" x="2368550" y="3378200"/>
          <p14:tracePt t="41783" x="2368550" y="3397250"/>
          <p14:tracePt t="41799" x="2368550" y="3422650"/>
          <p14:tracePt t="41816" x="2368550" y="3435350"/>
          <p14:tracePt t="41833" x="2381250" y="3454400"/>
          <p14:tracePt t="42007" x="0" y="0"/>
        </p14:tracePtLst>
        <p14:tracePtLst>
          <p14:tracePt t="42537" x="2209800" y="3194050"/>
          <p14:tracePt t="42680" x="2209800" y="3187700"/>
          <p14:tracePt t="42696" x="2209800" y="3181350"/>
          <p14:tracePt t="42712" x="2216150" y="3181350"/>
          <p14:tracePt t="42722" x="2235200" y="3194050"/>
          <p14:tracePt t="42737" x="2241550" y="3200400"/>
          <p14:tracePt t="42750" x="2247900" y="3206750"/>
          <p14:tracePt t="42766" x="2266950" y="3219450"/>
          <p14:tracePt t="42785" x="2266950" y="3225800"/>
          <p14:tracePt t="42817" x="2273300" y="3232150"/>
          <p14:tracePt t="42824" x="2279650" y="3232150"/>
          <p14:tracePt t="42833" x="2286000" y="3238500"/>
          <p14:tracePt t="42849" x="2292350" y="3244850"/>
          <p14:tracePt t="42866" x="2298700" y="3257550"/>
          <p14:tracePt t="42883" x="2305050" y="3270250"/>
          <p14:tracePt t="42900" x="2311400" y="3276600"/>
          <p14:tracePt t="42903" x="2311400" y="3282950"/>
          <p14:tracePt t="42933" x="2311400" y="3302000"/>
          <p14:tracePt t="42950" x="2317750" y="3321050"/>
          <p14:tracePt t="42952" x="2317750" y="3327400"/>
          <p14:tracePt t="42967" x="2317750" y="3340100"/>
          <p14:tracePt t="42983" x="2324100" y="3352800"/>
          <p14:tracePt t="43000" x="2330450" y="3359150"/>
          <p14:tracePt t="43023" x="2336800" y="3365500"/>
          <p14:tracePt t="43039" x="2336800" y="3371850"/>
          <p14:tracePt t="43049" x="2336800" y="3378200"/>
          <p14:tracePt t="43066" x="2336800" y="3384550"/>
          <p14:tracePt t="43083" x="2336800" y="3403600"/>
          <p14:tracePt t="43099" x="2336800" y="3409950"/>
          <p14:tracePt t="43116" x="2336800" y="3422650"/>
          <p14:tracePt t="43144" x="2336800" y="3429000"/>
          <p14:tracePt t="43279" x="0" y="0"/>
        </p14:tracePtLst>
        <p14:tracePtLst>
          <p14:tracePt t="44512" x="2406650" y="3498850"/>
          <p14:tracePt t="44712" x="2406650" y="3505200"/>
          <p14:tracePt t="44721" x="2406650" y="3517900"/>
          <p14:tracePt t="44733" x="2406650" y="3530600"/>
          <p14:tracePt t="44750" x="2406650" y="3543300"/>
          <p14:tracePt t="44767" x="2406650" y="3556000"/>
          <p14:tracePt t="44769" x="2406650" y="3562350"/>
          <p14:tracePt t="44783" x="2406650" y="3575050"/>
          <p14:tracePt t="44800" x="2406650" y="3581400"/>
          <p14:tracePt t="44817" x="2406650" y="3594100"/>
          <p14:tracePt t="44833" x="2406650" y="3613150"/>
          <p14:tracePt t="44849" x="2406650" y="3638550"/>
          <p14:tracePt t="44866" x="2400300" y="3651250"/>
          <p14:tracePt t="44883" x="2400300" y="3663950"/>
          <p14:tracePt t="44899" x="2400300" y="3670300"/>
          <p14:tracePt t="44928" x="2400300" y="3676650"/>
          <p14:tracePt t="44936" x="2400300" y="3683000"/>
          <p14:tracePt t="44949" x="2400300" y="3689350"/>
          <p14:tracePt t="44966" x="2400300" y="3695700"/>
          <p14:tracePt t="44983" x="2400300" y="3702050"/>
          <p14:tracePt t="45216" x="2400300" y="3695700"/>
          <p14:tracePt t="45233" x="2413000" y="3651250"/>
          <p14:tracePt t="45249" x="2432050" y="3625850"/>
          <p14:tracePt t="45266" x="2444750" y="3594100"/>
          <p14:tracePt t="45282" x="2451100" y="3575050"/>
          <p14:tracePt t="45299" x="2451100" y="3562350"/>
          <p14:tracePt t="45316" x="2451100" y="3556000"/>
          <p14:tracePt t="45333" x="2451100" y="3549650"/>
          <p14:tracePt t="45349" x="2451100" y="3536950"/>
          <p14:tracePt t="45366" x="2451100" y="3517900"/>
          <p14:tracePt t="45367" x="2457450" y="3511550"/>
          <p14:tracePt t="45383" x="2457450" y="3505200"/>
          <p14:tracePt t="45399" x="2457450" y="3498850"/>
          <p14:tracePt t="45416" x="2463800" y="3486150"/>
          <p14:tracePt t="45433" x="2463800" y="3479800"/>
          <p14:tracePt t="45688" x="2463800" y="3498850"/>
          <p14:tracePt t="45696" x="2463800" y="3517900"/>
          <p14:tracePt t="45704" x="2463800" y="3530600"/>
          <p14:tracePt t="45716" x="2463800" y="3556000"/>
          <p14:tracePt t="45733" x="2463800" y="3594100"/>
          <p14:tracePt t="45736" x="2457450" y="3613150"/>
          <p14:tracePt t="45749" x="2457450" y="3619500"/>
          <p14:tracePt t="45767" x="2457450" y="3638550"/>
          <p14:tracePt t="45769" x="2457450" y="3644900"/>
          <p14:tracePt t="46368" x="2457450" y="3657600"/>
          <p14:tracePt t="46392" x="2457450" y="3663950"/>
          <p14:tracePt t="46912" x="0" y="0"/>
        </p14:tracePtLst>
        <p14:tracePtLst>
          <p14:tracePt t="47488" x="1974850" y="3321050"/>
          <p14:tracePt t="47569" x="1974850" y="3327400"/>
          <p14:tracePt t="47578" x="1974850" y="3352800"/>
          <p14:tracePt t="47586" x="1981200" y="3378200"/>
          <p14:tracePt t="47600" x="2012950" y="3409950"/>
          <p14:tracePt t="47616" x="2025650" y="3460750"/>
          <p14:tracePt t="47633" x="2051050" y="3505200"/>
          <p14:tracePt t="47649" x="2089150" y="3587750"/>
          <p14:tracePt t="47666" x="2095500" y="3651250"/>
          <p14:tracePt t="47683" x="2108200" y="3695700"/>
          <p14:tracePt t="47699" x="2114550" y="3752850"/>
          <p14:tracePt t="47716" x="2120900" y="3784600"/>
          <p14:tracePt t="47733" x="2133600" y="3803650"/>
          <p14:tracePt t="47855" x="0" y="0"/>
        </p14:tracePtLst>
        <p14:tracePtLst>
          <p14:tracePt t="48625" x="2184400" y="3162300"/>
          <p14:tracePt t="48712" x="2184400" y="3168650"/>
          <p14:tracePt t="48729" x="2184400" y="3175000"/>
          <p14:tracePt t="48737" x="2190750" y="3175000"/>
          <p14:tracePt t="48750" x="2197100" y="3181350"/>
          <p14:tracePt t="48766" x="2203450" y="3187700"/>
          <p14:tracePt t="48784" x="2222500" y="3213100"/>
          <p14:tracePt t="48800" x="2235200" y="3232150"/>
          <p14:tracePt t="48816" x="2247900" y="3244850"/>
          <p14:tracePt t="48833" x="2254250" y="3257550"/>
          <p14:tracePt t="48850" x="2254250" y="3263900"/>
          <p14:tracePt t="48866" x="2266950" y="3276600"/>
          <p14:tracePt t="48883" x="2279650" y="3289300"/>
          <p14:tracePt t="48899" x="2292350" y="3302000"/>
          <p14:tracePt t="48916" x="2298700" y="3321050"/>
          <p14:tracePt t="48932" x="2311400" y="3333750"/>
          <p14:tracePt t="48949" x="2317750" y="3346450"/>
          <p14:tracePt t="48966" x="2324100" y="3359150"/>
          <p14:tracePt t="48983" x="2330450" y="3378200"/>
          <p14:tracePt t="48999" x="2336800" y="3403600"/>
          <p14:tracePt t="49016" x="2355850" y="3429000"/>
          <p14:tracePt t="49033" x="2355850" y="3454400"/>
          <p14:tracePt t="49049" x="2362200" y="3467100"/>
          <p14:tracePt t="49066" x="2362200" y="3492500"/>
          <p14:tracePt t="49083" x="2362200" y="3498850"/>
          <p14:tracePt t="49099" x="2368550" y="3517900"/>
          <p14:tracePt t="49231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of Manipulators with Spherical Wrist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47975" cy="1600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08720"/>
            <a:ext cx="3744416" cy="40408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6" y="465313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three consecutive revolute joint axes intersect at a </a:t>
            </a:r>
            <a:r>
              <a:rPr lang="en-US" dirty="0">
                <a:solidFill>
                  <a:srgbClr val="FF0000"/>
                </a:solidFill>
              </a:rPr>
              <a:t>common point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72"/>
    </mc:Choice>
    <mc:Fallback xmlns="">
      <p:transition spd="slow" advTm="7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20" x="7054850" y="1562100"/>
          <p14:tracePt t="25053" x="7035800" y="1543050"/>
          <p14:tracePt t="25059" x="7016750" y="1536700"/>
          <p14:tracePt t="25069" x="6985000" y="1530350"/>
          <p14:tracePt t="25086" x="6883400" y="1511300"/>
          <p14:tracePt t="25102" x="6762750" y="1511300"/>
          <p14:tracePt t="25119" x="6654800" y="1511300"/>
          <p14:tracePt t="25136" x="6534150" y="1511300"/>
          <p14:tracePt t="25152" x="6426200" y="1511300"/>
          <p14:tracePt t="25154" x="6381750" y="1511300"/>
          <p14:tracePt t="25169" x="6350000" y="1511300"/>
          <p14:tracePt t="25186" x="6273800" y="1511300"/>
          <p14:tracePt t="25202" x="6235700" y="1530350"/>
          <p14:tracePt t="25219" x="6178550" y="1549400"/>
          <p14:tracePt t="25236" x="6127750" y="1581150"/>
          <p14:tracePt t="25252" x="6057900" y="1612900"/>
          <p14:tracePt t="25269" x="5943600" y="1682750"/>
          <p14:tracePt t="25286" x="5835650" y="1739900"/>
          <p14:tracePt t="25302" x="5753100" y="1797050"/>
          <p14:tracePt t="25319" x="5689600" y="1854200"/>
          <p14:tracePt t="25336" x="5651500" y="1892300"/>
          <p14:tracePt t="25352" x="5619750" y="1936750"/>
          <p14:tracePt t="25354" x="5607050" y="1955800"/>
          <p14:tracePt t="25369" x="5588000" y="1993900"/>
          <p14:tracePt t="25370" x="5568950" y="2038350"/>
          <p14:tracePt t="25386" x="5543550" y="2127250"/>
          <p14:tracePt t="25402" x="5511800" y="2203450"/>
          <p14:tracePt t="25420" x="5486400" y="2266950"/>
          <p14:tracePt t="25436" x="5454650" y="2336800"/>
          <p14:tracePt t="25452" x="5429250" y="2400300"/>
          <p14:tracePt t="25469" x="5416550" y="2451100"/>
          <p14:tracePt t="25486" x="5410200" y="2495550"/>
          <p14:tracePt t="25503" x="5410200" y="2552700"/>
          <p14:tracePt t="25519" x="5410200" y="2673350"/>
          <p14:tracePt t="25536" x="5441950" y="2819400"/>
          <p14:tracePt t="25552" x="5499100" y="2959100"/>
          <p14:tracePt t="25555" x="5537200" y="3041650"/>
          <p14:tracePt t="25569" x="5556250" y="3092450"/>
          <p14:tracePt t="25586" x="5613400" y="3232150"/>
          <p14:tracePt t="25602" x="5657850" y="3308350"/>
          <p14:tracePt t="25619" x="5721350" y="3422650"/>
          <p14:tracePt t="25636" x="5803900" y="3536950"/>
          <p14:tracePt t="25652" x="5937250" y="3670300"/>
          <p14:tracePt t="25669" x="6096000" y="3778250"/>
          <p14:tracePt t="25686" x="6235700" y="3879850"/>
          <p14:tracePt t="25703" x="6375400" y="3956050"/>
          <p14:tracePt t="25719" x="6496050" y="4019550"/>
          <p14:tracePt t="25736" x="6604000" y="4076700"/>
          <p14:tracePt t="25752" x="6743700" y="4121150"/>
          <p14:tracePt t="25770" x="6940550" y="4159250"/>
          <p14:tracePt t="25786" x="7067550" y="4159250"/>
          <p14:tracePt t="25802" x="7194550" y="4159250"/>
          <p14:tracePt t="25819" x="7315200" y="4114800"/>
          <p14:tracePt t="25836" x="7448550" y="4013200"/>
          <p14:tracePt t="25852" x="7562850" y="3841750"/>
          <p14:tracePt t="25869" x="7670800" y="3587750"/>
          <p14:tracePt t="25886" x="7804150" y="3352800"/>
          <p14:tracePt t="25902" x="7918450" y="3181350"/>
          <p14:tracePt t="25919" x="7988300" y="3041650"/>
          <p14:tracePt t="25936" x="8039100" y="2889250"/>
          <p14:tracePt t="25952" x="8070850" y="2730500"/>
          <p14:tracePt t="25969" x="8083550" y="2590800"/>
          <p14:tracePt t="25970" x="8083550" y="2514600"/>
          <p14:tracePt t="25986" x="8083550" y="2393950"/>
          <p14:tracePt t="26002" x="8070850" y="2273300"/>
          <p14:tracePt t="26019" x="8051800" y="2184400"/>
          <p14:tracePt t="26036" x="8026400" y="2114550"/>
          <p14:tracePt t="26052" x="8007350" y="2063750"/>
          <p14:tracePt t="26069" x="7981950" y="2012950"/>
          <p14:tracePt t="26086" x="7943850" y="1949450"/>
          <p14:tracePt t="26102" x="7874000" y="1866900"/>
          <p14:tracePt t="26119" x="7766050" y="1778000"/>
          <p14:tracePt t="26136" x="7664450" y="1701800"/>
          <p14:tracePt t="26152" x="7600950" y="1670050"/>
          <p14:tracePt t="26169" x="7524750" y="1644650"/>
          <p14:tracePt t="26170" x="7480300" y="1631950"/>
          <p14:tracePt t="26186" x="7372350" y="1612900"/>
          <p14:tracePt t="26202" x="7251700" y="1600200"/>
          <p14:tracePt t="26219" x="7073900" y="1568450"/>
          <p14:tracePt t="26236" x="6870700" y="1568450"/>
          <p14:tracePt t="26252" x="6692900" y="1568450"/>
          <p14:tracePt t="26269" x="6540500" y="1568450"/>
          <p14:tracePt t="26286" x="6375400" y="1587500"/>
          <p14:tracePt t="26302" x="6229350" y="1638300"/>
          <p14:tracePt t="26319" x="6089650" y="1689100"/>
          <p14:tracePt t="26336" x="5949950" y="1752600"/>
          <p14:tracePt t="26352" x="5816600" y="1822450"/>
          <p14:tracePt t="26369" x="5715000" y="1879600"/>
          <p14:tracePt t="26370" x="5670550" y="1917700"/>
          <p14:tracePt t="26386" x="5600700" y="1962150"/>
          <p14:tracePt t="26402" x="5537200" y="2019300"/>
          <p14:tracePt t="26419" x="5499100" y="2051050"/>
          <p14:tracePt t="26436" x="5467350" y="2089150"/>
          <p14:tracePt t="26452" x="5448300" y="2120900"/>
          <p14:tracePt t="26469" x="5416550" y="2171700"/>
          <p14:tracePt t="26486" x="5410200" y="2197100"/>
          <p14:tracePt t="26503" x="5403850" y="2254250"/>
          <p14:tracePt t="26519" x="5391150" y="2324100"/>
          <p14:tracePt t="26536" x="5391150" y="2400300"/>
          <p14:tracePt t="26538" x="5391150" y="2444750"/>
          <p14:tracePt t="26552" x="5391150" y="2489200"/>
          <p14:tracePt t="26569" x="5416550" y="2584450"/>
          <p14:tracePt t="26571" x="5429250" y="2622550"/>
          <p14:tracePt t="26586" x="5467350" y="2717800"/>
          <p14:tracePt t="26602" x="5518150" y="2844800"/>
          <p14:tracePt t="26619" x="5568950" y="2959100"/>
          <p14:tracePt t="26636" x="5638800" y="3092450"/>
          <p14:tracePt t="26652" x="5715000" y="3225800"/>
          <p14:tracePt t="26669" x="5791200" y="3340100"/>
          <p14:tracePt t="26686" x="5867400" y="3454400"/>
          <p14:tracePt t="26702" x="5918200" y="3530600"/>
          <p14:tracePt t="26719" x="5988050" y="3606800"/>
          <p14:tracePt t="26736" x="6045200" y="3683000"/>
          <p14:tracePt t="26738" x="6076950" y="3721100"/>
          <p14:tracePt t="26752" x="6108700" y="3752850"/>
          <p14:tracePt t="26769" x="6172200" y="3822700"/>
          <p14:tracePt t="26771" x="6197600" y="3848100"/>
          <p14:tracePt t="26786" x="6267450" y="3911600"/>
          <p14:tracePt t="26802" x="6350000" y="3968750"/>
          <p14:tracePt t="26819" x="6438900" y="4025900"/>
          <p14:tracePt t="26836" x="6521450" y="4083050"/>
          <p14:tracePt t="26852" x="6616700" y="4121150"/>
          <p14:tracePt t="26869" x="6711950" y="4159250"/>
          <p14:tracePt t="26886" x="6838950" y="4210050"/>
          <p14:tracePt t="26902" x="6978650" y="4229100"/>
          <p14:tracePt t="26919" x="7118350" y="4254500"/>
          <p14:tracePt t="26936" x="7251700" y="4254500"/>
          <p14:tracePt t="26939" x="7308850" y="4254500"/>
          <p14:tracePt t="26952" x="7359650" y="4254500"/>
          <p14:tracePt t="26969" x="7435850" y="4254500"/>
          <p14:tracePt t="26972" x="7473950" y="4254500"/>
          <p14:tracePt t="26986" x="7550150" y="4216400"/>
          <p14:tracePt t="27002" x="7626350" y="4165600"/>
          <p14:tracePt t="27019" x="7715250" y="4064000"/>
          <p14:tracePt t="27036" x="7804150" y="3930650"/>
          <p14:tracePt t="27052" x="7867650" y="3771900"/>
          <p14:tracePt t="27069" x="7924800" y="3644900"/>
          <p14:tracePt t="27086" x="7975600" y="3505200"/>
          <p14:tracePt t="27103" x="7988300" y="3403600"/>
          <p14:tracePt t="27119" x="7988300" y="3295650"/>
          <p14:tracePt t="27136" x="7975600" y="3168650"/>
          <p14:tracePt t="27152" x="7937500" y="3041650"/>
          <p14:tracePt t="27169" x="7905750" y="2927350"/>
          <p14:tracePt t="27171" x="7893050" y="2876550"/>
          <p14:tracePt t="27186" x="7842250" y="2762250"/>
          <p14:tracePt t="27202" x="7804150" y="2660650"/>
          <p14:tracePt t="27219" x="7766050" y="2578100"/>
          <p14:tracePt t="27236" x="7708900" y="2489200"/>
          <p14:tracePt t="27252" x="7632700" y="2387600"/>
          <p14:tracePt t="27269" x="7556500" y="2286000"/>
          <p14:tracePt t="27286" x="7473950" y="2184400"/>
          <p14:tracePt t="27303" x="7410450" y="2120900"/>
          <p14:tracePt t="27319" x="7340600" y="2057400"/>
          <p14:tracePt t="27336" x="7251700" y="1987550"/>
          <p14:tracePt t="27354" x="7067550" y="1885950"/>
          <p14:tracePt t="27369" x="6997700" y="1847850"/>
          <p14:tracePt t="27387" x="6781800" y="1778000"/>
          <p14:tracePt t="27402" x="6686550" y="1746250"/>
          <p14:tracePt t="27419" x="6572250" y="1720850"/>
          <p14:tracePt t="27436" x="6457950" y="1701800"/>
          <p14:tracePt t="27452" x="6324600" y="1682750"/>
          <p14:tracePt t="27469" x="6178550" y="1663700"/>
          <p14:tracePt t="27486" x="6045200" y="1663700"/>
          <p14:tracePt t="27503" x="5918200" y="1663700"/>
          <p14:tracePt t="27519" x="5810250" y="1663700"/>
          <p14:tracePt t="27536" x="5715000" y="1689100"/>
          <p14:tracePt t="27553" x="5626100" y="1720850"/>
          <p14:tracePt t="27554" x="5594350" y="1727200"/>
          <p14:tracePt t="27569" x="5543550" y="1746250"/>
          <p14:tracePt t="27586" x="5441950" y="1790700"/>
          <p14:tracePt t="27602" x="5372100" y="1835150"/>
          <p14:tracePt t="27619" x="5321300" y="1879600"/>
          <p14:tracePt t="27636" x="5276850" y="1911350"/>
          <p14:tracePt t="27652" x="5232400" y="1955800"/>
          <p14:tracePt t="27669" x="5200650" y="2000250"/>
          <p14:tracePt t="27686" x="5156200" y="2044700"/>
          <p14:tracePt t="27702" x="5143500" y="2082800"/>
          <p14:tracePt t="27719" x="5130800" y="2120900"/>
          <p14:tracePt t="27736" x="5118100" y="2159000"/>
          <p14:tracePt t="27753" x="5111750" y="2190750"/>
          <p14:tracePt t="27754" x="5105400" y="2209800"/>
          <p14:tracePt t="27769" x="5105400" y="2228850"/>
          <p14:tracePt t="27771" x="5105400" y="2247900"/>
          <p14:tracePt t="27786" x="5099050" y="2279650"/>
          <p14:tracePt t="27802" x="5092700" y="2324100"/>
          <p14:tracePt t="27819" x="5092700" y="2336800"/>
          <p14:tracePt t="28754" x="0" y="0"/>
        </p14:tracePtLst>
        <p14:tracePtLst>
          <p14:tracePt t="48148" x="3905250" y="3371850"/>
          <p14:tracePt t="48410" x="3898900" y="3378200"/>
          <p14:tracePt t="48434" x="3892550" y="3378200"/>
          <p14:tracePt t="48467" x="3879850" y="3384550"/>
          <p14:tracePt t="48723" x="3867150" y="3384550"/>
          <p14:tracePt t="48740" x="3848100" y="3384550"/>
          <p14:tracePt t="48747" x="3835400" y="3384550"/>
          <p14:tracePt t="48755" x="3816350" y="3384550"/>
          <p14:tracePt t="48771" x="3778250" y="3384550"/>
          <p14:tracePt t="48786" x="3752850" y="3384550"/>
          <p14:tracePt t="48804" x="3740150" y="3378200"/>
          <p14:tracePt t="48971" x="3727450" y="3371850"/>
          <p14:tracePt t="48979" x="3721100" y="3365500"/>
          <p14:tracePt t="48988" x="3708400" y="3365500"/>
          <p14:tracePt t="49004" x="3695700" y="3359150"/>
          <p14:tracePt t="49019" x="3676650" y="3346450"/>
          <p14:tracePt t="49036" x="3663950" y="3346450"/>
          <p14:tracePt t="49053" x="3657600" y="3340100"/>
          <p14:tracePt t="49069" x="3651250" y="3340100"/>
          <p14:tracePt t="49086" x="3651250" y="3333750"/>
          <p14:tracePt t="49103" x="3644900" y="3333750"/>
          <p14:tracePt t="49119" x="3625850" y="3327400"/>
          <p14:tracePt t="49136" x="3613150" y="3321050"/>
          <p14:tracePt t="49153" x="3606800" y="3321050"/>
          <p14:tracePt t="49169" x="3594100" y="3321050"/>
          <p14:tracePt t="49172" x="3594100" y="3314700"/>
          <p14:tracePt t="49186" x="3587750" y="3314700"/>
          <p14:tracePt t="49203" x="3581400" y="3302000"/>
          <p14:tracePt t="49220" x="3575050" y="3302000"/>
          <p14:tracePt t="49244" x="3562350" y="3295650"/>
          <p14:tracePt t="49260" x="3562350" y="3289300"/>
          <p14:tracePt t="49269" x="3556000" y="3282950"/>
          <p14:tracePt t="49286" x="3549650" y="3282950"/>
          <p14:tracePt t="49303" x="3536950" y="3276600"/>
          <p14:tracePt t="49319" x="3530600" y="3276600"/>
          <p14:tracePt t="49370" x="3530600" y="3270250"/>
          <p14:tracePt t="49515" x="3556000" y="3270250"/>
          <p14:tracePt t="49523" x="3575050" y="3270250"/>
          <p14:tracePt t="49536" x="3587750" y="3270250"/>
          <p14:tracePt t="49553" x="3638550" y="3270250"/>
          <p14:tracePt t="49569" x="3676650" y="3270250"/>
          <p14:tracePt t="49571" x="3689350" y="3270250"/>
          <p14:tracePt t="49587" x="3721100" y="3276600"/>
          <p14:tracePt t="49603" x="3727450" y="3276600"/>
          <p14:tracePt t="49619" x="3759200" y="3276600"/>
          <p14:tracePt t="49636" x="3790950" y="3295650"/>
          <p14:tracePt t="49652" x="3816350" y="3295650"/>
          <p14:tracePt t="49669" x="3835400" y="3295650"/>
          <p14:tracePt t="49686" x="3841750" y="3295650"/>
          <p14:tracePt t="49762" x="3854450" y="3302000"/>
          <p14:tracePt t="49770" x="3860800" y="3308350"/>
          <p14:tracePt t="49795" x="3873500" y="3308350"/>
          <p14:tracePt t="50010" x="3854450" y="3308350"/>
          <p14:tracePt t="50018" x="3835400" y="3308350"/>
          <p14:tracePt t="50026" x="3816350" y="3308350"/>
          <p14:tracePt t="50036" x="3784600" y="3295650"/>
          <p14:tracePt t="50052" x="3721100" y="3270250"/>
          <p14:tracePt t="50069" x="3676650" y="3251200"/>
          <p14:tracePt t="50086" x="3644900" y="3238500"/>
          <p14:tracePt t="50102" x="3619500" y="3232150"/>
          <p14:tracePt t="50119" x="3594100" y="3219450"/>
          <p14:tracePt t="50136" x="3568700" y="3213100"/>
          <p14:tracePt t="50152" x="3549650" y="3213100"/>
          <p14:tracePt t="50169" x="3524250" y="3206750"/>
          <p14:tracePt t="50186" x="3511550" y="3206750"/>
          <p14:tracePt t="50387" x="0" y="0"/>
        </p14:tracePtLst>
        <p14:tracePtLst>
          <p14:tracePt t="50804" x="3930650" y="3028950"/>
          <p14:tracePt t="50900" x="3917950" y="3028950"/>
          <p14:tracePt t="50908" x="3911600" y="3028950"/>
          <p14:tracePt t="50920" x="3886200" y="3028950"/>
          <p14:tracePt t="50936" x="3848100" y="3041650"/>
          <p14:tracePt t="50953" x="3822700" y="3041650"/>
          <p14:tracePt t="50954" x="3803650" y="3041650"/>
          <p14:tracePt t="50969" x="3790950" y="3048000"/>
          <p14:tracePt t="50987" x="3752850" y="3060700"/>
          <p14:tracePt t="51003" x="3733800" y="3067050"/>
          <p14:tracePt t="51019" x="3695700" y="3079750"/>
          <p14:tracePt t="51036" x="3644900" y="3092450"/>
          <p14:tracePt t="51053" x="3581400" y="3111500"/>
          <p14:tracePt t="51069" x="3524250" y="3124200"/>
          <p14:tracePt t="51086" x="3479800" y="3130550"/>
          <p14:tracePt t="51103" x="3448050" y="3136900"/>
          <p14:tracePt t="51119" x="3409950" y="3143250"/>
          <p14:tracePt t="51122" x="3384550" y="3162300"/>
          <p14:tracePt t="51136" x="3371850" y="3168650"/>
          <p14:tracePt t="51153" x="3321050" y="3187700"/>
          <p14:tracePt t="51156" x="3295650" y="3200400"/>
          <p14:tracePt t="51170" x="3276600" y="3206750"/>
          <p14:tracePt t="51186" x="3187700" y="3244850"/>
          <p14:tracePt t="51202" x="3136900" y="3263900"/>
          <p14:tracePt t="51219" x="3098800" y="3282950"/>
          <p14:tracePt t="51236" x="3054350" y="3302000"/>
          <p14:tracePt t="51252" x="3035300" y="3314700"/>
          <p14:tracePt t="51269" x="3003550" y="3327400"/>
          <p14:tracePt t="51286" x="2978150" y="3333750"/>
          <p14:tracePt t="51302" x="2959100" y="3346450"/>
          <p14:tracePt t="51319" x="2933700" y="3352800"/>
          <p14:tracePt t="51336" x="2914650" y="3365500"/>
          <p14:tracePt t="51352" x="2889250" y="3371850"/>
          <p14:tracePt t="51354" x="2876550" y="3378200"/>
          <p14:tracePt t="51371" x="2857500" y="3384550"/>
          <p14:tracePt t="51386" x="2851150" y="3390900"/>
          <p14:tracePt t="51531" x="2870200" y="3390900"/>
          <p14:tracePt t="51539" x="2895600" y="3390900"/>
          <p14:tracePt t="51552" x="2965450" y="3384550"/>
          <p14:tracePt t="51570" x="3143250" y="3371850"/>
          <p14:tracePt t="51587" x="3244850" y="3352800"/>
          <p14:tracePt t="51603" x="3352800" y="3327400"/>
          <p14:tracePt t="51619" x="3454400" y="3308350"/>
          <p14:tracePt t="51636" x="3562350" y="3289300"/>
          <p14:tracePt t="51652" x="3676650" y="3276600"/>
          <p14:tracePt t="51669" x="3797300" y="3251200"/>
          <p14:tracePt t="51686" x="3898900" y="3225800"/>
          <p14:tracePt t="51702" x="3981450" y="3213100"/>
          <p14:tracePt t="51719" x="4038600" y="3213100"/>
          <p14:tracePt t="51736" x="4102100" y="3213100"/>
          <p14:tracePt t="51752" x="4165600" y="3213100"/>
          <p14:tracePt t="51754" x="4203700" y="3213100"/>
          <p14:tracePt t="51769" x="4241800" y="3213100"/>
          <p14:tracePt t="51786" x="4375150" y="3194050"/>
          <p14:tracePt t="51802" x="4445000" y="3194050"/>
          <p14:tracePt t="51819" x="4464050" y="3181350"/>
          <p14:tracePt t="51836" x="4470400" y="3181350"/>
          <p14:tracePt t="51852" x="4476750" y="3175000"/>
          <p14:tracePt t="51962" x="4457700" y="3181350"/>
          <p14:tracePt t="51971" x="4419600" y="3200400"/>
          <p14:tracePt t="51978" x="4387850" y="3206750"/>
          <p14:tracePt t="51987" x="4343400" y="3225800"/>
          <p14:tracePt t="52002" x="4235450" y="3244850"/>
          <p14:tracePt t="52019" x="4133850" y="3263900"/>
          <p14:tracePt t="52036" x="4032250" y="3270250"/>
          <p14:tracePt t="52052" x="3930650" y="3289300"/>
          <p14:tracePt t="52069" x="3848100" y="3302000"/>
          <p14:tracePt t="52086" x="3778250" y="3308350"/>
          <p14:tracePt t="52103" x="3702050" y="3327400"/>
          <p14:tracePt t="52119" x="3632200" y="3333750"/>
          <p14:tracePt t="52136" x="3543300" y="3340100"/>
          <p14:tracePt t="52152" x="3460750" y="3359150"/>
          <p14:tracePt t="52170" x="3333750" y="3371850"/>
          <p14:tracePt t="52186" x="3263900" y="3384550"/>
          <p14:tracePt t="52202" x="3175000" y="3390900"/>
          <p14:tracePt t="52219" x="3098800" y="3409950"/>
          <p14:tracePt t="52236" x="3028950" y="3409950"/>
          <p14:tracePt t="52252" x="2984500" y="3416300"/>
          <p14:tracePt t="52269" x="2946400" y="3422650"/>
          <p14:tracePt t="52286" x="2908300" y="3429000"/>
          <p14:tracePt t="52302" x="2876550" y="3435350"/>
          <p14:tracePt t="52319" x="2851150" y="3435350"/>
          <p14:tracePt t="52336" x="2832100" y="3441700"/>
          <p14:tracePt t="52352" x="2819400" y="3441700"/>
          <p14:tracePt t="52450" x="2819400" y="3448050"/>
          <p14:tracePt t="52499" x="2838450" y="3448050"/>
          <p14:tracePt t="52506" x="2901950" y="3448050"/>
          <p14:tracePt t="52519" x="2959100" y="3435350"/>
          <p14:tracePt t="52536" x="3073400" y="3422650"/>
          <p14:tracePt t="52552" x="3200400" y="3403600"/>
          <p14:tracePt t="52569" x="3327400" y="3397250"/>
          <p14:tracePt t="52571" x="3378200" y="3384550"/>
          <p14:tracePt t="52586" x="3498850" y="3359150"/>
          <p14:tracePt t="52602" x="3606800" y="3333750"/>
          <p14:tracePt t="52619" x="3702050" y="3314700"/>
          <p14:tracePt t="52636" x="3803650" y="3270250"/>
          <p14:tracePt t="52652" x="3892550" y="3251200"/>
          <p14:tracePt t="52669" x="3943350" y="3225800"/>
          <p14:tracePt t="52686" x="3968750" y="3213100"/>
          <p14:tracePt t="52702" x="3975100" y="3206750"/>
          <p14:tracePt t="52719" x="3975100" y="3200400"/>
          <p14:tracePt t="52770" x="0" y="0"/>
        </p14:tracePtLst>
        <p14:tracePtLst>
          <p14:tracePt t="53500" x="3536950" y="3194050"/>
          <p14:tracePt t="53651" x="3536950" y="3187700"/>
          <p14:tracePt t="53661" x="3530600" y="3175000"/>
          <p14:tracePt t="53670" x="3524250" y="3175000"/>
          <p14:tracePt t="53686" x="3498850" y="3155950"/>
          <p14:tracePt t="53702" x="3473450" y="3124200"/>
          <p14:tracePt t="53720" x="3429000" y="3086100"/>
          <p14:tracePt t="53736" x="3384550" y="3048000"/>
          <p14:tracePt t="53753" x="3340100" y="3016250"/>
          <p14:tracePt t="53754" x="3314700" y="2990850"/>
          <p14:tracePt t="53769" x="3302000" y="2978150"/>
          <p14:tracePt t="53786" x="3257550" y="2940050"/>
          <p14:tracePt t="53802" x="3219450" y="2914650"/>
          <p14:tracePt t="53819" x="3194050" y="2889250"/>
          <p14:tracePt t="53836" x="3168650" y="2863850"/>
          <p14:tracePt t="53852" x="3149600" y="2844800"/>
          <p14:tracePt t="53869" x="3117850" y="2819400"/>
          <p14:tracePt t="53886" x="3098800" y="2800350"/>
          <p14:tracePt t="53902" x="3073400" y="2762250"/>
          <p14:tracePt t="53919" x="3048000" y="2736850"/>
          <p14:tracePt t="53936" x="3028950" y="2711450"/>
          <p14:tracePt t="53952" x="3009900" y="2698750"/>
          <p14:tracePt t="53969" x="3003550" y="2692400"/>
          <p14:tracePt t="54211" x="3016250" y="2705100"/>
          <p14:tracePt t="54219" x="3048000" y="2724150"/>
          <p14:tracePt t="54227" x="3073400" y="2749550"/>
          <p14:tracePt t="54236" x="3117850" y="2774950"/>
          <p14:tracePt t="54252" x="3187700" y="2819400"/>
          <p14:tracePt t="54269" x="3238500" y="2857500"/>
          <p14:tracePt t="54286" x="3263900" y="2876550"/>
          <p14:tracePt t="54302" x="3295650" y="2908300"/>
          <p14:tracePt t="54319" x="3302000" y="2914650"/>
          <p14:tracePt t="54336" x="3333750" y="2933700"/>
          <p14:tracePt t="54352" x="3352800" y="2952750"/>
          <p14:tracePt t="54369" x="3365500" y="2965450"/>
          <p14:tracePt t="54386" x="3390900" y="2978150"/>
          <p14:tracePt t="54402" x="3416300" y="2997200"/>
          <p14:tracePt t="54419" x="3441700" y="3016250"/>
          <p14:tracePt t="54436" x="3460750" y="3028950"/>
          <p14:tracePt t="54452" x="3479800" y="3054350"/>
          <p14:tracePt t="54469" x="3505200" y="3073400"/>
          <p14:tracePt t="54486" x="3511550" y="3079750"/>
          <p14:tracePt t="54502" x="3517900" y="3092450"/>
          <p14:tracePt t="54519" x="3524250" y="3098800"/>
          <p14:tracePt t="54536" x="3530600" y="3111500"/>
          <p14:tracePt t="54553" x="3543300" y="3130550"/>
          <p14:tracePt t="54554" x="3543300" y="3143250"/>
          <p14:tracePt t="54569" x="3549650" y="3143250"/>
          <p14:tracePt t="54586" x="3556000" y="3155950"/>
          <p14:tracePt t="54707" x="3556000" y="3162300"/>
          <p14:tracePt t="54714" x="3530600" y="3149600"/>
          <p14:tracePt t="54723" x="3511550" y="3136900"/>
          <p14:tracePt t="54736" x="3492500" y="3111500"/>
          <p14:tracePt t="54752" x="3435350" y="3073400"/>
          <p14:tracePt t="54754" x="3416300" y="3054350"/>
          <p14:tracePt t="54769" x="3384550" y="3028950"/>
          <p14:tracePt t="54786" x="3308350" y="2959100"/>
          <p14:tracePt t="54802" x="3263900" y="2921000"/>
          <p14:tracePt t="54819" x="3200400" y="2870200"/>
          <p14:tracePt t="54836" x="3155950" y="2832100"/>
          <p14:tracePt t="54852" x="3124200" y="2806700"/>
          <p14:tracePt t="54869" x="3098800" y="2781300"/>
          <p14:tracePt t="54885" x="3079750" y="2768600"/>
          <p14:tracePt t="54902" x="3073400" y="2762250"/>
          <p14:tracePt t="55108" x="3067050" y="2762250"/>
          <p14:tracePt t="55114" x="3079750" y="2787650"/>
          <p14:tracePt t="55123" x="3098800" y="2813050"/>
          <p14:tracePt t="55136" x="3111500" y="2844800"/>
          <p14:tracePt t="55152" x="3175000" y="2927350"/>
          <p14:tracePt t="55155" x="3206750" y="2959100"/>
          <p14:tracePt t="55169" x="3232150" y="3009900"/>
          <p14:tracePt t="55186" x="3327400" y="3117850"/>
          <p14:tracePt t="55202" x="3346450" y="3143250"/>
          <p14:tracePt t="55219" x="3365500" y="3175000"/>
          <p14:tracePt t="55236" x="3371850" y="3187700"/>
          <p14:tracePt t="55402" x="0" y="0"/>
        </p14:tracePtLst>
        <p14:tracePtLst>
          <p14:tracePt t="58699" x="3479800" y="3238500"/>
          <p14:tracePt t="58738" x="3486150" y="3238500"/>
          <p14:tracePt t="58771" x="3492500" y="3238500"/>
          <p14:tracePt t="58843" x="3498850" y="3232150"/>
          <p14:tracePt t="58859" x="3505200" y="3232150"/>
          <p14:tracePt t="61114" x="3511550" y="3225800"/>
          <p14:tracePt t="61499" x="3517900" y="3225800"/>
          <p14:tracePt t="61523" x="3524250" y="3225800"/>
          <p14:tracePt t="61531" x="3530600" y="3225800"/>
          <p14:tracePt t="61611" x="3536950" y="3225800"/>
          <p14:tracePt t="61802" x="3562350" y="3232150"/>
          <p14:tracePt t="61810" x="3568700" y="3238500"/>
          <p14:tracePt t="61819" x="3594100" y="3251200"/>
          <p14:tracePt t="61836" x="3606800" y="3263900"/>
          <p14:tracePt t="61852" x="3613150" y="3276600"/>
          <p14:tracePt t="61869" x="3619500" y="3282950"/>
          <p14:tracePt t="61886" x="3619500" y="3289300"/>
          <p14:tracePt t="61903" x="3625850" y="3295650"/>
          <p14:tracePt t="61919" x="3625850" y="3302000"/>
          <p14:tracePt t="61936" x="3625850" y="3308350"/>
          <p14:tracePt t="61952" x="3632200" y="3314700"/>
          <p14:tracePt t="61969" x="3638550" y="3321050"/>
          <p14:tracePt t="61986" x="3657600" y="3333750"/>
          <p14:tracePt t="62002" x="3663950" y="3340100"/>
          <p14:tracePt t="62019" x="3695700" y="3352800"/>
          <p14:tracePt t="62036" x="3714750" y="3359150"/>
          <p14:tracePt t="62052" x="3727450" y="3359150"/>
          <p14:tracePt t="62069" x="3740150" y="3365500"/>
          <p14:tracePt t="62086" x="3765550" y="3371850"/>
          <p14:tracePt t="62103" x="3778250" y="3371850"/>
          <p14:tracePt t="62119" x="3790950" y="3384550"/>
          <p14:tracePt t="62136" x="3829050" y="3397250"/>
          <p14:tracePt t="62152" x="3848100" y="3403600"/>
          <p14:tracePt t="62169" x="3867150" y="3409950"/>
          <p14:tracePt t="62170" x="3873500" y="3409950"/>
          <p14:tracePt t="62186" x="3886200" y="3416300"/>
          <p14:tracePt t="62211" x="3892550" y="3416300"/>
          <p14:tracePt t="62219" x="3898900" y="3422650"/>
          <p14:tracePt t="62236" x="3905250" y="3429000"/>
          <p14:tracePt t="62253" x="3924300" y="3429000"/>
          <p14:tracePt t="62269" x="3943350" y="3441700"/>
          <p14:tracePt t="62286" x="3949700" y="3441700"/>
          <p14:tracePt t="62303" x="3962400" y="3441700"/>
          <p14:tracePt t="62319" x="3968750" y="3448050"/>
          <p14:tracePt t="62339" x="3975100" y="3454400"/>
          <p14:tracePt t="62352" x="3981450" y="3454400"/>
          <p14:tracePt t="62369" x="3994150" y="3460750"/>
          <p14:tracePt t="62386" x="4000500" y="3460750"/>
          <p14:tracePt t="62563" x="3981450" y="3454400"/>
          <p14:tracePt t="62572" x="3968750" y="3441700"/>
          <p14:tracePt t="62587" x="3924300" y="3416300"/>
          <p14:tracePt t="62603" x="3892550" y="3403600"/>
          <p14:tracePt t="62619" x="3841750" y="3371850"/>
          <p14:tracePt t="62636" x="3803650" y="3359150"/>
          <p14:tracePt t="62653" x="3778250" y="3346450"/>
          <p14:tracePt t="62670" x="3759200" y="3340100"/>
          <p14:tracePt t="62686" x="3746500" y="3333750"/>
          <p14:tracePt t="62703" x="3727450" y="3333750"/>
          <p14:tracePt t="62719" x="3721100" y="3333750"/>
          <p14:tracePt t="62735" x="3714750" y="3327400"/>
          <p14:tracePt t="62752" x="3689350" y="3321050"/>
          <p14:tracePt t="62769" x="3683000" y="3321050"/>
          <p14:tracePt t="62770" x="3676650" y="3321050"/>
          <p14:tracePt t="62786" x="3657600" y="3321050"/>
          <p14:tracePt t="62802" x="3644900" y="3314700"/>
          <p14:tracePt t="62819" x="3613150" y="3308350"/>
          <p14:tracePt t="62836" x="3575050" y="3302000"/>
          <p14:tracePt t="62852" x="3562350" y="3295650"/>
          <p14:tracePt t="62869" x="3536950" y="3295650"/>
          <p14:tracePt t="62885" x="3524250" y="3295650"/>
          <p14:tracePt t="62902" x="3517900" y="3289300"/>
          <p14:tracePt t="62919" x="3505200" y="3282950"/>
          <p14:tracePt t="62936" x="3486150" y="3282950"/>
          <p14:tracePt t="62940" x="3467100" y="3282950"/>
          <p14:tracePt t="62954" x="3454400" y="3276600"/>
          <p14:tracePt t="62970" x="3448050" y="3276600"/>
          <p14:tracePt t="63178" x="3454400" y="3282950"/>
          <p14:tracePt t="63186" x="3498850" y="3295650"/>
          <p14:tracePt t="63194" x="3556000" y="3321050"/>
          <p14:tracePt t="63202" x="3619500" y="3346450"/>
          <p14:tracePt t="63219" x="3746500" y="3409950"/>
          <p14:tracePt t="63235" x="3873500" y="3454400"/>
          <p14:tracePt t="63252" x="3943350" y="3505200"/>
          <p14:tracePt t="63269" x="3968750" y="3517900"/>
          <p14:tracePt t="63286" x="3981450" y="3524250"/>
          <p14:tracePt t="63395" x="3987800" y="3524250"/>
          <p14:tracePt t="63475" x="3981450" y="3524250"/>
          <p14:tracePt t="63484" x="3968750" y="3517900"/>
          <p14:tracePt t="63491" x="3956050" y="3505200"/>
          <p14:tracePt t="63502" x="3924300" y="3492500"/>
          <p14:tracePt t="63519" x="3867150" y="3454400"/>
          <p14:tracePt t="63536" x="3829050" y="3435350"/>
          <p14:tracePt t="63552" x="3797300" y="3422650"/>
          <p14:tracePt t="63569" x="3784600" y="3416300"/>
          <p14:tracePt t="63586" x="3759200" y="3403600"/>
          <p14:tracePt t="63602" x="3733800" y="3384550"/>
          <p14:tracePt t="63619" x="3702050" y="3359150"/>
          <p14:tracePt t="63636" x="3651250" y="3321050"/>
          <p14:tracePt t="63652" x="3625850" y="3308350"/>
          <p14:tracePt t="63669" x="3613150" y="3295650"/>
          <p14:tracePt t="63685" x="3594100" y="3276600"/>
          <p14:tracePt t="63702" x="3562350" y="3257550"/>
          <p14:tracePt t="63719" x="3543300" y="3244850"/>
          <p14:tracePt t="63736" x="3511550" y="3232150"/>
          <p14:tracePt t="63752" x="3473450" y="3213100"/>
          <p14:tracePt t="63769" x="3467100" y="3213100"/>
          <p14:tracePt t="64003" x="3460750" y="3213100"/>
          <p14:tracePt t="64011" x="3448050" y="3206750"/>
          <p14:tracePt t="64019" x="3441700" y="3194050"/>
          <p14:tracePt t="64036" x="3409950" y="3155950"/>
          <p14:tracePt t="64052" x="3384550" y="3130550"/>
          <p14:tracePt t="64069" x="3359150" y="3086100"/>
          <p14:tracePt t="64086" x="3340100" y="3060700"/>
          <p14:tracePt t="64102" x="3314700" y="3028950"/>
          <p14:tracePt t="64119" x="3289300" y="3003550"/>
          <p14:tracePt t="64136" x="3270250" y="2978150"/>
          <p14:tracePt t="64152" x="3257550" y="2959100"/>
          <p14:tracePt t="64169" x="3244850" y="2946400"/>
          <p14:tracePt t="64186" x="3232150" y="2933700"/>
          <p14:tracePt t="64202" x="3225800" y="2921000"/>
          <p14:tracePt t="64219" x="3213100" y="2901950"/>
          <p14:tracePt t="64235" x="3187700" y="2889250"/>
          <p14:tracePt t="64252" x="3181350" y="2876550"/>
          <p14:tracePt t="64269" x="3168650" y="2876550"/>
          <p14:tracePt t="64286" x="3162300" y="2870200"/>
          <p14:tracePt t="64522" x="3168650" y="2882900"/>
          <p14:tracePt t="64530" x="3168650" y="2901950"/>
          <p14:tracePt t="64538" x="3187700" y="2921000"/>
          <p14:tracePt t="64552" x="3194050" y="2940050"/>
          <p14:tracePt t="64569" x="3225800" y="2978150"/>
          <p14:tracePt t="64586" x="3270250" y="3016250"/>
          <p14:tracePt t="64602" x="3295650" y="3054350"/>
          <p14:tracePt t="64619" x="3314700" y="3073400"/>
          <p14:tracePt t="64636" x="3321050" y="3086100"/>
          <p14:tracePt t="64652" x="3321050" y="3092450"/>
          <p14:tracePt t="64669" x="3333750" y="3105150"/>
          <p14:tracePt t="64686" x="3346450" y="3117850"/>
          <p14:tracePt t="64702" x="3359150" y="3136900"/>
          <p14:tracePt t="64719" x="3365500" y="3155950"/>
          <p14:tracePt t="64736" x="3384550" y="3175000"/>
          <p14:tracePt t="64752" x="3403600" y="3187700"/>
          <p14:tracePt t="64769" x="3416300" y="3213100"/>
          <p14:tracePt t="64786" x="3448050" y="3238500"/>
          <p14:tracePt t="64802" x="3454400" y="3251200"/>
          <p14:tracePt t="64819" x="3454400" y="3263900"/>
          <p14:tracePt t="64836" x="3460750" y="3270250"/>
          <p14:tracePt t="64962" x="3454400" y="3270250"/>
          <p14:tracePt t="64970" x="3448050" y="3263900"/>
          <p14:tracePt t="64978" x="3448050" y="3257550"/>
          <p14:tracePt t="64986" x="3441700" y="3251200"/>
          <p14:tracePt t="65002" x="3435350" y="3225800"/>
          <p14:tracePt t="65019" x="3409950" y="3200400"/>
          <p14:tracePt t="65036" x="3390900" y="3162300"/>
          <p14:tracePt t="65052" x="3365500" y="3136900"/>
          <p14:tracePt t="65069" x="3346450" y="3111500"/>
          <p14:tracePt t="65086" x="3321050" y="3086100"/>
          <p14:tracePt t="65102" x="3295650" y="3067050"/>
          <p14:tracePt t="65119" x="3282950" y="3054350"/>
          <p14:tracePt t="65136" x="3263900" y="3035300"/>
          <p14:tracePt t="65152" x="3244850" y="3022600"/>
          <p14:tracePt t="65169" x="3225800" y="3009900"/>
          <p14:tracePt t="65185" x="3213100" y="3003550"/>
          <p14:tracePt t="65202" x="3213100" y="2997200"/>
          <p14:tracePt t="65418" x="3213100" y="3003550"/>
          <p14:tracePt t="65426" x="3225800" y="3016250"/>
          <p14:tracePt t="65436" x="3263900" y="3054350"/>
          <p14:tracePt t="65452" x="3314700" y="3117850"/>
          <p14:tracePt t="65469" x="3371850" y="3181350"/>
          <p14:tracePt t="65485" x="3416300" y="3232150"/>
          <p14:tracePt t="65502" x="3435350" y="3257550"/>
          <p14:tracePt t="65519" x="3435350" y="3263900"/>
          <p14:tracePt t="6576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16632"/>
            <a:ext cx="5372100" cy="3267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4077072"/>
            <a:ext cx="1514475" cy="3333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3501008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point W at the intersection of the three terminal revolute axes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9512" y="4005064"/>
            <a:ext cx="4395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 the wrist position can be found as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11560" y="4653136"/>
                <a:ext cx="4476867" cy="17368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653136"/>
                <a:ext cx="4476867" cy="173688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/>
          <p:cNvSpPr/>
          <p:nvPr/>
        </p:nvSpPr>
        <p:spPr bwMode="auto">
          <a:xfrm>
            <a:off x="5148064" y="5085184"/>
            <a:ext cx="936104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28184" y="5013176"/>
            <a:ext cx="3017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It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possible</a:t>
            </a:r>
            <a:r>
              <a:rPr lang="it-IT" dirty="0" smtClean="0">
                <a:solidFill>
                  <a:srgbClr val="000000"/>
                </a:solidFill>
              </a:rPr>
              <a:t> to </a:t>
            </a:r>
            <a:r>
              <a:rPr lang="it-IT" dirty="0" err="1" smtClean="0">
                <a:solidFill>
                  <a:srgbClr val="000000"/>
                </a:solidFill>
              </a:rPr>
              <a:t>calculate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</a:p>
          <a:p>
            <a:r>
              <a:rPr lang="it-IT" dirty="0">
                <a:solidFill>
                  <a:srgbClr val="000000"/>
                </a:solidFill>
              </a:rPr>
              <a:t>q</a:t>
            </a:r>
            <a:r>
              <a:rPr lang="it-IT" dirty="0" smtClean="0">
                <a:solidFill>
                  <a:srgbClr val="000000"/>
                </a:solidFill>
              </a:rPr>
              <a:t>1,q2,q3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4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089"/>
    </mc:Choice>
    <mc:Fallback xmlns="">
      <p:transition spd="slow" advTm="292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78" x="6838950" y="1974850"/>
          <p14:tracePt t="6113" x="6832600" y="1974850"/>
          <p14:tracePt t="6288" x="6826250" y="1974850"/>
          <p14:tracePt t="6296" x="6800850" y="1981200"/>
          <p14:tracePt t="6304" x="6762750" y="1987550"/>
          <p14:tracePt t="6315" x="6737350" y="1993900"/>
          <p14:tracePt t="6332" x="6680200" y="2000250"/>
          <p14:tracePt t="6349" x="6591300" y="2012950"/>
          <p14:tracePt t="6366" x="6496050" y="2025650"/>
          <p14:tracePt t="6382" x="6419850" y="2025650"/>
          <p14:tracePt t="6399" x="6350000" y="2025650"/>
          <p14:tracePt t="6400" x="6318250" y="2025650"/>
          <p14:tracePt t="6416" x="6235700" y="2025650"/>
          <p14:tracePt t="6432" x="6146800" y="2025650"/>
          <p14:tracePt t="6449" x="6076950" y="2032000"/>
          <p14:tracePt t="6466" x="6007100" y="2032000"/>
          <p14:tracePt t="6483" x="5956300" y="2032000"/>
          <p14:tracePt t="6499" x="5905500" y="2032000"/>
          <p14:tracePt t="6516" x="5822950" y="2032000"/>
          <p14:tracePt t="6532" x="5746750" y="2012950"/>
          <p14:tracePt t="6549" x="5689600" y="2012950"/>
          <p14:tracePt t="6566" x="5651500" y="2012950"/>
          <p14:tracePt t="6582" x="5619750" y="2000250"/>
          <p14:tracePt t="6599" x="5594350" y="1993900"/>
          <p14:tracePt t="6600" x="5562600" y="1987550"/>
          <p14:tracePt t="6616" x="5505450" y="1955800"/>
          <p14:tracePt t="6632" x="5435600" y="1924050"/>
          <p14:tracePt t="6649" x="5384800" y="1905000"/>
          <p14:tracePt t="6666" x="5353050" y="1892300"/>
          <p14:tracePt t="6682" x="5321300" y="1879600"/>
          <p14:tracePt t="6699" x="5276850" y="1860550"/>
          <p14:tracePt t="6716" x="5251450" y="1847850"/>
          <p14:tracePt t="6732" x="5213350" y="1835150"/>
          <p14:tracePt t="6749" x="5194300" y="1828800"/>
          <p14:tracePt t="6782" x="5187950" y="1828800"/>
          <p14:tracePt t="6799" x="5181600" y="1828800"/>
          <p14:tracePt t="6816" x="5162550" y="1828800"/>
          <p14:tracePt t="6832" x="5149850" y="1828800"/>
          <p14:tracePt t="6849" x="5143500" y="1828800"/>
          <p14:tracePt t="6888" x="5137150" y="1828800"/>
          <p14:tracePt t="6896" x="5130800" y="1828800"/>
          <p14:tracePt t="6928" x="5124450" y="1828800"/>
          <p14:tracePt t="6953" x="5118100" y="1828800"/>
          <p14:tracePt t="6960" x="5111750" y="1828800"/>
          <p14:tracePt t="6976" x="5105400" y="1822450"/>
          <p14:tracePt t="6985" x="5099050" y="1816100"/>
          <p14:tracePt t="7000" x="5092700" y="1816100"/>
          <p14:tracePt t="7064" x="5086350" y="1809750"/>
          <p14:tracePt t="7072" x="5086350" y="1803400"/>
          <p14:tracePt t="7082" x="5086350" y="1797050"/>
          <p14:tracePt t="7099" x="5080000" y="1790700"/>
          <p14:tracePt t="7116" x="5080000" y="1778000"/>
          <p14:tracePt t="7132" x="5080000" y="1765300"/>
          <p14:tracePt t="7149" x="5080000" y="1758950"/>
          <p14:tracePt t="7166" x="5080000" y="1752600"/>
          <p14:tracePt t="7182" x="5080000" y="1746250"/>
          <p14:tracePt t="7199" x="5080000" y="1727200"/>
          <p14:tracePt t="7200" x="5080000" y="1720850"/>
          <p14:tracePt t="7216" x="5080000" y="1708150"/>
          <p14:tracePt t="7232" x="5080000" y="1689100"/>
          <p14:tracePt t="7250" x="5080000" y="1676400"/>
          <p14:tracePt t="7266" x="5080000" y="1657350"/>
          <p14:tracePt t="7283" x="5080000" y="1651000"/>
          <p14:tracePt t="7299" x="5080000" y="1644650"/>
          <p14:tracePt t="7316" x="5080000" y="1625600"/>
          <p14:tracePt t="7332" x="5080000" y="1606550"/>
          <p14:tracePt t="7349" x="5080000" y="1574800"/>
          <p14:tracePt t="7366" x="5080000" y="1555750"/>
          <p14:tracePt t="7382" x="5080000" y="1536700"/>
          <p14:tracePt t="7399" x="5080000" y="1517650"/>
          <p14:tracePt t="7416" x="5080000" y="1492250"/>
          <p14:tracePt t="7432" x="5080000" y="1479550"/>
          <p14:tracePt t="7449" x="5080000" y="1466850"/>
          <p14:tracePt t="7466" x="5080000" y="1447800"/>
          <p14:tracePt t="7482" x="5080000" y="1428750"/>
          <p14:tracePt t="7499" x="5080000" y="1409700"/>
          <p14:tracePt t="7516" x="5073650" y="1384300"/>
          <p14:tracePt t="7533" x="5073650" y="1365250"/>
          <p14:tracePt t="7549" x="5060950" y="1339850"/>
          <p14:tracePt t="7566" x="5060950" y="1327150"/>
          <p14:tracePt t="7568" x="5060950" y="1308100"/>
          <p14:tracePt t="7582" x="5054600" y="1301750"/>
          <p14:tracePt t="7584" x="5048250" y="1295400"/>
          <p14:tracePt t="7599" x="5048250" y="1282700"/>
          <p14:tracePt t="7616" x="5029200" y="1244600"/>
          <p14:tracePt t="7632" x="5029200" y="1231900"/>
          <p14:tracePt t="7649" x="5016500" y="1212850"/>
          <p14:tracePt t="7666" x="5016500" y="1200150"/>
          <p14:tracePt t="7682" x="5003800" y="1187450"/>
          <p14:tracePt t="7699" x="4997450" y="1168400"/>
          <p14:tracePt t="7716" x="4984750" y="1136650"/>
          <p14:tracePt t="7732" x="4978400" y="1123950"/>
          <p14:tracePt t="7749" x="4972050" y="1104900"/>
          <p14:tracePt t="7766" x="4972050" y="1085850"/>
          <p14:tracePt t="7782" x="4953000" y="1060450"/>
          <p14:tracePt t="7799" x="4946650" y="1028700"/>
          <p14:tracePt t="7816" x="4927600" y="977900"/>
          <p14:tracePt t="7832" x="4921250" y="946150"/>
          <p14:tracePt t="7849" x="4914900" y="914400"/>
          <p14:tracePt t="7865" x="4902200" y="889000"/>
          <p14:tracePt t="7882" x="4895850" y="869950"/>
          <p14:tracePt t="7899" x="4895850" y="857250"/>
          <p14:tracePt t="7916" x="4895850" y="838200"/>
          <p14:tracePt t="7932" x="4883150" y="831850"/>
          <p14:tracePt t="7949" x="4883150" y="819150"/>
          <p14:tracePt t="7966" x="4883150" y="812800"/>
          <p14:tracePt t="7982" x="4876800" y="793750"/>
          <p14:tracePt t="8209" x="4883150" y="800100"/>
          <p14:tracePt t="8217" x="4883150" y="812800"/>
          <p14:tracePt t="8225" x="4895850" y="825500"/>
          <p14:tracePt t="8233" x="4902200" y="844550"/>
          <p14:tracePt t="8249" x="4914900" y="889000"/>
          <p14:tracePt t="8266" x="4933950" y="933450"/>
          <p14:tracePt t="8282" x="4940300" y="971550"/>
          <p14:tracePt t="8299" x="4946650" y="1016000"/>
          <p14:tracePt t="8316" x="4953000" y="1047750"/>
          <p14:tracePt t="8332" x="4959350" y="1092200"/>
          <p14:tracePt t="8349" x="4959350" y="1136650"/>
          <p14:tracePt t="8366" x="4959350" y="1187450"/>
          <p14:tracePt t="8382" x="4959350" y="1225550"/>
          <p14:tracePt t="8384" x="4959350" y="1244600"/>
          <p14:tracePt t="8399" x="4959350" y="1257300"/>
          <p14:tracePt t="8416" x="4965700" y="1308100"/>
          <p14:tracePt t="8432" x="4972050" y="1352550"/>
          <p14:tracePt t="8449" x="4978400" y="1377950"/>
          <p14:tracePt t="8466" x="4984750" y="1409700"/>
          <p14:tracePt t="8482" x="4991100" y="1447800"/>
          <p14:tracePt t="8499" x="5010150" y="1466850"/>
          <p14:tracePt t="8516" x="5010150" y="1479550"/>
          <p14:tracePt t="8532" x="5022850" y="1498600"/>
          <p14:tracePt t="8549" x="5029200" y="1517650"/>
          <p14:tracePt t="8566" x="5035550" y="1530350"/>
          <p14:tracePt t="8582" x="5048250" y="1562100"/>
          <p14:tracePt t="8584" x="5048250" y="1568450"/>
          <p14:tracePt t="8599" x="5054600" y="1587500"/>
          <p14:tracePt t="8600" x="5060950" y="1600200"/>
          <p14:tracePt t="8616" x="5080000" y="1638300"/>
          <p14:tracePt t="8632" x="5092700" y="1670050"/>
          <p14:tracePt t="8649" x="5105400" y="1701800"/>
          <p14:tracePt t="8666" x="5118100" y="1727200"/>
          <p14:tracePt t="8682" x="5130800" y="1758950"/>
          <p14:tracePt t="8699" x="5143500" y="1778000"/>
          <p14:tracePt t="8716" x="5143500" y="1784350"/>
          <p14:tracePt t="8732" x="5143500" y="1790700"/>
          <p14:tracePt t="9128" x="5143500" y="1797050"/>
          <p14:tracePt t="9152" x="5143500" y="1752600"/>
          <p14:tracePt t="9160" x="5143500" y="1714500"/>
          <p14:tracePt t="9169" x="5137150" y="1682750"/>
          <p14:tracePt t="9182" x="5130800" y="1619250"/>
          <p14:tracePt t="9199" x="5118100" y="1536700"/>
          <p14:tracePt t="9200" x="5118100" y="1498600"/>
          <p14:tracePt t="9216" x="5118100" y="1441450"/>
          <p14:tracePt t="9232" x="5118100" y="1390650"/>
          <p14:tracePt t="9249" x="5111750" y="1352550"/>
          <p14:tracePt t="9266" x="5105400" y="1320800"/>
          <p14:tracePt t="9282" x="5105400" y="1295400"/>
          <p14:tracePt t="9299" x="5086350" y="1244600"/>
          <p14:tracePt t="9316" x="5073650" y="1193800"/>
          <p14:tracePt t="9332" x="5060950" y="1143000"/>
          <p14:tracePt t="9349" x="5054600" y="1092200"/>
          <p14:tracePt t="9366" x="5035550" y="1047750"/>
          <p14:tracePt t="9382" x="5029200" y="1016000"/>
          <p14:tracePt t="9399" x="5022850" y="984250"/>
          <p14:tracePt t="9400" x="5022850" y="965200"/>
          <p14:tracePt t="9416" x="5016500" y="939800"/>
          <p14:tracePt t="9432" x="5010150" y="914400"/>
          <p14:tracePt t="9449" x="5003800" y="882650"/>
          <p14:tracePt t="9466" x="4997450" y="857250"/>
          <p14:tracePt t="9482" x="4991100" y="838200"/>
          <p14:tracePt t="9499" x="4978400" y="806450"/>
          <p14:tracePt t="9516" x="4965700" y="781050"/>
          <p14:tracePt t="9532" x="4959350" y="755650"/>
          <p14:tracePt t="9549" x="4953000" y="736600"/>
          <p14:tracePt t="9566" x="4940300" y="717550"/>
          <p14:tracePt t="9795" x="4927600" y="711200"/>
          <p14:tracePt t="9802" x="4902200" y="711200"/>
          <p14:tracePt t="9816" x="4838700" y="723900"/>
          <p14:tracePt t="9833" x="4768850" y="736600"/>
          <p14:tracePt t="9849" x="4686300" y="755650"/>
          <p14:tracePt t="9866" x="4641850" y="762000"/>
          <p14:tracePt t="9883" x="4616450" y="781050"/>
          <p14:tracePt t="9899" x="4578350" y="787400"/>
          <p14:tracePt t="9916" x="4540250" y="800100"/>
          <p14:tracePt t="9932" x="4483100" y="812800"/>
          <p14:tracePt t="9949" x="4419600" y="812800"/>
          <p14:tracePt t="9966" x="4343400" y="831850"/>
          <p14:tracePt t="9968" x="4318000" y="831850"/>
          <p14:tracePt t="9982" x="4286250" y="838200"/>
          <p14:tracePt t="9999" x="4235450" y="844550"/>
          <p14:tracePt t="10001" x="4216400" y="857250"/>
          <p14:tracePt t="10016" x="4171950" y="863600"/>
          <p14:tracePt t="10032" x="4127500" y="869950"/>
          <p14:tracePt t="10049" x="4083050" y="882650"/>
          <p14:tracePt t="10066" x="4044950" y="889000"/>
          <p14:tracePt t="10082" x="3994150" y="895350"/>
          <p14:tracePt t="10099" x="3949700" y="908050"/>
          <p14:tracePt t="10116" x="3905250" y="908050"/>
          <p14:tracePt t="10132" x="3879850" y="908050"/>
          <p14:tracePt t="10149" x="3854450" y="914400"/>
          <p14:tracePt t="10166" x="3829050" y="914400"/>
          <p14:tracePt t="10182" x="3810000" y="914400"/>
          <p14:tracePt t="10199" x="3797300" y="914400"/>
          <p14:tracePt t="10200" x="3790950" y="914400"/>
          <p14:tracePt t="10440" x="3803650" y="914400"/>
          <p14:tracePt t="10449" x="3835400" y="914400"/>
          <p14:tracePt t="10456" x="3867150" y="908050"/>
          <p14:tracePt t="10466" x="3905250" y="901700"/>
          <p14:tracePt t="10483" x="3987800" y="882650"/>
          <p14:tracePt t="10499" x="4051300" y="844550"/>
          <p14:tracePt t="10516" x="4108450" y="838200"/>
          <p14:tracePt t="10532" x="4159250" y="838200"/>
          <p14:tracePt t="10550" x="4216400" y="831850"/>
          <p14:tracePt t="10566" x="4311650" y="831850"/>
          <p14:tracePt t="10568" x="4375150" y="819150"/>
          <p14:tracePt t="10583" x="4432300" y="819150"/>
          <p14:tracePt t="10585" x="4483100" y="819150"/>
          <p14:tracePt t="10599" x="4540250" y="819150"/>
          <p14:tracePt t="10617" x="4699000" y="812800"/>
          <p14:tracePt t="10632" x="4762500" y="812800"/>
          <p14:tracePt t="10649" x="4819650" y="812800"/>
          <p14:tracePt t="10666" x="4870450" y="806450"/>
          <p14:tracePt t="10682" x="4921250" y="800100"/>
          <p14:tracePt t="10699" x="4972050" y="787400"/>
          <p14:tracePt t="10716" x="4997450" y="787400"/>
          <p14:tracePt t="10732" x="5022850" y="781050"/>
          <p14:tracePt t="10749" x="5048250" y="781050"/>
          <p14:tracePt t="10766" x="5092700" y="781050"/>
          <p14:tracePt t="10782" x="5168900" y="781050"/>
          <p14:tracePt t="10799" x="5232400" y="781050"/>
          <p14:tracePt t="10816" x="5251450" y="781050"/>
          <p14:tracePt t="11001" x="5257800" y="774700"/>
          <p14:tracePt t="11017" x="5270500" y="774700"/>
          <p14:tracePt t="11026" x="5270500" y="768350"/>
          <p14:tracePt t="11033" x="5270500" y="742950"/>
          <p14:tracePt t="11050" x="5276850" y="711200"/>
          <p14:tracePt t="11066" x="5276850" y="685800"/>
          <p14:tracePt t="11082" x="5276850" y="647700"/>
          <p14:tracePt t="11099" x="5276850" y="603250"/>
          <p14:tracePt t="11116" x="5276850" y="577850"/>
          <p14:tracePt t="11132" x="5276850" y="552450"/>
          <p14:tracePt t="11149" x="5283200" y="520700"/>
          <p14:tracePt t="11152" x="5283200" y="508000"/>
          <p14:tracePt t="11166" x="5283200" y="501650"/>
          <p14:tracePt t="11182" x="5283200" y="482600"/>
          <p14:tracePt t="11184" x="5283200" y="463550"/>
          <p14:tracePt t="11199" x="5283200" y="457200"/>
          <p14:tracePt t="11201" x="5283200" y="444500"/>
          <p14:tracePt t="11216" x="5283200" y="425450"/>
          <p14:tracePt t="11232" x="5283200" y="400050"/>
          <p14:tracePt t="11249" x="5283200" y="381000"/>
          <p14:tracePt t="11266" x="5283200" y="361950"/>
          <p14:tracePt t="11282" x="5283200" y="355600"/>
          <p14:tracePt t="11299" x="5283200" y="336550"/>
          <p14:tracePt t="11316" x="5283200" y="323850"/>
          <p14:tracePt t="11332" x="5283200" y="304800"/>
          <p14:tracePt t="11349" x="5283200" y="292100"/>
          <p14:tracePt t="11366" x="5283200" y="279400"/>
          <p14:tracePt t="11382" x="5283200" y="273050"/>
          <p14:tracePt t="11592" x="5264150" y="273050"/>
          <p14:tracePt t="11600" x="5238750" y="298450"/>
          <p14:tracePt t="11609" x="5213350" y="311150"/>
          <p14:tracePt t="11617" x="5194300" y="336550"/>
          <p14:tracePt t="11632" x="5175250" y="374650"/>
          <p14:tracePt t="11649" x="5156200" y="406400"/>
          <p14:tracePt t="11666" x="5124450" y="457200"/>
          <p14:tracePt t="11682" x="5099050" y="495300"/>
          <p14:tracePt t="11699" x="5073650" y="546100"/>
          <p14:tracePt t="11716" x="5041900" y="596900"/>
          <p14:tracePt t="11732" x="5029200" y="635000"/>
          <p14:tracePt t="11749" x="5022850" y="673100"/>
          <p14:tracePt t="11766" x="5016500" y="698500"/>
          <p14:tracePt t="11782" x="5003800" y="723900"/>
          <p14:tracePt t="11784" x="4991100" y="749300"/>
          <p14:tracePt t="11799" x="4978400" y="768350"/>
          <p14:tracePt t="11816" x="4953000" y="831850"/>
          <p14:tracePt t="11832" x="4933950" y="863600"/>
          <p14:tracePt t="11849" x="4927600" y="901700"/>
          <p14:tracePt t="11866" x="4902200" y="933450"/>
          <p14:tracePt t="11882" x="4895850" y="965200"/>
          <p14:tracePt t="11899" x="4876800" y="990600"/>
          <p14:tracePt t="11916" x="4870450" y="1028700"/>
          <p14:tracePt t="11932" x="4838700" y="1085850"/>
          <p14:tracePt t="11949" x="4819650" y="1130300"/>
          <p14:tracePt t="11966" x="4787900" y="1193800"/>
          <p14:tracePt t="11982" x="4762500" y="1244600"/>
          <p14:tracePt t="11984" x="4743450" y="1270000"/>
          <p14:tracePt t="11999" x="4737100" y="1295400"/>
          <p14:tracePt t="12016" x="4699000" y="1365250"/>
          <p14:tracePt t="12032" x="4679950" y="1409700"/>
          <p14:tracePt t="12049" x="4667250" y="1428750"/>
          <p14:tracePt t="12066" x="4660900" y="1435100"/>
          <p14:tracePt t="12082" x="4660900" y="1441450"/>
          <p14:tracePt t="12209" x="4654550" y="1447800"/>
          <p14:tracePt t="12225" x="4654550" y="1428750"/>
          <p14:tracePt t="12235" x="4654550" y="1403350"/>
          <p14:tracePt t="12242" x="4667250" y="1358900"/>
          <p14:tracePt t="12249" x="4679950" y="1301750"/>
          <p14:tracePt t="12266" x="4711700" y="1200150"/>
          <p14:tracePt t="12282" x="4749800" y="1073150"/>
          <p14:tracePt t="12299" x="4781550" y="971550"/>
          <p14:tracePt t="12316" x="4806950" y="882650"/>
          <p14:tracePt t="12332" x="4832350" y="781050"/>
          <p14:tracePt t="12349" x="4851400" y="685800"/>
          <p14:tracePt t="12366" x="4876800" y="603250"/>
          <p14:tracePt t="12382" x="4908550" y="527050"/>
          <p14:tracePt t="12399" x="4921250" y="469900"/>
          <p14:tracePt t="12400" x="4927600" y="444500"/>
          <p14:tracePt t="12416" x="4940300" y="406400"/>
          <p14:tracePt t="12432" x="4953000" y="355600"/>
          <p14:tracePt t="12449" x="4965700" y="323850"/>
          <p14:tracePt t="12466" x="4984750" y="285750"/>
          <p14:tracePt t="12482" x="4997450" y="260350"/>
          <p14:tracePt t="12499" x="5010150" y="247650"/>
          <p14:tracePt t="12516" x="5029200" y="215900"/>
          <p14:tracePt t="12532" x="5048250" y="190500"/>
          <p14:tracePt t="12549" x="5067300" y="152400"/>
          <p14:tracePt t="12566" x="5092700" y="127000"/>
          <p14:tracePt t="12582" x="5124450" y="101600"/>
          <p14:tracePt t="12599" x="5143500" y="82550"/>
          <p14:tracePt t="12600" x="5143500" y="76200"/>
          <p14:tracePt t="12617" x="5149850" y="76200"/>
          <p14:tracePt t="12841" x="5156200" y="82550"/>
          <p14:tracePt t="12849" x="5156200" y="107950"/>
          <p14:tracePt t="12857" x="5156200" y="133350"/>
          <p14:tracePt t="12866" x="5156200" y="165100"/>
          <p14:tracePt t="12882" x="5130800" y="247650"/>
          <p14:tracePt t="12899" x="5105400" y="330200"/>
          <p14:tracePt t="12916" x="5080000" y="419100"/>
          <p14:tracePt t="12932" x="5060950" y="488950"/>
          <p14:tracePt t="12949" x="5041900" y="565150"/>
          <p14:tracePt t="12966" x="5016500" y="622300"/>
          <p14:tracePt t="12982" x="4997450" y="679450"/>
          <p14:tracePt t="12999" x="4972050" y="730250"/>
          <p14:tracePt t="13000" x="4959350" y="742950"/>
          <p14:tracePt t="13016" x="4953000" y="781050"/>
          <p14:tracePt t="13032" x="4933950" y="819150"/>
          <p14:tracePt t="13049" x="4927600" y="838200"/>
          <p14:tracePt t="13066" x="4927600" y="863600"/>
          <p14:tracePt t="13082" x="4914900" y="895350"/>
          <p14:tracePt t="13099" x="4908550" y="914400"/>
          <p14:tracePt t="13116" x="4902200" y="952500"/>
          <p14:tracePt t="13132" x="4870450" y="1009650"/>
          <p14:tracePt t="13149" x="4857750" y="1035050"/>
          <p14:tracePt t="13166" x="4838700" y="1073150"/>
          <p14:tracePt t="13168" x="4838700" y="1079500"/>
          <p14:tracePt t="13182" x="4832350" y="1092200"/>
          <p14:tracePt t="13199" x="4826000" y="1123950"/>
          <p14:tracePt t="13201" x="4813300" y="1130300"/>
          <p14:tracePt t="13217" x="4806950" y="1155700"/>
          <p14:tracePt t="13232" x="4800600" y="1168400"/>
          <p14:tracePt t="13384" x="4800600" y="1155700"/>
          <p14:tracePt t="13392" x="4800600" y="1130300"/>
          <p14:tracePt t="13400" x="4800600" y="1117600"/>
          <p14:tracePt t="13416" x="4813300" y="1066800"/>
          <p14:tracePt t="13432" x="4813300" y="1041400"/>
          <p14:tracePt t="13449" x="4819650" y="1009650"/>
          <p14:tracePt t="13465" x="4819650" y="984250"/>
          <p14:tracePt t="13482" x="4819650" y="965200"/>
          <p14:tracePt t="13499" x="4819650" y="952500"/>
          <p14:tracePt t="13516" x="4819650" y="939800"/>
          <p14:tracePt t="13532" x="4819650" y="920750"/>
          <p14:tracePt t="13549" x="4819650" y="901700"/>
          <p14:tracePt t="13566" x="4819650" y="869950"/>
          <p14:tracePt t="13582" x="4819650" y="850900"/>
          <p14:tracePt t="13599" x="4819650" y="825500"/>
          <p14:tracePt t="13600" x="4819650" y="806450"/>
          <p14:tracePt t="13616" x="4832350" y="774700"/>
          <p14:tracePt t="13632" x="4838700" y="762000"/>
          <p14:tracePt t="13649" x="4845050" y="742950"/>
          <p14:tracePt t="13666" x="4857750" y="723900"/>
          <p14:tracePt t="13689" x="4857750" y="717550"/>
          <p14:tracePt t="13737" x="4864100" y="717550"/>
          <p14:tracePt t="13745" x="4870450" y="717550"/>
          <p14:tracePt t="13752" x="4883150" y="717550"/>
          <p14:tracePt t="13766" x="4895850" y="717550"/>
          <p14:tracePt t="13782" x="4927600" y="717550"/>
          <p14:tracePt t="13799" x="4940300" y="717550"/>
          <p14:tracePt t="13800" x="4946650" y="717550"/>
          <p14:tracePt t="13816" x="4953000" y="717550"/>
          <p14:tracePt t="13832" x="4959350" y="723900"/>
          <p14:tracePt t="13849" x="4972050" y="730250"/>
          <p14:tracePt t="13866" x="4984750" y="736600"/>
          <p14:tracePt t="13883" x="4991100" y="742950"/>
          <p14:tracePt t="13899" x="4991100" y="755650"/>
          <p14:tracePt t="13917" x="4991100" y="774700"/>
          <p14:tracePt t="13932" x="4991100" y="800100"/>
          <p14:tracePt t="13950" x="4991100" y="825500"/>
          <p14:tracePt t="13966" x="4984750" y="844550"/>
          <p14:tracePt t="13982" x="4972050" y="850900"/>
          <p14:tracePt t="13999" x="4965700" y="857250"/>
          <p14:tracePt t="14097" x="4959350" y="857250"/>
          <p14:tracePt t="14105" x="4946650" y="844550"/>
          <p14:tracePt t="14116" x="4946650" y="831850"/>
          <p14:tracePt t="14132" x="4940300" y="812800"/>
          <p14:tracePt t="14149" x="4940300" y="800100"/>
          <p14:tracePt t="14166" x="4940300" y="781050"/>
          <p14:tracePt t="14183" x="4940300" y="762000"/>
          <p14:tracePt t="14201" x="4940300" y="755650"/>
          <p14:tracePt t="14241" x="4940300" y="749300"/>
          <p14:tracePt t="14280" x="4946650" y="749300"/>
          <p14:tracePt t="14296" x="4953000" y="749300"/>
          <p14:tracePt t="14312" x="4959350" y="755650"/>
          <p14:tracePt t="14328" x="4959350" y="762000"/>
          <p14:tracePt t="14336" x="4959350" y="781050"/>
          <p14:tracePt t="14352" x="4959350" y="787400"/>
          <p14:tracePt t="14369" x="4959350" y="800100"/>
          <p14:tracePt t="14384" x="4953000" y="806450"/>
          <p14:tracePt t="14489" x="4933950" y="806450"/>
          <p14:tracePt t="14505" x="4927600" y="806450"/>
          <p14:tracePt t="14513" x="4921250" y="806450"/>
          <p14:tracePt t="14521" x="4921250" y="800100"/>
          <p14:tracePt t="14537" x="4914900" y="787400"/>
          <p14:tracePt t="14561" x="4914900" y="781050"/>
          <p14:tracePt t="14632" x="4914900" y="774700"/>
          <p14:tracePt t="14640" x="4921250" y="774700"/>
          <p14:tracePt t="14656" x="4927600" y="774700"/>
          <p14:tracePt t="14672" x="4933950" y="774700"/>
          <p14:tracePt t="14682" x="4940300" y="774700"/>
          <p14:tracePt t="15041" x="0" y="0"/>
        </p14:tracePtLst>
        <p14:tracePtLst>
          <p14:tracePt t="28738" x="4933950" y="768350"/>
          <p14:tracePt t="28754" x="4940300" y="768350"/>
          <p14:tracePt t="28993" x="4933950" y="768350"/>
          <p14:tracePt t="29001" x="4927600" y="768350"/>
          <p14:tracePt t="29027" x="4914900" y="762000"/>
          <p14:tracePt t="29041" x="4908550" y="755650"/>
          <p14:tracePt t="29066" x="4902200" y="749300"/>
          <p14:tracePt t="29122" x="4895850" y="742950"/>
          <p14:tracePt t="29234" x="4895850" y="736600"/>
          <p14:tracePt t="29241" x="4902200" y="736600"/>
          <p14:tracePt t="29250" x="4908550" y="736600"/>
          <p14:tracePt t="29266" x="4921250" y="755650"/>
          <p14:tracePt t="29283" x="4940300" y="781050"/>
          <p14:tracePt t="29299" x="4940300" y="800100"/>
          <p14:tracePt t="29316" x="4940300" y="812800"/>
          <p14:tracePt t="29332" x="4940300" y="819150"/>
          <p14:tracePt t="29368" x="4940300" y="825500"/>
          <p14:tracePt t="29393" x="4933950" y="831850"/>
          <p14:tracePt t="29416" x="4921250" y="831850"/>
          <p14:tracePt t="29488" x="4914900" y="831850"/>
          <p14:tracePt t="29497" x="4908550" y="831850"/>
          <p14:tracePt t="29504" x="4895850" y="831850"/>
          <p14:tracePt t="29516" x="4895850" y="819150"/>
          <p14:tracePt t="29532" x="4895850" y="793750"/>
          <p14:tracePt t="29549" x="4902200" y="781050"/>
          <p14:tracePt t="29566" x="4914900" y="768350"/>
          <p14:tracePt t="29582" x="4921250" y="762000"/>
          <p14:tracePt t="29584" x="4921250" y="755650"/>
          <p14:tracePt t="29599" x="4927600" y="755650"/>
          <p14:tracePt t="29617" x="4933950" y="755650"/>
          <p14:tracePt t="29632" x="4946650" y="755650"/>
          <p14:tracePt t="29649" x="4959350" y="755650"/>
          <p14:tracePt t="29666" x="4978400" y="755650"/>
          <p14:tracePt t="29682" x="4984750" y="755650"/>
          <p14:tracePt t="29699" x="4997450" y="762000"/>
          <p14:tracePt t="29716" x="4997450" y="774700"/>
          <p14:tracePt t="29732" x="4997450" y="781050"/>
          <p14:tracePt t="29749" x="4997450" y="787400"/>
          <p14:tracePt t="29777" x="4997450" y="793750"/>
          <p14:tracePt t="29824" x="4997450" y="800100"/>
          <p14:tracePt t="29872" x="4991100" y="800100"/>
          <p14:tracePt t="29891" x="4978400" y="793750"/>
          <p14:tracePt t="29913" x="4972050" y="787400"/>
          <p14:tracePt t="29923" x="4972050" y="781050"/>
          <p14:tracePt t="29933" x="4972050" y="774700"/>
          <p14:tracePt t="29949" x="4972050" y="762000"/>
          <p14:tracePt t="29966" x="4972050" y="749300"/>
          <p14:tracePt t="29966" x="0" y="0"/>
        </p14:tracePtLst>
        <p14:tracePtLst>
          <p14:tracePt t="30137" x="4991100" y="787400"/>
          <p14:tracePt t="30144" x="4991100" y="793750"/>
          <p14:tracePt t="30153" x="4984750" y="793750"/>
          <p14:tracePt t="30241" x="4978400" y="793750"/>
          <p14:tracePt t="30250" x="4972050" y="793750"/>
          <p14:tracePt t="30257" x="4965700" y="793750"/>
          <p14:tracePt t="30266" x="4953000" y="793750"/>
          <p14:tracePt t="30283" x="4946650" y="781050"/>
          <p14:tracePt t="30299" x="4933950" y="762000"/>
          <p14:tracePt t="30316" x="4933950" y="755650"/>
          <p14:tracePt t="30332" x="4933950" y="749300"/>
          <p14:tracePt t="30349" x="4933950" y="742950"/>
          <p14:tracePt t="30578" x="4921250" y="730250"/>
          <p14:tracePt t="30601" x="4921250" y="717550"/>
          <p14:tracePt t="30648" x="4921250" y="711200"/>
          <p14:tracePt t="30665" x="4927600" y="711200"/>
          <p14:tracePt t="30673" x="4933950" y="711200"/>
          <p14:tracePt t="30696" x="4946650" y="711200"/>
          <p14:tracePt t="30714" x="4953000" y="711200"/>
          <p14:tracePt t="30721" x="4953000" y="717550"/>
          <p14:tracePt t="30732" x="4965700" y="723900"/>
          <p14:tracePt t="30749" x="4972050" y="749300"/>
          <p14:tracePt t="30766" x="4972050" y="768350"/>
          <p14:tracePt t="30782" x="4972050" y="787400"/>
          <p14:tracePt t="30799" x="4972050" y="800100"/>
          <p14:tracePt t="30816" x="4972050" y="819150"/>
          <p14:tracePt t="30840" x="4965700" y="819150"/>
          <p14:tracePt t="30865" x="4959350" y="819150"/>
          <p14:tracePt t="30889" x="4953000" y="819150"/>
          <p14:tracePt t="30977" x="4946650" y="819150"/>
          <p14:tracePt t="30984" x="4933950" y="812800"/>
          <p14:tracePt t="30992" x="4927600" y="793750"/>
          <p14:tracePt t="31000" x="4927600" y="774700"/>
          <p14:tracePt t="31016" x="4927600" y="755650"/>
          <p14:tracePt t="31032" x="4927600" y="742950"/>
          <p14:tracePt t="31049" x="4927600" y="736600"/>
          <p14:tracePt t="31080" x="4933950" y="730250"/>
          <p14:tracePt t="31104" x="4940300" y="730250"/>
          <p14:tracePt t="31112" x="4953000" y="730250"/>
          <p14:tracePt t="31121" x="4965700" y="730250"/>
          <p14:tracePt t="31136" x="4978400" y="736600"/>
          <p14:tracePt t="31149" x="4978400" y="742950"/>
          <p14:tracePt t="31166" x="4984750" y="749300"/>
          <p14:tracePt t="31182" x="4991100" y="755650"/>
          <p14:tracePt t="31199" x="4997450" y="755650"/>
          <p14:tracePt t="31216" x="5010150" y="768350"/>
          <p14:tracePt t="31272" x="5010150" y="774700"/>
          <p14:tracePt t="31280" x="5003800" y="774700"/>
          <p14:tracePt t="31288" x="4997450" y="774700"/>
          <p14:tracePt t="31304" x="4984750" y="774700"/>
          <p14:tracePt t="31316" x="4978400" y="774700"/>
          <p14:tracePt t="31332" x="4972050" y="774700"/>
          <p14:tracePt t="31369" x="4965700" y="774700"/>
          <p14:tracePt t="31384" x="4959350" y="774700"/>
          <p14:tracePt t="31392" x="4953000" y="774700"/>
          <p14:tracePt t="31408" x="4946650" y="774700"/>
          <p14:tracePt t="31417" x="4940300" y="768350"/>
          <p14:tracePt t="31432" x="4933950" y="762000"/>
          <p14:tracePt t="31449" x="4933950" y="755650"/>
          <p14:tracePt t="31466" x="4933950" y="749300"/>
          <p14:tracePt t="31569" x="4940300" y="749300"/>
          <p14:tracePt t="31578" x="4953000" y="755650"/>
          <p14:tracePt t="31593" x="4953000" y="768350"/>
          <p14:tracePt t="31601" x="4953000" y="774700"/>
          <p14:tracePt t="31618" x="4953000" y="781050"/>
          <p14:tracePt t="31633" x="4953000" y="793750"/>
          <p14:tracePt t="31730" x="4953000" y="800100"/>
          <p14:tracePt t="31761" x="4940300" y="787400"/>
          <p14:tracePt t="31780" x="4940300" y="774700"/>
          <p14:tracePt t="31793" x="4940300" y="768350"/>
          <p14:tracePt t="31808" x="4940300" y="755650"/>
          <p14:tracePt t="31840" x="4940300" y="749300"/>
          <p14:tracePt t="31873" x="4953000" y="749300"/>
          <p14:tracePt t="31896" x="4965700" y="755650"/>
          <p14:tracePt t="31905" x="4965700" y="768350"/>
          <p14:tracePt t="31916" x="4972050" y="768350"/>
          <p14:tracePt t="31932" x="4972050" y="787400"/>
          <p14:tracePt t="31949" x="4972050" y="800100"/>
          <p14:tracePt t="31966" x="4972050" y="806450"/>
          <p14:tracePt t="31982" x="4972050" y="825500"/>
          <p14:tracePt t="32000" x="4940300" y="831850"/>
          <p14:tracePt t="32041" x="4933950" y="831850"/>
          <p14:tracePt t="32064" x="4927600" y="831850"/>
          <p14:tracePt t="32074" x="4921250" y="831850"/>
          <p14:tracePt t="32089" x="4914900" y="831850"/>
          <p14:tracePt t="32104" x="4914900" y="825500"/>
          <p14:tracePt t="32116" x="4914900" y="812800"/>
          <p14:tracePt t="32132" x="4914900" y="793750"/>
          <p14:tracePt t="32149" x="4921250" y="781050"/>
          <p14:tracePt t="32166" x="4933950" y="774700"/>
          <p14:tracePt t="32183" x="4940300" y="774700"/>
          <p14:tracePt t="32199" x="4946650" y="774700"/>
          <p14:tracePt t="32216" x="4959350" y="774700"/>
          <p14:tracePt t="32232" x="4972050" y="774700"/>
          <p14:tracePt t="32249" x="4984750" y="781050"/>
          <p14:tracePt t="32266" x="4991100" y="793750"/>
          <p14:tracePt t="32282" x="4997450" y="806450"/>
          <p14:tracePt t="32299" x="4997450" y="812800"/>
          <p14:tracePt t="32316" x="4997450" y="825500"/>
          <p14:tracePt t="32332" x="4991100" y="831850"/>
          <p14:tracePt t="32349" x="4984750" y="838200"/>
          <p14:tracePt t="32366" x="4972050" y="838200"/>
          <p14:tracePt t="32382" x="4965700" y="838200"/>
          <p14:tracePt t="32399" x="4959350" y="838200"/>
          <p14:tracePt t="32416" x="4933950" y="838200"/>
          <p14:tracePt t="32433" x="4914900" y="825500"/>
          <p14:tracePt t="32449" x="4908550" y="812800"/>
          <p14:tracePt t="32466" x="4908550" y="793750"/>
          <p14:tracePt t="32482" x="4908550" y="781050"/>
          <p14:tracePt t="32499" x="4908550" y="755650"/>
          <p14:tracePt t="32516" x="4908550" y="749300"/>
          <p14:tracePt t="32532" x="4908550" y="736600"/>
          <p14:tracePt t="32832" x="0" y="0"/>
        </p14:tracePtLst>
        <p14:tracePtLst>
          <p14:tracePt t="33962" x="4730750" y="4254500"/>
          <p14:tracePt t="33972" x="4730750" y="4241800"/>
          <p14:tracePt t="33983" x="4730750" y="4229100"/>
          <p14:tracePt t="33999" x="4730750" y="4216400"/>
          <p14:tracePt t="34017" x="4724400" y="4178300"/>
          <p14:tracePt t="34033" x="4705350" y="4159250"/>
          <p14:tracePt t="34050" x="4686300" y="4140200"/>
          <p14:tracePt t="34066" x="4673600" y="4127500"/>
          <p14:tracePt t="34083" x="4660900" y="4121150"/>
          <p14:tracePt t="34099" x="4654550" y="4108450"/>
          <p14:tracePt t="34116" x="4648200" y="4108450"/>
          <p14:tracePt t="34133" x="4641850" y="4108450"/>
          <p14:tracePt t="34149" x="4622800" y="4108450"/>
          <p14:tracePt t="34166" x="4610100" y="4108450"/>
          <p14:tracePt t="34183" x="4597400" y="4121150"/>
          <p14:tracePt t="34185" x="4584700" y="4133850"/>
          <p14:tracePt t="34199" x="4578350" y="4133850"/>
          <p14:tracePt t="34217" x="4559300" y="4159250"/>
          <p14:tracePt t="34233" x="4552950" y="4171950"/>
          <p14:tracePt t="34249" x="4546600" y="4178300"/>
          <p14:tracePt t="34266" x="4546600" y="4184650"/>
          <p14:tracePt t="34282" x="4546600" y="4191000"/>
          <p14:tracePt t="34300" x="4546600" y="4197350"/>
          <p14:tracePt t="34316" x="4546600" y="4210050"/>
          <p14:tracePt t="34332" x="4546600" y="4229100"/>
          <p14:tracePt t="34349" x="4546600" y="4260850"/>
          <p14:tracePt t="34366" x="4559300" y="4292600"/>
          <p14:tracePt t="34382" x="4584700" y="4324350"/>
          <p14:tracePt t="34384" x="4597400" y="4324350"/>
          <p14:tracePt t="34399" x="4616450" y="4349750"/>
          <p14:tracePt t="34416" x="4673600" y="4381500"/>
          <p14:tracePt t="34432" x="4679950" y="4394200"/>
          <p14:tracePt t="34449" x="4692650" y="4400550"/>
          <p14:tracePt t="34466" x="4711700" y="4406900"/>
          <p14:tracePt t="34482" x="4718050" y="4406900"/>
          <p14:tracePt t="34499" x="4737100" y="4406900"/>
          <p14:tracePt t="34516" x="4756150" y="4406900"/>
          <p14:tracePt t="34532" x="4775200" y="4406900"/>
          <p14:tracePt t="34549" x="4781550" y="4406900"/>
          <p14:tracePt t="34566" x="4794250" y="4406900"/>
          <p14:tracePt t="34582" x="4800600" y="4400550"/>
          <p14:tracePt t="34599" x="4832350" y="4394200"/>
          <p14:tracePt t="34602" x="4838700" y="4394200"/>
          <p14:tracePt t="34616" x="4845050" y="4387850"/>
          <p14:tracePt t="34633" x="4845050" y="4381500"/>
          <p14:tracePt t="34649" x="4845050" y="4375150"/>
          <p14:tracePt t="34666" x="4845050" y="4356100"/>
          <p14:tracePt t="34682" x="4845050" y="4343400"/>
          <p14:tracePt t="34699" x="4845050" y="4337050"/>
          <p14:tracePt t="34716" x="4845050" y="4330700"/>
          <p14:tracePt t="34733" x="4845050" y="4324350"/>
          <p14:tracePt t="34749" x="4845050" y="4298950"/>
          <p14:tracePt t="34766" x="4832350" y="4267200"/>
          <p14:tracePt t="34782" x="4826000" y="4260850"/>
          <p14:tracePt t="34784" x="4813300" y="4241800"/>
          <p14:tracePt t="34799" x="4806950" y="4241800"/>
          <p14:tracePt t="34816" x="4787900" y="4229100"/>
          <p14:tracePt t="34832" x="4749800" y="4216400"/>
          <p14:tracePt t="34849" x="4718050" y="4203700"/>
          <p14:tracePt t="34866" x="4699000" y="4203700"/>
          <p14:tracePt t="34882" x="4673600" y="4203700"/>
          <p14:tracePt t="34899" x="4660900" y="4203700"/>
          <p14:tracePt t="34916" x="4654550" y="4203700"/>
          <p14:tracePt t="34932" x="4635500" y="4203700"/>
          <p14:tracePt t="34949" x="4629150" y="4203700"/>
          <p14:tracePt t="34966" x="4616450" y="4210050"/>
          <p14:tracePt t="34982" x="4616450" y="4216400"/>
          <p14:tracePt t="34999" x="4610100" y="4222750"/>
          <p14:tracePt t="35033" x="4597400" y="4235450"/>
          <p14:tracePt t="35049" x="4591050" y="4254500"/>
          <p14:tracePt t="35066" x="4584700" y="4267200"/>
          <p14:tracePt t="35082" x="4572000" y="4279900"/>
          <p14:tracePt t="35120" x="4572000" y="4286250"/>
          <p14:tracePt t="35137" x="4572000" y="4292600"/>
          <p14:tracePt t="35145" x="4572000" y="4305300"/>
          <p14:tracePt t="35160" x="4572000" y="4324350"/>
          <p14:tracePt t="35170" x="4578350" y="4330700"/>
          <p14:tracePt t="35182" x="4584700" y="4337050"/>
          <p14:tracePt t="35199" x="4591050" y="4343400"/>
          <p14:tracePt t="35216" x="4610100" y="4356100"/>
          <p14:tracePt t="35232" x="4629150" y="4362450"/>
          <p14:tracePt t="35249" x="4660900" y="4362450"/>
          <p14:tracePt t="35266" x="4686300" y="4368800"/>
          <p14:tracePt t="35283" x="4705350" y="4368800"/>
          <p14:tracePt t="35299" x="4724400" y="4368800"/>
          <p14:tracePt t="35316" x="4743450" y="4368800"/>
          <p14:tracePt t="35332" x="4762500" y="4368800"/>
          <p14:tracePt t="35349" x="4775200" y="4362450"/>
          <p14:tracePt t="35366" x="4787900" y="4349750"/>
          <p14:tracePt t="35382" x="4794250" y="4330700"/>
          <p14:tracePt t="35399" x="4800600" y="4324350"/>
          <p14:tracePt t="35416" x="4806950" y="4298950"/>
          <p14:tracePt t="35432" x="4806950" y="4292600"/>
          <p14:tracePt t="35449" x="4806950" y="4286250"/>
          <p14:tracePt t="35466" x="4813300" y="4267200"/>
          <p14:tracePt t="35482" x="4813300" y="4254500"/>
          <p14:tracePt t="35499" x="4813300" y="4235450"/>
          <p14:tracePt t="35516" x="4813300" y="4229100"/>
          <p14:tracePt t="35569" x="4813300" y="4216400"/>
          <p14:tracePt t="35577" x="4813300" y="4203700"/>
          <p14:tracePt t="35585" x="4794250" y="4197350"/>
          <p14:tracePt t="35599" x="4762500" y="4197350"/>
          <p14:tracePt t="35600" x="0" y="0"/>
        </p14:tracePtLst>
        <p14:tracePtLst>
          <p14:tracePt t="39283" x="5200650" y="2095500"/>
          <p14:tracePt t="39618" x="5200650" y="2089150"/>
          <p14:tracePt t="39641" x="5200650" y="2095500"/>
          <p14:tracePt t="39649" x="5200650" y="2101850"/>
          <p14:tracePt t="39661" x="5194300" y="2108200"/>
          <p14:tracePt t="39666" x="5194300" y="2114550"/>
          <p14:tracePt t="39682" x="5187950" y="2120900"/>
          <p14:tracePt t="39699" x="5181600" y="2127250"/>
          <p14:tracePt t="39716" x="5181600" y="2133600"/>
          <p14:tracePt t="39732" x="5175250" y="2139950"/>
          <p14:tracePt t="39749" x="5168900" y="2146300"/>
          <p14:tracePt t="39766" x="5162550" y="2152650"/>
          <p14:tracePt t="39782" x="5149850" y="2152650"/>
          <p14:tracePt t="39799" x="5111750" y="2165350"/>
          <p14:tracePt t="39801" x="5099050" y="2165350"/>
          <p14:tracePt t="39816" x="5073650" y="2171700"/>
          <p14:tracePt t="39832" x="5060950" y="2171700"/>
          <p14:tracePt t="39849" x="5048250" y="2171700"/>
          <p14:tracePt t="39866" x="5035550" y="2171700"/>
          <p14:tracePt t="39882" x="5010150" y="2171700"/>
          <p14:tracePt t="39899" x="4991100" y="2159000"/>
          <p14:tracePt t="39916" x="4965700" y="2146300"/>
          <p14:tracePt t="39932" x="4959350" y="2146300"/>
          <p14:tracePt t="39949" x="4946650" y="2133600"/>
          <p14:tracePt t="39966" x="4933950" y="2120900"/>
          <p14:tracePt t="39968" x="4921250" y="2114550"/>
          <p14:tracePt t="39982" x="4914900" y="2108200"/>
          <p14:tracePt t="39999" x="4883150" y="2082800"/>
          <p14:tracePt t="40001" x="4883150" y="2076450"/>
          <p14:tracePt t="40016" x="4857750" y="2057400"/>
          <p14:tracePt t="40032" x="4845050" y="2051050"/>
          <p14:tracePt t="40049" x="4832350" y="2038350"/>
          <p14:tracePt t="40066" x="4826000" y="2032000"/>
          <p14:tracePt t="40082" x="4819650" y="2019300"/>
          <p14:tracePt t="40099" x="4813300" y="2000250"/>
          <p14:tracePt t="40116" x="4800600" y="1974850"/>
          <p14:tracePt t="40133" x="4794250" y="1955800"/>
          <p14:tracePt t="40149" x="4781550" y="1930400"/>
          <p14:tracePt t="40166" x="4775200" y="1905000"/>
          <p14:tracePt t="40168" x="4775200" y="1898650"/>
          <p14:tracePt t="40182" x="4775200" y="1892300"/>
          <p14:tracePt t="40199" x="4775200" y="1873250"/>
          <p14:tracePt t="40217" x="4781550" y="1847850"/>
          <p14:tracePt t="40233" x="4781550" y="1835150"/>
          <p14:tracePt t="40249" x="4787900" y="1822450"/>
          <p14:tracePt t="40280" x="4800600" y="1816100"/>
          <p14:tracePt t="40296" x="4813300" y="1809750"/>
          <p14:tracePt t="40305" x="4826000" y="1809750"/>
          <p14:tracePt t="40316" x="4845050" y="1803400"/>
          <p14:tracePt t="40332" x="4864100" y="1803400"/>
          <p14:tracePt t="40349" x="4889500" y="1803400"/>
          <p14:tracePt t="40386" x="4902200" y="1803400"/>
          <p14:tracePt t="40393" x="4908550" y="1803400"/>
          <p14:tracePt t="40402" x="4921250" y="1803400"/>
          <p14:tracePt t="40417" x="4946650" y="1803400"/>
          <p14:tracePt t="40433" x="4991100" y="1803400"/>
          <p14:tracePt t="40449" x="5022850" y="1803400"/>
          <p14:tracePt t="40466" x="5041900" y="1803400"/>
          <p14:tracePt t="40530" x="5067300" y="1816100"/>
          <p14:tracePt t="40537" x="5080000" y="1816100"/>
          <p14:tracePt t="40549" x="5092700" y="1816100"/>
          <p14:tracePt t="40566" x="5111750" y="1835150"/>
          <p14:tracePt t="40583" x="5118100" y="1835150"/>
          <p14:tracePt t="40602" x="5124450" y="1835150"/>
          <p14:tracePt t="40633" x="5130800" y="1841500"/>
          <p14:tracePt t="40641" x="5137150" y="1841500"/>
          <p14:tracePt t="40650" x="5149850" y="1860550"/>
          <p14:tracePt t="40666" x="5175250" y="1873250"/>
          <p14:tracePt t="40683" x="5194300" y="1885950"/>
          <p14:tracePt t="40699" x="5207000" y="1898650"/>
          <p14:tracePt t="40716" x="5219700" y="1905000"/>
          <p14:tracePt t="40733" x="5232400" y="1924050"/>
          <p14:tracePt t="40750" x="5245100" y="1943100"/>
          <p14:tracePt t="40766" x="5251450" y="1949450"/>
          <p14:tracePt t="40782" x="5264150" y="1981200"/>
          <p14:tracePt t="40799" x="5270500" y="1987550"/>
          <p14:tracePt t="40841" x="5270500" y="1993900"/>
          <p14:tracePt t="40848" x="5276850" y="2006600"/>
          <p14:tracePt t="40856" x="5276850" y="2012950"/>
          <p14:tracePt t="40866" x="5276850" y="2025650"/>
          <p14:tracePt t="40882" x="5276850" y="2051050"/>
          <p14:tracePt t="40899" x="5276850" y="2063750"/>
          <p14:tracePt t="40916" x="5264150" y="2089150"/>
          <p14:tracePt t="40932" x="5264150" y="2095500"/>
          <p14:tracePt t="40949" x="5257800" y="2108200"/>
          <p14:tracePt t="40966" x="5257800" y="2120900"/>
          <p14:tracePt t="40983" x="5245100" y="2133600"/>
          <p14:tracePt t="40985" x="5238750" y="2133600"/>
          <p14:tracePt t="40999" x="5232400" y="2139950"/>
          <p14:tracePt t="41016" x="5213350" y="2159000"/>
          <p14:tracePt t="41032" x="5207000" y="2165350"/>
          <p14:tracePt t="41049" x="5181600" y="2178050"/>
          <p14:tracePt t="41066" x="5168900" y="2178050"/>
          <p14:tracePt t="41082" x="5137150" y="2197100"/>
          <p14:tracePt t="41099" x="5118100" y="2197100"/>
          <p14:tracePt t="41116" x="5092700" y="2203450"/>
          <p14:tracePt t="41132" x="5073650" y="2203450"/>
          <p14:tracePt t="41149" x="5048250" y="2203450"/>
          <p14:tracePt t="41166" x="5022850" y="2203450"/>
          <p14:tracePt t="41183" x="4997450" y="2203450"/>
          <p14:tracePt t="41184" x="4991100" y="2203450"/>
          <p14:tracePt t="41199" x="4972050" y="2203450"/>
          <p14:tracePt t="41216" x="4953000" y="2190750"/>
          <p14:tracePt t="41233" x="4940300" y="2190750"/>
          <p14:tracePt t="41249" x="4927600" y="2178050"/>
          <p14:tracePt t="41266" x="4902200" y="2159000"/>
          <p14:tracePt t="41282" x="4851400" y="2114550"/>
          <p14:tracePt t="41299" x="4806950" y="2082800"/>
          <p14:tracePt t="41316" x="4762500" y="2057400"/>
          <p14:tracePt t="41332" x="4737100" y="2038350"/>
          <p14:tracePt t="41349" x="4730750" y="2032000"/>
          <p14:tracePt t="41366" x="4718050" y="2025650"/>
          <p14:tracePt t="41382" x="4705350" y="2000250"/>
          <p14:tracePt t="41385" x="4699000" y="1981200"/>
          <p14:tracePt t="41399" x="4686300" y="1974850"/>
          <p14:tracePt t="41416" x="4667250" y="1943100"/>
          <p14:tracePt t="41432" x="4660900" y="1936750"/>
          <p14:tracePt t="41449" x="4660900" y="1917700"/>
          <p14:tracePt t="41466" x="4654550" y="1911350"/>
          <p14:tracePt t="41483" x="4654550" y="1892300"/>
          <p14:tracePt t="41499" x="4654550" y="1879600"/>
          <p14:tracePt t="41516" x="4654550" y="1866900"/>
          <p14:tracePt t="41532" x="4654550" y="1860550"/>
          <p14:tracePt t="41549" x="4654550" y="1847850"/>
          <p14:tracePt t="41566" x="4667250" y="1835150"/>
          <p14:tracePt t="41582" x="4686300" y="1828800"/>
          <p14:tracePt t="41584" x="4686300" y="1822450"/>
          <p14:tracePt t="41599" x="4705350" y="1816100"/>
          <p14:tracePt t="41600" x="4711700" y="1809750"/>
          <p14:tracePt t="41615" x="4724400" y="1809750"/>
          <p14:tracePt t="41632" x="4730750" y="1803400"/>
          <p14:tracePt t="41649" x="4743450" y="1797050"/>
          <p14:tracePt t="41666" x="4768850" y="1790700"/>
          <p14:tracePt t="41682" x="4787900" y="1790700"/>
          <p14:tracePt t="41699" x="4813300" y="1784350"/>
          <p14:tracePt t="41715" x="4838700" y="1784350"/>
          <p14:tracePt t="41732" x="4851400" y="1778000"/>
          <p14:tracePt t="41749" x="4857750" y="1778000"/>
          <p14:tracePt t="41766" x="4864100" y="1778000"/>
          <p14:tracePt t="41783" x="4870450" y="1778000"/>
          <p14:tracePt t="41799" x="4895850" y="1778000"/>
          <p14:tracePt t="41816" x="4921250" y="1778000"/>
          <p14:tracePt t="41832" x="4933950" y="1778000"/>
          <p14:tracePt t="41896" x="4946650" y="1778000"/>
          <p14:tracePt t="41904" x="4965700" y="1784350"/>
          <p14:tracePt t="41916" x="4984750" y="1803400"/>
          <p14:tracePt t="41932" x="5035550" y="1822450"/>
          <p14:tracePt t="41949" x="5092700" y="1854200"/>
          <p14:tracePt t="41966" x="5156200" y="1885950"/>
          <p14:tracePt t="41982" x="5194300" y="1917700"/>
          <p14:tracePt t="41999" x="5213350" y="1930400"/>
          <p14:tracePt t="42000" x="5219700" y="1930400"/>
          <p14:tracePt t="42016" x="5226050" y="1936750"/>
          <p14:tracePt t="42032" x="5238750" y="1949450"/>
          <p14:tracePt t="42049" x="5238750" y="1962150"/>
          <p14:tracePt t="42066" x="5257800" y="1987550"/>
          <p14:tracePt t="42082" x="5264150" y="2006600"/>
          <p14:tracePt t="42099" x="5283200" y="2032000"/>
          <p14:tracePt t="42116" x="5283200" y="2044700"/>
          <p14:tracePt t="42133" x="5289550" y="2057400"/>
          <p14:tracePt t="42152" x="5289550" y="2070100"/>
          <p14:tracePt t="42166" x="5289550" y="2076450"/>
          <p14:tracePt t="42182" x="5289550" y="2101850"/>
          <p14:tracePt t="42199" x="5289550" y="2127250"/>
          <p14:tracePt t="42200" x="5289550" y="2139950"/>
          <p14:tracePt t="42216" x="5289550" y="2159000"/>
          <p14:tracePt t="42232" x="5289550" y="2165350"/>
          <p14:tracePt t="42272" x="5289550" y="2178050"/>
          <p14:tracePt t="42288" x="5289550" y="2184400"/>
          <p14:tracePt t="42304" x="5283200" y="2197100"/>
          <p14:tracePt t="42313" x="5276850" y="2209800"/>
          <p14:tracePt t="42321" x="5270500" y="2209800"/>
          <p14:tracePt t="42333" x="5270500" y="2216150"/>
          <p14:tracePt t="42349" x="5264150" y="2228850"/>
          <p14:tracePt t="42366" x="5257800" y="2228850"/>
          <p14:tracePt t="42382" x="5245100" y="2241550"/>
          <p14:tracePt t="42399" x="5232400" y="2247900"/>
          <p14:tracePt t="42400" x="5226050" y="2247900"/>
          <p14:tracePt t="42416" x="5213350" y="2260600"/>
          <p14:tracePt t="42432" x="5200650" y="2260600"/>
          <p14:tracePt t="42449" x="5181600" y="2260600"/>
          <p14:tracePt t="42466" x="5156200" y="2260600"/>
          <p14:tracePt t="42482" x="5137150" y="2260600"/>
          <p14:tracePt t="42499" x="5118100" y="2260600"/>
          <p14:tracePt t="42515" x="5111750" y="2260600"/>
          <p14:tracePt t="42532" x="5105400" y="2260600"/>
          <p14:tracePt t="42549" x="5092700" y="2260600"/>
          <p14:tracePt t="42566" x="5060950" y="2260600"/>
          <p14:tracePt t="42582" x="5010150" y="2235200"/>
          <p14:tracePt t="42599" x="4972050" y="2222500"/>
          <p14:tracePt t="42600" x="4946650" y="2203450"/>
          <p14:tracePt t="42616" x="4921250" y="2197100"/>
          <p14:tracePt t="42632" x="4902200" y="2184400"/>
          <p14:tracePt t="42649" x="4883150" y="2171700"/>
          <p14:tracePt t="42666" x="4870450" y="2159000"/>
          <p14:tracePt t="42682" x="4845050" y="2139950"/>
          <p14:tracePt t="42699" x="4819650" y="2114550"/>
          <p14:tracePt t="42716" x="4806950" y="2101850"/>
          <p14:tracePt t="42749" x="4806950" y="2095500"/>
          <p14:tracePt t="42766" x="4800600" y="2076450"/>
          <p14:tracePt t="42782" x="4787900" y="2057400"/>
          <p14:tracePt t="42799" x="4781550" y="2025650"/>
          <p14:tracePt t="42800" x="4781550" y="2019300"/>
          <p14:tracePt t="42816" x="4768850" y="1987550"/>
          <p14:tracePt t="42832" x="4762500" y="1962150"/>
          <p14:tracePt t="42849" x="4762500" y="1943100"/>
          <p14:tracePt t="42866" x="4762500" y="1924050"/>
          <p14:tracePt t="42882" x="4762500" y="1898650"/>
          <p14:tracePt t="42899" x="4762500" y="1879600"/>
          <p14:tracePt t="42916" x="4762500" y="1860550"/>
          <p14:tracePt t="42932" x="4768850" y="1854200"/>
          <p14:tracePt t="42949" x="4775200" y="1835150"/>
          <p14:tracePt t="42966" x="4787900" y="1816100"/>
          <p14:tracePt t="42969" x="4806950" y="1809750"/>
          <p14:tracePt t="42983" x="4806950" y="1803400"/>
          <p14:tracePt t="42999" x="4832350" y="1790700"/>
          <p14:tracePt t="43001" x="4851400" y="1790700"/>
          <p14:tracePt t="43016" x="4870450" y="1784350"/>
          <p14:tracePt t="43033" x="4902200" y="1771650"/>
          <p14:tracePt t="43049" x="4921250" y="1771650"/>
          <p14:tracePt t="43066" x="4946650" y="1771650"/>
          <p14:tracePt t="43082" x="4997450" y="1771650"/>
          <p14:tracePt t="43099" x="5073650" y="1771650"/>
          <p14:tracePt t="43116" x="5130800" y="1771650"/>
          <p14:tracePt t="43133" x="5149850" y="1771650"/>
          <p14:tracePt t="43149" x="5168900" y="1771650"/>
          <p14:tracePt t="43166" x="5194300" y="1778000"/>
          <p14:tracePt t="43168" x="5200650" y="1778000"/>
          <p14:tracePt t="43182" x="5226050" y="1797050"/>
          <p14:tracePt t="43199" x="5251450" y="1816100"/>
          <p14:tracePt t="43202" x="5270500" y="1822450"/>
          <p14:tracePt t="43217" x="5276850" y="1835150"/>
          <p14:tracePt t="43233" x="5289550" y="1841500"/>
          <p14:tracePt t="43249" x="5295900" y="1854200"/>
          <p14:tracePt t="43266" x="5308600" y="1866900"/>
          <p14:tracePt t="43282" x="5321300" y="1879600"/>
          <p14:tracePt t="43299" x="5321300" y="1885950"/>
          <p14:tracePt t="43316" x="5327650" y="1898650"/>
          <p14:tracePt t="43332" x="5334000" y="1911350"/>
          <p14:tracePt t="43349" x="5346700" y="1936750"/>
          <p14:tracePt t="43366" x="5353050" y="1962150"/>
          <p14:tracePt t="43382" x="5359400" y="1993900"/>
          <p14:tracePt t="43399" x="5372100" y="2019300"/>
          <p14:tracePt t="43401" x="5378450" y="2032000"/>
          <p14:tracePt t="43416" x="5378450" y="2063750"/>
          <p14:tracePt t="43432" x="5384800" y="2082800"/>
          <p14:tracePt t="43449" x="5397500" y="2108200"/>
          <p14:tracePt t="43496" x="5397500" y="2120900"/>
          <p14:tracePt t="43504" x="5397500" y="2127250"/>
          <p14:tracePt t="43528" x="5397500" y="2139950"/>
          <p14:tracePt t="43544" x="5397500" y="2146300"/>
          <p14:tracePt t="43552" x="5397500" y="2159000"/>
          <p14:tracePt t="43576" x="5397500" y="2165350"/>
          <p14:tracePt t="43592" x="5391150" y="2178050"/>
          <p14:tracePt t="43608" x="5378450" y="2197100"/>
          <p14:tracePt t="43616" x="5372100" y="2203450"/>
          <p14:tracePt t="43632" x="5372100" y="2209800"/>
          <p14:tracePt t="43649" x="5353050" y="2222500"/>
          <p14:tracePt t="43666" x="5353050" y="2228850"/>
          <p14:tracePt t="43682" x="5340350" y="2241550"/>
          <p14:tracePt t="43699" x="5334000" y="2247900"/>
          <p14:tracePt t="43716" x="5327650" y="2247900"/>
          <p14:tracePt t="43732" x="5314950" y="2254250"/>
          <p14:tracePt t="43749" x="5302250" y="2260600"/>
          <p14:tracePt t="43766" x="5295900" y="2260600"/>
          <p14:tracePt t="43782" x="5283200" y="2260600"/>
          <p14:tracePt t="43799" x="5276850" y="2266950"/>
          <p14:tracePt t="43824" x="5270500" y="2266950"/>
          <p14:tracePt t="44560" x="0" y="0"/>
        </p14:tracePtLst>
        <p14:tracePtLst>
          <p14:tracePt t="54794" x="4718050" y="1790700"/>
          <p14:tracePt t="54804" x="4724400" y="1790700"/>
          <p14:tracePt t="54816" x="4730750" y="1790700"/>
          <p14:tracePt t="54840" x="4737100" y="1790700"/>
          <p14:tracePt t="54856" x="4737100" y="1784350"/>
          <p14:tracePt t="54872" x="4743450" y="1778000"/>
          <p14:tracePt t="54928" x="4756150" y="1765300"/>
          <p14:tracePt t="54969" x="4756150" y="1758950"/>
          <p14:tracePt t="54976" x="4756150" y="1752600"/>
          <p14:tracePt t="54984" x="4756150" y="1739900"/>
          <p14:tracePt t="54999" x="4768850" y="1733550"/>
          <p14:tracePt t="55016" x="4775200" y="1720850"/>
          <p14:tracePt t="55032" x="4781550" y="1714500"/>
          <p14:tracePt t="55049" x="4794250" y="1708150"/>
          <p14:tracePt t="55066" x="4806950" y="1701800"/>
          <p14:tracePt t="55082" x="4826000" y="1695450"/>
          <p14:tracePt t="55100" x="4851400" y="1695450"/>
          <p14:tracePt t="55116" x="4902200" y="1695450"/>
          <p14:tracePt t="55133" x="4953000" y="1708150"/>
          <p14:tracePt t="55149" x="5010150" y="1739900"/>
          <p14:tracePt t="55166" x="5080000" y="1771650"/>
          <p14:tracePt t="55182" x="5137150" y="1809750"/>
          <p14:tracePt t="55199" x="5187950" y="1835150"/>
          <p14:tracePt t="55201" x="5207000" y="1841500"/>
          <p14:tracePt t="55216" x="5226050" y="1854200"/>
          <p14:tracePt t="55232" x="5238750" y="1866900"/>
          <p14:tracePt t="55249" x="5251450" y="1879600"/>
          <p14:tracePt t="55266" x="5270500" y="1898650"/>
          <p14:tracePt t="55282" x="5283200" y="1917700"/>
          <p14:tracePt t="55299" x="5295900" y="1924050"/>
          <p14:tracePt t="55316" x="5302250" y="1936750"/>
          <p14:tracePt t="55332" x="5314950" y="1943100"/>
          <p14:tracePt t="55349" x="5314950" y="1955800"/>
          <p14:tracePt t="55366" x="5327650" y="1968500"/>
          <p14:tracePt t="55382" x="5340350" y="1993900"/>
          <p14:tracePt t="55399" x="5340350" y="2000250"/>
          <p14:tracePt t="55400" x="5340350" y="2006600"/>
          <p14:tracePt t="55416" x="5346700" y="2012950"/>
          <p14:tracePt t="55465" x="5346700" y="2019300"/>
          <p14:tracePt t="55472" x="5340350" y="2025650"/>
          <p14:tracePt t="55488" x="5327650" y="2025650"/>
          <p14:tracePt t="55499" x="5314950" y="2025650"/>
          <p14:tracePt t="55516" x="5289550" y="2038350"/>
          <p14:tracePt t="55532" x="5257800" y="2038350"/>
          <p14:tracePt t="55549" x="5219700" y="2038350"/>
          <p14:tracePt t="55566" x="5181600" y="2038350"/>
          <p14:tracePt t="55582" x="5156200" y="2038350"/>
          <p14:tracePt t="55599" x="5143500" y="2038350"/>
          <p14:tracePt t="55600" x="5130800" y="2038350"/>
          <p14:tracePt t="55616" x="5124450" y="2038350"/>
          <p14:tracePt t="55632" x="5111750" y="2038350"/>
          <p14:tracePt t="55649" x="5086350" y="2038350"/>
          <p14:tracePt t="55666" x="5067300" y="2025650"/>
          <p14:tracePt t="55682" x="5060950" y="2025650"/>
          <p14:tracePt t="55699" x="5054600" y="2019300"/>
          <p14:tracePt t="55716" x="5048250" y="2019300"/>
          <p14:tracePt t="55732" x="5048250" y="2006600"/>
          <p14:tracePt t="55749" x="5048250" y="1981200"/>
          <p14:tracePt t="55766" x="5048250" y="1962150"/>
          <p14:tracePt t="55793" x="5048250" y="1955800"/>
          <p14:tracePt t="55800" x="5048250" y="1949450"/>
          <p14:tracePt t="55816" x="5048250" y="1936750"/>
          <p14:tracePt t="55833" x="5054600" y="1930400"/>
          <p14:tracePt t="55849" x="5067300" y="1924050"/>
          <p14:tracePt t="55866" x="5073650" y="1924050"/>
          <p14:tracePt t="55882" x="5086350" y="1917700"/>
          <p14:tracePt t="55899" x="5092700" y="1917700"/>
          <p14:tracePt t="55920" x="5099050" y="1917700"/>
          <p14:tracePt t="55932" x="5105400" y="1917700"/>
          <p14:tracePt t="55949" x="5118100" y="1917700"/>
          <p14:tracePt t="55966" x="5130800" y="1917700"/>
          <p14:tracePt t="55982" x="5143500" y="1917700"/>
          <p14:tracePt t="55999" x="5149850" y="1917700"/>
          <p14:tracePt t="56000" x="5162550" y="1917700"/>
          <p14:tracePt t="56016" x="5181600" y="1917700"/>
          <p14:tracePt t="56032" x="5207000" y="1917700"/>
          <p14:tracePt t="56049" x="5219700" y="1917700"/>
          <p14:tracePt t="56066" x="5232400" y="1924050"/>
          <p14:tracePt t="56089" x="5245100" y="1924050"/>
          <p14:tracePt t="56099" x="5251450" y="1930400"/>
          <p14:tracePt t="56116" x="5264150" y="1936750"/>
          <p14:tracePt t="56132" x="5276850" y="1949450"/>
          <p14:tracePt t="56149" x="5283200" y="1962150"/>
          <p14:tracePt t="56166" x="5289550" y="1974850"/>
          <p14:tracePt t="56224" x="5289550" y="1981200"/>
          <p14:tracePt t="56241" x="5289550" y="1993900"/>
          <p14:tracePt t="56249" x="5289550" y="2000250"/>
          <p14:tracePt t="56258" x="5276850" y="2006600"/>
          <p14:tracePt t="56266" x="5270500" y="2012950"/>
          <p14:tracePt t="56283" x="5257800" y="2019300"/>
          <p14:tracePt t="56299" x="5245100" y="2025650"/>
          <p14:tracePt t="56321" x="5238750" y="2025650"/>
          <p14:tracePt t="56337" x="5232400" y="2025650"/>
          <p14:tracePt t="56349" x="5226050" y="2025650"/>
          <p14:tracePt t="56366" x="5219700" y="2025650"/>
          <p14:tracePt t="56382" x="5207000" y="2025650"/>
          <p14:tracePt t="56399" x="5187950" y="2019300"/>
          <p14:tracePt t="56402" x="5181600" y="2019300"/>
          <p14:tracePt t="56416" x="5175250" y="2019300"/>
          <p14:tracePt t="56432" x="5168900" y="2012950"/>
          <p14:tracePt t="56449" x="5162550" y="2012950"/>
          <p14:tracePt t="56466" x="5143500" y="2000250"/>
          <p14:tracePt t="56482" x="5124450" y="1987550"/>
          <p14:tracePt t="56499" x="5105400" y="1968500"/>
          <p14:tracePt t="56516" x="5099050" y="1949450"/>
          <p14:tracePt t="56532" x="5092700" y="1924050"/>
          <p14:tracePt t="56549" x="5092700" y="1905000"/>
          <p14:tracePt t="56566" x="5092700" y="1898650"/>
          <p14:tracePt t="56582" x="5092700" y="1885950"/>
          <p14:tracePt t="56599" x="5092700" y="1866900"/>
          <p14:tracePt t="56601" x="5099050" y="1866900"/>
          <p14:tracePt t="56616" x="5118100" y="1854200"/>
          <p14:tracePt t="56632" x="5130800" y="1847850"/>
          <p14:tracePt t="56649" x="5143500" y="1847850"/>
          <p14:tracePt t="56666" x="5168900" y="1841500"/>
          <p14:tracePt t="56682" x="5187950" y="1841500"/>
          <p14:tracePt t="56699" x="5200650" y="1841500"/>
          <p14:tracePt t="56716" x="5213350" y="1841500"/>
          <p14:tracePt t="56732" x="5226050" y="1841500"/>
          <p14:tracePt t="56750" x="5238750" y="1841500"/>
          <p14:tracePt t="56766" x="5270500" y="1854200"/>
          <p14:tracePt t="56783" x="5308600" y="1860550"/>
          <p14:tracePt t="56784" x="5314950" y="1873250"/>
          <p14:tracePt t="56799" x="5321300" y="1879600"/>
          <p14:tracePt t="56801" x="5327650" y="1885950"/>
          <p14:tracePt t="56816" x="5334000" y="1892300"/>
          <p14:tracePt t="56832" x="5346700" y="1911350"/>
          <p14:tracePt t="56866" x="5346700" y="1917700"/>
          <p14:tracePt t="56882" x="5346700" y="1930400"/>
          <p14:tracePt t="56899" x="5346700" y="1943100"/>
          <p14:tracePt t="56916" x="5334000" y="1955800"/>
          <p14:tracePt t="56932" x="5321300" y="1962150"/>
          <p14:tracePt t="56949" x="5308600" y="1962150"/>
          <p14:tracePt t="56966" x="5283200" y="1974850"/>
          <p14:tracePt t="56982" x="5264150" y="1974850"/>
          <p14:tracePt t="56999" x="5232400" y="1974850"/>
          <p14:tracePt t="57016" x="5200650" y="1974850"/>
          <p14:tracePt t="57032" x="5175250" y="1974850"/>
          <p14:tracePt t="57049" x="5143500" y="1974850"/>
          <p14:tracePt t="57066" x="5130800" y="1974850"/>
          <p14:tracePt t="57082" x="5111750" y="1974850"/>
          <p14:tracePt t="57113" x="5105400" y="1974850"/>
          <p14:tracePt t="57121" x="5099050" y="1974850"/>
          <p14:tracePt t="57132" x="5092700" y="1974850"/>
          <p14:tracePt t="57149" x="5086350" y="1974850"/>
          <p14:tracePt t="57166" x="5067300" y="1962150"/>
          <p14:tracePt t="57182" x="5067300" y="1955800"/>
          <p14:tracePt t="57199" x="5060950" y="1943100"/>
          <p14:tracePt t="57216" x="5060950" y="1930400"/>
          <p14:tracePt t="57232" x="5060950" y="1924050"/>
          <p14:tracePt t="57249" x="5060950" y="1917700"/>
          <p14:tracePt t="57266" x="5060950" y="1905000"/>
          <p14:tracePt t="57282" x="5067300" y="1898650"/>
          <p14:tracePt t="57299" x="5086350" y="1898650"/>
          <p14:tracePt t="57316" x="5092700" y="1898650"/>
          <p14:tracePt t="57332" x="5105400" y="1898650"/>
          <p14:tracePt t="57349" x="5124450" y="1898650"/>
          <p14:tracePt t="57366" x="5143500" y="1898650"/>
          <p14:tracePt t="57382" x="5156200" y="1898650"/>
          <p14:tracePt t="57384" x="5162550" y="1898650"/>
          <p14:tracePt t="57399" x="5168900" y="1898650"/>
          <p14:tracePt t="57416" x="5194300" y="1911350"/>
          <p14:tracePt t="57432" x="5200650" y="1917700"/>
          <p14:tracePt t="57449" x="5213350" y="1924050"/>
          <p14:tracePt t="57480" x="5226050" y="1930400"/>
          <p14:tracePt t="57497" x="5232400" y="1930400"/>
          <p14:tracePt t="57512" x="5232400" y="1936750"/>
          <p14:tracePt t="57736" x="0" y="0"/>
        </p14:tracePtLst>
        <p14:tracePtLst>
          <p14:tracePt t="60187" x="5194300" y="2032000"/>
          <p14:tracePt t="60409" x="5200650" y="2032000"/>
          <p14:tracePt t="60418" x="5207000" y="2038350"/>
          <p14:tracePt t="60433" x="5207000" y="2063750"/>
          <p14:tracePt t="60449" x="5207000" y="2089150"/>
          <p14:tracePt t="60466" x="5207000" y="2114550"/>
          <p14:tracePt t="60483" x="5207000" y="2120900"/>
          <p14:tracePt t="60499" x="5207000" y="2133600"/>
          <p14:tracePt t="60517" x="5207000" y="2139950"/>
          <p14:tracePt t="60533" x="5200650" y="2159000"/>
          <p14:tracePt t="60549" x="5200650" y="2171700"/>
          <p14:tracePt t="60567" x="5194300" y="2190750"/>
          <p14:tracePt t="60582" x="5181600" y="2216150"/>
          <p14:tracePt t="60584" x="5168900" y="2222500"/>
          <p14:tracePt t="60599" x="5168900" y="2235200"/>
          <p14:tracePt t="60601" x="5156200" y="2241550"/>
          <p14:tracePt t="60616" x="5143500" y="2254250"/>
          <p14:tracePt t="60632" x="5137150" y="2260600"/>
          <p14:tracePt t="60649" x="5130800" y="2273300"/>
          <p14:tracePt t="60666" x="5118100" y="2292350"/>
          <p14:tracePt t="60682" x="5105400" y="2292350"/>
          <p14:tracePt t="60699" x="5080000" y="2305050"/>
          <p14:tracePt t="60716" x="5067300" y="2311400"/>
          <p14:tracePt t="60732" x="5048250" y="2311400"/>
          <p14:tracePt t="60749" x="5035550" y="2317750"/>
          <p14:tracePt t="60766" x="5003800" y="2324100"/>
          <p14:tracePt t="60782" x="5003800" y="2330450"/>
          <p14:tracePt t="60799" x="4997450" y="2330450"/>
          <p14:tracePt t="60920" x="4991100" y="2330450"/>
          <p14:tracePt t="60961" x="4984750" y="2330450"/>
          <p14:tracePt t="60969" x="4984750" y="2324100"/>
          <p14:tracePt t="60976" x="4978400" y="2311400"/>
          <p14:tracePt t="60985" x="4978400" y="2305050"/>
          <p14:tracePt t="60999" x="4978400" y="2292350"/>
          <p14:tracePt t="61016" x="4978400" y="2241550"/>
          <p14:tracePt t="61032" x="4978400" y="2209800"/>
          <p14:tracePt t="61049" x="4978400" y="2178050"/>
          <p14:tracePt t="61066" x="4978400" y="2159000"/>
          <p14:tracePt t="61082" x="4972050" y="2120900"/>
          <p14:tracePt t="61099" x="4965700" y="2101850"/>
          <p14:tracePt t="61116" x="4953000" y="2070100"/>
          <p14:tracePt t="61133" x="4940300" y="2051050"/>
          <p14:tracePt t="61149" x="4940300" y="2038350"/>
          <p14:tracePt t="61166" x="4940300" y="2032000"/>
          <p14:tracePt t="61182" x="4927600" y="2012950"/>
          <p14:tracePt t="61185" x="4927600" y="2006600"/>
          <p14:tracePt t="61201" x="4921250" y="1993900"/>
          <p14:tracePt t="61217" x="4914900" y="1981200"/>
          <p14:tracePt t="61232" x="4902200" y="1955800"/>
          <p14:tracePt t="61249" x="4895850" y="1936750"/>
          <p14:tracePt t="61266" x="4895850" y="1911350"/>
          <p14:tracePt t="61282" x="4895850" y="1905000"/>
          <p14:tracePt t="61299" x="4895850" y="1879600"/>
          <p14:tracePt t="61316" x="4908550" y="1866900"/>
          <p14:tracePt t="61332" x="4927600" y="1860550"/>
          <p14:tracePt t="61349" x="4946650" y="1847850"/>
          <p14:tracePt t="61366" x="4959350" y="1847850"/>
          <p14:tracePt t="61382" x="4972050" y="1841500"/>
          <p14:tracePt t="61399" x="4984750" y="1841500"/>
          <p14:tracePt t="61416" x="4997450" y="1841500"/>
          <p14:tracePt t="61432" x="5003800" y="1841500"/>
          <p14:tracePt t="61449" x="5022850" y="1847850"/>
          <p14:tracePt t="61466" x="5035550" y="1860550"/>
          <p14:tracePt t="61482" x="5048250" y="1866900"/>
          <p14:tracePt t="61499" x="5060950" y="1866900"/>
          <p14:tracePt t="61516" x="5067300" y="1879600"/>
          <p14:tracePt t="61532" x="5080000" y="1885950"/>
          <p14:tracePt t="61549" x="5105400" y="1898650"/>
          <p14:tracePt t="61566" x="5111750" y="1911350"/>
          <p14:tracePt t="61599" x="5124450" y="1917700"/>
          <p14:tracePt t="61625" x="5130800" y="1924050"/>
          <p14:tracePt t="61641" x="5143500" y="1936750"/>
          <p14:tracePt t="61649" x="5143500" y="1949450"/>
          <p14:tracePt t="61667" x="5149850" y="1987550"/>
          <p14:tracePt t="61682" x="5149850" y="2012950"/>
          <p14:tracePt t="61700" x="5149850" y="2038350"/>
          <p14:tracePt t="61716" x="5149850" y="2051050"/>
          <p14:tracePt t="61733" x="5156200" y="2070100"/>
          <p14:tracePt t="61750" x="5156200" y="2082800"/>
          <p14:tracePt t="61766" x="5162550" y="2114550"/>
          <p14:tracePt t="61783" x="5162550" y="2133600"/>
          <p14:tracePt t="61799" x="5162550" y="2159000"/>
          <p14:tracePt t="61800" x="5162550" y="2165350"/>
          <p14:tracePt t="61816" x="5162550" y="2184400"/>
          <p14:tracePt t="61832" x="5149850" y="2197100"/>
          <p14:tracePt t="61849" x="5130800" y="2216150"/>
          <p14:tracePt t="61866" x="5105400" y="2235200"/>
          <p14:tracePt t="61882" x="5067300" y="2247900"/>
          <p14:tracePt t="61899" x="5035550" y="2254250"/>
          <p14:tracePt t="61916" x="5016500" y="2260600"/>
          <p14:tracePt t="61932" x="4997450" y="2260600"/>
          <p14:tracePt t="61949" x="4965700" y="2260600"/>
          <p14:tracePt t="61965" x="4933950" y="2260600"/>
          <p14:tracePt t="61982" x="4895850" y="2247900"/>
          <p14:tracePt t="61999" x="4857750" y="2228850"/>
          <p14:tracePt t="62000" x="4845050" y="2222500"/>
          <p14:tracePt t="62016" x="4819650" y="2203450"/>
          <p14:tracePt t="62032" x="4800600" y="2184400"/>
          <p14:tracePt t="62049" x="4794250" y="2178050"/>
          <p14:tracePt t="62066" x="4781550" y="2159000"/>
          <p14:tracePt t="62082" x="4775200" y="2139950"/>
          <p14:tracePt t="62099" x="4762500" y="2101850"/>
          <p14:tracePt t="62116" x="4762500" y="2057400"/>
          <p14:tracePt t="62132" x="4762500" y="2019300"/>
          <p14:tracePt t="62149" x="4762500" y="2000250"/>
          <p14:tracePt t="62166" x="4775200" y="1974850"/>
          <p14:tracePt t="62183" x="4794250" y="1962150"/>
          <p14:tracePt t="62199" x="4813300" y="1949450"/>
          <p14:tracePt t="62200" x="4819650" y="1949450"/>
          <p14:tracePt t="62216" x="4845050" y="1943100"/>
          <p14:tracePt t="62232" x="4883150" y="1943100"/>
          <p14:tracePt t="62249" x="4914900" y="1943100"/>
          <p14:tracePt t="62266" x="4933950" y="1943100"/>
          <p14:tracePt t="62282" x="4965700" y="1943100"/>
          <p14:tracePt t="62299" x="4997450" y="1943100"/>
          <p14:tracePt t="62316" x="5003800" y="1943100"/>
          <p14:tracePt t="62332" x="5016500" y="1943100"/>
          <p14:tracePt t="62349" x="5035550" y="1943100"/>
          <p14:tracePt t="62366" x="5067300" y="1968500"/>
          <p14:tracePt t="62382" x="5124450" y="2000250"/>
          <p14:tracePt t="62399" x="5187950" y="2044700"/>
          <p14:tracePt t="62400" x="5200650" y="2051050"/>
          <p14:tracePt t="62416" x="5238750" y="2076450"/>
          <p14:tracePt t="62432" x="5270500" y="2095500"/>
          <p14:tracePt t="62449" x="5283200" y="2101850"/>
          <p14:tracePt t="62488" x="5289550" y="2108200"/>
          <p14:tracePt t="62504" x="5295900" y="2114550"/>
          <p14:tracePt t="62512" x="5302250" y="2114550"/>
          <p14:tracePt t="62529" x="5308600" y="2120900"/>
          <p14:tracePt t="62569" x="5308600" y="2127250"/>
          <p14:tracePt t="62577" x="5308600" y="2133600"/>
          <p14:tracePt t="62585" x="5314950" y="2133600"/>
          <p14:tracePt t="62601" x="5321300" y="2152650"/>
          <p14:tracePt t="62696" x="0" y="0"/>
        </p14:tracePtLst>
        <p14:tracePtLst>
          <p14:tracePt t="63330" x="5194300" y="1955800"/>
          <p14:tracePt t="66713" x="0" y="0"/>
        </p14:tracePtLst>
        <p14:tracePtLst>
          <p14:tracePt t="69162" x="5194300" y="1943100"/>
          <p14:tracePt t="71432" x="5187950" y="1943100"/>
          <p14:tracePt t="71440" x="5162550" y="1955800"/>
          <p14:tracePt t="71449" x="5143500" y="1962150"/>
          <p14:tracePt t="71466" x="5022850" y="1993900"/>
          <p14:tracePt t="71482" x="4908550" y="2006600"/>
          <p14:tracePt t="71499" x="4787900" y="2025650"/>
          <p14:tracePt t="71516" x="4654550" y="2038350"/>
          <p14:tracePt t="71533" x="4470400" y="2070100"/>
          <p14:tracePt t="71549" x="4254500" y="2101850"/>
          <p14:tracePt t="71566" x="4051300" y="2120900"/>
          <p14:tracePt t="71582" x="3892550" y="2152650"/>
          <p14:tracePt t="71599" x="3784600" y="2159000"/>
          <p14:tracePt t="71600" x="3740150" y="2171700"/>
          <p14:tracePt t="71617" x="3676650" y="2184400"/>
          <p14:tracePt t="71634" x="3632200" y="2184400"/>
          <p14:tracePt t="71649" x="3543300" y="2203450"/>
          <p14:tracePt t="71666" x="3448050" y="2222500"/>
          <p14:tracePt t="71683" x="3333750" y="2241550"/>
          <p14:tracePt t="71700" x="3200400" y="2254250"/>
          <p14:tracePt t="71716" x="3048000" y="2266950"/>
          <p14:tracePt t="71733" x="2908300" y="2273300"/>
          <p14:tracePt t="71749" x="2800350" y="2273300"/>
          <p14:tracePt t="71766" x="2717800" y="2273300"/>
          <p14:tracePt t="71783" x="2654300" y="2273300"/>
          <p14:tracePt t="71800" x="2603500" y="2273300"/>
          <p14:tracePt t="71802" x="2584450" y="2273300"/>
          <p14:tracePt t="71816" x="2533650" y="2279650"/>
          <p14:tracePt t="71833" x="2482850" y="2286000"/>
          <p14:tracePt t="71849" x="2413000" y="2286000"/>
          <p14:tracePt t="71866" x="2324100" y="2298700"/>
          <p14:tracePt t="71882" x="2241550" y="2311400"/>
          <p14:tracePt t="71899" x="2165350" y="2324100"/>
          <p14:tracePt t="71916" x="2101850" y="2336800"/>
          <p14:tracePt t="71932" x="2032000" y="2343150"/>
          <p14:tracePt t="71949" x="1974850" y="2343150"/>
          <p14:tracePt t="71966" x="1911350" y="2362200"/>
          <p14:tracePt t="71982" x="1854200" y="2368550"/>
          <p14:tracePt t="71999" x="1797050" y="2374900"/>
          <p14:tracePt t="72000" x="1765300" y="2387600"/>
          <p14:tracePt t="72016" x="1727200" y="2393950"/>
          <p14:tracePt t="72032" x="1701800" y="2393950"/>
          <p14:tracePt t="72049" x="1689100" y="2393950"/>
          <p14:tracePt t="72066" x="1682750" y="2393950"/>
          <p14:tracePt t="72082" x="1663700" y="2393950"/>
          <p14:tracePt t="72099" x="1657350" y="2393950"/>
          <p14:tracePt t="72116" x="1644650" y="2393950"/>
          <p14:tracePt t="72132" x="1638300" y="2393950"/>
          <p14:tracePt t="72161" x="1631950" y="2393950"/>
          <p14:tracePt t="72657" x="1638300" y="2393950"/>
          <p14:tracePt t="72777" x="1663700" y="2387600"/>
          <p14:tracePt t="72784" x="1689100" y="2381250"/>
          <p14:tracePt t="72794" x="1727200" y="2374900"/>
          <p14:tracePt t="72802" x="1778000" y="2362200"/>
          <p14:tracePt t="72817" x="1860550" y="2349500"/>
          <p14:tracePt t="72833" x="1949450" y="2324100"/>
          <p14:tracePt t="72849" x="2012950" y="2311400"/>
          <p14:tracePt t="72866" x="2051050" y="2298700"/>
          <p14:tracePt t="72882" x="2108200" y="2286000"/>
          <p14:tracePt t="72899" x="2235200" y="2273300"/>
          <p14:tracePt t="72916" x="2425700" y="2266950"/>
          <p14:tracePt t="72932" x="2641600" y="2266950"/>
          <p14:tracePt t="72949" x="2857500" y="2260600"/>
          <p14:tracePt t="72966" x="3009900" y="2260600"/>
          <p14:tracePt t="72982" x="3086100" y="2260600"/>
          <p14:tracePt t="72999" x="3124200" y="2254250"/>
          <p14:tracePt t="73002" x="3143250" y="2241550"/>
          <p14:tracePt t="73016" x="3181350" y="2241550"/>
          <p14:tracePt t="73032" x="3270250" y="2228850"/>
          <p14:tracePt t="73049" x="3365500" y="2228850"/>
          <p14:tracePt t="73066" x="3460750" y="2228850"/>
          <p14:tracePt t="73082" x="3517900" y="2222500"/>
          <p14:tracePt t="73099" x="3594100" y="2216150"/>
          <p14:tracePt t="73116" x="3632200" y="2209800"/>
          <p14:tracePt t="73132" x="3702050" y="2203450"/>
          <p14:tracePt t="73149" x="3803650" y="2203450"/>
          <p14:tracePt t="73166" x="3905250" y="2203450"/>
          <p14:tracePt t="73182" x="3962400" y="2203450"/>
          <p14:tracePt t="73199" x="3975100" y="2203450"/>
          <p14:tracePt t="73313" x="3981450" y="2197100"/>
          <p14:tracePt t="73329" x="3981450" y="2190750"/>
          <p14:tracePt t="73337" x="3981450" y="2184400"/>
          <p14:tracePt t="73349" x="3981450" y="2165350"/>
          <p14:tracePt t="73366" x="3937000" y="2127250"/>
          <p14:tracePt t="73382" x="3867150" y="2095500"/>
          <p14:tracePt t="73399" x="3790950" y="2063750"/>
          <p14:tracePt t="73416" x="3708400" y="2025650"/>
          <p14:tracePt t="73432" x="3657600" y="2006600"/>
          <p14:tracePt t="73449" x="3625850" y="1987550"/>
          <p14:tracePt t="73466" x="3581400" y="1968500"/>
          <p14:tracePt t="73482" x="3549650" y="1955800"/>
          <p14:tracePt t="73499" x="3530600" y="1949450"/>
          <p14:tracePt t="73516" x="3530600" y="1943100"/>
          <p14:tracePt t="73532" x="3511550" y="1936750"/>
          <p14:tracePt t="73566" x="3505200" y="1930400"/>
          <p14:tracePt t="73599" x="3505200" y="1924050"/>
          <p14:tracePt t="73625" x="3505200" y="1911350"/>
          <p14:tracePt t="73640" x="3505200" y="1905000"/>
          <p14:tracePt t="73673" x="3505200" y="1898650"/>
          <p14:tracePt t="73689" x="3505200" y="1885950"/>
          <p14:tracePt t="73705" x="3511550" y="1885950"/>
          <p14:tracePt t="73714" x="3524250" y="1885950"/>
          <p14:tracePt t="73720" x="3530600" y="1885950"/>
          <p14:tracePt t="73732" x="3549650" y="1885950"/>
          <p14:tracePt t="73749" x="3556000" y="1885950"/>
          <p14:tracePt t="73766" x="3594100" y="1898650"/>
          <p14:tracePt t="73783" x="3619500" y="1924050"/>
          <p14:tracePt t="73799" x="3644900" y="1949450"/>
          <p14:tracePt t="73816" x="3657600" y="1962150"/>
          <p14:tracePt t="73832" x="3670300" y="1981200"/>
          <p14:tracePt t="73849" x="3670300" y="1987550"/>
          <p14:tracePt t="73866" x="3670300" y="2000250"/>
          <p14:tracePt t="73882" x="3670300" y="2019300"/>
          <p14:tracePt t="73899" x="3670300" y="2038350"/>
          <p14:tracePt t="73916" x="3657600" y="2051050"/>
          <p14:tracePt t="73932" x="3625850" y="2070100"/>
          <p14:tracePt t="73949" x="3581400" y="2070100"/>
          <p14:tracePt t="73966" x="3549650" y="2076450"/>
          <p14:tracePt t="73982" x="3511550" y="2089150"/>
          <p14:tracePt t="73985" x="3498850" y="2089150"/>
          <p14:tracePt t="73999" x="3486150" y="2089150"/>
          <p14:tracePt t="74016" x="3467100" y="2089150"/>
          <p14:tracePt t="74032" x="3448050" y="2089150"/>
          <p14:tracePt t="74049" x="3422650" y="2082800"/>
          <p14:tracePt t="74066" x="3397250" y="2063750"/>
          <p14:tracePt t="74082" x="3371850" y="2044700"/>
          <p14:tracePt t="74099" x="3359150" y="2032000"/>
          <p14:tracePt t="74116" x="3346450" y="2019300"/>
          <p14:tracePt t="74133" x="3340100" y="2000250"/>
          <p14:tracePt t="74149" x="3340100" y="1962150"/>
          <p14:tracePt t="74166" x="3340100" y="1949450"/>
          <p14:tracePt t="74182" x="3352800" y="1936750"/>
          <p14:tracePt t="74201" x="3365500" y="1930400"/>
          <p14:tracePt t="74216" x="3390900" y="1930400"/>
          <p14:tracePt t="74232" x="3441700" y="1930400"/>
          <p14:tracePt t="74249" x="3505200" y="1930400"/>
          <p14:tracePt t="74266" x="3556000" y="1930400"/>
          <p14:tracePt t="74282" x="3575050" y="1930400"/>
          <p14:tracePt t="74299" x="3587750" y="1930400"/>
          <p14:tracePt t="74316" x="3594100" y="1936750"/>
          <p14:tracePt t="74332" x="3619500" y="1955800"/>
          <p14:tracePt t="74349" x="3638550" y="1974850"/>
          <p14:tracePt t="74366" x="3644900" y="2000250"/>
          <p14:tracePt t="74382" x="3651250" y="2006600"/>
          <p14:tracePt t="74399" x="3651250" y="2012950"/>
          <p14:tracePt t="74416" x="3651250" y="2038350"/>
          <p14:tracePt t="74432" x="3651250" y="2063750"/>
          <p14:tracePt t="74449" x="3651250" y="2082800"/>
          <p14:tracePt t="74466" x="3632200" y="2108200"/>
          <p14:tracePt t="74482" x="3625850" y="2114550"/>
          <p14:tracePt t="74499" x="3606800" y="2127250"/>
          <p14:tracePt t="74516" x="3594100" y="2133600"/>
          <p14:tracePt t="74532" x="3562350" y="2133600"/>
          <p14:tracePt t="74549" x="3543300" y="2133600"/>
          <p14:tracePt t="74566" x="3524250" y="2133600"/>
          <p14:tracePt t="74582" x="3517900" y="2133600"/>
          <p14:tracePt t="74599" x="3505200" y="2133600"/>
          <p14:tracePt t="74600" x="3498850" y="2133600"/>
          <p14:tracePt t="74616" x="3460750" y="2101850"/>
          <p14:tracePt t="74632" x="3441700" y="2082800"/>
          <p14:tracePt t="74649" x="3422650" y="2057400"/>
          <p14:tracePt t="74666" x="3403600" y="2025650"/>
          <p14:tracePt t="74683" x="3403600" y="2000250"/>
          <p14:tracePt t="74699" x="3390900" y="1962150"/>
          <p14:tracePt t="74716" x="3390900" y="1936750"/>
          <p14:tracePt t="74733" x="3403600" y="1911350"/>
          <p14:tracePt t="74749" x="3422650" y="1892300"/>
          <p14:tracePt t="74753" x="3435350" y="1879600"/>
          <p14:tracePt t="74766" x="3441700" y="1879600"/>
          <p14:tracePt t="74782" x="3460750" y="1873250"/>
          <p14:tracePt t="74799" x="3492500" y="1866900"/>
          <p14:tracePt t="74802" x="3511550" y="1866900"/>
          <p14:tracePt t="74816" x="3556000" y="1866900"/>
          <p14:tracePt t="74833" x="3587750" y="1866900"/>
          <p14:tracePt t="74849" x="3600450" y="1866900"/>
          <p14:tracePt t="74866" x="3625850" y="1873250"/>
          <p14:tracePt t="74882" x="3632200" y="1879600"/>
          <p14:tracePt t="74900" x="3651250" y="1892300"/>
          <p14:tracePt t="74916" x="3657600" y="1898650"/>
          <p14:tracePt t="74933" x="3663950" y="1905000"/>
          <p14:tracePt t="74949" x="3670300" y="1917700"/>
          <p14:tracePt t="74966" x="3676650" y="1930400"/>
          <p14:tracePt t="74982" x="3683000" y="1936750"/>
          <p14:tracePt t="74999" x="3683000" y="1949450"/>
          <p14:tracePt t="75016" x="3683000" y="1968500"/>
          <p14:tracePt t="75032" x="3683000" y="1981200"/>
          <p14:tracePt t="75049" x="3683000" y="1987550"/>
          <p14:tracePt t="75066" x="3676650" y="2000250"/>
          <p14:tracePt t="75082" x="3657600" y="2000250"/>
          <p14:tracePt t="75099" x="3625850" y="2012950"/>
          <p14:tracePt t="75116" x="3587750" y="2012950"/>
          <p14:tracePt t="75132" x="3556000" y="2019300"/>
          <p14:tracePt t="75149" x="3536950" y="2019300"/>
          <p14:tracePt t="75166" x="3517900" y="2019300"/>
          <p14:tracePt t="75182" x="3505200" y="2019300"/>
          <p14:tracePt t="75199" x="3498850" y="2019300"/>
          <p14:tracePt t="75216" x="3492500" y="2019300"/>
          <p14:tracePt t="75232" x="3486150" y="2019300"/>
          <p14:tracePt t="75249" x="3467100" y="2019300"/>
          <p14:tracePt t="75266" x="3454400" y="2006600"/>
          <p14:tracePt t="75282" x="3435350" y="1987550"/>
          <p14:tracePt t="75299" x="3429000" y="1968500"/>
          <p14:tracePt t="75316" x="3429000" y="1943100"/>
          <p14:tracePt t="75332" x="3429000" y="1924050"/>
          <p14:tracePt t="75349" x="3441700" y="1898650"/>
          <p14:tracePt t="75366" x="3448050" y="1885950"/>
          <p14:tracePt t="75382" x="3479800" y="1879600"/>
          <p14:tracePt t="75399" x="3524250" y="1866900"/>
          <p14:tracePt t="75400" x="3549650" y="1866900"/>
          <p14:tracePt t="75416" x="3606800" y="1866900"/>
          <p14:tracePt t="75432" x="3638550" y="1866900"/>
          <p14:tracePt t="75449" x="3657600" y="1866900"/>
          <p14:tracePt t="75466" x="3670300" y="1879600"/>
          <p14:tracePt t="75482" x="3676650" y="1885950"/>
          <p14:tracePt t="75499" x="3683000" y="1905000"/>
          <p14:tracePt t="75516" x="3695700" y="1917700"/>
          <p14:tracePt t="75532" x="3702050" y="1930400"/>
          <p14:tracePt t="75549" x="3702050" y="1943100"/>
          <p14:tracePt t="75566" x="3702050" y="1949450"/>
          <p14:tracePt t="75582" x="3702050" y="1962150"/>
          <p14:tracePt t="75599" x="3702050" y="1968500"/>
          <p14:tracePt t="75656" x="3702050" y="1974850"/>
          <p14:tracePt t="75673" x="3708400" y="1981200"/>
          <p14:tracePt t="75681" x="3714750" y="1981200"/>
          <p14:tracePt t="75689" x="3746500" y="1981200"/>
          <p14:tracePt t="75699" x="3816350" y="1981200"/>
          <p14:tracePt t="75716" x="3994150" y="2000250"/>
          <p14:tracePt t="75733" x="4229100" y="2044700"/>
          <p14:tracePt t="75749" x="4451350" y="2070100"/>
          <p14:tracePt t="75766" x="4622800" y="2082800"/>
          <p14:tracePt t="75770" x="4673600" y="2095500"/>
          <p14:tracePt t="75782" x="4711700" y="2101850"/>
          <p14:tracePt t="75799" x="4743450" y="2108200"/>
          <p14:tracePt t="75801" x="4762500" y="2108200"/>
          <p14:tracePt t="75816" x="4787900" y="2108200"/>
          <p14:tracePt t="75832" x="4845050" y="2108200"/>
          <p14:tracePt t="75849" x="4927600" y="2108200"/>
          <p14:tracePt t="75866" x="5010150" y="2108200"/>
          <p14:tracePt t="75882" x="5041900" y="2108200"/>
          <p14:tracePt t="75899" x="5048250" y="2108200"/>
          <p14:tracePt t="76009" x="5054600" y="2108200"/>
          <p14:tracePt t="76017" x="5067300" y="2108200"/>
          <p14:tracePt t="76025" x="5092700" y="2101850"/>
          <p14:tracePt t="76033" x="5118100" y="2089150"/>
          <p14:tracePt t="76049" x="5181600" y="2057400"/>
          <p14:tracePt t="76066" x="5257800" y="2025650"/>
          <p14:tracePt t="76082" x="5283200" y="2006600"/>
          <p14:tracePt t="76099" x="5302250" y="2000250"/>
          <p14:tracePt t="76116" x="5314950" y="1987550"/>
          <p14:tracePt t="76137" x="5321300" y="1981200"/>
          <p14:tracePt t="76200" x="5327650" y="1968500"/>
          <p14:tracePt t="76208" x="5327650" y="1962150"/>
          <p14:tracePt t="76224" x="5327650" y="1949450"/>
          <p14:tracePt t="76240" x="5327650" y="1943100"/>
          <p14:tracePt t="76272" x="5327650" y="1930400"/>
          <p14:tracePt t="76457" x="5321300" y="1924050"/>
          <p14:tracePt t="76569" x="5314950" y="1924050"/>
          <p14:tracePt t="76808" x="5308600" y="1924050"/>
          <p14:tracePt t="76841" x="5295900" y="1930400"/>
          <p14:tracePt t="76897" x="5289550" y="1930400"/>
          <p14:tracePt t="77009" x="5276850" y="1930400"/>
          <p14:tracePt t="78105" x="0" y="0"/>
        </p14:tracePtLst>
        <p14:tracePtLst>
          <p14:tracePt t="79250" x="5213350" y="1974850"/>
          <p14:tracePt t="79424" x="5213350" y="1968500"/>
          <p14:tracePt t="79432" x="5219700" y="1974850"/>
          <p14:tracePt t="79441" x="5219700" y="1987550"/>
          <p14:tracePt t="79449" x="5226050" y="2000250"/>
          <p14:tracePt t="79466" x="5238750" y="2025650"/>
          <p14:tracePt t="79482" x="5245100" y="2051050"/>
          <p14:tracePt t="79499" x="5251450" y="2057400"/>
          <p14:tracePt t="79516" x="5251450" y="2070100"/>
          <p14:tracePt t="79532" x="5264150" y="2082800"/>
          <p14:tracePt t="79549" x="5264150" y="2095500"/>
          <p14:tracePt t="79566" x="5270500" y="2114550"/>
          <p14:tracePt t="79569" x="5276850" y="2127250"/>
          <p14:tracePt t="79583" x="5283200" y="2139950"/>
          <p14:tracePt t="79600" x="5289550" y="2152650"/>
          <p14:tracePt t="79616" x="5289550" y="2159000"/>
          <p14:tracePt t="79632" x="5289550" y="2165350"/>
          <p14:tracePt t="79681" x="5289550" y="2171700"/>
          <p14:tracePt t="79792" x="0" y="0"/>
        </p14:tracePtLst>
        <p14:tracePtLst>
          <p14:tracePt t="80098" x="5162550" y="1879600"/>
          <p14:tracePt t="80201" x="5156200" y="1873250"/>
          <p14:tracePt t="80210" x="5149850" y="1873250"/>
          <p14:tracePt t="80218" x="5143500" y="1873250"/>
          <p14:tracePt t="80234" x="5124450" y="1873250"/>
          <p14:tracePt t="80249" x="5111750" y="1873250"/>
          <p14:tracePt t="80266" x="5086350" y="1873250"/>
          <p14:tracePt t="80283" x="5073650" y="1873250"/>
          <p14:tracePt t="80299" x="5054600" y="1873250"/>
          <p14:tracePt t="80316" x="5022850" y="1873250"/>
          <p14:tracePt t="80332" x="4953000" y="1873250"/>
          <p14:tracePt t="80349" x="4895850" y="1873250"/>
          <p14:tracePt t="80366" x="4845050" y="1873250"/>
          <p14:tracePt t="80382" x="4806950" y="1873250"/>
          <p14:tracePt t="80399" x="4781550" y="1873250"/>
          <p14:tracePt t="80416" x="4762500" y="1873250"/>
          <p14:tracePt t="80432" x="4749800" y="1873250"/>
          <p14:tracePt t="80449" x="4724400" y="1873250"/>
          <p14:tracePt t="80466" x="4705350" y="1873250"/>
          <p14:tracePt t="80483" x="4692650" y="1873250"/>
          <p14:tracePt t="80499" x="4686300" y="1873250"/>
          <p14:tracePt t="80516" x="4679950" y="1873250"/>
          <p14:tracePt t="80616" x="4673600" y="1873250"/>
          <p14:tracePt t="80625" x="4679950" y="1879600"/>
          <p14:tracePt t="80625" x="0" y="0"/>
        </p14:tracePtLst>
        <p14:tracePtLst>
          <p14:tracePt t="81267" x="5149850" y="1968500"/>
          <p14:tracePt t="81281" x="5156200" y="1968500"/>
          <p14:tracePt t="81306" x="5162550" y="1968500"/>
          <p14:tracePt t="81313" x="5168900" y="1974850"/>
          <p14:tracePt t="81338" x="5175250" y="1981200"/>
          <p14:tracePt t="81344" x="5175250" y="1987550"/>
          <p14:tracePt t="81361" x="5175250" y="2000250"/>
          <p14:tracePt t="81369" x="5175250" y="2006600"/>
          <p14:tracePt t="81384" x="5175250" y="2019300"/>
          <p14:tracePt t="81399" x="5175250" y="2025650"/>
          <p14:tracePt t="81416" x="5175250" y="2044700"/>
          <p14:tracePt t="81432" x="5168900" y="2063750"/>
          <p14:tracePt t="81449" x="5162550" y="2089150"/>
          <p14:tracePt t="81466" x="5149850" y="2120900"/>
          <p14:tracePt t="81482" x="5149850" y="2133600"/>
          <p14:tracePt t="81499" x="5143500" y="2152650"/>
          <p14:tracePt t="81516" x="5137150" y="2159000"/>
          <p14:tracePt t="81533" x="5130800" y="2171700"/>
          <p14:tracePt t="81549" x="5124450" y="2197100"/>
          <p14:tracePt t="81566" x="5118100" y="2197100"/>
          <p14:tracePt t="81582" x="5118100" y="2209800"/>
          <p14:tracePt t="81599" x="5111750" y="2222500"/>
          <p14:tracePt t="81601" x="5105400" y="2228850"/>
          <p14:tracePt t="81624" x="5099050" y="2235200"/>
          <p14:tracePt t="81640" x="5092700" y="2241550"/>
          <p14:tracePt t="81649" x="5086350" y="2247900"/>
          <p14:tracePt t="81666" x="5073650" y="2260600"/>
          <p14:tracePt t="81682" x="5073650" y="2266950"/>
          <p14:tracePt t="81699" x="5067300" y="2273300"/>
          <p14:tracePt t="81816" x="0" y="0"/>
        </p14:tracePtLst>
        <p14:tracePtLst>
          <p14:tracePt t="83618" x="5175250" y="1943100"/>
          <p14:tracePt t="83929" x="5175250" y="1955800"/>
          <p14:tracePt t="83936" x="5175250" y="1974850"/>
          <p14:tracePt t="83949" x="5175250" y="2000250"/>
          <p14:tracePt t="83966" x="5175250" y="2044700"/>
          <p14:tracePt t="83982" x="5175250" y="2076450"/>
          <p14:tracePt t="83984" x="5175250" y="2095500"/>
          <p14:tracePt t="83999" x="5175250" y="2114550"/>
          <p14:tracePt t="84016" x="5181600" y="2146300"/>
          <p14:tracePt t="84032" x="5187950" y="2165350"/>
          <p14:tracePt t="84049" x="5187950" y="2178050"/>
          <p14:tracePt t="84066" x="5187950" y="2184400"/>
          <p14:tracePt t="84169" x="0" y="0"/>
        </p14:tracePtLst>
        <p14:tracePtLst>
          <p14:tracePt t="85970" x="5181600" y="1943100"/>
          <p14:tracePt t="86064" x="0" y="0"/>
        </p14:tracePtLst>
        <p14:tracePtLst>
          <p14:tracePt t="90562" x="1670050" y="2260600"/>
          <p14:tracePt t="90801" x="0" y="0"/>
        </p14:tracePtLst>
        <p14:tracePtLst>
          <p14:tracePt t="94377" x="5168900" y="1936750"/>
          <p14:tracePt t="95104" x="0" y="0"/>
        </p14:tracePtLst>
        <p14:tracePtLst>
          <p14:tracePt t="97561" x="5187950" y="1936750"/>
          <p14:tracePt t="97794" x="5194300" y="1943100"/>
          <p14:tracePt t="97803" x="5200650" y="1949450"/>
          <p14:tracePt t="97817" x="5200650" y="1968500"/>
          <p14:tracePt t="97833" x="5200650" y="1987550"/>
          <p14:tracePt t="97849" x="5200650" y="2012950"/>
          <p14:tracePt t="97866" x="5200650" y="2032000"/>
          <p14:tracePt t="98058" x="5213350" y="2038350"/>
          <p14:tracePt t="98066" x="5213350" y="2051050"/>
          <p14:tracePt t="98081" x="5213350" y="2063750"/>
          <p14:tracePt t="98092" x="5213350" y="2076450"/>
          <p14:tracePt t="98099" x="5219700" y="2082800"/>
          <p14:tracePt t="98116" x="5219700" y="2089150"/>
          <p14:tracePt t="98133" x="5226050" y="2095500"/>
          <p14:tracePt t="98185" x="5232400" y="2108200"/>
          <p14:tracePt t="98193" x="5238750" y="2114550"/>
          <p14:tracePt t="98209" x="5238750" y="2127250"/>
          <p14:tracePt t="98218" x="5245100" y="2133600"/>
          <p14:tracePt t="98234" x="5251450" y="2159000"/>
          <p14:tracePt t="98258" x="5251450" y="2171700"/>
          <p14:tracePt t="98267" x="5257800" y="2178050"/>
          <p14:tracePt t="98283" x="5257800" y="2190750"/>
          <p14:tracePt t="98299" x="5264150" y="2197100"/>
          <p14:tracePt t="98316" x="5264150" y="2209800"/>
          <p14:tracePt t="98333" x="5264150" y="2222500"/>
          <p14:tracePt t="98349" x="5264150" y="2235200"/>
          <p14:tracePt t="98521" x="5264150" y="2228850"/>
          <p14:tracePt t="98529" x="5257800" y="2222500"/>
          <p14:tracePt t="98537" x="5251450" y="2216150"/>
          <p14:tracePt t="98549" x="5245100" y="2197100"/>
          <p14:tracePt t="98566" x="5238750" y="2178050"/>
          <p14:tracePt t="98582" x="5238750" y="2165350"/>
          <p14:tracePt t="98599" x="5238750" y="2152650"/>
          <p14:tracePt t="98601" x="5238750" y="2146300"/>
          <p14:tracePt t="98616" x="5232400" y="2133600"/>
          <p14:tracePt t="98632" x="5232400" y="2120900"/>
          <p14:tracePt t="98649" x="5226050" y="2101850"/>
          <p14:tracePt t="98666" x="5213350" y="2076450"/>
          <p14:tracePt t="98683" x="5213350" y="2051050"/>
          <p14:tracePt t="98699" x="5207000" y="2044700"/>
          <p14:tracePt t="98716" x="5207000" y="2032000"/>
          <p14:tracePt t="98737" x="5200650" y="2025650"/>
          <p14:tracePt t="98761" x="5200650" y="2012950"/>
          <p14:tracePt t="98785" x="5200650" y="2006600"/>
          <p14:tracePt t="98801" x="5200650" y="1993900"/>
          <p14:tracePt t="98817" x="5200650" y="1981200"/>
          <p14:tracePt t="98825" x="5194300" y="1981200"/>
          <p14:tracePt t="98833" x="5194300" y="1974850"/>
          <p14:tracePt t="98856" x="5194300" y="1968500"/>
          <p14:tracePt t="98889" x="5194300" y="1962150"/>
          <p14:tracePt t="99122" x="5194300" y="1974850"/>
          <p14:tracePt t="99130" x="5194300" y="1987550"/>
          <p14:tracePt t="99138" x="5200650" y="2000250"/>
          <p14:tracePt t="99149" x="5200650" y="2006600"/>
          <p14:tracePt t="99166" x="5213350" y="2032000"/>
          <p14:tracePt t="99182" x="5213350" y="2044700"/>
          <p14:tracePt t="99199" x="5219700" y="2057400"/>
          <p14:tracePt t="99216" x="5226050" y="2070100"/>
          <p14:tracePt t="99232" x="5238750" y="2089150"/>
          <p14:tracePt t="99249" x="5238750" y="2095500"/>
          <p14:tracePt t="99266" x="5238750" y="2101850"/>
          <p14:tracePt t="99282" x="5238750" y="2114550"/>
          <p14:tracePt t="99299" x="5245100" y="2120900"/>
          <p14:tracePt t="99316" x="5251450" y="2139950"/>
          <p14:tracePt t="99332" x="5251450" y="2159000"/>
          <p14:tracePt t="99349" x="5257800" y="2171700"/>
          <p14:tracePt t="99366" x="5257800" y="2178050"/>
          <p14:tracePt t="99382" x="5257800" y="2184400"/>
          <p14:tracePt t="99399" x="5257800" y="2190750"/>
          <p14:tracePt t="99617" x="5257800" y="2197100"/>
          <p14:tracePt t="99633" x="5251450" y="2197100"/>
          <p14:tracePt t="99640" x="5251450" y="2178050"/>
          <p14:tracePt t="99649" x="5251450" y="2165350"/>
          <p14:tracePt t="99666" x="5238750" y="2133600"/>
          <p14:tracePt t="99683" x="5238750" y="2108200"/>
          <p14:tracePt t="99699" x="5238750" y="2089150"/>
          <p14:tracePt t="99717" x="5232400" y="2070100"/>
          <p14:tracePt t="99732" x="5232400" y="2057400"/>
          <p14:tracePt t="99749" x="5232400" y="2044700"/>
          <p14:tracePt t="99766" x="5226050" y="2032000"/>
          <p14:tracePt t="99782" x="5226050" y="2025650"/>
          <p14:tracePt t="99799" x="5226050" y="2006600"/>
          <p14:tracePt t="99817" x="5219700" y="1993900"/>
          <p14:tracePt t="99834" x="5213350" y="1987550"/>
          <p14:tracePt t="99849" x="5213350" y="1974850"/>
          <p14:tracePt t="99866" x="5213350" y="1962150"/>
          <p14:tracePt t="99882" x="5207000" y="1943100"/>
          <p14:tracePt t="99904" x="5200650" y="1943100"/>
          <p14:tracePt t="100232" x="5200650" y="1949450"/>
          <p14:tracePt t="100240" x="5200650" y="1962150"/>
          <p14:tracePt t="100249" x="5200650" y="1968500"/>
          <p14:tracePt t="100266" x="5200650" y="1987550"/>
          <p14:tracePt t="100282" x="5207000" y="2012950"/>
          <p14:tracePt t="100299" x="5219700" y="2038350"/>
          <p14:tracePt t="100316" x="5219700" y="2057400"/>
          <p14:tracePt t="100332" x="5219700" y="2070100"/>
          <p14:tracePt t="100349" x="5219700" y="2076450"/>
          <p14:tracePt t="100366" x="5219700" y="2089150"/>
          <p14:tracePt t="100382" x="5226050" y="2095500"/>
          <p14:tracePt t="100384" x="5226050" y="2108200"/>
          <p14:tracePt t="100399" x="5226050" y="2120900"/>
          <p14:tracePt t="100400" x="5226050" y="2127250"/>
          <p14:tracePt t="100416" x="5226050" y="2152650"/>
          <p14:tracePt t="100432" x="5226050" y="2178050"/>
          <p14:tracePt t="100449" x="5226050" y="2190750"/>
          <p14:tracePt t="100466" x="5226050" y="2197100"/>
          <p14:tracePt t="100482" x="5226050" y="2203450"/>
          <p14:tracePt t="100499" x="5226050" y="2209800"/>
          <p14:tracePt t="100745" x="5226050" y="2203450"/>
          <p14:tracePt t="100753" x="5226050" y="2184400"/>
          <p14:tracePt t="100761" x="5226050" y="2171700"/>
          <p14:tracePt t="100769" x="5226050" y="2152650"/>
          <p14:tracePt t="100782" x="5226050" y="2133600"/>
          <p14:tracePt t="100799" x="5226050" y="2108200"/>
          <p14:tracePt t="100816" x="5226050" y="2082800"/>
          <p14:tracePt t="100832" x="5219700" y="2063750"/>
          <p14:tracePt t="100849" x="5219700" y="2051050"/>
          <p14:tracePt t="100866" x="5219700" y="2038350"/>
          <p14:tracePt t="100882" x="5213350" y="2019300"/>
          <p14:tracePt t="100899" x="5207000" y="2000250"/>
          <p14:tracePt t="100916" x="5207000" y="1993900"/>
          <p14:tracePt t="100932" x="5200650" y="1987550"/>
          <p14:tracePt t="100949" x="5200650" y="1981200"/>
          <p14:tracePt t="100969" x="5194300" y="1968500"/>
          <p14:tracePt t="100992" x="5194300" y="1962150"/>
          <p14:tracePt t="101009" x="5194300" y="1955800"/>
          <p14:tracePt t="101017" x="5194300" y="1949450"/>
          <p14:tracePt t="101040" x="5187950" y="1943100"/>
          <p14:tracePt t="101065" x="5187950" y="1936750"/>
          <p14:tracePt t="101073" x="5187950" y="1930400"/>
          <p14:tracePt t="101265" x="5187950" y="1924050"/>
          <p14:tracePt t="101305" x="5187950" y="1930400"/>
          <p14:tracePt t="101312" x="5187950" y="1943100"/>
          <p14:tracePt t="101328" x="5187950" y="1962150"/>
          <p14:tracePt t="101336" x="5194300" y="1968500"/>
          <p14:tracePt t="101349" x="5200650" y="1987550"/>
          <p14:tracePt t="101366" x="5207000" y="2006600"/>
          <p14:tracePt t="101382" x="5207000" y="2019300"/>
          <p14:tracePt t="101399" x="5219700" y="2044700"/>
          <p14:tracePt t="101401" x="5219700" y="2057400"/>
          <p14:tracePt t="101417" x="5226050" y="2070100"/>
          <p14:tracePt t="101433" x="5226050" y="2076450"/>
          <p14:tracePt t="101449" x="5232400" y="2095500"/>
          <p14:tracePt t="101466" x="5232400" y="2114550"/>
          <p14:tracePt t="101482" x="5238750" y="2127250"/>
          <p14:tracePt t="101499" x="5238750" y="2146300"/>
          <p14:tracePt t="101516" x="5238750" y="2152650"/>
          <p14:tracePt t="101532" x="5245100" y="2159000"/>
          <p14:tracePt t="101561" x="5245100" y="2165350"/>
          <p14:tracePt t="101577" x="5251450" y="2178050"/>
          <p14:tracePt t="101585" x="5251450" y="2184400"/>
          <p14:tracePt t="101609" x="5251450" y="2190750"/>
          <p14:tracePt t="101617" x="5251450" y="2197100"/>
          <p14:tracePt t="101730" x="5257800" y="2197100"/>
          <p14:tracePt t="101801" x="5245100" y="2184400"/>
          <p14:tracePt t="101808" x="5245100" y="2165350"/>
          <p14:tracePt t="101817" x="5238750" y="2146300"/>
          <p14:tracePt t="101832" x="5226050" y="2070100"/>
          <p14:tracePt t="101849" x="5213350" y="2038350"/>
          <p14:tracePt t="101866" x="5213350" y="2012950"/>
          <p14:tracePt t="101882" x="5213350" y="1993900"/>
          <p14:tracePt t="101899" x="5207000" y="1974850"/>
          <p14:tracePt t="101916" x="5207000" y="1955800"/>
          <p14:tracePt t="101932" x="5207000" y="1936750"/>
          <p14:tracePt t="101949" x="5200650" y="1930400"/>
          <p14:tracePt t="101966" x="5200650" y="1917700"/>
          <p14:tracePt t="101982" x="5194300" y="1911350"/>
          <p14:tracePt t="101999" x="5194300" y="1898650"/>
          <p14:tracePt t="102016" x="5194300" y="1892300"/>
          <p14:tracePt t="102032" x="5194300" y="1879600"/>
          <p14:tracePt t="102217" x="5194300" y="1885950"/>
          <p14:tracePt t="102227" x="5194300" y="1898650"/>
          <p14:tracePt t="102241" x="5194300" y="1911350"/>
          <p14:tracePt t="102249" x="5194300" y="1930400"/>
          <p14:tracePt t="102266" x="5213350" y="1962150"/>
          <p14:tracePt t="102282" x="5213350" y="1974850"/>
          <p14:tracePt t="102299" x="5219700" y="2012950"/>
          <p14:tracePt t="102316" x="5219700" y="2025650"/>
          <p14:tracePt t="102332" x="5219700" y="2051050"/>
          <p14:tracePt t="102349" x="5226050" y="2063750"/>
          <p14:tracePt t="102366" x="5232400" y="2076450"/>
          <p14:tracePt t="102383" x="5232400" y="2095500"/>
          <p14:tracePt t="102399" x="5238750" y="2114550"/>
          <p14:tracePt t="102401" x="5238750" y="2120900"/>
          <p14:tracePt t="102416" x="5238750" y="2139950"/>
          <p14:tracePt t="102433" x="5238750" y="2159000"/>
          <p14:tracePt t="102449" x="5238750" y="2178050"/>
          <p14:tracePt t="102466" x="5238750" y="2197100"/>
          <p14:tracePt t="102482" x="5245100" y="2209800"/>
          <p14:tracePt t="102499" x="5245100" y="2216150"/>
          <p14:tracePt t="102516" x="5245100" y="2222500"/>
          <p14:tracePt t="103009" x="5251450" y="2222500"/>
          <p14:tracePt t="103017" x="5251450" y="2235200"/>
          <p14:tracePt t="103033" x="5238750" y="2235200"/>
          <p14:tracePt t="103057" x="5232400" y="2241550"/>
          <p14:tracePt t="103144" x="5219700" y="2241550"/>
          <p14:tracePt t="103153" x="5213350" y="2247900"/>
          <p14:tracePt t="103512" x="5219700" y="2216150"/>
          <p14:tracePt t="103520" x="5219700" y="2203450"/>
          <p14:tracePt t="103532" x="5219700" y="2190750"/>
          <p14:tracePt t="103549" x="5219700" y="2159000"/>
          <p14:tracePt t="103566" x="5219700" y="2139950"/>
          <p14:tracePt t="103582" x="5219700" y="2114550"/>
          <p14:tracePt t="103584" x="5219700" y="2108200"/>
          <p14:tracePt t="103599" x="5219700" y="2101850"/>
          <p14:tracePt t="103616" x="5219700" y="2089150"/>
          <p14:tracePt t="103632" x="5232400" y="2082800"/>
          <p14:tracePt t="103649" x="5232400" y="2076450"/>
          <p14:tracePt t="103666" x="5232400" y="2063750"/>
          <p14:tracePt t="103682" x="5238750" y="2057400"/>
          <p14:tracePt t="103699" x="5238750" y="2051050"/>
          <p14:tracePt t="103716" x="5238750" y="2044700"/>
          <p14:tracePt t="103737" x="5238750" y="2038350"/>
          <p14:tracePt t="103749" x="5238750" y="2032000"/>
          <p14:tracePt t="103766" x="5238750" y="2025650"/>
          <p14:tracePt t="103783" x="5238750" y="2006600"/>
          <p14:tracePt t="104417" x="5238750" y="2000250"/>
          <p14:tracePt t="104456" x="5238750" y="1993900"/>
          <p14:tracePt t="104490" x="5232400" y="1981200"/>
          <p14:tracePt t="104521" x="5226050" y="1974850"/>
          <p14:tracePt t="104545" x="5226050" y="1968500"/>
          <p14:tracePt t="104801" x="5226050" y="1987550"/>
          <p14:tracePt t="104809" x="5226050" y="2012950"/>
          <p14:tracePt t="104818" x="5238750" y="2044700"/>
          <p14:tracePt t="104832" x="5238750" y="2089150"/>
          <p14:tracePt t="104849" x="5251450" y="2133600"/>
          <p14:tracePt t="104866" x="5270500" y="2171700"/>
          <p14:tracePt t="104882" x="5270500" y="2203450"/>
          <p14:tracePt t="104899" x="5276850" y="2209800"/>
          <p14:tracePt t="104916" x="5276850" y="2216150"/>
          <p14:tracePt t="104984" x="5276850" y="2228850"/>
          <p14:tracePt t="104992" x="5276850" y="2235200"/>
          <p14:tracePt t="105009" x="5276850" y="2241550"/>
          <p14:tracePt t="105112" x="0" y="0"/>
        </p14:tracePtLst>
        <p14:tracePtLst>
          <p14:tracePt t="107001" x="2012950" y="2254250"/>
          <p14:tracePt t="107200" x="0" y="0"/>
        </p14:tracePtLst>
        <p14:tracePtLst>
          <p14:tracePt t="110577" x="4908550" y="806450"/>
          <p14:tracePt t="110688" x="0" y="0"/>
        </p14:tracePtLst>
        <p14:tracePtLst>
          <p14:tracePt t="111811" x="5181600" y="4279900"/>
          <p14:tracePt t="111834" x="5181600" y="4267200"/>
          <p14:tracePt t="111845" x="5168900" y="4248150"/>
          <p14:tracePt t="111849" x="5168900" y="4241800"/>
          <p14:tracePt t="111866" x="5156200" y="4216400"/>
          <p14:tracePt t="111882" x="5143500" y="4197350"/>
          <p14:tracePt t="111899" x="5137150" y="4191000"/>
          <p14:tracePt t="111984" x="5130800" y="4191000"/>
          <p14:tracePt t="111992" x="5124450" y="4191000"/>
          <p14:tracePt t="112000" x="5111750" y="4191000"/>
          <p14:tracePt t="112016" x="5105400" y="4191000"/>
          <p14:tracePt t="112032" x="5080000" y="4197350"/>
          <p14:tracePt t="112049" x="5073650" y="4210050"/>
          <p14:tracePt t="112066" x="5067300" y="4222750"/>
          <p14:tracePt t="112082" x="5067300" y="4241800"/>
          <p14:tracePt t="112099" x="5067300" y="4260850"/>
          <p14:tracePt t="112116" x="5067300" y="4273550"/>
          <p14:tracePt t="112133" x="5067300" y="4292600"/>
          <p14:tracePt t="112149" x="5080000" y="4318000"/>
          <p14:tracePt t="112166" x="5092700" y="4343400"/>
          <p14:tracePt t="112168" x="5092700" y="4349750"/>
          <p14:tracePt t="112183" x="5111750" y="4368800"/>
          <p14:tracePt t="112199" x="5118100" y="4375150"/>
          <p14:tracePt t="112202" x="5124450" y="4381500"/>
          <p14:tracePt t="112216" x="5137150" y="4394200"/>
          <p14:tracePt t="112232" x="5149850" y="4400550"/>
          <p14:tracePt t="112249" x="5175250" y="4419600"/>
          <p14:tracePt t="112266" x="5194300" y="4432300"/>
          <p14:tracePt t="112282" x="5213350" y="4438650"/>
          <p14:tracePt t="112299" x="5219700" y="4445000"/>
          <p14:tracePt t="112316" x="5232400" y="4445000"/>
          <p14:tracePt t="112349" x="5257800" y="4445000"/>
          <p14:tracePt t="112366" x="5276850" y="4445000"/>
          <p14:tracePt t="112369" x="5283200" y="4445000"/>
          <p14:tracePt t="112382" x="5302250" y="4445000"/>
          <p14:tracePt t="112399" x="5314950" y="4432300"/>
          <p14:tracePt t="112402" x="5321300" y="4432300"/>
          <p14:tracePt t="112416" x="5327650" y="4413250"/>
          <p14:tracePt t="112432" x="5327650" y="4375150"/>
          <p14:tracePt t="112449" x="5327650" y="4324350"/>
          <p14:tracePt t="112466" x="5327650" y="4292600"/>
          <p14:tracePt t="112482" x="5327650" y="4267200"/>
          <p14:tracePt t="112500" x="5314950" y="4248150"/>
          <p14:tracePt t="112516" x="5302250" y="4222750"/>
          <p14:tracePt t="112549" x="5295900" y="4210050"/>
          <p14:tracePt t="112586" x="5289550" y="4203700"/>
          <p14:tracePt t="112599" x="5276850" y="4203700"/>
          <p14:tracePt t="112616" x="5257800" y="4203700"/>
          <p14:tracePt t="112616" x="0" y="0"/>
        </p14:tracePtLst>
        <p14:tracePtLst>
          <p14:tracePt t="113215" x="5619750" y="4133850"/>
          <p14:tracePt t="113219" x="5613400" y="4133850"/>
          <p14:tracePt t="113233" x="5600700" y="4133850"/>
          <p14:tracePt t="113240" x="5588000" y="4133850"/>
          <p14:tracePt t="113249" x="5581650" y="4133850"/>
          <p14:tracePt t="113266" x="5537200" y="4133850"/>
          <p14:tracePt t="113282" x="5505450" y="4146550"/>
          <p14:tracePt t="113299" x="5486400" y="4146550"/>
          <p14:tracePt t="113316" x="5473700" y="4152900"/>
          <p14:tracePt t="113332" x="5467350" y="4159250"/>
          <p14:tracePt t="113353" x="5448300" y="4165600"/>
          <p14:tracePt t="113369" x="5435600" y="4171950"/>
          <p14:tracePt t="113382" x="5422900" y="4171950"/>
          <p14:tracePt t="113399" x="5410200" y="4178300"/>
          <p14:tracePt t="113416" x="5384800" y="4191000"/>
          <p14:tracePt t="113432" x="5378450" y="4197350"/>
          <p14:tracePt t="113449" x="5365750" y="4216400"/>
          <p14:tracePt t="113466" x="5353050" y="4222750"/>
          <p14:tracePt t="113482" x="5334000" y="4248150"/>
          <p14:tracePt t="113499" x="5327650" y="4273550"/>
          <p14:tracePt t="113516" x="5321300" y="4292600"/>
          <p14:tracePt t="113532" x="5321300" y="4298950"/>
          <p14:tracePt t="113549" x="5321300" y="4318000"/>
          <p14:tracePt t="113566" x="5321300" y="4330700"/>
          <p14:tracePt t="113582" x="5327650" y="4343400"/>
          <p14:tracePt t="113584" x="5334000" y="4343400"/>
          <p14:tracePt t="113599" x="5340350" y="4356100"/>
          <p14:tracePt t="113600" x="5353050" y="4368800"/>
          <p14:tracePt t="113616" x="5372100" y="4387850"/>
          <p14:tracePt t="113632" x="5397500" y="4406900"/>
          <p14:tracePt t="113649" x="5429250" y="4419600"/>
          <p14:tracePt t="113666" x="5441950" y="4432300"/>
          <p14:tracePt t="113682" x="5480050" y="4438650"/>
          <p14:tracePt t="113699" x="5518150" y="4438650"/>
          <p14:tracePt t="113716" x="5537200" y="4445000"/>
          <p14:tracePt t="113732" x="5575300" y="4445000"/>
          <p14:tracePt t="113749" x="5613400" y="4445000"/>
          <p14:tracePt t="113766" x="5645150" y="4445000"/>
          <p14:tracePt t="113782" x="5695950" y="4445000"/>
          <p14:tracePt t="113784" x="5727700" y="4445000"/>
          <p14:tracePt t="113799" x="5746750" y="4445000"/>
          <p14:tracePt t="113816" x="5810250" y="4445000"/>
          <p14:tracePt t="113832" x="5816600" y="4445000"/>
          <p14:tracePt t="113849" x="5835650" y="4445000"/>
          <p14:tracePt t="113866" x="5854700" y="4432300"/>
          <p14:tracePt t="113882" x="5880100" y="4419600"/>
          <p14:tracePt t="113899" x="5918200" y="4394200"/>
          <p14:tracePt t="113916" x="5943600" y="4381500"/>
          <p14:tracePt t="113933" x="5956300" y="4375150"/>
          <p14:tracePt t="113966" x="5956300" y="4362450"/>
          <p14:tracePt t="113983" x="5956300" y="4343400"/>
          <p14:tracePt t="113985" x="5956300" y="4330700"/>
          <p14:tracePt t="113999" x="5956300" y="4318000"/>
          <p14:tracePt t="114016" x="5956300" y="4286250"/>
          <p14:tracePt t="114032" x="5956300" y="4273550"/>
          <p14:tracePt t="114049" x="5956300" y="4248150"/>
          <p14:tracePt t="114066" x="5937250" y="4222750"/>
          <p14:tracePt t="114082" x="5930900" y="4216400"/>
          <p14:tracePt t="114099" x="5924550" y="4203700"/>
          <p14:tracePt t="114116" x="5899150" y="4191000"/>
          <p14:tracePt t="114133" x="5867400" y="4178300"/>
          <p14:tracePt t="114149" x="5816600" y="4152900"/>
          <p14:tracePt t="114152" x="5797550" y="4152900"/>
          <p14:tracePt t="114166" x="5784850" y="4152900"/>
          <p14:tracePt t="114182" x="5759450" y="4146550"/>
          <p14:tracePt t="114185" x="5753100" y="4146550"/>
          <p14:tracePt t="114199" x="5734050" y="4140200"/>
          <p14:tracePt t="114216" x="5721350" y="4140200"/>
          <p14:tracePt t="114233" x="5689600" y="4140200"/>
          <p14:tracePt t="114249" x="5651500" y="4140200"/>
          <p14:tracePt t="114266" x="5607050" y="4140200"/>
          <p14:tracePt t="114282" x="5549900" y="4140200"/>
          <p14:tracePt t="114299" x="5518150" y="4140200"/>
          <p14:tracePt t="114316" x="5492750" y="4146550"/>
          <p14:tracePt t="114332" x="5467350" y="4152900"/>
          <p14:tracePt t="114349" x="5454650" y="4165600"/>
          <p14:tracePt t="114366" x="5441950" y="4178300"/>
          <p14:tracePt t="114382" x="5435600" y="4184650"/>
          <p14:tracePt t="114399" x="5422900" y="4197350"/>
          <p14:tracePt t="114416" x="5410200" y="4210050"/>
          <p14:tracePt t="114433" x="5403850" y="4222750"/>
          <p14:tracePt t="114449" x="5397500" y="4241800"/>
          <p14:tracePt t="114466" x="5397500" y="4267200"/>
          <p14:tracePt t="114482" x="5397500" y="4286250"/>
          <p14:tracePt t="114499" x="5397500" y="4305300"/>
          <p14:tracePt t="114516" x="5397500" y="4318000"/>
          <p14:tracePt t="114532" x="5403850" y="4324350"/>
          <p14:tracePt t="114549" x="5416550" y="4337050"/>
          <p14:tracePt t="114566" x="5435600" y="4349750"/>
          <p14:tracePt t="114582" x="5461000" y="4362450"/>
          <p14:tracePt t="114599" x="5486400" y="4375150"/>
          <p14:tracePt t="114600" x="5505450" y="4387850"/>
          <p14:tracePt t="114616" x="5562600" y="4400550"/>
          <p14:tracePt t="114632" x="5619750" y="4406900"/>
          <p14:tracePt t="114649" x="5740400" y="4438650"/>
          <p14:tracePt t="114666" x="5842000" y="4464050"/>
          <p14:tracePt t="114682" x="5930900" y="4483100"/>
          <p14:tracePt t="114699" x="5988050" y="4483100"/>
          <p14:tracePt t="114716" x="6007100" y="4483100"/>
          <p14:tracePt t="114732" x="6019800" y="4483100"/>
          <p14:tracePt t="114749" x="6038850" y="4464050"/>
          <p14:tracePt t="114766" x="6057900" y="4445000"/>
          <p14:tracePt t="114782" x="6064250" y="4445000"/>
          <p14:tracePt t="114799" x="6064250" y="4438650"/>
          <p14:tracePt t="114816" x="6064250" y="4425950"/>
          <p14:tracePt t="114832" x="6064250" y="4413250"/>
          <p14:tracePt t="114850" x="6064250" y="4400550"/>
          <p14:tracePt t="114866" x="6064250" y="4368800"/>
          <p14:tracePt t="114882" x="6026150" y="4318000"/>
          <p14:tracePt t="114899" x="6007100" y="4292600"/>
          <p14:tracePt t="114916" x="5988050" y="4267200"/>
          <p14:tracePt t="114932" x="5981700" y="4267200"/>
          <p14:tracePt t="114949" x="5969000" y="4254500"/>
          <p14:tracePt t="114966" x="5956300" y="4248150"/>
          <p14:tracePt t="114982" x="5937250" y="4248150"/>
          <p14:tracePt t="114999" x="5892800" y="4235450"/>
          <p14:tracePt t="115000" x="5861050" y="4229100"/>
          <p14:tracePt t="115016" x="5791200" y="4210050"/>
          <p14:tracePt t="115032" x="5734050" y="4203700"/>
          <p14:tracePt t="115049" x="5702300" y="4203700"/>
          <p14:tracePt t="115066" x="5683250" y="4203700"/>
          <p14:tracePt t="115082" x="5676900" y="4203700"/>
          <p14:tracePt t="115099" x="5657850" y="4203700"/>
          <p14:tracePt t="115116" x="5645150" y="4203700"/>
          <p14:tracePt t="115132" x="5619750" y="4222750"/>
          <p14:tracePt t="115149" x="5588000" y="4248150"/>
          <p14:tracePt t="115166" x="5575300" y="4260850"/>
          <p14:tracePt t="115182" x="5549900" y="4286250"/>
          <p14:tracePt t="115200" x="5530850" y="4298950"/>
          <p14:tracePt t="115216" x="5530850" y="4324350"/>
          <p14:tracePt t="115232" x="5524500" y="4343400"/>
          <p14:tracePt t="115249" x="5524500" y="4368800"/>
          <p14:tracePt t="115266" x="5524500" y="4400550"/>
          <p14:tracePt t="115282" x="5524500" y="4406900"/>
          <p14:tracePt t="115299" x="5524500" y="4419600"/>
          <p14:tracePt t="115376" x="0" y="0"/>
        </p14:tracePtLst>
        <p14:tracePtLst>
          <p14:tracePt t="117137" x="5143500" y="349250"/>
          <p14:tracePt t="117578" x="5143500" y="361950"/>
          <p14:tracePt t="117587" x="5149850" y="361950"/>
          <p14:tracePt t="117599" x="5149850" y="374650"/>
          <p14:tracePt t="117616" x="5162550" y="406400"/>
          <p14:tracePt t="117632" x="5168900" y="425450"/>
          <p14:tracePt t="117649" x="5175250" y="438150"/>
          <p14:tracePt t="117666" x="5181600" y="476250"/>
          <p14:tracePt t="117682" x="5194300" y="495300"/>
          <p14:tracePt t="117699" x="5194300" y="514350"/>
          <p14:tracePt t="117716" x="5200650" y="533400"/>
          <p14:tracePt t="117733" x="5207000" y="539750"/>
          <p14:tracePt t="117749" x="5213350" y="558800"/>
          <p14:tracePt t="117767" x="5213350" y="577850"/>
          <p14:tracePt t="117768" x="5219700" y="596900"/>
          <p14:tracePt t="117782" x="5232400" y="615950"/>
          <p14:tracePt t="117800" x="5245100" y="666750"/>
          <p14:tracePt t="117816" x="5264150" y="698500"/>
          <p14:tracePt t="117849" x="5276850" y="717550"/>
          <p14:tracePt t="117866" x="5283200" y="730250"/>
          <p14:tracePt t="117882" x="5295900" y="762000"/>
          <p14:tracePt t="117899" x="5308600" y="781050"/>
          <p14:tracePt t="117916" x="5327650" y="825500"/>
          <p14:tracePt t="117932" x="5334000" y="850900"/>
          <p14:tracePt t="117949" x="5353050" y="869950"/>
          <p14:tracePt t="117966" x="5353050" y="882650"/>
          <p14:tracePt t="117982" x="5365750" y="901700"/>
          <p14:tracePt t="117999" x="5378450" y="927100"/>
          <p14:tracePt t="118000" x="5378450" y="933450"/>
          <p14:tracePt t="118016" x="5397500" y="965200"/>
          <p14:tracePt t="118032" x="5403850" y="971550"/>
          <p14:tracePt t="118049" x="5403850" y="984250"/>
          <p14:tracePt t="118066" x="5403850" y="990600"/>
          <p14:tracePt t="118082" x="5416550" y="1003300"/>
          <p14:tracePt t="118099" x="5422900" y="1028700"/>
          <p14:tracePt t="118116" x="5435600" y="1054100"/>
          <p14:tracePt t="118132" x="5435600" y="1073150"/>
          <p14:tracePt t="118149" x="5441950" y="1085850"/>
          <p14:tracePt t="118166" x="5448300" y="1098550"/>
          <p14:tracePt t="118182" x="5448300" y="1111250"/>
          <p14:tracePt t="118199" x="5454650" y="1123950"/>
          <p14:tracePt t="118216" x="5461000" y="1174750"/>
          <p14:tracePt t="118232" x="5461000" y="1212850"/>
          <p14:tracePt t="118249" x="5461000" y="1257300"/>
          <p14:tracePt t="118266" x="5461000" y="1276350"/>
          <p14:tracePt t="118282" x="5461000" y="1295400"/>
          <p14:tracePt t="118299" x="5467350" y="1308100"/>
          <p14:tracePt t="118316" x="5480050" y="1320800"/>
          <p14:tracePt t="118332" x="5480050" y="1339850"/>
          <p14:tracePt t="118349" x="5480050" y="1358900"/>
          <p14:tracePt t="118382" x="5480050" y="1365250"/>
          <p14:tracePt t="118399" x="5480050" y="1377950"/>
          <p14:tracePt t="118416" x="5480050" y="1397000"/>
          <p14:tracePt t="118432" x="5480050" y="1416050"/>
          <p14:tracePt t="118449" x="5480050" y="1428750"/>
          <p14:tracePt t="118466" x="5480050" y="1460500"/>
          <p14:tracePt t="118482" x="5480050" y="1485900"/>
          <p14:tracePt t="118499" x="5480050" y="1504950"/>
          <p14:tracePt t="118516" x="5480050" y="1530350"/>
          <p14:tracePt t="118532" x="5480050" y="1543050"/>
          <p14:tracePt t="118549" x="5480050" y="1549400"/>
          <p14:tracePt t="118961" x="5480050" y="1555750"/>
          <p14:tracePt t="119024" x="0" y="0"/>
        </p14:tracePtLst>
        <p14:tracePtLst>
          <p14:tracePt t="120914" x="5232400" y="1892300"/>
          <p14:tracePt t="125297" x="0" y="0"/>
        </p14:tracePtLst>
        <p14:tracePtLst>
          <p14:tracePt t="126017" x="5003800" y="723900"/>
          <p14:tracePt t="127896" x="0" y="0"/>
        </p14:tracePtLst>
        <p14:tracePtLst>
          <p14:tracePt t="128473" x="5359400" y="781050"/>
          <p14:tracePt t="128570" x="5359400" y="787400"/>
          <p14:tracePt t="128578" x="5359400" y="800100"/>
          <p14:tracePt t="128585" x="5353050" y="800100"/>
          <p14:tracePt t="128599" x="5321300" y="819150"/>
          <p14:tracePt t="128617" x="5264150" y="831850"/>
          <p14:tracePt t="128633" x="5245100" y="844550"/>
          <p14:tracePt t="128649" x="5213350" y="863600"/>
          <p14:tracePt t="128666" x="5207000" y="876300"/>
          <p14:tracePt t="128683" x="5207000" y="882650"/>
          <p14:tracePt t="128700" x="5200650" y="889000"/>
          <p14:tracePt t="128716" x="5200650" y="895350"/>
          <p14:tracePt t="128733" x="5200650" y="908050"/>
          <p14:tracePt t="128749" x="5207000" y="933450"/>
          <p14:tracePt t="128766" x="5207000" y="965200"/>
          <p14:tracePt t="128770" x="5213350" y="984250"/>
          <p14:tracePt t="128783" x="5232400" y="1016000"/>
          <p14:tracePt t="128799" x="5238750" y="1047750"/>
          <p14:tracePt t="128802" x="5257800" y="1073150"/>
          <p14:tracePt t="128816" x="5276850" y="1104900"/>
          <p14:tracePt t="128833" x="5295900" y="1123950"/>
          <p14:tracePt t="128849" x="5314950" y="1136650"/>
          <p14:tracePt t="128866" x="5321300" y="1143000"/>
          <p14:tracePt t="128883" x="5334000" y="1149350"/>
          <p14:tracePt t="128899" x="5346700" y="1149350"/>
          <p14:tracePt t="128916" x="5365750" y="1155700"/>
          <p14:tracePt t="128932" x="5384800" y="1155700"/>
          <p14:tracePt t="128949" x="5410200" y="1155700"/>
          <p14:tracePt t="128966" x="5422900" y="1155700"/>
          <p14:tracePt t="128982" x="5429250" y="1155700"/>
          <p14:tracePt t="128999" x="5448300" y="1155700"/>
          <p14:tracePt t="129001" x="5454650" y="1149350"/>
          <p14:tracePt t="129016" x="5454650" y="1130300"/>
          <p14:tracePt t="129032" x="5467350" y="1111250"/>
          <p14:tracePt t="129049" x="5467350" y="1085850"/>
          <p14:tracePt t="129066" x="5467350" y="1054100"/>
          <p14:tracePt t="129082" x="5467350" y="1009650"/>
          <p14:tracePt t="129099" x="5467350" y="977900"/>
          <p14:tracePt t="129116" x="5467350" y="958850"/>
          <p14:tracePt t="129132" x="5461000" y="939800"/>
          <p14:tracePt t="129149" x="5448300" y="914400"/>
          <p14:tracePt t="129166" x="5441950" y="889000"/>
          <p14:tracePt t="129182" x="5422900" y="863600"/>
          <p14:tracePt t="129199" x="5403850" y="844550"/>
          <p14:tracePt t="129201" x="5397500" y="838200"/>
          <p14:tracePt t="129216" x="5378450" y="831850"/>
          <p14:tracePt t="129232" x="5359400" y="825500"/>
          <p14:tracePt t="129249" x="5340350" y="825500"/>
          <p14:tracePt t="129266" x="5321300" y="825500"/>
          <p14:tracePt t="129283" x="5314950" y="819150"/>
          <p14:tracePt t="129320" x="5308600" y="819150"/>
          <p14:tracePt t="129344" x="5302250" y="819150"/>
          <p14:tracePt t="129368" x="5295900" y="819150"/>
          <p14:tracePt t="129376" x="5289550" y="825500"/>
          <p14:tracePt t="129384" x="5283200" y="825500"/>
          <p14:tracePt t="129401" x="5283200" y="831850"/>
          <p14:tracePt t="129417" x="5276850" y="838200"/>
          <p14:tracePt t="129449" x="5276850" y="844550"/>
          <p14:tracePt t="129480" x="5276850" y="850900"/>
          <p14:tracePt t="129496" x="5276850" y="857250"/>
          <p14:tracePt t="129512" x="5276850" y="869950"/>
          <p14:tracePt t="129544" x="5283200" y="869950"/>
          <p14:tracePt t="129624" x="5295900" y="876300"/>
          <p14:tracePt t="129632" x="5308600" y="882650"/>
          <p14:tracePt t="129649" x="5308600" y="889000"/>
          <p14:tracePt t="129664" x="5314950" y="889000"/>
          <p14:tracePt t="132264" x="0" y="0"/>
        </p14:tracePtLst>
        <p14:tracePtLst>
          <p14:tracePt t="134921" x="5943600" y="4305300"/>
          <p14:tracePt t="135008" x="5930900" y="4298950"/>
          <p14:tracePt t="135016" x="5918200" y="4286250"/>
          <p14:tracePt t="135024" x="5899150" y="4279900"/>
          <p14:tracePt t="135032" x="5886450" y="4267200"/>
          <p14:tracePt t="135049" x="5842000" y="4260850"/>
          <p14:tracePt t="135066" x="5772150" y="4235450"/>
          <p14:tracePt t="135083" x="5727700" y="4229100"/>
          <p14:tracePt t="135099" x="5689600" y="4216400"/>
          <p14:tracePt t="135116" x="5638800" y="4210050"/>
          <p14:tracePt t="135132" x="5581650" y="4203700"/>
          <p14:tracePt t="135149" x="5511800" y="4197350"/>
          <p14:tracePt t="135166" x="5422900" y="4191000"/>
          <p14:tracePt t="135168" x="5391150" y="4191000"/>
          <p14:tracePt t="135182" x="5340350" y="4191000"/>
          <p14:tracePt t="135199" x="5270500" y="4191000"/>
          <p14:tracePt t="135201" x="5219700" y="4191000"/>
          <p14:tracePt t="135216" x="5130800" y="4191000"/>
          <p14:tracePt t="135232" x="5035550" y="4191000"/>
          <p14:tracePt t="135249" x="4933950" y="4191000"/>
          <p14:tracePt t="135266" x="4832350" y="4191000"/>
          <p14:tracePt t="135283" x="4756150" y="4191000"/>
          <p14:tracePt t="135299" x="4679950" y="4191000"/>
          <p14:tracePt t="135316" x="4610100" y="4203700"/>
          <p14:tracePt t="135332" x="4578350" y="4210050"/>
          <p14:tracePt t="135349" x="4540250" y="4210050"/>
          <p14:tracePt t="135366" x="4508500" y="4216400"/>
          <p14:tracePt t="135368" x="4483100" y="4216400"/>
          <p14:tracePt t="135382" x="4457700" y="4229100"/>
          <p14:tracePt t="135399" x="4425950" y="4235450"/>
          <p14:tracePt t="135401" x="4400550" y="4241800"/>
          <p14:tracePt t="135416" x="4381500" y="4254500"/>
          <p14:tracePt t="135432" x="4375150" y="4260850"/>
          <p14:tracePt t="135449" x="4362450" y="4260850"/>
          <p14:tracePt t="135466" x="4362450" y="4267200"/>
          <p14:tracePt t="135482" x="4356100" y="4286250"/>
          <p14:tracePt t="135499" x="4356100" y="4305300"/>
          <p14:tracePt t="135516" x="4356100" y="4330700"/>
          <p14:tracePt t="135532" x="4356100" y="4362450"/>
          <p14:tracePt t="135549" x="4362450" y="4381500"/>
          <p14:tracePt t="135566" x="4381500" y="4394200"/>
          <p14:tracePt t="135582" x="4445000" y="4400550"/>
          <p14:tracePt t="135599" x="4527550" y="4406900"/>
          <p14:tracePt t="135601" x="4591050" y="4406900"/>
          <p14:tracePt t="135616" x="4692650" y="4413250"/>
          <p14:tracePt t="135632" x="4806950" y="4445000"/>
          <p14:tracePt t="135649" x="4927600" y="4451350"/>
          <p14:tracePt t="135666" x="5029200" y="4470400"/>
          <p14:tracePt t="135683" x="5149850" y="4476750"/>
          <p14:tracePt t="135699" x="5251450" y="4483100"/>
          <p14:tracePt t="135716" x="5346700" y="4502150"/>
          <p14:tracePt t="135732" x="5448300" y="4502150"/>
          <p14:tracePt t="135749" x="5562600" y="4502150"/>
          <p14:tracePt t="135766" x="5645150" y="4502150"/>
          <p14:tracePt t="135768" x="5689600" y="4502150"/>
          <p14:tracePt t="135782" x="5715000" y="4502150"/>
          <p14:tracePt t="135785" x="5746750" y="4502150"/>
          <p14:tracePt t="135799" x="5772150" y="4495800"/>
          <p14:tracePt t="135816" x="5822950" y="4495800"/>
          <p14:tracePt t="135832" x="5854700" y="4476750"/>
          <p14:tracePt t="135849" x="5892800" y="4457700"/>
          <p14:tracePt t="135866" x="5918200" y="4438650"/>
          <p14:tracePt t="135883" x="5930900" y="4432300"/>
          <p14:tracePt t="135901" x="5937250" y="4425950"/>
          <p14:tracePt t="135960" x="5943600" y="4419600"/>
          <p14:tracePt t="135968" x="5943600" y="4406900"/>
          <p14:tracePt t="135976" x="5937250" y="4381500"/>
          <p14:tracePt t="135984" x="5918200" y="4356100"/>
          <p14:tracePt t="135999" x="5918200" y="4343400"/>
          <p14:tracePt t="136017" x="5822950" y="4298950"/>
          <p14:tracePt t="136033" x="5753100" y="4273550"/>
          <p14:tracePt t="136050" x="5645150" y="4267200"/>
          <p14:tracePt t="136066" x="5505450" y="4260850"/>
          <p14:tracePt t="136083" x="5359400" y="4248150"/>
          <p14:tracePt t="136099" x="5226050" y="4248150"/>
          <p14:tracePt t="136116" x="5099050" y="4248150"/>
          <p14:tracePt t="136116" x="0" y="0"/>
        </p14:tracePtLst>
        <p14:tracePtLst>
          <p14:tracePt t="136466" x="4699000" y="4298950"/>
          <p14:tracePt t="136720" x="0" y="0"/>
        </p14:tracePtLst>
        <p14:tracePtLst>
          <p14:tracePt t="138010" x="4908550" y="762000"/>
          <p14:tracePt t="139328" x="0" y="0"/>
        </p14:tracePtLst>
        <p14:tracePtLst>
          <p14:tracePt t="139962" x="4908550" y="762000"/>
          <p14:tracePt t="142521" x="0" y="0"/>
        </p14:tracePtLst>
        <p14:tracePtLst>
          <p14:tracePt t="143521" x="1892300" y="2241550"/>
          <p14:tracePt t="143737" x="0" y="0"/>
        </p14:tracePtLst>
        <p14:tracePtLst>
          <p14:tracePt t="151369" x="4591050" y="4743450"/>
          <p14:tracePt t="151377" x="4591050" y="4737100"/>
          <p14:tracePt t="151392" x="4591050" y="4730750"/>
          <p14:tracePt t="151401" x="4565650" y="4724400"/>
          <p14:tracePt t="151416" x="4502150" y="4724400"/>
          <p14:tracePt t="151433" x="4400550" y="4724400"/>
          <p14:tracePt t="151449" x="4273550" y="4724400"/>
          <p14:tracePt t="151466" x="4159250" y="4724400"/>
          <p14:tracePt t="151482" x="4019550" y="4724400"/>
          <p14:tracePt t="151499" x="3860800" y="4724400"/>
          <p14:tracePt t="151516" x="3689350" y="4724400"/>
          <p14:tracePt t="151532" x="3549650" y="4749800"/>
          <p14:tracePt t="151549" x="3409950" y="4775200"/>
          <p14:tracePt t="151566" x="3289300" y="4806950"/>
          <p14:tracePt t="151582" x="3175000" y="4851400"/>
          <p14:tracePt t="151599" x="3054350" y="4876800"/>
          <p14:tracePt t="151600" x="2990850" y="4895850"/>
          <p14:tracePt t="151616" x="2908300" y="4933950"/>
          <p14:tracePt t="151632" x="2851150" y="4959350"/>
          <p14:tracePt t="151649" x="2787650" y="4991100"/>
          <p14:tracePt t="151666" x="2730500" y="4997450"/>
          <p14:tracePt t="151682" x="2654300" y="5003800"/>
          <p14:tracePt t="151699" x="2571750" y="5022850"/>
          <p14:tracePt t="151716" x="2476500" y="5029200"/>
          <p14:tracePt t="151732" x="2374900" y="5054600"/>
          <p14:tracePt t="151749" x="2266950" y="5054600"/>
          <p14:tracePt t="151766" x="2178050" y="5054600"/>
          <p14:tracePt t="151782" x="2082800" y="5054600"/>
          <p14:tracePt t="151799" x="2000250" y="5054600"/>
          <p14:tracePt t="151801" x="1962150" y="5054600"/>
          <p14:tracePt t="151816" x="1873250" y="5054600"/>
          <p14:tracePt t="151832" x="1771650" y="5035550"/>
          <p14:tracePt t="151849" x="1676400" y="5010150"/>
          <p14:tracePt t="151866" x="1568450" y="4984750"/>
          <p14:tracePt t="151882" x="1492250" y="4972050"/>
          <p14:tracePt t="151899" x="1416050" y="4959350"/>
          <p14:tracePt t="151916" x="1339850" y="4953000"/>
          <p14:tracePt t="151933" x="1238250" y="4940300"/>
          <p14:tracePt t="151949" x="1111250" y="4921250"/>
          <p14:tracePt t="151966" x="990600" y="4921250"/>
          <p14:tracePt t="151968" x="939800" y="4921250"/>
          <p14:tracePt t="151982" x="889000" y="4921250"/>
          <p14:tracePt t="151999" x="812800" y="4921250"/>
          <p14:tracePt t="152000" x="768350" y="4921250"/>
          <p14:tracePt t="152016" x="736600" y="4921250"/>
          <p14:tracePt t="152032" x="692150" y="4921250"/>
          <p14:tracePt t="152049" x="666750" y="4921250"/>
          <p14:tracePt t="152066" x="654050" y="4927600"/>
          <p14:tracePt t="152082" x="615950" y="4946650"/>
          <p14:tracePt t="152099" x="596900" y="4959350"/>
          <p14:tracePt t="152116" x="565150" y="4984750"/>
          <p14:tracePt t="152132" x="539750" y="5003800"/>
          <p14:tracePt t="152149" x="520700" y="5029200"/>
          <p14:tracePt t="152166" x="495300" y="5060950"/>
          <p14:tracePt t="152182" x="476250" y="5099050"/>
          <p14:tracePt t="152199" x="463550" y="5143500"/>
          <p14:tracePt t="152200" x="463550" y="5162550"/>
          <p14:tracePt t="152216" x="450850" y="5200650"/>
          <p14:tracePt t="152232" x="450850" y="5238750"/>
          <p14:tracePt t="152249" x="450850" y="5283200"/>
          <p14:tracePt t="152266" x="457200" y="5314950"/>
          <p14:tracePt t="152282" x="457200" y="5340350"/>
          <p14:tracePt t="152299" x="476250" y="5372100"/>
          <p14:tracePt t="152316" x="501650" y="5422900"/>
          <p14:tracePt t="152332" x="539750" y="5467350"/>
          <p14:tracePt t="152349" x="596900" y="5511800"/>
          <p14:tracePt t="152366" x="647700" y="5568950"/>
          <p14:tracePt t="152382" x="704850" y="5600700"/>
          <p14:tracePt t="152399" x="749300" y="5651500"/>
          <p14:tracePt t="152401" x="768350" y="5664200"/>
          <p14:tracePt t="152416" x="831850" y="5702300"/>
          <p14:tracePt t="152432" x="933450" y="5746750"/>
          <p14:tracePt t="152449" x="1041400" y="5791200"/>
          <p14:tracePt t="152466" x="1149350" y="5835650"/>
          <p14:tracePt t="152482" x="1257300" y="5854700"/>
          <p14:tracePt t="152499" x="1358900" y="5886450"/>
          <p14:tracePt t="152516" x="1466850" y="5924550"/>
          <p14:tracePt t="152533" x="1568450" y="5949950"/>
          <p14:tracePt t="152549" x="1695450" y="5988050"/>
          <p14:tracePt t="152566" x="1828800" y="6019800"/>
          <p14:tracePt t="152582" x="1943100" y="6038850"/>
          <p14:tracePt t="152599" x="2051050" y="6051550"/>
          <p14:tracePt t="152601" x="2089150" y="6057900"/>
          <p14:tracePt t="152616" x="2209800" y="6057900"/>
          <p14:tracePt t="152633" x="2324100" y="6076950"/>
          <p14:tracePt t="152649" x="2482850" y="6089650"/>
          <p14:tracePt t="152666" x="2635250" y="6115050"/>
          <p14:tracePt t="152683" x="2787650" y="6115050"/>
          <p14:tracePt t="152699" x="2933700" y="6121400"/>
          <p14:tracePt t="152716" x="3041650" y="6121400"/>
          <p14:tracePt t="152733" x="3136900" y="6121400"/>
          <p14:tracePt t="152749" x="3232150" y="6121400"/>
          <p14:tracePt t="152766" x="3359150" y="6121400"/>
          <p14:tracePt t="152783" x="3460750" y="6121400"/>
          <p14:tracePt t="152784" x="3511550" y="6121400"/>
          <p14:tracePt t="152799" x="3543300" y="6121400"/>
          <p14:tracePt t="152817" x="3651250" y="6102350"/>
          <p14:tracePt t="152833" x="3727450" y="6064250"/>
          <p14:tracePt t="152849" x="3810000" y="6032500"/>
          <p14:tracePt t="152866" x="3930650" y="6000750"/>
          <p14:tracePt t="152883" x="4051300" y="5962650"/>
          <p14:tracePt t="152899" x="4140200" y="5930900"/>
          <p14:tracePt t="152916" x="4184650" y="5911850"/>
          <p14:tracePt t="152933" x="4222750" y="5880100"/>
          <p14:tracePt t="152949" x="4267200" y="5835650"/>
          <p14:tracePt t="152966" x="4330700" y="5778500"/>
          <p14:tracePt t="152982" x="4419600" y="5721350"/>
          <p14:tracePt t="152999" x="4514850" y="5657850"/>
          <p14:tracePt t="153016" x="4660900" y="5549900"/>
          <p14:tracePt t="153032" x="4749800" y="5486400"/>
          <p14:tracePt t="153049" x="4819650" y="5416550"/>
          <p14:tracePt t="153066" x="4895850" y="5340350"/>
          <p14:tracePt t="153083" x="4978400" y="5270500"/>
          <p14:tracePt t="153099" x="5022850" y="5226050"/>
          <p14:tracePt t="153116" x="5067300" y="5156200"/>
          <p14:tracePt t="153132" x="5073650" y="5111750"/>
          <p14:tracePt t="153149" x="5080000" y="5048250"/>
          <p14:tracePt t="153166" x="5080000" y="4984750"/>
          <p14:tracePt t="153183" x="5105400" y="4921250"/>
          <p14:tracePt t="153185" x="5111750" y="4902200"/>
          <p14:tracePt t="153199" x="5111750" y="4883150"/>
          <p14:tracePt t="153216" x="5111750" y="4832350"/>
          <p14:tracePt t="153233" x="5111750" y="4787900"/>
          <p14:tracePt t="153249" x="5086350" y="4730750"/>
          <p14:tracePt t="153266" x="5067300" y="4679950"/>
          <p14:tracePt t="153282" x="5054600" y="4667250"/>
          <p14:tracePt t="153299" x="5022850" y="4629150"/>
          <p14:tracePt t="153316" x="4972050" y="4603750"/>
          <p14:tracePt t="153332" x="4857750" y="4572000"/>
          <p14:tracePt t="153349" x="4730750" y="4546600"/>
          <p14:tracePt t="153366" x="4584700" y="4533900"/>
          <p14:tracePt t="153382" x="4438650" y="4533900"/>
          <p14:tracePt t="153384" x="4349750" y="4533900"/>
          <p14:tracePt t="153399" x="4273550" y="4533900"/>
          <p14:tracePt t="153416" x="4038600" y="4540250"/>
          <p14:tracePt t="153432" x="3873500" y="4565650"/>
          <p14:tracePt t="153449" x="3683000" y="4584700"/>
          <p14:tracePt t="153466" x="3536950" y="4616450"/>
          <p14:tracePt t="153482" x="3378200" y="4635500"/>
          <p14:tracePt t="153499" x="3200400" y="4654550"/>
          <p14:tracePt t="153516" x="3009900" y="4686300"/>
          <p14:tracePt t="153532" x="2844800" y="4711700"/>
          <p14:tracePt t="153549" x="2692400" y="4743450"/>
          <p14:tracePt t="153566" x="2578100" y="4749800"/>
          <p14:tracePt t="153583" x="2444750" y="4768850"/>
          <p14:tracePt t="153585" x="2374900" y="4781550"/>
          <p14:tracePt t="153599" x="2305050" y="4787900"/>
          <p14:tracePt t="153616" x="2070100" y="4813300"/>
          <p14:tracePt t="153632" x="1936750" y="4813300"/>
          <p14:tracePt t="153649" x="1797050" y="4813300"/>
          <p14:tracePt t="153666" x="1689100" y="4826000"/>
          <p14:tracePt t="153683" x="1593850" y="4845050"/>
          <p14:tracePt t="153699" x="1498600" y="4851400"/>
          <p14:tracePt t="153716" x="1403350" y="4851400"/>
          <p14:tracePt t="153732" x="1314450" y="4857750"/>
          <p14:tracePt t="153749" x="1238250" y="4876800"/>
          <p14:tracePt t="153766" x="1168400" y="4883150"/>
          <p14:tracePt t="153783" x="1111250" y="4889500"/>
          <p14:tracePt t="153784" x="1092200" y="4902200"/>
          <p14:tracePt t="153799" x="1079500" y="4908550"/>
          <p14:tracePt t="153816" x="1009650" y="4927600"/>
          <p14:tracePt t="153832" x="971550" y="4946650"/>
          <p14:tracePt t="153849" x="939800" y="4965700"/>
          <p14:tracePt t="153866" x="901700" y="4984750"/>
          <p14:tracePt t="153883" x="882650" y="4991100"/>
          <p14:tracePt t="153969" x="0" y="0"/>
        </p14:tracePtLst>
        <p14:tracePtLst>
          <p14:tracePt t="154626" x="933450" y="5365750"/>
          <p14:tracePt t="158137" x="0" y="0"/>
        </p14:tracePtLst>
        <p14:tracePtLst>
          <p14:tracePt t="162505" x="4953000" y="736600"/>
          <p14:tracePt t="162544" x="4953000" y="742950"/>
          <p14:tracePt t="162648" x="4940300" y="742950"/>
          <p14:tracePt t="162657" x="4933950" y="742950"/>
          <p14:tracePt t="162666" x="4927600" y="742950"/>
          <p14:tracePt t="162682" x="4921250" y="742950"/>
          <p14:tracePt t="162818" x="4927600" y="742950"/>
          <p14:tracePt t="162826" x="4933950" y="742950"/>
          <p14:tracePt t="162841" x="4940300" y="742950"/>
          <p14:tracePt t="162850" x="4953000" y="749300"/>
          <p14:tracePt t="162866" x="4953000" y="755650"/>
          <p14:tracePt t="162883" x="4953000" y="774700"/>
          <p14:tracePt t="162899" x="4953000" y="781050"/>
          <p14:tracePt t="162916" x="4953000" y="800100"/>
          <p14:tracePt t="162933" x="4953000" y="806450"/>
          <p14:tracePt t="162949" x="4953000" y="812800"/>
          <p14:tracePt t="163097" x="4953000" y="806450"/>
          <p14:tracePt t="163105" x="4953000" y="793750"/>
          <p14:tracePt t="163116" x="4953000" y="787400"/>
          <p14:tracePt t="163132" x="4953000" y="781050"/>
          <p14:tracePt t="163233" x="4959350" y="781050"/>
          <p14:tracePt t="163241" x="4965700" y="781050"/>
          <p14:tracePt t="163368" x="4959350" y="781050"/>
          <p14:tracePt t="163385" x="4953000" y="781050"/>
          <p14:tracePt t="163417" x="4953000" y="774700"/>
          <p14:tracePt t="163481" x="4953000" y="768350"/>
          <p14:tracePt t="163513" x="4953000" y="774700"/>
          <p14:tracePt t="163529" x="4953000" y="781050"/>
          <p14:tracePt t="163537" x="4953000" y="793750"/>
          <p14:tracePt t="163552" x="4953000" y="800100"/>
          <p14:tracePt t="163705" x="4953000" y="806450"/>
          <p14:tracePt t="164640" x="0" y="0"/>
        </p14:tracePtLst>
        <p14:tracePtLst>
          <p14:tracePt t="165489" x="4083050" y="831850"/>
          <p14:tracePt t="165512" x="4089400" y="831850"/>
          <p14:tracePt t="165529" x="4095750" y="831850"/>
          <p14:tracePt t="165537" x="4102100" y="838200"/>
          <p14:tracePt t="165549" x="4108450" y="857250"/>
          <p14:tracePt t="165566" x="4114800" y="876300"/>
          <p14:tracePt t="165585" x="4121150" y="901700"/>
          <p14:tracePt t="165599" x="4121150" y="908050"/>
          <p14:tracePt t="165697" x="4121150" y="914400"/>
          <p14:tracePt t="165769" x="4114800" y="914400"/>
          <p14:tracePt t="165778" x="4114800" y="895350"/>
          <p14:tracePt t="165785" x="4114800" y="889000"/>
          <p14:tracePt t="165799" x="4114800" y="869950"/>
          <p14:tracePt t="165816" x="4108450" y="825500"/>
          <p14:tracePt t="165833" x="4108450" y="800100"/>
          <p14:tracePt t="165849" x="4114800" y="781050"/>
          <p14:tracePt t="165866" x="4127500" y="774700"/>
          <p14:tracePt t="165882" x="4152900" y="774700"/>
          <p14:tracePt t="165899" x="4159250" y="774700"/>
          <p14:tracePt t="165916" x="4171950" y="774700"/>
          <p14:tracePt t="165932" x="4184650" y="774700"/>
          <p14:tracePt t="165949" x="4197350" y="774700"/>
          <p14:tracePt t="165966" x="4216400" y="793750"/>
          <p14:tracePt t="165982" x="4216400" y="819150"/>
          <p14:tracePt t="165999" x="4216400" y="838200"/>
          <p14:tracePt t="166016" x="4216400" y="863600"/>
          <p14:tracePt t="166032" x="4191000" y="895350"/>
          <p14:tracePt t="166049" x="4152900" y="914400"/>
          <p14:tracePt t="166066" x="4133850" y="914400"/>
          <p14:tracePt t="166082" x="4127500" y="914400"/>
          <p14:tracePt t="166177" x="4121150" y="914400"/>
          <p14:tracePt t="166184" x="4114800" y="914400"/>
          <p14:tracePt t="166192" x="4108450" y="908050"/>
          <p14:tracePt t="166201" x="4108450" y="901700"/>
          <p14:tracePt t="166216" x="4108450" y="869950"/>
          <p14:tracePt t="166232" x="4108450" y="838200"/>
          <p14:tracePt t="166249" x="4108450" y="825500"/>
          <p14:tracePt t="166266" x="4108450" y="806450"/>
          <p14:tracePt t="166283" x="4121150" y="800100"/>
          <p14:tracePt t="166299" x="4140200" y="800100"/>
          <p14:tracePt t="166316" x="4165600" y="800100"/>
          <p14:tracePt t="166333" x="4171950" y="806450"/>
          <p14:tracePt t="166349" x="4184650" y="838200"/>
          <p14:tracePt t="166366" x="4184650" y="844550"/>
          <p14:tracePt t="166383" x="4184650" y="863600"/>
          <p14:tracePt t="166386" x="4184650" y="869950"/>
          <p14:tracePt t="166399" x="4184650" y="889000"/>
          <p14:tracePt t="166417" x="4146550" y="920750"/>
          <p14:tracePt t="166433" x="4108450" y="933450"/>
          <p14:tracePt t="166449" x="4083050" y="939800"/>
          <p14:tracePt t="166466" x="4064000" y="939800"/>
          <p14:tracePt t="166482" x="4051300" y="939800"/>
          <p14:tracePt t="166499" x="4044950" y="939800"/>
          <p14:tracePt t="166516" x="4025900" y="927100"/>
          <p14:tracePt t="166532" x="4000500" y="914400"/>
          <p14:tracePt t="166549" x="4000500" y="901700"/>
          <p14:tracePt t="166566" x="4000500" y="869950"/>
          <p14:tracePt t="166583" x="4000500" y="844550"/>
          <p14:tracePt t="166584" x="4000500" y="825500"/>
          <p14:tracePt t="166599" x="4013200" y="812800"/>
          <p14:tracePt t="166616" x="4057650" y="774700"/>
          <p14:tracePt t="166632" x="4095750" y="768350"/>
          <p14:tracePt t="166649" x="4121150" y="768350"/>
          <p14:tracePt t="166666" x="4140200" y="768350"/>
          <p14:tracePt t="166682" x="4165600" y="774700"/>
          <p14:tracePt t="166699" x="4171950" y="793750"/>
          <p14:tracePt t="166716" x="4178300" y="825500"/>
          <p14:tracePt t="166732" x="4178300" y="850900"/>
          <p14:tracePt t="166749" x="4178300" y="876300"/>
          <p14:tracePt t="166766" x="4178300" y="901700"/>
          <p14:tracePt t="166783" x="4146550" y="920750"/>
          <p14:tracePt t="166785" x="4121150" y="927100"/>
          <p14:tracePt t="166799" x="4095750" y="927100"/>
          <p14:tracePt t="166816" x="4064000" y="927100"/>
          <p14:tracePt t="166833" x="4057650" y="927100"/>
          <p14:tracePt t="166849" x="4044950" y="920750"/>
          <p14:tracePt t="166866" x="4038600" y="914400"/>
          <p14:tracePt t="166882" x="4025900" y="908050"/>
          <p14:tracePt t="166899" x="4019550" y="895350"/>
          <p14:tracePt t="166916" x="4019550" y="882650"/>
          <p14:tracePt t="166932" x="4019550" y="857250"/>
          <p14:tracePt t="166949" x="4032250" y="819150"/>
          <p14:tracePt t="166966" x="4057650" y="793750"/>
          <p14:tracePt t="166982" x="4083050" y="774700"/>
          <p14:tracePt t="166984" x="4095750" y="774700"/>
          <p14:tracePt t="167000" x="4102100" y="774700"/>
          <p14:tracePt t="167041" x="4108450" y="774700"/>
          <p14:tracePt t="167049" x="4114800" y="774700"/>
          <p14:tracePt t="167057" x="4114800" y="781050"/>
          <p14:tracePt t="167066" x="4121150" y="781050"/>
          <p14:tracePt t="167082" x="4121150" y="787400"/>
          <p14:tracePt t="167099" x="4121150" y="819150"/>
          <p14:tracePt t="167116" x="4121150" y="850900"/>
          <p14:tracePt t="167132" x="4102100" y="869950"/>
          <p14:tracePt t="167149" x="4076700" y="869950"/>
          <p14:tracePt t="167166" x="4064000" y="869950"/>
          <p14:tracePt t="167183" x="4057650" y="869950"/>
          <p14:tracePt t="167257" x="4051300" y="869950"/>
          <p14:tracePt t="167264" x="4032250" y="869950"/>
          <p14:tracePt t="167273" x="4032250" y="863600"/>
          <p14:tracePt t="167282" x="4032250" y="850900"/>
          <p14:tracePt t="167300" x="4032250" y="831850"/>
          <p14:tracePt t="167316" x="4032250" y="806450"/>
          <p14:tracePt t="167333" x="4038600" y="806450"/>
          <p14:tracePt t="167409" x="4038600" y="800100"/>
          <p14:tracePt t="167969" x="4051300" y="800100"/>
          <p14:tracePt t="168144" x="0" y="0"/>
        </p14:tracePtLst>
        <p14:tracePtLst>
          <p14:tracePt t="170405" x="4927600" y="755650"/>
          <p14:tracePt t="175344" x="0" y="0"/>
        </p14:tracePtLst>
        <p14:tracePtLst>
          <p14:tracePt t="176771" x="4927600" y="755650"/>
          <p14:tracePt t="180065" x="4921250" y="755650"/>
          <p14:tracePt t="180137" x="4914900" y="755650"/>
          <p14:tracePt t="180234" x="4908550" y="755650"/>
          <p14:tracePt t="180250" x="4902200" y="755650"/>
          <p14:tracePt t="180273" x="4895850" y="755650"/>
          <p14:tracePt t="180289" x="4876800" y="749300"/>
          <p14:tracePt t="180297" x="4838700" y="717550"/>
          <p14:tracePt t="180306" x="4832350" y="711200"/>
          <p14:tracePt t="180316" x="4813300" y="698500"/>
          <p14:tracePt t="180333" x="4768850" y="666750"/>
          <p14:tracePt t="180349" x="4730750" y="641350"/>
          <p14:tracePt t="180355" x="4730750" y="635000"/>
          <p14:tracePt t="180366" x="4718050" y="635000"/>
          <p14:tracePt t="180383" x="4711700" y="622300"/>
          <p14:tracePt t="180401" x="4705350" y="622300"/>
          <p14:tracePt t="180585" x="4686300" y="603250"/>
          <p14:tracePt t="180594" x="4635500" y="590550"/>
          <p14:tracePt t="180602" x="4584700" y="571500"/>
          <p14:tracePt t="180616" x="4464050" y="533400"/>
          <p14:tracePt t="180633" x="4349750" y="501650"/>
          <p14:tracePt t="180649" x="4235450" y="482600"/>
          <p14:tracePt t="180666" x="4171950" y="457200"/>
          <p14:tracePt t="180682" x="4114800" y="444500"/>
          <p14:tracePt t="180699" x="4070350" y="438150"/>
          <p14:tracePt t="180716" x="4013200" y="431800"/>
          <p14:tracePt t="180732" x="3956050" y="431800"/>
          <p14:tracePt t="180749" x="3898900" y="431800"/>
          <p14:tracePt t="180766" x="3848100" y="431800"/>
          <p14:tracePt t="180782" x="3816350" y="431800"/>
          <p14:tracePt t="180799" x="3778250" y="431800"/>
          <p14:tracePt t="180800" x="3771900" y="431800"/>
          <p14:tracePt t="180816" x="3746500" y="431800"/>
          <p14:tracePt t="180832" x="3721100" y="431800"/>
          <p14:tracePt t="180849" x="3695700" y="444500"/>
          <p14:tracePt t="180866" x="3676650" y="457200"/>
          <p14:tracePt t="180882" x="3651250" y="482600"/>
          <p14:tracePt t="180899" x="3638550" y="495300"/>
          <p14:tracePt t="180916" x="3625850" y="514350"/>
          <p14:tracePt t="180932" x="3613150" y="533400"/>
          <p14:tracePt t="180949" x="3606800" y="552450"/>
          <p14:tracePt t="180966" x="3600450" y="565150"/>
          <p14:tracePt t="180982" x="3594100" y="590550"/>
          <p14:tracePt t="180999" x="3587750" y="615950"/>
          <p14:tracePt t="181000" x="3587750" y="628650"/>
          <p14:tracePt t="181016" x="3575050" y="654050"/>
          <p14:tracePt t="181032" x="3568700" y="673100"/>
          <p14:tracePt t="181049" x="3562350" y="698500"/>
          <p14:tracePt t="181066" x="3556000" y="717550"/>
          <p14:tracePt t="181082" x="3543300" y="742950"/>
          <p14:tracePt t="181099" x="3536950" y="768350"/>
          <p14:tracePt t="181116" x="3530600" y="806450"/>
          <p14:tracePt t="181133" x="3517900" y="844550"/>
          <p14:tracePt t="181149" x="3511550" y="876300"/>
          <p14:tracePt t="181166" x="3505200" y="914400"/>
          <p14:tracePt t="181169" x="3505200" y="920750"/>
          <p14:tracePt t="181183" x="3505200" y="933450"/>
          <p14:tracePt t="181199" x="3498850" y="958850"/>
          <p14:tracePt t="181217" x="3492500" y="977900"/>
          <p14:tracePt t="181233" x="3492500" y="984250"/>
          <p14:tracePt t="181249" x="3492500" y="996950"/>
          <p14:tracePt t="181282" x="3492500" y="1003300"/>
          <p14:tracePt t="181570" x="3486150" y="1009650"/>
          <p14:tracePt t="181625" x="3479800" y="1009650"/>
          <p14:tracePt t="181633" x="3448050" y="1009650"/>
          <p14:tracePt t="181642" x="3422650" y="996950"/>
          <p14:tracePt t="181650" x="3409950" y="977900"/>
          <p14:tracePt t="181666" x="3346450" y="939800"/>
          <p14:tracePt t="181682" x="3238500" y="863600"/>
          <p14:tracePt t="181699" x="3130550" y="800100"/>
          <p14:tracePt t="181717" x="3035300" y="762000"/>
          <p14:tracePt t="181733" x="2952750" y="711200"/>
          <p14:tracePt t="181749" x="2914650" y="692150"/>
          <p14:tracePt t="181766" x="2876550" y="673100"/>
          <p14:tracePt t="181768" x="2870200" y="660400"/>
          <p14:tracePt t="181782" x="2851150" y="654050"/>
          <p14:tracePt t="181799" x="2813050" y="641350"/>
          <p14:tracePt t="181801" x="2794000" y="628650"/>
          <p14:tracePt t="181816" x="2743200" y="628650"/>
          <p14:tracePt t="181832" x="2692400" y="609600"/>
          <p14:tracePt t="181849" x="2654300" y="609600"/>
          <p14:tracePt t="181866" x="2616200" y="609600"/>
          <p14:tracePt t="181882" x="2578100" y="609600"/>
          <p14:tracePt t="181899" x="2508250" y="609600"/>
          <p14:tracePt t="181916" x="2444750" y="609600"/>
          <p14:tracePt t="181933" x="2368550" y="615950"/>
          <p14:tracePt t="181949" x="2298700" y="635000"/>
          <p14:tracePt t="181966" x="2241550" y="647700"/>
          <p14:tracePt t="181983" x="2190750" y="673100"/>
          <p14:tracePt t="181999" x="2146300" y="685800"/>
          <p14:tracePt t="182001" x="2133600" y="692150"/>
          <p14:tracePt t="182016" x="2095500" y="711200"/>
          <p14:tracePt t="182032" x="2057400" y="742950"/>
          <p14:tracePt t="182049" x="2025650" y="774700"/>
          <p14:tracePt t="182066" x="1993900" y="800100"/>
          <p14:tracePt t="182082" x="1981200" y="806450"/>
          <p14:tracePt t="182099" x="1962150" y="825500"/>
          <p14:tracePt t="182116" x="1955800" y="850900"/>
          <p14:tracePt t="182132" x="1930400" y="895350"/>
          <p14:tracePt t="182149" x="1917700" y="927100"/>
          <p14:tracePt t="182166" x="1911350" y="971550"/>
          <p14:tracePt t="182183" x="1892300" y="1009650"/>
          <p14:tracePt t="182199" x="1892300" y="1060450"/>
          <p14:tracePt t="182216" x="1892300" y="1130300"/>
          <p14:tracePt t="182232" x="1892300" y="1174750"/>
          <p14:tracePt t="182249" x="1924050" y="1231900"/>
          <p14:tracePt t="182266" x="1936750" y="1257300"/>
          <p14:tracePt t="182282" x="1949450" y="1270000"/>
          <p14:tracePt t="182299" x="1962150" y="1282700"/>
          <p14:tracePt t="182545" x="1962150" y="1289050"/>
          <p14:tracePt t="182560" x="1962150" y="1295400"/>
          <p14:tracePt t="182569" x="1936750" y="1289050"/>
          <p14:tracePt t="182577" x="1917700" y="1282700"/>
          <p14:tracePt t="182585" x="1879600" y="1270000"/>
          <p14:tracePt t="182599" x="1816100" y="1250950"/>
          <p14:tracePt t="182616" x="1657350" y="1212850"/>
          <p14:tracePt t="182632" x="1568450" y="1206500"/>
          <p14:tracePt t="182649" x="1498600" y="1193800"/>
          <p14:tracePt t="182666" x="1447800" y="1193800"/>
          <p14:tracePt t="182682" x="1403350" y="1193800"/>
          <p14:tracePt t="182699" x="1365250" y="1219200"/>
          <p14:tracePt t="182716" x="1333500" y="1250950"/>
          <p14:tracePt t="182732" x="1301750" y="1289050"/>
          <p14:tracePt t="182749" x="1282700" y="1333500"/>
          <p14:tracePt t="182766" x="1276350" y="1371600"/>
          <p14:tracePt t="182782" x="1276350" y="1416050"/>
          <p14:tracePt t="182784" x="1276350" y="1435100"/>
          <p14:tracePt t="182799" x="1276350" y="1447800"/>
          <p14:tracePt t="182816" x="1289050" y="1524000"/>
          <p14:tracePt t="182832" x="1320800" y="1581150"/>
          <p14:tracePt t="182849" x="1352550" y="1644650"/>
          <p14:tracePt t="182866" x="1416050" y="1746250"/>
          <p14:tracePt t="182882" x="1473200" y="1841500"/>
          <p14:tracePt t="182899" x="1536700" y="1924050"/>
          <p14:tracePt t="182916" x="1593850" y="2000250"/>
          <p14:tracePt t="182933" x="1631950" y="2057400"/>
          <p14:tracePt t="182949" x="1676400" y="2095500"/>
          <p14:tracePt t="182966" x="1733550" y="2146300"/>
          <p14:tracePt t="182982" x="1790700" y="2209800"/>
          <p14:tracePt t="182984" x="1809750" y="2235200"/>
          <p14:tracePt t="182999" x="1828800" y="2241550"/>
          <p14:tracePt t="183000" x="1835150" y="2247900"/>
          <p14:tracePt t="183016" x="1854200" y="2254250"/>
          <p14:tracePt t="183032" x="1866900" y="2260600"/>
          <p14:tracePt t="183049" x="1873250" y="2266950"/>
          <p14:tracePt t="183232" x="0" y="0"/>
        </p14:tracePtLst>
        <p14:tracePtLst>
          <p14:tracePt t="186051" x="4946650" y="5334000"/>
          <p14:tracePt t="186062" x="4953000" y="5314950"/>
          <p14:tracePt t="186069" x="4953000" y="5308600"/>
          <p14:tracePt t="186082" x="4965700" y="5283200"/>
          <p14:tracePt t="186099" x="4965700" y="5276850"/>
          <p14:tracePt t="186116" x="4965700" y="5270500"/>
          <p14:tracePt t="186136" x="4965700" y="5264150"/>
          <p14:tracePt t="186149" x="4972050" y="5251450"/>
          <p14:tracePt t="186166" x="4972050" y="5245100"/>
          <p14:tracePt t="186182" x="4978400" y="5232400"/>
          <p14:tracePt t="186199" x="4984750" y="5219700"/>
          <p14:tracePt t="186216" x="4984750" y="5200650"/>
          <p14:tracePt t="186232" x="4984750" y="5187950"/>
          <p14:tracePt t="186249" x="4991100" y="5168900"/>
          <p14:tracePt t="186266" x="4991100" y="5149850"/>
          <p14:tracePt t="186282" x="4991100" y="5130800"/>
          <p14:tracePt t="186299" x="4991100" y="5118100"/>
          <p14:tracePt t="186316" x="4991100" y="5111750"/>
          <p14:tracePt t="186344" x="4991100" y="5099050"/>
          <p14:tracePt t="186353" x="4991100" y="5092700"/>
          <p14:tracePt t="186366" x="4991100" y="5086350"/>
          <p14:tracePt t="186382" x="4991100" y="5060950"/>
          <p14:tracePt t="186384" x="4991100" y="5041900"/>
          <p14:tracePt t="186416" x="4991100" y="5022850"/>
          <p14:tracePt t="186433" x="4984750" y="5016500"/>
          <p14:tracePt t="186449" x="4978400" y="5003800"/>
          <p14:tracePt t="186466" x="4978400" y="4997450"/>
          <p14:tracePt t="186483" x="4965700" y="4972050"/>
          <p14:tracePt t="186499" x="4959350" y="4959350"/>
          <p14:tracePt t="186516" x="4959350" y="4940300"/>
          <p14:tracePt t="186532" x="4959350" y="4933950"/>
          <p14:tracePt t="186549" x="4946650" y="4921250"/>
          <p14:tracePt t="186566" x="4946650" y="4914900"/>
          <p14:tracePt t="186582" x="4933950" y="4902200"/>
          <p14:tracePt t="186599" x="4933950" y="4895850"/>
          <p14:tracePt t="186616" x="4914900" y="4870450"/>
          <p14:tracePt t="186633" x="4902200" y="4857750"/>
          <p14:tracePt t="186649" x="4902200" y="4851400"/>
          <p14:tracePt t="186666" x="4889500" y="4838700"/>
          <p14:tracePt t="186682" x="4876800" y="4819650"/>
          <p14:tracePt t="186699" x="4857750" y="4813300"/>
          <p14:tracePt t="186716" x="4806950" y="4787900"/>
          <p14:tracePt t="186732" x="4768850" y="4781550"/>
          <p14:tracePt t="186749" x="4730750" y="4762500"/>
          <p14:tracePt t="186766" x="4686300" y="4756150"/>
          <p14:tracePt t="186782" x="4660900" y="4743450"/>
          <p14:tracePt t="186784" x="4648200" y="4743450"/>
          <p14:tracePt t="186799" x="4635500" y="4737100"/>
          <p14:tracePt t="186816" x="4597400" y="4737100"/>
          <p14:tracePt t="186833" x="4546600" y="4737100"/>
          <p14:tracePt t="186849" x="4495800" y="4737100"/>
          <p14:tracePt t="186866" x="4451350" y="4737100"/>
          <p14:tracePt t="186883" x="4413250" y="4737100"/>
          <p14:tracePt t="186899" x="4375150" y="4737100"/>
          <p14:tracePt t="186916" x="4343400" y="4737100"/>
          <p14:tracePt t="186933" x="4298950" y="4737100"/>
          <p14:tracePt t="186949" x="4267200" y="4743450"/>
          <p14:tracePt t="186952" x="4254500" y="4743450"/>
          <p14:tracePt t="186966" x="4241800" y="4743450"/>
          <p14:tracePt t="186983" x="4216400" y="4756150"/>
          <p14:tracePt t="186987" x="4203700" y="4756150"/>
          <p14:tracePt t="186999" x="4184650" y="4762500"/>
          <p14:tracePt t="187016" x="4133850" y="4775200"/>
          <p14:tracePt t="187032" x="4108450" y="4781550"/>
          <p14:tracePt t="187049" x="4083050" y="4794250"/>
          <p14:tracePt t="187066" x="4057650" y="4806950"/>
          <p14:tracePt t="187082" x="4032250" y="4826000"/>
          <p14:tracePt t="187100" x="4006850" y="4845050"/>
          <p14:tracePt t="187116" x="3968750" y="4864100"/>
          <p14:tracePt t="187133" x="3949700" y="4870450"/>
          <p14:tracePt t="187149" x="3937000" y="4883150"/>
          <p14:tracePt t="187166" x="3924300" y="4908550"/>
          <p14:tracePt t="187182" x="3911600" y="4933950"/>
          <p14:tracePt t="187199" x="3892550" y="4959350"/>
          <p14:tracePt t="187200" x="3886200" y="4978400"/>
          <p14:tracePt t="187216" x="3867150" y="5003800"/>
          <p14:tracePt t="187232" x="3854450" y="5029200"/>
          <p14:tracePt t="187249" x="3848100" y="5041900"/>
          <p14:tracePt t="187266" x="3835400" y="5073650"/>
          <p14:tracePt t="187282" x="3822700" y="5092700"/>
          <p14:tracePt t="187299" x="3816350" y="5130800"/>
          <p14:tracePt t="187316" x="3797300" y="5162550"/>
          <p14:tracePt t="187332" x="3771900" y="5194300"/>
          <p14:tracePt t="187349" x="3746500" y="5251450"/>
          <p14:tracePt t="187366" x="3727450" y="5276850"/>
          <p14:tracePt t="187382" x="3714750" y="5289550"/>
          <p14:tracePt t="187399" x="3702050" y="5302250"/>
          <p14:tracePt t="187400" x="3702050" y="5308600"/>
          <p14:tracePt t="187448" x="3702050" y="5314950"/>
          <p14:tracePt t="187456" x="3702050" y="5321300"/>
          <p14:tracePt t="187466" x="3702050" y="5327650"/>
          <p14:tracePt t="187482" x="3702050" y="5334000"/>
          <p14:tracePt t="187499" x="3702050" y="5346700"/>
          <p14:tracePt t="187516" x="3708400" y="5346700"/>
          <p14:tracePt t="187532" x="3708400" y="5372100"/>
          <p14:tracePt t="187549" x="3714750" y="5378450"/>
          <p14:tracePt t="187566" x="3714750" y="5391150"/>
          <p14:tracePt t="187569" x="3714750" y="5403850"/>
          <p14:tracePt t="187583" x="3721100" y="5410200"/>
          <p14:tracePt t="187585" x="3721100" y="5416550"/>
          <p14:tracePt t="187729" x="3733800" y="5429250"/>
          <p14:tracePt t="187737" x="3746500" y="5441950"/>
          <p14:tracePt t="187745" x="3752850" y="5454650"/>
          <p14:tracePt t="187752" x="3759200" y="5454650"/>
          <p14:tracePt t="187766" x="3759200" y="5461000"/>
          <p14:tracePt t="187782" x="3765550" y="5480050"/>
          <p14:tracePt t="187799" x="3765550" y="5486400"/>
          <p14:tracePt t="187905" x="3771900" y="5492750"/>
          <p14:tracePt t="188040" x="3771900" y="5473700"/>
          <p14:tracePt t="188057" x="3771900" y="5454650"/>
          <p14:tracePt t="188064" x="3765550" y="5448300"/>
          <p14:tracePt t="188072" x="3765550" y="5435600"/>
          <p14:tracePt t="188082" x="3765550" y="5422900"/>
          <p14:tracePt t="188099" x="3765550" y="5403850"/>
          <p14:tracePt t="188116" x="3765550" y="5391150"/>
          <p14:tracePt t="188132" x="3765550" y="5384800"/>
          <p14:tracePt t="188149" x="3759200" y="5384800"/>
          <p14:tracePt t="188166" x="3752850" y="5384800"/>
          <p14:tracePt t="188182" x="3752850" y="5378450"/>
          <p14:tracePt t="188199" x="3746500" y="5365750"/>
          <p14:tracePt t="188216" x="3746500" y="5340350"/>
          <p14:tracePt t="188232" x="3746500" y="5334000"/>
          <p14:tracePt t="188249" x="3740150" y="5334000"/>
          <p14:tracePt t="188272" x="3733800" y="5327650"/>
          <p14:tracePt t="188737" x="3733800" y="5321300"/>
          <p14:tracePt t="188745" x="3746500" y="5302250"/>
          <p14:tracePt t="188754" x="3771900" y="5270500"/>
          <p14:tracePt t="188766" x="3803650" y="5232400"/>
          <p14:tracePt t="188785" x="3911600" y="5143500"/>
          <p14:tracePt t="188799" x="3943350" y="5118100"/>
          <p14:tracePt t="188817" x="3981450" y="5086350"/>
          <p14:tracePt t="188832" x="4006850" y="5067300"/>
          <p14:tracePt t="188849" x="4044950" y="5048250"/>
          <p14:tracePt t="188866" x="4095750" y="5035550"/>
          <p14:tracePt t="188882" x="4159250" y="5003800"/>
          <p14:tracePt t="188899" x="4248150" y="4978400"/>
          <p14:tracePt t="188916" x="4337050" y="4953000"/>
          <p14:tracePt t="188932" x="4394200" y="4940300"/>
          <p14:tracePt t="188949" x="4425950" y="4927600"/>
          <p14:tracePt t="188966" x="4451350" y="4921250"/>
          <p14:tracePt t="188983" x="4476750" y="4914900"/>
          <p14:tracePt t="188984" x="4495800" y="4914900"/>
          <p14:tracePt t="188999" x="4508500" y="4908550"/>
          <p14:tracePt t="189016" x="4546600" y="4902200"/>
          <p14:tracePt t="189032" x="4565650" y="4902200"/>
          <p14:tracePt t="189049" x="4584700" y="4895850"/>
          <p14:tracePt t="189066" x="4610100" y="4895850"/>
          <p14:tracePt t="189082" x="4648200" y="4895850"/>
          <p14:tracePt t="189099" x="4686300" y="4895850"/>
          <p14:tracePt t="189116" x="4724400" y="4889500"/>
          <p14:tracePt t="189132" x="4762500" y="4870450"/>
          <p14:tracePt t="189149" x="4787900" y="4851400"/>
          <p14:tracePt t="189166" x="4800600" y="4838700"/>
          <p14:tracePt t="189182" x="4800600" y="4832350"/>
          <p14:tracePt t="189208" x="4806950" y="4813300"/>
          <p14:tracePt t="189232" x="4813300" y="4813300"/>
          <p14:tracePt t="189240" x="4813300" y="4806950"/>
          <p14:tracePt t="189498" x="4819650" y="4806950"/>
          <p14:tracePt t="189506" x="4826000" y="4813300"/>
          <p14:tracePt t="189516" x="4826000" y="4838700"/>
          <p14:tracePt t="189533" x="4826000" y="4883150"/>
          <p14:tracePt t="189549" x="4826000" y="4927600"/>
          <p14:tracePt t="189553" x="4813300" y="4953000"/>
          <p14:tracePt t="189566" x="4813300" y="4965700"/>
          <p14:tracePt t="189569" x="4813300" y="4984750"/>
          <p14:tracePt t="189582" x="4813300" y="5003800"/>
          <p14:tracePt t="189584" x="4806950" y="5022850"/>
          <p14:tracePt t="189599" x="4806950" y="5035550"/>
          <p14:tracePt t="189602" x="4806950" y="5041900"/>
          <p14:tracePt t="189616" x="4806950" y="5060950"/>
          <p14:tracePt t="189642" x="4800600" y="5073650"/>
          <p14:tracePt t="189657" x="4800600" y="5080000"/>
          <p14:tracePt t="189681" x="4800600" y="5092700"/>
          <p14:tracePt t="189689" x="4794250" y="5099050"/>
          <p14:tracePt t="189705" x="4787900" y="5105400"/>
          <p14:tracePt t="189716" x="4787900" y="5118100"/>
          <p14:tracePt t="189732" x="4781550" y="5124450"/>
          <p14:tracePt t="189749" x="4775200" y="5124450"/>
          <p14:tracePt t="189832" x="4768850" y="5137150"/>
          <p14:tracePt t="189840" x="4768850" y="5156200"/>
          <p14:tracePt t="189849" x="4762500" y="5181600"/>
          <p14:tracePt t="189866" x="4762500" y="5232400"/>
          <p14:tracePt t="189882" x="4749800" y="5289550"/>
          <p14:tracePt t="189899" x="4743450" y="5346700"/>
          <p14:tracePt t="189916" x="4737100" y="5391150"/>
          <p14:tracePt t="189933" x="4730750" y="5422900"/>
          <p14:tracePt t="189949" x="4730750" y="5441950"/>
          <p14:tracePt t="189966" x="4730750" y="5461000"/>
          <p14:tracePt t="189982" x="4730750" y="5467350"/>
          <p14:tracePt t="189984" x="4724400" y="5473700"/>
          <p14:tracePt t="189999" x="4724400" y="5480050"/>
          <p14:tracePt t="190016" x="4718050" y="5499100"/>
          <p14:tracePt t="190032" x="4711700" y="5524500"/>
          <p14:tracePt t="190049" x="4692650" y="5543550"/>
          <p14:tracePt t="190066" x="4686300" y="5568950"/>
          <p14:tracePt t="190082" x="4679950" y="5588000"/>
          <p14:tracePt t="190099" x="4673600" y="5619750"/>
          <p14:tracePt t="190116" x="4667250" y="5645150"/>
          <p14:tracePt t="190132" x="4667250" y="5676900"/>
          <p14:tracePt t="190149" x="4667250" y="5689600"/>
          <p14:tracePt t="190154" x="4667250" y="5702300"/>
          <p14:tracePt t="190170" x="4667250" y="5708650"/>
          <p14:tracePt t="190183" x="4654550" y="5715000"/>
          <p14:tracePt t="190337" x="4654550" y="5727700"/>
          <p14:tracePt t="190354" x="4654550" y="5740400"/>
          <p14:tracePt t="190361" x="4660900" y="5746750"/>
          <p14:tracePt t="190370" x="4660900" y="5765800"/>
          <p14:tracePt t="190383" x="4660900" y="5772150"/>
          <p14:tracePt t="190401" x="4679950" y="5803900"/>
          <p14:tracePt t="190417" x="4679950" y="5822950"/>
          <p14:tracePt t="190434" x="4692650" y="5854700"/>
          <p14:tracePt t="190450" x="4692650" y="5861050"/>
          <p14:tracePt t="190466" x="4705350" y="5880100"/>
          <p14:tracePt t="190483" x="4705350" y="5892800"/>
          <p14:tracePt t="190500" x="4718050" y="5905500"/>
          <p14:tracePt t="190516" x="4718050" y="5918200"/>
          <p14:tracePt t="190616" x="4724400" y="5924550"/>
          <p14:tracePt t="191074" x="4737100" y="5918200"/>
          <p14:tracePt t="191081" x="4756150" y="5880100"/>
          <p14:tracePt t="191093" x="4781550" y="5816600"/>
          <p14:tracePt t="191100" x="4813300" y="5746750"/>
          <p14:tracePt t="191116" x="4864100" y="5613400"/>
          <p14:tracePt t="191132" x="4908550" y="5511800"/>
          <p14:tracePt t="191149" x="4921250" y="5435600"/>
          <p14:tracePt t="191166" x="4940300" y="5359400"/>
          <p14:tracePt t="191182" x="4946650" y="5276850"/>
          <p14:tracePt t="191199" x="4946650" y="5200650"/>
          <p14:tracePt t="191200" x="4946650" y="5162550"/>
          <p14:tracePt t="191216" x="4946650" y="5105400"/>
          <p14:tracePt t="191232" x="4946650" y="5073650"/>
          <p14:tracePt t="191249" x="4946650" y="5054600"/>
          <p14:tracePt t="191266" x="4946650" y="5029200"/>
          <p14:tracePt t="191282" x="4946650" y="5003800"/>
          <p14:tracePt t="191299" x="4946650" y="4972050"/>
          <p14:tracePt t="191316" x="4946650" y="4940300"/>
          <p14:tracePt t="191332" x="4940300" y="4895850"/>
          <p14:tracePt t="191349" x="4933950" y="4876800"/>
          <p14:tracePt t="191366" x="4933950" y="4845050"/>
          <p14:tracePt t="191382" x="4908550" y="4794250"/>
          <p14:tracePt t="191399" x="4883150" y="4743450"/>
          <p14:tracePt t="191400" x="4851400" y="4711700"/>
          <p14:tracePt t="191416" x="4794250" y="4667250"/>
          <p14:tracePt t="191432" x="4743450" y="4635500"/>
          <p14:tracePt t="191449" x="4692650" y="4616450"/>
          <p14:tracePt t="191466" x="4616450" y="4603750"/>
          <p14:tracePt t="191483" x="4527550" y="4603750"/>
          <p14:tracePt t="191499" x="4445000" y="4603750"/>
          <p14:tracePt t="191516" x="4356100" y="4603750"/>
          <p14:tracePt t="191532" x="4254500" y="4635500"/>
          <p14:tracePt t="191549" x="4178300" y="4660900"/>
          <p14:tracePt t="191566" x="4083050" y="4686300"/>
          <p14:tracePt t="191582" x="4025900" y="4718050"/>
          <p14:tracePt t="191599" x="3968750" y="4737100"/>
          <p14:tracePt t="191601" x="3943350" y="4749800"/>
          <p14:tracePt t="191616" x="3892550" y="4775200"/>
          <p14:tracePt t="191632" x="3841750" y="4806950"/>
          <p14:tracePt t="191649" x="3790950" y="4832350"/>
          <p14:tracePt t="191666" x="3746500" y="4857750"/>
          <p14:tracePt t="191683" x="3676650" y="4895850"/>
          <p14:tracePt t="191699" x="3644900" y="4914900"/>
          <p14:tracePt t="191716" x="3613150" y="4940300"/>
          <p14:tracePt t="191732" x="3587750" y="4953000"/>
          <p14:tracePt t="191749" x="3581400" y="4972050"/>
          <p14:tracePt t="191766" x="3568700" y="4991100"/>
          <p14:tracePt t="191782" x="3556000" y="5016500"/>
          <p14:tracePt t="191799" x="3549650" y="5029200"/>
          <p14:tracePt t="191801" x="3549650" y="5041900"/>
          <p14:tracePt t="191816" x="3543300" y="5067300"/>
          <p14:tracePt t="191832" x="3530600" y="5092700"/>
          <p14:tracePt t="191849" x="3524250" y="5130800"/>
          <p14:tracePt t="191866" x="3517900" y="5156200"/>
          <p14:tracePt t="191882" x="3498850" y="5194300"/>
          <p14:tracePt t="191899" x="3498850" y="5226050"/>
          <p14:tracePt t="191916" x="3498850" y="5257800"/>
          <p14:tracePt t="191932" x="3498850" y="5289550"/>
          <p14:tracePt t="191949" x="3498850" y="5321300"/>
          <p14:tracePt t="191966" x="3498850" y="5353050"/>
          <p14:tracePt t="191968" x="3498850" y="5365750"/>
          <p14:tracePt t="191982" x="3498850" y="5391150"/>
          <p14:tracePt t="191999" x="3498850" y="5416550"/>
          <p14:tracePt t="192001" x="3498850" y="5435600"/>
          <p14:tracePt t="192017" x="3498850" y="5448300"/>
          <p14:tracePt t="192032" x="3498850" y="5467350"/>
          <p14:tracePt t="192050" x="3517900" y="5499100"/>
          <p14:tracePt t="192066" x="3556000" y="5549900"/>
          <p14:tracePt t="192083" x="3587750" y="5588000"/>
          <p14:tracePt t="192099" x="3619500" y="5619750"/>
          <p14:tracePt t="192116" x="3644900" y="5645150"/>
          <p14:tracePt t="192132" x="3663950" y="5664200"/>
          <p14:tracePt t="192149" x="3683000" y="5683250"/>
          <p14:tracePt t="192166" x="3702050" y="5702300"/>
          <p14:tracePt t="192182" x="3733800" y="5721350"/>
          <p14:tracePt t="192199" x="3771900" y="5746750"/>
          <p14:tracePt t="192216" x="3816350" y="5784850"/>
          <p14:tracePt t="192232" x="3898900" y="5816600"/>
          <p14:tracePt t="192249" x="3924300" y="5842000"/>
          <p14:tracePt t="192266" x="3930650" y="5842000"/>
          <p14:tracePt t="192283" x="3949700" y="5854700"/>
          <p14:tracePt t="192299" x="3987800" y="5867400"/>
          <p14:tracePt t="192316" x="4019550" y="5880100"/>
          <p14:tracePt t="192333" x="4070350" y="5892800"/>
          <p14:tracePt t="192349" x="4089400" y="5892800"/>
          <p14:tracePt t="192366" x="4108450" y="5892800"/>
          <p14:tracePt t="192401" x="4140200" y="5899150"/>
          <p14:tracePt t="192416" x="4159250" y="5899150"/>
          <p14:tracePt t="192433" x="4184650" y="5899150"/>
          <p14:tracePt t="192449" x="4197350" y="5905500"/>
          <p14:tracePt t="192480" x="4197350" y="5911850"/>
          <p14:tracePt t="192553" x="4210050" y="5911850"/>
          <p14:tracePt t="192561" x="4235450" y="5911850"/>
          <p14:tracePt t="192569" x="4254500" y="5905500"/>
          <p14:tracePt t="192583" x="4292600" y="5899150"/>
          <p14:tracePt t="192599" x="4362450" y="5892800"/>
          <p14:tracePt t="192603" x="4400550" y="5880100"/>
          <p14:tracePt t="192617" x="4470400" y="5854700"/>
          <p14:tracePt t="192633" x="4540250" y="5835650"/>
          <p14:tracePt t="192649" x="4591050" y="5797550"/>
          <p14:tracePt t="192666" x="4603750" y="5765800"/>
          <p14:tracePt t="192683" x="4616450" y="5727700"/>
          <p14:tracePt t="192699" x="4648200" y="5670550"/>
          <p14:tracePt t="192716" x="4692650" y="5600700"/>
          <p14:tracePt t="192732" x="4730750" y="5549900"/>
          <p14:tracePt t="192749" x="4768850" y="5499100"/>
          <p14:tracePt t="192766" x="4832350" y="5422900"/>
          <p14:tracePt t="192782" x="4889500" y="5359400"/>
          <p14:tracePt t="192785" x="4914900" y="5314950"/>
          <p14:tracePt t="192799" x="4946650" y="5264150"/>
          <p14:tracePt t="192817" x="5003800" y="5162550"/>
          <p14:tracePt t="192832" x="5022850" y="5080000"/>
          <p14:tracePt t="192849" x="5048250" y="5016500"/>
          <p14:tracePt t="192866" x="5048250" y="4978400"/>
          <p14:tracePt t="192882" x="5048250" y="4933950"/>
          <p14:tracePt t="192899" x="5060950" y="4895850"/>
          <p14:tracePt t="192916" x="5067300" y="4851400"/>
          <p14:tracePt t="192932" x="5067300" y="4813300"/>
          <p14:tracePt t="192949" x="5067300" y="4762500"/>
          <p14:tracePt t="192966" x="5067300" y="4711700"/>
          <p14:tracePt t="192982" x="5048250" y="4616450"/>
          <p14:tracePt t="192984" x="5022850" y="4565650"/>
          <p14:tracePt t="192999" x="5016500" y="4533900"/>
          <p14:tracePt t="193017" x="4965700" y="4470400"/>
          <p14:tracePt t="193032" x="4921250" y="4438650"/>
          <p14:tracePt t="193049" x="4851400" y="4413250"/>
          <p14:tracePt t="193066" x="4711700" y="4375150"/>
          <p14:tracePt t="193082" x="4565650" y="4356100"/>
          <p14:tracePt t="193099" x="4419600" y="4349750"/>
          <p14:tracePt t="193116" x="4286250" y="4349750"/>
          <p14:tracePt t="193133" x="4152900" y="4362450"/>
          <p14:tracePt t="193149" x="4025900" y="4394200"/>
          <p14:tracePt t="193152" x="3968750" y="4400550"/>
          <p14:tracePt t="193166" x="3898900" y="4419600"/>
          <p14:tracePt t="193182" x="3765550" y="4457700"/>
          <p14:tracePt t="193184" x="3702050" y="4476750"/>
          <p14:tracePt t="193199" x="3651250" y="4495800"/>
          <p14:tracePt t="193216" x="3492500" y="4552950"/>
          <p14:tracePt t="193232" x="3416300" y="4591050"/>
          <p14:tracePt t="193249" x="3359150" y="4629150"/>
          <p14:tracePt t="193266" x="3308350" y="4667250"/>
          <p14:tracePt t="193283" x="3263900" y="4711700"/>
          <p14:tracePt t="193299" x="3213100" y="4762500"/>
          <p14:tracePt t="193316" x="3175000" y="4806950"/>
          <p14:tracePt t="193333" x="3155950" y="4845050"/>
          <p14:tracePt t="193349" x="3130550" y="4870450"/>
          <p14:tracePt t="193366" x="3117850" y="4902200"/>
          <p14:tracePt t="193383" x="3098800" y="4933950"/>
          <p14:tracePt t="193384" x="3098800" y="4953000"/>
          <p14:tracePt t="193399" x="3086100" y="4978400"/>
          <p14:tracePt t="193416" x="3073400" y="5035550"/>
          <p14:tracePt t="193440" x="3073400" y="5048250"/>
          <p14:tracePt t="193449" x="3067050" y="5067300"/>
          <p14:tracePt t="193466" x="3067050" y="5092700"/>
          <p14:tracePt t="193482" x="3060700" y="5092700"/>
          <p14:tracePt t="193499" x="3060700" y="5099050"/>
          <p14:tracePt t="193516" x="3060700" y="5143500"/>
          <p14:tracePt t="193532" x="3060700" y="5156200"/>
          <p14:tracePt t="193549" x="3060700" y="5162550"/>
          <p14:tracePt t="193608" x="3060700" y="5168900"/>
          <p14:tracePt t="193616" x="3073400" y="5181600"/>
          <p14:tracePt t="193656" x="3073400" y="5187950"/>
          <p14:tracePt t="194001" x="3086100" y="5187950"/>
          <p14:tracePt t="194025" x="3111500" y="5187950"/>
          <p14:tracePt t="194057" x="3117850" y="5187950"/>
          <p14:tracePt t="194092" x="3124200" y="5181600"/>
          <p14:tracePt t="194105" x="3136900" y="5175250"/>
          <p14:tracePt t="194337" x="3143250" y="5175250"/>
          <p14:tracePt t="194345" x="3162300" y="5168900"/>
          <p14:tracePt t="194353" x="3181350" y="5156200"/>
          <p14:tracePt t="194366" x="3206750" y="5156200"/>
          <p14:tracePt t="194382" x="3270250" y="5156200"/>
          <p14:tracePt t="194399" x="3359150" y="5156200"/>
          <p14:tracePt t="194402" x="3416300" y="5156200"/>
          <p14:tracePt t="194416" x="3454400" y="5156200"/>
          <p14:tracePt t="194512" x="3460750" y="5156200"/>
          <p14:tracePt t="194520" x="3467100" y="5156200"/>
          <p14:tracePt t="194600" x="3467100" y="5149850"/>
          <p14:tracePt t="194608" x="3467100" y="5143500"/>
          <p14:tracePt t="194922" x="3467100" y="5137150"/>
          <p14:tracePt t="194977" x="3467100" y="5194300"/>
          <p14:tracePt t="194985" x="3467100" y="5264150"/>
          <p14:tracePt t="194993" x="3467100" y="5327650"/>
          <p14:tracePt t="195001" x="3467100" y="5384800"/>
          <p14:tracePt t="195016" x="3467100" y="5435600"/>
          <p14:tracePt t="195032" x="3467100" y="5467350"/>
          <p14:tracePt t="195049" x="3467100" y="5480050"/>
          <p14:tracePt t="195066" x="3467100" y="5492750"/>
          <p14:tracePt t="195082" x="3473450" y="5524500"/>
          <p14:tracePt t="195099" x="3473450" y="5575300"/>
          <p14:tracePt t="195116" x="3473450" y="5607050"/>
          <p14:tracePt t="195133" x="3473450" y="5632450"/>
          <p14:tracePt t="195149" x="3473450" y="5638800"/>
          <p14:tracePt t="195169" x="3473450" y="5651500"/>
          <p14:tracePt t="195183" x="3492500" y="5670550"/>
          <p14:tracePt t="195199" x="3498850" y="5702300"/>
          <p14:tracePt t="195202" x="3498850" y="5721350"/>
          <p14:tracePt t="195216" x="3517900" y="5753100"/>
          <p14:tracePt t="195232" x="3530600" y="5784850"/>
          <p14:tracePt t="195249" x="3536950" y="5797550"/>
          <p14:tracePt t="195266" x="3543300" y="5803900"/>
          <p14:tracePt t="195282" x="3568700" y="5822950"/>
          <p14:tracePt t="195299" x="3619500" y="5867400"/>
          <p14:tracePt t="195316" x="3676650" y="5911850"/>
          <p14:tracePt t="195332" x="3727450" y="5949950"/>
          <p14:tracePt t="195349" x="3778250" y="5981700"/>
          <p14:tracePt t="195366" x="3835400" y="6019800"/>
          <p14:tracePt t="195382" x="3911600" y="6045200"/>
          <p14:tracePt t="195384" x="3949700" y="6057900"/>
          <p14:tracePt t="195399" x="3975100" y="6076950"/>
          <p14:tracePt t="195416" x="4114800" y="6134100"/>
          <p14:tracePt t="195433" x="4165600" y="6153150"/>
          <p14:tracePt t="195449" x="4235450" y="6172200"/>
          <p14:tracePt t="195466" x="4292600" y="6172200"/>
          <p14:tracePt t="195483" x="4349750" y="6191250"/>
          <p14:tracePt t="195499" x="4387850" y="6203950"/>
          <p14:tracePt t="195516" x="4438650" y="6216650"/>
          <p14:tracePt t="195532" x="4502150" y="6229350"/>
          <p14:tracePt t="195549" x="4591050" y="6235700"/>
          <p14:tracePt t="195566" x="4660900" y="6235700"/>
          <p14:tracePt t="195582" x="4730750" y="6235700"/>
          <p14:tracePt t="195599" x="4813300" y="6235700"/>
          <p14:tracePt t="195601" x="4851400" y="6235700"/>
          <p14:tracePt t="195616" x="4946650" y="6210300"/>
          <p14:tracePt t="195632" x="5010150" y="6184900"/>
          <p14:tracePt t="195649" x="5054600" y="6153150"/>
          <p14:tracePt t="195666" x="5086350" y="6115050"/>
          <p14:tracePt t="195682" x="5124450" y="6051550"/>
          <p14:tracePt t="195699" x="5162550" y="5962650"/>
          <p14:tracePt t="195716" x="5187950" y="5829300"/>
          <p14:tracePt t="195733" x="5200650" y="5670550"/>
          <p14:tracePt t="195749" x="5226050" y="5524500"/>
          <p14:tracePt t="195766" x="5226050" y="5397500"/>
          <p14:tracePt t="195782" x="5226050" y="5302250"/>
          <p14:tracePt t="195784" x="5226050" y="5270500"/>
          <p14:tracePt t="195799" x="5226050" y="5219700"/>
          <p14:tracePt t="195801" x="5226050" y="5181600"/>
          <p14:tracePt t="195816" x="5226050" y="5080000"/>
          <p14:tracePt t="195832" x="5200650" y="4953000"/>
          <p14:tracePt t="195849" x="5130800" y="4781550"/>
          <p14:tracePt t="195866" x="5080000" y="4673600"/>
          <p14:tracePt t="195882" x="5073650" y="4635500"/>
          <p14:tracePt t="195899" x="5048250" y="4597400"/>
          <p14:tracePt t="195916" x="5022850" y="4559300"/>
          <p14:tracePt t="195932" x="4991100" y="4508500"/>
          <p14:tracePt t="195950" x="4959350" y="4464050"/>
          <p14:tracePt t="195966" x="4908550" y="4400550"/>
          <p14:tracePt t="195983" x="4857750" y="4349750"/>
          <p14:tracePt t="195985" x="4838700" y="4318000"/>
          <p14:tracePt t="195999" x="4819650" y="4305300"/>
          <p14:tracePt t="196016" x="4787900" y="4279900"/>
          <p14:tracePt t="196032" x="4781550" y="4279900"/>
          <p14:tracePt t="196049" x="4749800" y="4267200"/>
          <p14:tracePt t="196066" x="4705350" y="4267200"/>
          <p14:tracePt t="196082" x="4641850" y="4267200"/>
          <p14:tracePt t="196099" x="4578350" y="4267200"/>
          <p14:tracePt t="196116" x="4521200" y="4267200"/>
          <p14:tracePt t="196132" x="4451350" y="4267200"/>
          <p14:tracePt t="196149" x="4394200" y="4267200"/>
          <p14:tracePt t="196166" x="4318000" y="4286250"/>
          <p14:tracePt t="196182" x="4241800" y="4324350"/>
          <p14:tracePt t="196184" x="4210050" y="4337050"/>
          <p14:tracePt t="196199" x="4184650" y="4356100"/>
          <p14:tracePt t="196200" x="4152900" y="4368800"/>
          <p14:tracePt t="196216" x="4108450" y="4413250"/>
          <p14:tracePt t="196232" x="4051300" y="4445000"/>
          <p14:tracePt t="196249" x="3975100" y="4502150"/>
          <p14:tracePt t="196266" x="3911600" y="4546600"/>
          <p14:tracePt t="196282" x="3886200" y="4572000"/>
          <p14:tracePt t="196299" x="3854450" y="4603750"/>
          <p14:tracePt t="196316" x="3829050" y="4635500"/>
          <p14:tracePt t="196332" x="3797300" y="4660900"/>
          <p14:tracePt t="196349" x="3771900" y="4692650"/>
          <p14:tracePt t="196366" x="3727450" y="4737100"/>
          <p14:tracePt t="196382" x="3689350" y="4787900"/>
          <p14:tracePt t="196384" x="3670300" y="4819650"/>
          <p14:tracePt t="196399" x="3644900" y="4851400"/>
          <p14:tracePt t="196401" x="3619500" y="4889500"/>
          <p14:tracePt t="196417" x="3594100" y="4940300"/>
          <p14:tracePt t="196433" x="3575050" y="4978400"/>
          <p14:tracePt t="196449" x="3568700" y="4991100"/>
          <p14:tracePt t="196466" x="3562350" y="5003800"/>
          <p14:tracePt t="196482" x="3562350" y="5016500"/>
          <p14:tracePt t="196499" x="3556000" y="5048250"/>
          <p14:tracePt t="196516" x="3536950" y="5111750"/>
          <p14:tracePt t="196532" x="3511550" y="5175250"/>
          <p14:tracePt t="196549" x="3505200" y="5207000"/>
          <p14:tracePt t="196567" x="3505200" y="5251450"/>
          <p14:tracePt t="196582" x="3505200" y="5276850"/>
          <p14:tracePt t="196599" x="3505200" y="5308600"/>
          <p14:tracePt t="196600" x="3505200" y="5321300"/>
          <p14:tracePt t="196616" x="3505200" y="5353050"/>
          <p14:tracePt t="196632" x="3505200" y="5372100"/>
          <p14:tracePt t="196649" x="3505200" y="5391150"/>
          <p14:tracePt t="196666" x="3505200" y="5410200"/>
          <p14:tracePt t="196682" x="3505200" y="5429250"/>
          <p14:tracePt t="196699" x="3511550" y="5448300"/>
          <p14:tracePt t="196716" x="3511550" y="5454650"/>
          <p14:tracePt t="196801" x="3511550" y="5467350"/>
          <p14:tracePt t="196977" x="3517900" y="5480050"/>
          <p14:tracePt t="196985" x="3530600" y="5492750"/>
          <p14:tracePt t="197000" x="3536950" y="5499100"/>
          <p14:tracePt t="197002" x="3556000" y="5518150"/>
          <p14:tracePt t="197016" x="3581400" y="5549900"/>
          <p14:tracePt t="197032" x="3600450" y="5568950"/>
          <p14:tracePt t="197192" x="0" y="0"/>
        </p14:tracePtLst>
        <p14:tracePtLst>
          <p14:tracePt t="200145" x="4718050" y="4749800"/>
          <p14:tracePt t="200449" x="0" y="0"/>
        </p14:tracePtLst>
        <p14:tracePtLst>
          <p14:tracePt t="202978" x="3727450" y="5441950"/>
          <p14:tracePt t="203281" x="3721100" y="5441950"/>
          <p14:tracePt t="203370" x="3714750" y="5441950"/>
          <p14:tracePt t="203403" x="3708400" y="5441950"/>
          <p14:tracePt t="203410" x="3702050" y="5441950"/>
          <p14:tracePt t="203425" x="3689350" y="5448300"/>
          <p14:tracePt t="203441" x="3683000" y="5448300"/>
          <p14:tracePt t="203666" x="3676650" y="5448300"/>
          <p14:tracePt t="203856" x="0" y="0"/>
        </p14:tracePtLst>
        <p14:tracePtLst>
          <p14:tracePt t="204346" x="3759200" y="5276850"/>
          <p14:tracePt t="204937" x="0" y="0"/>
        </p14:tracePtLst>
        <p14:tracePtLst>
          <p14:tracePt t="206801" x="4933950" y="736600"/>
          <p14:tracePt t="211633" x="0" y="0"/>
        </p14:tracePtLst>
        <p14:tracePtLst>
          <p14:tracePt t="212593" x="3644900" y="5314950"/>
          <p14:tracePt t="212737" x="0" y="0"/>
        </p14:tracePtLst>
        <p14:tracePtLst>
          <p14:tracePt t="213658" x="2978150" y="5429250"/>
          <p14:tracePt t="214120" x="2971800" y="5422900"/>
          <p14:tracePt t="214128" x="2971800" y="5410200"/>
          <p14:tracePt t="214136" x="2971800" y="5384800"/>
          <p14:tracePt t="214149" x="2965450" y="5365750"/>
          <p14:tracePt t="214166" x="2965450" y="5340350"/>
          <p14:tracePt t="214182" x="2965450" y="5334000"/>
          <p14:tracePt t="214199" x="2965450" y="5327650"/>
          <p14:tracePt t="214409" x="0" y="0"/>
        </p14:tracePtLst>
        <p14:tracePtLst>
          <p14:tracePt t="216488" x="2838450" y="5321300"/>
          <p14:tracePt t="216889" x="0" y="0"/>
        </p14:tracePtLst>
        <p14:tracePtLst>
          <p14:tracePt t="218002" x="1803400" y="5270500"/>
          <p14:tracePt t="218064" x="0" y="0"/>
        </p14:tracePtLst>
        <p14:tracePtLst>
          <p14:tracePt t="219811" x="1695450" y="2228850"/>
          <p14:tracePt t="219960" x="0" y="0"/>
        </p14:tracePtLst>
        <p14:tracePtLst>
          <p14:tracePt t="221259" x="5080000" y="4889500"/>
          <p14:tracePt t="221274" x="5073650" y="4889500"/>
          <p14:tracePt t="221289" x="5060950" y="4889500"/>
          <p14:tracePt t="221304" x="5054600" y="4889500"/>
          <p14:tracePt t="221316" x="5048250" y="4889500"/>
          <p14:tracePt t="221332" x="5022850" y="4883150"/>
          <p14:tracePt t="221349" x="4978400" y="4864100"/>
          <p14:tracePt t="221366" x="4933950" y="4851400"/>
          <p14:tracePt t="221382" x="4870450" y="4832350"/>
          <p14:tracePt t="221399" x="4768850" y="4806950"/>
          <p14:tracePt t="221401" x="4724400" y="4794250"/>
          <p14:tracePt t="221416" x="4597400" y="4756150"/>
          <p14:tracePt t="221433" x="4489450" y="4737100"/>
          <p14:tracePt t="221449" x="4381500" y="4724400"/>
          <p14:tracePt t="221466" x="4286250" y="4705350"/>
          <p14:tracePt t="221482" x="4171950" y="4705350"/>
          <p14:tracePt t="221500" x="4070350" y="4705350"/>
          <p14:tracePt t="221516" x="3937000" y="4705350"/>
          <p14:tracePt t="221532" x="3803650" y="4705350"/>
          <p14:tracePt t="221549" x="3676650" y="4705350"/>
          <p14:tracePt t="221566" x="3543300" y="4705350"/>
          <p14:tracePt t="221582" x="3429000" y="4705350"/>
          <p14:tracePt t="221599" x="3327400" y="4711700"/>
          <p14:tracePt t="221601" x="3263900" y="4718050"/>
          <p14:tracePt t="221616" x="3162300" y="4737100"/>
          <p14:tracePt t="221632" x="3035300" y="4756150"/>
          <p14:tracePt t="221649" x="2889250" y="4775200"/>
          <p14:tracePt t="221666" x="2743200" y="4787900"/>
          <p14:tracePt t="221682" x="2609850" y="4806950"/>
          <p14:tracePt t="221699" x="2470150" y="4819650"/>
          <p14:tracePt t="221716" x="2336800" y="4826000"/>
          <p14:tracePt t="221732" x="2184400" y="4845050"/>
          <p14:tracePt t="221749" x="2038350" y="4851400"/>
          <p14:tracePt t="221766" x="1885950" y="4851400"/>
          <p14:tracePt t="221782" x="1746250" y="4857750"/>
          <p14:tracePt t="221799" x="1612900" y="4864100"/>
          <p14:tracePt t="221816" x="1409700" y="4876800"/>
          <p14:tracePt t="221832" x="1289050" y="4895850"/>
          <p14:tracePt t="221849" x="1168400" y="4914900"/>
          <p14:tracePt t="221866" x="1098550" y="4921250"/>
          <p14:tracePt t="221882" x="1022350" y="4933950"/>
          <p14:tracePt t="221899" x="958850" y="4946650"/>
          <p14:tracePt t="221916" x="901700" y="4953000"/>
          <p14:tracePt t="221932" x="844550" y="4978400"/>
          <p14:tracePt t="221949" x="793750" y="4978400"/>
          <p14:tracePt t="221966" x="730250" y="5003800"/>
          <p14:tracePt t="221983" x="692150" y="5016500"/>
          <p14:tracePt t="221999" x="666750" y="5035550"/>
          <p14:tracePt t="222016" x="622300" y="5054600"/>
          <p14:tracePt t="222032" x="596900" y="5073650"/>
          <p14:tracePt t="222049" x="571500" y="5099050"/>
          <p14:tracePt t="222066" x="565150" y="5111750"/>
          <p14:tracePt t="222082" x="546100" y="5137150"/>
          <p14:tracePt t="222099" x="546100" y="5149850"/>
          <p14:tracePt t="222116" x="539750" y="5168900"/>
          <p14:tracePt t="222132" x="539750" y="5194300"/>
          <p14:tracePt t="222149" x="539750" y="5207000"/>
          <p14:tracePt t="222166" x="539750" y="5226050"/>
          <p14:tracePt t="222182" x="533400" y="5245100"/>
          <p14:tracePt t="222199" x="533400" y="5270500"/>
          <p14:tracePt t="222217" x="533400" y="5308600"/>
          <p14:tracePt t="222233" x="552450" y="5353050"/>
          <p14:tracePt t="222249" x="577850" y="5410200"/>
          <p14:tracePt t="222266" x="622300" y="5499100"/>
          <p14:tracePt t="222282" x="692150" y="5594350"/>
          <p14:tracePt t="222299" x="749300" y="5664200"/>
          <p14:tracePt t="222316" x="787400" y="5715000"/>
          <p14:tracePt t="222332" x="844550" y="5772150"/>
          <p14:tracePt t="222349" x="933450" y="5835650"/>
          <p14:tracePt t="222366" x="1079500" y="5924550"/>
          <p14:tracePt t="222383" x="1295400" y="6019800"/>
          <p14:tracePt t="222385" x="1403350" y="6064250"/>
          <p14:tracePt t="222399" x="1498600" y="6102350"/>
          <p14:tracePt t="222417" x="1720850" y="6210300"/>
          <p14:tracePt t="222432" x="1841500" y="6261100"/>
          <p14:tracePt t="222449" x="1974850" y="6311900"/>
          <p14:tracePt t="222466" x="2101850" y="6343650"/>
          <p14:tracePt t="222482" x="2336800" y="6388100"/>
          <p14:tracePt t="222499" x="2565400" y="6419850"/>
          <p14:tracePt t="222516" x="2743200" y="6451600"/>
          <p14:tracePt t="222532" x="2908300" y="6464300"/>
          <p14:tracePt t="222549" x="3054350" y="6489700"/>
          <p14:tracePt t="222566" x="3194050" y="6515100"/>
          <p14:tracePt t="222582" x="3371850" y="6515100"/>
          <p14:tracePt t="222599" x="3600450" y="6515100"/>
          <p14:tracePt t="222601" x="3702050" y="6515100"/>
          <p14:tracePt t="222616" x="3848100" y="6515100"/>
          <p14:tracePt t="222632" x="3956050" y="6515100"/>
          <p14:tracePt t="222649" x="4057650" y="6515100"/>
          <p14:tracePt t="222666" x="4133850" y="6515100"/>
          <p14:tracePt t="222682" x="4235450" y="6515100"/>
          <p14:tracePt t="222699" x="4394200" y="6515100"/>
          <p14:tracePt t="222716" x="4546600" y="6515100"/>
          <p14:tracePt t="222732" x="4660900" y="6483350"/>
          <p14:tracePt t="222749" x="4749800" y="6451600"/>
          <p14:tracePt t="222766" x="4813300" y="6419850"/>
          <p14:tracePt t="222782" x="4857750" y="6381750"/>
          <p14:tracePt t="222784" x="4895850" y="6356350"/>
          <p14:tracePt t="222799" x="4933950" y="6324600"/>
          <p14:tracePt t="222816" x="5054600" y="6229350"/>
          <p14:tracePt t="222832" x="5137150" y="6159500"/>
          <p14:tracePt t="222849" x="5194300" y="6089650"/>
          <p14:tracePt t="222866" x="5238750" y="6000750"/>
          <p14:tracePt t="222882" x="5270500" y="5905500"/>
          <p14:tracePt t="222899" x="5283200" y="5803900"/>
          <p14:tracePt t="222916" x="5302250" y="5708650"/>
          <p14:tracePt t="222932" x="5321300" y="5626100"/>
          <p14:tracePt t="222949" x="5334000" y="5575300"/>
          <p14:tracePt t="222966" x="5334000" y="5518150"/>
          <p14:tracePt t="222982" x="5334000" y="5448300"/>
          <p14:tracePt t="222984" x="5334000" y="5397500"/>
          <p14:tracePt t="222999" x="5334000" y="5353050"/>
          <p14:tracePt t="223001" x="5334000" y="5308600"/>
          <p14:tracePt t="223016" x="5327650" y="5238750"/>
          <p14:tracePt t="223032" x="5321300" y="5194300"/>
          <p14:tracePt t="223049" x="5295900" y="5137150"/>
          <p14:tracePt t="223066" x="5251450" y="5060950"/>
          <p14:tracePt t="223082" x="5200650" y="4984750"/>
          <p14:tracePt t="223099" x="5130800" y="4889500"/>
          <p14:tracePt t="223116" x="5041900" y="4794250"/>
          <p14:tracePt t="223132" x="4953000" y="4737100"/>
          <p14:tracePt t="223149" x="4870450" y="4692650"/>
          <p14:tracePt t="223166" x="4787900" y="4660900"/>
          <p14:tracePt t="223183" x="4692650" y="4629150"/>
          <p14:tracePt t="223199" x="4584700" y="4591050"/>
          <p14:tracePt t="223216" x="4375150" y="4552950"/>
          <p14:tracePt t="223232" x="4203700" y="4533900"/>
          <p14:tracePt t="223249" x="4032250" y="4521200"/>
          <p14:tracePt t="223266" x="3854450" y="4521200"/>
          <p14:tracePt t="223282" x="3708400" y="4521200"/>
          <p14:tracePt t="223299" x="3536950" y="4521200"/>
          <p14:tracePt t="223316" x="3359150" y="4521200"/>
          <p14:tracePt t="223333" x="3155950" y="4521200"/>
          <p14:tracePt t="223349" x="2959100" y="4521200"/>
          <p14:tracePt t="223366" x="2730500" y="4521200"/>
          <p14:tracePt t="223382" x="2546350" y="4521200"/>
          <p14:tracePt t="223399" x="2400300" y="4521200"/>
          <p14:tracePt t="223400" x="2324100" y="4521200"/>
          <p14:tracePt t="223416" x="2197100" y="4521200"/>
          <p14:tracePt t="223432" x="2070100" y="4521200"/>
          <p14:tracePt t="223449" x="1936750" y="4521200"/>
          <p14:tracePt t="223466" x="1778000" y="4521200"/>
          <p14:tracePt t="223482" x="1638300" y="4540250"/>
          <p14:tracePt t="223499" x="1504950" y="4552950"/>
          <p14:tracePt t="223516" x="1384300" y="4572000"/>
          <p14:tracePt t="223532" x="1270000" y="4578350"/>
          <p14:tracePt t="223549" x="1200150" y="4584700"/>
          <p14:tracePt t="223566" x="1111250" y="4603750"/>
          <p14:tracePt t="223582" x="1041400" y="4616450"/>
          <p14:tracePt t="223599" x="971550" y="4635500"/>
          <p14:tracePt t="223601" x="946150" y="4641850"/>
          <p14:tracePt t="223617" x="876300" y="4667250"/>
          <p14:tracePt t="223633" x="812800" y="4673600"/>
          <p14:tracePt t="223649" x="736600" y="4699000"/>
          <p14:tracePt t="223666" x="660400" y="4724400"/>
          <p14:tracePt t="223682" x="622300" y="4737100"/>
          <p14:tracePt t="223699" x="577850" y="4756150"/>
          <p14:tracePt t="223716" x="552450" y="4762500"/>
          <p14:tracePt t="223732" x="514350" y="4787900"/>
          <p14:tracePt t="223749" x="488950" y="4806950"/>
          <p14:tracePt t="223766" x="450850" y="4832350"/>
          <p14:tracePt t="223782" x="406400" y="4876800"/>
          <p14:tracePt t="223799" x="381000" y="4927600"/>
          <p14:tracePt t="223801" x="368300" y="4959350"/>
          <p14:tracePt t="223816" x="336550" y="5022850"/>
          <p14:tracePt t="223832" x="323850" y="5060950"/>
          <p14:tracePt t="223849" x="317500" y="5099050"/>
          <p14:tracePt t="223866" x="317500" y="5111750"/>
          <p14:tracePt t="223882" x="317500" y="5124450"/>
          <p14:tracePt t="223899" x="317500" y="5130800"/>
          <p14:tracePt t="223916" x="317500" y="5137150"/>
          <p14:tracePt t="223968" x="0" y="0"/>
        </p14:tracePtLst>
        <p14:tracePtLst>
          <p14:tracePt t="224569" x="895350" y="5283200"/>
          <p14:tracePt t="224704" x="895350" y="5276850"/>
          <p14:tracePt t="224713" x="876300" y="5276850"/>
          <p14:tracePt t="224721" x="857250" y="5283200"/>
          <p14:tracePt t="224732" x="844550" y="5283200"/>
          <p14:tracePt t="224749" x="812800" y="5295900"/>
          <p14:tracePt t="224766" x="781050" y="5308600"/>
          <p14:tracePt t="224785" x="774700" y="5314950"/>
          <p14:tracePt t="224801" x="774700" y="5327650"/>
          <p14:tracePt t="224816" x="768350" y="5346700"/>
          <p14:tracePt t="224832" x="755650" y="5397500"/>
          <p14:tracePt t="224849" x="755650" y="5422900"/>
          <p14:tracePt t="224866" x="755650" y="5454650"/>
          <p14:tracePt t="224882" x="755650" y="5473700"/>
          <p14:tracePt t="224899" x="755650" y="5492750"/>
          <p14:tracePt t="224916" x="755650" y="5505450"/>
          <p14:tracePt t="224933" x="768350" y="5524500"/>
          <p14:tracePt t="224949" x="774700" y="5549900"/>
          <p14:tracePt t="224966" x="787400" y="5575300"/>
          <p14:tracePt t="224982" x="806450" y="5600700"/>
          <p14:tracePt t="224999" x="825500" y="5626100"/>
          <p14:tracePt t="225001" x="838200" y="5638800"/>
          <p14:tracePt t="225016" x="869950" y="5645150"/>
          <p14:tracePt t="225032" x="901700" y="5657850"/>
          <p14:tracePt t="225050" x="933450" y="5676900"/>
          <p14:tracePt t="225066" x="946150" y="5683250"/>
          <p14:tracePt t="225145" x="971550" y="5683250"/>
          <p14:tracePt t="225155" x="984250" y="5683250"/>
          <p14:tracePt t="225166" x="990600" y="5683250"/>
          <p14:tracePt t="225183" x="1009650" y="5683250"/>
          <p14:tracePt t="225233" x="1016000" y="5683250"/>
          <p14:tracePt t="225241" x="1016000" y="5664200"/>
          <p14:tracePt t="225251" x="1016000" y="5607050"/>
          <p14:tracePt t="225266" x="1016000" y="5518150"/>
          <p14:tracePt t="225283" x="1028700" y="5480050"/>
          <p14:tracePt t="225299" x="1028700" y="5441950"/>
          <p14:tracePt t="225316" x="1028700" y="5416550"/>
          <p14:tracePt t="225333" x="1022350" y="5384800"/>
          <p14:tracePt t="225349" x="1009650" y="5353050"/>
          <p14:tracePt t="225366" x="977900" y="5302250"/>
          <p14:tracePt t="225383" x="952500" y="5270500"/>
          <p14:tracePt t="225385" x="946150" y="5264150"/>
          <p14:tracePt t="225400" x="946150" y="5257800"/>
          <p14:tracePt t="225417" x="933450" y="5238750"/>
          <p14:tracePt t="225441" x="927100" y="5238750"/>
          <p14:tracePt t="225451" x="920750" y="5238750"/>
          <p14:tracePt t="225466" x="901700" y="5238750"/>
          <p14:tracePt t="225483" x="895350" y="5232400"/>
          <p14:tracePt t="225500" x="889000" y="5232400"/>
          <p14:tracePt t="225516" x="876300" y="5232400"/>
          <p14:tracePt t="225532" x="869950" y="5232400"/>
          <p14:tracePt t="225549" x="857250" y="5232400"/>
          <p14:tracePt t="225566" x="850900" y="5232400"/>
          <p14:tracePt t="225582" x="838200" y="5232400"/>
          <p14:tracePt t="225599" x="825500" y="5232400"/>
          <p14:tracePt t="225601" x="819150" y="5251450"/>
          <p14:tracePt t="225616" x="800100" y="5276850"/>
          <p14:tracePt t="225632" x="781050" y="5302250"/>
          <p14:tracePt t="225649" x="762000" y="5340350"/>
          <p14:tracePt t="225666" x="755650" y="5378450"/>
          <p14:tracePt t="225682" x="755650" y="5397500"/>
          <p14:tracePt t="225699" x="749300" y="5435600"/>
          <p14:tracePt t="225716" x="749300" y="5454650"/>
          <p14:tracePt t="225732" x="749300" y="5461000"/>
          <p14:tracePt t="225840" x="0" y="0"/>
        </p14:tracePtLst>
        <p14:tracePtLst>
          <p14:tracePt t="226441" x="6375400" y="4038600"/>
          <p14:tracePt t="226449" x="6356350" y="4032250"/>
          <p14:tracePt t="226466" x="6292850" y="4032250"/>
          <p14:tracePt t="226482" x="6216650" y="4032250"/>
          <p14:tracePt t="226499" x="6146800" y="4032250"/>
          <p14:tracePt t="226516" x="6108700" y="4032250"/>
          <p14:tracePt t="226533" x="6096000" y="4032250"/>
          <p14:tracePt t="226549" x="6089650" y="4032250"/>
          <p14:tracePt t="226569" x="6076950" y="4032250"/>
          <p14:tracePt t="226582" x="6064250" y="4032250"/>
          <p14:tracePt t="226599" x="6019800" y="4032250"/>
          <p14:tracePt t="226601" x="5988050" y="4032250"/>
          <p14:tracePt t="226616" x="5911850" y="4032250"/>
          <p14:tracePt t="226632" x="5810250" y="4032250"/>
          <p14:tracePt t="226649" x="5708650" y="4032250"/>
          <p14:tracePt t="226666" x="5607050" y="4032250"/>
          <p14:tracePt t="226682" x="5524500" y="4032250"/>
          <p14:tracePt t="226700" x="5448300" y="4032250"/>
          <p14:tracePt t="226716" x="5378450" y="4032250"/>
          <p14:tracePt t="226733" x="5276850" y="4032250"/>
          <p14:tracePt t="226749" x="5168900" y="4032250"/>
          <p14:tracePt t="226766" x="5067300" y="4032250"/>
          <p14:tracePt t="226782" x="4997450" y="4032250"/>
          <p14:tracePt t="226799" x="4927600" y="4032250"/>
          <p14:tracePt t="226800" x="4902200" y="4032250"/>
          <p14:tracePt t="226816" x="4851400" y="4032250"/>
          <p14:tracePt t="226832" x="4781550" y="4032250"/>
          <p14:tracePt t="226849" x="4711700" y="4032250"/>
          <p14:tracePt t="226866" x="4660900" y="4032250"/>
          <p14:tracePt t="226882" x="4622800" y="4044950"/>
          <p14:tracePt t="226899" x="4610100" y="4044950"/>
          <p14:tracePt t="226916" x="4584700" y="4051300"/>
          <p14:tracePt t="226932" x="4559300" y="4064000"/>
          <p14:tracePt t="226949" x="4521200" y="4083050"/>
          <p14:tracePt t="226966" x="4502150" y="4102100"/>
          <p14:tracePt t="226982" x="4483100" y="4127500"/>
          <p14:tracePt t="226999" x="4470400" y="4152900"/>
          <p14:tracePt t="227000" x="4464050" y="4165600"/>
          <p14:tracePt t="227016" x="4457700" y="4184650"/>
          <p14:tracePt t="227032" x="4457700" y="4210050"/>
          <p14:tracePt t="227049" x="4457700" y="4254500"/>
          <p14:tracePt t="227066" x="4457700" y="4298950"/>
          <p14:tracePt t="227082" x="4457700" y="4349750"/>
          <p14:tracePt t="227099" x="4457700" y="4394200"/>
          <p14:tracePt t="227116" x="4457700" y="4425950"/>
          <p14:tracePt t="227132" x="4476750" y="4470400"/>
          <p14:tracePt t="227149" x="4508500" y="4514850"/>
          <p14:tracePt t="227166" x="4527550" y="4540250"/>
          <p14:tracePt t="227182" x="4540250" y="4559300"/>
          <p14:tracePt t="227199" x="4559300" y="4584700"/>
          <p14:tracePt t="227200" x="4578350" y="4597400"/>
          <p14:tracePt t="227216" x="4610100" y="4610100"/>
          <p14:tracePt t="227232" x="4699000" y="4635500"/>
          <p14:tracePt t="227249" x="4813300" y="4667250"/>
          <p14:tracePt t="227266" x="4940300" y="4679950"/>
          <p14:tracePt t="227282" x="5080000" y="4699000"/>
          <p14:tracePt t="227299" x="5175250" y="4705350"/>
          <p14:tracePt t="227316" x="5289550" y="4705350"/>
          <p14:tracePt t="227333" x="5410200" y="4705350"/>
          <p14:tracePt t="227349" x="5543550" y="4705350"/>
          <p14:tracePt t="227366" x="5676900" y="4705350"/>
          <p14:tracePt t="227369" x="5740400" y="4705350"/>
          <p14:tracePt t="227383" x="5797550" y="4705350"/>
          <p14:tracePt t="227399" x="5880100" y="4699000"/>
          <p14:tracePt t="227402" x="5911850" y="4692650"/>
          <p14:tracePt t="227416" x="5988050" y="4667250"/>
          <p14:tracePt t="227433" x="6045200" y="4660900"/>
          <p14:tracePt t="227449" x="6134100" y="4648200"/>
          <p14:tracePt t="227467" x="6229350" y="4629150"/>
          <p14:tracePt t="227483" x="6330950" y="4603750"/>
          <p14:tracePt t="227499" x="6356350" y="4591050"/>
          <p14:tracePt t="227516" x="6381750" y="4572000"/>
          <p14:tracePt t="227532" x="6394450" y="4540250"/>
          <p14:tracePt t="227549" x="6407150" y="4495800"/>
          <p14:tracePt t="227566" x="6407150" y="4464050"/>
          <p14:tracePt t="227582" x="6407150" y="4445000"/>
          <p14:tracePt t="227599" x="6407150" y="4425950"/>
          <p14:tracePt t="227600" x="6407150" y="4413250"/>
          <p14:tracePt t="227616" x="6394450" y="4368800"/>
          <p14:tracePt t="227632" x="6362700" y="4318000"/>
          <p14:tracePt t="227649" x="6292850" y="4235450"/>
          <p14:tracePt t="227667" x="6223000" y="4191000"/>
          <p14:tracePt t="227683" x="6153150" y="4146550"/>
          <p14:tracePt t="227699" x="6038850" y="4095750"/>
          <p14:tracePt t="227716" x="5899150" y="4051300"/>
          <p14:tracePt t="227733" x="5740400" y="4006850"/>
          <p14:tracePt t="227737" x="5664200" y="4000500"/>
          <p14:tracePt t="227749" x="5588000" y="3994150"/>
          <p14:tracePt t="227766" x="5454650" y="3975100"/>
          <p14:tracePt t="227768" x="5422900" y="3968750"/>
          <p14:tracePt t="227783" x="5384800" y="3968750"/>
          <p14:tracePt t="227799" x="5340350" y="3968750"/>
          <p14:tracePt t="227801" x="5327650" y="3968750"/>
          <p14:tracePt t="227816" x="5314950" y="3968750"/>
          <p14:tracePt t="227833" x="5295900" y="3975100"/>
          <p14:tracePt t="227833" x="0" y="0"/>
        </p14:tracePtLst>
        <p14:tracePtLst>
          <p14:tracePt t="228402" x="4921250" y="4864100"/>
          <p14:tracePt t="228419" x="4921250" y="4857750"/>
          <p14:tracePt t="228426" x="4908550" y="4838700"/>
          <p14:tracePt t="228434" x="4902200" y="4838700"/>
          <p14:tracePt t="228449" x="4857750" y="4813300"/>
          <p14:tracePt t="228466" x="4819650" y="4794250"/>
          <p14:tracePt t="228482" x="4730750" y="4768850"/>
          <p14:tracePt t="228499" x="4610100" y="4756150"/>
          <p14:tracePt t="228516" x="4502150" y="4756150"/>
          <p14:tracePt t="228532" x="4381500" y="4756150"/>
          <p14:tracePt t="228549" x="4248150" y="4756150"/>
          <p14:tracePt t="228566" x="4064000" y="4756150"/>
          <p14:tracePt t="228582" x="3873500" y="4756150"/>
          <p14:tracePt t="228599" x="3695700" y="4756150"/>
          <p14:tracePt t="228601" x="3606800" y="4756150"/>
          <p14:tracePt t="228616" x="3460750" y="4756150"/>
          <p14:tracePt t="228632" x="3327400" y="4756150"/>
          <p14:tracePt t="228649" x="3194050" y="4756150"/>
          <p14:tracePt t="228666" x="3067050" y="4756150"/>
          <p14:tracePt t="228682" x="2921000" y="4756150"/>
          <p14:tracePt t="228699" x="2774950" y="4756150"/>
          <p14:tracePt t="228716" x="2647950" y="4756150"/>
          <p14:tracePt t="228732" x="2552700" y="4756150"/>
          <p14:tracePt t="228749" x="2463800" y="4756150"/>
          <p14:tracePt t="228766" x="2400300" y="4756150"/>
          <p14:tracePt t="228782" x="2311400" y="4762500"/>
          <p14:tracePt t="228799" x="2222500" y="4768850"/>
          <p14:tracePt t="228816" x="2139950" y="4787900"/>
          <p14:tracePt t="228832" x="2114550" y="4800600"/>
          <p14:tracePt t="228849" x="2101850" y="4800600"/>
          <p14:tracePt t="228866" x="2089150" y="4806950"/>
          <p14:tracePt t="228883" x="2063750" y="4832350"/>
          <p14:tracePt t="228899" x="2012950" y="4864100"/>
          <p14:tracePt t="228916" x="1968500" y="4895850"/>
          <p14:tracePt t="228933" x="1936750" y="4927600"/>
          <p14:tracePt t="228949" x="1917700" y="4953000"/>
          <p14:tracePt t="228966" x="1911350" y="4972050"/>
          <p14:tracePt t="228983" x="1892300" y="5022850"/>
          <p14:tracePt t="228985" x="1892300" y="5035550"/>
          <p14:tracePt t="228999" x="1885950" y="5060950"/>
          <p14:tracePt t="229016" x="1847850" y="5162550"/>
          <p14:tracePt t="229032" x="1828800" y="5232400"/>
          <p14:tracePt t="229049" x="1828800" y="5289550"/>
          <p14:tracePt t="229066" x="1828800" y="5327650"/>
          <p14:tracePt t="229082" x="1828800" y="5353050"/>
          <p14:tracePt t="229099" x="1828800" y="5384800"/>
          <p14:tracePt t="229116" x="1828800" y="5410200"/>
          <p14:tracePt t="229133" x="1828800" y="5454650"/>
          <p14:tracePt t="229149" x="1828800" y="5505450"/>
          <p14:tracePt t="229166" x="1828800" y="5543550"/>
          <p14:tracePt t="229182" x="1828800" y="5581650"/>
          <p14:tracePt t="229199" x="1828800" y="5613400"/>
          <p14:tracePt t="229216" x="1860550" y="5734050"/>
          <p14:tracePt t="229232" x="1911350" y="5816600"/>
          <p14:tracePt t="229249" x="1962150" y="5899150"/>
          <p14:tracePt t="229266" x="2006600" y="5962650"/>
          <p14:tracePt t="229282" x="2070100" y="6007100"/>
          <p14:tracePt t="229299" x="2165350" y="6076950"/>
          <p14:tracePt t="229316" x="2254250" y="6121400"/>
          <p14:tracePt t="229332" x="2393950" y="6178550"/>
          <p14:tracePt t="229349" x="2501900" y="6223000"/>
          <p14:tracePt t="229366" x="2597150" y="6261100"/>
          <p14:tracePt t="229382" x="2705100" y="6286500"/>
          <p14:tracePt t="229399" x="2825750" y="6311900"/>
          <p14:tracePt t="229416" x="3041650" y="6343650"/>
          <p14:tracePt t="229432" x="3289300" y="6362700"/>
          <p14:tracePt t="229449" x="3467100" y="6394450"/>
          <p14:tracePt t="229466" x="3613150" y="6419850"/>
          <p14:tracePt t="229482" x="3721100" y="6426200"/>
          <p14:tracePt t="229499" x="3816350" y="6438900"/>
          <p14:tracePt t="229516" x="3917950" y="6438900"/>
          <p14:tracePt t="229532" x="4044950" y="6438900"/>
          <p14:tracePt t="229549" x="4203700" y="6426200"/>
          <p14:tracePt t="229566" x="4337050" y="6413500"/>
          <p14:tracePt t="229582" x="4425950" y="6388100"/>
          <p14:tracePt t="229584" x="4451350" y="6381750"/>
          <p14:tracePt t="229599" x="4483100" y="6362700"/>
          <p14:tracePt t="229600" x="4495800" y="6350000"/>
          <p14:tracePt t="229616" x="4521200" y="6324600"/>
          <p14:tracePt t="229632" x="4565650" y="6267450"/>
          <p14:tracePt t="229649" x="4641850" y="6184900"/>
          <p14:tracePt t="229666" x="4768850" y="6096000"/>
          <p14:tracePt t="229682" x="4895850" y="6013450"/>
          <p14:tracePt t="229699" x="4959350" y="5949950"/>
          <p14:tracePt t="229716" x="4997450" y="5886450"/>
          <p14:tracePt t="229732" x="5041900" y="5822950"/>
          <p14:tracePt t="229749" x="5105400" y="5727700"/>
          <p14:tracePt t="229766" x="5156200" y="5619750"/>
          <p14:tracePt t="229782" x="5194300" y="5499100"/>
          <p14:tracePt t="229799" x="5232400" y="5416550"/>
          <p14:tracePt t="229816" x="5232400" y="5334000"/>
          <p14:tracePt t="229832" x="5226050" y="5289550"/>
          <p14:tracePt t="229849" x="5219700" y="5264150"/>
          <p14:tracePt t="229866" x="5207000" y="5232400"/>
          <p14:tracePt t="229883" x="5200650" y="5219700"/>
          <p14:tracePt t="229899" x="5175250" y="5187950"/>
          <p14:tracePt t="229916" x="5118100" y="5143500"/>
          <p14:tracePt t="229933" x="5035550" y="5105400"/>
          <p14:tracePt t="229949" x="4953000" y="5073650"/>
          <p14:tracePt t="229967" x="4851400" y="5048250"/>
          <p14:tracePt t="229969" x="4800600" y="5041900"/>
          <p14:tracePt t="229982" x="4743450" y="5016500"/>
          <p14:tracePt t="230000" x="4527550" y="4972050"/>
          <p14:tracePt t="230016" x="4349750" y="4946650"/>
          <p14:tracePt t="230032" x="4184650" y="4940300"/>
          <p14:tracePt t="230049" x="4032250" y="4940300"/>
          <p14:tracePt t="230066" x="3873500" y="4940300"/>
          <p14:tracePt t="230083" x="3746500" y="4940300"/>
          <p14:tracePt t="230099" x="3619500" y="4940300"/>
          <p14:tracePt t="230116" x="3492500" y="4940300"/>
          <p14:tracePt t="230132" x="3359150" y="4940300"/>
          <p14:tracePt t="230149" x="3270250" y="4940300"/>
          <p14:tracePt t="230166" x="3213100" y="4953000"/>
          <p14:tracePt t="230182" x="3175000" y="4959350"/>
          <p14:tracePt t="230199" x="3168650" y="4965700"/>
          <p14:tracePt t="230312" x="0" y="0"/>
        </p14:tracePtLst>
        <p14:tracePtLst>
          <p14:tracePt t="254010" x="5003800" y="1403350"/>
          <p14:tracePt t="254097" x="5003800" y="1397000"/>
          <p14:tracePt t="254105" x="5003800" y="1377950"/>
          <p14:tracePt t="254116" x="4997450" y="1358900"/>
          <p14:tracePt t="254132" x="4997450" y="1327150"/>
          <p14:tracePt t="254149" x="4991100" y="1282700"/>
          <p14:tracePt t="254166" x="4984750" y="1225550"/>
          <p14:tracePt t="254183" x="4984750" y="1181100"/>
          <p14:tracePt t="254199" x="4984750" y="1143000"/>
          <p14:tracePt t="254201" x="4984750" y="1130300"/>
          <p14:tracePt t="254217" x="4978400" y="1092200"/>
          <p14:tracePt t="254232" x="4972050" y="1054100"/>
          <p14:tracePt t="254249" x="4965700" y="1016000"/>
          <p14:tracePt t="254266" x="4959350" y="984250"/>
          <p14:tracePt t="254282" x="4959350" y="965200"/>
          <p14:tracePt t="254299" x="4953000" y="939800"/>
          <p14:tracePt t="254316" x="4953000" y="914400"/>
          <p14:tracePt t="254333" x="4953000" y="889000"/>
          <p14:tracePt t="254349" x="4946650" y="857250"/>
          <p14:tracePt t="254366" x="4940300" y="838200"/>
          <p14:tracePt t="254368" x="4933950" y="825500"/>
          <p14:tracePt t="254383" x="4933950" y="819150"/>
          <p14:tracePt t="254385" x="4933950" y="812800"/>
          <p14:tracePt t="254399" x="4933950" y="806450"/>
          <p14:tracePt t="254401" x="4933950" y="800100"/>
          <p14:tracePt t="254416" x="4933950" y="781050"/>
          <p14:tracePt t="254433" x="4933950" y="768350"/>
          <p14:tracePt t="254449" x="4933950" y="762000"/>
          <p14:tracePt t="254466" x="4933950" y="749300"/>
          <p14:tracePt t="254483" x="4927600" y="736600"/>
          <p14:tracePt t="254499" x="4927600" y="730250"/>
          <p14:tracePt t="254516" x="4927600" y="723900"/>
          <p14:tracePt t="254696" x="4927600" y="730250"/>
          <p14:tracePt t="254704" x="4927600" y="742950"/>
          <p14:tracePt t="254713" x="4927600" y="762000"/>
          <p14:tracePt t="254721" x="4927600" y="787400"/>
          <p14:tracePt t="254733" x="4933950" y="806450"/>
          <p14:tracePt t="254749" x="4959350" y="863600"/>
          <p14:tracePt t="254766" x="4965700" y="901700"/>
          <p14:tracePt t="254768" x="4978400" y="927100"/>
          <p14:tracePt t="254782" x="4984750" y="939800"/>
          <p14:tracePt t="254799" x="4997450" y="984250"/>
          <p14:tracePt t="254801" x="4997450" y="990600"/>
          <p14:tracePt t="254816" x="5010150" y="1009650"/>
          <p14:tracePt t="254832" x="5010150" y="1028700"/>
          <p14:tracePt t="254849" x="5016500" y="1054100"/>
          <p14:tracePt t="254866" x="5022850" y="1079500"/>
          <p14:tracePt t="254882" x="5029200" y="1111250"/>
          <p14:tracePt t="254899" x="5041900" y="1143000"/>
          <p14:tracePt t="254916" x="5041900" y="1162050"/>
          <p14:tracePt t="254933" x="5048250" y="1193800"/>
          <p14:tracePt t="254949" x="5048250" y="1212850"/>
          <p14:tracePt t="254966" x="5054600" y="1231900"/>
          <p14:tracePt t="254968" x="5054600" y="1250950"/>
          <p14:tracePt t="254983" x="5054600" y="1257300"/>
          <p14:tracePt t="254999" x="5054600" y="1263650"/>
          <p14:tracePt t="255000" x="5054600" y="1270000"/>
          <p14:tracePt t="255201" x="5054600" y="1244600"/>
          <p14:tracePt t="255209" x="5054600" y="1225550"/>
          <p14:tracePt t="255218" x="5054600" y="1200150"/>
          <p14:tracePt t="255233" x="5054600" y="1168400"/>
          <p14:tracePt t="255250" x="5054600" y="1130300"/>
          <p14:tracePt t="255266" x="5048250" y="1098550"/>
          <p14:tracePt t="255283" x="5048250" y="1066800"/>
          <p14:tracePt t="255299" x="5048250" y="1041400"/>
          <p14:tracePt t="255316" x="5048250" y="1016000"/>
          <p14:tracePt t="255332" x="5048250" y="990600"/>
          <p14:tracePt t="255350" x="5041900" y="977900"/>
          <p14:tracePt t="255366" x="5041900" y="971550"/>
          <p14:tracePt t="255383" x="5035550" y="965200"/>
          <p14:tracePt t="255617" x="5035550" y="971550"/>
          <p14:tracePt t="255625" x="5035550" y="984250"/>
          <p14:tracePt t="255634" x="5035550" y="996950"/>
          <p14:tracePt t="255650" x="5054600" y="1028700"/>
          <p14:tracePt t="255666" x="5067300" y="1047750"/>
          <p14:tracePt t="255683" x="5073650" y="1066800"/>
          <p14:tracePt t="255699" x="5080000" y="1079500"/>
          <p14:tracePt t="255716" x="5080000" y="1092200"/>
          <p14:tracePt t="255732" x="5086350" y="1104900"/>
          <p14:tracePt t="255749" x="5092700" y="1111250"/>
          <p14:tracePt t="255777" x="5092700" y="1117600"/>
          <p14:tracePt t="255944" x="5092700" y="1123950"/>
          <p14:tracePt t="255960" x="5080000" y="1117600"/>
          <p14:tracePt t="255968" x="5080000" y="1111250"/>
          <p14:tracePt t="255976" x="5073650" y="1104900"/>
          <p14:tracePt t="255984" x="5060950" y="1085850"/>
          <p14:tracePt t="255999" x="5054600" y="1073150"/>
          <p14:tracePt t="256016" x="5048250" y="1035050"/>
          <p14:tracePt t="256032" x="5029200" y="1009650"/>
          <p14:tracePt t="256049" x="5029200" y="990600"/>
          <p14:tracePt t="256066" x="5022850" y="965200"/>
          <p14:tracePt t="256082" x="5016500" y="946150"/>
          <p14:tracePt t="256099" x="5010150" y="933450"/>
          <p14:tracePt t="256116" x="5003800" y="920750"/>
          <p14:tracePt t="256133" x="5003800" y="901700"/>
          <p14:tracePt t="256149" x="4991100" y="882650"/>
          <p14:tracePt t="256170" x="4991100" y="876300"/>
          <p14:tracePt t="256185" x="4991100" y="869950"/>
          <p14:tracePt t="256200" x="4991100" y="863600"/>
          <p14:tracePt t="256216" x="4991100" y="850900"/>
          <p14:tracePt t="256232" x="4991100" y="844550"/>
          <p14:tracePt t="256249" x="4991100" y="831850"/>
          <p14:tracePt t="256266" x="4984750" y="825500"/>
          <p14:tracePt t="256282" x="4978400" y="819150"/>
          <p14:tracePt t="256299" x="4972050" y="806450"/>
          <p14:tracePt t="256332" x="4972050" y="793750"/>
          <p14:tracePt t="256349" x="4972050" y="787400"/>
          <p14:tracePt t="256366" x="4965700" y="787400"/>
          <p14:tracePt t="257616" x="4965700" y="781050"/>
          <p14:tracePt t="257625" x="4965700" y="736600"/>
          <p14:tracePt t="257633" x="4965700" y="723900"/>
          <p14:tracePt t="257649" x="4965700" y="692150"/>
          <p14:tracePt t="257666" x="4965700" y="654050"/>
          <p14:tracePt t="257683" x="4972050" y="622300"/>
          <p14:tracePt t="257699" x="4972050" y="596900"/>
          <p14:tracePt t="257716" x="4972050" y="584200"/>
          <p14:tracePt t="257733" x="4972050" y="571500"/>
          <p14:tracePt t="257749" x="4972050" y="558800"/>
          <p14:tracePt t="257766" x="4978400" y="539750"/>
          <p14:tracePt t="257770" x="4978400" y="533400"/>
          <p14:tracePt t="257783" x="4978400" y="520700"/>
          <p14:tracePt t="257800" x="4984750" y="501650"/>
          <p14:tracePt t="257817" x="4991100" y="495300"/>
          <p14:tracePt t="257833" x="4991100" y="476250"/>
          <p14:tracePt t="257850" x="4997450" y="463550"/>
          <p14:tracePt t="257866" x="5003800" y="444500"/>
          <p14:tracePt t="257883" x="5003800" y="438150"/>
          <p14:tracePt t="257900" x="5010150" y="431800"/>
          <p14:tracePt t="258112" x="5010150" y="444500"/>
          <p14:tracePt t="258121" x="5003800" y="457200"/>
          <p14:tracePt t="258133" x="5003800" y="469900"/>
          <p14:tracePt t="258149" x="4991100" y="488950"/>
          <p14:tracePt t="258166" x="4978400" y="520700"/>
          <p14:tracePt t="258183" x="4972050" y="539750"/>
          <p14:tracePt t="258199" x="4965700" y="552450"/>
          <p14:tracePt t="258201" x="4965700" y="565150"/>
          <p14:tracePt t="258216" x="4959350" y="584200"/>
          <p14:tracePt t="258233" x="4959350" y="609600"/>
          <p14:tracePt t="258249" x="4946650" y="635000"/>
          <p14:tracePt t="258266" x="4946650" y="647700"/>
          <p14:tracePt t="258283" x="4946650" y="679450"/>
          <p14:tracePt t="258299" x="4946650" y="711200"/>
          <p14:tracePt t="258316" x="4940300" y="742950"/>
          <p14:tracePt t="258333" x="4940300" y="774700"/>
          <p14:tracePt t="258349" x="4940300" y="812800"/>
          <p14:tracePt t="258366" x="4933950" y="844550"/>
          <p14:tracePt t="258382" x="4927600" y="876300"/>
          <p14:tracePt t="258399" x="4921250" y="920750"/>
          <p14:tracePt t="258401" x="4914900" y="939800"/>
          <p14:tracePt t="258416" x="4908550" y="971550"/>
          <p14:tracePt t="258432" x="4902200" y="1022350"/>
          <p14:tracePt t="258449" x="4902200" y="1041400"/>
          <p14:tracePt t="258466" x="4895850" y="1066800"/>
          <p14:tracePt t="258483" x="4889500" y="1079500"/>
          <p14:tracePt t="258499" x="4889500" y="1085850"/>
          <p14:tracePt t="258516" x="4883150" y="1092200"/>
          <p14:tracePt t="258532" x="4876800" y="1098550"/>
          <p14:tracePt t="258566" x="4870450" y="1104900"/>
          <p14:tracePt t="258582" x="4864100" y="1123950"/>
          <p14:tracePt t="258599" x="4857750" y="1130300"/>
          <p14:tracePt t="258600" x="4851400" y="1136650"/>
          <p14:tracePt t="258624" x="4845050" y="1143000"/>
          <p14:tracePt t="260248" x="4838700" y="1143000"/>
          <p14:tracePt t="260265" x="4832350" y="1149350"/>
          <p14:tracePt t="260288" x="4826000" y="1149350"/>
          <p14:tracePt t="260304" x="4819650" y="1155700"/>
          <p14:tracePt t="260328" x="4813300" y="1162050"/>
          <p14:tracePt t="260352" x="4806950" y="1162050"/>
          <p14:tracePt t="260441" x="4800600" y="1162050"/>
          <p14:tracePt t="260592" x="4794250" y="1162050"/>
          <p14:tracePt t="260616" x="4787900" y="1162050"/>
          <p14:tracePt t="261385" x="4781550" y="1162050"/>
          <p14:tracePt t="261393" x="4781550" y="1143000"/>
          <p14:tracePt t="261402" x="4787900" y="1123950"/>
          <p14:tracePt t="261416" x="4806950" y="1085850"/>
          <p14:tracePt t="261433" x="4819650" y="1047750"/>
          <p14:tracePt t="261449" x="4832350" y="1016000"/>
          <p14:tracePt t="261466" x="4838700" y="1003300"/>
          <p14:tracePt t="261483" x="4838700" y="990600"/>
          <p14:tracePt t="261499" x="4845050" y="984250"/>
          <p14:tracePt t="261517" x="4845050" y="977900"/>
          <p14:tracePt t="261533" x="4845050" y="971550"/>
          <p14:tracePt t="261550" x="4845050" y="958850"/>
          <p14:tracePt t="261566" x="4845050" y="952500"/>
          <p14:tracePt t="261570" x="4845050" y="946150"/>
          <p14:tracePt t="261583" x="4845050" y="939800"/>
          <p14:tracePt t="261599" x="4851400" y="933450"/>
          <p14:tracePt t="261616" x="4851400" y="920750"/>
          <p14:tracePt t="261649" x="4851400" y="908050"/>
          <p14:tracePt t="261976" x="0" y="0"/>
        </p14:tracePtLst>
        <p14:tracePtLst>
          <p14:tracePt t="264121" x="4140200" y="857250"/>
          <p14:tracePt t="264288" x="0" y="0"/>
        </p14:tracePtLst>
        <p14:tracePtLst>
          <p14:tracePt t="264914" x="5003800" y="590550"/>
          <p14:tracePt t="265049" x="0" y="0"/>
        </p14:tracePtLst>
        <p14:tracePtLst>
          <p14:tracePt t="265554" x="5105400" y="1403350"/>
          <p14:tracePt t="265688" x="0" y="0"/>
        </p14:tracePtLst>
        <p14:tracePtLst>
          <p14:tracePt t="267771" x="4933950" y="736600"/>
          <p14:tracePt t="268121" x="4940300" y="730250"/>
          <p14:tracePt t="268128" x="4946650" y="730250"/>
          <p14:tracePt t="268144" x="4946650" y="742950"/>
          <p14:tracePt t="268169" x="4946650" y="749300"/>
          <p14:tracePt t="268200" x="4946650" y="762000"/>
          <p14:tracePt t="270753" x="0" y="0"/>
        </p14:tracePtLst>
        <p14:tracePtLst>
          <p14:tracePt t="271314" x="4864100" y="812800"/>
          <p14:tracePt t="271744" x="4864100" y="800100"/>
          <p14:tracePt t="271761" x="4870450" y="793750"/>
          <p14:tracePt t="271768" x="4870450" y="787400"/>
          <p14:tracePt t="271785" x="4876800" y="781050"/>
          <p14:tracePt t="271792" x="4883150" y="774700"/>
          <p14:tracePt t="271800" x="4883150" y="768350"/>
          <p14:tracePt t="271824" x="4889500" y="762000"/>
          <p14:tracePt t="272832" x="0" y="0"/>
        </p14:tracePtLst>
        <p14:tracePtLst>
          <p14:tracePt t="273594" x="4540250" y="673100"/>
          <p14:tracePt t="273730" x="4540250" y="666750"/>
          <p14:tracePt t="273738" x="4540250" y="660400"/>
          <p14:tracePt t="273750" x="4540250" y="654050"/>
          <p14:tracePt t="273767" x="4533900" y="641350"/>
          <p14:tracePt t="273783" x="4533900" y="628650"/>
          <p14:tracePt t="273799" x="4521200" y="596900"/>
          <p14:tracePt t="273802" x="4514850" y="577850"/>
          <p14:tracePt t="273817" x="4495800" y="558800"/>
          <p14:tracePt t="273833" x="4476750" y="520700"/>
          <p14:tracePt t="273849" x="4457700" y="501650"/>
          <p14:tracePt t="273866" x="4451350" y="488950"/>
          <p14:tracePt t="273882" x="4445000" y="482600"/>
          <p14:tracePt t="273899" x="4432300" y="476250"/>
          <p14:tracePt t="273916" x="4425950" y="469900"/>
          <p14:tracePt t="273933" x="4419600" y="469900"/>
          <p14:tracePt t="273949" x="4419600" y="463550"/>
          <p14:tracePt t="273966" x="4406900" y="463550"/>
          <p14:tracePt t="273983" x="4400550" y="463550"/>
          <p14:tracePt t="273999" x="4394200" y="457200"/>
          <p14:tracePt t="274016" x="4387850" y="457200"/>
          <p14:tracePt t="274032" x="4368800" y="463550"/>
          <p14:tracePt t="274049" x="4349750" y="482600"/>
          <p14:tracePt t="274066" x="4324350" y="508000"/>
          <p14:tracePt t="274082" x="4298950" y="533400"/>
          <p14:tracePt t="274099" x="4279900" y="552450"/>
          <p14:tracePt t="274116" x="4260850" y="590550"/>
          <p14:tracePt t="274133" x="4254500" y="622300"/>
          <p14:tracePt t="274149" x="4254500" y="647700"/>
          <p14:tracePt t="274166" x="4241800" y="685800"/>
          <p14:tracePt t="274183" x="4235450" y="711200"/>
          <p14:tracePt t="274199" x="4235450" y="736600"/>
          <p14:tracePt t="274200" x="4235450" y="755650"/>
          <p14:tracePt t="274216" x="4235450" y="781050"/>
          <p14:tracePt t="274232" x="4235450" y="800100"/>
          <p14:tracePt t="274249" x="4235450" y="812800"/>
          <p14:tracePt t="274266" x="4241800" y="819150"/>
          <p14:tracePt t="274283" x="4241800" y="831850"/>
          <p14:tracePt t="274316" x="4248150" y="838200"/>
          <p14:tracePt t="274332" x="4260850" y="850900"/>
          <p14:tracePt t="274349" x="4267200" y="850900"/>
          <p14:tracePt t="274366" x="4267200" y="857250"/>
          <p14:tracePt t="274382" x="4273550" y="863600"/>
          <p14:tracePt t="274399" x="4279900" y="869950"/>
          <p14:tracePt t="274416" x="4286250" y="869950"/>
          <p14:tracePt t="274433" x="4286250" y="882650"/>
          <p14:tracePt t="274457" x="4292600" y="882650"/>
          <p14:tracePt t="274473" x="4298950" y="882650"/>
          <p14:tracePt t="274488" x="4311650" y="882650"/>
          <p14:tracePt t="274513" x="4318000" y="882650"/>
          <p14:tracePt t="274529" x="4324350" y="876300"/>
          <p14:tracePt t="274537" x="4330700" y="863600"/>
          <p14:tracePt t="274549" x="4337050" y="838200"/>
          <p14:tracePt t="274566" x="4343400" y="793750"/>
          <p14:tracePt t="274583" x="4362450" y="730250"/>
          <p14:tracePt t="274599" x="4368800" y="685800"/>
          <p14:tracePt t="274601" x="4368800" y="660400"/>
          <p14:tracePt t="274616" x="4368800" y="635000"/>
          <p14:tracePt t="274632" x="4368800" y="615950"/>
          <p14:tracePt t="274649" x="4368800" y="603250"/>
          <p14:tracePt t="274666" x="4368800" y="590550"/>
          <p14:tracePt t="274777" x="0" y="0"/>
        </p14:tracePtLst>
        <p14:tracePtLst>
          <p14:tracePt t="275193" x="5099050" y="215900"/>
          <p14:tracePt t="275200" x="5092700" y="209550"/>
          <p14:tracePt t="275208" x="5086350" y="209550"/>
          <p14:tracePt t="275217" x="5073650" y="209550"/>
          <p14:tracePt t="275232" x="5060950" y="196850"/>
          <p14:tracePt t="275256" x="5054600" y="196850"/>
          <p14:tracePt t="275266" x="5048250" y="196850"/>
          <p14:tracePt t="275282" x="5035550" y="190500"/>
          <p14:tracePt t="275299" x="5029200" y="190500"/>
          <p14:tracePt t="275316" x="5022850" y="190500"/>
          <p14:tracePt t="275332" x="5003800" y="190500"/>
          <p14:tracePt t="275349" x="4984750" y="203200"/>
          <p14:tracePt t="275366" x="4959350" y="241300"/>
          <p14:tracePt t="275382" x="4940300" y="279400"/>
          <p14:tracePt t="275399" x="4927600" y="298450"/>
          <p14:tracePt t="275416" x="4914900" y="336550"/>
          <p14:tracePt t="275432" x="4914900" y="368300"/>
          <p14:tracePt t="275449" x="4914900" y="400050"/>
          <p14:tracePt t="275466" x="4921250" y="425450"/>
          <p14:tracePt t="275482" x="4940300" y="444500"/>
          <p14:tracePt t="275499" x="4959350" y="469900"/>
          <p14:tracePt t="275516" x="4978400" y="508000"/>
          <p14:tracePt t="275532" x="4997450" y="520700"/>
          <p14:tracePt t="275549" x="5010150" y="533400"/>
          <p14:tracePt t="275566" x="5022850" y="546100"/>
          <p14:tracePt t="275582" x="5035550" y="552450"/>
          <p14:tracePt t="275599" x="5048250" y="552450"/>
          <p14:tracePt t="275600" x="5054600" y="552450"/>
          <p14:tracePt t="275616" x="5067300" y="552450"/>
          <p14:tracePt t="275632" x="5073650" y="539750"/>
          <p14:tracePt t="275649" x="5086350" y="527050"/>
          <p14:tracePt t="275704" x="0" y="0"/>
        </p14:tracePtLst>
        <p14:tracePtLst>
          <p14:tracePt t="276241" x="5187950" y="895350"/>
          <p14:tracePt t="276329" x="5168900" y="895350"/>
          <p14:tracePt t="276336" x="5156200" y="895350"/>
          <p14:tracePt t="276349" x="5137150" y="914400"/>
          <p14:tracePt t="276366" x="5111750" y="927100"/>
          <p14:tracePt t="276382" x="5086350" y="939800"/>
          <p14:tracePt t="276385" x="5067300" y="952500"/>
          <p14:tracePt t="276399" x="5048250" y="958850"/>
          <p14:tracePt t="276416" x="5022850" y="984250"/>
          <p14:tracePt t="276432" x="5022850" y="1003300"/>
          <p14:tracePt t="276449" x="5003800" y="1035050"/>
          <p14:tracePt t="276466" x="5003800" y="1054100"/>
          <p14:tracePt t="276482" x="4991100" y="1079500"/>
          <p14:tracePt t="276499" x="4991100" y="1098550"/>
          <p14:tracePt t="276516" x="4991100" y="1130300"/>
          <p14:tracePt t="276532" x="4991100" y="1155700"/>
          <p14:tracePt t="276549" x="5003800" y="1181100"/>
          <p14:tracePt t="276566" x="5010150" y="1200150"/>
          <p14:tracePt t="276582" x="5022850" y="1212850"/>
          <p14:tracePt t="276600" x="5035550" y="1225550"/>
          <p14:tracePt t="276632" x="5041900" y="1225550"/>
          <p14:tracePt t="276640" x="5048250" y="1225550"/>
          <p14:tracePt t="276649" x="5060950" y="1225550"/>
          <p14:tracePt t="276666" x="5067300" y="1231900"/>
          <p14:tracePt t="276682" x="5086350" y="1231900"/>
          <p14:tracePt t="276699" x="5092700" y="1231900"/>
          <p14:tracePt t="276716" x="5099050" y="1231900"/>
          <p14:tracePt t="276732" x="5105400" y="1231900"/>
          <p14:tracePt t="276749" x="5124450" y="1231900"/>
          <p14:tracePt t="276766" x="5130800" y="1231900"/>
          <p14:tracePt t="276782" x="5143500" y="1219200"/>
          <p14:tracePt t="276800" x="5149850" y="1212850"/>
          <p14:tracePt t="276817" x="5156200" y="1212850"/>
          <p14:tracePt t="276833" x="5156200" y="1206500"/>
          <p14:tracePt t="276849" x="5168900" y="1200150"/>
          <p14:tracePt t="277016" x="0" y="0"/>
        </p14:tracePtLst>
        <p14:tracePtLst>
          <p14:tracePt t="279714" x="4908550" y="730250"/>
          <p14:tracePt t="279945" x="0" y="0"/>
        </p14:tracePtLst>
        <p14:tracePtLst>
          <p14:tracePt t="283129" x="1670050" y="1270000"/>
          <p14:tracePt t="283321" x="0" y="0"/>
        </p14:tracePtLst>
        <p14:tracePtLst>
          <p14:tracePt t="284657" x="2647950" y="1041400"/>
          <p14:tracePt t="284833" x="0" y="0"/>
        </p14:tracePtLst>
        <p14:tracePtLst>
          <p14:tracePt t="286249" x="3924300" y="876300"/>
          <p14:tracePt t="286369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71600" y="476672"/>
                <a:ext cx="19091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𝑘𝑛𝑜𝑤𝑛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476672"/>
                <a:ext cx="1909176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87624" y="1988840"/>
                <a:ext cx="4169282" cy="472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b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988840"/>
                <a:ext cx="4169282" cy="472758"/>
              </a:xfrm>
              <a:prstGeom prst="rect">
                <a:avLst/>
              </a:prstGeom>
              <a:blipFill>
                <a:blip r:embed="rId5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 bwMode="auto">
          <a:xfrm>
            <a:off x="4211960" y="2564904"/>
            <a:ext cx="936104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92080" y="2492896"/>
            <a:ext cx="32993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It </a:t>
            </a:r>
            <a:r>
              <a:rPr lang="it-IT" dirty="0" err="1" smtClean="0">
                <a:solidFill>
                  <a:srgbClr val="000000"/>
                </a:solidFill>
              </a:rPr>
              <a:t>is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possible</a:t>
            </a:r>
            <a:r>
              <a:rPr lang="it-IT" dirty="0" smtClean="0">
                <a:solidFill>
                  <a:srgbClr val="000000"/>
                </a:solidFill>
              </a:rPr>
              <a:t> to </a:t>
            </a:r>
            <a:r>
              <a:rPr lang="it-IT" dirty="0" err="1" smtClean="0">
                <a:solidFill>
                  <a:srgbClr val="000000"/>
                </a:solidFill>
              </a:rPr>
              <a:t>calculate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</a:p>
          <a:p>
            <a:r>
              <a:rPr lang="it-IT" dirty="0" smtClean="0">
                <a:solidFill>
                  <a:srgbClr val="000000"/>
                </a:solidFill>
              </a:rPr>
              <a:t>q4,q5,q6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76"/>
    </mc:Choice>
    <mc:Fallback xmlns="">
      <p:transition spd="slow" advTm="152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66" x="1936750" y="0"/>
          <p14:tracePt t="10038" x="1924050" y="0"/>
          <p14:tracePt t="10046" x="1898650" y="0"/>
          <p14:tracePt t="10054" x="1873250" y="0"/>
          <p14:tracePt t="10066" x="1866900" y="0"/>
          <p14:tracePt t="10082" x="1828800" y="0"/>
          <p14:tracePt t="10099" x="1765300" y="0"/>
          <p14:tracePt t="10115" x="1695450" y="0"/>
          <p14:tracePt t="10132" x="1606550" y="0"/>
          <p14:tracePt t="10134" x="1555750" y="0"/>
          <p14:tracePt t="10149" x="1485900" y="0"/>
          <p14:tracePt t="10166" x="1466850" y="0"/>
          <p14:tracePt t="10167" x="0" y="0"/>
        </p14:tracePtLst>
        <p14:tracePtLst>
          <p14:tracePt t="10791" x="1238250" y="539750"/>
          <p14:tracePt t="10911" x="1231900" y="546100"/>
          <p14:tracePt t="10920" x="1219200" y="552450"/>
          <p14:tracePt t="10933" x="1200150" y="590550"/>
          <p14:tracePt t="10950" x="1174750" y="622300"/>
          <p14:tracePt t="10966" x="1155700" y="660400"/>
          <p14:tracePt t="10982" x="1149350" y="666750"/>
          <p14:tracePt t="10999" x="1130300" y="692150"/>
          <p14:tracePt t="11016" x="1130300" y="711200"/>
          <p14:tracePt t="11032" x="1130300" y="723900"/>
          <p14:tracePt t="11049" x="1123950" y="755650"/>
          <p14:tracePt t="11066" x="1123950" y="774700"/>
          <p14:tracePt t="11082" x="1117600" y="800100"/>
          <p14:tracePt t="11099" x="1117600" y="812800"/>
          <p14:tracePt t="11116" x="1117600" y="819150"/>
          <p14:tracePt t="11132" x="1117600" y="831850"/>
          <p14:tracePt t="11158" x="1117600" y="838200"/>
          <p14:tracePt t="11182" x="1123950" y="838200"/>
          <p14:tracePt t="11190" x="1130300" y="838200"/>
          <p14:tracePt t="11199" x="1143000" y="838200"/>
          <p14:tracePt t="11216" x="1155700" y="838200"/>
          <p14:tracePt t="11233" x="1168400" y="844550"/>
          <p14:tracePt t="11249" x="1174750" y="844550"/>
          <p14:tracePt t="11265" x="1187450" y="844550"/>
          <p14:tracePt t="11282" x="1193800" y="844550"/>
          <p14:tracePt t="11310" x="1200150" y="844550"/>
          <p14:tracePt t="11318" x="1206500" y="844550"/>
          <p14:tracePt t="11335" x="1225550" y="844550"/>
          <p14:tracePt t="11350" x="1244600" y="838200"/>
          <p14:tracePt t="11366" x="1276350" y="825500"/>
          <p14:tracePt t="11383" x="1301750" y="812800"/>
          <p14:tracePt t="11399" x="1308100" y="806450"/>
          <p14:tracePt t="11415" x="1314450" y="800100"/>
          <p14:tracePt t="11432" x="1314450" y="768350"/>
          <p14:tracePt t="11449" x="1314450" y="736600"/>
          <p14:tracePt t="11466" x="1314450" y="698500"/>
          <p14:tracePt t="11483" x="1314450" y="679450"/>
          <p14:tracePt t="11499" x="1314450" y="673100"/>
          <p14:tracePt t="11516" x="1314450" y="660400"/>
          <p14:tracePt t="11517" x="1314450" y="654050"/>
          <p14:tracePt t="11566" x="1314450" y="647700"/>
          <p14:tracePt t="11582" x="1314450" y="641350"/>
          <p14:tracePt t="11646" x="1308100" y="641350"/>
          <p14:tracePt t="11662" x="1289050" y="641350"/>
          <p14:tracePt t="11670" x="1276350" y="641350"/>
          <p14:tracePt t="11682" x="1263650" y="641350"/>
          <p14:tracePt t="11699" x="1257300" y="641350"/>
          <p14:tracePt t="11716" x="1231900" y="647700"/>
          <p14:tracePt t="11718" x="1225550" y="654050"/>
          <p14:tracePt t="11732" x="1212850" y="654050"/>
          <p14:tracePt t="11749" x="1193800" y="666750"/>
          <p14:tracePt t="11766" x="1162050" y="692150"/>
          <p14:tracePt t="11782" x="1155700" y="698500"/>
          <p14:tracePt t="11799" x="1149350" y="704850"/>
          <p14:tracePt t="11822" x="1143000" y="723900"/>
          <p14:tracePt t="11838" x="1136650" y="736600"/>
          <p14:tracePt t="11849" x="1130300" y="742950"/>
          <p14:tracePt t="11866" x="1130300" y="755650"/>
          <p14:tracePt t="11882" x="1130300" y="768350"/>
          <p14:tracePt t="11899" x="1130300" y="774700"/>
          <p14:tracePt t="11918" x="1130300" y="781050"/>
          <p14:tracePt t="11950" x="1130300" y="787400"/>
          <p14:tracePt t="11958" x="1130300" y="793750"/>
          <p14:tracePt t="12094" x="1136650" y="793750"/>
          <p14:tracePt t="12102" x="1143000" y="793750"/>
          <p14:tracePt t="12102" x="0" y="0"/>
        </p14:tracePtLst>
        <p14:tracePtLst>
          <p14:tracePt t="45295" x="2362200" y="2501900"/>
          <p14:tracePt t="45303" x="2362200" y="2495550"/>
          <p14:tracePt t="45422" x="2362200" y="2470150"/>
          <p14:tracePt t="45430" x="2362200" y="2451100"/>
          <p14:tracePt t="45438" x="2362200" y="2444750"/>
          <p14:tracePt t="45449" x="2362200" y="2425700"/>
          <p14:tracePt t="45466" x="2362200" y="2393950"/>
          <p14:tracePt t="45482" x="2362200" y="2362200"/>
          <p14:tracePt t="45500" x="2362200" y="2343150"/>
          <p14:tracePt t="45501" x="2362200" y="2336800"/>
          <p14:tracePt t="45516" x="2362200" y="2330450"/>
          <p14:tracePt t="45532" x="2362200" y="2311400"/>
          <p14:tracePt t="45533" x="2355850" y="2305050"/>
          <p14:tracePt t="45549" x="2349500" y="2286000"/>
          <p14:tracePt t="45566" x="2343150" y="2266950"/>
          <p14:tracePt t="45582" x="2336800" y="2254250"/>
          <p14:tracePt t="45599" x="2330450" y="2228850"/>
          <p14:tracePt t="45615" x="2330450" y="2209800"/>
          <p14:tracePt t="45632" x="2330450" y="2190750"/>
          <p14:tracePt t="45649" x="2330450" y="2165350"/>
          <p14:tracePt t="45666" x="2324100" y="2133600"/>
          <p14:tracePt t="45682" x="2324100" y="2114550"/>
          <p14:tracePt t="45699" x="2324100" y="2089150"/>
          <p14:tracePt t="45716" x="2324100" y="2076450"/>
          <p14:tracePt t="45732" x="2324100" y="2063750"/>
          <p14:tracePt t="45733" x="2324100" y="2057400"/>
          <p14:tracePt t="45749" x="2317750" y="2038350"/>
          <p14:tracePt t="45766" x="2317750" y="2032000"/>
          <p14:tracePt t="45782" x="2317750" y="2019300"/>
          <p14:tracePt t="45799" x="2311400" y="2006600"/>
          <p14:tracePt t="45816" x="2298700" y="2000250"/>
          <p14:tracePt t="45832" x="2286000" y="1987550"/>
          <p14:tracePt t="45849" x="2266950" y="1974850"/>
          <p14:tracePt t="45865" x="2235200" y="1968500"/>
          <p14:tracePt t="45882" x="2203450" y="1962150"/>
          <p14:tracePt t="45899" x="2178050" y="1962150"/>
          <p14:tracePt t="45916" x="2146300" y="1955800"/>
          <p14:tracePt t="45932" x="2133600" y="1955800"/>
          <p14:tracePt t="45934" x="2127250" y="1955800"/>
          <p14:tracePt t="45949" x="2114550" y="1955800"/>
          <p14:tracePt t="45966" x="2101850" y="1955800"/>
          <p14:tracePt t="45982" x="2089150" y="1955800"/>
          <p14:tracePt t="45999" x="2070100" y="1968500"/>
          <p14:tracePt t="46016" x="2057400" y="1974850"/>
          <p14:tracePt t="46032" x="2051050" y="1993900"/>
          <p14:tracePt t="46049" x="2038350" y="2012950"/>
          <p14:tracePt t="46065" x="2038350" y="2025650"/>
          <p14:tracePt t="46082" x="2038350" y="2038350"/>
          <p14:tracePt t="46099" x="2038350" y="2051050"/>
          <p14:tracePt t="46115" x="2038350" y="2070100"/>
          <p14:tracePt t="46132" x="2038350" y="2095500"/>
          <p14:tracePt t="46149" x="2057400" y="2127250"/>
          <p14:tracePt t="46165" x="2070100" y="2146300"/>
          <p14:tracePt t="46182" x="2089150" y="2171700"/>
          <p14:tracePt t="46199" x="2089150" y="2190750"/>
          <p14:tracePt t="46215" x="2114550" y="2216150"/>
          <p14:tracePt t="46232" x="2114550" y="2241550"/>
          <p14:tracePt t="46249" x="2139950" y="2273300"/>
          <p14:tracePt t="46265" x="2152650" y="2311400"/>
          <p14:tracePt t="46282" x="2165350" y="2349500"/>
          <p14:tracePt t="46299" x="2184400" y="2381250"/>
          <p14:tracePt t="46315" x="2209800" y="2419350"/>
          <p14:tracePt t="46332" x="2216150" y="2438400"/>
          <p14:tracePt t="46333" x="2216150" y="2444750"/>
          <p14:tracePt t="46349" x="2228850" y="2457450"/>
          <p14:tracePt t="46365" x="2228850" y="2463800"/>
          <p14:tracePt t="46382" x="2241550" y="2470150"/>
          <p14:tracePt t="46399" x="2241550" y="2476500"/>
          <p14:tracePt t="46416" x="2247900" y="2476500"/>
          <p14:tracePt t="46432" x="2260600" y="2489200"/>
          <p14:tracePt t="46449" x="2266950" y="2495550"/>
          <p14:tracePt t="46465" x="2279650" y="2508250"/>
          <p14:tracePt t="46482" x="2292350" y="2520950"/>
          <p14:tracePt t="46499" x="2298700" y="2527300"/>
          <p14:tracePt t="46516" x="2305050" y="2527300"/>
          <p14:tracePt t="46532" x="2324100" y="2527300"/>
          <p14:tracePt t="46549" x="2349500" y="2527300"/>
          <p14:tracePt t="46566" x="2368550" y="2527300"/>
          <p14:tracePt t="46582" x="2387600" y="2514600"/>
          <p14:tracePt t="46599" x="2406650" y="2476500"/>
          <p14:tracePt t="46615" x="2419350" y="2451100"/>
          <p14:tracePt t="46632" x="2444750" y="2419350"/>
          <p14:tracePt t="46649" x="2444750" y="2400300"/>
          <p14:tracePt t="46666" x="2457450" y="2381250"/>
          <p14:tracePt t="46682" x="2457450" y="2362200"/>
          <p14:tracePt t="46699" x="2463800" y="2317750"/>
          <p14:tracePt t="46716" x="2463800" y="2292350"/>
          <p14:tracePt t="46732" x="2470150" y="2273300"/>
          <p14:tracePt t="46734" x="2470150" y="2266950"/>
          <p14:tracePt t="46749" x="2470150" y="2254250"/>
          <p14:tracePt t="46766" x="2470150" y="2235200"/>
          <p14:tracePt t="46782" x="2470150" y="2216150"/>
          <p14:tracePt t="46799" x="2470150" y="2190750"/>
          <p14:tracePt t="46816" x="2470150" y="2165350"/>
          <p14:tracePt t="46832" x="2470150" y="2139950"/>
          <p14:tracePt t="46849" x="2470150" y="2120900"/>
          <p14:tracePt t="46866" x="2463800" y="2101850"/>
          <p14:tracePt t="46882" x="2457450" y="2095500"/>
          <p14:tracePt t="46899" x="2457450" y="2089150"/>
          <p14:tracePt t="46916" x="2444750" y="2076450"/>
          <p14:tracePt t="46932" x="2438400" y="2076450"/>
          <p14:tracePt t="46934" x="2438400" y="2070100"/>
          <p14:tracePt t="46949" x="2425700" y="2063750"/>
          <p14:tracePt t="46966" x="2413000" y="2044700"/>
          <p14:tracePt t="46982" x="2406650" y="2044700"/>
          <p14:tracePt t="46999" x="2400300" y="2038350"/>
          <p14:tracePt t="47016" x="2387600" y="2038350"/>
          <p14:tracePt t="47032" x="2374900" y="2025650"/>
          <p14:tracePt t="47049" x="2368550" y="2025650"/>
          <p14:tracePt t="47065" x="2362200" y="2025650"/>
          <p14:tracePt t="47082" x="2349500" y="2025650"/>
          <p14:tracePt t="47099" x="2336800" y="2025650"/>
          <p14:tracePt t="47115" x="2311400" y="2025650"/>
          <p14:tracePt t="47132" x="2286000" y="2032000"/>
          <p14:tracePt t="47133" x="2279650" y="2032000"/>
          <p14:tracePt t="47150" x="2247900" y="2057400"/>
          <p14:tracePt t="47165" x="2216150" y="2076450"/>
          <p14:tracePt t="47183" x="2197100" y="2095500"/>
          <p14:tracePt t="47199" x="2184400" y="2108200"/>
          <p14:tracePt t="47216" x="2171700" y="2120900"/>
          <p14:tracePt t="47232" x="2159000" y="2139950"/>
          <p14:tracePt t="47249" x="2152650" y="2165350"/>
          <p14:tracePt t="47266" x="2139950" y="2197100"/>
          <p14:tracePt t="47282" x="2133600" y="2222500"/>
          <p14:tracePt t="47299" x="2127250" y="2247900"/>
          <p14:tracePt t="47316" x="2127250" y="2266950"/>
          <p14:tracePt t="47317" x="2127250" y="2273300"/>
          <p14:tracePt t="47332" x="2127250" y="2279650"/>
          <p14:tracePt t="47349" x="2127250" y="2317750"/>
          <p14:tracePt t="47367" x="2127250" y="2330450"/>
          <p14:tracePt t="47382" x="2127250" y="2349500"/>
          <p14:tracePt t="47399" x="2139950" y="2374900"/>
          <p14:tracePt t="47416" x="2146300" y="2381250"/>
          <p14:tracePt t="47432" x="2152650" y="2393950"/>
          <p14:tracePt t="47450" x="2165350" y="2406650"/>
          <p14:tracePt t="47466" x="2178050" y="2419350"/>
          <p14:tracePt t="47482" x="2190750" y="2432050"/>
          <p14:tracePt t="47499" x="2209800" y="2444750"/>
          <p14:tracePt t="47516" x="2222500" y="2451100"/>
          <p14:tracePt t="47532" x="2254250" y="2470150"/>
          <p14:tracePt t="47549" x="2273300" y="2470150"/>
          <p14:tracePt t="47565" x="2286000" y="2476500"/>
          <p14:tracePt t="47589" x="2305050" y="2482850"/>
          <p14:tracePt t="47605" x="2311400" y="2482850"/>
          <p14:tracePt t="47615" x="2317750" y="2482850"/>
          <p14:tracePt t="47632" x="2336800" y="2482850"/>
          <p14:tracePt t="47649" x="2362200" y="2482850"/>
          <p14:tracePt t="47666" x="2387600" y="2476500"/>
          <p14:tracePt t="47682" x="2413000" y="2463800"/>
          <p14:tracePt t="47686" x="2413000" y="2457450"/>
          <p14:tracePt t="47699" x="2419350" y="2457450"/>
          <p14:tracePt t="47716" x="2432050" y="2438400"/>
          <p14:tracePt t="47718" x="2438400" y="2432050"/>
          <p14:tracePt t="47732" x="2438400" y="2425700"/>
          <p14:tracePt t="47750" x="2444750" y="2387600"/>
          <p14:tracePt t="47766" x="2444750" y="2362200"/>
          <p14:tracePt t="47783" x="2444750" y="2330450"/>
          <p14:tracePt t="47799" x="2444750" y="2292350"/>
          <p14:tracePt t="47816" x="2444750" y="2266950"/>
          <p14:tracePt t="47832" x="2438400" y="2247900"/>
          <p14:tracePt t="47849" x="2432050" y="2235200"/>
          <p14:tracePt t="47866" x="2425700" y="2222500"/>
          <p14:tracePt t="47882" x="2413000" y="2203450"/>
          <p14:tracePt t="47887" x="2406650" y="2197100"/>
          <p14:tracePt t="47903" x="2406650" y="2190750"/>
          <p14:tracePt t="47918" x="2393950" y="2178050"/>
          <p14:tracePt t="47934" x="2387600" y="2171700"/>
          <p14:tracePt t="47951" x="2381250" y="2165350"/>
          <p14:tracePt t="47966" x="2374900" y="2159000"/>
          <p14:tracePt t="48126" x="2355850" y="2159000"/>
          <p14:tracePt t="48135" x="2349500" y="2159000"/>
          <p14:tracePt t="48143" x="2330450" y="2159000"/>
          <p14:tracePt t="48158" x="2317750" y="2159000"/>
          <p14:tracePt t="48167" x="2305050" y="2165350"/>
          <p14:tracePt t="48183" x="2286000" y="2171700"/>
          <p14:tracePt t="48199" x="2279650" y="2171700"/>
          <p14:tracePt t="48216" x="2266950" y="2184400"/>
          <p14:tracePt t="48232" x="2254250" y="2209800"/>
          <p14:tracePt t="48249" x="2241550" y="2228850"/>
          <p14:tracePt t="48266" x="2222500" y="2260600"/>
          <p14:tracePt t="48282" x="2216150" y="2292350"/>
          <p14:tracePt t="48299" x="2209800" y="2311400"/>
          <p14:tracePt t="48316" x="2209800" y="2324100"/>
          <p14:tracePt t="48317" x="2209800" y="2336800"/>
          <p14:tracePt t="48332" x="2209800" y="2343150"/>
          <p14:tracePt t="48349" x="2209800" y="2355850"/>
          <p14:tracePt t="48493" x="0" y="0"/>
        </p14:tracePtLst>
        <p14:tracePtLst>
          <p14:tracePt t="50136" x="1739900" y="2476500"/>
          <p14:tracePt t="50239" x="1739900" y="2470150"/>
          <p14:tracePt t="50270" x="1739900" y="2463800"/>
          <p14:tracePt t="50278" x="1739900" y="2457450"/>
          <p14:tracePt t="50287" x="1739900" y="2451100"/>
          <p14:tracePt t="50302" x="1746250" y="2444750"/>
          <p14:tracePt t="50316" x="1752600" y="2432050"/>
          <p14:tracePt t="50332" x="1752600" y="2419350"/>
          <p14:tracePt t="50349" x="1752600" y="2393950"/>
          <p14:tracePt t="50366" x="1758950" y="2387600"/>
          <p14:tracePt t="50382" x="1758950" y="2368550"/>
          <p14:tracePt t="50399" x="1758950" y="2362200"/>
          <p14:tracePt t="50417" x="1758950" y="2343150"/>
          <p14:tracePt t="50432" x="1758950" y="2324100"/>
          <p14:tracePt t="50450" x="1758950" y="2305050"/>
          <p14:tracePt t="50466" x="1758950" y="2286000"/>
          <p14:tracePt t="50499" x="1758950" y="2279650"/>
          <p14:tracePt t="50516" x="1758950" y="2273300"/>
          <p14:tracePt t="50532" x="1758950" y="2260600"/>
          <p14:tracePt t="50549" x="1746250" y="2235200"/>
          <p14:tracePt t="50565" x="1746250" y="2216150"/>
          <p14:tracePt t="50582" x="1733550" y="2197100"/>
          <p14:tracePt t="50599" x="1727200" y="2159000"/>
          <p14:tracePt t="50615" x="1720850" y="2127250"/>
          <p14:tracePt t="50632" x="1701800" y="2101850"/>
          <p14:tracePt t="50649" x="1682750" y="2057400"/>
          <p14:tracePt t="50665" x="1676400" y="2032000"/>
          <p14:tracePt t="50682" x="1670050" y="2019300"/>
          <p14:tracePt t="50699" x="1657350" y="2000250"/>
          <p14:tracePt t="50715" x="1657350" y="1993900"/>
          <p14:tracePt t="50732" x="1651000" y="1981200"/>
          <p14:tracePt t="50750" x="1631950" y="1962150"/>
          <p14:tracePt t="50766" x="1625600" y="1955800"/>
          <p14:tracePt t="50782" x="1619250" y="1949450"/>
          <p14:tracePt t="50799" x="1606550" y="1949450"/>
          <p14:tracePt t="50816" x="1600200" y="1943100"/>
          <p14:tracePt t="50832" x="1581150" y="1930400"/>
          <p14:tracePt t="50849" x="1562100" y="1930400"/>
          <p14:tracePt t="50866" x="1555750" y="1930400"/>
          <p14:tracePt t="50882" x="1530350" y="1930400"/>
          <p14:tracePt t="50899" x="1511300" y="1930400"/>
          <p14:tracePt t="50916" x="1492250" y="1930400"/>
          <p14:tracePt t="50917" x="1479550" y="1930400"/>
          <p14:tracePt t="50950" x="1447800" y="1930400"/>
          <p14:tracePt t="50966" x="1428750" y="1936750"/>
          <p14:tracePt t="50982" x="1409700" y="1943100"/>
          <p14:tracePt t="50999" x="1397000" y="1955800"/>
          <p14:tracePt t="51016" x="1384300" y="1968500"/>
          <p14:tracePt t="51032" x="1365250" y="1981200"/>
          <p14:tracePt t="51049" x="1358900" y="2000250"/>
          <p14:tracePt t="51065" x="1346200" y="2012950"/>
          <p14:tracePt t="51082" x="1333500" y="2032000"/>
          <p14:tracePt t="51099" x="1333500" y="2044700"/>
          <p14:tracePt t="51115" x="1327150" y="2057400"/>
          <p14:tracePt t="51132" x="1327150" y="2063750"/>
          <p14:tracePt t="51149" x="1320800" y="2082800"/>
          <p14:tracePt t="51165" x="1320800" y="2101850"/>
          <p14:tracePt t="51182" x="1320800" y="2114550"/>
          <p14:tracePt t="51199" x="1320800" y="2120900"/>
          <p14:tracePt t="51216" x="1320800" y="2139950"/>
          <p14:tracePt t="51232" x="1320800" y="2152650"/>
          <p14:tracePt t="51249" x="1320800" y="2159000"/>
          <p14:tracePt t="51266" x="1320800" y="2178050"/>
          <p14:tracePt t="51282" x="1320800" y="2190750"/>
          <p14:tracePt t="51299" x="1320800" y="2197100"/>
          <p14:tracePt t="51316" x="1320800" y="2209800"/>
          <p14:tracePt t="51332" x="1320800" y="2216150"/>
          <p14:tracePt t="51350" x="1320800" y="2228850"/>
          <p14:tracePt t="51366" x="1327150" y="2235200"/>
          <p14:tracePt t="51382" x="1327150" y="2247900"/>
          <p14:tracePt t="51399" x="1327150" y="2260600"/>
          <p14:tracePt t="51416" x="1327150" y="2266950"/>
          <p14:tracePt t="51432" x="1333500" y="2279650"/>
          <p14:tracePt t="51449" x="1333500" y="2286000"/>
          <p14:tracePt t="51466" x="1339850" y="2305050"/>
          <p14:tracePt t="51482" x="1346200" y="2311400"/>
          <p14:tracePt t="51499" x="1346200" y="2330450"/>
          <p14:tracePt t="51516" x="1346200" y="2343150"/>
          <p14:tracePt t="51517" x="1352550" y="2349500"/>
          <p14:tracePt t="51532" x="1352550" y="2355850"/>
          <p14:tracePt t="51550" x="1358900" y="2374900"/>
          <p14:tracePt t="51566" x="1365250" y="2381250"/>
          <p14:tracePt t="51582" x="1365250" y="2393950"/>
          <p14:tracePt t="51599" x="1371600" y="2393950"/>
          <p14:tracePt t="51616" x="1377950" y="2413000"/>
          <p14:tracePt t="51632" x="1390650" y="2419350"/>
          <p14:tracePt t="51649" x="1397000" y="2432050"/>
          <p14:tracePt t="51666" x="1403350" y="2438400"/>
          <p14:tracePt t="51682" x="1409700" y="2444750"/>
          <p14:tracePt t="51699" x="1416050" y="2451100"/>
          <p14:tracePt t="51821" x="1422400" y="2451100"/>
          <p14:tracePt t="52061" x="1441450" y="2457450"/>
          <p14:tracePt t="52093" x="1447800" y="2463800"/>
          <p14:tracePt t="52103" x="1454150" y="2463800"/>
          <p14:tracePt t="52111" x="1460500" y="2463800"/>
          <p14:tracePt t="52119" x="1460500" y="2470150"/>
          <p14:tracePt t="52132" x="1466850" y="2470150"/>
          <p14:tracePt t="52149" x="1479550" y="2476500"/>
          <p14:tracePt t="52166" x="1498600" y="2476500"/>
          <p14:tracePt t="52182" x="1504950" y="2476500"/>
          <p14:tracePt t="52199" x="1517650" y="2489200"/>
          <p14:tracePt t="52215" x="1524000" y="2489200"/>
          <p14:tracePt t="52246" x="1530350" y="2489200"/>
          <p14:tracePt t="52326" x="1536700" y="2495550"/>
          <p14:tracePt t="52358" x="1543050" y="2495550"/>
          <p14:tracePt t="52366" x="1549400" y="2495550"/>
          <p14:tracePt t="52486" x="0" y="0"/>
        </p14:tracePtLst>
        <p14:tracePtLst>
          <p14:tracePt t="52919" x="1574800" y="2368550"/>
          <p14:tracePt t="52982" x="1574800" y="2362200"/>
          <p14:tracePt t="53118" x="0" y="0"/>
        </p14:tracePtLst>
        <p14:tracePtLst>
          <p14:tracePt t="53535" x="1606550" y="2197100"/>
          <p14:tracePt t="53694" x="0" y="0"/>
        </p14:tracePtLst>
        <p14:tracePtLst>
          <p14:tracePt t="56464" x="4533900" y="2355850"/>
          <p14:tracePt t="56670" x="0" y="0"/>
        </p14:tracePtLst>
        <p14:tracePtLst>
          <p14:tracePt t="57039" x="4552950" y="2165350"/>
          <p14:tracePt t="57150" x="0" y="0"/>
        </p14:tracePtLst>
        <p14:tracePtLst>
          <p14:tracePt t="57808" x="3638550" y="2343150"/>
          <p14:tracePt t="57950" x="3638550" y="2330450"/>
          <p14:tracePt t="57950" x="0" y="0"/>
        </p14:tracePtLst>
        <p14:tracePtLst>
          <p14:tracePt t="58270" x="3657600" y="2159000"/>
          <p14:tracePt t="58382" x="0" y="0"/>
        </p14:tracePtLst>
        <p14:tracePtLst>
          <p14:tracePt t="59038" x="2686050" y="2362200"/>
          <p14:tracePt t="59166" x="2692400" y="2362200"/>
          <p14:tracePt t="59166" x="0" y="0"/>
        </p14:tracePtLst>
        <p14:tracePtLst>
          <p14:tracePt t="59463" x="2736850" y="2139950"/>
          <p14:tracePt t="59622" x="0" y="0"/>
        </p14:tracePtLst>
        <p14:tracePtLst>
          <p14:tracePt t="60359" x="2355850" y="2292350"/>
          <p14:tracePt t="60510" x="0" y="0"/>
        </p14:tracePtLst>
        <p14:tracePtLst>
          <p14:tracePt t="60768" x="2355850" y="2190750"/>
          <p14:tracePt t="60854" x="0" y="0"/>
        </p14:tracePtLst>
        <p14:tracePtLst>
          <p14:tracePt t="61214" x="2457450" y="2324100"/>
          <p14:tracePt t="61245" x="2457450" y="2311400"/>
          <p14:tracePt t="61253" x="2457450" y="2292350"/>
          <p14:tracePt t="61269" x="2457450" y="2286000"/>
          <p14:tracePt t="61285" x="2457450" y="2273300"/>
          <p14:tracePt t="61325" x="2457450" y="2266950"/>
          <p14:tracePt t="61341" x="2457450" y="2260600"/>
          <p14:tracePt t="61349" x="2457450" y="2254250"/>
          <p14:tracePt t="61358" x="2457450" y="2247900"/>
          <p14:tracePt t="61373" x="2457450" y="2228850"/>
          <p14:tracePt t="61382" x="2457450" y="2222500"/>
          <p14:tracePt t="61399" x="2457450" y="2209800"/>
          <p14:tracePt t="61415" x="2457450" y="2203450"/>
          <p14:tracePt t="61432" x="2457450" y="2190750"/>
          <p14:tracePt t="61450" x="2457450" y="2184400"/>
          <p14:tracePt t="61466" x="2457450" y="2165350"/>
          <p14:tracePt t="61482" x="2457450" y="2152650"/>
          <p14:tracePt t="61499" x="2457450" y="2139950"/>
          <p14:tracePt t="61516" x="2457450" y="2133600"/>
          <p14:tracePt t="61532" x="2457450" y="2127250"/>
          <p14:tracePt t="61549" x="2457450" y="2114550"/>
          <p14:tracePt t="61581" x="2457450" y="2108200"/>
          <p14:tracePt t="61597" x="2457450" y="2095500"/>
          <p14:tracePt t="61605" x="2457450" y="2089150"/>
          <p14:tracePt t="61615" x="2438400" y="2063750"/>
          <p14:tracePt t="61632" x="2413000" y="2038350"/>
          <p14:tracePt t="61649" x="2374900" y="2019300"/>
          <p14:tracePt t="61665" x="2343150" y="2006600"/>
          <p14:tracePt t="61682" x="2311400" y="1993900"/>
          <p14:tracePt t="61699" x="2273300" y="1993900"/>
          <p14:tracePt t="61716" x="2254250" y="1993900"/>
          <p14:tracePt t="61717" x="2247900" y="1993900"/>
          <p14:tracePt t="61732" x="2228850" y="1993900"/>
          <p14:tracePt t="61733" x="2209800" y="1993900"/>
          <p14:tracePt t="61749" x="2165350" y="2000250"/>
          <p14:tracePt t="61765" x="2127250" y="2012950"/>
          <p14:tracePt t="61782" x="2108200" y="2019300"/>
          <p14:tracePt t="61799" x="2089150" y="2025650"/>
          <p14:tracePt t="61815" x="2063750" y="2032000"/>
          <p14:tracePt t="61832" x="2057400" y="2038350"/>
          <p14:tracePt t="61849" x="2044700" y="2044700"/>
          <p14:tracePt t="61866" x="2044700" y="2051050"/>
          <p14:tracePt t="61883" x="2032000" y="2063750"/>
          <p14:tracePt t="61900" x="2025650" y="2076450"/>
          <p14:tracePt t="61903" x="2025650" y="2095500"/>
          <p14:tracePt t="61918" x="2025650" y="2101850"/>
          <p14:tracePt t="61932" x="2025650" y="2114550"/>
          <p14:tracePt t="61950" x="2025650" y="2146300"/>
          <p14:tracePt t="61966" x="2025650" y="2171700"/>
          <p14:tracePt t="61982" x="2025650" y="2190750"/>
          <p14:tracePt t="61999" x="2025650" y="2222500"/>
          <p14:tracePt t="62016" x="2025650" y="2254250"/>
          <p14:tracePt t="62032" x="2038350" y="2279650"/>
          <p14:tracePt t="62049" x="2057400" y="2305050"/>
          <p14:tracePt t="62065" x="2063750" y="2317750"/>
          <p14:tracePt t="62082" x="2070100" y="2330450"/>
          <p14:tracePt t="62099" x="2089150" y="2336800"/>
          <p14:tracePt t="62115" x="2095500" y="2349500"/>
          <p14:tracePt t="62132" x="2114550" y="2362200"/>
          <p14:tracePt t="62149" x="2127250" y="2374900"/>
          <p14:tracePt t="62165" x="2152650" y="2387600"/>
          <p14:tracePt t="62182" x="2184400" y="2413000"/>
          <p14:tracePt t="62199" x="2209800" y="2425700"/>
          <p14:tracePt t="62216" x="2222500" y="2438400"/>
          <p14:tracePt t="62232" x="2247900" y="2451100"/>
          <p14:tracePt t="62249" x="2254250" y="2451100"/>
          <p14:tracePt t="62265" x="2260600" y="2451100"/>
          <p14:tracePt t="62286" x="2266950" y="2451100"/>
          <p14:tracePt t="62302" x="2279650" y="2451100"/>
          <p14:tracePt t="62316" x="2286000" y="2451100"/>
          <p14:tracePt t="62332" x="2292350" y="2451100"/>
          <p14:tracePt t="62350" x="2317750" y="2438400"/>
          <p14:tracePt t="62366" x="2324100" y="2432050"/>
          <p14:tracePt t="62382" x="2330450" y="2406650"/>
          <p14:tracePt t="62399" x="2336800" y="2393950"/>
          <p14:tracePt t="62416" x="2349500" y="2374900"/>
          <p14:tracePt t="62433" x="2355850" y="2355850"/>
          <p14:tracePt t="62449" x="2368550" y="2324100"/>
          <p14:tracePt t="62466" x="2368550" y="2298700"/>
          <p14:tracePt t="62482" x="2368550" y="2260600"/>
          <p14:tracePt t="62499" x="2368550" y="2222500"/>
          <p14:tracePt t="62516" x="2368550" y="2197100"/>
          <p14:tracePt t="62532" x="2368550" y="2178050"/>
          <p14:tracePt t="62534" x="2368550" y="2165350"/>
          <p14:tracePt t="62550" x="2368550" y="2159000"/>
          <p14:tracePt t="62566" x="2368550" y="2139950"/>
          <p14:tracePt t="62582" x="2368550" y="2120900"/>
          <p14:tracePt t="62599" x="2368550" y="2101850"/>
          <p14:tracePt t="62616" x="2368550" y="2082800"/>
          <p14:tracePt t="62633" x="2368550" y="2070100"/>
          <p14:tracePt t="62649" x="2368550" y="2063750"/>
          <p14:tracePt t="62666" x="2368550" y="2057400"/>
          <p14:tracePt t="62682" x="2368550" y="2051050"/>
          <p14:tracePt t="62710" x="2368550" y="2044700"/>
          <p14:tracePt t="62727" x="2362200" y="2044700"/>
          <p14:tracePt t="62734" x="2355850" y="2038350"/>
          <p14:tracePt t="62750" x="2349500" y="2038350"/>
          <p14:tracePt t="62766" x="2330450" y="2032000"/>
          <p14:tracePt t="62782" x="2317750" y="2025650"/>
          <p14:tracePt t="62799" x="2292350" y="2025650"/>
          <p14:tracePt t="62816" x="2273300" y="2025650"/>
          <p14:tracePt t="62832" x="2247900" y="2032000"/>
          <p14:tracePt t="62849" x="2222500" y="2051050"/>
          <p14:tracePt t="62866" x="2190750" y="2063750"/>
          <p14:tracePt t="62882" x="2171700" y="2082800"/>
          <p14:tracePt t="62899" x="2159000" y="2101850"/>
          <p14:tracePt t="62901" x="2152650" y="2108200"/>
          <p14:tracePt t="62916" x="2146300" y="2114550"/>
          <p14:tracePt t="62932" x="2133600" y="2127250"/>
          <p14:tracePt t="62950" x="2133600" y="2152650"/>
          <p14:tracePt t="62966" x="2120900" y="2184400"/>
          <p14:tracePt t="62982" x="2120900" y="2197100"/>
          <p14:tracePt t="62999" x="2114550" y="2222500"/>
          <p14:tracePt t="63016" x="2108200" y="2241550"/>
          <p14:tracePt t="63032" x="2108200" y="2266950"/>
          <p14:tracePt t="63049" x="2108200" y="2279650"/>
          <p14:tracePt t="63065" x="2108200" y="2292350"/>
          <p14:tracePt t="63082" x="2108200" y="2311400"/>
          <p14:tracePt t="63099" x="2108200" y="2330450"/>
          <p14:tracePt t="63115" x="2114550" y="2362200"/>
          <p14:tracePt t="63132" x="2120900" y="2400300"/>
          <p14:tracePt t="63134" x="2133600" y="2413000"/>
          <p14:tracePt t="63149" x="2146300" y="2444750"/>
          <p14:tracePt t="63165" x="2159000" y="2463800"/>
          <p14:tracePt t="63182" x="2165350" y="2482850"/>
          <p14:tracePt t="63199" x="2178050" y="2501900"/>
          <p14:tracePt t="63216" x="2190750" y="2514600"/>
          <p14:tracePt t="63232" x="2197100" y="2520950"/>
          <p14:tracePt t="63249" x="2216150" y="2533650"/>
          <p14:tracePt t="63265" x="2235200" y="2540000"/>
          <p14:tracePt t="63282" x="2247900" y="2540000"/>
          <p14:tracePt t="63299" x="2254250" y="2540000"/>
          <p14:tracePt t="63315" x="2279650" y="2540000"/>
          <p14:tracePt t="63332" x="2305050" y="2540000"/>
          <p14:tracePt t="63333" x="2317750" y="2540000"/>
          <p14:tracePt t="63349" x="2349500" y="2540000"/>
          <p14:tracePt t="63366" x="2374900" y="2540000"/>
          <p14:tracePt t="63382" x="2393950" y="2540000"/>
          <p14:tracePt t="63399" x="2413000" y="2520950"/>
          <p14:tracePt t="63416" x="2425700" y="2489200"/>
          <p14:tracePt t="63432" x="2444750" y="2457450"/>
          <p14:tracePt t="63449" x="2444750" y="2438400"/>
          <p14:tracePt t="63466" x="2451100" y="2419350"/>
          <p14:tracePt t="63482" x="2451100" y="2400300"/>
          <p14:tracePt t="63499" x="2451100" y="2374900"/>
          <p14:tracePt t="63516" x="2457450" y="2349500"/>
          <p14:tracePt t="63532" x="2457450" y="2311400"/>
          <p14:tracePt t="63535" x="2457450" y="2298700"/>
          <p14:tracePt t="63549" x="2457450" y="2266950"/>
          <p14:tracePt t="63565" x="2457450" y="2254250"/>
          <p14:tracePt t="63582" x="2457450" y="2228850"/>
          <p14:tracePt t="63599" x="2457450" y="2216150"/>
          <p14:tracePt t="63616" x="2457450" y="2197100"/>
          <p14:tracePt t="63632" x="2457450" y="2184400"/>
          <p14:tracePt t="63650" x="2451100" y="2165350"/>
          <p14:tracePt t="63666" x="2438400" y="2139950"/>
          <p14:tracePt t="63683" x="2419350" y="2108200"/>
          <p14:tracePt t="63699" x="2413000" y="2089150"/>
          <p14:tracePt t="63716" x="2406650" y="2082800"/>
          <p14:tracePt t="63732" x="2400300" y="2076450"/>
          <p14:tracePt t="63749" x="2393950" y="2070100"/>
          <p14:tracePt t="63766" x="2381250" y="2063750"/>
          <p14:tracePt t="63782" x="2374900" y="2051050"/>
          <p14:tracePt t="63799" x="2368550" y="2044700"/>
          <p14:tracePt t="63815" x="2362200" y="2044700"/>
          <p14:tracePt t="63832" x="2349500" y="2044700"/>
          <p14:tracePt t="63849" x="2336800" y="2044700"/>
          <p14:tracePt t="63865" x="2317750" y="2044700"/>
          <p14:tracePt t="63882" x="2286000" y="2044700"/>
          <p14:tracePt t="63899" x="2247900" y="2044700"/>
          <p14:tracePt t="63915" x="2197100" y="2044700"/>
          <p14:tracePt t="63932" x="2171700" y="2051050"/>
          <p14:tracePt t="63949" x="2152650" y="2057400"/>
          <p14:tracePt t="63965" x="2133600" y="2070100"/>
          <p14:tracePt t="63982" x="2120900" y="2076450"/>
          <p14:tracePt t="63999" x="2108200" y="2089150"/>
          <p14:tracePt t="64015" x="2095500" y="2108200"/>
          <p14:tracePt t="64032" x="2089150" y="2114550"/>
          <p14:tracePt t="64049" x="2082800" y="2133600"/>
          <p14:tracePt t="64065" x="2076450" y="2152650"/>
          <p14:tracePt t="64082" x="2070100" y="2171700"/>
          <p14:tracePt t="64099" x="2070100" y="2178050"/>
          <p14:tracePt t="64115" x="2070100" y="2197100"/>
          <p14:tracePt t="64132" x="2070100" y="2209800"/>
          <p14:tracePt t="64149" x="2070100" y="2235200"/>
          <p14:tracePt t="64165" x="2070100" y="2260600"/>
          <p14:tracePt t="64182" x="2070100" y="2286000"/>
          <p14:tracePt t="64199" x="2070100" y="2305050"/>
          <p14:tracePt t="64215" x="2070100" y="2336800"/>
          <p14:tracePt t="64232" x="2076450" y="2343150"/>
          <p14:tracePt t="64249" x="2076450" y="2362200"/>
          <p14:tracePt t="64265" x="2082800" y="2368550"/>
          <p14:tracePt t="64282" x="2095500" y="2387600"/>
          <p14:tracePt t="64299" x="2101850" y="2400300"/>
          <p14:tracePt t="64315" x="2114550" y="2413000"/>
          <p14:tracePt t="64332" x="2133600" y="2432050"/>
          <p14:tracePt t="64349" x="2152650" y="2451100"/>
          <p14:tracePt t="64365" x="2184400" y="2470150"/>
          <p14:tracePt t="64382" x="2190750" y="2476500"/>
          <p14:tracePt t="64399" x="2209800" y="2489200"/>
          <p14:tracePt t="64416" x="2228850" y="2501900"/>
          <p14:tracePt t="64432" x="2241550" y="2508250"/>
          <p14:tracePt t="64449" x="2247900" y="2514600"/>
          <p14:tracePt t="64465" x="2266950" y="2514600"/>
          <p14:tracePt t="64482" x="2273300" y="2514600"/>
          <p14:tracePt t="64499" x="2286000" y="2520950"/>
          <p14:tracePt t="64515" x="2305050" y="2527300"/>
          <p14:tracePt t="64645" x="0" y="0"/>
        </p14:tracePtLst>
        <p14:tracePtLst>
          <p14:tracePt t="66719" x="1739900" y="2387600"/>
          <p14:tracePt t="66824" x="1733550" y="2387600"/>
          <p14:tracePt t="66846" x="1733550" y="2374900"/>
          <p14:tracePt t="66855" x="1733550" y="2349500"/>
          <p14:tracePt t="66866" x="1733550" y="2343150"/>
          <p14:tracePt t="66884" x="1733550" y="2311400"/>
          <p14:tracePt t="66888" x="1733550" y="2298700"/>
          <p14:tracePt t="66899" x="1733550" y="2279650"/>
          <p14:tracePt t="66918" x="1733550" y="2241550"/>
          <p14:tracePt t="66934" x="1733550" y="2216150"/>
          <p14:tracePt t="66950" x="1720850" y="2203450"/>
          <p14:tracePt t="66966" x="1720850" y="2190750"/>
          <p14:tracePt t="66983" x="1714500" y="2171700"/>
          <p14:tracePt t="66999" x="1714500" y="2152650"/>
          <p14:tracePt t="67017" x="1701800" y="2139950"/>
          <p14:tracePt t="67033" x="1701800" y="2133600"/>
          <p14:tracePt t="67049" x="1689100" y="2108200"/>
          <p14:tracePt t="67066" x="1676400" y="2089150"/>
          <p14:tracePt t="67082" x="1657350" y="2076450"/>
          <p14:tracePt t="67099" x="1631950" y="2051050"/>
          <p14:tracePt t="67116" x="1606550" y="2038350"/>
          <p14:tracePt t="67117" x="1600200" y="2038350"/>
          <p14:tracePt t="67132" x="1581150" y="2032000"/>
          <p14:tracePt t="67149" x="1536700" y="2012950"/>
          <p14:tracePt t="67166" x="1498600" y="2006600"/>
          <p14:tracePt t="67182" x="1466850" y="2000250"/>
          <p14:tracePt t="67199" x="1416050" y="1993900"/>
          <p14:tracePt t="67216" x="1371600" y="1993900"/>
          <p14:tracePt t="67232" x="1333500" y="1993900"/>
          <p14:tracePt t="67249" x="1301750" y="1993900"/>
          <p14:tracePt t="67266" x="1270000" y="1993900"/>
          <p14:tracePt t="67282" x="1250950" y="2006600"/>
          <p14:tracePt t="67299" x="1238250" y="2012950"/>
          <p14:tracePt t="67316" x="1206500" y="2038350"/>
          <p14:tracePt t="67317" x="1206500" y="2044700"/>
          <p14:tracePt t="67332" x="1200150" y="2051050"/>
          <p14:tracePt t="67349" x="1193800" y="2076450"/>
          <p14:tracePt t="67365" x="1187450" y="2101850"/>
          <p14:tracePt t="67382" x="1187450" y="2120900"/>
          <p14:tracePt t="67399" x="1187450" y="2152650"/>
          <p14:tracePt t="67416" x="1187450" y="2184400"/>
          <p14:tracePt t="67432" x="1187450" y="2197100"/>
          <p14:tracePt t="67449" x="1193800" y="2222500"/>
          <p14:tracePt t="67466" x="1206500" y="2235200"/>
          <p14:tracePt t="67482" x="1212850" y="2247900"/>
          <p14:tracePt t="67499" x="1231900" y="2279650"/>
          <p14:tracePt t="67516" x="1238250" y="2298700"/>
          <p14:tracePt t="67532" x="1257300" y="2317750"/>
          <p14:tracePt t="67549" x="1276350" y="2336800"/>
          <p14:tracePt t="67566" x="1289050" y="2349500"/>
          <p14:tracePt t="67582" x="1301750" y="2368550"/>
          <p14:tracePt t="67599" x="1333500" y="2374900"/>
          <p14:tracePt t="67615" x="1352550" y="2393950"/>
          <p14:tracePt t="67632" x="1384300" y="2406650"/>
          <p14:tracePt t="67649" x="1409700" y="2413000"/>
          <p14:tracePt t="67666" x="1435100" y="2413000"/>
          <p14:tracePt t="67682" x="1466850" y="2419350"/>
          <p14:tracePt t="67699" x="1504950" y="2425700"/>
          <p14:tracePt t="67716" x="1530350" y="2425700"/>
          <p14:tracePt t="67717" x="1536700" y="2425700"/>
          <p14:tracePt t="67732" x="1543050" y="2425700"/>
          <p14:tracePt t="67749" x="1562100" y="2425700"/>
          <p14:tracePt t="67766" x="1587500" y="2425700"/>
          <p14:tracePt t="67782" x="1600200" y="2406650"/>
          <p14:tracePt t="67799" x="1638300" y="2387600"/>
          <p14:tracePt t="67816" x="1663700" y="2381250"/>
          <p14:tracePt t="67832" x="1682750" y="2362200"/>
          <p14:tracePt t="67849" x="1701800" y="2349500"/>
          <p14:tracePt t="67866" x="1708150" y="2330450"/>
          <p14:tracePt t="67882" x="1720850" y="2292350"/>
          <p14:tracePt t="67885" x="1720850" y="2260600"/>
          <p14:tracePt t="67899" x="1727200" y="2222500"/>
          <p14:tracePt t="67916" x="1739900" y="2159000"/>
          <p14:tracePt t="67932" x="1739900" y="2139950"/>
          <p14:tracePt t="67949" x="1739900" y="2114550"/>
          <p14:tracePt t="67966" x="1739900" y="2095500"/>
          <p14:tracePt t="67982" x="1739900" y="2076450"/>
          <p14:tracePt t="67999" x="1739900" y="2057400"/>
          <p14:tracePt t="68016" x="1733550" y="2044700"/>
          <p14:tracePt t="68032" x="1727200" y="2032000"/>
          <p14:tracePt t="68049" x="1714500" y="2025650"/>
          <p14:tracePt t="68066" x="1701800" y="2006600"/>
          <p14:tracePt t="68083" x="1689100" y="2006600"/>
          <p14:tracePt t="68099" x="1657350" y="1987550"/>
          <p14:tracePt t="68116" x="1612900" y="1962150"/>
          <p14:tracePt t="68118" x="1581150" y="1955800"/>
          <p14:tracePt t="68132" x="1562100" y="1955800"/>
          <p14:tracePt t="68149" x="1473200" y="1955800"/>
          <p14:tracePt t="68166" x="1422400" y="1955800"/>
          <p14:tracePt t="68183" x="1384300" y="1962150"/>
          <p14:tracePt t="68199" x="1358900" y="1968500"/>
          <p14:tracePt t="68216" x="1320800" y="1993900"/>
          <p14:tracePt t="68232" x="1301750" y="2019300"/>
          <p14:tracePt t="68249" x="1289050" y="2070100"/>
          <p14:tracePt t="68266" x="1270000" y="2108200"/>
          <p14:tracePt t="68283" x="1270000" y="2139950"/>
          <p14:tracePt t="68285" x="1270000" y="2159000"/>
          <p14:tracePt t="68299" x="1270000" y="2165350"/>
          <p14:tracePt t="68316" x="1270000" y="2184400"/>
          <p14:tracePt t="68317" x="1270000" y="2197100"/>
          <p14:tracePt t="68332" x="1270000" y="2203450"/>
          <p14:tracePt t="68349" x="1270000" y="2222500"/>
          <p14:tracePt t="68366" x="1270000" y="2228850"/>
          <p14:tracePt t="68382" x="1270000" y="2235200"/>
          <p14:tracePt t="68399" x="1270000" y="2241550"/>
          <p14:tracePt t="68422" x="1270000" y="2247900"/>
          <p14:tracePt t="68432" x="1270000" y="2254250"/>
          <p14:tracePt t="68449" x="1270000" y="2260600"/>
          <p14:tracePt t="68466" x="1270000" y="2279650"/>
          <p14:tracePt t="68482" x="1276350" y="2286000"/>
          <p14:tracePt t="68654" x="1282700" y="2292350"/>
          <p14:tracePt t="68654" x="0" y="0"/>
        </p14:tracePtLst>
        <p14:tracePtLst>
          <p14:tracePt t="70463" x="1936750" y="2343150"/>
          <p14:tracePt t="70470" x="1936750" y="2349500"/>
          <p14:tracePt t="70482" x="1936750" y="2355850"/>
          <p14:tracePt t="70500" x="1936750" y="2381250"/>
          <p14:tracePt t="70516" x="1987550" y="2438400"/>
          <p14:tracePt t="70518" x="2038350" y="2482850"/>
          <p14:tracePt t="70532" x="2095500" y="2520950"/>
          <p14:tracePt t="70549" x="2317750" y="2635250"/>
          <p14:tracePt t="70566" x="2546350" y="2711450"/>
          <p14:tracePt t="70582" x="2762250" y="2755900"/>
          <p14:tracePt t="70599" x="2990850" y="2794000"/>
          <p14:tracePt t="70615" x="3187700" y="2819400"/>
          <p14:tracePt t="70632" x="3346450" y="2819400"/>
          <p14:tracePt t="70649" x="3498850" y="2819400"/>
          <p14:tracePt t="70665" x="3657600" y="2819400"/>
          <p14:tracePt t="70682" x="3816350" y="2806700"/>
          <p14:tracePt t="70699" x="3962400" y="2774950"/>
          <p14:tracePt t="70716" x="4108450" y="2724150"/>
          <p14:tracePt t="70732" x="4254500" y="2686050"/>
          <p14:tracePt t="70749" x="4502150" y="2667000"/>
          <p14:tracePt t="70765" x="4648200" y="2667000"/>
          <p14:tracePt t="70782" x="4787900" y="2654300"/>
          <p14:tracePt t="70799" x="4902200" y="2635250"/>
          <p14:tracePt t="70815" x="5016500" y="2597150"/>
          <p14:tracePt t="70832" x="5130800" y="2546350"/>
          <p14:tracePt t="70849" x="5245100" y="2501900"/>
          <p14:tracePt t="70866" x="5314950" y="2482850"/>
          <p14:tracePt t="70882" x="5384800" y="2457450"/>
          <p14:tracePt t="70899" x="5422900" y="2425700"/>
          <p14:tracePt t="70915" x="5441950" y="2387600"/>
          <p14:tracePt t="70932" x="5473700" y="2349500"/>
          <p14:tracePt t="70950" x="5543550" y="2292350"/>
          <p14:tracePt t="70965" x="5581650" y="2273300"/>
          <p14:tracePt t="70983" x="5607050" y="2254250"/>
          <p14:tracePt t="70999" x="5619750" y="2222500"/>
          <p14:tracePt t="71016" x="5632450" y="2197100"/>
          <p14:tracePt t="71032" x="5632450" y="2165350"/>
          <p14:tracePt t="71049" x="5632450" y="2133600"/>
          <p14:tracePt t="71066" x="5581650" y="2057400"/>
          <p14:tracePt t="71082" x="5480050" y="1981200"/>
          <p14:tracePt t="71086" x="5416550" y="1955800"/>
          <p14:tracePt t="71099" x="5346700" y="1917700"/>
          <p14:tracePt t="71116" x="5207000" y="1860550"/>
          <p14:tracePt t="71117" x="5137150" y="1847850"/>
          <p14:tracePt t="71132" x="5054600" y="1828800"/>
          <p14:tracePt t="71149" x="4756150" y="1790700"/>
          <p14:tracePt t="71166" x="4527550" y="1790700"/>
          <p14:tracePt t="71182" x="4216400" y="1790700"/>
          <p14:tracePt t="71199" x="3892550" y="1790700"/>
          <p14:tracePt t="71216" x="3492500" y="1790700"/>
          <p14:tracePt t="71232" x="3060700" y="1790700"/>
          <p14:tracePt t="71249" x="2717800" y="1790700"/>
          <p14:tracePt t="71266" x="2419350" y="1790700"/>
          <p14:tracePt t="71282" x="2190750" y="1790700"/>
          <p14:tracePt t="71299" x="2032000" y="1778000"/>
          <p14:tracePt t="71316" x="1854200" y="1778000"/>
          <p14:tracePt t="71317" x="1765300" y="1778000"/>
          <p14:tracePt t="71332" x="1670050" y="1778000"/>
          <p14:tracePt t="71349" x="1384300" y="1778000"/>
          <p14:tracePt t="71366" x="1206500" y="1778000"/>
          <p14:tracePt t="71382" x="1079500" y="1778000"/>
          <p14:tracePt t="71399" x="977900" y="1778000"/>
          <p14:tracePt t="71415" x="901700" y="1778000"/>
          <p14:tracePt t="71432" x="806450" y="1778000"/>
          <p14:tracePt t="71449" x="730250" y="1778000"/>
          <p14:tracePt t="71466" x="679450" y="1778000"/>
          <p14:tracePt t="71482" x="660400" y="1778000"/>
          <p14:tracePt t="71499" x="647700" y="1778000"/>
          <p14:tracePt t="71516" x="641350" y="1790700"/>
          <p14:tracePt t="71518" x="635000" y="1797050"/>
          <p14:tracePt t="71534" x="628650" y="1809750"/>
          <p14:tracePt t="71549" x="628650" y="1841500"/>
          <p14:tracePt t="71565" x="628650" y="1873250"/>
          <p14:tracePt t="71582" x="628650" y="1924050"/>
          <p14:tracePt t="71599" x="641350" y="1993900"/>
          <p14:tracePt t="71615" x="673100" y="2095500"/>
          <p14:tracePt t="71632" x="717550" y="2190750"/>
          <p14:tracePt t="71649" x="774700" y="2279650"/>
          <p14:tracePt t="71665" x="850900" y="2381250"/>
          <p14:tracePt t="71682" x="946150" y="2482850"/>
          <p14:tracePt t="71699" x="1066800" y="2578100"/>
          <p14:tracePt t="71716" x="1193800" y="2686050"/>
          <p14:tracePt t="71718" x="1257300" y="2724150"/>
          <p14:tracePt t="71732" x="1308100" y="2755900"/>
          <p14:tracePt t="71750" x="1460500" y="2825750"/>
          <p14:tracePt t="71766" x="1562100" y="2857500"/>
          <p14:tracePt t="71782" x="1663700" y="2882900"/>
          <p14:tracePt t="71799" x="1778000" y="2914650"/>
          <p14:tracePt t="71816" x="1873250" y="2933700"/>
          <p14:tracePt t="71832" x="2032000" y="2965450"/>
          <p14:tracePt t="71849" x="2178050" y="2965450"/>
          <p14:tracePt t="71866" x="2260600" y="2965450"/>
          <p14:tracePt t="71882" x="2311400" y="2965450"/>
          <p14:tracePt t="71886" x="2330450" y="2965450"/>
          <p14:tracePt t="71900" x="2336800" y="2965450"/>
          <p14:tracePt t="71902" x="2343150" y="2959100"/>
          <p14:tracePt t="71916" x="2349500" y="2959100"/>
          <p14:tracePt t="71932" x="2362200" y="2959100"/>
          <p14:tracePt t="71934" x="2374900" y="2952750"/>
          <p14:tracePt t="71950" x="2387600" y="2946400"/>
          <p14:tracePt t="71966" x="2400300" y="2946400"/>
          <p14:tracePt t="71990" x="2400300" y="2940050"/>
          <p14:tracePt t="72053" x="0" y="0"/>
        </p14:tracePtLst>
        <p14:tracePtLst>
          <p14:tracePt t="72862" x="3048000" y="2311400"/>
          <p14:tracePt t="73870" x="0" y="0"/>
        </p14:tracePtLst>
        <p14:tracePtLst>
          <p14:tracePt t="74383" x="4019550" y="2241550"/>
          <p14:tracePt t="74494" x="0" y="0"/>
        </p14:tracePtLst>
        <p14:tracePtLst>
          <p14:tracePt t="74990" x="4972050" y="2235200"/>
          <p14:tracePt t="75142" x="0" y="0"/>
        </p14:tracePtLst>
        <p14:tracePtLst>
          <p14:tracePt t="76023" x="6299200" y="2952750"/>
          <p14:tracePt t="76582" x="0" y="0"/>
        </p14:tracePtLst>
        <p14:tracePtLst>
          <p14:tracePt t="87015" x="6565900" y="3746500"/>
          <p14:tracePt t="87030" x="6565900" y="3740150"/>
          <p14:tracePt t="87038" x="6565900" y="3733800"/>
          <p14:tracePt t="87118" x="6572250" y="3733800"/>
          <p14:tracePt t="87126" x="6578600" y="3714750"/>
          <p14:tracePt t="87134" x="6578600" y="3702050"/>
          <p14:tracePt t="87149" x="6597650" y="3651250"/>
          <p14:tracePt t="87166" x="6604000" y="3619500"/>
          <p14:tracePt t="87182" x="6610350" y="3562350"/>
          <p14:tracePt t="87199" x="6610350" y="3530600"/>
          <p14:tracePt t="87216" x="6610350" y="3492500"/>
          <p14:tracePt t="87232" x="6610350" y="3460750"/>
          <p14:tracePt t="87249" x="6610350" y="3441700"/>
          <p14:tracePt t="87266" x="6610350" y="3416300"/>
          <p14:tracePt t="87282" x="6610350" y="3384550"/>
          <p14:tracePt t="87299" x="6610350" y="3346450"/>
          <p14:tracePt t="87315" x="6597650" y="3302000"/>
          <p14:tracePt t="87332" x="6584950" y="3282950"/>
          <p14:tracePt t="87349" x="6565900" y="3244850"/>
          <p14:tracePt t="87365" x="6546850" y="3219450"/>
          <p14:tracePt t="87382" x="6521450" y="3194050"/>
          <p14:tracePt t="87399" x="6477000" y="3162300"/>
          <p14:tracePt t="87415" x="6413500" y="3130550"/>
          <p14:tracePt t="87432" x="6343650" y="3111500"/>
          <p14:tracePt t="87449" x="6267450" y="3086100"/>
          <p14:tracePt t="87465" x="6210300" y="3067050"/>
          <p14:tracePt t="87482" x="6153150" y="3060700"/>
          <p14:tracePt t="87499" x="6102350" y="3054350"/>
          <p14:tracePt t="87516" x="6038850" y="3041650"/>
          <p14:tracePt t="87519" x="6000750" y="3035300"/>
          <p14:tracePt t="87532" x="5975350" y="3035300"/>
          <p14:tracePt t="87549" x="5854700" y="3035300"/>
          <p14:tracePt t="87565" x="5778500" y="3035300"/>
          <p14:tracePt t="87582" x="5721350" y="3035300"/>
          <p14:tracePt t="87599" x="5657850" y="3035300"/>
          <p14:tracePt t="87615" x="5588000" y="3028950"/>
          <p14:tracePt t="87632" x="5518150" y="3028950"/>
          <p14:tracePt t="87649" x="5461000" y="3028950"/>
          <p14:tracePt t="87665" x="5410200" y="3028950"/>
          <p14:tracePt t="87682" x="5384800" y="3028950"/>
          <p14:tracePt t="87699" x="5365750" y="3028950"/>
          <p14:tracePt t="87715" x="5346700" y="3028950"/>
          <p14:tracePt t="87717" x="5340350" y="3035300"/>
          <p14:tracePt t="87732" x="5327650" y="3035300"/>
          <p14:tracePt t="87749" x="5302250" y="3054350"/>
          <p14:tracePt t="87765" x="5289550" y="3067050"/>
          <p14:tracePt t="87782" x="5283200" y="3079750"/>
          <p14:tracePt t="87800" x="5270500" y="3098800"/>
          <p14:tracePt t="87816" x="5270500" y="3111500"/>
          <p14:tracePt t="87832" x="5270500" y="3117850"/>
          <p14:tracePt t="87849" x="5270500" y="3124200"/>
          <p14:tracePt t="87866" x="5270500" y="3143250"/>
          <p14:tracePt t="87882" x="5276850" y="3168650"/>
          <p14:tracePt t="87885" x="5289550" y="3187700"/>
          <p14:tracePt t="87899" x="5295900" y="3187700"/>
          <p14:tracePt t="87916" x="5321300" y="3232150"/>
          <p14:tracePt t="87919" x="5340350" y="3244850"/>
          <p14:tracePt t="87933" x="5365750" y="3276600"/>
          <p14:tracePt t="87950" x="5391150" y="3295650"/>
          <p14:tracePt t="87966" x="5416550" y="3314700"/>
          <p14:tracePt t="87982" x="5461000" y="3327400"/>
          <p14:tracePt t="87999" x="5511800" y="3340100"/>
          <p14:tracePt t="88016" x="5568950" y="3340100"/>
          <p14:tracePt t="88032" x="5645150" y="3340100"/>
          <p14:tracePt t="88049" x="5727700" y="3352800"/>
          <p14:tracePt t="88066" x="5803900" y="3352800"/>
          <p14:tracePt t="88082" x="5886450" y="3352800"/>
          <p14:tracePt t="88085" x="5930900" y="3352800"/>
          <p14:tracePt t="88099" x="5981700" y="3352800"/>
          <p14:tracePt t="88115" x="6083300" y="3352800"/>
          <p14:tracePt t="88132" x="6197600" y="3352800"/>
          <p14:tracePt t="88149" x="6356350" y="3352800"/>
          <p14:tracePt t="88165" x="6438900" y="3352800"/>
          <p14:tracePt t="88182" x="6502400" y="3352800"/>
          <p14:tracePt t="88199" x="6584950" y="3346450"/>
          <p14:tracePt t="88215" x="6642100" y="3346450"/>
          <p14:tracePt t="88232" x="6699250" y="3333750"/>
          <p14:tracePt t="88249" x="6724650" y="3327400"/>
          <p14:tracePt t="88266" x="6750050" y="3327400"/>
          <p14:tracePt t="88282" x="6762750" y="3321050"/>
          <p14:tracePt t="88299" x="6762750" y="3308350"/>
          <p14:tracePt t="88316" x="6762750" y="3295650"/>
          <p14:tracePt t="88317" x="6762750" y="3282950"/>
          <p14:tracePt t="88332" x="6762750" y="3276600"/>
          <p14:tracePt t="88349" x="6762750" y="3257550"/>
          <p14:tracePt t="88367" x="6762750" y="3251200"/>
          <p14:tracePt t="88382" x="6762750" y="3238500"/>
          <p14:tracePt t="88399" x="6762750" y="3225800"/>
          <p14:tracePt t="88415" x="6737350" y="3187700"/>
          <p14:tracePt t="88432" x="6699250" y="3162300"/>
          <p14:tracePt t="88449" x="6667500" y="3143250"/>
          <p14:tracePt t="88465" x="6623050" y="3124200"/>
          <p14:tracePt t="88482" x="6565900" y="3111500"/>
          <p14:tracePt t="88499" x="6496050" y="3098800"/>
          <p14:tracePt t="88515" x="6413500" y="3073400"/>
          <p14:tracePt t="88532" x="6318250" y="3048000"/>
          <p14:tracePt t="88533" x="6273800" y="3048000"/>
          <p14:tracePt t="88549" x="6191250" y="3041650"/>
          <p14:tracePt t="88565" x="6102350" y="3041650"/>
          <p14:tracePt t="88582" x="6013450" y="3041650"/>
          <p14:tracePt t="88599" x="5943600" y="3041650"/>
          <p14:tracePt t="88615" x="5880100" y="3041650"/>
          <p14:tracePt t="88632" x="5829300" y="3041650"/>
          <p14:tracePt t="88649" x="5791200" y="3041650"/>
          <p14:tracePt t="88666" x="5746750" y="3041650"/>
          <p14:tracePt t="88682" x="5689600" y="3041650"/>
          <p14:tracePt t="88699" x="5626100" y="3041650"/>
          <p14:tracePt t="88715" x="5568950" y="3041650"/>
          <p14:tracePt t="88732" x="5511800" y="3041650"/>
          <p14:tracePt t="88733" x="5486400" y="3041650"/>
          <p14:tracePt t="88749" x="5416550" y="3041650"/>
          <p14:tracePt t="88766" x="5353050" y="3041650"/>
          <p14:tracePt t="88782" x="5308600" y="3041650"/>
          <p14:tracePt t="88799" x="5289550" y="3048000"/>
          <p14:tracePt t="88816" x="5270500" y="3054350"/>
          <p14:tracePt t="88832" x="5251450" y="3067050"/>
          <p14:tracePt t="88849" x="5226050" y="3079750"/>
          <p14:tracePt t="88866" x="5187950" y="3098800"/>
          <p14:tracePt t="88882" x="5181600" y="3111500"/>
          <p14:tracePt t="88899" x="5162550" y="3130550"/>
          <p14:tracePt t="88916" x="5156200" y="3136900"/>
          <p14:tracePt t="88932" x="5156200" y="3143250"/>
          <p14:tracePt t="88934" x="5149850" y="3155950"/>
          <p14:tracePt t="88966" x="5149850" y="3162300"/>
          <p14:tracePt t="88974" x="5149850" y="3175000"/>
          <p14:tracePt t="88990" x="5149850" y="3187700"/>
          <p14:tracePt t="88999" x="5149850" y="3200400"/>
          <p14:tracePt t="89016" x="5175250" y="3232150"/>
          <p14:tracePt t="89032" x="5194300" y="3257550"/>
          <p14:tracePt t="89049" x="5219700" y="3282950"/>
          <p14:tracePt t="89066" x="5276850" y="3308350"/>
          <p14:tracePt t="89082" x="5384800" y="3359150"/>
          <p14:tracePt t="89099" x="5524500" y="3397250"/>
          <p14:tracePt t="89101" x="5626100" y="3429000"/>
          <p14:tracePt t="89116" x="5702300" y="3441700"/>
          <p14:tracePt t="89132" x="5867400" y="3498850"/>
          <p14:tracePt t="89133" x="5943600" y="3517900"/>
          <p14:tracePt t="89149" x="6083300" y="3549650"/>
          <p14:tracePt t="89165" x="6210300" y="3568700"/>
          <p14:tracePt t="89182" x="6324600" y="3581400"/>
          <p14:tracePt t="89199" x="6407150" y="3594100"/>
          <p14:tracePt t="89215" x="6470650" y="3600450"/>
          <p14:tracePt t="89232" x="6508750" y="3600450"/>
          <p14:tracePt t="89249" x="6521450" y="3600450"/>
          <p14:tracePt t="89265" x="6527800" y="3600450"/>
          <p14:tracePt t="8941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consecutive revolute joint axes are </a:t>
            </a:r>
            <a:r>
              <a:rPr lang="en-US" dirty="0" smtClean="0"/>
              <a:t>parallel facilitate the solution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15816" y="1700808"/>
            <a:ext cx="3528392" cy="35283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3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56"/>
    </mc:Choice>
    <mc:Fallback xmlns="">
      <p:transition spd="slow" advTm="58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580" x="5683250" y="3365500"/>
          <p14:tracePt t="30619" x="5676900" y="3371850"/>
          <p14:tracePt t="30627" x="5670550" y="3371850"/>
          <p14:tracePt t="30635" x="5657850" y="3378200"/>
          <p14:tracePt t="30650" x="5645150" y="3384550"/>
          <p14:tracePt t="30667" x="5607050" y="3403600"/>
          <p14:tracePt t="30683" x="5556250" y="3422650"/>
          <p14:tracePt t="30700" x="5511800" y="3441700"/>
          <p14:tracePt t="30718" x="5461000" y="3448050"/>
          <p14:tracePt t="30733" x="5422900" y="3467100"/>
          <p14:tracePt t="30750" x="5378450" y="3467100"/>
          <p14:tracePt t="30767" x="5353050" y="3486150"/>
          <p14:tracePt t="30784" x="5314950" y="3492500"/>
          <p14:tracePt t="30800" x="5289550" y="3498850"/>
          <p14:tracePt t="30817" x="5264150" y="3511550"/>
          <p14:tracePt t="30834" x="5232400" y="3524250"/>
          <p14:tracePt t="30850" x="5200650" y="3536950"/>
          <p14:tracePt t="30851" x="5187950" y="3536950"/>
          <p14:tracePt t="30867" x="5143500" y="3543300"/>
          <p14:tracePt t="30883" x="5099050" y="3568700"/>
          <p14:tracePt t="30900" x="5054600" y="3581400"/>
          <p14:tracePt t="30917" x="5003800" y="3594100"/>
          <p14:tracePt t="30933" x="4953000" y="3606800"/>
          <p14:tracePt t="30951" x="4902200" y="3619500"/>
          <p14:tracePt t="30967" x="4857750" y="3638550"/>
          <p14:tracePt t="30984" x="4813300" y="3644900"/>
          <p14:tracePt t="31000" x="4768850" y="3663950"/>
          <p14:tracePt t="31017" x="4730750" y="3670300"/>
          <p14:tracePt t="31021" x="4699000" y="3676650"/>
          <p14:tracePt t="31034" x="4673600" y="3689350"/>
          <p14:tracePt t="31050" x="4616450" y="3702050"/>
          <p14:tracePt t="31053" x="4603750" y="3702050"/>
          <p14:tracePt t="31067" x="4546600" y="3727450"/>
          <p14:tracePt t="31084" x="4508500" y="3733800"/>
          <p14:tracePt t="31100" x="4470400" y="3752850"/>
          <p14:tracePt t="31117" x="4451350" y="3759200"/>
          <p14:tracePt t="31134" x="4413250" y="3765550"/>
          <p14:tracePt t="31150" x="4387850" y="3778250"/>
          <p14:tracePt t="31167" x="4356100" y="3778250"/>
          <p14:tracePt t="31184" x="4324350" y="3784600"/>
          <p14:tracePt t="31200" x="4305300" y="3797300"/>
          <p14:tracePt t="31217" x="4273550" y="3797300"/>
          <p14:tracePt t="31221" x="4260850" y="3803650"/>
          <p14:tracePt t="31234" x="4241800" y="3816350"/>
          <p14:tracePt t="31251" x="4203700" y="3822700"/>
          <p14:tracePt t="31253" x="4171950" y="3829050"/>
          <p14:tracePt t="31267" x="4140200" y="3848100"/>
          <p14:tracePt t="31284" x="4114800" y="3854450"/>
          <p14:tracePt t="31300" x="4083050" y="3867150"/>
          <p14:tracePt t="31317" x="4064000" y="3867150"/>
          <p14:tracePt t="31334" x="4051300" y="3873500"/>
          <p14:tracePt t="31350" x="4044950" y="3879850"/>
          <p14:tracePt t="31484" x="4051300" y="3879850"/>
          <p14:tracePt t="31491" x="4083050" y="3879850"/>
          <p14:tracePt t="31500" x="4140200" y="3873500"/>
          <p14:tracePt t="31517" x="4229100" y="3848100"/>
          <p14:tracePt t="31534" x="4330700" y="3822700"/>
          <p14:tracePt t="31550" x="4432300" y="3784600"/>
          <p14:tracePt t="31567" x="4521200" y="3778250"/>
          <p14:tracePt t="31584" x="4603750" y="3759200"/>
          <p14:tracePt t="31600" x="4699000" y="3746500"/>
          <p14:tracePt t="31617" x="4794250" y="3733800"/>
          <p14:tracePt t="31634" x="4902200" y="3721100"/>
          <p14:tracePt t="31636" x="4965700" y="3714750"/>
          <p14:tracePt t="31650" x="5022850" y="3702050"/>
          <p14:tracePt t="31668" x="5194300" y="3683000"/>
          <p14:tracePt t="31684" x="5295900" y="3663950"/>
          <p14:tracePt t="31700" x="5365750" y="3651250"/>
          <p14:tracePt t="31718" x="5422900" y="3625850"/>
          <p14:tracePt t="31734" x="5499100" y="3594100"/>
          <p14:tracePt t="31751" x="5568950" y="3575050"/>
          <p14:tracePt t="31767" x="5632450" y="3562350"/>
          <p14:tracePt t="31784" x="5664200" y="3549650"/>
          <p14:tracePt t="31800" x="5670550" y="3549650"/>
          <p14:tracePt t="31817" x="5670550" y="3543300"/>
          <p14:tracePt t="31835" x="5676900" y="3543300"/>
          <p14:tracePt t="31850" x="5683250" y="3543300"/>
          <p14:tracePt t="31867" x="5689600" y="3536950"/>
          <p14:tracePt t="31988" x="5683250" y="3536950"/>
          <p14:tracePt t="31998" x="5664200" y="3536950"/>
          <p14:tracePt t="32005" x="5645150" y="3536950"/>
          <p14:tracePt t="32017" x="5619750" y="3536950"/>
          <p14:tracePt t="32034" x="5524500" y="3536950"/>
          <p14:tracePt t="32037" x="5473700" y="3549650"/>
          <p14:tracePt t="32050" x="5429250" y="3556000"/>
          <p14:tracePt t="32067" x="5289550" y="3587750"/>
          <p14:tracePt t="32084" x="5213350" y="3600450"/>
          <p14:tracePt t="32100" x="5137150" y="3613150"/>
          <p14:tracePt t="32117" x="5067300" y="3625850"/>
          <p14:tracePt t="32134" x="5003800" y="3632200"/>
          <p14:tracePt t="32150" x="4921250" y="3651250"/>
          <p14:tracePt t="32167" x="4864100" y="3657600"/>
          <p14:tracePt t="32184" x="4806950" y="3676650"/>
          <p14:tracePt t="32200" x="4743450" y="3689350"/>
          <p14:tracePt t="32217" x="4667250" y="3714750"/>
          <p14:tracePt t="32234" x="4597400" y="3733800"/>
          <p14:tracePt t="32236" x="4540250" y="3746500"/>
          <p14:tracePt t="32250" x="4495800" y="3765550"/>
          <p14:tracePt t="32268" x="4413250" y="3797300"/>
          <p14:tracePt t="32284" x="4362450" y="3810000"/>
          <p14:tracePt t="32300" x="4305300" y="3829050"/>
          <p14:tracePt t="32317" x="4248150" y="3854450"/>
          <p14:tracePt t="32334" x="4203700" y="3860800"/>
          <p14:tracePt t="32350" x="4165600" y="3879850"/>
          <p14:tracePt t="32367" x="4108450" y="3886200"/>
          <p14:tracePt t="32384" x="4064000" y="3892550"/>
          <p14:tracePt t="32400" x="4006850" y="3905250"/>
          <p14:tracePt t="32403" x="3968750" y="3911600"/>
          <p14:tracePt t="32417" x="3956050" y="3911600"/>
          <p14:tracePt t="32434" x="3911600" y="3917950"/>
          <p14:tracePt t="32436" x="3873500" y="3930650"/>
          <p14:tracePt t="32450" x="3848100" y="3937000"/>
          <p14:tracePt t="32467" x="3771900" y="3968750"/>
          <p14:tracePt t="32484" x="3752850" y="3975100"/>
          <p14:tracePt t="32500" x="3746500" y="3975100"/>
          <p14:tracePt t="32683" x="3765550" y="3975100"/>
          <p14:tracePt t="32691" x="3797300" y="3975100"/>
          <p14:tracePt t="32700" x="3835400" y="3975100"/>
          <p14:tracePt t="32717" x="3917950" y="3949700"/>
          <p14:tracePt t="32733" x="3975100" y="3943350"/>
          <p14:tracePt t="32750" x="4038600" y="3930650"/>
          <p14:tracePt t="32767" x="4102100" y="3924300"/>
          <p14:tracePt t="32783" x="4171950" y="3917950"/>
          <p14:tracePt t="32800" x="4273550" y="3911600"/>
          <p14:tracePt t="32817" x="4387850" y="3892550"/>
          <p14:tracePt t="32833" x="4483100" y="3867150"/>
          <p14:tracePt t="32850" x="4572000" y="3835400"/>
          <p14:tracePt t="32867" x="4648200" y="3822700"/>
          <p14:tracePt t="32884" x="4718050" y="3810000"/>
          <p14:tracePt t="32900" x="4781550" y="3790950"/>
          <p14:tracePt t="32917" x="4895850" y="3752850"/>
          <p14:tracePt t="32933" x="4991100" y="3727450"/>
          <p14:tracePt t="32950" x="5092700" y="3695700"/>
          <p14:tracePt t="32967" x="5168900" y="3670300"/>
          <p14:tracePt t="32984" x="5226050" y="3663950"/>
          <p14:tracePt t="33000" x="5257800" y="3644900"/>
          <p14:tracePt t="33017" x="5308600" y="3632200"/>
          <p14:tracePt t="33033" x="5353050" y="3625850"/>
          <p14:tracePt t="33050" x="5422900" y="3606800"/>
          <p14:tracePt t="33068" x="5492750" y="3587750"/>
          <p14:tracePt t="33085" x="5518150" y="3581400"/>
          <p14:tracePt t="33100" x="5549900" y="3568700"/>
          <p14:tracePt t="33117" x="5556250" y="3568700"/>
          <p14:tracePt t="33133" x="5568950" y="3568700"/>
          <p14:tracePt t="33150" x="5600700" y="3568700"/>
          <p14:tracePt t="33167" x="5626100" y="3568700"/>
          <p14:tracePt t="33183" x="5638800" y="3568700"/>
          <p14:tracePt t="33200" x="5651500" y="3568700"/>
          <p14:tracePt t="33233" x="5657850" y="3568700"/>
          <p14:tracePt t="33382" x="5651500" y="3568700"/>
          <p14:tracePt t="33389" x="5638800" y="3575050"/>
          <p14:tracePt t="33400" x="5626100" y="3581400"/>
          <p14:tracePt t="33417" x="5568950" y="3594100"/>
          <p14:tracePt t="33420" x="5543550" y="3600450"/>
          <p14:tracePt t="33434" x="5499100" y="3600450"/>
          <p14:tracePt t="33451" x="5422900" y="3619500"/>
          <p14:tracePt t="33453" x="5372100" y="3632200"/>
          <p14:tracePt t="33468" x="5295900" y="3651250"/>
          <p14:tracePt t="33484" x="5213350" y="3670300"/>
          <p14:tracePt t="33500" x="5124450" y="3695700"/>
          <p14:tracePt t="33517" x="5029200" y="3714750"/>
          <p14:tracePt t="33534" x="4933950" y="3727450"/>
          <p14:tracePt t="33550" x="4857750" y="3733800"/>
          <p14:tracePt t="33567" x="4781550" y="3752850"/>
          <p14:tracePt t="33584" x="4724400" y="3759200"/>
          <p14:tracePt t="33600" x="4654550" y="3765550"/>
          <p14:tracePt t="33617" x="4578350" y="3784600"/>
          <p14:tracePt t="33634" x="4521200" y="3790950"/>
          <p14:tracePt t="33650" x="4470400" y="3810000"/>
          <p14:tracePt t="33651" x="4438650" y="3816350"/>
          <p14:tracePt t="33667" x="4381500" y="3835400"/>
          <p14:tracePt t="33684" x="4343400" y="3841750"/>
          <p14:tracePt t="33700" x="4305300" y="3848100"/>
          <p14:tracePt t="33717" x="4273550" y="3867150"/>
          <p14:tracePt t="33733" x="4222750" y="3873500"/>
          <p14:tracePt t="33750" x="4159250" y="3892550"/>
          <p14:tracePt t="33767" x="4102100" y="3905250"/>
          <p14:tracePt t="33784" x="4057650" y="3917950"/>
          <p14:tracePt t="33800" x="4025900" y="3930650"/>
          <p14:tracePt t="33817" x="3987800" y="3943350"/>
          <p14:tracePt t="33834" x="3962400" y="3949700"/>
          <p14:tracePt t="33850" x="3949700" y="3962400"/>
          <p14:tracePt t="33852" x="3943350" y="3962400"/>
          <p14:tracePt t="33875" x="3924300" y="3962400"/>
          <p14:tracePt t="33883" x="3898900" y="3968750"/>
          <p14:tracePt t="33900" x="3835400" y="4019550"/>
          <p14:tracePt t="33917" x="3759200" y="4032250"/>
          <p14:tracePt t="33934" x="3708400" y="4051300"/>
          <p14:tracePt t="33950" x="3702050" y="4051300"/>
          <p14:tracePt t="34078" x="3695700" y="4057650"/>
          <p14:tracePt t="34111" x="3702050" y="4057650"/>
          <p14:tracePt t="34118" x="3727450" y="4057650"/>
          <p14:tracePt t="34134" x="3771900" y="4064000"/>
          <p14:tracePt t="34150" x="3835400" y="4070350"/>
          <p14:tracePt t="34167" x="3943350" y="4064000"/>
          <p14:tracePt t="34184" x="4070350" y="4032250"/>
          <p14:tracePt t="34200" x="4178300" y="4000500"/>
          <p14:tracePt t="34217" x="4298950" y="3968750"/>
          <p14:tracePt t="34219" x="4368800" y="3943350"/>
          <p14:tracePt t="34234" x="4425950" y="3930650"/>
          <p14:tracePt t="34250" x="4552950" y="3892550"/>
          <p14:tracePt t="34252" x="4597400" y="3873500"/>
          <p14:tracePt t="34267" x="4679950" y="3835400"/>
          <p14:tracePt t="34284" x="4756150" y="3803650"/>
          <p14:tracePt t="34300" x="4781550" y="3778250"/>
          <p14:tracePt t="34317" x="4819650" y="3771900"/>
          <p14:tracePt t="34334" x="4838700" y="3759200"/>
          <p14:tracePt t="34350" x="4876800" y="3746500"/>
          <p14:tracePt t="34367" x="4933950" y="3727450"/>
          <p14:tracePt t="34384" x="5016500" y="3708400"/>
          <p14:tracePt t="34400" x="5073650" y="3689350"/>
          <p14:tracePt t="34417" x="5118100" y="3670300"/>
          <p14:tracePt t="34434" x="5168900" y="3663950"/>
          <p14:tracePt t="34450" x="5187950" y="3644900"/>
          <p14:tracePt t="34452" x="5207000" y="3644900"/>
          <p14:tracePt t="34468" x="5238750" y="3632200"/>
          <p14:tracePt t="34484" x="5257800" y="3625850"/>
          <p14:tracePt t="34500" x="5289550" y="3619500"/>
          <p14:tracePt t="34517" x="5302250" y="3619500"/>
          <p14:tracePt t="34534" x="5314950" y="3606800"/>
          <p14:tracePt t="34740" x="5289550" y="3613150"/>
          <p14:tracePt t="34749" x="5257800" y="3619500"/>
          <p14:tracePt t="34757" x="5200650" y="3638550"/>
          <p14:tracePt t="34767" x="5168900" y="3644900"/>
          <p14:tracePt t="34784" x="5054600" y="3676650"/>
          <p14:tracePt t="34800" x="4946650" y="3702050"/>
          <p14:tracePt t="34817" x="4832350" y="3746500"/>
          <p14:tracePt t="34833" x="4718050" y="3778250"/>
          <p14:tracePt t="34850" x="4603750" y="3810000"/>
          <p14:tracePt t="34867" x="4483100" y="3860800"/>
          <p14:tracePt t="34883" x="4394200" y="3879850"/>
          <p14:tracePt t="34900" x="4330700" y="3905250"/>
          <p14:tracePt t="34917" x="4273550" y="3924300"/>
          <p14:tracePt t="34933" x="4229100" y="3937000"/>
          <p14:tracePt t="34950" x="4191000" y="3949700"/>
          <p14:tracePt t="34967" x="4165600" y="3962400"/>
          <p14:tracePt t="34984" x="4127500" y="3975100"/>
          <p14:tracePt t="35000" x="4108450" y="3981450"/>
          <p14:tracePt t="35017" x="4083050" y="3994150"/>
          <p14:tracePt t="35034" x="4076700" y="3994150"/>
          <p14:tracePt t="35050" x="4070350" y="4000500"/>
          <p14:tracePt t="35444" x="4064000" y="4000500"/>
          <p14:tracePt t="35476" x="4083050" y="4000500"/>
          <p14:tracePt t="35484" x="4108450" y="3994150"/>
          <p14:tracePt t="35492" x="4152900" y="3981450"/>
          <p14:tracePt t="35500" x="4184650" y="3968750"/>
          <p14:tracePt t="35517" x="4305300" y="3937000"/>
          <p14:tracePt t="35534" x="4438650" y="3905250"/>
          <p14:tracePt t="35550" x="4597400" y="3860800"/>
          <p14:tracePt t="35567" x="4737100" y="3822700"/>
          <p14:tracePt t="35584" x="4876800" y="3790950"/>
          <p14:tracePt t="35600" x="4991100" y="3759200"/>
          <p14:tracePt t="35617" x="5054600" y="3733800"/>
          <p14:tracePt t="35634" x="5105400" y="3714750"/>
          <p14:tracePt t="35636" x="5124450" y="3708400"/>
          <p14:tracePt t="35650" x="5137150" y="3708400"/>
          <p14:tracePt t="35667" x="5194300" y="3689350"/>
          <p14:tracePt t="35684" x="5219700" y="3689350"/>
          <p14:tracePt t="35779" x="0" y="0"/>
        </p14:tracePtLst>
        <p14:tracePtLst>
          <p14:tracePt t="36876" x="4584700" y="2381250"/>
          <p14:tracePt t="36957" x="4578350" y="2381250"/>
          <p14:tracePt t="36973" x="4572000" y="2381250"/>
          <p14:tracePt t="36981" x="4565650" y="2393950"/>
          <p14:tracePt t="36989" x="4559300" y="2393950"/>
          <p14:tracePt t="37000" x="4540250" y="2393950"/>
          <p14:tracePt t="37017" x="4508500" y="2393950"/>
          <p14:tracePt t="37034" x="4483100" y="2400300"/>
          <p14:tracePt t="37050" x="4432300" y="2406650"/>
          <p14:tracePt t="37052" x="4394200" y="2419350"/>
          <p14:tracePt t="37067" x="4337050" y="2425700"/>
          <p14:tracePt t="37084" x="4273550" y="2438400"/>
          <p14:tracePt t="37100" x="4203700" y="2457450"/>
          <p14:tracePt t="37117" x="4140200" y="2476500"/>
          <p14:tracePt t="37134" x="4076700" y="2495550"/>
          <p14:tracePt t="37150" x="4006850" y="2514600"/>
          <p14:tracePt t="37167" x="3937000" y="2527300"/>
          <p14:tracePt t="37184" x="3886200" y="2527300"/>
          <p14:tracePt t="37200" x="3829050" y="2533650"/>
          <p14:tracePt t="37217" x="3759200" y="2540000"/>
          <p14:tracePt t="37234" x="3708400" y="2546350"/>
          <p14:tracePt t="37250" x="3632200" y="2565400"/>
          <p14:tracePt t="37252" x="3619500" y="2565400"/>
          <p14:tracePt t="37267" x="3562350" y="2571750"/>
          <p14:tracePt t="37284" x="3511550" y="2578100"/>
          <p14:tracePt t="37300" x="3435350" y="2597150"/>
          <p14:tracePt t="37317" x="3378200" y="2603500"/>
          <p14:tracePt t="37334" x="3308350" y="2609850"/>
          <p14:tracePt t="37350" x="3238500" y="2622550"/>
          <p14:tracePt t="37367" x="3194050" y="2628900"/>
          <p14:tracePt t="37384" x="3162300" y="2635250"/>
          <p14:tracePt t="37400" x="3149600" y="2635250"/>
          <p14:tracePt t="37417" x="3130550" y="2635250"/>
          <p14:tracePt t="37433" x="3117850" y="2635250"/>
          <p14:tracePt t="37450" x="3098800" y="2635250"/>
          <p14:tracePt t="37467" x="3092450" y="2635250"/>
          <p14:tracePt t="37523" x="3086100" y="2635250"/>
          <p14:tracePt t="37619" x="3092450" y="2635250"/>
          <p14:tracePt t="37628" x="3130550" y="2635250"/>
          <p14:tracePt t="37637" x="3194050" y="2622550"/>
          <p14:tracePt t="37651" x="3257550" y="2616200"/>
          <p14:tracePt t="37669" x="3473450" y="2584450"/>
          <p14:tracePt t="37684" x="3575050" y="2578100"/>
          <p14:tracePt t="37701" x="3689350" y="2559050"/>
          <p14:tracePt t="37717" x="3778250" y="2546350"/>
          <p14:tracePt t="37734" x="3892550" y="2527300"/>
          <p14:tracePt t="37751" x="3994150" y="2514600"/>
          <p14:tracePt t="37767" x="4095750" y="2489200"/>
          <p14:tracePt t="37784" x="4191000" y="2482850"/>
          <p14:tracePt t="37800" x="4273550" y="2476500"/>
          <p14:tracePt t="37817" x="4324350" y="2476500"/>
          <p14:tracePt t="37834" x="4381500" y="2476500"/>
          <p14:tracePt t="37850" x="4470400" y="2470150"/>
          <p14:tracePt t="37852" x="4521200" y="2470150"/>
          <p14:tracePt t="37867" x="4622800" y="2457450"/>
          <p14:tracePt t="37883" x="4718050" y="2444750"/>
          <p14:tracePt t="37900" x="4787900" y="2432050"/>
          <p14:tracePt t="37917" x="4800600" y="2432050"/>
          <p14:tracePt t="38131" x="4806950" y="2432050"/>
          <p14:tracePt t="38155" x="4813300" y="2425700"/>
          <p14:tracePt t="38196" x="4794250" y="2425700"/>
          <p14:tracePt t="38204" x="4762500" y="2425700"/>
          <p14:tracePt t="38217" x="4718050" y="2425700"/>
          <p14:tracePt t="38234" x="4635500" y="2425700"/>
          <p14:tracePt t="38236" x="4603750" y="2425700"/>
          <p14:tracePt t="38251" x="4552950" y="2425700"/>
          <p14:tracePt t="38267" x="4419600" y="2425700"/>
          <p14:tracePt t="38284" x="4330700" y="2425700"/>
          <p14:tracePt t="38300" x="4241800" y="2425700"/>
          <p14:tracePt t="38317" x="4171950" y="2425700"/>
          <p14:tracePt t="38334" x="4089400" y="2425700"/>
          <p14:tracePt t="38350" x="4025900" y="2425700"/>
          <p14:tracePt t="38367" x="3968750" y="2425700"/>
          <p14:tracePt t="38384" x="3892550" y="2425700"/>
          <p14:tracePt t="38400" x="3822700" y="2425700"/>
          <p14:tracePt t="38417" x="3733800" y="2425700"/>
          <p14:tracePt t="38434" x="3651250" y="2425700"/>
          <p14:tracePt t="38450" x="3587750" y="2425700"/>
          <p14:tracePt t="38468" x="3524250" y="2425700"/>
          <p14:tracePt t="38484" x="3492500" y="2425700"/>
          <p14:tracePt t="38501" x="3448050" y="2425700"/>
          <p14:tracePt t="38517" x="3403600" y="2425700"/>
          <p14:tracePt t="38534" x="3352800" y="2425700"/>
          <p14:tracePt t="38550" x="3327400" y="2425700"/>
          <p14:tracePt t="38567" x="3302000" y="2425700"/>
          <p14:tracePt t="38669" x="3295650" y="2425700"/>
          <p14:tracePt t="38685" x="3289300" y="2425700"/>
          <p14:tracePt t="38709" x="3282950" y="2425700"/>
          <p14:tracePt t="38724" x="3282950" y="2432050"/>
          <p14:tracePt t="38733" x="3295650" y="2438400"/>
          <p14:tracePt t="38740" x="3340100" y="2438400"/>
          <p14:tracePt t="38750" x="3403600" y="2451100"/>
          <p14:tracePt t="38767" x="3505200" y="2457450"/>
          <p14:tracePt t="38784" x="3613150" y="2457450"/>
          <p14:tracePt t="38800" x="3714750" y="2463800"/>
          <p14:tracePt t="38817" x="3778250" y="2470150"/>
          <p14:tracePt t="38834" x="3841750" y="2470150"/>
          <p14:tracePt t="38835" x="3873500" y="2470150"/>
          <p14:tracePt t="38850" x="3917950" y="2470150"/>
          <p14:tracePt t="38867" x="4038600" y="2470150"/>
          <p14:tracePt t="38884" x="4114800" y="2457450"/>
          <p14:tracePt t="38900" x="4197350" y="2438400"/>
          <p14:tracePt t="38917" x="4229100" y="2425700"/>
          <p14:tracePt t="38934" x="4267200" y="2419350"/>
          <p14:tracePt t="38951" x="4292600" y="2419350"/>
          <p14:tracePt t="38967" x="4330700" y="2413000"/>
          <p14:tracePt t="38984" x="4368800" y="2413000"/>
          <p14:tracePt t="39001" x="4425950" y="2393950"/>
          <p14:tracePt t="39017" x="4476750" y="2393950"/>
          <p14:tracePt t="39019" x="4495800" y="2393950"/>
          <p14:tracePt t="39034" x="4502150" y="2393950"/>
          <p14:tracePt t="39037" x="4521200" y="2393950"/>
          <p14:tracePt t="39051" x="4552950" y="2393950"/>
          <p14:tracePt t="39068" x="4584700" y="2393950"/>
          <p14:tracePt t="39084" x="4591050" y="2393950"/>
          <p14:tracePt t="39220" x="4533900" y="2393950"/>
          <p14:tracePt t="39228" x="4476750" y="2393950"/>
          <p14:tracePt t="39236" x="4406900" y="2393950"/>
          <p14:tracePt t="39250" x="4343400" y="2393950"/>
          <p14:tracePt t="39267" x="4095750" y="2393950"/>
          <p14:tracePt t="39284" x="3956050" y="2393950"/>
          <p14:tracePt t="39300" x="3835400" y="2393950"/>
          <p14:tracePt t="39317" x="3759200" y="2393950"/>
          <p14:tracePt t="39333" x="3702050" y="2393950"/>
          <p14:tracePt t="39350" x="3651250" y="2393950"/>
          <p14:tracePt t="39367" x="3625850" y="2393950"/>
          <p14:tracePt t="39384" x="3613150" y="2393950"/>
          <p14:tracePt t="39444" x="0" y="0"/>
        </p14:tracePtLst>
        <p14:tracePtLst>
          <p14:tracePt t="40247" x="5988050" y="2032000"/>
          <p14:tracePt t="40356" x="5988050" y="2038350"/>
          <p14:tracePt t="40364" x="5981700" y="2038350"/>
          <p14:tracePt t="40372" x="5969000" y="2038350"/>
          <p14:tracePt t="40384" x="5956300" y="2038350"/>
          <p14:tracePt t="40400" x="5930900" y="2057400"/>
          <p14:tracePt t="40417" x="5899150" y="2057400"/>
          <p14:tracePt t="40419" x="5892800" y="2063750"/>
          <p14:tracePt t="40434" x="5873750" y="2063750"/>
          <p14:tracePt t="40435" x="5854700" y="2076450"/>
          <p14:tracePt t="40450" x="5842000" y="2076450"/>
          <p14:tracePt t="40452" x="5816600" y="2076450"/>
          <p14:tracePt t="40467" x="5759450" y="2082800"/>
          <p14:tracePt t="40484" x="5708650" y="2089150"/>
          <p14:tracePt t="40500" x="5651500" y="2101850"/>
          <p14:tracePt t="40517" x="5588000" y="2108200"/>
          <p14:tracePt t="40534" x="5518150" y="2120900"/>
          <p14:tracePt t="40550" x="5454650" y="2133600"/>
          <p14:tracePt t="40567" x="5378450" y="2139950"/>
          <p14:tracePt t="40584" x="5302250" y="2159000"/>
          <p14:tracePt t="40600" x="5238750" y="2178050"/>
          <p14:tracePt t="40617" x="5181600" y="2190750"/>
          <p14:tracePt t="40619" x="5162550" y="2197100"/>
          <p14:tracePt t="40634" x="5130800" y="2197100"/>
          <p14:tracePt t="40650" x="5086350" y="2197100"/>
          <p14:tracePt t="40652" x="5054600" y="2203450"/>
          <p14:tracePt t="40667" x="5003800" y="2216150"/>
          <p14:tracePt t="40684" x="4921250" y="2235200"/>
          <p14:tracePt t="40700" x="4851400" y="2247900"/>
          <p14:tracePt t="40717" x="4787900" y="2254250"/>
          <p14:tracePt t="40734" x="4711700" y="2260600"/>
          <p14:tracePt t="40750" x="4654550" y="2273300"/>
          <p14:tracePt t="40767" x="4597400" y="2279650"/>
          <p14:tracePt t="40784" x="4546600" y="2279650"/>
          <p14:tracePt t="40800" x="4502150" y="2286000"/>
          <p14:tracePt t="40817" x="4476750" y="2292350"/>
          <p14:tracePt t="40820" x="4470400" y="2292350"/>
          <p14:tracePt t="40836" x="4457700" y="2292350"/>
          <p14:tracePt t="40852" x="4451350" y="2292350"/>
          <p14:tracePt t="40868" x="4445000" y="2298700"/>
          <p14:tracePt t="40886" x="4438650" y="2298700"/>
          <p14:tracePt t="40979" x="4432300" y="2298700"/>
          <p14:tracePt t="41012" x="4425950" y="2305050"/>
          <p14:tracePt t="41052" x="4438650" y="2305050"/>
          <p14:tracePt t="41060" x="4470400" y="2305050"/>
          <p14:tracePt t="41068" x="4527550" y="2305050"/>
          <p14:tracePt t="41084" x="4660900" y="2305050"/>
          <p14:tracePt t="41100" x="4806950" y="2305050"/>
          <p14:tracePt t="41117" x="4959350" y="2305050"/>
          <p14:tracePt t="41134" x="5067300" y="2305050"/>
          <p14:tracePt t="41150" x="5156200" y="2305050"/>
          <p14:tracePt t="41167" x="5238750" y="2305050"/>
          <p14:tracePt t="41184" x="5314950" y="2305050"/>
          <p14:tracePt t="41200" x="5410200" y="2298700"/>
          <p14:tracePt t="41217" x="5524500" y="2286000"/>
          <p14:tracePt t="41219" x="5575300" y="2279650"/>
          <p14:tracePt t="41235" x="5619750" y="2266950"/>
          <p14:tracePt t="41236" x="5664200" y="2266950"/>
          <p14:tracePt t="41250" x="5708650" y="2260600"/>
          <p14:tracePt t="41267" x="5810250" y="2254250"/>
          <p14:tracePt t="41284" x="5873750" y="2254250"/>
          <p14:tracePt t="41300" x="5956300" y="2254250"/>
          <p14:tracePt t="41317" x="6038850" y="2235200"/>
          <p14:tracePt t="41334" x="6108700" y="2222500"/>
          <p14:tracePt t="41350" x="6134100" y="2222500"/>
          <p14:tracePt t="41367" x="6159500" y="2209800"/>
          <p14:tracePt t="41384" x="6165850" y="2209800"/>
          <p14:tracePt t="41400" x="6172200" y="2209800"/>
          <p14:tracePt t="41417" x="6178550" y="2209800"/>
          <p14:tracePt t="41517" x="6184900" y="2203450"/>
          <p14:tracePt t="41556" x="6191250" y="2203450"/>
          <p14:tracePt t="41572" x="6184900" y="2197100"/>
          <p14:tracePt t="41580" x="6172200" y="2197100"/>
          <p14:tracePt t="41588" x="6146800" y="2197100"/>
          <p14:tracePt t="41600" x="6115050" y="2197100"/>
          <p14:tracePt t="41617" x="6032500" y="2197100"/>
          <p14:tracePt t="41634" x="5937250" y="2197100"/>
          <p14:tracePt t="41651" x="5854700" y="2197100"/>
          <p14:tracePt t="41667" x="5746750" y="2197100"/>
          <p14:tracePt t="41684" x="5657850" y="2197100"/>
          <p14:tracePt t="41700" x="5568950" y="2197100"/>
          <p14:tracePt t="41717" x="5473700" y="2209800"/>
          <p14:tracePt t="41734" x="5372100" y="2222500"/>
          <p14:tracePt t="41750" x="5276850" y="2241550"/>
          <p14:tracePt t="41767" x="5219700" y="2247900"/>
          <p14:tracePt t="41784" x="5149850" y="2254250"/>
          <p14:tracePt t="41800" x="5080000" y="2273300"/>
          <p14:tracePt t="41817" x="5010150" y="2279650"/>
          <p14:tracePt t="41834" x="4927600" y="2292350"/>
          <p14:tracePt t="41850" x="4851400" y="2305050"/>
          <p14:tracePt t="41867" x="4718050" y="2324100"/>
          <p14:tracePt t="41884" x="4648200" y="2336800"/>
          <p14:tracePt t="41900" x="4578350" y="2336800"/>
          <p14:tracePt t="41917" x="4533900" y="2343150"/>
          <p14:tracePt t="41934" x="4495800" y="2349500"/>
          <p14:tracePt t="41950" x="4464050" y="2355850"/>
          <p14:tracePt t="41967" x="4438650" y="2362200"/>
          <p14:tracePt t="41984" x="4406900" y="2362200"/>
          <p14:tracePt t="42000" x="4375150" y="2368550"/>
          <p14:tracePt t="42017" x="4356100" y="2374900"/>
          <p14:tracePt t="42034" x="4349750" y="2374900"/>
          <p14:tracePt t="42148" x="4337050" y="2374900"/>
          <p14:tracePt t="42173" x="4337050" y="2381250"/>
          <p14:tracePt t="42212" x="4362450" y="2381250"/>
          <p14:tracePt t="42220" x="4400550" y="2374900"/>
          <p14:tracePt t="42234" x="4451350" y="2368550"/>
          <p14:tracePt t="42251" x="4546600" y="2349500"/>
          <p14:tracePt t="42268" x="4724400" y="2336800"/>
          <p14:tracePt t="42284" x="4857750" y="2317750"/>
          <p14:tracePt t="42300" x="4984750" y="2298700"/>
          <p14:tracePt t="42317" x="5099050" y="2273300"/>
          <p14:tracePt t="42334" x="5194300" y="2254250"/>
          <p14:tracePt t="42350" x="5276850" y="2247900"/>
          <p14:tracePt t="42367" x="5365750" y="2235200"/>
          <p14:tracePt t="42383" x="5473700" y="2216150"/>
          <p14:tracePt t="42400" x="5556250" y="2203450"/>
          <p14:tracePt t="42417" x="5600700" y="2190750"/>
          <p14:tracePt t="42434" x="5664200" y="2184400"/>
          <p14:tracePt t="42435" x="5695950" y="2178050"/>
          <p14:tracePt t="42450" x="5740400" y="2165350"/>
          <p14:tracePt t="42467" x="5842000" y="2152650"/>
          <p14:tracePt t="42484" x="5905500" y="2146300"/>
          <p14:tracePt t="42500" x="5943600" y="2133600"/>
          <p14:tracePt t="42517" x="5969000" y="2133600"/>
          <p14:tracePt t="42718" x="5956300" y="2133600"/>
          <p14:tracePt t="42725" x="5924550" y="2133600"/>
          <p14:tracePt t="42734" x="5892800" y="2133600"/>
          <p14:tracePt t="42751" x="5803900" y="2133600"/>
          <p14:tracePt t="42767" x="5708650" y="2133600"/>
          <p14:tracePt t="42784" x="5607050" y="2133600"/>
          <p14:tracePt t="42800" x="5524500" y="2133600"/>
          <p14:tracePt t="42817" x="5429250" y="2133600"/>
          <p14:tracePt t="42834" x="5334000" y="2133600"/>
          <p14:tracePt t="42850" x="5251450" y="2146300"/>
          <p14:tracePt t="42852" x="5207000" y="2146300"/>
          <p14:tracePt t="42867" x="5124450" y="2165350"/>
          <p14:tracePt t="42884" x="5048250" y="2178050"/>
          <p14:tracePt t="42900" x="4991100" y="2178050"/>
          <p14:tracePt t="42918" x="4933950" y="2184400"/>
          <p14:tracePt t="42934" x="4889500" y="2190750"/>
          <p14:tracePt t="42951" x="4851400" y="2203450"/>
          <p14:tracePt t="42967" x="4838700" y="2203450"/>
          <p14:tracePt t="43076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False"/>
  <p:tag name="BRANCHTO" val="0"/>
</p:tagLst>
</file>

<file path=ppt/theme/theme1.xml><?xml version="1.0" encoding="utf-8"?>
<a:theme xmlns:a="http://schemas.openxmlformats.org/drawingml/2006/main" name="tp939[1]">
  <a:themeElements>
    <a:clrScheme name="tp939[1] 6">
      <a:dk1>
        <a:srgbClr val="000000"/>
      </a:dk1>
      <a:lt1>
        <a:srgbClr val="FFFFFF"/>
      </a:lt1>
      <a:dk2>
        <a:srgbClr val="000000"/>
      </a:dk2>
      <a:lt2>
        <a:srgbClr val="996633"/>
      </a:lt2>
      <a:accent1>
        <a:srgbClr val="CC9900"/>
      </a:accent1>
      <a:accent2>
        <a:srgbClr val="FFE28F"/>
      </a:accent2>
      <a:accent3>
        <a:srgbClr val="FFFFFF"/>
      </a:accent3>
      <a:accent4>
        <a:srgbClr val="000000"/>
      </a:accent4>
      <a:accent5>
        <a:srgbClr val="E2CAAA"/>
      </a:accent5>
      <a:accent6>
        <a:srgbClr val="E7CD81"/>
      </a:accent6>
      <a:hlink>
        <a:srgbClr val="996633"/>
      </a:hlink>
      <a:folHlink>
        <a:srgbClr val="FF9900"/>
      </a:folHlink>
    </a:clrScheme>
    <a:fontScheme name="tp939[1]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p939[1]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939[1]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939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939[1]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939[1] 5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CB7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D6A6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939[1] 6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28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CD81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373AC02-2978-493D-A5F3-7AF4E5DE21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di prodotti o servizi</Template>
  <TotalTime>2435</TotalTime>
  <Words>536</Words>
  <Application>Microsoft Office PowerPoint</Application>
  <PresentationFormat>Presentazione su schermo (4:3)</PresentationFormat>
  <Paragraphs>59</Paragraphs>
  <Slides>17</Slides>
  <Notes>0</Notes>
  <HiddenSlides>0</HiddenSlides>
  <MMClips>16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Cambria Math</vt:lpstr>
      <vt:lpstr>Garamond</vt:lpstr>
      <vt:lpstr>Times New Roman</vt:lpstr>
      <vt:lpstr>tp939[1]</vt:lpstr>
      <vt:lpstr>Presentazione standard di PowerPoint</vt:lpstr>
      <vt:lpstr>7 DoF (redundant manipulator)</vt:lpstr>
      <vt:lpstr>Why is useful the inverse kinematic?</vt:lpstr>
      <vt:lpstr>Example: Solution of Three-link Planar Arm</vt:lpstr>
      <vt:lpstr>An alternative geometric solution</vt:lpstr>
      <vt:lpstr>Solution of Manipulators with Spherical Wrist</vt:lpstr>
      <vt:lpstr>Presentazione standard di PowerPoint</vt:lpstr>
      <vt:lpstr>Presentazione standard di PowerPoint</vt:lpstr>
      <vt:lpstr>three consecutive revolute joint axes are parallel facilitate the solution</vt:lpstr>
      <vt:lpstr>Differential kinematics</vt:lpstr>
      <vt:lpstr>Presentazione standard di PowerPoint</vt:lpstr>
      <vt:lpstr>Jacobian of Typical Manipulator Structures</vt:lpstr>
      <vt:lpstr>Jacobian of Typical Manipulator Structures</vt:lpstr>
      <vt:lpstr>Kinematic Singularities</vt:lpstr>
      <vt:lpstr>Video di configurazione di singolarità</vt:lpstr>
      <vt:lpstr>Presentazione standard di PowerPoint</vt:lpstr>
      <vt:lpstr>two-link planar arm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 Robotica</dc:title>
  <dc:subject/>
  <dc:creator>Paolo Gallina</dc:creator>
  <cp:keywords/>
  <dc:description/>
  <cp:lastModifiedBy>Paolo</cp:lastModifiedBy>
  <cp:revision>170</cp:revision>
  <dcterms:created xsi:type="dcterms:W3CDTF">2015-02-16T14:54:53Z</dcterms:created>
  <dcterms:modified xsi:type="dcterms:W3CDTF">2020-03-12T12:23:41Z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TC010178481040</vt:lpwstr>
  </property>
</Properties>
</file>