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2"/>
  </p:sldMasterIdLst>
  <p:notesMasterIdLst>
    <p:notesMasterId r:id="rId16"/>
  </p:notesMasterIdLst>
  <p:sldIdLst>
    <p:sldId id="256" r:id="rId3"/>
    <p:sldId id="257" r:id="rId4"/>
    <p:sldId id="258" r:id="rId5"/>
    <p:sldId id="263" r:id="rId6"/>
    <p:sldId id="261" r:id="rId7"/>
    <p:sldId id="259" r:id="rId8"/>
    <p:sldId id="266" r:id="rId9"/>
    <p:sldId id="267" r:id="rId10"/>
    <p:sldId id="260" r:id="rId11"/>
    <p:sldId id="262" r:id="rId12"/>
    <p:sldId id="264" r:id="rId13"/>
    <p:sldId id="268" r:id="rId14"/>
    <p:sldId id="265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o Gallina" initials="PG" lastIdx="1" clrIdx="0">
    <p:extLst>
      <p:ext uri="{19B8F6BF-5375-455C-9EA6-DF929625EA0E}">
        <p15:presenceInfo xmlns:p15="http://schemas.microsoft.com/office/powerpoint/2012/main" userId="248f52814ebd34e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FF"/>
    <a:srgbClr val="FF3300"/>
    <a:srgbClr val="FF6633"/>
    <a:srgbClr val="FFFF00"/>
    <a:srgbClr val="009999"/>
    <a:srgbClr val="000000"/>
    <a:srgbClr val="CC9900"/>
    <a:srgbClr val="F8F8F8"/>
    <a:srgbClr val="FFFF99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00" autoAdjust="0"/>
  </p:normalViewPr>
  <p:slideViewPr>
    <p:cSldViewPr>
      <p:cViewPr varScale="1">
        <p:scale>
          <a:sx n="120" d="100"/>
          <a:sy n="120" d="100"/>
        </p:scale>
        <p:origin x="138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it-IT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37F1A9E-4834-40D8-A035-94EEA3DEF85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036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2057400"/>
          </a:xfrm>
        </p:spPr>
        <p:txBody>
          <a:bodyPr/>
          <a:lstStyle>
            <a:lvl1pPr algn="ctr">
              <a:defRPr sz="4800"/>
            </a:lvl1pPr>
          </a:lstStyle>
          <a:p>
            <a:pPr lvl="0"/>
            <a:r>
              <a:rPr lang="it-IT" noProof="0" smtClean="0"/>
              <a:t>Fare clic per modificare lo stile del titolo</a:t>
            </a:r>
          </a:p>
        </p:txBody>
      </p:sp>
      <p:sp>
        <p:nvSpPr>
          <p:cNvPr id="37891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5029200"/>
            <a:ext cx="6400800" cy="9144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37904" name="Rectangle 2064"/>
          <p:cNvSpPr>
            <a:spLocks noGrp="1" noChangeArrowheads="1"/>
          </p:cNvSpPr>
          <p:nvPr>
            <p:ph type="dt" sz="half" idx="2"/>
          </p:nvPr>
        </p:nvSpPr>
        <p:spPr>
          <a:xfrm>
            <a:off x="381000" y="6248400"/>
            <a:ext cx="19050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7905" name="Rectangle 206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7906" name="Rectangle 206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381000"/>
          </a:xfrm>
        </p:spPr>
        <p:txBody>
          <a:bodyPr anchor="b"/>
          <a:lstStyle>
            <a:lvl1pPr>
              <a:defRPr kumimoji="0">
                <a:solidFill>
                  <a:srgbClr val="000000"/>
                </a:solidFill>
                <a:latin typeface="+mn-lt"/>
              </a:defRPr>
            </a:lvl1pPr>
          </a:lstStyle>
          <a:p>
            <a:fld id="{92E43F01-D021-46C0-A194-136BD5C04AE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1" grpId="0" build="p" autoUpdateAnimBg="0" advAuto="0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8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78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C913C-957C-4BAF-AFDF-A4680CCA9E5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35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350" y="76200"/>
            <a:ext cx="1695450" cy="5867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"/>
            <a:ext cx="4933950" cy="5867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A5383-9C74-4648-B123-27E5541B178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393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0668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219200"/>
            <a:ext cx="6781800" cy="2286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3657600"/>
            <a:ext cx="6781800" cy="2286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708E58A-0B0D-4C78-9708-F0E9F7EE9B6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02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FB324-A349-45AE-B308-EADCA6D509E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502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036AFC-45A4-4F5D-864E-0A06D1DB0BB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0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219200"/>
            <a:ext cx="3314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3314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A8664-16A2-4BCA-99BC-E7966596523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80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C020A-11B5-4010-A3F4-95F4C85C7EE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574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65006-B210-4746-8A9A-360966253D0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43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67AB7-6620-4CD9-8207-C0A037F3235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83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E0493-6A4F-4A23-A541-4BF2CBD37F8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8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C8DCB-760B-46B6-97C0-362CECFE6CC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51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6200"/>
            <a:ext cx="6781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219200"/>
            <a:ext cx="6781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36886" name="Rectangle 104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/>
            </a:lvl1pPr>
          </a:lstStyle>
          <a:p>
            <a:endParaRPr lang="it-IT"/>
          </a:p>
        </p:txBody>
      </p:sp>
      <p:sp>
        <p:nvSpPr>
          <p:cNvPr id="36887" name="Rectangle 104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/>
            </a:lvl1pPr>
          </a:lstStyle>
          <a:p>
            <a:endParaRPr lang="it-IT"/>
          </a:p>
        </p:txBody>
      </p:sp>
      <p:sp>
        <p:nvSpPr>
          <p:cNvPr id="36888" name="Rectangle 104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400"/>
            </a:lvl1pPr>
          </a:lstStyle>
          <a:p>
            <a:fld id="{A115A38B-E1D0-4CB2-ADC3-FEFEC3639162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6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1124744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with the manipulator at an </a:t>
            </a:r>
            <a:r>
              <a:rPr lang="en-US" dirty="0">
                <a:solidFill>
                  <a:srgbClr val="FF0000"/>
                </a:solidFill>
              </a:rPr>
              <a:t>equilibrium </a:t>
            </a:r>
            <a:r>
              <a:rPr lang="en-US" dirty="0" smtClean="0">
                <a:solidFill>
                  <a:srgbClr val="FF0000"/>
                </a:solidFill>
              </a:rPr>
              <a:t>configuration,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etermine </a:t>
            </a:r>
            <a:r>
              <a:rPr lang="en-US" dirty="0">
                <a:solidFill>
                  <a:srgbClr val="000000"/>
                </a:solidFill>
              </a:rPr>
              <a:t>the relationship </a:t>
            </a:r>
            <a:r>
              <a:rPr lang="en-US" dirty="0" smtClean="0">
                <a:solidFill>
                  <a:srgbClr val="000000"/>
                </a:solidFill>
              </a:rPr>
              <a:t>between: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generalized forces </a:t>
            </a:r>
            <a:r>
              <a:rPr lang="en-US" dirty="0">
                <a:solidFill>
                  <a:srgbClr val="000000"/>
                </a:solidFill>
              </a:rPr>
              <a:t>applied to the </a:t>
            </a:r>
            <a:r>
              <a:rPr lang="en-US" dirty="0">
                <a:solidFill>
                  <a:srgbClr val="FF0000"/>
                </a:solidFill>
              </a:rPr>
              <a:t>end-effector </a:t>
            </a:r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dirty="0">
                <a:solidFill>
                  <a:srgbClr val="000000"/>
                </a:solidFill>
              </a:rPr>
              <a:t>the generalized forces applied to the </a:t>
            </a:r>
            <a:r>
              <a:rPr lang="en-US" dirty="0">
                <a:solidFill>
                  <a:srgbClr val="FF0000"/>
                </a:solidFill>
              </a:rPr>
              <a:t>joints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(forces for prismatic joints</a:t>
            </a:r>
            <a:r>
              <a:rPr lang="en-US" smtClean="0">
                <a:solidFill>
                  <a:srgbClr val="000000"/>
                </a:solidFill>
              </a:rPr>
              <a:t>)  (</a:t>
            </a:r>
            <a:r>
              <a:rPr lang="en-US" dirty="0" smtClean="0">
                <a:solidFill>
                  <a:srgbClr val="000000"/>
                </a:solidFill>
              </a:rPr>
              <a:t>torques </a:t>
            </a:r>
            <a:r>
              <a:rPr lang="en-US" dirty="0">
                <a:solidFill>
                  <a:srgbClr val="000000"/>
                </a:solidFill>
              </a:rPr>
              <a:t>for revolute </a:t>
            </a:r>
            <a:r>
              <a:rPr lang="en-US" dirty="0" smtClean="0">
                <a:solidFill>
                  <a:srgbClr val="000000"/>
                </a:solidFill>
              </a:rPr>
              <a:t>joints)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07704" y="404664"/>
            <a:ext cx="1374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STATICS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3528" y="3356992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Principle </a:t>
            </a:r>
            <a:r>
              <a:rPr lang="en-US" dirty="0">
                <a:solidFill>
                  <a:srgbClr val="FF0000"/>
                </a:solidFill>
              </a:rPr>
              <a:t>of virtual work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3933056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As for the </a:t>
            </a:r>
            <a:r>
              <a:rPr lang="en-US" dirty="0">
                <a:solidFill>
                  <a:srgbClr val="FF0000"/>
                </a:solidFill>
              </a:rPr>
              <a:t>joint torques</a:t>
            </a:r>
            <a:r>
              <a:rPr lang="en-US" dirty="0">
                <a:solidFill>
                  <a:srgbClr val="000000"/>
                </a:solidFill>
              </a:rPr>
              <a:t>, the elementary work associated with them is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3933056"/>
            <a:ext cx="1362075" cy="48577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 bwMode="auto">
          <a:xfrm>
            <a:off x="6653463" y="2707105"/>
            <a:ext cx="1072962" cy="1359569"/>
          </a:xfrm>
          <a:custGeom>
            <a:avLst/>
            <a:gdLst>
              <a:gd name="connsiteX0" fmla="*/ 0 w 1072962"/>
              <a:gd name="connsiteY0" fmla="*/ 0 h 1359569"/>
              <a:gd name="connsiteX1" fmla="*/ 1010653 w 1072962"/>
              <a:gd name="connsiteY1" fmla="*/ 336884 h 1359569"/>
              <a:gd name="connsiteX2" fmla="*/ 878305 w 1072962"/>
              <a:gd name="connsiteY2" fmla="*/ 1359569 h 135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2962" h="1359569">
                <a:moveTo>
                  <a:pt x="0" y="0"/>
                </a:moveTo>
                <a:cubicBezTo>
                  <a:pt x="432134" y="55144"/>
                  <a:pt x="864269" y="110289"/>
                  <a:pt x="1010653" y="336884"/>
                </a:cubicBezTo>
                <a:cubicBezTo>
                  <a:pt x="1157037" y="563479"/>
                  <a:pt x="1017671" y="961524"/>
                  <a:pt x="878305" y="135956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4869160"/>
            <a:ext cx="2333625" cy="504825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 bwMode="auto">
          <a:xfrm>
            <a:off x="6677526" y="1822695"/>
            <a:ext cx="2052790" cy="3098221"/>
          </a:xfrm>
          <a:custGeom>
            <a:avLst/>
            <a:gdLst>
              <a:gd name="connsiteX0" fmla="*/ 0 w 2052790"/>
              <a:gd name="connsiteY0" fmla="*/ 114389 h 3098221"/>
              <a:gd name="connsiteX1" fmla="*/ 1684421 w 2052790"/>
              <a:gd name="connsiteY1" fmla="*/ 162516 h 3098221"/>
              <a:gd name="connsiteX2" fmla="*/ 2045369 w 2052790"/>
              <a:gd name="connsiteY2" fmla="*/ 1678494 h 3098221"/>
              <a:gd name="connsiteX3" fmla="*/ 1503948 w 2052790"/>
              <a:gd name="connsiteY3" fmla="*/ 2797431 h 3098221"/>
              <a:gd name="connsiteX4" fmla="*/ 721895 w 2052790"/>
              <a:gd name="connsiteY4" fmla="*/ 2881652 h 3098221"/>
              <a:gd name="connsiteX5" fmla="*/ 517358 w 2052790"/>
              <a:gd name="connsiteY5" fmla="*/ 3098221 h 3098221"/>
              <a:gd name="connsiteX6" fmla="*/ 517358 w 2052790"/>
              <a:gd name="connsiteY6" fmla="*/ 3098221 h 309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2790" h="3098221">
                <a:moveTo>
                  <a:pt x="0" y="114389"/>
                </a:moveTo>
                <a:cubicBezTo>
                  <a:pt x="671763" y="8110"/>
                  <a:pt x="1343526" y="-98168"/>
                  <a:pt x="1684421" y="162516"/>
                </a:cubicBezTo>
                <a:cubicBezTo>
                  <a:pt x="2025316" y="423200"/>
                  <a:pt x="2075448" y="1239342"/>
                  <a:pt x="2045369" y="1678494"/>
                </a:cubicBezTo>
                <a:cubicBezTo>
                  <a:pt x="2015290" y="2117647"/>
                  <a:pt x="1724527" y="2596905"/>
                  <a:pt x="1503948" y="2797431"/>
                </a:cubicBezTo>
                <a:cubicBezTo>
                  <a:pt x="1283369" y="2997957"/>
                  <a:pt x="886327" y="2831520"/>
                  <a:pt x="721895" y="2881652"/>
                </a:cubicBezTo>
                <a:cubicBezTo>
                  <a:pt x="557463" y="2931784"/>
                  <a:pt x="517358" y="3098221"/>
                  <a:pt x="517358" y="3098221"/>
                </a:cubicBezTo>
                <a:lnTo>
                  <a:pt x="517358" y="3098221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4128" y="5589240"/>
            <a:ext cx="21844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Forces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</a:p>
          <a:p>
            <a:r>
              <a:rPr lang="it-IT" dirty="0" smtClean="0">
                <a:solidFill>
                  <a:srgbClr val="000000"/>
                </a:solidFill>
              </a:rPr>
              <a:t>(</a:t>
            </a:r>
            <a:r>
              <a:rPr lang="it-IT" dirty="0" err="1" smtClean="0">
                <a:solidFill>
                  <a:srgbClr val="000000"/>
                </a:solidFill>
              </a:rPr>
              <a:t>at</a:t>
            </a:r>
            <a:r>
              <a:rPr lang="it-IT" dirty="0" smtClean="0">
                <a:solidFill>
                  <a:srgbClr val="000000"/>
                </a:solidFill>
              </a:rPr>
              <a:t> end-</a:t>
            </a:r>
            <a:r>
              <a:rPr lang="it-IT" dirty="0" err="1" smtClean="0">
                <a:solidFill>
                  <a:srgbClr val="000000"/>
                </a:solidFill>
              </a:rPr>
              <a:t>effector</a:t>
            </a:r>
            <a:r>
              <a:rPr lang="it-IT" dirty="0" smtClean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164288" y="5589240"/>
            <a:ext cx="1248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Torques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4" idx="0"/>
          </p:cNvCxnSpPr>
          <p:nvPr/>
        </p:nvCxnSpPr>
        <p:spPr bwMode="auto">
          <a:xfrm flipH="1" flipV="1">
            <a:off x="6588228" y="5229200"/>
            <a:ext cx="228122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>
            <a:stCxn id="15" idx="0"/>
          </p:cNvCxnSpPr>
          <p:nvPr/>
        </p:nvCxnSpPr>
        <p:spPr bwMode="auto">
          <a:xfrm flipH="1" flipV="1">
            <a:off x="7452321" y="5301208"/>
            <a:ext cx="336177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5805264"/>
            <a:ext cx="3038475" cy="75247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39552" y="5301208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Introducing</a:t>
            </a:r>
            <a:r>
              <a:rPr lang="it-IT" dirty="0" smtClean="0">
                <a:solidFill>
                  <a:srgbClr val="000000"/>
                </a:solidFill>
              </a:rPr>
              <a:t> the </a:t>
            </a:r>
            <a:r>
              <a:rPr lang="it-IT" dirty="0" err="1" smtClean="0">
                <a:solidFill>
                  <a:srgbClr val="000000"/>
                </a:solidFill>
              </a:rPr>
              <a:t>geometric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jacobian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4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767"/>
    </mc:Choice>
    <mc:Fallback xmlns="">
      <p:transition spd="slow" advTm="559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2635" x="3721100" y="2279650"/>
          <p14:tracePt t="112648" x="3714750" y="2279650"/>
          <p14:tracePt t="112656" x="3708400" y="2279650"/>
          <p14:tracePt t="112664" x="3670300" y="2279650"/>
          <p14:tracePt t="112677" x="3644900" y="2286000"/>
          <p14:tracePt t="112694" x="3581400" y="2292350"/>
          <p14:tracePt t="112710" x="3486150" y="2298700"/>
          <p14:tracePt t="112727" x="3384550" y="2298700"/>
          <p14:tracePt t="112728" x="3333750" y="2298700"/>
          <p14:tracePt t="112744" x="3238500" y="2298700"/>
          <p14:tracePt t="112760" x="3162300" y="2298700"/>
          <p14:tracePt t="112777" x="3073400" y="2298700"/>
          <p14:tracePt t="112794" x="2990850" y="2292350"/>
          <p14:tracePt t="112811" x="2921000" y="2286000"/>
          <p14:tracePt t="112827" x="2844800" y="2286000"/>
          <p14:tracePt t="112844" x="2755900" y="2286000"/>
          <p14:tracePt t="112861" x="2679700" y="2273300"/>
          <p14:tracePt t="112877" x="2603500" y="2260600"/>
          <p14:tracePt t="112894" x="2533650" y="2247900"/>
          <p14:tracePt t="112910" x="2438400" y="2228850"/>
          <p14:tracePt t="112927" x="2349500" y="2216150"/>
          <p14:tracePt t="112928" x="2305050" y="2209800"/>
          <p14:tracePt t="112944" x="2190750" y="2184400"/>
          <p14:tracePt t="112961" x="2108200" y="2178050"/>
          <p14:tracePt t="112977" x="2044700" y="2159000"/>
          <p14:tracePt t="112994" x="2006600" y="2159000"/>
          <p14:tracePt t="113010" x="1949450" y="2139950"/>
          <p14:tracePt t="113027" x="1892300" y="2127250"/>
          <p14:tracePt t="113044" x="1828800" y="2101850"/>
          <p14:tracePt t="113060" x="1765300" y="2095500"/>
          <p14:tracePt t="113077" x="1727200" y="2076450"/>
          <p14:tracePt t="113094" x="1682750" y="2070100"/>
          <p14:tracePt t="113111" x="1657350" y="2057400"/>
          <p14:tracePt t="113127" x="1631950" y="2044700"/>
          <p14:tracePt t="113225" x="1625600" y="2044700"/>
          <p14:tracePt t="113265" x="1625600" y="2032000"/>
          <p14:tracePt t="113273" x="1631950" y="2000250"/>
          <p14:tracePt t="113283" x="1670050" y="1981200"/>
          <p14:tracePt t="113294" x="1695450" y="1974850"/>
          <p14:tracePt t="113310" x="1784350" y="1949450"/>
          <p14:tracePt t="113327" x="1866900" y="1936750"/>
          <p14:tracePt t="113328" x="1936750" y="1917700"/>
          <p14:tracePt t="113344" x="2063750" y="1905000"/>
          <p14:tracePt t="113360" x="2190750" y="1898650"/>
          <p14:tracePt t="113377" x="2298700" y="1898650"/>
          <p14:tracePt t="113394" x="2413000" y="1898650"/>
          <p14:tracePt t="113410" x="2514600" y="1898650"/>
          <p14:tracePt t="113427" x="2622550" y="1898650"/>
          <p14:tracePt t="113444" x="2743200" y="1898650"/>
          <p14:tracePt t="113460" x="2851150" y="1898650"/>
          <p14:tracePt t="113477" x="2984500" y="1898650"/>
          <p14:tracePt t="113494" x="3105150" y="1898650"/>
          <p14:tracePt t="113510" x="3225800" y="1898650"/>
          <p14:tracePt t="113527" x="3340100" y="1898650"/>
          <p14:tracePt t="113528" x="3397250" y="1911350"/>
          <p14:tracePt t="113544" x="3498850" y="1917700"/>
          <p14:tracePt t="113560" x="3556000" y="1930400"/>
          <p14:tracePt t="113577" x="3587750" y="1936750"/>
          <p14:tracePt t="113594" x="3606800" y="1949450"/>
          <p14:tracePt t="113611" x="3632200" y="1962150"/>
          <p14:tracePt t="113627" x="3657600" y="1974850"/>
          <p14:tracePt t="113644" x="3702050" y="1987550"/>
          <p14:tracePt t="113660" x="3727450" y="2006600"/>
          <p14:tracePt t="113677" x="3759200" y="2019300"/>
          <p14:tracePt t="113694" x="3778250" y="2032000"/>
          <p14:tracePt t="113753" x="3790950" y="2044700"/>
          <p14:tracePt t="113760" x="3790950" y="2070100"/>
          <p14:tracePt t="113768" x="3790950" y="2089150"/>
          <p14:tracePt t="113777" x="3790950" y="2108200"/>
          <p14:tracePt t="113794" x="3759200" y="2159000"/>
          <p14:tracePt t="113810" x="3708400" y="2209800"/>
          <p14:tracePt t="113827" x="3657600" y="2254250"/>
          <p14:tracePt t="113844" x="3594100" y="2286000"/>
          <p14:tracePt t="113861" x="3511550" y="2311400"/>
          <p14:tracePt t="113877" x="3403600" y="2330450"/>
          <p14:tracePt t="113894" x="3282950" y="2349500"/>
          <p14:tracePt t="113910" x="3149600" y="2362200"/>
          <p14:tracePt t="113927" x="3028950" y="2362200"/>
          <p14:tracePt t="113944" x="2832100" y="2362200"/>
          <p14:tracePt t="113960" x="2724150" y="2362200"/>
          <p14:tracePt t="113977" x="2603500" y="2362200"/>
          <p14:tracePt t="113994" x="2495550" y="2362200"/>
          <p14:tracePt t="114010" x="2393950" y="2362200"/>
          <p14:tracePt t="114027" x="2273300" y="2362200"/>
          <p14:tracePt t="114044" x="2171700" y="2362200"/>
          <p14:tracePt t="114060" x="2082800" y="2362200"/>
          <p14:tracePt t="114077" x="2019300" y="2362200"/>
          <p14:tracePt t="114094" x="1962150" y="2362200"/>
          <p14:tracePt t="114110" x="1892300" y="2362200"/>
          <p14:tracePt t="114127" x="1816100" y="2355850"/>
          <p14:tracePt t="114144" x="1670050" y="2349500"/>
          <p14:tracePt t="114161" x="1581150" y="2343150"/>
          <p14:tracePt t="114177" x="1530350" y="2336800"/>
          <p14:tracePt t="114194" x="1492250" y="2324100"/>
          <p14:tracePt t="114210" x="1485900" y="2317750"/>
          <p14:tracePt t="114227" x="1479550" y="2317750"/>
          <p14:tracePt t="114244" x="1473200" y="2311400"/>
          <p14:tracePt t="114260" x="1466850" y="2305050"/>
          <p14:tracePt t="114416" x="1460500" y="2298700"/>
          <p14:tracePt t="114424" x="1460500" y="2286000"/>
          <p14:tracePt t="114432" x="1460500" y="2260600"/>
          <p14:tracePt t="114444" x="1460500" y="2254250"/>
          <p14:tracePt t="114460" x="1492250" y="2216150"/>
          <p14:tracePt t="114477" x="1536700" y="2171700"/>
          <p14:tracePt t="114494" x="1555750" y="2152650"/>
          <p14:tracePt t="114510" x="1587500" y="2133600"/>
          <p14:tracePt t="114512" x="1612900" y="2120900"/>
          <p14:tracePt t="114527" x="1644650" y="2108200"/>
          <p14:tracePt t="114528" x="1670050" y="2101850"/>
          <p14:tracePt t="114544" x="1752600" y="2076450"/>
          <p14:tracePt t="114560" x="1828800" y="2070100"/>
          <p14:tracePt t="114577" x="1911350" y="2057400"/>
          <p14:tracePt t="114594" x="2000250" y="2044700"/>
          <p14:tracePt t="114610" x="2070100" y="2038350"/>
          <p14:tracePt t="114627" x="2146300" y="2038350"/>
          <p14:tracePt t="114644" x="2216150" y="2038350"/>
          <p14:tracePt t="114661" x="2292350" y="2038350"/>
          <p14:tracePt t="114677" x="2393950" y="2038350"/>
          <p14:tracePt t="114694" x="2520950" y="2038350"/>
          <p14:tracePt t="114710" x="2628900" y="2038350"/>
          <p14:tracePt t="114712" x="2673350" y="2038350"/>
          <p14:tracePt t="114727" x="2705100" y="2038350"/>
          <p14:tracePt t="114728" x="2749550" y="2038350"/>
          <p14:tracePt t="114744" x="2800350" y="2038350"/>
          <p14:tracePt t="114760" x="2857500" y="2038350"/>
          <p14:tracePt t="114777" x="2940050" y="2038350"/>
          <p14:tracePt t="114794" x="3022600" y="2038350"/>
          <p14:tracePt t="114811" x="3086100" y="2038350"/>
          <p14:tracePt t="114827" x="3130550" y="2038350"/>
          <p14:tracePt t="114844" x="3155950" y="2038350"/>
          <p14:tracePt t="114860" x="3187700" y="2044700"/>
          <p14:tracePt t="114877" x="3225800" y="2057400"/>
          <p14:tracePt t="114894" x="3263900" y="2070100"/>
          <p14:tracePt t="114910" x="3308350" y="2076450"/>
          <p14:tracePt t="114912" x="3327400" y="2089150"/>
          <p14:tracePt t="114927" x="3340100" y="2095500"/>
          <p14:tracePt t="114944" x="3390900" y="2114550"/>
          <p14:tracePt t="114960" x="3409950" y="2120900"/>
          <p14:tracePt t="114977" x="3460750" y="2146300"/>
          <p14:tracePt t="114994" x="3479800" y="2165350"/>
          <p14:tracePt t="115011" x="3505200" y="2184400"/>
          <p14:tracePt t="115027" x="3511550" y="2190750"/>
          <p14:tracePt t="115044" x="3517900" y="2197100"/>
          <p14:tracePt t="115160" x="3524250" y="2197100"/>
          <p14:tracePt t="115184" x="3524250" y="2209800"/>
          <p14:tracePt t="115192" x="3524250" y="2228850"/>
          <p14:tracePt t="115200" x="3524250" y="2247900"/>
          <p14:tracePt t="115210" x="3524250" y="2254250"/>
          <p14:tracePt t="115227" x="3517900" y="2279650"/>
          <p14:tracePt t="115244" x="3473450" y="2305050"/>
          <p14:tracePt t="115260" x="3416300" y="2311400"/>
          <p14:tracePt t="115277" x="3346450" y="2330450"/>
          <p14:tracePt t="115294" x="3257550" y="2343150"/>
          <p14:tracePt t="115310" x="3155950" y="2355850"/>
          <p14:tracePt t="115327" x="3035300" y="2368550"/>
          <p14:tracePt t="115329" x="2965450" y="2368550"/>
          <p14:tracePt t="115344" x="2857500" y="2368550"/>
          <p14:tracePt t="115361" x="2730500" y="2368550"/>
          <p14:tracePt t="115377" x="2635250" y="2368550"/>
          <p14:tracePt t="115394" x="2533650" y="2368550"/>
          <p14:tracePt t="115410" x="2413000" y="2368550"/>
          <p14:tracePt t="115427" x="2324100" y="2368550"/>
          <p14:tracePt t="115444" x="2228850" y="2368550"/>
          <p14:tracePt t="115460" x="2146300" y="2368550"/>
          <p14:tracePt t="115477" x="2063750" y="2368550"/>
          <p14:tracePt t="115494" x="1981200" y="2368550"/>
          <p14:tracePt t="115510" x="1905000" y="2368550"/>
          <p14:tracePt t="115527" x="1835150" y="2368550"/>
          <p14:tracePt t="115528" x="1790700" y="2362200"/>
          <p14:tracePt t="115544" x="1720850" y="2355850"/>
          <p14:tracePt t="115560" x="1657350" y="2349500"/>
          <p14:tracePt t="115577" x="1606550" y="2349500"/>
          <p14:tracePt t="115594" x="1562100" y="2336800"/>
          <p14:tracePt t="115611" x="1543050" y="2330450"/>
          <p14:tracePt t="115627" x="1536700" y="2330450"/>
          <p14:tracePt t="115644" x="1530350" y="2330450"/>
          <p14:tracePt t="115660" x="1517650" y="2324100"/>
          <p14:tracePt t="115677" x="1511300" y="2324100"/>
          <p14:tracePt t="115800" x="0" y="0"/>
        </p14:tracePtLst>
        <p14:tracePtLst>
          <p14:tracePt t="126584" x="5581650" y="1536700"/>
          <p14:tracePt t="126762" x="5568950" y="1536700"/>
          <p14:tracePt t="126771" x="5562600" y="1536700"/>
          <p14:tracePt t="126778" x="5556250" y="1536700"/>
          <p14:tracePt t="126794" x="5524500" y="1555750"/>
          <p14:tracePt t="126810" x="5499100" y="1562100"/>
          <p14:tracePt t="126827" x="5461000" y="1568450"/>
          <p14:tracePt t="126844" x="5429250" y="1581150"/>
          <p14:tracePt t="126860" x="5384800" y="1581150"/>
          <p14:tracePt t="126877" x="5295900" y="1587500"/>
          <p14:tracePt t="126894" x="5226050" y="1606550"/>
          <p14:tracePt t="126910" x="5143500" y="1612900"/>
          <p14:tracePt t="126927" x="5099050" y="1619250"/>
          <p14:tracePt t="126944" x="5060950" y="1619250"/>
          <p14:tracePt t="126961" x="5016500" y="1619250"/>
          <p14:tracePt t="126977" x="4978400" y="1619250"/>
          <p14:tracePt t="126994" x="4940300" y="1619250"/>
          <p14:tracePt t="127010" x="4876800" y="1619250"/>
          <p14:tracePt t="127027" x="4794250" y="1619250"/>
          <p14:tracePt t="127044" x="4737100" y="1619250"/>
          <p14:tracePt t="127060" x="4692650" y="1619250"/>
          <p14:tracePt t="127077" x="4641850" y="1612900"/>
          <p14:tracePt t="127094" x="4597400" y="1606550"/>
          <p14:tracePt t="127111" x="4565650" y="1606550"/>
          <p14:tracePt t="127112" x="4552950" y="1606550"/>
          <p14:tracePt t="127127" x="4533900" y="1606550"/>
          <p14:tracePt t="127144" x="4464050" y="1606550"/>
          <p14:tracePt t="127160" x="4425950" y="1600200"/>
          <p14:tracePt t="127177" x="4375150" y="1581150"/>
          <p14:tracePt t="127194" x="4324350" y="1574800"/>
          <p14:tracePt t="127211" x="4286250" y="1574800"/>
          <p14:tracePt t="127227" x="4248150" y="1555750"/>
          <p14:tracePt t="127244" x="4222750" y="1555750"/>
          <p14:tracePt t="127260" x="4191000" y="1536700"/>
          <p14:tracePt t="127277" x="4146550" y="1524000"/>
          <p14:tracePt t="127294" x="4114800" y="1511300"/>
          <p14:tracePt t="127310" x="4095750" y="1498600"/>
          <p14:tracePt t="127327" x="4076700" y="1485900"/>
          <p14:tracePt t="127344" x="4070350" y="1485900"/>
          <p14:tracePt t="127360" x="4070350" y="1473200"/>
          <p14:tracePt t="127377" x="4070350" y="1447800"/>
          <p14:tracePt t="127394" x="4070350" y="1435100"/>
          <p14:tracePt t="127411" x="4070350" y="1409700"/>
          <p14:tracePt t="127427" x="4070350" y="1390650"/>
          <p14:tracePt t="127444" x="4076700" y="1352550"/>
          <p14:tracePt t="127461" x="4114800" y="1289050"/>
          <p14:tracePt t="127477" x="4146550" y="1238250"/>
          <p14:tracePt t="127494" x="4184650" y="1200150"/>
          <p14:tracePt t="127510" x="4222750" y="1174750"/>
          <p14:tracePt t="127527" x="4248150" y="1155700"/>
          <p14:tracePt t="127544" x="4292600" y="1136650"/>
          <p14:tracePt t="127560" x="4349750" y="1130300"/>
          <p14:tracePt t="127577" x="4445000" y="1111250"/>
          <p14:tracePt t="127594" x="4565650" y="1092200"/>
          <p14:tracePt t="127611" x="4648200" y="1066800"/>
          <p14:tracePt t="127627" x="4762500" y="1060450"/>
          <p14:tracePt t="127644" x="4864100" y="1060450"/>
          <p14:tracePt t="127660" x="4953000" y="1060450"/>
          <p14:tracePt t="127677" x="5054600" y="1060450"/>
          <p14:tracePt t="127694" x="5181600" y="1060450"/>
          <p14:tracePt t="127711" x="5283200" y="1060450"/>
          <p14:tracePt t="127712" x="5353050" y="1060450"/>
          <p14:tracePt t="127727" x="5403850" y="1047750"/>
          <p14:tracePt t="127744" x="5568950" y="1047750"/>
          <p14:tracePt t="127760" x="5689600" y="1047750"/>
          <p14:tracePt t="127777" x="5810250" y="1047750"/>
          <p14:tracePt t="127794" x="5949950" y="1047750"/>
          <p14:tracePt t="127810" x="6108700" y="1047750"/>
          <p14:tracePt t="127827" x="6261100" y="1047750"/>
          <p14:tracePt t="127844" x="6400800" y="1047750"/>
          <p14:tracePt t="127860" x="6527800" y="1047750"/>
          <p14:tracePt t="127877" x="6635750" y="1047750"/>
          <p14:tracePt t="127894" x="6743700" y="1047750"/>
          <p14:tracePt t="127910" x="6858000" y="1054100"/>
          <p14:tracePt t="127927" x="6985000" y="1073150"/>
          <p14:tracePt t="127944" x="7143750" y="1092200"/>
          <p14:tracePt t="127960" x="7213600" y="1111250"/>
          <p14:tracePt t="127977" x="7277100" y="1130300"/>
          <p14:tracePt t="127994" x="7327900" y="1149350"/>
          <p14:tracePt t="128010" x="7378700" y="1181100"/>
          <p14:tracePt t="128028" x="7429500" y="1206500"/>
          <p14:tracePt t="128044" x="7473950" y="1225550"/>
          <p14:tracePt t="128061" x="7486650" y="1231900"/>
          <p14:tracePt t="128077" x="7499350" y="1238250"/>
          <p14:tracePt t="128094" x="7499350" y="1244600"/>
          <p14:tracePt t="128160" x="7505700" y="1250950"/>
          <p14:tracePt t="128168" x="7505700" y="1263650"/>
          <p14:tracePt t="128177" x="7505700" y="1282700"/>
          <p14:tracePt t="128194" x="7473950" y="1320800"/>
          <p14:tracePt t="128210" x="7410450" y="1352550"/>
          <p14:tracePt t="128227" x="7315200" y="1397000"/>
          <p14:tracePt t="128244" x="7207250" y="1435100"/>
          <p14:tracePt t="128260" x="7073900" y="1466850"/>
          <p14:tracePt t="128277" x="6921500" y="1504950"/>
          <p14:tracePt t="128294" x="6762750" y="1517650"/>
          <p14:tracePt t="128311" x="6597650" y="1549400"/>
          <p14:tracePt t="128327" x="6438900" y="1555750"/>
          <p14:tracePt t="128329" x="6369050" y="1555750"/>
          <p14:tracePt t="128344" x="6242050" y="1555750"/>
          <p14:tracePt t="128360" x="6134100" y="1555750"/>
          <p14:tracePt t="128377" x="6032500" y="1555750"/>
          <p14:tracePt t="128394" x="5962650" y="1555750"/>
          <p14:tracePt t="128411" x="5886450" y="1555750"/>
          <p14:tracePt t="128427" x="5816600" y="1555750"/>
          <p14:tracePt t="128444" x="5734050" y="1555750"/>
          <p14:tracePt t="128461" x="5638800" y="1555750"/>
          <p14:tracePt t="128477" x="5549900" y="1555750"/>
          <p14:tracePt t="128494" x="5448300" y="1555750"/>
          <p14:tracePt t="128511" x="5340350" y="1555750"/>
          <p14:tracePt t="128527" x="5232400" y="1555750"/>
          <p14:tracePt t="128528" x="5181600" y="1555750"/>
          <p14:tracePt t="128544" x="5092700" y="1555750"/>
          <p14:tracePt t="128561" x="5010150" y="1555750"/>
          <p14:tracePt t="128577" x="4914900" y="1555750"/>
          <p14:tracePt t="128594" x="4813300" y="1555750"/>
          <p14:tracePt t="128610" x="4679950" y="1549400"/>
          <p14:tracePt t="128627" x="4559300" y="1530350"/>
          <p14:tracePt t="128644" x="4464050" y="1524000"/>
          <p14:tracePt t="128661" x="4381500" y="1511300"/>
          <p14:tracePt t="128677" x="4311650" y="1504950"/>
          <p14:tracePt t="128694" x="4235450" y="1492250"/>
          <p14:tracePt t="128696" x="4197350" y="1479550"/>
          <p14:tracePt t="128710" x="4159250" y="1479550"/>
          <p14:tracePt t="128727" x="4083050" y="1466850"/>
          <p14:tracePt t="128728" x="4064000" y="1466850"/>
          <p14:tracePt t="128744" x="4019550" y="1454150"/>
          <p14:tracePt t="128760" x="4006850" y="1447800"/>
          <p14:tracePt t="128832" x="4000500" y="1447800"/>
          <p14:tracePt t="128840" x="4000500" y="1422400"/>
          <p14:tracePt t="128848" x="4000500" y="1403350"/>
          <p14:tracePt t="128860" x="4000500" y="1384300"/>
          <p14:tracePt t="128877" x="4013200" y="1333500"/>
          <p14:tracePt t="128894" x="4038600" y="1282700"/>
          <p14:tracePt t="128910" x="4095750" y="1212850"/>
          <p14:tracePt t="128927" x="4165600" y="1162050"/>
          <p14:tracePt t="128928" x="4203700" y="1136650"/>
          <p14:tracePt t="128944" x="4260850" y="1104900"/>
          <p14:tracePt t="128960" x="4337050" y="1079500"/>
          <p14:tracePt t="128977" x="4432300" y="1066800"/>
          <p14:tracePt t="128994" x="4565650" y="1054100"/>
          <p14:tracePt t="129010" x="4705350" y="1054100"/>
          <p14:tracePt t="129027" x="4845050" y="1054100"/>
          <p14:tracePt t="129044" x="4978400" y="1054100"/>
          <p14:tracePt t="129060" x="5118100" y="1054100"/>
          <p14:tracePt t="129077" x="5245100" y="1054100"/>
          <p14:tracePt t="129094" x="5378450" y="1054100"/>
          <p14:tracePt t="129111" x="5530850" y="1054100"/>
          <p14:tracePt t="129127" x="5715000" y="1054100"/>
          <p14:tracePt t="129128" x="5797550" y="1054100"/>
          <p14:tracePt t="129144" x="5949950" y="1054100"/>
          <p14:tracePt t="129160" x="6076950" y="1054100"/>
          <p14:tracePt t="129177" x="6203950" y="1054100"/>
          <p14:tracePt t="129194" x="6305550" y="1054100"/>
          <p14:tracePt t="129210" x="6400800" y="1060450"/>
          <p14:tracePt t="129227" x="6521450" y="1066800"/>
          <p14:tracePt t="129244" x="6623050" y="1085850"/>
          <p14:tracePt t="129260" x="6724650" y="1098550"/>
          <p14:tracePt t="129277" x="6826250" y="1130300"/>
          <p14:tracePt t="129294" x="6915150" y="1155700"/>
          <p14:tracePt t="129311" x="6991350" y="1168400"/>
          <p14:tracePt t="129327" x="7073900" y="1193800"/>
          <p14:tracePt t="129328" x="7118350" y="1212850"/>
          <p14:tracePt t="129344" x="7175500" y="1219200"/>
          <p14:tracePt t="129361" x="7200900" y="1231900"/>
          <p14:tracePt t="129377" x="7213600" y="1244600"/>
          <p14:tracePt t="129394" x="7232650" y="1257300"/>
          <p14:tracePt t="129411" x="7258050" y="1289050"/>
          <p14:tracePt t="129427" x="7270750" y="1308100"/>
          <p14:tracePt t="129444" x="7277100" y="1327150"/>
          <p14:tracePt t="129477" x="7277100" y="1333500"/>
          <p14:tracePt t="129494" x="7277100" y="1346200"/>
          <p14:tracePt t="129510" x="7277100" y="1358900"/>
          <p14:tracePt t="129527" x="7277100" y="1384300"/>
          <p14:tracePt t="129544" x="7277100" y="1409700"/>
          <p14:tracePt t="129560" x="7264400" y="1435100"/>
          <p14:tracePt t="129577" x="7232650" y="1466850"/>
          <p14:tracePt t="129594" x="7188200" y="1498600"/>
          <p14:tracePt t="129611" x="7118350" y="1543050"/>
          <p14:tracePt t="129627" x="7029450" y="1562100"/>
          <p14:tracePt t="129644" x="6921500" y="1581150"/>
          <p14:tracePt t="129660" x="6788150" y="1593850"/>
          <p14:tracePt t="129677" x="6654800" y="1606550"/>
          <p14:tracePt t="129694" x="6527800" y="1606550"/>
          <p14:tracePt t="129711" x="6445250" y="1606550"/>
          <p14:tracePt t="129712" x="6400800" y="1606550"/>
          <p14:tracePt t="129727" x="6356350" y="1606550"/>
          <p14:tracePt t="129728" x="6311900" y="1606550"/>
          <p14:tracePt t="129744" x="6210300" y="1606550"/>
          <p14:tracePt t="129760" x="6102350" y="1606550"/>
          <p14:tracePt t="129777" x="5981700" y="1606550"/>
          <p14:tracePt t="129794" x="5854700" y="1606550"/>
          <p14:tracePt t="129810" x="5721350" y="1606550"/>
          <p14:tracePt t="129827" x="5594350" y="1606550"/>
          <p14:tracePt t="129844" x="5486400" y="1606550"/>
          <p14:tracePt t="129861" x="5359400" y="1606550"/>
          <p14:tracePt t="129877" x="5238750" y="1606550"/>
          <p14:tracePt t="129894" x="5130800" y="1606550"/>
          <p14:tracePt t="129910" x="5041900" y="1606550"/>
          <p14:tracePt t="129927" x="4978400" y="1606550"/>
          <p14:tracePt t="129944" x="4857750" y="1606550"/>
          <p14:tracePt t="129960" x="4768850" y="1606550"/>
          <p14:tracePt t="129977" x="4667250" y="1606550"/>
          <p14:tracePt t="129994" x="4578350" y="1606550"/>
          <p14:tracePt t="130010" x="4483100" y="1606550"/>
          <p14:tracePt t="130027" x="4394200" y="1606550"/>
          <p14:tracePt t="130044" x="4343400" y="1606550"/>
          <p14:tracePt t="130060" x="4305300" y="1606550"/>
          <p14:tracePt t="130077" x="4279900" y="1606550"/>
          <p14:tracePt t="130094" x="4260850" y="1606550"/>
          <p14:tracePt t="130110" x="4229100" y="1606550"/>
          <p14:tracePt t="130127" x="4210050" y="1600200"/>
          <p14:tracePt t="130144" x="4178300" y="1600200"/>
          <p14:tracePt t="130160" x="4171950" y="1600200"/>
          <p14:tracePt t="130232" x="0" y="0"/>
        </p14:tracePtLst>
        <p14:tracePtLst>
          <p14:tracePt t="132700" x="3181350" y="787400"/>
          <p14:tracePt t="132706" x="3155950" y="793750"/>
          <p14:tracePt t="132713" x="3124200" y="806450"/>
          <p14:tracePt t="132727" x="3092450" y="812800"/>
          <p14:tracePt t="132744" x="2921000" y="838200"/>
          <p14:tracePt t="132760" x="2762250" y="850900"/>
          <p14:tracePt t="132777" x="2622550" y="850900"/>
          <p14:tracePt t="132794" x="2514600" y="850900"/>
          <p14:tracePt t="132810" x="2425700" y="850900"/>
          <p14:tracePt t="132827" x="2330450" y="850900"/>
          <p14:tracePt t="132844" x="2241550" y="850900"/>
          <p14:tracePt t="132861" x="2139950" y="850900"/>
          <p14:tracePt t="132877" x="2044700" y="850900"/>
          <p14:tracePt t="132894" x="1943100" y="825500"/>
          <p14:tracePt t="132911" x="1873250" y="806450"/>
          <p14:tracePt t="132927" x="1809750" y="774700"/>
          <p14:tracePt t="132944" x="1733550" y="742950"/>
          <p14:tracePt t="132961" x="1720850" y="730250"/>
          <p14:tracePt t="132977" x="1695450" y="711200"/>
          <p14:tracePt t="133010" x="1676400" y="692150"/>
          <p14:tracePt t="133027" x="1670050" y="673100"/>
          <p14:tracePt t="133044" x="1657350" y="660400"/>
          <p14:tracePt t="133060" x="1657350" y="635000"/>
          <p14:tracePt t="133077" x="1657350" y="609600"/>
          <p14:tracePt t="133094" x="1657350" y="584200"/>
          <p14:tracePt t="133110" x="1663700" y="533400"/>
          <p14:tracePt t="133127" x="1727200" y="495300"/>
          <p14:tracePt t="133144" x="1860550" y="431800"/>
          <p14:tracePt t="133160" x="2019300" y="393700"/>
          <p14:tracePt t="133177" x="2171700" y="355600"/>
          <p14:tracePt t="133194" x="2324100" y="330200"/>
          <p14:tracePt t="133211" x="2463800" y="330200"/>
          <p14:tracePt t="133227" x="2578100" y="330200"/>
          <p14:tracePt t="133244" x="2667000" y="330200"/>
          <p14:tracePt t="133260" x="2755900" y="342900"/>
          <p14:tracePt t="133277" x="2863850" y="368300"/>
          <p14:tracePt t="133294" x="3003550" y="393700"/>
          <p14:tracePt t="133311" x="3124200" y="400050"/>
          <p14:tracePt t="133312" x="3168650" y="412750"/>
          <p14:tracePt t="133327" x="3194050" y="412750"/>
          <p14:tracePt t="133328" x="3225800" y="425450"/>
          <p14:tracePt t="133344" x="3263900" y="438150"/>
          <p14:tracePt t="133360" x="3302000" y="463550"/>
          <p14:tracePt t="133377" x="3333750" y="495300"/>
          <p14:tracePt t="133394" x="3352800" y="520700"/>
          <p14:tracePt t="133411" x="3365500" y="533400"/>
          <p14:tracePt t="133427" x="3371850" y="546100"/>
          <p14:tracePt t="133444" x="3371850" y="577850"/>
          <p14:tracePt t="133460" x="3378200" y="635000"/>
          <p14:tracePt t="133477" x="3390900" y="711200"/>
          <p14:tracePt t="133494" x="3390900" y="768350"/>
          <p14:tracePt t="133510" x="3390900" y="819150"/>
          <p14:tracePt t="133512" x="3384550" y="838200"/>
          <p14:tracePt t="133527" x="3378200" y="857250"/>
          <p14:tracePt t="133528" x="3371850" y="869950"/>
          <p14:tracePt t="133544" x="3346450" y="901700"/>
          <p14:tracePt t="133560" x="3321050" y="920750"/>
          <p14:tracePt t="133577" x="3244850" y="952500"/>
          <p14:tracePt t="133594" x="3162300" y="984250"/>
          <p14:tracePt t="133610" x="3054350" y="1003300"/>
          <p14:tracePt t="133627" x="2952750" y="1016000"/>
          <p14:tracePt t="133644" x="2844800" y="1016000"/>
          <p14:tracePt t="133660" x="2711450" y="1016000"/>
          <p14:tracePt t="133677" x="2565400" y="1016000"/>
          <p14:tracePt t="133694" x="2457450" y="1016000"/>
          <p14:tracePt t="133710" x="2336800" y="996950"/>
          <p14:tracePt t="133727" x="2209800" y="965200"/>
          <p14:tracePt t="133744" x="2044700" y="908050"/>
          <p14:tracePt t="133760" x="1936750" y="863600"/>
          <p14:tracePt t="133777" x="1873250" y="838200"/>
          <p14:tracePt t="133794" x="1816100" y="806450"/>
          <p14:tracePt t="133810" x="1771650" y="781050"/>
          <p14:tracePt t="133828" x="1739900" y="749300"/>
          <p14:tracePt t="133844" x="1720850" y="730250"/>
          <p14:tracePt t="133861" x="1714500" y="717550"/>
          <p14:tracePt t="133877" x="1708150" y="704850"/>
          <p14:tracePt t="133894" x="1695450" y="673100"/>
          <p14:tracePt t="133911" x="1689100" y="641350"/>
          <p14:tracePt t="133927" x="1676400" y="603250"/>
          <p14:tracePt t="133928" x="1676400" y="590550"/>
          <p14:tracePt t="133944" x="1676400" y="558800"/>
          <p14:tracePt t="133960" x="1676400" y="527050"/>
          <p14:tracePt t="133977" x="1676400" y="508000"/>
          <p14:tracePt t="133994" x="1689100" y="476250"/>
          <p14:tracePt t="134011" x="1727200" y="438150"/>
          <p14:tracePt t="134027" x="1790700" y="387350"/>
          <p14:tracePt t="134044" x="1841500" y="349250"/>
          <p14:tracePt t="134060" x="1905000" y="304800"/>
          <p14:tracePt t="134077" x="2012950" y="273050"/>
          <p14:tracePt t="134094" x="2101850" y="260350"/>
          <p14:tracePt t="134110" x="2203450" y="254000"/>
          <p14:tracePt t="134127" x="2324100" y="241300"/>
          <p14:tracePt t="134128" x="2381250" y="241300"/>
          <p14:tracePt t="134144" x="2527300" y="241300"/>
          <p14:tracePt t="134160" x="2679700" y="241300"/>
          <p14:tracePt t="134177" x="2857500" y="241300"/>
          <p14:tracePt t="134194" x="3016250" y="241300"/>
          <p14:tracePt t="134210" x="3143250" y="241300"/>
          <p14:tracePt t="134227" x="3219450" y="241300"/>
          <p14:tracePt t="134244" x="3289300" y="241300"/>
          <p14:tracePt t="134260" x="3314700" y="254000"/>
          <p14:tracePt t="134277" x="3346450" y="273050"/>
          <p14:tracePt t="134294" x="3371850" y="285750"/>
          <p14:tracePt t="134310" x="3397250" y="304800"/>
          <p14:tracePt t="134327" x="3422650" y="323850"/>
          <p14:tracePt t="134329" x="3422650" y="330200"/>
          <p14:tracePt t="134344" x="3448050" y="361950"/>
          <p14:tracePt t="134360" x="3460750" y="381000"/>
          <p14:tracePt t="134377" x="3473450" y="406400"/>
          <p14:tracePt t="134394" x="3473450" y="431800"/>
          <p14:tracePt t="134410" x="3479800" y="469900"/>
          <p14:tracePt t="134427" x="3486150" y="501650"/>
          <p14:tracePt t="134444" x="3486150" y="539750"/>
          <p14:tracePt t="134460" x="3486150" y="565150"/>
          <p14:tracePt t="134477" x="3486150" y="590550"/>
          <p14:tracePt t="134494" x="3479800" y="628650"/>
          <p14:tracePt t="134510" x="3460750" y="666750"/>
          <p14:tracePt t="134527" x="3441700" y="711200"/>
          <p14:tracePt t="134528" x="3435350" y="723900"/>
          <p14:tracePt t="134544" x="3409950" y="755650"/>
          <p14:tracePt t="134560" x="3365500" y="781050"/>
          <p14:tracePt t="134577" x="3321050" y="819150"/>
          <p14:tracePt t="134594" x="3270250" y="831850"/>
          <p14:tracePt t="134610" x="3200400" y="857250"/>
          <p14:tracePt t="134627" x="3117850" y="882650"/>
          <p14:tracePt t="134644" x="3060700" y="895350"/>
          <p14:tracePt t="134661" x="2997200" y="908050"/>
          <p14:tracePt t="134677" x="2952750" y="914400"/>
          <p14:tracePt t="134694" x="2876550" y="914400"/>
          <p14:tracePt t="134710" x="2800350" y="914400"/>
          <p14:tracePt t="134727" x="2705100" y="914400"/>
          <p14:tracePt t="134728" x="2654300" y="914400"/>
          <p14:tracePt t="134744" x="2603500" y="914400"/>
          <p14:tracePt t="134761" x="2559050" y="914400"/>
          <p14:tracePt t="134777" x="2527300" y="914400"/>
          <p14:tracePt t="134794" x="2520950" y="914400"/>
          <p14:tracePt t="134832" x="2520950" y="908050"/>
          <p14:tracePt t="134896" x="0" y="0"/>
        </p14:tracePtLst>
        <p14:tracePtLst>
          <p14:tracePt t="142417" x="6921500" y="2571750"/>
          <p14:tracePt t="142592" x="6927850" y="2565400"/>
          <p14:tracePt t="142600" x="6959600" y="2565400"/>
          <p14:tracePt t="142610" x="6997700" y="2571750"/>
          <p14:tracePt t="142627" x="7118350" y="2578100"/>
          <p14:tracePt t="142644" x="7270750" y="2578100"/>
          <p14:tracePt t="142660" x="7448550" y="2578100"/>
          <p14:tracePt t="142677" x="7600950" y="2578100"/>
          <p14:tracePt t="142694" x="7696200" y="2590800"/>
          <p14:tracePt t="142711" x="7766050" y="2590800"/>
          <p14:tracePt t="142727" x="7823200" y="2590800"/>
          <p14:tracePt t="142744" x="7899400" y="2590800"/>
          <p14:tracePt t="142760" x="7969250" y="2590800"/>
          <p14:tracePt t="142777" x="8026400" y="2590800"/>
          <p14:tracePt t="142794" x="8064500" y="2584450"/>
          <p14:tracePt t="142810" x="8083550" y="2584450"/>
          <p14:tracePt t="142912" x="8064500" y="2584450"/>
          <p14:tracePt t="142920" x="8020050" y="2590800"/>
          <p14:tracePt t="142928" x="7950200" y="2609850"/>
          <p14:tracePt t="142944" x="7766050" y="2641600"/>
          <p14:tracePt t="142960" x="7385050" y="2692400"/>
          <p14:tracePt t="142977" x="6915150" y="2755900"/>
          <p14:tracePt t="142994" x="6407150" y="2794000"/>
          <p14:tracePt t="143010" x="5854700" y="2806700"/>
          <p14:tracePt t="143027" x="5441950" y="2844800"/>
          <p14:tracePt t="143044" x="5086350" y="2889250"/>
          <p14:tracePt t="143060" x="4870450" y="2889250"/>
          <p14:tracePt t="143077" x="4730750" y="2889250"/>
          <p14:tracePt t="143094" x="4635500" y="2889250"/>
          <p14:tracePt t="143111" x="4540250" y="2889250"/>
          <p14:tracePt t="143127" x="4470400" y="2889250"/>
          <p14:tracePt t="143144" x="4318000" y="2901950"/>
          <p14:tracePt t="143160" x="4229100" y="2908300"/>
          <p14:tracePt t="143177" x="4127500" y="2908300"/>
          <p14:tracePt t="143194" x="4025900" y="2908300"/>
          <p14:tracePt t="143210" x="3892550" y="2908300"/>
          <p14:tracePt t="143228" x="3740150" y="2908300"/>
          <p14:tracePt t="143244" x="3587750" y="2908300"/>
          <p14:tracePt t="143261" x="3460750" y="2908300"/>
          <p14:tracePt t="143277" x="3327400" y="2908300"/>
          <p14:tracePt t="143294" x="3200400" y="2908300"/>
          <p14:tracePt t="143310" x="3092450" y="2908300"/>
          <p14:tracePt t="143327" x="2959100" y="2908300"/>
          <p14:tracePt t="143328" x="2895600" y="2908300"/>
          <p14:tracePt t="143344" x="2781300" y="2908300"/>
          <p14:tracePt t="143360" x="2647950" y="2921000"/>
          <p14:tracePt t="143377" x="2514600" y="2933700"/>
          <p14:tracePt t="143394" x="2393950" y="2933700"/>
          <p14:tracePt t="143410" x="2254250" y="2933700"/>
          <p14:tracePt t="143427" x="2076450" y="2933700"/>
          <p14:tracePt t="143444" x="1917700" y="2933700"/>
          <p14:tracePt t="143460" x="1771650" y="2933700"/>
          <p14:tracePt t="143477" x="1631950" y="2940050"/>
          <p14:tracePt t="143494" x="1498600" y="2959100"/>
          <p14:tracePt t="143511" x="1397000" y="2959100"/>
          <p14:tracePt t="143527" x="1314450" y="2959100"/>
          <p14:tracePt t="143528" x="1295400" y="2959100"/>
          <p14:tracePt t="143544" x="1276350" y="2959100"/>
          <p14:tracePt t="143561" x="1263650" y="2959100"/>
          <p14:tracePt t="143913" x="1295400" y="2959100"/>
          <p14:tracePt t="143922" x="1339850" y="2952750"/>
          <p14:tracePt t="143929" x="1403350" y="2946400"/>
          <p14:tracePt t="143944" x="1530350" y="2921000"/>
          <p14:tracePt t="143960" x="1670050" y="2908300"/>
          <p14:tracePt t="143977" x="1771650" y="2895600"/>
          <p14:tracePt t="143994" x="1847850" y="2895600"/>
          <p14:tracePt t="144010" x="1911350" y="2895600"/>
          <p14:tracePt t="144027" x="1949450" y="2895600"/>
          <p14:tracePt t="144044" x="1987550" y="2895600"/>
          <p14:tracePt t="144060" x="2051050" y="2895600"/>
          <p14:tracePt t="144077" x="2108200" y="2889250"/>
          <p14:tracePt t="144094" x="2159000" y="2889250"/>
          <p14:tracePt t="144110" x="2190750" y="2889250"/>
          <p14:tracePt t="144127" x="2216150" y="2889250"/>
          <p14:tracePt t="144336" x="2216150" y="2882900"/>
          <p14:tracePt t="144864" x="2228850" y="2882900"/>
          <p14:tracePt t="144945" x="2235200" y="2882900"/>
          <p14:tracePt t="144952" x="2279650" y="2870200"/>
          <p14:tracePt t="144960" x="2311400" y="2863850"/>
          <p14:tracePt t="144978" x="2374900" y="2863850"/>
          <p14:tracePt t="144994" x="2451100" y="2863850"/>
          <p14:tracePt t="145010" x="2489200" y="2863850"/>
          <p14:tracePt t="145027" x="2514600" y="2863850"/>
          <p14:tracePt t="145044" x="2520950" y="2863850"/>
          <p14:tracePt t="145088" x="2527300" y="2863850"/>
          <p14:tracePt t="145097" x="2540000" y="2863850"/>
          <p14:tracePt t="145104" x="2546350" y="2863850"/>
          <p14:tracePt t="145113" x="2552700" y="2863850"/>
          <p14:tracePt t="145128" x="2559050" y="2863850"/>
          <p14:tracePt t="145368" x="2546350" y="2863850"/>
          <p14:tracePt t="145376" x="2508250" y="2863850"/>
          <p14:tracePt t="145384" x="2451100" y="2863850"/>
          <p14:tracePt t="145394" x="2381250" y="2863850"/>
          <p14:tracePt t="145410" x="2216150" y="2863850"/>
          <p14:tracePt t="145427" x="2057400" y="2863850"/>
          <p14:tracePt t="145444" x="1930400" y="2863850"/>
          <p14:tracePt t="145460" x="1803400" y="2863850"/>
          <p14:tracePt t="145477" x="1670050" y="2863850"/>
          <p14:tracePt t="145494" x="1549400" y="2863850"/>
          <p14:tracePt t="145510" x="1447800" y="2863850"/>
          <p14:tracePt t="145527" x="1358900" y="2863850"/>
          <p14:tracePt t="145544" x="1282700" y="2863850"/>
          <p14:tracePt t="145560" x="1250950" y="2863850"/>
          <p14:tracePt t="145577" x="1225550" y="2863850"/>
          <p14:tracePt t="145594" x="1219200" y="2863850"/>
          <p14:tracePt t="145610" x="1212850" y="2863850"/>
          <p14:tracePt t="145736" x="1225550" y="2863850"/>
          <p14:tracePt t="145744" x="1244600" y="2863850"/>
          <p14:tracePt t="145752" x="1289050" y="2857500"/>
          <p14:tracePt t="145760" x="1339850" y="2851150"/>
          <p14:tracePt t="145777" x="1460500" y="2825750"/>
          <p14:tracePt t="145794" x="1562100" y="2806700"/>
          <p14:tracePt t="145811" x="1651000" y="2800350"/>
          <p14:tracePt t="145827" x="1746250" y="2800350"/>
          <p14:tracePt t="145844" x="1822450" y="2800350"/>
          <p14:tracePt t="145860" x="1905000" y="2806700"/>
          <p14:tracePt t="145877" x="1981200" y="2819400"/>
          <p14:tracePt t="145894" x="2076450" y="2838450"/>
          <p14:tracePt t="145910" x="2178050" y="2851150"/>
          <p14:tracePt t="145912" x="2228850" y="2863850"/>
          <p14:tracePt t="145927" x="2260600" y="2870200"/>
          <p14:tracePt t="145928" x="2305050" y="2876550"/>
          <p14:tracePt t="145944" x="2413000" y="2895600"/>
          <p14:tracePt t="145960" x="2489200" y="2914650"/>
          <p14:tracePt t="145977" x="2571750" y="2940050"/>
          <p14:tracePt t="145994" x="2635250" y="2952750"/>
          <p14:tracePt t="146010" x="2654300" y="2952750"/>
          <p14:tracePt t="146144" x="2654300" y="2959100"/>
          <p14:tracePt t="146152" x="2654300" y="2971800"/>
          <p14:tracePt t="146160" x="2654300" y="2978150"/>
          <p14:tracePt t="146177" x="2597150" y="3003550"/>
          <p14:tracePt t="146194" x="2508250" y="3016250"/>
          <p14:tracePt t="146210" x="2387600" y="3035300"/>
          <p14:tracePt t="146227" x="2235200" y="3035300"/>
          <p14:tracePt t="146244" x="2095500" y="3035300"/>
          <p14:tracePt t="146260" x="1930400" y="3035300"/>
          <p14:tracePt t="146277" x="1790700" y="3028950"/>
          <p14:tracePt t="146294" x="1657350" y="3016250"/>
          <p14:tracePt t="146310" x="1606550" y="3003550"/>
          <p14:tracePt t="146313" x="1574800" y="2997200"/>
          <p14:tracePt t="146327" x="1568450" y="2990850"/>
          <p14:tracePt t="146344" x="1530350" y="2971800"/>
          <p14:tracePt t="146368" x="1524000" y="2965450"/>
          <p14:tracePt t="146456" x="1517650" y="2965450"/>
          <p14:tracePt t="146464" x="1504950" y="2959100"/>
          <p14:tracePt t="146480" x="1504950" y="2952750"/>
          <p14:tracePt t="146488" x="1504950" y="2940050"/>
          <p14:tracePt t="146504" x="1504950" y="2921000"/>
          <p14:tracePt t="146513" x="1530350" y="2914650"/>
          <p14:tracePt t="146527" x="1568450" y="2908300"/>
          <p14:tracePt t="146544" x="1778000" y="2882900"/>
          <p14:tracePt t="146560" x="1930400" y="2876550"/>
          <p14:tracePt t="146577" x="2057400" y="2844800"/>
          <p14:tracePt t="146594" x="2139950" y="2844800"/>
          <p14:tracePt t="146610" x="2197100" y="2844800"/>
          <p14:tracePt t="146627" x="2228850" y="2844800"/>
          <p14:tracePt t="146644" x="2298700" y="2857500"/>
          <p14:tracePt t="146660" x="2381250" y="2889250"/>
          <p14:tracePt t="146677" x="2451100" y="2895600"/>
          <p14:tracePt t="146694" x="2520950" y="2908300"/>
          <p14:tracePt t="146710" x="2578100" y="2921000"/>
          <p14:tracePt t="146727" x="2647950" y="2933700"/>
          <p14:tracePt t="146728" x="2679700" y="2940050"/>
          <p14:tracePt t="146744" x="2717800" y="2952750"/>
          <p14:tracePt t="146760" x="2755900" y="2959100"/>
          <p14:tracePt t="146777" x="2762250" y="2959100"/>
          <p14:tracePt t="146817" x="2768600" y="2965450"/>
          <p14:tracePt t="146856" x="2762250" y="2971800"/>
          <p14:tracePt t="146864" x="2724150" y="2984500"/>
          <p14:tracePt t="146872" x="2667000" y="2990850"/>
          <p14:tracePt t="146881" x="2597150" y="3016250"/>
          <p14:tracePt t="146894" x="2533650" y="3022600"/>
          <p14:tracePt t="146911" x="2368550" y="3041650"/>
          <p14:tracePt t="146927" x="2178050" y="3041650"/>
          <p14:tracePt t="146928" x="2095500" y="3041650"/>
          <p14:tracePt t="146944" x="1924050" y="3022600"/>
          <p14:tracePt t="146960" x="1765300" y="2990850"/>
          <p14:tracePt t="146977" x="1625600" y="2952750"/>
          <p14:tracePt t="146994" x="1517650" y="2914650"/>
          <p14:tracePt t="147010" x="1447800" y="2901950"/>
          <p14:tracePt t="147027" x="1371600" y="2870200"/>
          <p14:tracePt t="147044" x="1314450" y="2851150"/>
          <p14:tracePt t="147060" x="1263650" y="2819400"/>
          <p14:tracePt t="147077" x="1250950" y="2819400"/>
          <p14:tracePt t="147128" x="1250950" y="2813050"/>
          <p14:tracePt t="147144" x="1238250" y="2806700"/>
          <p14:tracePt t="147152" x="1231900" y="2806700"/>
          <p14:tracePt t="147161" x="1225550" y="2787650"/>
          <p14:tracePt t="147177" x="1238250" y="2762250"/>
          <p14:tracePt t="147194" x="1346200" y="2717800"/>
          <p14:tracePt t="147211" x="1517650" y="2679700"/>
          <p14:tracePt t="147227" x="1708150" y="2647950"/>
          <p14:tracePt t="147244" x="1854200" y="2647950"/>
          <p14:tracePt t="147260" x="1974850" y="2647950"/>
          <p14:tracePt t="147277" x="2051050" y="2654300"/>
          <p14:tracePt t="147294" x="2139950" y="2679700"/>
          <p14:tracePt t="147310" x="2222500" y="2698750"/>
          <p14:tracePt t="147327" x="2324100" y="2724150"/>
          <p14:tracePt t="147328" x="2368550" y="2730500"/>
          <p14:tracePt t="147344" x="2425700" y="2743200"/>
          <p14:tracePt t="147360" x="2463800" y="2743200"/>
          <p14:tracePt t="147377" x="2501900" y="2749550"/>
          <p14:tracePt t="147394" x="2527300" y="2762250"/>
          <p14:tracePt t="147411" x="2546350" y="2774950"/>
          <p14:tracePt t="147427" x="2578100" y="2774950"/>
          <p14:tracePt t="147444" x="2590800" y="2787650"/>
          <p14:tracePt t="147593" x="2603500" y="2800350"/>
          <p14:tracePt t="147601" x="2603500" y="2819400"/>
          <p14:tracePt t="147611" x="2603500" y="2844800"/>
          <p14:tracePt t="147627" x="2584450" y="2882900"/>
          <p14:tracePt t="147644" x="2520950" y="2933700"/>
          <p14:tracePt t="147660" x="2419350" y="2959100"/>
          <p14:tracePt t="147677" x="2273300" y="2965450"/>
          <p14:tracePt t="147694" x="2082800" y="2965450"/>
          <p14:tracePt t="147710" x="1917700" y="2965450"/>
          <p14:tracePt t="147727" x="1784350" y="2940050"/>
          <p14:tracePt t="147728" x="1720850" y="2921000"/>
          <p14:tracePt t="147744" x="1612900" y="2882900"/>
          <p14:tracePt t="147760" x="1530350" y="2876550"/>
          <p14:tracePt t="147777" x="1454150" y="2870200"/>
          <p14:tracePt t="147794" x="1390650" y="2851150"/>
          <p14:tracePt t="147810" x="1358900" y="2844800"/>
          <p14:tracePt t="147827" x="1346200" y="2844800"/>
          <p14:tracePt t="147896" x="1346200" y="2838450"/>
          <p14:tracePt t="147912" x="1339850" y="2832100"/>
          <p14:tracePt t="147929" x="1339850" y="2825750"/>
          <p14:tracePt t="147936" x="1339850" y="2806700"/>
          <p14:tracePt t="147944" x="1358900" y="2800350"/>
          <p14:tracePt t="147961" x="1454150" y="2768600"/>
          <p14:tracePt t="147977" x="1600200" y="2749550"/>
          <p14:tracePt t="147994" x="1765300" y="2743200"/>
          <p14:tracePt t="148010" x="1879600" y="2743200"/>
          <p14:tracePt t="148027" x="1981200" y="2743200"/>
          <p14:tracePt t="148044" x="2095500" y="2743200"/>
          <p14:tracePt t="148060" x="2197100" y="2743200"/>
          <p14:tracePt t="148077" x="2298700" y="2743200"/>
          <p14:tracePt t="148094" x="2400300" y="2749550"/>
          <p14:tracePt t="148110" x="2520950" y="2755900"/>
          <p14:tracePt t="148127" x="2590800" y="2781300"/>
          <p14:tracePt t="148128" x="2635250" y="2787650"/>
          <p14:tracePt t="148144" x="2679700" y="2806700"/>
          <p14:tracePt t="148160" x="2711450" y="2813050"/>
          <p14:tracePt t="148177" x="2736850" y="2832100"/>
          <p14:tracePt t="148194" x="2755900" y="2832100"/>
          <p14:tracePt t="148210" x="2768600" y="2838450"/>
          <p14:tracePt t="148384" x="0" y="0"/>
        </p14:tracePtLst>
        <p14:tracePtLst>
          <p14:tracePt t="149113" x="4254500" y="2819400"/>
          <p14:tracePt t="149208" x="4235450" y="2844800"/>
          <p14:tracePt t="149216" x="4210050" y="2857500"/>
          <p14:tracePt t="149227" x="4165600" y="2889250"/>
          <p14:tracePt t="149244" x="4057650" y="2921000"/>
          <p14:tracePt t="149260" x="3917950" y="2971800"/>
          <p14:tracePt t="149277" x="3803650" y="3003550"/>
          <p14:tracePt t="149294" x="3733800" y="3009900"/>
          <p14:tracePt t="149310" x="3683000" y="3022600"/>
          <p14:tracePt t="149327" x="3619500" y="3035300"/>
          <p14:tracePt t="149344" x="3473450" y="3035300"/>
          <p14:tracePt t="149360" x="3352800" y="3035300"/>
          <p14:tracePt t="149377" x="3244850" y="3035300"/>
          <p14:tracePt t="149394" x="3149600" y="3035300"/>
          <p14:tracePt t="149410" x="3092450" y="3035300"/>
          <p14:tracePt t="149427" x="3048000" y="3035300"/>
          <p14:tracePt t="149444" x="3016250" y="3028950"/>
          <p14:tracePt t="149460" x="3003550" y="3022600"/>
          <p14:tracePt t="149545" x="2990850" y="3009900"/>
          <p14:tracePt t="149552" x="2990850" y="2965450"/>
          <p14:tracePt t="149560" x="2990850" y="2946400"/>
          <p14:tracePt t="149577" x="2997200" y="2889250"/>
          <p14:tracePt t="149594" x="3054350" y="2838450"/>
          <p14:tracePt t="149611" x="3136900" y="2794000"/>
          <p14:tracePt t="149627" x="3232150" y="2755900"/>
          <p14:tracePt t="149644" x="3333750" y="2736850"/>
          <p14:tracePt t="149660" x="3429000" y="2717800"/>
          <p14:tracePt t="149677" x="3505200" y="2711450"/>
          <p14:tracePt t="149694" x="3575050" y="2711450"/>
          <p14:tracePt t="149710" x="3657600" y="2711450"/>
          <p14:tracePt t="149727" x="3746500" y="2711450"/>
          <p14:tracePt t="149744" x="3867150" y="2711450"/>
          <p14:tracePt t="149760" x="3917950" y="2711450"/>
          <p14:tracePt t="149777" x="3975100" y="2724150"/>
          <p14:tracePt t="149794" x="4019550" y="2736850"/>
          <p14:tracePt t="149810" x="4057650" y="2755900"/>
          <p14:tracePt t="149827" x="4114800" y="2774950"/>
          <p14:tracePt t="149844" x="4171950" y="2806700"/>
          <p14:tracePt t="149860" x="4210050" y="2825750"/>
          <p14:tracePt t="149877" x="4222750" y="2838450"/>
          <p14:tracePt t="149894" x="4248150" y="2851150"/>
          <p14:tracePt t="149910" x="4248150" y="2857500"/>
          <p14:tracePt t="149927" x="4254500" y="2870200"/>
          <p14:tracePt t="149944" x="4260850" y="2895600"/>
          <p14:tracePt t="149960" x="4267200" y="2914650"/>
          <p14:tracePt t="149977" x="4267200" y="2940050"/>
          <p14:tracePt t="149994" x="4254500" y="2965450"/>
          <p14:tracePt t="150011" x="4171950" y="2978150"/>
          <p14:tracePt t="150027" x="4089400" y="2990850"/>
          <p14:tracePt t="150044" x="3987800" y="3016250"/>
          <p14:tracePt t="150060" x="3873500" y="3028950"/>
          <p14:tracePt t="150077" x="3765550" y="3028950"/>
          <p14:tracePt t="150094" x="3644900" y="3028950"/>
          <p14:tracePt t="150110" x="3498850" y="2997200"/>
          <p14:tracePt t="150127" x="3397250" y="2965450"/>
          <p14:tracePt t="150144" x="3302000" y="2921000"/>
          <p14:tracePt t="150160" x="3289300" y="2914650"/>
          <p14:tracePt t="150177" x="3282950" y="2914650"/>
          <p14:tracePt t="150208" x="3276600" y="2895600"/>
          <p14:tracePt t="150216" x="3276600" y="2876550"/>
          <p14:tracePt t="150232" x="3276600" y="2863850"/>
          <p14:tracePt t="150244" x="3276600" y="2851150"/>
          <p14:tracePt t="150260" x="3276600" y="2819400"/>
          <p14:tracePt t="150277" x="3359150" y="2774950"/>
          <p14:tracePt t="150294" x="3473450" y="2736850"/>
          <p14:tracePt t="150311" x="3606800" y="2698750"/>
          <p14:tracePt t="150313" x="3676650" y="2692400"/>
          <p14:tracePt t="150327" x="3746500" y="2686050"/>
          <p14:tracePt t="150344" x="3943350" y="2667000"/>
          <p14:tracePt t="150361" x="4025900" y="2667000"/>
          <p14:tracePt t="150377" x="4089400" y="2667000"/>
          <p14:tracePt t="150394" x="4127500" y="2679700"/>
          <p14:tracePt t="150411" x="4165600" y="2705100"/>
          <p14:tracePt t="150427" x="4210050" y="2736850"/>
          <p14:tracePt t="150444" x="4248150" y="2774950"/>
          <p14:tracePt t="150461" x="4260850" y="2800350"/>
          <p14:tracePt t="150477" x="4273550" y="2825750"/>
          <p14:tracePt t="150496" x="4279900" y="2838450"/>
          <p14:tracePt t="150510" x="4279900" y="2851150"/>
          <p14:tracePt t="150527" x="4279900" y="2870200"/>
          <p14:tracePt t="150544" x="4254500" y="2921000"/>
          <p14:tracePt t="150560" x="4171950" y="2952750"/>
          <p14:tracePt t="150577" x="4006850" y="2978150"/>
          <p14:tracePt t="150594" x="3816350" y="2984500"/>
          <p14:tracePt t="150611" x="3638550" y="2984500"/>
          <p14:tracePt t="150627" x="3511550" y="2984500"/>
          <p14:tracePt t="150644" x="3429000" y="2978150"/>
          <p14:tracePt t="150661" x="3403600" y="2971800"/>
          <p14:tracePt t="150677" x="3397250" y="2965450"/>
          <p14:tracePt t="150697" x="3397250" y="2959100"/>
          <p14:tracePt t="150711" x="3397250" y="2952750"/>
          <p14:tracePt t="150727" x="3397250" y="2933700"/>
          <p14:tracePt t="150744" x="3416300" y="2876550"/>
          <p14:tracePt t="150761" x="3530600" y="2844800"/>
          <p14:tracePt t="150777" x="3740150" y="2781300"/>
          <p14:tracePt t="150794" x="4000500" y="2736850"/>
          <p14:tracePt t="150810" x="4203700" y="2724150"/>
          <p14:tracePt t="150827" x="4362450" y="2724150"/>
          <p14:tracePt t="150844" x="4489450" y="2724150"/>
          <p14:tracePt t="150861" x="4597400" y="2724150"/>
          <p14:tracePt t="150877" x="4705350" y="2736850"/>
          <p14:tracePt t="150894" x="4832350" y="2755900"/>
          <p14:tracePt t="150911" x="4972050" y="2774950"/>
          <p14:tracePt t="150912" x="5029200" y="2781300"/>
          <p14:tracePt t="150927" x="5086350" y="2787650"/>
          <p14:tracePt t="150928" x="5111750" y="2800350"/>
          <p14:tracePt t="150944" x="5168900" y="2813050"/>
          <p14:tracePt t="150961" x="5207000" y="2832100"/>
          <p14:tracePt t="150977" x="5245100" y="2857500"/>
          <p14:tracePt t="150994" x="5270500" y="2882900"/>
          <p14:tracePt t="151011" x="5302250" y="2901950"/>
          <p14:tracePt t="151097" x="5302250" y="2908300"/>
          <p14:tracePt t="151104" x="5302250" y="2933700"/>
          <p14:tracePt t="151112" x="5289550" y="2965450"/>
          <p14:tracePt t="151127" x="5232400" y="2971800"/>
          <p14:tracePt t="151144" x="4864100" y="2990850"/>
          <p14:tracePt t="151161" x="4521200" y="2990850"/>
          <p14:tracePt t="151177" x="4286250" y="2990850"/>
          <p14:tracePt t="151194" x="4121150" y="2990850"/>
          <p14:tracePt t="151211" x="4000500" y="2990850"/>
          <p14:tracePt t="151227" x="3905250" y="2959100"/>
          <p14:tracePt t="151244" x="3822700" y="2921000"/>
          <p14:tracePt t="151261" x="3752850" y="2889250"/>
          <p14:tracePt t="151277" x="3721100" y="2876550"/>
          <p14:tracePt t="151294" x="3708400" y="2870200"/>
          <p14:tracePt t="151311" x="3708400" y="2863850"/>
          <p14:tracePt t="151384" x="3702050" y="2851150"/>
          <p14:tracePt t="151392" x="3714750" y="2838450"/>
          <p14:tracePt t="151400" x="3771900" y="2819400"/>
          <p14:tracePt t="151410" x="3841750" y="2806700"/>
          <p14:tracePt t="151427" x="4044950" y="2768600"/>
          <p14:tracePt t="151444" x="4305300" y="2724150"/>
          <p14:tracePt t="151461" x="4533900" y="2692400"/>
          <p14:tracePt t="151477" x="4679950" y="2686050"/>
          <p14:tracePt t="151494" x="4781550" y="2686050"/>
          <p14:tracePt t="151511" x="4870450" y="2698750"/>
          <p14:tracePt t="151527" x="4965700" y="2724150"/>
          <p14:tracePt t="151528" x="5010150" y="2736850"/>
          <p14:tracePt t="151544" x="5099050" y="2755900"/>
          <p14:tracePt t="151560" x="5200650" y="2762250"/>
          <p14:tracePt t="151577" x="5308600" y="2774950"/>
          <p14:tracePt t="151594" x="5416550" y="2774950"/>
          <p14:tracePt t="151610" x="5549900" y="2774950"/>
          <p14:tracePt t="151627" x="5683250" y="2774950"/>
          <p14:tracePt t="151644" x="5822950" y="2774950"/>
          <p14:tracePt t="151661" x="5962650" y="2774950"/>
          <p14:tracePt t="151677" x="6057900" y="2774950"/>
          <p14:tracePt t="151694" x="6127750" y="2774950"/>
          <p14:tracePt t="151904" x="6102350" y="2800350"/>
          <p14:tracePt t="151912" x="6038850" y="2819400"/>
          <p14:tracePt t="151920" x="5962650" y="2832100"/>
          <p14:tracePt t="151928" x="5886450" y="2863850"/>
          <p14:tracePt t="151944" x="5670550" y="2901950"/>
          <p14:tracePt t="151960" x="5511800" y="2914650"/>
          <p14:tracePt t="151977" x="5378450" y="2927350"/>
          <p14:tracePt t="151994" x="5270500" y="2933700"/>
          <p14:tracePt t="152010" x="5194300" y="2933700"/>
          <p14:tracePt t="152027" x="5099050" y="2933700"/>
          <p14:tracePt t="152044" x="5041900" y="2927350"/>
          <p14:tracePt t="152060" x="4984750" y="2921000"/>
          <p14:tracePt t="152077" x="4914900" y="2914650"/>
          <p14:tracePt t="152094" x="4876800" y="2914650"/>
          <p14:tracePt t="152111" x="4826000" y="2914650"/>
          <p14:tracePt t="152127" x="4794250" y="2908300"/>
          <p14:tracePt t="152128" x="4781550" y="2908300"/>
          <p14:tracePt t="152144" x="4743450" y="2901950"/>
          <p14:tracePt t="152160" x="4718050" y="2901950"/>
          <p14:tracePt t="152177" x="4699000" y="2901950"/>
          <p14:tracePt t="152194" x="4692650" y="2901950"/>
          <p14:tracePt t="153008" x="0" y="0"/>
        </p14:tracePtLst>
        <p14:tracePtLst>
          <p14:tracePt t="154961" x="4572000" y="2844800"/>
          <p14:tracePt t="155163" x="4597400" y="2838450"/>
          <p14:tracePt t="155170" x="4648200" y="2825750"/>
          <p14:tracePt t="155177" x="4724400" y="2819400"/>
          <p14:tracePt t="155194" x="4895850" y="2813050"/>
          <p14:tracePt t="155211" x="5111750" y="2813050"/>
          <p14:tracePt t="155227" x="5302250" y="2813050"/>
          <p14:tracePt t="155244" x="5454650" y="2813050"/>
          <p14:tracePt t="155260" x="5556250" y="2813050"/>
          <p14:tracePt t="155277" x="5638800" y="2838450"/>
          <p14:tracePt t="155294" x="5721350" y="2870200"/>
          <p14:tracePt t="155311" x="5778500" y="2914650"/>
          <p14:tracePt t="155327" x="5810250" y="2933700"/>
          <p14:tracePt t="155328" x="5816600" y="2946400"/>
          <p14:tracePt t="155344" x="5822950" y="2959100"/>
          <p14:tracePt t="155360" x="5829300" y="2978150"/>
          <p14:tracePt t="155377" x="5829300" y="3003550"/>
          <p14:tracePt t="155394" x="5829300" y="3022600"/>
          <p14:tracePt t="155411" x="5822950" y="3048000"/>
          <p14:tracePt t="155427" x="5772150" y="3067050"/>
          <p14:tracePt t="155444" x="5670550" y="3073400"/>
          <p14:tracePt t="155461" x="5511800" y="3079750"/>
          <p14:tracePt t="155477" x="5314950" y="3079750"/>
          <p14:tracePt t="155494" x="5105400" y="3079750"/>
          <p14:tracePt t="155511" x="4921250" y="3079750"/>
          <p14:tracePt t="155512" x="4826000" y="3079750"/>
          <p14:tracePt t="155527" x="4743450" y="3079750"/>
          <p14:tracePt t="155544" x="4546600" y="3035300"/>
          <p14:tracePt t="155560" x="4432300" y="2997200"/>
          <p14:tracePt t="155577" x="4349750" y="2984500"/>
          <p14:tracePt t="155594" x="4241800" y="2927350"/>
          <p14:tracePt t="155610" x="4102100" y="2863850"/>
          <p14:tracePt t="155627" x="3962400" y="2819400"/>
          <p14:tracePt t="155644" x="3835400" y="2781300"/>
          <p14:tracePt t="155661" x="3689350" y="2755900"/>
          <p14:tracePt t="155677" x="3549650" y="2743200"/>
          <p14:tracePt t="155694" x="3422650" y="2711450"/>
          <p14:tracePt t="155711" x="3276600" y="2686050"/>
          <p14:tracePt t="155727" x="3130550" y="2654300"/>
          <p14:tracePt t="155728" x="3067050" y="2635250"/>
          <p14:tracePt t="155744" x="2946400" y="2616200"/>
          <p14:tracePt t="155761" x="2844800" y="2609850"/>
          <p14:tracePt t="155777" x="2774950" y="2590800"/>
          <p14:tracePt t="155794" x="2692400" y="2571750"/>
          <p14:tracePt t="155810" x="2609850" y="2552700"/>
          <p14:tracePt t="155827" x="2540000" y="2520950"/>
          <p14:tracePt t="155844" x="2508250" y="2514600"/>
          <p14:tracePt t="155928" x="2508250" y="2476500"/>
          <p14:tracePt t="155936" x="2508250" y="2451100"/>
          <p14:tracePt t="155944" x="2527300" y="2438400"/>
          <p14:tracePt t="155960" x="2597150" y="2400300"/>
          <p14:tracePt t="155977" x="2736850" y="2374900"/>
          <p14:tracePt t="155994" x="2876550" y="2343150"/>
          <p14:tracePt t="156011" x="3003550" y="2330450"/>
          <p14:tracePt t="156027" x="3136900" y="2330450"/>
          <p14:tracePt t="156044" x="3238500" y="2330450"/>
          <p14:tracePt t="156060" x="3352800" y="2330450"/>
          <p14:tracePt t="156077" x="3492500" y="2349500"/>
          <p14:tracePt t="156094" x="3657600" y="2368550"/>
          <p14:tracePt t="156111" x="3848100" y="2400300"/>
          <p14:tracePt t="156127" x="4032250" y="2425700"/>
          <p14:tracePt t="156128" x="4095750" y="2432050"/>
          <p14:tracePt t="156144" x="4235450" y="2457450"/>
          <p14:tracePt t="156160" x="4362450" y="2476500"/>
          <p14:tracePt t="156177" x="4483100" y="2489200"/>
          <p14:tracePt t="156194" x="4622800" y="2508250"/>
          <p14:tracePt t="156210" x="4756150" y="2527300"/>
          <p14:tracePt t="156227" x="4876800" y="2527300"/>
          <p14:tracePt t="156244" x="5003800" y="2527300"/>
          <p14:tracePt t="156261" x="5111750" y="2533650"/>
          <p14:tracePt t="156277" x="5200650" y="2552700"/>
          <p14:tracePt t="156294" x="5295900" y="2559050"/>
          <p14:tracePt t="156310" x="5391150" y="2571750"/>
          <p14:tracePt t="156327" x="5473700" y="2597150"/>
          <p14:tracePt t="156328" x="5499100" y="2603500"/>
          <p14:tracePt t="156344" x="5549900" y="2628900"/>
          <p14:tracePt t="156361" x="5556250" y="2628900"/>
          <p14:tracePt t="156416" x="5562600" y="2628900"/>
          <p14:tracePt t="156472" x="5562600" y="2635250"/>
          <p14:tracePt t="156480" x="5562600" y="2654300"/>
          <p14:tracePt t="156488" x="5549900" y="2673350"/>
          <p14:tracePt t="156497" x="5511800" y="2698750"/>
          <p14:tracePt t="156510" x="5486400" y="2711450"/>
          <p14:tracePt t="156527" x="5372100" y="2762250"/>
          <p14:tracePt t="156529" x="5314950" y="2774950"/>
          <p14:tracePt t="156544" x="5194300" y="2813050"/>
          <p14:tracePt t="156561" x="5099050" y="2844800"/>
          <p14:tracePt t="156577" x="4991100" y="2857500"/>
          <p14:tracePt t="156594" x="4883150" y="2870200"/>
          <p14:tracePt t="156610" x="4762500" y="2876550"/>
          <p14:tracePt t="156627" x="4635500" y="2876550"/>
          <p14:tracePt t="156644" x="4533900" y="2876550"/>
          <p14:tracePt t="156661" x="4432300" y="2876550"/>
          <p14:tracePt t="156677" x="4324350" y="2876550"/>
          <p14:tracePt t="156694" x="4222750" y="2876550"/>
          <p14:tracePt t="156710" x="4114800" y="2876550"/>
          <p14:tracePt t="156727" x="4000500" y="2876550"/>
          <p14:tracePt t="156728" x="3949700" y="2876550"/>
          <p14:tracePt t="156744" x="3854450" y="2876550"/>
          <p14:tracePt t="156760" x="3784600" y="2876550"/>
          <p14:tracePt t="156778" x="3708400" y="2876550"/>
          <p14:tracePt t="156794" x="3625850" y="2863850"/>
          <p14:tracePt t="156810" x="3543300" y="2851150"/>
          <p14:tracePt t="156827" x="3479800" y="2844800"/>
          <p14:tracePt t="156844" x="3409950" y="2832100"/>
          <p14:tracePt t="156861" x="3340100" y="2819400"/>
          <p14:tracePt t="156877" x="3282950" y="2813050"/>
          <p14:tracePt t="156894" x="3225800" y="2806700"/>
          <p14:tracePt t="156911" x="3187700" y="2800350"/>
          <p14:tracePt t="156927" x="3143250" y="2787650"/>
          <p14:tracePt t="156928" x="3111500" y="2774950"/>
          <p14:tracePt t="156944" x="3073400" y="2768600"/>
          <p14:tracePt t="156960" x="3016250" y="2743200"/>
          <p14:tracePt t="156977" x="2971800" y="2736850"/>
          <p14:tracePt t="156994" x="2952750" y="2724150"/>
          <p14:tracePt t="157010" x="2933700" y="2717800"/>
          <p14:tracePt t="157104" x="0" y="0"/>
        </p14:tracePtLst>
        <p14:tracePtLst>
          <p14:tracePt t="157801" x="3371850" y="2336800"/>
          <p14:tracePt t="157889" x="3352800" y="2336800"/>
          <p14:tracePt t="157897" x="3327400" y="2336800"/>
          <p14:tracePt t="157904" x="3270250" y="2343150"/>
          <p14:tracePt t="157912" x="3232150" y="2343150"/>
          <p14:tracePt t="157927" x="3181350" y="2343150"/>
          <p14:tracePt t="157944" x="3035300" y="2343150"/>
          <p14:tracePt t="157960" x="2952750" y="2349500"/>
          <p14:tracePt t="157977" x="2895600" y="2349500"/>
          <p14:tracePt t="157994" x="2819400" y="2349500"/>
          <p14:tracePt t="158011" x="2717800" y="2349500"/>
          <p14:tracePt t="158027" x="2616200" y="2349500"/>
          <p14:tracePt t="158044" x="2514600" y="2349500"/>
          <p14:tracePt t="158060" x="2419350" y="2349500"/>
          <p14:tracePt t="158077" x="2330450" y="2349500"/>
          <p14:tracePt t="158094" x="2266950" y="2343150"/>
          <p14:tracePt t="158111" x="2178050" y="2336800"/>
          <p14:tracePt t="158127" x="2070100" y="2311400"/>
          <p14:tracePt t="158128" x="2019300" y="2305050"/>
          <p14:tracePt t="158144" x="1943100" y="2298700"/>
          <p14:tracePt t="158161" x="1873250" y="2279650"/>
          <p14:tracePt t="158177" x="1847850" y="2279650"/>
          <p14:tracePt t="158194" x="1828800" y="2273300"/>
          <p14:tracePt t="158210" x="1790700" y="2254250"/>
          <p14:tracePt t="158227" x="1746250" y="2235200"/>
          <p14:tracePt t="158244" x="1682750" y="2222500"/>
          <p14:tracePt t="158260" x="1638300" y="2222500"/>
          <p14:tracePt t="158277" x="1593850" y="2203450"/>
          <p14:tracePt t="158294" x="1574800" y="2197100"/>
          <p14:tracePt t="158310" x="1543050" y="2178050"/>
          <p14:tracePt t="158327" x="1530350" y="2159000"/>
          <p14:tracePt t="158328" x="1511300" y="2152650"/>
          <p14:tracePt t="158344" x="1498600" y="2139950"/>
          <p14:tracePt t="158361" x="1498600" y="2133600"/>
          <p14:tracePt t="158408" x="1498600" y="2120900"/>
          <p14:tracePt t="158416" x="1498600" y="2101850"/>
          <p14:tracePt t="158427" x="1498600" y="2089150"/>
          <p14:tracePt t="158444" x="1511300" y="2044700"/>
          <p14:tracePt t="158460" x="1568450" y="1987550"/>
          <p14:tracePt t="158477" x="1651000" y="1943100"/>
          <p14:tracePt t="158494" x="1784350" y="1898650"/>
          <p14:tracePt t="158510" x="1943100" y="1866900"/>
          <p14:tracePt t="158527" x="2108200" y="1841500"/>
          <p14:tracePt t="158528" x="2190750" y="1835150"/>
          <p14:tracePt t="158544" x="2362200" y="1828800"/>
          <p14:tracePt t="158560" x="2495550" y="1828800"/>
          <p14:tracePt t="158577" x="2603500" y="1828800"/>
          <p14:tracePt t="158594" x="2724150" y="1828800"/>
          <p14:tracePt t="158610" x="2825750" y="1828800"/>
          <p14:tracePt t="158627" x="2952750" y="1828800"/>
          <p14:tracePt t="158644" x="3079750" y="1828800"/>
          <p14:tracePt t="158661" x="3187700" y="1828800"/>
          <p14:tracePt t="158677" x="3308350" y="1828800"/>
          <p14:tracePt t="158694" x="3409950" y="1828800"/>
          <p14:tracePt t="158710" x="3536950" y="1828800"/>
          <p14:tracePt t="158727" x="3651250" y="1828800"/>
          <p14:tracePt t="158728" x="3721100" y="1828800"/>
          <p14:tracePt t="158744" x="3841750" y="1828800"/>
          <p14:tracePt t="158760" x="3898900" y="1828800"/>
          <p14:tracePt t="158777" x="3911600" y="1828800"/>
          <p14:tracePt t="158794" x="3917950" y="1828800"/>
          <p14:tracePt t="158848" x="3930650" y="1828800"/>
          <p14:tracePt t="158856" x="3943350" y="1835150"/>
          <p14:tracePt t="158864" x="3943350" y="1841500"/>
          <p14:tracePt t="158877" x="3949700" y="1841500"/>
          <p14:tracePt t="158894" x="3968750" y="1847850"/>
          <p14:tracePt t="158910" x="3994150" y="1860550"/>
          <p14:tracePt t="158927" x="4032250" y="1892300"/>
          <p14:tracePt t="158928" x="4038600" y="1905000"/>
          <p14:tracePt t="158944" x="4051300" y="1924050"/>
          <p14:tracePt t="158960" x="4057650" y="1936750"/>
          <p14:tracePt t="158977" x="4057650" y="1955800"/>
          <p14:tracePt t="158994" x="4057650" y="1974850"/>
          <p14:tracePt t="159010" x="4057650" y="1993900"/>
          <p14:tracePt t="159027" x="4051300" y="2019300"/>
          <p14:tracePt t="159044" x="4032250" y="2051050"/>
          <p14:tracePt t="159060" x="4006850" y="2076450"/>
          <p14:tracePt t="159077" x="3956050" y="2108200"/>
          <p14:tracePt t="159094" x="3905250" y="2133600"/>
          <p14:tracePt t="159111" x="3860800" y="2159000"/>
          <p14:tracePt t="159127" x="3803650" y="2178050"/>
          <p14:tracePt t="159128" x="3790950" y="2184400"/>
          <p14:tracePt t="159144" x="3759200" y="2190750"/>
          <p14:tracePt t="159160" x="3727450" y="2197100"/>
          <p14:tracePt t="159177" x="3714750" y="2197100"/>
          <p14:tracePt t="159264" x="0" y="0"/>
        </p14:tracePtLst>
        <p14:tracePtLst>
          <p14:tracePt t="162578" x="6432550" y="2222500"/>
          <p14:tracePt t="162610" x="6445250" y="2216150"/>
          <p14:tracePt t="162617" x="6438900" y="2216150"/>
          <p14:tracePt t="162627" x="6394450" y="2216150"/>
          <p14:tracePt t="162644" x="6318250" y="2216150"/>
          <p14:tracePt t="162660" x="6235700" y="2228850"/>
          <p14:tracePt t="162677" x="6146800" y="2241550"/>
          <p14:tracePt t="162694" x="6064250" y="2241550"/>
          <p14:tracePt t="162711" x="5994400" y="2241550"/>
          <p14:tracePt t="162727" x="5943600" y="2241550"/>
          <p14:tracePt t="162744" x="5848350" y="2241550"/>
          <p14:tracePt t="162760" x="5810250" y="2241550"/>
          <p14:tracePt t="162777" x="5772150" y="2241550"/>
          <p14:tracePt t="162794" x="5734050" y="2241550"/>
          <p14:tracePt t="162810" x="5683250" y="2241550"/>
          <p14:tracePt t="162827" x="5632450" y="2235200"/>
          <p14:tracePt t="162844" x="5613400" y="2235200"/>
          <p14:tracePt t="162861" x="5600700" y="2222500"/>
          <p14:tracePt t="162920" x="5594350" y="2222500"/>
          <p14:tracePt t="162960" x="5588000" y="2216150"/>
          <p14:tracePt t="162968" x="5588000" y="2203450"/>
          <p14:tracePt t="162977" x="5588000" y="2190750"/>
          <p14:tracePt t="162994" x="5607050" y="2152650"/>
          <p14:tracePt t="163010" x="5657850" y="2108200"/>
          <p14:tracePt t="163027" x="5759450" y="2051050"/>
          <p14:tracePt t="163044" x="5848350" y="2012950"/>
          <p14:tracePt t="163060" x="5949950" y="1981200"/>
          <p14:tracePt t="163077" x="6064250" y="1974850"/>
          <p14:tracePt t="163094" x="6178550" y="1974850"/>
          <p14:tracePt t="163111" x="6286500" y="1974850"/>
          <p14:tracePt t="163127" x="6400800" y="1974850"/>
          <p14:tracePt t="163128" x="6457950" y="1974850"/>
          <p14:tracePt t="163145" x="6534150" y="1974850"/>
          <p14:tracePt t="163160" x="6616700" y="1974850"/>
          <p14:tracePt t="163178" x="6680200" y="1974850"/>
          <p14:tracePt t="163194" x="6762750" y="1987550"/>
          <p14:tracePt t="163211" x="6832600" y="2000250"/>
          <p14:tracePt t="163227" x="6902450" y="2025650"/>
          <p14:tracePt t="163244" x="6978650" y="2032000"/>
          <p14:tracePt t="163260" x="7004050" y="2038350"/>
          <p14:tracePt t="163277" x="7010400" y="2044700"/>
          <p14:tracePt t="163504" x="0" y="0"/>
        </p14:tracePtLst>
        <p14:tracePtLst>
          <p14:tracePt t="266521" x="3460750" y="2146300"/>
          <p14:tracePt t="266763" x="3492500" y="2146300"/>
          <p14:tracePt t="266774" x="3536950" y="2146300"/>
          <p14:tracePt t="266777" x="3587750" y="2146300"/>
          <p14:tracePt t="266794" x="3657600" y="2146300"/>
          <p14:tracePt t="266810" x="3708400" y="2146300"/>
          <p14:tracePt t="266827" x="3740150" y="2139950"/>
          <p14:tracePt t="266844" x="3746500" y="2139950"/>
          <p14:tracePt t="267024" x="3765550" y="2139950"/>
          <p14:tracePt t="267032" x="3784600" y="2139950"/>
          <p14:tracePt t="267044" x="3797300" y="2139950"/>
          <p14:tracePt t="267061" x="3835400" y="2139950"/>
          <p14:tracePt t="267077" x="3854450" y="2139950"/>
          <p14:tracePt t="267094" x="3860800" y="2139950"/>
          <p14:tracePt t="267128" x="3873500" y="2139950"/>
          <p14:tracePt t="267136" x="3879850" y="2139950"/>
          <p14:tracePt t="267145" x="3898900" y="2139950"/>
          <p14:tracePt t="267161" x="3905250" y="2139950"/>
          <p14:tracePt t="267177" x="3911600" y="2139950"/>
          <p14:tracePt t="267224" x="3898900" y="2139950"/>
          <p14:tracePt t="267232" x="3860800" y="2152650"/>
          <p14:tracePt t="267244" x="3835400" y="2159000"/>
          <p14:tracePt t="267261" x="3752850" y="2178050"/>
          <p14:tracePt t="267277" x="3651250" y="2184400"/>
          <p14:tracePt t="267294" x="3543300" y="2203450"/>
          <p14:tracePt t="267311" x="3448050" y="2203450"/>
          <p14:tracePt t="267327" x="3403600" y="2203450"/>
          <p14:tracePt t="267344" x="3390900" y="2203450"/>
          <p14:tracePt t="267456" x="3448050" y="2203450"/>
          <p14:tracePt t="267464" x="3562350" y="2203450"/>
          <p14:tracePt t="267473" x="3752850" y="2203450"/>
          <p14:tracePt t="267481" x="3943350" y="2203450"/>
          <p14:tracePt t="267494" x="4133850" y="2203450"/>
          <p14:tracePt t="267510" x="4514850" y="2203450"/>
          <p14:tracePt t="267527" x="4794250" y="2203450"/>
          <p14:tracePt t="267544" x="5054600" y="2203450"/>
          <p14:tracePt t="267560" x="5175250" y="2203450"/>
          <p14:tracePt t="267577" x="5270500" y="2209800"/>
          <p14:tracePt t="267594" x="5327650" y="2209800"/>
          <p14:tracePt t="267611" x="5359400" y="2209800"/>
          <p14:tracePt t="267627" x="5403850" y="2216150"/>
          <p14:tracePt t="267644" x="5454650" y="2216150"/>
          <p14:tracePt t="267660" x="5549900" y="2216150"/>
          <p14:tracePt t="267677" x="5670550" y="2216150"/>
          <p14:tracePt t="267694" x="5778500" y="2216150"/>
          <p14:tracePt t="267710" x="5911850" y="2216150"/>
          <p14:tracePt t="267712" x="5981700" y="2216150"/>
          <p14:tracePt t="267727" x="6045200" y="2216150"/>
          <p14:tracePt t="267728" x="6108700" y="2216150"/>
          <p14:tracePt t="267744" x="6210300" y="2216150"/>
          <p14:tracePt t="267760" x="6292850" y="2216150"/>
          <p14:tracePt t="267777" x="6388100" y="2216150"/>
          <p14:tracePt t="267794" x="6515100" y="2216150"/>
          <p14:tracePt t="267810" x="6648450" y="2216150"/>
          <p14:tracePt t="267827" x="6762750" y="2216150"/>
          <p14:tracePt t="267844" x="6851650" y="2216150"/>
          <p14:tracePt t="267861" x="6953250" y="2216150"/>
          <p14:tracePt t="267877" x="7048500" y="2222500"/>
          <p14:tracePt t="267894" x="7169150" y="2241550"/>
          <p14:tracePt t="267910" x="7264400" y="2254250"/>
          <p14:tracePt t="267927" x="7327900" y="2273300"/>
          <p14:tracePt t="267944" x="7372350" y="2286000"/>
          <p14:tracePt t="268040" x="7372350" y="2298700"/>
          <p14:tracePt t="268048" x="7321550" y="2311400"/>
          <p14:tracePt t="268056" x="7264400" y="2311400"/>
          <p14:tracePt t="268064" x="7200900" y="2324100"/>
          <p14:tracePt t="268077" x="7118350" y="2324100"/>
          <p14:tracePt t="268094" x="6946900" y="2324100"/>
          <p14:tracePt t="268110" x="6743700" y="2324100"/>
          <p14:tracePt t="268112" x="6642100" y="2324100"/>
          <p14:tracePt t="268127" x="6553200" y="2324100"/>
          <p14:tracePt t="268128" x="6470650" y="2324100"/>
          <p14:tracePt t="268144" x="6305550" y="2317750"/>
          <p14:tracePt t="268161" x="6146800" y="2279650"/>
          <p14:tracePt t="268177" x="6000750" y="2260600"/>
          <p14:tracePt t="268194" x="5873750" y="2222500"/>
          <p14:tracePt t="268211" x="5791200" y="2203450"/>
          <p14:tracePt t="268227" x="5765800" y="2190750"/>
          <p14:tracePt t="268244" x="5740400" y="2184400"/>
          <p14:tracePt t="268261" x="5715000" y="2171700"/>
          <p14:tracePt t="268277" x="5689600" y="2165350"/>
          <p14:tracePt t="268294" x="5664200" y="2165350"/>
          <p14:tracePt t="268311" x="5632450" y="2159000"/>
          <p14:tracePt t="268312" x="5626100" y="2159000"/>
          <p14:tracePt t="268327" x="5619750" y="2159000"/>
          <p14:tracePt t="268344" x="5613400" y="2159000"/>
          <p14:tracePt t="268440" x="5607050" y="2152650"/>
          <p14:tracePt t="268448" x="5607050" y="2139950"/>
          <p14:tracePt t="268456" x="5638800" y="2114550"/>
          <p14:tracePt t="268464" x="5702300" y="2095500"/>
          <p14:tracePt t="268477" x="5797550" y="2076450"/>
          <p14:tracePt t="268494" x="6038850" y="2051050"/>
          <p14:tracePt t="268510" x="6388100" y="2032000"/>
          <p14:tracePt t="268527" x="6686550" y="2032000"/>
          <p14:tracePt t="268544" x="7010400" y="2032000"/>
          <p14:tracePt t="268560" x="7118350" y="2032000"/>
          <p14:tracePt t="268577" x="7200900" y="2038350"/>
          <p14:tracePt t="268595" x="7226300" y="2044700"/>
          <p14:tracePt t="268800" x="0" y="0"/>
        </p14:tracePtLst>
        <p14:tracePtLst>
          <p14:tracePt t="273434" x="6648450" y="5257800"/>
          <p14:tracePt t="273473" x="6648450" y="5264150"/>
          <p14:tracePt t="273484" x="6642100" y="5264150"/>
          <p14:tracePt t="273512" x="6635750" y="5264150"/>
          <p14:tracePt t="273520" x="6629400" y="5264150"/>
          <p14:tracePt t="273536" x="6623050" y="5264150"/>
          <p14:tracePt t="273568" x="6616700" y="5264150"/>
          <p14:tracePt t="273608" x="6610350" y="5257800"/>
          <p14:tracePt t="273616" x="6604000" y="5257800"/>
          <p14:tracePt t="273627" x="6597650" y="5257800"/>
          <p14:tracePt t="273874" x="6597650" y="5251450"/>
          <p14:tracePt t="273881" x="6597650" y="5245100"/>
          <p14:tracePt t="273894" x="6597650" y="5238750"/>
          <p14:tracePt t="273910" x="6610350" y="5226050"/>
          <p14:tracePt t="273927" x="6616700" y="5219700"/>
          <p14:tracePt t="273944" x="6623050" y="5207000"/>
          <p14:tracePt t="273961" x="6635750" y="5207000"/>
          <p14:tracePt t="274040" x="6642100" y="5207000"/>
          <p14:tracePt t="274056" x="6654800" y="5207000"/>
          <p14:tracePt t="274073" x="6661150" y="5207000"/>
          <p14:tracePt t="274106" x="6673850" y="5207000"/>
          <p14:tracePt t="274113" x="6680200" y="5207000"/>
          <p14:tracePt t="274128" x="6692900" y="5207000"/>
          <p14:tracePt t="274144" x="6699250" y="5207000"/>
          <p14:tracePt t="274160" x="6705600" y="5207000"/>
          <p14:tracePt t="274208" x="6718300" y="5207000"/>
          <p14:tracePt t="274241" x="6724650" y="5207000"/>
          <p14:tracePt t="274337" x="6718300" y="5226050"/>
          <p14:tracePt t="274344" x="6711950" y="5232400"/>
          <p14:tracePt t="274352" x="6692900" y="5232400"/>
          <p14:tracePt t="274361" x="6686550" y="5232400"/>
          <p14:tracePt t="274377" x="6642100" y="5251450"/>
          <p14:tracePt t="274394" x="6610350" y="5257800"/>
          <p14:tracePt t="274411" x="6604000" y="5257800"/>
          <p14:tracePt t="274472" x="6591300" y="5257800"/>
          <p14:tracePt t="274481" x="6578600" y="5257800"/>
          <p14:tracePt t="274497" x="6572250" y="5257800"/>
          <p14:tracePt t="274512" x="6565900" y="5257800"/>
          <p14:tracePt t="274520" x="6559550" y="5257800"/>
          <p14:tracePt t="274529" x="6553200" y="5251450"/>
          <p14:tracePt t="274544" x="6553200" y="5238750"/>
          <p14:tracePt t="274561" x="6553200" y="5213350"/>
          <p14:tracePt t="274577" x="6553200" y="5207000"/>
          <p14:tracePt t="274594" x="6553200" y="5194300"/>
          <p14:tracePt t="274627" x="6553200" y="5187950"/>
          <p14:tracePt t="274644" x="6553200" y="5175250"/>
          <p14:tracePt t="274661" x="6559550" y="5168900"/>
          <p14:tracePt t="274677" x="6565900" y="5162550"/>
          <p14:tracePt t="274694" x="6572250" y="5156200"/>
          <p14:tracePt t="274760" x="6578600" y="5156200"/>
          <p14:tracePt t="274768" x="6584950" y="5156200"/>
          <p14:tracePt t="274777" x="6591300" y="5156200"/>
          <p14:tracePt t="274794" x="6610350" y="5156200"/>
          <p14:tracePt t="274810" x="6616700" y="5156200"/>
          <p14:tracePt t="274827" x="6629400" y="5162550"/>
          <p14:tracePt t="274844" x="6642100" y="5175250"/>
          <p14:tracePt t="274860" x="6654800" y="5181600"/>
          <p14:tracePt t="274881" x="6654800" y="5187950"/>
          <p14:tracePt t="274894" x="6661150" y="5187950"/>
          <p14:tracePt t="274910" x="6661150" y="5194300"/>
          <p14:tracePt t="274927" x="6680200" y="5200650"/>
          <p14:tracePt t="274944" x="6680200" y="5213350"/>
          <p14:tracePt t="274960" x="6680200" y="5232400"/>
          <p14:tracePt t="274977" x="6680200" y="5245100"/>
          <p14:tracePt t="274994" x="6680200" y="5251450"/>
          <p14:tracePt t="275017" x="6680200" y="5257800"/>
          <p14:tracePt t="275032" x="6673850" y="5270500"/>
          <p14:tracePt t="275048" x="6661150" y="5270500"/>
          <p14:tracePt t="275061" x="6648450" y="5270500"/>
          <p14:tracePt t="275077" x="6642100" y="5276850"/>
          <p14:tracePt t="275120" x="6635750" y="5276850"/>
          <p14:tracePt t="275129" x="6623050" y="5270500"/>
          <p14:tracePt t="275136" x="6610350" y="5257800"/>
          <p14:tracePt t="275145" x="6597650" y="5257800"/>
          <p14:tracePt t="275161" x="6578600" y="5238750"/>
          <p14:tracePt t="275177" x="6578600" y="5232400"/>
          <p14:tracePt t="275194" x="6565900" y="5207000"/>
          <p14:tracePt t="275211" x="6565900" y="5187950"/>
          <p14:tracePt t="275227" x="6565900" y="5168900"/>
          <p14:tracePt t="275244" x="6565900" y="5162550"/>
          <p14:tracePt t="275261" x="6565900" y="5143500"/>
          <p14:tracePt t="275277" x="6572250" y="5143500"/>
          <p14:tracePt t="275294" x="6578600" y="5130800"/>
          <p14:tracePt t="275310" x="6584950" y="5124450"/>
          <p14:tracePt t="275327" x="6597650" y="5124450"/>
          <p14:tracePt t="275344" x="6616700" y="5124450"/>
          <p14:tracePt t="275361" x="6623050" y="5124450"/>
          <p14:tracePt t="275377" x="6642100" y="5124450"/>
          <p14:tracePt t="275394" x="6648450" y="5130800"/>
          <p14:tracePt t="275410" x="6661150" y="5137150"/>
          <p14:tracePt t="275427" x="6673850" y="5168900"/>
          <p14:tracePt t="275444" x="6686550" y="5181600"/>
          <p14:tracePt t="275461" x="6686550" y="5207000"/>
          <p14:tracePt t="275477" x="6692900" y="5226050"/>
          <p14:tracePt t="275494" x="6692900" y="5245100"/>
          <p14:tracePt t="275511" x="6692900" y="5264150"/>
          <p14:tracePt t="275527" x="6686550" y="5289550"/>
          <p14:tracePt t="275528" x="6673850" y="5295900"/>
          <p14:tracePt t="275544" x="6661150" y="5308600"/>
          <p14:tracePt t="275561" x="6654800" y="5308600"/>
          <p14:tracePt t="275624" x="6648450" y="5308600"/>
          <p14:tracePt t="275632" x="6642100" y="5308600"/>
          <p14:tracePt t="275644" x="6623050" y="5308600"/>
          <p14:tracePt t="275661" x="6610350" y="5289550"/>
          <p14:tracePt t="275677" x="6584950" y="5245100"/>
          <p14:tracePt t="275694" x="6584950" y="5226050"/>
          <p14:tracePt t="275711" x="6584950" y="5187950"/>
          <p14:tracePt t="275727" x="6584950" y="5156200"/>
          <p14:tracePt t="275728" x="6584950" y="5149850"/>
          <p14:tracePt t="275752" x="6591300" y="5143500"/>
          <p14:tracePt t="275808" x="6610350" y="5143500"/>
          <p14:tracePt t="275816" x="6623050" y="5143500"/>
          <p14:tracePt t="275827" x="6635750" y="5143500"/>
          <p14:tracePt t="275844" x="6654800" y="5143500"/>
          <p14:tracePt t="275861" x="6673850" y="5162550"/>
          <p14:tracePt t="275877" x="6686550" y="5181600"/>
          <p14:tracePt t="275894" x="6705600" y="5207000"/>
          <p14:tracePt t="275911" x="6705600" y="5213350"/>
          <p14:tracePt t="275927" x="6711950" y="5219700"/>
          <p14:tracePt t="275928" x="6711950" y="5226050"/>
          <p14:tracePt t="275944" x="6711950" y="5245100"/>
          <p14:tracePt t="275960" x="6711950" y="5257800"/>
          <p14:tracePt t="275977" x="6699250" y="5283200"/>
          <p14:tracePt t="275994" x="6673850" y="5289550"/>
          <p14:tracePt t="276011" x="6654800" y="5295900"/>
          <p14:tracePt t="276072" x="6635750" y="5295900"/>
          <p14:tracePt t="276080" x="6623050" y="5283200"/>
          <p14:tracePt t="276088" x="6616700" y="5276850"/>
          <p14:tracePt t="276096" x="6604000" y="5257800"/>
          <p14:tracePt t="276110" x="6597650" y="5245100"/>
          <p14:tracePt t="276127" x="6591300" y="5187950"/>
          <p14:tracePt t="276128" x="6591300" y="5162550"/>
          <p14:tracePt t="276144" x="6591300" y="5124450"/>
          <p14:tracePt t="276161" x="6610350" y="5099050"/>
          <p14:tracePt t="276177" x="6616700" y="5092700"/>
          <p14:tracePt t="276240" x="6623050" y="5086350"/>
          <p14:tracePt t="276248" x="6629400" y="5086350"/>
          <p14:tracePt t="276256" x="6648450" y="5092700"/>
          <p14:tracePt t="276264" x="6654800" y="5092700"/>
          <p14:tracePt t="276277" x="6680200" y="5111750"/>
          <p14:tracePt t="276294" x="6699250" y="5143500"/>
          <p14:tracePt t="276310" x="6699250" y="5156200"/>
          <p14:tracePt t="276327" x="6705600" y="5181600"/>
          <p14:tracePt t="276329" x="6705600" y="5187950"/>
          <p14:tracePt t="276344" x="6705600" y="5200650"/>
          <p14:tracePt t="276377" x="6705600" y="5213350"/>
          <p14:tracePt t="276394" x="6699250" y="5219700"/>
          <p14:tracePt t="276410" x="6661150" y="5232400"/>
          <p14:tracePt t="276427" x="6648450" y="5232400"/>
          <p14:tracePt t="276480" x="6635750" y="5232400"/>
          <p14:tracePt t="276488" x="6623050" y="5226050"/>
          <p14:tracePt t="276497" x="6616700" y="5207000"/>
          <p14:tracePt t="276511" x="6604000" y="5194300"/>
          <p14:tracePt t="276527" x="6591300" y="5181600"/>
          <p14:tracePt t="276528" x="6591300" y="5168900"/>
          <p14:tracePt t="276544" x="6591300" y="5143500"/>
          <p14:tracePt t="276560" x="6604000" y="5130800"/>
          <p14:tracePt t="276584" x="6610350" y="5124450"/>
          <p14:tracePt t="276600" x="6623050" y="5124450"/>
          <p14:tracePt t="276610" x="6629400" y="5124450"/>
          <p14:tracePt t="276627" x="6642100" y="5124450"/>
          <p14:tracePt t="276644" x="6673850" y="5137150"/>
          <p14:tracePt t="276660" x="6686550" y="5149850"/>
          <p14:tracePt t="276677" x="6699250" y="5168900"/>
          <p14:tracePt t="276694" x="6705600" y="5175250"/>
          <p14:tracePt t="276710" x="6711950" y="5200650"/>
          <p14:tracePt t="276727" x="6711950" y="5213350"/>
          <p14:tracePt t="276744" x="6711950" y="5232400"/>
          <p14:tracePt t="276760" x="6699250" y="5238750"/>
          <p14:tracePt t="276777" x="6686550" y="5238750"/>
          <p14:tracePt t="276794" x="6680200" y="5238750"/>
          <p14:tracePt t="277016" x="0" y="0"/>
        </p14:tracePtLst>
        <p14:tracePtLst>
          <p14:tracePt t="280651" x="6870700" y="5143500"/>
          <p14:tracePt t="280760" x="6870700" y="5149850"/>
          <p14:tracePt t="280961" x="6883400" y="5149850"/>
          <p14:tracePt t="280969" x="6896100" y="5149850"/>
          <p14:tracePt t="280977" x="6915150" y="5149850"/>
          <p14:tracePt t="280994" x="6921500" y="5149850"/>
          <p14:tracePt t="281011" x="6927850" y="5149850"/>
          <p14:tracePt t="281032" x="6934200" y="5149850"/>
          <p14:tracePt t="281072" x="6940550" y="5156200"/>
          <p14:tracePt t="281088" x="6946900" y="5156200"/>
          <p14:tracePt t="281097" x="6953250" y="5156200"/>
          <p14:tracePt t="281120" x="6959600" y="5162550"/>
          <p14:tracePt t="281192" x="6965950" y="5162550"/>
          <p14:tracePt t="281232" x="6965950" y="5168900"/>
          <p14:tracePt t="281240" x="6965950" y="5187950"/>
          <p14:tracePt t="281248" x="6965950" y="5194300"/>
          <p14:tracePt t="281260" x="6965950" y="5207000"/>
          <p14:tracePt t="281277" x="6946900" y="5219700"/>
          <p14:tracePt t="281294" x="6927850" y="5232400"/>
          <p14:tracePt t="281311" x="6915150" y="5238750"/>
          <p14:tracePt t="281327" x="6908800" y="5238750"/>
          <p14:tracePt t="281400" x="6902450" y="5238750"/>
          <p14:tracePt t="281408" x="6889750" y="5238750"/>
          <p14:tracePt t="281416" x="6864350" y="5238750"/>
          <p14:tracePt t="281427" x="6858000" y="5238750"/>
          <p14:tracePt t="281444" x="6826250" y="5226050"/>
          <p14:tracePt t="281461" x="6800850" y="5207000"/>
          <p14:tracePt t="281477" x="6794500" y="5194300"/>
          <p14:tracePt t="281494" x="6788150" y="5181600"/>
          <p14:tracePt t="281511" x="6788150" y="5175250"/>
          <p14:tracePt t="281512" x="6788150" y="5168900"/>
          <p14:tracePt t="281536" x="6788150" y="5162550"/>
          <p14:tracePt t="281545" x="6788150" y="5149850"/>
          <p14:tracePt t="281560" x="6788150" y="5137150"/>
          <p14:tracePt t="281577" x="6800850" y="5124450"/>
          <p14:tracePt t="281594" x="6819900" y="5118100"/>
          <p14:tracePt t="281611" x="6826250" y="5118100"/>
          <p14:tracePt t="281627" x="6832600" y="5111750"/>
          <p14:tracePt t="281644" x="6851650" y="5111750"/>
          <p14:tracePt t="281661" x="6870700" y="5111750"/>
          <p14:tracePt t="281677" x="6877050" y="5111750"/>
          <p14:tracePt t="281694" x="6896100" y="5118100"/>
          <p14:tracePt t="281711" x="6915150" y="5124450"/>
          <p14:tracePt t="281712" x="6915150" y="5130800"/>
          <p14:tracePt t="281727" x="6921500" y="5137150"/>
          <p14:tracePt t="281744" x="6934200" y="5149850"/>
          <p14:tracePt t="281761" x="6946900" y="5156200"/>
          <p14:tracePt t="281777" x="6953250" y="5162550"/>
          <p14:tracePt t="281794" x="6959600" y="5168900"/>
          <p14:tracePt t="281810" x="6965950" y="5187950"/>
          <p14:tracePt t="281828" x="6965950" y="5213350"/>
          <p14:tracePt t="281844" x="6965950" y="5226050"/>
          <p14:tracePt t="281861" x="6965950" y="5232400"/>
          <p14:tracePt t="281877" x="6965950" y="5245100"/>
          <p14:tracePt t="281894" x="6965950" y="5251450"/>
          <p14:tracePt t="281911" x="6953250" y="5251450"/>
          <p14:tracePt t="281927" x="6934200" y="5251450"/>
          <p14:tracePt t="281944" x="6908800" y="5257800"/>
          <p14:tracePt t="281993" x="6902450" y="5257800"/>
          <p14:tracePt t="282008" x="6889750" y="5257800"/>
          <p14:tracePt t="282017" x="6870700" y="5257800"/>
          <p14:tracePt t="282027" x="6858000" y="5245100"/>
          <p14:tracePt t="282044" x="6845300" y="5238750"/>
          <p14:tracePt t="282060" x="6819900" y="5213350"/>
          <p14:tracePt t="282077" x="6819900" y="5207000"/>
          <p14:tracePt t="282094" x="6819900" y="5181600"/>
          <p14:tracePt t="282111" x="6819900" y="5168900"/>
          <p14:tracePt t="282127" x="6826250" y="5149850"/>
          <p14:tracePt t="282144" x="6826250" y="5143500"/>
          <p14:tracePt t="282360" x="6832600" y="5143500"/>
          <p14:tracePt t="282368" x="6851650" y="5143500"/>
          <p14:tracePt t="282377" x="6870700" y="5143500"/>
          <p14:tracePt t="282394" x="6902450" y="5143500"/>
          <p14:tracePt t="282411" x="6915150" y="5143500"/>
          <p14:tracePt t="282427" x="6921500" y="5143500"/>
          <p14:tracePt t="282444" x="6927850" y="5143500"/>
          <p14:tracePt t="282460" x="6934200" y="5143500"/>
          <p14:tracePt t="282480" x="6940550" y="5143500"/>
          <p14:tracePt t="282494" x="6946900" y="5149850"/>
          <p14:tracePt t="282808" x="0" y="0"/>
        </p14:tracePtLst>
        <p14:tracePtLst>
          <p14:tracePt t="293601" x="6877050" y="5257800"/>
          <p14:tracePt t="293609" x="6877050" y="5264150"/>
          <p14:tracePt t="293809" x="6877050" y="5257800"/>
          <p14:tracePt t="293833" x="6877050" y="5245100"/>
          <p14:tracePt t="293849" x="6877050" y="5232400"/>
          <p14:tracePt t="293856" x="6877050" y="5219700"/>
          <p14:tracePt t="293873" x="6877050" y="5213350"/>
          <p14:tracePt t="293937" x="6877050" y="5207000"/>
          <p14:tracePt t="293945" x="6870700" y="5200650"/>
          <p14:tracePt t="293953" x="6864350" y="5194300"/>
          <p14:tracePt t="293961" x="6845300" y="5194300"/>
          <p14:tracePt t="293977" x="6800850" y="5194300"/>
          <p14:tracePt t="293994" x="6737350" y="5194300"/>
          <p14:tracePt t="294011" x="6699250" y="5194300"/>
          <p14:tracePt t="294027" x="6692900" y="5194300"/>
          <p14:tracePt t="294104" x="6692900" y="5187950"/>
          <p14:tracePt t="294112" x="6673850" y="5187950"/>
          <p14:tracePt t="294120" x="6667500" y="5181600"/>
          <p14:tracePt t="294128" x="6654800" y="5181600"/>
          <p14:tracePt t="294144" x="6648450" y="5175250"/>
          <p14:tracePt t="294160" x="6635750" y="5162550"/>
          <p14:tracePt t="294177" x="6635750" y="5156200"/>
          <p14:tracePt t="294194" x="6629400" y="5156200"/>
          <p14:tracePt t="294240" x="6629400" y="5143500"/>
          <p14:tracePt t="294249" x="6629400" y="5137150"/>
          <p14:tracePt t="294256" x="6635750" y="5124450"/>
          <p14:tracePt t="294264" x="6642100" y="5111750"/>
          <p14:tracePt t="294277" x="6661150" y="5092700"/>
          <p14:tracePt t="294294" x="6686550" y="5086350"/>
          <p14:tracePt t="294311" x="6705600" y="5086350"/>
          <p14:tracePt t="294327" x="6711950" y="5080000"/>
          <p14:tracePt t="294368" x="6731000" y="5086350"/>
          <p14:tracePt t="294376" x="6737350" y="5092700"/>
          <p14:tracePt t="294384" x="6750050" y="5105400"/>
          <p14:tracePt t="294394" x="6762750" y="5111750"/>
          <p14:tracePt t="294411" x="6788150" y="5143500"/>
          <p14:tracePt t="294427" x="6800850" y="5187950"/>
          <p14:tracePt t="294444" x="6807200" y="5219700"/>
          <p14:tracePt t="294460" x="6807200" y="5257800"/>
          <p14:tracePt t="294477" x="6794500" y="5283200"/>
          <p14:tracePt t="294494" x="6775450" y="5289550"/>
          <p14:tracePt t="294511" x="6750050" y="5295900"/>
          <p14:tracePt t="294527" x="6724650" y="5295900"/>
          <p14:tracePt t="294529" x="6705600" y="5295900"/>
          <p14:tracePt t="294544" x="6680200" y="5295900"/>
          <p14:tracePt t="294560" x="6661150" y="5295900"/>
          <p14:tracePt t="294577" x="6642100" y="5295900"/>
          <p14:tracePt t="294594" x="6635750" y="5289550"/>
          <p14:tracePt t="294610" x="6623050" y="5264150"/>
          <p14:tracePt t="294627" x="6616700" y="5232400"/>
          <p14:tracePt t="294644" x="6616700" y="5181600"/>
          <p14:tracePt t="294661" x="6616700" y="5111750"/>
          <p14:tracePt t="294677" x="6623050" y="5080000"/>
          <p14:tracePt t="294694" x="6648450" y="5029200"/>
          <p14:tracePt t="294711" x="6673850" y="5003800"/>
          <p14:tracePt t="294727" x="6686550" y="4997450"/>
          <p14:tracePt t="294744" x="6692900" y="4997450"/>
          <p14:tracePt t="294800" x="6711950" y="4997450"/>
          <p14:tracePt t="294808" x="6724650" y="4997450"/>
          <p14:tracePt t="294816" x="6737350" y="5010150"/>
          <p14:tracePt t="294827" x="6750050" y="5022850"/>
          <p14:tracePt t="294844" x="6762750" y="5041900"/>
          <p14:tracePt t="294860" x="6769100" y="5080000"/>
          <p14:tracePt t="294877" x="6769100" y="5118100"/>
          <p14:tracePt t="294894" x="6769100" y="5143500"/>
          <p14:tracePt t="294910" x="6756400" y="5168900"/>
          <p14:tracePt t="294927" x="6731000" y="5168900"/>
          <p14:tracePt t="294944" x="6673850" y="5175250"/>
          <p14:tracePt t="294961" x="6648450" y="5175250"/>
          <p14:tracePt t="294977" x="6629400" y="5175250"/>
          <p14:tracePt t="295032" x="6623050" y="5175250"/>
          <p14:tracePt t="295041" x="6604000" y="5168900"/>
          <p14:tracePt t="295048" x="6604000" y="5162550"/>
          <p14:tracePt t="295060" x="6597650" y="5162550"/>
          <p14:tracePt t="295077" x="6597650" y="5156200"/>
          <p14:tracePt t="295094" x="6597650" y="5143500"/>
          <p14:tracePt t="295110" x="6597650" y="5130800"/>
          <p14:tracePt t="295127" x="6597650" y="5124450"/>
          <p14:tracePt t="295144" x="6597650" y="5118100"/>
          <p14:tracePt t="295232" x="0" y="0"/>
        </p14:tracePtLst>
        <p14:tracePtLst>
          <p14:tracePt t="300378" x="6229350" y="5207000"/>
          <p14:tracePt t="300466" x="6210300" y="5213350"/>
          <p14:tracePt t="300474" x="6191250" y="5232400"/>
          <p14:tracePt t="300483" x="6178550" y="5232400"/>
          <p14:tracePt t="300494" x="6159500" y="5232400"/>
          <p14:tracePt t="300511" x="6121400" y="5232400"/>
          <p14:tracePt t="300527" x="6102350" y="5238750"/>
          <p14:tracePt t="300528" x="6096000" y="5238750"/>
          <p14:tracePt t="300544" x="6083300" y="5238750"/>
          <p14:tracePt t="300560" x="6057900" y="5238750"/>
          <p14:tracePt t="300577" x="6032500" y="5226050"/>
          <p14:tracePt t="300594" x="6019800" y="5219700"/>
          <p14:tracePt t="300611" x="5994400" y="5200650"/>
          <p14:tracePt t="300627" x="5975350" y="5175250"/>
          <p14:tracePt t="300644" x="5956300" y="5162550"/>
          <p14:tracePt t="300661" x="5949950" y="5156200"/>
          <p14:tracePt t="300677" x="5937250" y="5137150"/>
          <p14:tracePt t="300694" x="5937250" y="5118100"/>
          <p14:tracePt t="300710" x="5924550" y="5099050"/>
          <p14:tracePt t="300727" x="5918200" y="5080000"/>
          <p14:tracePt t="300744" x="5918200" y="5054600"/>
          <p14:tracePt t="300761" x="5918200" y="5029200"/>
          <p14:tracePt t="300777" x="5918200" y="5003800"/>
          <p14:tracePt t="300794" x="5918200" y="4972050"/>
          <p14:tracePt t="300811" x="5930900" y="4946650"/>
          <p14:tracePt t="300827" x="5969000" y="4927600"/>
          <p14:tracePt t="300844" x="5988050" y="4914900"/>
          <p14:tracePt t="300861" x="6007100" y="4908550"/>
          <p14:tracePt t="300877" x="6013450" y="4908550"/>
          <p14:tracePt t="300894" x="6045200" y="4908550"/>
          <p14:tracePt t="300911" x="6089650" y="4908550"/>
          <p14:tracePt t="300927" x="6134100" y="4908550"/>
          <p14:tracePt t="300928" x="6146800" y="4908550"/>
          <p14:tracePt t="300944" x="6165850" y="4908550"/>
          <p14:tracePt t="300961" x="6178550" y="4908550"/>
          <p14:tracePt t="300984" x="6184900" y="4914900"/>
          <p14:tracePt t="300994" x="6191250" y="4927600"/>
          <p14:tracePt t="301011" x="6197600" y="4940300"/>
          <p14:tracePt t="301027" x="6216650" y="4959350"/>
          <p14:tracePt t="301044" x="6223000" y="4972050"/>
          <p14:tracePt t="301061" x="6223000" y="4978400"/>
          <p14:tracePt t="301077" x="6223000" y="4991100"/>
          <p14:tracePt t="301094" x="6235700" y="5003800"/>
          <p14:tracePt t="301111" x="6235700" y="5022850"/>
          <p14:tracePt t="301127" x="6235700" y="5041900"/>
          <p14:tracePt t="301128" x="6235700" y="5060950"/>
          <p14:tracePt t="301144" x="6229350" y="5092700"/>
          <p14:tracePt t="301161" x="6216650" y="5111750"/>
          <p14:tracePt t="301177" x="6203950" y="5130800"/>
          <p14:tracePt t="301194" x="6178550" y="5149850"/>
          <p14:tracePt t="301210" x="6165850" y="5175250"/>
          <p14:tracePt t="301227" x="6134100" y="5187950"/>
          <p14:tracePt t="301244" x="6102350" y="5200650"/>
          <p14:tracePt t="301261" x="6057900" y="5213350"/>
          <p14:tracePt t="301277" x="6019800" y="5226050"/>
          <p14:tracePt t="301294" x="5988050" y="5226050"/>
          <p14:tracePt t="301310" x="5962650" y="5226050"/>
          <p14:tracePt t="301327" x="5949950" y="5226050"/>
          <p14:tracePt t="301328" x="5943600" y="5226050"/>
          <p14:tracePt t="301344" x="5937250" y="5226050"/>
          <p14:tracePt t="301432" x="5930900" y="5226050"/>
          <p14:tracePt t="301440" x="5924550" y="5226050"/>
          <p14:tracePt t="301449" x="5911850" y="5226050"/>
          <p14:tracePt t="301461" x="5911850" y="5219700"/>
          <p14:tracePt t="301477" x="5911850" y="5181600"/>
          <p14:tracePt t="301494" x="5911850" y="5137150"/>
          <p14:tracePt t="301511" x="5918200" y="5099050"/>
          <p14:tracePt t="301527" x="5949950" y="5054600"/>
          <p14:tracePt t="301529" x="5962650" y="5041900"/>
          <p14:tracePt t="301544" x="5988050" y="5022850"/>
          <p14:tracePt t="301561" x="6019800" y="5016500"/>
          <p14:tracePt t="301578" x="6057900" y="5016500"/>
          <p14:tracePt t="301594" x="6108700" y="5016500"/>
          <p14:tracePt t="301611" x="6165850" y="5016500"/>
          <p14:tracePt t="301627" x="6191250" y="5016500"/>
          <p14:tracePt t="301644" x="6210300" y="5016500"/>
          <p14:tracePt t="301661" x="6216650" y="5022850"/>
          <p14:tracePt t="301677" x="6229350" y="5029200"/>
          <p14:tracePt t="301694" x="6235700" y="5041900"/>
          <p14:tracePt t="301710" x="6254750" y="5054600"/>
          <p14:tracePt t="301727" x="6261100" y="5067300"/>
          <p14:tracePt t="301729" x="6273800" y="5092700"/>
          <p14:tracePt t="301744" x="6280150" y="5111750"/>
          <p14:tracePt t="301760" x="6286500" y="5143500"/>
          <p14:tracePt t="301777" x="6305550" y="5181600"/>
          <p14:tracePt t="301794" x="6305550" y="5207000"/>
          <p14:tracePt t="301811" x="6305550" y="5226050"/>
          <p14:tracePt t="301827" x="6305550" y="5251450"/>
          <p14:tracePt t="301844" x="6305550" y="5257800"/>
          <p14:tracePt t="301861" x="6299200" y="5270500"/>
          <p14:tracePt t="301877" x="6273800" y="5270500"/>
          <p14:tracePt t="301894" x="6267450" y="5270500"/>
          <p14:tracePt t="301911" x="6261100" y="5270500"/>
          <p14:tracePt t="301968" x="0" y="0"/>
        </p14:tracePtLst>
        <p14:tracePtLst>
          <p14:tracePt t="314137" x="7512050" y="5232400"/>
          <p14:tracePt t="314298" x="7486650" y="5232400"/>
          <p14:tracePt t="314307" x="7473950" y="5226050"/>
          <p14:tracePt t="314314" x="7467600" y="5226050"/>
          <p14:tracePt t="314327" x="7454900" y="5213350"/>
          <p14:tracePt t="314344" x="7442200" y="5200650"/>
          <p14:tracePt t="314360" x="7429500" y="5187950"/>
          <p14:tracePt t="314377" x="7416800" y="5175250"/>
          <p14:tracePt t="314394" x="7410450" y="5168900"/>
          <p14:tracePt t="314411" x="7410450" y="5162550"/>
          <p14:tracePt t="314504" x="7404100" y="5156200"/>
          <p14:tracePt t="314536" x="7410450" y="5143500"/>
          <p14:tracePt t="314584" x="7423150" y="5143500"/>
          <p14:tracePt t="314592" x="7429500" y="5143500"/>
          <p14:tracePt t="314608" x="7435850" y="5143500"/>
          <p14:tracePt t="314616" x="7442200" y="5143500"/>
          <p14:tracePt t="314627" x="7448550" y="5143500"/>
          <p14:tracePt t="314644" x="7461250" y="5156200"/>
          <p14:tracePt t="314661" x="7467600" y="5168900"/>
          <p14:tracePt t="314677" x="7467600" y="5181600"/>
          <p14:tracePt t="314694" x="7467600" y="5200650"/>
          <p14:tracePt t="314711" x="7467600" y="5219700"/>
          <p14:tracePt t="314727" x="7467600" y="5251450"/>
          <p14:tracePt t="314728" x="7467600" y="5257800"/>
          <p14:tracePt t="314744" x="7467600" y="5276850"/>
          <p14:tracePt t="314761" x="7461250" y="5283200"/>
          <p14:tracePt t="314777" x="7448550" y="5289550"/>
          <p14:tracePt t="314794" x="7442200" y="5295900"/>
          <p14:tracePt t="314810" x="7429500" y="5295900"/>
          <p14:tracePt t="314827" x="7423150" y="5295900"/>
          <p14:tracePt t="314844" x="7410450" y="5295900"/>
          <p14:tracePt t="314860" x="7391400" y="5295900"/>
          <p14:tracePt t="314877" x="7359650" y="5289550"/>
          <p14:tracePt t="314894" x="7334250" y="5270500"/>
          <p14:tracePt t="314910" x="7321550" y="5257800"/>
          <p14:tracePt t="314927" x="7308850" y="5245100"/>
          <p14:tracePt t="314928" x="7308850" y="5226050"/>
          <p14:tracePt t="314944" x="7308850" y="5194300"/>
          <p14:tracePt t="314960" x="7308850" y="5162550"/>
          <p14:tracePt t="314977" x="7308850" y="5143500"/>
          <p14:tracePt t="314994" x="7308850" y="5130800"/>
          <p14:tracePt t="315010" x="7315200" y="5118100"/>
          <p14:tracePt t="315027" x="7321550" y="5111750"/>
          <p14:tracePt t="315044" x="7327900" y="5105400"/>
          <p14:tracePt t="315060" x="7334250" y="5105400"/>
          <p14:tracePt t="315096" x="7340600" y="5105400"/>
          <p14:tracePt t="315104" x="7346950" y="5105400"/>
          <p14:tracePt t="315112" x="7359650" y="5105400"/>
          <p14:tracePt t="315127" x="7366000" y="5105400"/>
          <p14:tracePt t="315144" x="7423150" y="5130800"/>
          <p14:tracePt t="315160" x="7448550" y="5143500"/>
          <p14:tracePt t="315177" x="7461250" y="5162550"/>
          <p14:tracePt t="315194" x="7473950" y="5187950"/>
          <p14:tracePt t="315210" x="7480300" y="5194300"/>
          <p14:tracePt t="315227" x="7480300" y="5207000"/>
          <p14:tracePt t="315244" x="7480300" y="5213350"/>
          <p14:tracePt t="315260" x="7480300" y="5226050"/>
          <p14:tracePt t="315277" x="7473950" y="5226050"/>
          <p14:tracePt t="315294" x="7454900" y="5232400"/>
          <p14:tracePt t="315311" x="7442200" y="5245100"/>
          <p14:tracePt t="315327" x="7410450" y="5245100"/>
          <p14:tracePt t="315329" x="7404100" y="5251450"/>
          <p14:tracePt t="315344" x="7391400" y="5251450"/>
          <p14:tracePt t="315360" x="7385050" y="5251450"/>
          <p14:tracePt t="315392" x="7378700" y="5251450"/>
          <p14:tracePt t="315408" x="7372350" y="5251450"/>
          <p14:tracePt t="315416" x="7366000" y="5251450"/>
          <p14:tracePt t="315427" x="7353300" y="5251450"/>
          <p14:tracePt t="315444" x="7340600" y="5245100"/>
          <p14:tracePt t="315461" x="7327900" y="5219700"/>
          <p14:tracePt t="315477" x="7327900" y="5181600"/>
          <p14:tracePt t="315494" x="7334250" y="5130800"/>
          <p14:tracePt t="315510" x="7359650" y="5105400"/>
          <p14:tracePt t="315527" x="7385050" y="5080000"/>
          <p14:tracePt t="315544" x="7397750" y="5080000"/>
          <p14:tracePt t="315592" x="7410450" y="5080000"/>
          <p14:tracePt t="315600" x="7423150" y="5080000"/>
          <p14:tracePt t="315611" x="7429500" y="5080000"/>
          <p14:tracePt t="315627" x="7461250" y="5099050"/>
          <p14:tracePt t="315644" x="7486650" y="5130800"/>
          <p14:tracePt t="315660" x="7512050" y="5168900"/>
          <p14:tracePt t="315678" x="7524750" y="5194300"/>
          <p14:tracePt t="315694" x="7524750" y="5207000"/>
          <p14:tracePt t="315711" x="7524750" y="5238750"/>
          <p14:tracePt t="315727" x="7512050" y="5251450"/>
          <p14:tracePt t="315744" x="7461250" y="5276850"/>
          <p14:tracePt t="315760" x="7410450" y="5295900"/>
          <p14:tracePt t="315777" x="7391400" y="5302250"/>
          <p14:tracePt t="315794" x="7366000" y="5302250"/>
          <p14:tracePt t="315810" x="7359650" y="5302250"/>
          <p14:tracePt t="315827" x="7353300" y="5295900"/>
          <p14:tracePt t="315844" x="7334250" y="5289550"/>
          <p14:tracePt t="315861" x="7327900" y="5270500"/>
          <p14:tracePt t="315877" x="7308850" y="5238750"/>
          <p14:tracePt t="315894" x="7308850" y="5200650"/>
          <p14:tracePt t="315910" x="7308850" y="5156200"/>
          <p14:tracePt t="315927" x="7327900" y="5105400"/>
          <p14:tracePt t="315944" x="7353300" y="5080000"/>
          <p14:tracePt t="315960" x="7359650" y="5073650"/>
          <p14:tracePt t="315977" x="7366000" y="5073650"/>
          <p14:tracePt t="315994" x="7378700" y="5073650"/>
          <p14:tracePt t="316011" x="7385050" y="5073650"/>
          <p14:tracePt t="316027" x="7397750" y="5073650"/>
          <p14:tracePt t="316044" x="7423150" y="5086350"/>
          <p14:tracePt t="316060" x="7448550" y="5111750"/>
          <p14:tracePt t="316077" x="7467600" y="5137150"/>
          <p14:tracePt t="316094" x="7467600" y="5175250"/>
          <p14:tracePt t="316111" x="7473950" y="5200650"/>
          <p14:tracePt t="316127" x="7473950" y="5219700"/>
          <p14:tracePt t="316144" x="7473950" y="5245100"/>
          <p14:tracePt t="316160" x="7467600" y="5251450"/>
          <p14:tracePt t="316177" x="7448550" y="5257800"/>
          <p14:tracePt t="316194" x="7435850" y="5264150"/>
          <p14:tracePt t="316211" x="7429500" y="5264150"/>
          <p14:tracePt t="316256" x="7423150" y="5264150"/>
          <p14:tracePt t="316264" x="7404100" y="5257800"/>
          <p14:tracePt t="316272" x="7397750" y="5245100"/>
          <p14:tracePt t="316280" x="7391400" y="5226050"/>
          <p14:tracePt t="316294" x="7378700" y="5207000"/>
          <p14:tracePt t="316311" x="7378700" y="5168900"/>
          <p14:tracePt t="316327" x="7378700" y="5124450"/>
          <p14:tracePt t="316344" x="7385050" y="5067300"/>
          <p14:tracePt t="316440" x="7397750" y="5067300"/>
          <p14:tracePt t="316448" x="7404100" y="5067300"/>
          <p14:tracePt t="316457" x="7416800" y="5067300"/>
          <p14:tracePt t="316464" x="7429500" y="5073650"/>
          <p14:tracePt t="316477" x="7448550" y="5086350"/>
          <p14:tracePt t="316494" x="7473950" y="5105400"/>
          <p14:tracePt t="316510" x="7473950" y="5143500"/>
          <p14:tracePt t="316527" x="7480300" y="5162550"/>
          <p14:tracePt t="316544" x="7480300" y="5194300"/>
          <p14:tracePt t="316561" x="7473950" y="5213350"/>
          <p14:tracePt t="316577" x="7461250" y="5232400"/>
          <p14:tracePt t="316594" x="7442200" y="5251450"/>
          <p14:tracePt t="316610" x="7416800" y="5257800"/>
          <p14:tracePt t="316627" x="7397750" y="5270500"/>
          <p14:tracePt t="316644" x="7385050" y="5270500"/>
          <p14:tracePt t="316660" x="7378700" y="5270500"/>
          <p14:tracePt t="316680" x="7366000" y="5270500"/>
          <p14:tracePt t="316694" x="7359650" y="5270500"/>
          <p14:tracePt t="316710" x="7334250" y="5251450"/>
          <p14:tracePt t="316727" x="7315200" y="5219700"/>
          <p14:tracePt t="316744" x="7315200" y="5181600"/>
          <p14:tracePt t="316760" x="7321550" y="5156200"/>
          <p14:tracePt t="316777" x="7334250" y="5137150"/>
          <p14:tracePt t="316794" x="7346950" y="5130800"/>
          <p14:tracePt t="316811" x="7353300" y="5118100"/>
          <p14:tracePt t="316827" x="7372350" y="5118100"/>
          <p14:tracePt t="316844" x="7378700" y="5118100"/>
          <p14:tracePt t="316860" x="7391400" y="5118100"/>
          <p14:tracePt t="316877" x="7397750" y="5118100"/>
          <p14:tracePt t="316894" x="7410450" y="5124450"/>
          <p14:tracePt t="316911" x="7423150" y="5143500"/>
          <p14:tracePt t="316912" x="7429500" y="5156200"/>
          <p14:tracePt t="316927" x="7435850" y="5168900"/>
          <p14:tracePt t="316944" x="7435850" y="5200650"/>
          <p14:tracePt t="316960" x="7435850" y="5219700"/>
          <p14:tracePt t="316977" x="7435850" y="5226050"/>
          <p14:tracePt t="316994" x="7435850" y="5238750"/>
          <p14:tracePt t="317010" x="7435850" y="5245100"/>
          <p14:tracePt t="317027" x="7435850" y="5251450"/>
          <p14:tracePt t="317044" x="7423150" y="5251450"/>
          <p14:tracePt t="317120" x="7416800" y="5251450"/>
          <p14:tracePt t="317128" x="7410450" y="5238750"/>
          <p14:tracePt t="317136" x="7397750" y="5226050"/>
          <p14:tracePt t="317144" x="7397750" y="5207000"/>
          <p14:tracePt t="317160" x="7397750" y="5143500"/>
          <p14:tracePt t="317177" x="7410450" y="5099050"/>
          <p14:tracePt t="317194" x="7435850" y="5067300"/>
          <p14:tracePt t="317210" x="7442200" y="5048250"/>
          <p14:tracePt t="317227" x="7448550" y="5048250"/>
          <p14:tracePt t="317264" x="7454900" y="5048250"/>
          <p14:tracePt t="317281" x="7461250" y="5048250"/>
          <p14:tracePt t="317288" x="7467600" y="5048250"/>
          <p14:tracePt t="317296" x="7480300" y="5048250"/>
          <p14:tracePt t="317310" x="7486650" y="5048250"/>
          <p14:tracePt t="317327" x="7493000" y="5054600"/>
          <p14:tracePt t="317329" x="7493000" y="5060950"/>
          <p14:tracePt t="317344" x="7505700" y="5080000"/>
          <p14:tracePt t="317361" x="7505700" y="5105400"/>
          <p14:tracePt t="317377" x="7505700" y="5118100"/>
          <p14:tracePt t="317394" x="7505700" y="5130800"/>
          <p14:tracePt t="317410" x="7499350" y="5137150"/>
          <p14:tracePt t="317521" x="7486650" y="5137150"/>
          <p14:tracePt t="317537" x="7480300" y="5137150"/>
          <p14:tracePt t="317553" x="7467600" y="5130800"/>
          <p14:tracePt t="317561" x="7461250" y="5130800"/>
          <p14:tracePt t="317568" x="7454900" y="5124450"/>
          <p14:tracePt t="317577" x="7454900" y="5118100"/>
          <p14:tracePt t="317594" x="7448550" y="5105400"/>
          <p14:tracePt t="317610" x="7448550" y="5099050"/>
          <p14:tracePt t="317800" x="0" y="0"/>
        </p14:tracePtLst>
        <p14:tracePtLst>
          <p14:tracePt t="318401" x="7651750" y="5251450"/>
          <p14:tracePt t="318417" x="7645400" y="5251450"/>
          <p14:tracePt t="318425" x="7632700" y="5245100"/>
          <p14:tracePt t="318440" x="7626350" y="5238750"/>
          <p14:tracePt t="318448" x="7620000" y="5238750"/>
          <p14:tracePt t="318464" x="7613650" y="5232400"/>
          <p14:tracePt t="318544" x="7600950" y="5232400"/>
          <p14:tracePt t="318552" x="7588250" y="5226050"/>
          <p14:tracePt t="318561" x="7588250" y="5219700"/>
          <p14:tracePt t="318577" x="7581900" y="5219700"/>
          <p14:tracePt t="318616" x="7575550" y="5207000"/>
          <p14:tracePt t="318624" x="7575550" y="5200650"/>
          <p14:tracePt t="318632" x="7575550" y="5194300"/>
          <p14:tracePt t="318644" x="7575550" y="5187950"/>
          <p14:tracePt t="318660" x="7575550" y="5175250"/>
          <p14:tracePt t="318677" x="7575550" y="5156200"/>
          <p14:tracePt t="318711" x="7575550" y="5149850"/>
          <p14:tracePt t="318794" x="7575550" y="5143500"/>
          <p14:tracePt t="318809" x="7581900" y="5143500"/>
          <p14:tracePt t="318819" x="7600950" y="5137150"/>
          <p14:tracePt t="318827" x="7613650" y="5137150"/>
          <p14:tracePt t="318844" x="7651750" y="5130800"/>
          <p14:tracePt t="318860" x="7670800" y="5124450"/>
          <p14:tracePt t="318877" x="7683500" y="5124450"/>
          <p14:tracePt t="318912" x="7689850" y="5124450"/>
          <p14:tracePt t="318929" x="7696200" y="5124450"/>
          <p14:tracePt t="318936" x="7708900" y="5124450"/>
          <p14:tracePt t="318960" x="7721600" y="5124450"/>
          <p14:tracePt t="318984" x="7727950" y="5124450"/>
          <p14:tracePt t="319024" x="7740650" y="5130800"/>
          <p14:tracePt t="319056" x="7747000" y="5130800"/>
          <p14:tracePt t="319064" x="7753350" y="5137150"/>
          <p14:tracePt t="319272" x="7753350" y="5149850"/>
          <p14:tracePt t="319281" x="7747000" y="5162550"/>
          <p14:tracePt t="319288" x="7740650" y="5162550"/>
          <p14:tracePt t="319297" x="7740650" y="5168900"/>
          <p14:tracePt t="319311" x="7721600" y="5175250"/>
          <p14:tracePt t="319327" x="7715250" y="5181600"/>
          <p14:tracePt t="319344" x="7702550" y="5187950"/>
          <p14:tracePt t="319488" x="7696200" y="5187950"/>
          <p14:tracePt t="319497" x="7683500" y="5187950"/>
          <p14:tracePt t="319505" x="7677150" y="5181600"/>
          <p14:tracePt t="319521" x="7670800" y="5181600"/>
          <p14:tracePt t="319528" x="7664450" y="5175250"/>
          <p14:tracePt t="319544" x="7658100" y="5175250"/>
          <p14:tracePt t="319561" x="7639050" y="5168900"/>
          <p14:tracePt t="319600" x="7639050" y="5162550"/>
          <p14:tracePt t="320009" x="7639050" y="5149850"/>
          <p14:tracePt t="320017" x="7645400" y="5143500"/>
          <p14:tracePt t="320027" x="7670800" y="5137150"/>
          <p14:tracePt t="320044" x="7683500" y="5130800"/>
          <p14:tracePt t="320060" x="7696200" y="5118100"/>
          <p14:tracePt t="320178" x="7702550" y="5118100"/>
          <p14:tracePt t="320193" x="7715250" y="5111750"/>
          <p14:tracePt t="320201" x="7727950" y="5111750"/>
          <p14:tracePt t="320211" x="7734300" y="5105400"/>
          <p14:tracePt t="320227" x="7759700" y="5105400"/>
          <p14:tracePt t="320244" x="7772400" y="5105400"/>
          <p14:tracePt t="320289" x="7778750" y="5105400"/>
          <p14:tracePt t="320304" x="7785100" y="5105400"/>
          <p14:tracePt t="320330" x="7791450" y="5105400"/>
          <p14:tracePt t="320361" x="7797800" y="5105400"/>
          <p14:tracePt t="320368" x="7797800" y="5111750"/>
          <p14:tracePt t="320393" x="7797800" y="5118100"/>
          <p14:tracePt t="320417" x="7797800" y="5130800"/>
          <p14:tracePt t="320433" x="7797800" y="5137150"/>
          <p14:tracePt t="320441" x="7791450" y="5143500"/>
          <p14:tracePt t="320449" x="7785100" y="5149850"/>
          <p14:tracePt t="320466" x="7778750" y="5156200"/>
          <p14:tracePt t="320480" x="7772400" y="5162550"/>
          <p14:tracePt t="320497" x="7766050" y="5168900"/>
          <p14:tracePt t="320641" x="7766050" y="5175250"/>
          <p14:tracePt t="320649" x="7766050" y="5187950"/>
          <p14:tracePt t="320665" x="7759700" y="5200650"/>
          <p14:tracePt t="320680" x="7759700" y="5207000"/>
          <p14:tracePt t="321033" x="7753350" y="5213350"/>
          <p14:tracePt t="321050" x="7747000" y="5213350"/>
          <p14:tracePt t="321065" x="7740650" y="5213350"/>
          <p14:tracePt t="321080" x="7734300" y="5213350"/>
          <p14:tracePt t="321168" x="7721600" y="5213350"/>
          <p14:tracePt t="321184" x="7715250" y="5213350"/>
          <p14:tracePt t="321200" x="7708900" y="5213350"/>
          <p14:tracePt t="321216" x="7702550" y="5213350"/>
          <p14:tracePt t="321488" x="7708900" y="5213350"/>
          <p14:tracePt t="321504" x="7715250" y="5213350"/>
          <p14:tracePt t="321552" x="7721600" y="5213350"/>
          <p14:tracePt t="321560" x="7727950" y="5213350"/>
          <p14:tracePt t="321584" x="7734300" y="5213350"/>
          <p14:tracePt t="321744" x="7753350" y="5213350"/>
          <p14:tracePt t="321752" x="7759700" y="5213350"/>
          <p14:tracePt t="321760" x="7778750" y="5213350"/>
          <p14:tracePt t="321777" x="7804150" y="5213350"/>
          <p14:tracePt t="321794" x="7816850" y="5207000"/>
          <p14:tracePt t="321810" x="7823200" y="5200650"/>
          <p14:tracePt t="321832" x="7829550" y="5194300"/>
          <p14:tracePt t="322025" x="7842250" y="5194300"/>
          <p14:tracePt t="322032" x="7854950" y="5187950"/>
          <p14:tracePt t="322044" x="7861300" y="5187950"/>
          <p14:tracePt t="322061" x="7874000" y="5181600"/>
          <p14:tracePt t="322385" x="0" y="0"/>
        </p14:tracePtLst>
        <p14:tracePtLst>
          <p14:tracePt t="322713" x="7734300" y="5181600"/>
          <p14:tracePt t="322792" x="7727950" y="5181600"/>
          <p14:tracePt t="322816" x="7721600" y="5181600"/>
          <p14:tracePt t="322832" x="7715250" y="5181600"/>
          <p14:tracePt t="322856" x="7702550" y="5181600"/>
          <p14:tracePt t="322864" x="7696200" y="5181600"/>
          <p14:tracePt t="322896" x="7683500" y="5181600"/>
          <p14:tracePt t="322928" x="7677150" y="5181600"/>
          <p14:tracePt t="322937" x="7670800" y="5175250"/>
          <p14:tracePt t="322953" x="7664450" y="5175250"/>
          <p14:tracePt t="322968" x="7658100" y="5168900"/>
          <p14:tracePt t="323040" x="7651750" y="5168900"/>
          <p14:tracePt t="323120" x="7645400" y="5162550"/>
          <p14:tracePt t="323128" x="7645400" y="5143500"/>
          <p14:tracePt t="323136" x="7645400" y="5130800"/>
          <p14:tracePt t="323144" x="7651750" y="5130800"/>
          <p14:tracePt t="323161" x="7670800" y="5124450"/>
          <p14:tracePt t="323177" x="7689850" y="5118100"/>
          <p14:tracePt t="323194" x="7702550" y="5118100"/>
          <p14:tracePt t="323232" x="7708900" y="5118100"/>
          <p14:tracePt t="323244" x="7721600" y="5118100"/>
          <p14:tracePt t="323260" x="7734300" y="5118100"/>
          <p14:tracePt t="323277" x="7747000" y="5118100"/>
          <p14:tracePt t="323294" x="7759700" y="5118100"/>
          <p14:tracePt t="323369" x="7766050" y="5118100"/>
          <p14:tracePt t="323377" x="7772400" y="5118100"/>
          <p14:tracePt t="323385" x="7778750" y="5118100"/>
          <p14:tracePt t="323394" x="7791450" y="5118100"/>
          <p14:tracePt t="323411" x="7804150" y="5118100"/>
          <p14:tracePt t="323427" x="7810500" y="5118100"/>
          <p14:tracePt t="323496" x="7816850" y="5118100"/>
          <p14:tracePt t="323504" x="7823200" y="5118100"/>
          <p14:tracePt t="323520" x="7829550" y="5118100"/>
          <p14:tracePt t="323528" x="7829550" y="5124450"/>
          <p14:tracePt t="323632" x="7835900" y="5130800"/>
          <p14:tracePt t="323641" x="7835900" y="5143500"/>
          <p14:tracePt t="323656" x="7835900" y="5149850"/>
          <p14:tracePt t="323665" x="7835900" y="5156200"/>
          <p14:tracePt t="323677" x="7829550" y="5168900"/>
          <p14:tracePt t="323694" x="7810500" y="5181600"/>
          <p14:tracePt t="323711" x="7791450" y="5187950"/>
          <p14:tracePt t="323712" x="7791450" y="5194300"/>
          <p14:tracePt t="323913" x="7778750" y="5194300"/>
          <p14:tracePt t="323921" x="7766050" y="5194300"/>
          <p14:tracePt t="323929" x="7753350" y="5200650"/>
          <p14:tracePt t="323944" x="7727950" y="5200650"/>
          <p14:tracePt t="323961" x="7715250" y="5200650"/>
          <p14:tracePt t="324017" x="7702550" y="5207000"/>
          <p14:tracePt t="324032" x="7689850" y="5207000"/>
          <p14:tracePt t="324049" x="7683500" y="5207000"/>
          <p14:tracePt t="324057" x="7670800" y="5207000"/>
          <p14:tracePt t="324072" x="7670800" y="5200650"/>
          <p14:tracePt t="324080" x="7670800" y="5194300"/>
          <p14:tracePt t="324094" x="7670800" y="5187950"/>
          <p14:tracePt t="324111" x="7702550" y="5168900"/>
          <p14:tracePt t="324127" x="7727950" y="5156200"/>
          <p14:tracePt t="324128" x="7734300" y="5149850"/>
          <p14:tracePt t="324144" x="7740650" y="5143500"/>
          <p14:tracePt t="324161" x="7747000" y="5137150"/>
          <p14:tracePt t="324177" x="7759700" y="5137150"/>
          <p14:tracePt t="324194" x="7766050" y="5130800"/>
          <p14:tracePt t="324210" x="7772400" y="5130800"/>
          <p14:tracePt t="324227" x="7778750" y="5130800"/>
          <p14:tracePt t="324244" x="7785100" y="5130800"/>
          <p14:tracePt t="324472" x="0" y="0"/>
        </p14:tracePtLst>
        <p14:tracePtLst>
          <p14:tracePt t="331522" x="4572000" y="3429000"/>
          <p14:tracePt t="331616" x="4521200" y="3416300"/>
          <p14:tracePt t="331624" x="4425950" y="3409950"/>
          <p14:tracePt t="331632" x="4330700" y="3397250"/>
          <p14:tracePt t="331644" x="4248150" y="3397250"/>
          <p14:tracePt t="331660" x="4108450" y="3397250"/>
          <p14:tracePt t="331677" x="4044950" y="3397250"/>
          <p14:tracePt t="331694" x="3994150" y="3390900"/>
          <p14:tracePt t="331711" x="3949700" y="3384550"/>
          <p14:tracePt t="331727" x="3905250" y="3384550"/>
          <p14:tracePt t="331728" x="3873500" y="3384550"/>
          <p14:tracePt t="331744" x="3822700" y="3384550"/>
          <p14:tracePt t="331761" x="3765550" y="3397250"/>
          <p14:tracePt t="331777" x="3714750" y="3409950"/>
          <p14:tracePt t="331794" x="3708400" y="3409950"/>
          <p14:tracePt t="331824" x="3708400" y="3435350"/>
          <p14:tracePt t="331832" x="3708400" y="3460750"/>
          <p14:tracePt t="331844" x="3708400" y="3492500"/>
          <p14:tracePt t="331860" x="3714750" y="3562350"/>
          <p14:tracePt t="331877" x="3746500" y="3638550"/>
          <p14:tracePt t="331894" x="3803650" y="3695700"/>
          <p14:tracePt t="331911" x="3962400" y="3765550"/>
          <p14:tracePt t="331927" x="4387850" y="3879850"/>
          <p14:tracePt t="331928" x="4705350" y="3911600"/>
          <p14:tracePt t="331944" x="5321300" y="4000500"/>
          <p14:tracePt t="331961" x="5861050" y="4083050"/>
          <p14:tracePt t="331977" x="6191250" y="4140200"/>
          <p14:tracePt t="331994" x="6508750" y="4235450"/>
          <p14:tracePt t="332010" x="6851650" y="4337050"/>
          <p14:tracePt t="332027" x="7124700" y="4438650"/>
          <p14:tracePt t="332044" x="7277100" y="4489450"/>
          <p14:tracePt t="332061" x="7321550" y="4508500"/>
          <p14:tracePt t="332077" x="7327900" y="4508500"/>
          <p14:tracePt t="332120" x="7327900" y="4514850"/>
          <p14:tracePt t="332128" x="7327900" y="4527550"/>
          <p14:tracePt t="332136" x="7327900" y="4552950"/>
          <p14:tracePt t="332144" x="7334250" y="4584700"/>
          <p14:tracePt t="332160" x="7346950" y="4635500"/>
          <p14:tracePt t="332177" x="7353300" y="4673600"/>
          <p14:tracePt t="332232" x="7359650" y="4679950"/>
          <p14:tracePt t="332240" x="7397750" y="4730750"/>
          <p14:tracePt t="332248" x="7410450" y="4800600"/>
          <p14:tracePt t="332261" x="7442200" y="4883150"/>
          <p14:tracePt t="332277" x="7493000" y="5048250"/>
          <p14:tracePt t="332294" x="7512050" y="5143500"/>
          <p14:tracePt t="332311" x="7518400" y="5175250"/>
          <p14:tracePt t="332327" x="7518400" y="5194300"/>
          <p14:tracePt t="332328" x="7518400" y="5200650"/>
          <p14:tracePt t="332344" x="7531100" y="5226050"/>
          <p14:tracePt t="332361" x="7562850" y="5276850"/>
          <p14:tracePt t="332377" x="7581900" y="5302250"/>
          <p14:tracePt t="332394" x="7588250" y="5302250"/>
          <p14:tracePt t="332432" x="7607300" y="5302250"/>
          <p14:tracePt t="332440" x="7626350" y="5314950"/>
          <p14:tracePt t="332448" x="7639050" y="5314950"/>
          <p14:tracePt t="332460" x="7664450" y="5327650"/>
          <p14:tracePt t="332477" x="7702550" y="5346700"/>
          <p14:tracePt t="332494" x="7740650" y="5372100"/>
          <p14:tracePt t="332510" x="7753350" y="5378450"/>
          <p14:tracePt t="332527" x="7759700" y="5378450"/>
          <p14:tracePt t="332544" x="7766050" y="5378450"/>
          <p14:tracePt t="332728" x="7772400" y="5372100"/>
          <p14:tracePt t="332736" x="7772400" y="5359400"/>
          <p14:tracePt t="332744" x="7785100" y="5340350"/>
          <p14:tracePt t="332761" x="7804150" y="5308600"/>
          <p14:tracePt t="332777" x="7823200" y="5283200"/>
          <p14:tracePt t="332794" x="7835900" y="5270500"/>
          <p14:tracePt t="332810" x="7842250" y="5257800"/>
          <p14:tracePt t="332864" x="7848600" y="5257800"/>
          <p14:tracePt t="332880" x="7861300" y="5251450"/>
          <p14:tracePt t="332888" x="7867650" y="5245100"/>
          <p14:tracePt t="332897" x="7880350" y="5245100"/>
          <p14:tracePt t="332911" x="7899400" y="5232400"/>
          <p14:tracePt t="332927" x="7912100" y="5226050"/>
          <p14:tracePt t="332944" x="7924800" y="5213350"/>
          <p14:tracePt t="333241" x="7924800" y="5207000"/>
          <p14:tracePt t="337017" x="0" y="0"/>
        </p14:tracePtLst>
        <p14:tracePtLst>
          <p14:tracePt t="337283" x="7924800" y="5207000"/>
          <p14:tracePt t="337672" x="7924800" y="5200650"/>
          <p14:tracePt t="337680" x="0" y="0"/>
        </p14:tracePtLst>
        <p14:tracePtLst>
          <p14:tracePt t="338290" x="7658100" y="5181600"/>
          <p14:tracePt t="339329" x="7664450" y="5194300"/>
          <p14:tracePt t="339344" x="7664450" y="5200650"/>
          <p14:tracePt t="339593" x="7664450" y="5207000"/>
          <p14:tracePt t="339601" x="7664450" y="5213350"/>
          <p14:tracePt t="339611" x="7664450" y="5232400"/>
          <p14:tracePt t="339627" x="7664450" y="5257800"/>
          <p14:tracePt t="339644" x="7664450" y="5270500"/>
          <p14:tracePt t="340745" x="0" y="0"/>
        </p14:tracePtLst>
        <p14:tracePtLst>
          <p14:tracePt t="341337" x="7848600" y="5137150"/>
          <p14:tracePt t="342008" x="0" y="0"/>
        </p14:tracePtLst>
        <p14:tracePtLst>
          <p14:tracePt t="344297" x="7848600" y="5137150"/>
          <p14:tracePt t="344433" x="7842250" y="5143500"/>
          <p14:tracePt t="344441" x="7804150" y="5149850"/>
          <p14:tracePt t="344450" x="7791450" y="5162550"/>
          <p14:tracePt t="344461" x="7766050" y="5168900"/>
          <p14:tracePt t="344477" x="7740650" y="5181600"/>
          <p14:tracePt t="344494" x="7727950" y="5194300"/>
          <p14:tracePt t="344592" x="7715250" y="5187950"/>
          <p14:tracePt t="344624" x="7708900" y="5181600"/>
          <p14:tracePt t="344632" x="7702550" y="5181600"/>
          <p14:tracePt t="344688" x="7702550" y="5175250"/>
          <p14:tracePt t="344697" x="7702550" y="5168900"/>
          <p14:tracePt t="344704" x="7702550" y="5156200"/>
          <p14:tracePt t="344712" x="7702550" y="5149850"/>
          <p14:tracePt t="344727" x="7702550" y="5143500"/>
          <p14:tracePt t="344744" x="7708900" y="5118100"/>
          <p14:tracePt t="344760" x="7727950" y="5111750"/>
          <p14:tracePt t="344777" x="7747000" y="5099050"/>
          <p14:tracePt t="344794" x="7766050" y="5099050"/>
          <p14:tracePt t="344810" x="7778750" y="5099050"/>
          <p14:tracePt t="344827" x="7797800" y="5099050"/>
          <p14:tracePt t="344844" x="7810500" y="5099050"/>
          <p14:tracePt t="344861" x="7823200" y="5099050"/>
          <p14:tracePt t="344877" x="7842250" y="5099050"/>
          <p14:tracePt t="344894" x="7848600" y="5099050"/>
          <p14:tracePt t="344911" x="7848600" y="5124450"/>
          <p14:tracePt t="344927" x="7861300" y="5149850"/>
          <p14:tracePt t="344928" x="7861300" y="5168900"/>
          <p14:tracePt t="344944" x="7854950" y="5213350"/>
          <p14:tracePt t="344961" x="7823200" y="5238750"/>
          <p14:tracePt t="344977" x="7772400" y="5245100"/>
          <p14:tracePt t="344994" x="7727950" y="5251450"/>
          <p14:tracePt t="345010" x="7696200" y="5251450"/>
          <p14:tracePt t="345027" x="7683500" y="5251450"/>
          <p14:tracePt t="345044" x="7670800" y="5251450"/>
          <p14:tracePt t="345096" x="7658100" y="5245100"/>
          <p14:tracePt t="345104" x="7658100" y="5226050"/>
          <p14:tracePt t="345120" x="7658100" y="5213350"/>
          <p14:tracePt t="345128" x="7658100" y="5207000"/>
          <p14:tracePt t="345144" x="7658100" y="5168900"/>
          <p14:tracePt t="345160" x="7677150" y="5156200"/>
          <p14:tracePt t="345177" x="7696200" y="5143500"/>
          <p14:tracePt t="345194" x="7721600" y="5143500"/>
          <p14:tracePt t="345211" x="7734300" y="5143500"/>
          <p14:tracePt t="345227" x="7740650" y="5143500"/>
          <p14:tracePt t="345244" x="7759700" y="5149850"/>
          <p14:tracePt t="345260" x="7778750" y="5175250"/>
          <p14:tracePt t="345277" x="7785100" y="5187950"/>
          <p14:tracePt t="345294" x="7791450" y="5207000"/>
          <p14:tracePt t="345310" x="7791450" y="5226050"/>
          <p14:tracePt t="345327" x="7791450" y="5245100"/>
          <p14:tracePt t="345328" x="7791450" y="5251450"/>
          <p14:tracePt t="345344" x="7772400" y="5257800"/>
          <p14:tracePt t="345360" x="7753350" y="5257800"/>
          <p14:tracePt t="345377" x="7721600" y="5257800"/>
          <p14:tracePt t="345394" x="7696200" y="5257800"/>
          <p14:tracePt t="345410" x="7689850" y="5257800"/>
          <p14:tracePt t="345427" x="7677150" y="5232400"/>
          <p14:tracePt t="345444" x="7670800" y="5226050"/>
          <p14:tracePt t="345460" x="7664450" y="5200650"/>
          <p14:tracePt t="345477" x="7664450" y="5187950"/>
          <p14:tracePt t="345494" x="7664450" y="5168900"/>
          <p14:tracePt t="345511" x="7670800" y="5156200"/>
          <p14:tracePt t="345527" x="7702550" y="5137150"/>
          <p14:tracePt t="345528" x="7727950" y="5137150"/>
          <p14:tracePt t="345544" x="7766050" y="5130800"/>
          <p14:tracePt t="345561" x="7791450" y="5130800"/>
          <p14:tracePt t="345577" x="7804150" y="5130800"/>
          <p14:tracePt t="345594" x="7823200" y="5137150"/>
          <p14:tracePt t="345680" x="7823200" y="5162550"/>
          <p14:tracePt t="345688" x="7823200" y="5181600"/>
          <p14:tracePt t="345697" x="7810500" y="5187950"/>
          <p14:tracePt t="345710" x="7785100" y="5194300"/>
          <p14:tracePt t="345727" x="7721600" y="5194300"/>
          <p14:tracePt t="345744" x="7651750" y="5194300"/>
          <p14:tracePt t="345832" x="7639050" y="5194300"/>
          <p14:tracePt t="345840" x="7639050" y="5187950"/>
          <p14:tracePt t="345848" x="7639050" y="5168900"/>
          <p14:tracePt t="345861" x="7639050" y="5149850"/>
          <p14:tracePt t="345877" x="7664450" y="5130800"/>
          <p14:tracePt t="345894" x="7696200" y="5111750"/>
          <p14:tracePt t="345911" x="7721600" y="5111750"/>
          <p14:tracePt t="345927" x="7734300" y="5111750"/>
          <p14:tracePt t="345944" x="7740650" y="5111750"/>
          <p14:tracePt t="345984" x="7753350" y="5111750"/>
          <p14:tracePt t="345992" x="7753350" y="5118100"/>
          <p14:tracePt t="346000" x="7753350" y="5124450"/>
          <p14:tracePt t="346010" x="7753350" y="5130800"/>
          <p14:tracePt t="346027" x="7753350" y="5156200"/>
          <p14:tracePt t="346044" x="7753350" y="5175250"/>
          <p14:tracePt t="346061" x="7747000" y="5187950"/>
          <p14:tracePt t="346077" x="7740650" y="5194300"/>
          <p14:tracePt t="346094" x="7734300" y="5194300"/>
          <p14:tracePt t="346192" x="7727950" y="5200650"/>
          <p14:tracePt t="346808" x="7734300" y="5200650"/>
          <p14:tracePt t="346840" x="7740650" y="5200650"/>
          <p14:tracePt t="346864" x="7753350" y="5200650"/>
          <p14:tracePt t="346936" x="7766050" y="5207000"/>
          <p14:tracePt t="346960" x="7772400" y="5207000"/>
          <p14:tracePt t="346984" x="7778750" y="5207000"/>
          <p14:tracePt t="346992" x="7785100" y="5213350"/>
          <p14:tracePt t="347008" x="7791450" y="5213350"/>
          <p14:tracePt t="347072" x="7797800" y="5219700"/>
          <p14:tracePt t="347081" x="7804150" y="5219700"/>
          <p14:tracePt t="347097" x="7810500" y="5219700"/>
          <p14:tracePt t="347232" x="7804150" y="5219700"/>
          <p14:tracePt t="347256" x="7804150" y="5213350"/>
          <p14:tracePt t="347272" x="7804150" y="5200650"/>
          <p14:tracePt t="347280" x="7810500" y="5200650"/>
          <p14:tracePt t="347288" x="7810500" y="5194300"/>
          <p14:tracePt t="347297" x="7810500" y="5187950"/>
          <p14:tracePt t="347752" x="0" y="0"/>
        </p14:tracePtLst>
        <p14:tracePtLst>
          <p14:tracePt t="360433" x="6311900" y="2571750"/>
          <p14:tracePt t="360481" x="6299200" y="2571750"/>
          <p14:tracePt t="360489" x="6280150" y="2571750"/>
          <p14:tracePt t="360497" x="6254750" y="2571750"/>
          <p14:tracePt t="360511" x="6223000" y="2571750"/>
          <p14:tracePt t="360527" x="6191250" y="2571750"/>
          <p14:tracePt t="360544" x="6172200" y="2571750"/>
          <p14:tracePt t="360577" x="6165850" y="2571750"/>
          <p14:tracePt t="360592" x="6153150" y="2559050"/>
          <p14:tracePt t="360601" x="6153150" y="2540000"/>
          <p14:tracePt t="360611" x="6153150" y="2520950"/>
          <p14:tracePt t="360627" x="6153150" y="2489200"/>
          <p14:tracePt t="360644" x="6172200" y="2463800"/>
          <p14:tracePt t="360661" x="6197600" y="2451100"/>
          <p14:tracePt t="360677" x="6229350" y="2438400"/>
          <p14:tracePt t="360694" x="6254750" y="2432050"/>
          <p14:tracePt t="360711" x="6292850" y="2432050"/>
          <p14:tracePt t="360727" x="6318250" y="2432050"/>
          <p14:tracePt t="360728" x="6330950" y="2438400"/>
          <p14:tracePt t="360744" x="6369050" y="2444750"/>
          <p14:tracePt t="360761" x="6400800" y="2451100"/>
          <p14:tracePt t="360777" x="6438900" y="2470150"/>
          <p14:tracePt t="360794" x="6477000" y="2476500"/>
          <p14:tracePt t="360811" x="6496050" y="2489200"/>
          <p14:tracePt t="360827" x="6521450" y="2508250"/>
          <p14:tracePt t="360844" x="6527800" y="2514600"/>
          <p14:tracePt t="360861" x="6553200" y="2533650"/>
          <p14:tracePt t="360944" x="6553200" y="2540000"/>
          <p14:tracePt t="360960" x="6515100" y="2559050"/>
          <p14:tracePt t="360968" x="6496050" y="2559050"/>
          <p14:tracePt t="360977" x="6470650" y="2559050"/>
          <p14:tracePt t="360994" x="6400800" y="2559050"/>
          <p14:tracePt t="361011" x="6356350" y="2559050"/>
          <p14:tracePt t="361027" x="6337300" y="2559050"/>
          <p14:tracePt t="361104" x="0" y="0"/>
        </p14:tracePtLst>
        <p14:tracePtLst>
          <p14:tracePt t="361890" x="7607300" y="4064000"/>
          <p14:tracePt t="362001" x="7613650" y="4057650"/>
          <p14:tracePt t="362017" x="7613650" y="4051300"/>
          <p14:tracePt t="362033" x="7613650" y="4044950"/>
          <p14:tracePt t="362041" x="7613650" y="4032250"/>
          <p14:tracePt t="362049" x="7613650" y="4025900"/>
          <p14:tracePt t="362060" x="7600950" y="4013200"/>
          <p14:tracePt t="362077" x="7562850" y="4000500"/>
          <p14:tracePt t="362094" x="7505700" y="3987800"/>
          <p14:tracePt t="362111" x="7467600" y="3975100"/>
          <p14:tracePt t="362127" x="7416800" y="3975100"/>
          <p14:tracePt t="362144" x="7302500" y="3975100"/>
          <p14:tracePt t="362160" x="7219950" y="3975100"/>
          <p14:tracePt t="362177" x="7156450" y="3975100"/>
          <p14:tracePt t="362194" x="7112000" y="3975100"/>
          <p14:tracePt t="362210" x="7086600" y="3975100"/>
          <p14:tracePt t="362227" x="7061200" y="3975100"/>
          <p14:tracePt t="362244" x="7023100" y="3981450"/>
          <p14:tracePt t="362261" x="6972300" y="3987800"/>
          <p14:tracePt t="362277" x="6934200" y="4000500"/>
          <p14:tracePt t="362294" x="6883400" y="4013200"/>
          <p14:tracePt t="362311" x="6832600" y="4025900"/>
          <p14:tracePt t="362328" x="6813550" y="4032250"/>
          <p14:tracePt t="362361" x="6807200" y="4038600"/>
          <p14:tracePt t="362392" x="6807200" y="4044950"/>
          <p14:tracePt t="362400" x="6807200" y="4051300"/>
          <p14:tracePt t="362411" x="6800850" y="4064000"/>
          <p14:tracePt t="362427" x="6800850" y="4083050"/>
          <p14:tracePt t="362444" x="6800850" y="4102100"/>
          <p14:tracePt t="362460" x="6794500" y="4121150"/>
          <p14:tracePt t="362477" x="6794500" y="4127500"/>
          <p14:tracePt t="362494" x="6794500" y="4140200"/>
          <p14:tracePt t="362510" x="6794500" y="4165600"/>
          <p14:tracePt t="362527" x="6794500" y="4191000"/>
          <p14:tracePt t="362544" x="6838950" y="4235450"/>
          <p14:tracePt t="362560" x="6889750" y="4260850"/>
          <p14:tracePt t="362577" x="6940550" y="4267200"/>
          <p14:tracePt t="362594" x="7010400" y="4273550"/>
          <p14:tracePt t="362610" x="7124700" y="4286250"/>
          <p14:tracePt t="362627" x="7251700" y="4311650"/>
          <p14:tracePt t="362644" x="7378700" y="4337050"/>
          <p14:tracePt t="362661" x="7435850" y="4343400"/>
          <p14:tracePt t="362677" x="7473950" y="4343400"/>
          <p14:tracePt t="362694" x="7505700" y="4343400"/>
          <p14:tracePt t="362711" x="7550150" y="4343400"/>
          <p14:tracePt t="362727" x="7607300" y="4343400"/>
          <p14:tracePt t="362744" x="7715250" y="4349750"/>
          <p14:tracePt t="362760" x="7766050" y="4349750"/>
          <p14:tracePt t="362777" x="7810500" y="4349750"/>
          <p14:tracePt t="362794" x="7861300" y="4349750"/>
          <p14:tracePt t="362811" x="7924800" y="4349750"/>
          <p14:tracePt t="362827" x="7975600" y="4349750"/>
          <p14:tracePt t="362844" x="8026400" y="4349750"/>
          <p14:tracePt t="362860" x="8070850" y="4343400"/>
          <p14:tracePt t="362877" x="8089900" y="4330700"/>
          <p14:tracePt t="362894" x="8102600" y="4318000"/>
          <p14:tracePt t="362911" x="8115300" y="4311650"/>
          <p14:tracePt t="362912" x="8128000" y="4298950"/>
          <p14:tracePt t="362928" x="8134350" y="4292600"/>
          <p14:tracePt t="362945" x="8140700" y="4286250"/>
          <p14:tracePt t="362961" x="8140700" y="4267200"/>
          <p14:tracePt t="362977" x="8140700" y="4241800"/>
          <p14:tracePt t="362994" x="8140700" y="4216400"/>
          <p14:tracePt t="363010" x="8140700" y="4197350"/>
          <p14:tracePt t="363027" x="8134350" y="4191000"/>
          <p14:tracePt t="363044" x="8115300" y="4146550"/>
          <p14:tracePt t="363060" x="8089900" y="4114800"/>
          <p14:tracePt t="363077" x="8058150" y="4089400"/>
          <p14:tracePt t="363094" x="8001000" y="4057650"/>
          <p14:tracePt t="363111" x="7918450" y="4025900"/>
          <p14:tracePt t="363127" x="7804150" y="3994150"/>
          <p14:tracePt t="363144" x="7626350" y="3949700"/>
          <p14:tracePt t="363160" x="7518400" y="3937000"/>
          <p14:tracePt t="363177" x="7448550" y="3937000"/>
          <p14:tracePt t="363194" x="7372350" y="3937000"/>
          <p14:tracePt t="363210" x="7315200" y="3937000"/>
          <p14:tracePt t="363227" x="7251700" y="3937000"/>
          <p14:tracePt t="363244" x="7200900" y="3937000"/>
          <p14:tracePt t="363260" x="7162800" y="3949700"/>
          <p14:tracePt t="363277" x="7124700" y="3962400"/>
          <p14:tracePt t="363294" x="7092950" y="3968750"/>
          <p14:tracePt t="363310" x="7048500" y="3994150"/>
          <p14:tracePt t="363328" x="6997700" y="4019550"/>
          <p14:tracePt t="363329" x="6959600" y="4032250"/>
          <p14:tracePt t="363344" x="6915150" y="4057650"/>
          <p14:tracePt t="363361" x="6896100" y="4076700"/>
          <p14:tracePt t="363377" x="6870700" y="4095750"/>
          <p14:tracePt t="363394" x="6864350" y="4108450"/>
          <p14:tracePt t="363410" x="6864350" y="4121150"/>
          <p14:tracePt t="363427" x="6851650" y="4133850"/>
          <p14:tracePt t="363504" x="6858000" y="4152900"/>
          <p14:tracePt t="363513" x="6877050" y="4191000"/>
          <p14:tracePt t="363520" x="6883400" y="4203700"/>
          <p14:tracePt t="363528" x="6883400" y="4210050"/>
          <p14:tracePt t="363544" x="6902450" y="4241800"/>
          <p14:tracePt t="363561" x="6915150" y="4260850"/>
          <p14:tracePt t="363578" x="6940550" y="4286250"/>
          <p14:tracePt t="363594" x="6985000" y="4311650"/>
          <p14:tracePt t="363611" x="7042150" y="4330700"/>
          <p14:tracePt t="363627" x="7131050" y="4349750"/>
          <p14:tracePt t="363644" x="7226300" y="4368800"/>
          <p14:tracePt t="363660" x="7327900" y="4394200"/>
          <p14:tracePt t="363677" x="7416800" y="4394200"/>
          <p14:tracePt t="363694" x="7499350" y="4394200"/>
          <p14:tracePt t="363711" x="7594600" y="4394200"/>
          <p14:tracePt t="363727" x="7677150" y="4394200"/>
          <p14:tracePt t="363728" x="7721600" y="4394200"/>
          <p14:tracePt t="363744" x="7816850" y="4394200"/>
          <p14:tracePt t="363761" x="7905750" y="4387850"/>
          <p14:tracePt t="363777" x="7994650" y="4387850"/>
          <p14:tracePt t="363794" x="8064500" y="4381500"/>
          <p14:tracePt t="363811" x="8121650" y="4362450"/>
          <p14:tracePt t="363827" x="8159750" y="4356100"/>
          <p14:tracePt t="363844" x="8185150" y="4330700"/>
          <p14:tracePt t="363860" x="8197850" y="4305300"/>
          <p14:tracePt t="363877" x="8210550" y="4260850"/>
          <p14:tracePt t="363894" x="8210550" y="4241800"/>
          <p14:tracePt t="363910" x="8210550" y="4229100"/>
          <p14:tracePt t="363927" x="8210550" y="4216400"/>
          <p14:tracePt t="363928" x="8210550" y="4203700"/>
          <p14:tracePt t="363944" x="8210550" y="4184650"/>
          <p14:tracePt t="363961" x="8210550" y="4159250"/>
          <p14:tracePt t="363977" x="8178800" y="4121150"/>
          <p14:tracePt t="363994" x="8115300" y="4076700"/>
          <p14:tracePt t="364010" x="8026400" y="4013200"/>
          <p14:tracePt t="364027" x="7937500" y="3968750"/>
          <p14:tracePt t="364044" x="7874000" y="3943350"/>
          <p14:tracePt t="364061" x="7778750" y="3917950"/>
          <p14:tracePt t="364077" x="7715250" y="3905250"/>
          <p14:tracePt t="364094" x="7626350" y="3879850"/>
          <p14:tracePt t="364111" x="7537450" y="3848100"/>
          <p14:tracePt t="364127" x="7442200" y="3835400"/>
          <p14:tracePt t="364128" x="7397750" y="3829050"/>
          <p14:tracePt t="364144" x="7315200" y="3822700"/>
          <p14:tracePt t="364161" x="7258050" y="3822700"/>
          <p14:tracePt t="364177" x="7194550" y="3822700"/>
          <p14:tracePt t="364194" x="7143750" y="3822700"/>
          <p14:tracePt t="364211" x="7086600" y="3829050"/>
          <p14:tracePt t="364227" x="7042150" y="3848100"/>
          <p14:tracePt t="364244" x="6991350" y="3860800"/>
          <p14:tracePt t="364260" x="6959600" y="3879850"/>
          <p14:tracePt t="364277" x="6940550" y="3886200"/>
          <p14:tracePt t="364294" x="6908800" y="3905250"/>
          <p14:tracePt t="364311" x="6883400" y="3930650"/>
          <p14:tracePt t="364327" x="6851650" y="3949700"/>
          <p14:tracePt t="364329" x="6838950" y="3962400"/>
          <p14:tracePt t="364344" x="6813550" y="3981450"/>
          <p14:tracePt t="364361" x="6794500" y="3994150"/>
          <p14:tracePt t="364377" x="6794500" y="4013200"/>
          <p14:tracePt t="364394" x="6788150" y="4025900"/>
          <p14:tracePt t="364411" x="6775450" y="4057650"/>
          <p14:tracePt t="364427" x="6775450" y="4076700"/>
          <p14:tracePt t="364444" x="6769100" y="4102100"/>
          <p14:tracePt t="364461" x="6769100" y="4121150"/>
          <p14:tracePt t="364477" x="6769100" y="4133850"/>
          <p14:tracePt t="364494" x="6769100" y="4146550"/>
          <p14:tracePt t="364511" x="6769100" y="4171950"/>
          <p14:tracePt t="364527" x="6769100" y="4191000"/>
          <p14:tracePt t="364528" x="6769100" y="4203700"/>
          <p14:tracePt t="364544" x="6788150" y="4229100"/>
          <p14:tracePt t="364561" x="6813550" y="4254500"/>
          <p14:tracePt t="364578" x="6858000" y="4279900"/>
          <p14:tracePt t="364594" x="6908800" y="4311650"/>
          <p14:tracePt t="364611" x="6934200" y="4330700"/>
          <p14:tracePt t="364627" x="6972300" y="4349750"/>
          <p14:tracePt t="364644" x="7035800" y="4368800"/>
          <p14:tracePt t="364661" x="7092950" y="4394200"/>
          <p14:tracePt t="364677" x="7181850" y="4425950"/>
          <p14:tracePt t="364694" x="7264400" y="4432300"/>
          <p14:tracePt t="364711" x="7359650" y="4451350"/>
          <p14:tracePt t="364727" x="7429500" y="4457700"/>
          <p14:tracePt t="364729" x="7473950" y="4457700"/>
          <p14:tracePt t="364744" x="7537450" y="4464050"/>
          <p14:tracePt t="364761" x="7613650" y="4470400"/>
          <p14:tracePt t="364777" x="7683500" y="4470400"/>
          <p14:tracePt t="364794" x="7772400" y="4470400"/>
          <p14:tracePt t="364811" x="7854950" y="4470400"/>
          <p14:tracePt t="364827" x="7918450" y="4470400"/>
          <p14:tracePt t="364844" x="7956550" y="4470400"/>
          <p14:tracePt t="364861" x="7962900" y="4470400"/>
          <p14:tracePt t="364877" x="7975600" y="4457700"/>
          <p14:tracePt t="364894" x="7988300" y="4438650"/>
          <p14:tracePt t="364911" x="8013700" y="4413250"/>
          <p14:tracePt t="364912" x="8026400" y="4400550"/>
          <p14:tracePt t="364927" x="8051800" y="4381500"/>
          <p14:tracePt t="364945" x="8077200" y="4343400"/>
          <p14:tracePt t="364960" x="8077200" y="4324350"/>
          <p14:tracePt t="364978" x="8077200" y="4305300"/>
          <p14:tracePt t="364994" x="8077200" y="4273550"/>
          <p14:tracePt t="365011" x="8077200" y="4241800"/>
          <p14:tracePt t="365027" x="8064500" y="4203700"/>
          <p14:tracePt t="365044" x="8039100" y="4152900"/>
          <p14:tracePt t="365061" x="8020050" y="4114800"/>
          <p14:tracePt t="365077" x="7981950" y="4076700"/>
          <p14:tracePt t="365094" x="7943850" y="4038600"/>
          <p14:tracePt t="365111" x="7918450" y="4019550"/>
          <p14:tracePt t="365127" x="7899400" y="4013200"/>
          <p14:tracePt t="365144" x="7816850" y="3994150"/>
          <p14:tracePt t="365160" x="7753350" y="3981450"/>
          <p14:tracePt t="365177" x="7677150" y="3968750"/>
          <p14:tracePt t="365194" x="7594600" y="3962400"/>
          <p14:tracePt t="365211" x="7512050" y="3962400"/>
          <p14:tracePt t="365227" x="7423150" y="3962400"/>
          <p14:tracePt t="365244" x="7372350" y="3962400"/>
          <p14:tracePt t="365261" x="7315200" y="3962400"/>
          <p14:tracePt t="365277" x="7289800" y="3962400"/>
          <p14:tracePt t="365294" x="7277100" y="3962400"/>
          <p14:tracePt t="365384" x="0" y="0"/>
        </p14:tracePtLst>
        <p14:tracePtLst>
          <p14:tracePt t="366505" x="7480300" y="4260850"/>
          <p14:tracePt t="366873" x="7473950" y="4260850"/>
          <p14:tracePt t="366889" x="7486650" y="4248150"/>
          <p14:tracePt t="366897" x="7486650" y="4241800"/>
          <p14:tracePt t="366911" x="7499350" y="4229100"/>
          <p14:tracePt t="366927" x="7505700" y="4222750"/>
          <p14:tracePt t="367313" x="0" y="0"/>
        </p14:tracePtLst>
        <p14:tracePtLst>
          <p14:tracePt t="371473" x="8464550" y="4013200"/>
          <p14:tracePt t="371624" x="8451850" y="4019550"/>
          <p14:tracePt t="371632" x="8432800" y="4025900"/>
          <p14:tracePt t="371644" x="8394700" y="4051300"/>
          <p14:tracePt t="371660" x="8331200" y="4083050"/>
          <p14:tracePt t="371677" x="8299450" y="4114800"/>
          <p14:tracePt t="371694" x="8274050" y="4133850"/>
          <p14:tracePt t="371711" x="8261350" y="4140200"/>
          <p14:tracePt t="371736" x="8261350" y="4152900"/>
          <p14:tracePt t="371744" x="8248650" y="4178300"/>
          <p14:tracePt t="371760" x="8210550" y="4216400"/>
          <p14:tracePt t="371777" x="8159750" y="4260850"/>
          <p14:tracePt t="371794" x="8096250" y="4286250"/>
          <p14:tracePt t="371810" x="8051800" y="4318000"/>
          <p14:tracePt t="371827" x="8039100" y="4318000"/>
          <p14:tracePt t="371844" x="8026400" y="4324350"/>
          <p14:tracePt t="371861" x="8013700" y="4330700"/>
          <p14:tracePt t="371877" x="7988300" y="4343400"/>
          <p14:tracePt t="371894" x="7943850" y="4343400"/>
          <p14:tracePt t="371911" x="7899400" y="4343400"/>
          <p14:tracePt t="371927" x="7867650" y="4356100"/>
          <p14:tracePt t="371944" x="7854950" y="4356100"/>
          <p14:tracePt t="371992" x="7842250" y="4356100"/>
          <p14:tracePt t="372000" x="7829550" y="4356100"/>
          <p14:tracePt t="372011" x="7816850" y="4356100"/>
          <p14:tracePt t="372027" x="7791450" y="4349750"/>
          <p14:tracePt t="372044" x="7747000" y="4318000"/>
          <p14:tracePt t="372060" x="7727950" y="4305300"/>
          <p14:tracePt t="372077" x="7727950" y="4298950"/>
          <p14:tracePt t="372094" x="7721600" y="4286250"/>
          <p14:tracePt t="372110" x="7715250" y="4279900"/>
          <p14:tracePt t="372127" x="7715250" y="4267200"/>
          <p14:tracePt t="372144" x="7715250" y="4229100"/>
          <p14:tracePt t="372160" x="7715250" y="4203700"/>
          <p14:tracePt t="372177" x="7734300" y="4178300"/>
          <p14:tracePt t="372194" x="7753350" y="4159250"/>
          <p14:tracePt t="372210" x="7766050" y="4152900"/>
          <p14:tracePt t="372280" x="7772400" y="4152900"/>
          <p14:tracePt t="372288" x="7778750" y="4152900"/>
          <p14:tracePt t="372297" x="7785100" y="4152900"/>
          <p14:tracePt t="372311" x="7797800" y="4152900"/>
          <p14:tracePt t="372327" x="7823200" y="4165600"/>
          <p14:tracePt t="372344" x="7835900" y="4171950"/>
          <p14:tracePt t="372360" x="7848600" y="4178300"/>
          <p14:tracePt t="372394" x="7861300" y="4184650"/>
          <p14:tracePt t="372411" x="7867650" y="4184650"/>
          <p14:tracePt t="372427" x="7886700" y="4197350"/>
          <p14:tracePt t="372480" x="7886700" y="4203700"/>
          <p14:tracePt t="372504" x="7886700" y="4210050"/>
          <p14:tracePt t="372520" x="7886700" y="4216400"/>
          <p14:tracePt t="372529" x="7886700" y="4222750"/>
          <p14:tracePt t="372536" x="7874000" y="4229100"/>
          <p14:tracePt t="372545" x="7867650" y="4235450"/>
          <p14:tracePt t="372561" x="7835900" y="4241800"/>
          <p14:tracePt t="372688" x="7823200" y="4241800"/>
          <p14:tracePt t="372697" x="7816850" y="4241800"/>
          <p14:tracePt t="372697" x="0" y="0"/>
        </p14:tracePtLst>
        <p14:tracePtLst>
          <p14:tracePt t="403099" x="7112000" y="5187950"/>
          <p14:tracePt t="403146" x="7118350" y="5187950"/>
          <p14:tracePt t="403232" x="7112000" y="5187950"/>
          <p14:tracePt t="403241" x="7099300" y="5200650"/>
          <p14:tracePt t="403257" x="7092950" y="5200650"/>
          <p14:tracePt t="403265" x="7086600" y="5200650"/>
          <p14:tracePt t="403277" x="7080250" y="5200650"/>
          <p14:tracePt t="403481" x="7073900" y="5200650"/>
          <p14:tracePt t="403481" x="0" y="0"/>
        </p14:tracePtLst>
        <p14:tracePtLst>
          <p14:tracePt t="404649" x="6965950" y="4178300"/>
          <p14:tracePt t="404657" x="6978650" y="4171950"/>
          <p14:tracePt t="404664" x="6997700" y="4165600"/>
          <p14:tracePt t="404677" x="6997700" y="4159250"/>
          <p14:tracePt t="404694" x="7035800" y="4140200"/>
          <p14:tracePt t="404711" x="7048500" y="4133850"/>
          <p14:tracePt t="404727" x="7054850" y="4127500"/>
          <p14:tracePt t="404744" x="7061200" y="4121150"/>
          <p14:tracePt t="404808" x="7067550" y="4121150"/>
          <p14:tracePt t="404816" x="7073900" y="4121150"/>
          <p14:tracePt t="404824" x="7086600" y="4121150"/>
          <p14:tracePt t="404841" x="7092950" y="4121150"/>
          <p14:tracePt t="404856" x="7105650" y="4121150"/>
          <p14:tracePt t="404872" x="7118350" y="4121150"/>
          <p14:tracePt t="404880" x="7124700" y="4127500"/>
          <p14:tracePt t="404897" x="7137400" y="4133850"/>
          <p14:tracePt t="404912" x="7143750" y="4140200"/>
          <p14:tracePt t="404927" x="7150100" y="4140200"/>
          <p14:tracePt t="404944" x="7156450" y="4159250"/>
          <p14:tracePt t="404961" x="7156450" y="4191000"/>
          <p14:tracePt t="404977" x="7156450" y="4222750"/>
          <p14:tracePt t="404994" x="7150100" y="4241800"/>
          <p14:tracePt t="405011" x="7137400" y="4260850"/>
          <p14:tracePt t="405027" x="7105650" y="4279900"/>
          <p14:tracePt t="405044" x="7080250" y="4292600"/>
          <p14:tracePt t="405061" x="7061200" y="4298950"/>
          <p14:tracePt t="405077" x="7042150" y="4298950"/>
          <p14:tracePt t="405094" x="7035800" y="4298950"/>
          <p14:tracePt t="405160" x="7004050" y="4286250"/>
          <p14:tracePt t="405168" x="6991350" y="4267200"/>
          <p14:tracePt t="405177" x="6991350" y="4260850"/>
          <p14:tracePt t="405194" x="6978650" y="4222750"/>
          <p14:tracePt t="405211" x="6978650" y="4197350"/>
          <p14:tracePt t="405227" x="6978650" y="4159250"/>
          <p14:tracePt t="405244" x="6991350" y="4133850"/>
          <p14:tracePt t="405260" x="7010400" y="4114800"/>
          <p14:tracePt t="405277" x="7029450" y="4114800"/>
          <p14:tracePt t="405294" x="7061200" y="4114800"/>
          <p14:tracePt t="405310" x="7112000" y="4114800"/>
          <p14:tracePt t="405312" x="7137400" y="4114800"/>
          <p14:tracePt t="405327" x="7156450" y="4114800"/>
          <p14:tracePt t="405328" x="7181850" y="4114800"/>
          <p14:tracePt t="405344" x="7213600" y="4133850"/>
          <p14:tracePt t="405361" x="7245350" y="4146550"/>
          <p14:tracePt t="405377" x="7264400" y="4171950"/>
          <p14:tracePt t="405394" x="7283450" y="4191000"/>
          <p14:tracePt t="405410" x="7296150" y="4210050"/>
          <p14:tracePt t="405427" x="7302500" y="4229100"/>
          <p14:tracePt t="405444" x="7308850" y="4248150"/>
          <p14:tracePt t="405460" x="7308850" y="4273550"/>
          <p14:tracePt t="405477" x="7308850" y="4311650"/>
          <p14:tracePt t="405494" x="7302500" y="4337050"/>
          <p14:tracePt t="405510" x="7270750" y="4368800"/>
          <p14:tracePt t="405512" x="7258050" y="4368800"/>
          <p14:tracePt t="405527" x="7239000" y="4381500"/>
          <p14:tracePt t="405544" x="7207250" y="4387850"/>
          <p14:tracePt t="405561" x="7169150" y="4387850"/>
          <p14:tracePt t="405577" x="7162800" y="4394200"/>
          <p14:tracePt t="405594" x="7156450" y="4394200"/>
          <p14:tracePt t="405610" x="7143750" y="4394200"/>
          <p14:tracePt t="405627" x="7124700" y="4387850"/>
          <p14:tracePt t="405644" x="7118350" y="4387850"/>
          <p14:tracePt t="405661" x="7099300" y="4368800"/>
          <p14:tracePt t="405677" x="7073900" y="4343400"/>
          <p14:tracePt t="405694" x="7054850" y="4311650"/>
          <p14:tracePt t="405711" x="7048500" y="4273550"/>
          <p14:tracePt t="405727" x="7048500" y="4248150"/>
          <p14:tracePt t="405744" x="7054850" y="4191000"/>
          <p14:tracePt t="405760" x="7099300" y="4140200"/>
          <p14:tracePt t="405777" x="7131050" y="4127500"/>
          <p14:tracePt t="405794" x="7162800" y="4121150"/>
          <p14:tracePt t="405827" x="7181850" y="4121150"/>
          <p14:tracePt t="405844" x="7200900" y="4121150"/>
          <p14:tracePt t="405861" x="7219950" y="4121150"/>
          <p14:tracePt t="405877" x="7264400" y="4146550"/>
          <p14:tracePt t="405894" x="7308850" y="4178300"/>
          <p14:tracePt t="405910" x="7346950" y="4203700"/>
          <p14:tracePt t="405927" x="7359650" y="4222750"/>
          <p14:tracePt t="405944" x="7378700" y="4241800"/>
          <p14:tracePt t="405961" x="7385050" y="4254500"/>
          <p14:tracePt t="406017" x="7391400" y="4286250"/>
          <p14:tracePt t="406024" x="7391400" y="4298950"/>
          <p14:tracePt t="406032" x="7391400" y="4305300"/>
          <p14:tracePt t="406044" x="7391400" y="4324350"/>
          <p14:tracePt t="406061" x="7391400" y="4349750"/>
          <p14:tracePt t="406077" x="7391400" y="4362450"/>
          <p14:tracePt t="406094" x="7378700" y="4381500"/>
          <p14:tracePt t="406111" x="7346950" y="4400550"/>
          <p14:tracePt t="406128" x="7302500" y="4419600"/>
          <p14:tracePt t="406144" x="7264400" y="4432300"/>
          <p14:tracePt t="406161" x="7232650" y="4445000"/>
          <p14:tracePt t="406177" x="7207250" y="4451350"/>
          <p14:tracePt t="406194" x="7175500" y="4451350"/>
          <p14:tracePt t="406211" x="7137400" y="4451350"/>
          <p14:tracePt t="406227" x="7118350" y="4451350"/>
          <p14:tracePt t="406244" x="7112000" y="4451350"/>
          <p14:tracePt t="406264" x="7099300" y="4451350"/>
          <p14:tracePt t="406320" x="7092950" y="4451350"/>
          <p14:tracePt t="406328" x="7080250" y="4445000"/>
          <p14:tracePt t="406344" x="7073900" y="4438650"/>
          <p14:tracePt t="406360" x="7061200" y="4438650"/>
          <p14:tracePt t="406384" x="7054850" y="4425950"/>
          <p14:tracePt t="406393" x="7054850" y="4419600"/>
          <p14:tracePt t="406400" x="7054850" y="4406900"/>
          <p14:tracePt t="406410" x="7054850" y="4400550"/>
          <p14:tracePt t="406427" x="7054850" y="4387850"/>
          <p14:tracePt t="406536" x="0" y="0"/>
        </p14:tracePtLst>
        <p14:tracePtLst>
          <p14:tracePt t="407321" x="6102350" y="5143500"/>
          <p14:tracePt t="407521" x="6115050" y="5143500"/>
          <p14:tracePt t="407521" x="0" y="0"/>
        </p14:tracePtLst>
        <p14:tracePtLst>
          <p14:tracePt t="408060" x="6934200" y="4279900"/>
          <p14:tracePt t="408192" x="0" y="0"/>
        </p14:tracePtLst>
        <p14:tracePtLst>
          <p14:tracePt t="408721" x="6223000" y="5086350"/>
          <p14:tracePt t="408881" x="6216650" y="5086350"/>
          <p14:tracePt t="408881" x="0" y="0"/>
        </p14:tracePtLst>
        <p14:tracePtLst>
          <p14:tracePt t="409369" x="7035800" y="4267200"/>
          <p14:tracePt t="409497" x="0" y="0"/>
        </p14:tracePtLst>
        <p14:tracePtLst>
          <p14:tracePt t="409928" x="6286500" y="5149850"/>
          <p14:tracePt t="410032" x="6280150" y="5149850"/>
          <p14:tracePt t="410040" x="6280150" y="5124450"/>
          <p14:tracePt t="410048" x="6305550" y="5080000"/>
          <p14:tracePt t="410060" x="6343650" y="5029200"/>
          <p14:tracePt t="410077" x="6394450" y="4927600"/>
          <p14:tracePt t="410094" x="6451600" y="4800600"/>
          <p14:tracePt t="410094" x="0" y="0"/>
        </p14:tracePtLst>
        <p14:tracePtLst>
          <p14:tracePt t="410497" x="7080250" y="4140200"/>
          <p14:tracePt t="410601" x="0" y="0"/>
        </p14:tracePtLst>
        <p14:tracePtLst>
          <p14:tracePt t="416945" x="8204200" y="4438650"/>
          <p14:tracePt t="417073" x="8204200" y="4432300"/>
          <p14:tracePt t="417081" x="8210550" y="4432300"/>
          <p14:tracePt t="417094" x="8223250" y="4425950"/>
          <p14:tracePt t="417145" x="8204200" y="4425950"/>
          <p14:tracePt t="417152" x="8140700" y="4425950"/>
          <p14:tracePt t="417161" x="8058150" y="4432300"/>
          <p14:tracePt t="417177" x="7797800" y="4476750"/>
          <p14:tracePt t="417194" x="7531100" y="4521200"/>
          <p14:tracePt t="417210" x="7372350" y="4584700"/>
          <p14:tracePt t="417227" x="7213600" y="4654550"/>
          <p14:tracePt t="417244" x="7131050" y="4699000"/>
          <p14:tracePt t="417260" x="7073900" y="4730750"/>
          <p14:tracePt t="417277" x="7023100" y="4775200"/>
          <p14:tracePt t="417294" x="6991350" y="4826000"/>
          <p14:tracePt t="417311" x="6972300" y="4864100"/>
          <p14:tracePt t="417327" x="6940550" y="4902200"/>
          <p14:tracePt t="417328" x="6927850" y="4914900"/>
          <p14:tracePt t="417345" x="6915150" y="4927600"/>
          <p14:tracePt t="417361" x="6908800" y="4940300"/>
          <p14:tracePt t="417377" x="6896100" y="4953000"/>
          <p14:tracePt t="417394" x="6889750" y="4984750"/>
          <p14:tracePt t="417411" x="6883400" y="4997450"/>
          <p14:tracePt t="417427" x="6864350" y="5029200"/>
          <p14:tracePt t="417444" x="6851650" y="5048250"/>
          <p14:tracePt t="417461" x="6851650" y="5054600"/>
          <p14:tracePt t="417477" x="6851650" y="5067300"/>
          <p14:tracePt t="417494" x="6851650" y="5080000"/>
          <p14:tracePt t="417511" x="6845300" y="5099050"/>
          <p14:tracePt t="417527" x="6845300" y="5118100"/>
          <p14:tracePt t="417528" x="6845300" y="5124450"/>
          <p14:tracePt t="417544" x="6845300" y="5143500"/>
          <p14:tracePt t="417561" x="6845300" y="5156200"/>
          <p14:tracePt t="417577" x="6845300" y="5162550"/>
          <p14:tracePt t="417594" x="6870700" y="5181600"/>
          <p14:tracePt t="417611" x="6972300" y="5207000"/>
          <p14:tracePt t="417627" x="7112000" y="5226050"/>
          <p14:tracePt t="417644" x="7289800" y="5232400"/>
          <p14:tracePt t="417661" x="7416800" y="5232400"/>
          <p14:tracePt t="417677" x="7524750" y="5213350"/>
          <p14:tracePt t="417694" x="7575550" y="5200650"/>
          <p14:tracePt t="417711" x="7626350" y="5181600"/>
          <p14:tracePt t="417727" x="7639050" y="5175250"/>
          <p14:tracePt t="417744" x="7645400" y="5175250"/>
          <p14:tracePt t="417784" x="7658100" y="5168900"/>
          <p14:tracePt t="417792" x="7658100" y="5156200"/>
          <p14:tracePt t="417800" x="7658100" y="5149850"/>
          <p14:tracePt t="417824" x="7658100" y="5143500"/>
          <p14:tracePt t="417832" x="7658100" y="5137150"/>
          <p14:tracePt t="417844" x="7658100" y="5118100"/>
          <p14:tracePt t="417861" x="7518400" y="5092700"/>
          <p14:tracePt t="417877" x="7308850" y="5080000"/>
          <p14:tracePt t="417894" x="7080250" y="5080000"/>
          <p14:tracePt t="417911" x="6838950" y="5080000"/>
          <p14:tracePt t="417927" x="6667500" y="5080000"/>
          <p14:tracePt t="417944" x="6502400" y="5080000"/>
          <p14:tracePt t="417961" x="6464300" y="5086350"/>
          <p14:tracePt t="417977" x="6457950" y="5086350"/>
          <p14:tracePt t="418145" x="0" y="0"/>
        </p14:tracePtLst>
        <p14:tracePtLst>
          <p14:tracePt t="418625" x="7550150" y="4025900"/>
          <p14:tracePt t="418729" x="7550150" y="4038600"/>
          <p14:tracePt t="418736" x="7537450" y="4057650"/>
          <p14:tracePt t="418745" x="7505700" y="4076700"/>
          <p14:tracePt t="418760" x="7435850" y="4133850"/>
          <p14:tracePt t="418777" x="7385050" y="4171950"/>
          <p14:tracePt t="418794" x="7372350" y="4191000"/>
          <p14:tracePt t="418811" x="7359650" y="4222750"/>
          <p14:tracePt t="418827" x="7359650" y="4241800"/>
          <p14:tracePt t="418844" x="7359650" y="4273550"/>
          <p14:tracePt t="418860" x="7359650" y="4292600"/>
          <p14:tracePt t="418877" x="7359650" y="4318000"/>
          <p14:tracePt t="418894" x="7359650" y="4330700"/>
          <p14:tracePt t="418911" x="7372350" y="4349750"/>
          <p14:tracePt t="418927" x="7385050" y="4362450"/>
          <p14:tracePt t="418944" x="7391400" y="4368800"/>
          <p14:tracePt t="418960" x="7397750" y="4375150"/>
          <p14:tracePt t="418977" x="7410450" y="4387850"/>
          <p14:tracePt t="418994" x="7423150" y="4394200"/>
          <p14:tracePt t="419010" x="7442200" y="4400550"/>
          <p14:tracePt t="419027" x="7480300" y="4400550"/>
          <p14:tracePt t="419044" x="7512050" y="4400550"/>
          <p14:tracePt t="419060" x="7569200" y="4375150"/>
          <p14:tracePt t="419077" x="7645400" y="4318000"/>
          <p14:tracePt t="419094" x="7715250" y="4254500"/>
          <p14:tracePt t="419111" x="7778750" y="4203700"/>
          <p14:tracePt t="419112" x="7785100" y="4184650"/>
          <p14:tracePt t="419127" x="7804150" y="4159250"/>
          <p14:tracePt t="419128" x="7810500" y="4152900"/>
          <p14:tracePt t="419144" x="7810500" y="4114800"/>
          <p14:tracePt t="419160" x="7810500" y="4089400"/>
          <p14:tracePt t="419177" x="7810500" y="4070350"/>
          <p14:tracePt t="419194" x="7810500" y="4064000"/>
          <p14:tracePt t="419210" x="7810500" y="4051300"/>
          <p14:tracePt t="419227" x="7810500" y="4044950"/>
          <p14:tracePt t="419336" x="7791450" y="4044950"/>
          <p14:tracePt t="419344" x="7766050" y="4044950"/>
          <p14:tracePt t="419352" x="7740650" y="4044950"/>
          <p14:tracePt t="419361" x="7708900" y="4044950"/>
          <p14:tracePt t="419377" x="7613650" y="4083050"/>
          <p14:tracePt t="419394" x="7537450" y="4127500"/>
          <p14:tracePt t="419411" x="7480300" y="4178300"/>
          <p14:tracePt t="419427" x="7454900" y="4197350"/>
          <p14:tracePt t="419444" x="7448550" y="4216400"/>
          <p14:tracePt t="419460" x="7448550" y="4248150"/>
          <p14:tracePt t="419477" x="7435850" y="4292600"/>
          <p14:tracePt t="419494" x="7435850" y="4330700"/>
          <p14:tracePt t="419511" x="7429500" y="4375150"/>
          <p14:tracePt t="419527" x="7429500" y="4400550"/>
          <p14:tracePt t="419529" x="7429500" y="4406900"/>
          <p14:tracePt t="419544" x="7429500" y="4419600"/>
          <p14:tracePt t="419641" x="7429500" y="4425950"/>
          <p14:tracePt t="419648" x="7454900" y="4425950"/>
          <p14:tracePt t="419656" x="7486650" y="4425950"/>
          <p14:tracePt t="419664" x="7543800" y="4413250"/>
          <p14:tracePt t="419677" x="7588250" y="4394200"/>
          <p14:tracePt t="419694" x="7715250" y="4324350"/>
          <p14:tracePt t="419711" x="7816850" y="4222750"/>
          <p14:tracePt t="419727" x="7867650" y="4146550"/>
          <p14:tracePt t="419728" x="7874000" y="4121150"/>
          <p14:tracePt t="419744" x="7874000" y="4083050"/>
          <p14:tracePt t="419761" x="7874000" y="4051300"/>
          <p14:tracePt t="419777" x="7874000" y="4025900"/>
          <p14:tracePt t="419794" x="7854950" y="4006850"/>
          <p14:tracePt t="419810" x="7848600" y="3994150"/>
          <p14:tracePt t="419827" x="7842250" y="3987800"/>
          <p14:tracePt t="419844" x="7835900" y="3981450"/>
          <p14:tracePt t="419861" x="7823200" y="3975100"/>
          <p14:tracePt t="419877" x="7791450" y="3975100"/>
          <p14:tracePt t="419894" x="7708900" y="3975100"/>
          <p14:tracePt t="419911" x="7607300" y="3975100"/>
          <p14:tracePt t="419927" x="7524750" y="3975100"/>
          <p14:tracePt t="419944" x="7454900" y="3975100"/>
          <p14:tracePt t="419945" x="7429500" y="3975100"/>
          <p14:tracePt t="419945" x="0" y="0"/>
        </p14:tracePtLst>
        <p14:tracePtLst>
          <p14:tracePt t="423314" x="6108700" y="5264150"/>
          <p14:tracePt t="423425" x="6096000" y="5257800"/>
          <p14:tracePt t="423433" x="6089650" y="5257800"/>
          <p14:tracePt t="423444" x="6076950" y="5257800"/>
          <p14:tracePt t="423461" x="6045200" y="5257800"/>
          <p14:tracePt t="423477" x="6007100" y="5257800"/>
          <p14:tracePt t="423494" x="5962650" y="5251450"/>
          <p14:tracePt t="423511" x="5949950" y="5245100"/>
          <p14:tracePt t="423527" x="5937250" y="5245100"/>
          <p14:tracePt t="423641" x="5937250" y="5232400"/>
          <p14:tracePt t="423648" x="5930900" y="5219700"/>
          <p14:tracePt t="423660" x="5924550" y="5207000"/>
          <p14:tracePt t="423677" x="5905500" y="5187950"/>
          <p14:tracePt t="423694" x="5886450" y="5162550"/>
          <p14:tracePt t="423711" x="5880100" y="5137150"/>
          <p14:tracePt t="423727" x="5880100" y="5130800"/>
          <p14:tracePt t="423744" x="5880100" y="5118100"/>
          <p14:tracePt t="423761" x="5880100" y="5099050"/>
          <p14:tracePt t="423777" x="5880100" y="5092700"/>
          <p14:tracePt t="423794" x="5880100" y="5067300"/>
          <p14:tracePt t="423811" x="5880100" y="5048250"/>
          <p14:tracePt t="423828" x="5899150" y="5022850"/>
          <p14:tracePt t="423844" x="5911850" y="5003800"/>
          <p14:tracePt t="423861" x="5924550" y="4991100"/>
          <p14:tracePt t="423877" x="5937250" y="4984750"/>
          <p14:tracePt t="423894" x="5956300" y="4978400"/>
          <p14:tracePt t="423910" x="5988050" y="4965700"/>
          <p14:tracePt t="423927" x="6026150" y="4953000"/>
          <p14:tracePt t="423929" x="6038850" y="4953000"/>
          <p14:tracePt t="423944" x="6064250" y="4946650"/>
          <p14:tracePt t="423960" x="6083300" y="4940300"/>
          <p14:tracePt t="423977" x="6089650" y="4940300"/>
          <p14:tracePt t="423994" x="6108700" y="4940300"/>
          <p14:tracePt t="424011" x="6121400" y="4940300"/>
          <p14:tracePt t="424027" x="6153150" y="4940300"/>
          <p14:tracePt t="424044" x="6178550" y="4940300"/>
          <p14:tracePt t="424061" x="6191250" y="4940300"/>
          <p14:tracePt t="424077" x="6203950" y="4940300"/>
          <p14:tracePt t="424094" x="6216650" y="4940300"/>
          <p14:tracePt t="424110" x="6229350" y="4953000"/>
          <p14:tracePt t="424127" x="6242050" y="4965700"/>
          <p14:tracePt t="424128" x="6254750" y="4978400"/>
          <p14:tracePt t="424144" x="6273800" y="4997450"/>
          <p14:tracePt t="424160" x="6286500" y="5010150"/>
          <p14:tracePt t="424177" x="6299200" y="5041900"/>
          <p14:tracePt t="424194" x="6305550" y="5067300"/>
          <p14:tracePt t="424211" x="6318250" y="5086350"/>
          <p14:tracePt t="424227" x="6318250" y="5092700"/>
          <p14:tracePt t="424244" x="6318250" y="5118100"/>
          <p14:tracePt t="424260" x="6318250" y="5137150"/>
          <p14:tracePt t="424277" x="6311900" y="5162550"/>
          <p14:tracePt t="424294" x="6292850" y="5200650"/>
          <p14:tracePt t="424310" x="6261100" y="5238750"/>
          <p14:tracePt t="424328" x="6242050" y="5257800"/>
          <p14:tracePt t="424328" x="6235700" y="5257800"/>
          <p14:tracePt t="424344" x="6223000" y="5264150"/>
          <p14:tracePt t="424360" x="6197600" y="5276850"/>
          <p14:tracePt t="424377" x="6178550" y="5283200"/>
          <p14:tracePt t="424394" x="6165850" y="5283200"/>
          <p14:tracePt t="424411" x="6146800" y="5283200"/>
          <p14:tracePt t="424427" x="6127750" y="5283200"/>
          <p14:tracePt t="424444" x="6115050" y="5283200"/>
          <p14:tracePt t="424461" x="6083300" y="5283200"/>
          <p14:tracePt t="424478" x="6064250" y="5283200"/>
          <p14:tracePt t="424494" x="6051550" y="5276850"/>
          <p14:tracePt t="424520" x="6038850" y="5276850"/>
          <p14:tracePt t="424528" x="6032500" y="5270500"/>
          <p14:tracePt t="424545" x="6026150" y="5264150"/>
          <p14:tracePt t="424560" x="6013450" y="5251450"/>
          <p14:tracePt t="424577" x="6007100" y="5238750"/>
          <p14:tracePt t="424594" x="6007100" y="5219700"/>
          <p14:tracePt t="424610" x="5994400" y="5200650"/>
          <p14:tracePt t="424627" x="5994400" y="5162550"/>
          <p14:tracePt t="424644" x="5994400" y="5130800"/>
          <p14:tracePt t="424661" x="5994400" y="5099050"/>
          <p14:tracePt t="424677" x="6007100" y="5073650"/>
          <p14:tracePt t="424694" x="6026150" y="5048250"/>
          <p14:tracePt t="424711" x="6045200" y="5029200"/>
          <p14:tracePt t="424727" x="6070600" y="5010150"/>
          <p14:tracePt t="424744" x="6096000" y="4997450"/>
          <p14:tracePt t="424761" x="6108700" y="4997450"/>
          <p14:tracePt t="424777" x="6121400" y="4991100"/>
          <p14:tracePt t="424794" x="6140450" y="4991100"/>
          <p14:tracePt t="424811" x="6146800" y="4991100"/>
          <p14:tracePt t="424880" x="6159500" y="4991100"/>
          <p14:tracePt t="424888" x="6165850" y="4991100"/>
          <p14:tracePt t="424896" x="6184900" y="4997450"/>
          <p14:tracePt t="424911" x="6197600" y="5010150"/>
          <p14:tracePt t="424927" x="6216650" y="5022850"/>
          <p14:tracePt t="424944" x="6235700" y="5035550"/>
          <p14:tracePt t="424960" x="6235700" y="5041900"/>
          <p14:tracePt t="424977" x="6235700" y="5054600"/>
          <p14:tracePt t="424994" x="6242050" y="5067300"/>
          <p14:tracePt t="425010" x="6242050" y="5086350"/>
          <p14:tracePt t="425027" x="6242050" y="5111750"/>
          <p14:tracePt t="425044" x="6242050" y="5124450"/>
          <p14:tracePt t="425061" x="6235700" y="5149850"/>
          <p14:tracePt t="425077" x="6216650" y="5168900"/>
          <p14:tracePt t="425094" x="6178550" y="5194300"/>
          <p14:tracePt t="425111" x="6140450" y="5213350"/>
          <p14:tracePt t="425127" x="6096000" y="5232400"/>
          <p14:tracePt t="425144" x="6057900" y="5238750"/>
          <p14:tracePt t="425160" x="6051550" y="5238750"/>
          <p14:tracePt t="425177" x="6038850" y="5238750"/>
          <p14:tracePt t="425346" x="6013450" y="5213350"/>
          <p14:tracePt t="425353" x="6007100" y="5194300"/>
          <p14:tracePt t="425361" x="6007100" y="5187950"/>
          <p14:tracePt t="425377" x="5994400" y="5162550"/>
          <p14:tracePt t="425394" x="5988050" y="5137150"/>
          <p14:tracePt t="425411" x="5988050" y="5099050"/>
          <p14:tracePt t="425427" x="5988050" y="5073650"/>
          <p14:tracePt t="425444" x="5988050" y="5060950"/>
          <p14:tracePt t="425461" x="5988050" y="5048250"/>
          <p14:tracePt t="425477" x="5988050" y="5035550"/>
          <p14:tracePt t="425494" x="5988050" y="5010150"/>
          <p14:tracePt t="425511" x="6000750" y="4997450"/>
          <p14:tracePt t="425527" x="6032500" y="4984750"/>
          <p14:tracePt t="425544" x="6076950" y="4972050"/>
          <p14:tracePt t="425561" x="6096000" y="4965700"/>
          <p14:tracePt t="425633" x="6102350" y="4965700"/>
          <p14:tracePt t="425656" x="6108700" y="4965700"/>
          <p14:tracePt t="425664" x="6121400" y="4965700"/>
          <p14:tracePt t="425673" x="6127750" y="4965700"/>
          <p14:tracePt t="425681" x="6140450" y="4965700"/>
          <p14:tracePt t="425694" x="6146800" y="4972050"/>
          <p14:tracePt t="425710" x="6172200" y="4978400"/>
          <p14:tracePt t="425727" x="6191250" y="5010150"/>
          <p14:tracePt t="425744" x="6203950" y="5022850"/>
          <p14:tracePt t="425761" x="6203950" y="5029200"/>
          <p14:tracePt t="425777" x="6210300" y="5041900"/>
          <p14:tracePt t="425794" x="6210300" y="5054600"/>
          <p14:tracePt t="425810" x="6223000" y="5080000"/>
          <p14:tracePt t="425828" x="6223000" y="5118100"/>
          <p14:tracePt t="425844" x="6223000" y="5137150"/>
          <p14:tracePt t="425861" x="6223000" y="5156200"/>
          <p14:tracePt t="425877" x="6223000" y="5162550"/>
          <p14:tracePt t="425894" x="6210300" y="5181600"/>
          <p14:tracePt t="425910" x="6191250" y="5194300"/>
          <p14:tracePt t="425927" x="6165850" y="5207000"/>
          <p14:tracePt t="425944" x="6115050" y="5219700"/>
          <p14:tracePt t="425961" x="6089650" y="5226050"/>
          <p14:tracePt t="425977" x="6070600" y="5226050"/>
          <p14:tracePt t="425994" x="6057900" y="5226050"/>
          <p14:tracePt t="426024" x="6051550" y="5226050"/>
          <p14:tracePt t="426032" x="6038850" y="5226050"/>
          <p14:tracePt t="426044" x="6032500" y="5226050"/>
          <p14:tracePt t="426061" x="6019800" y="5226050"/>
          <p14:tracePt t="426077" x="6000750" y="5213350"/>
          <p14:tracePt t="426094" x="5994400" y="5200650"/>
          <p14:tracePt t="426111" x="5988050" y="5194300"/>
          <p14:tracePt t="426127" x="5981700" y="5187950"/>
          <p14:tracePt t="426144" x="5975350" y="5156200"/>
          <p14:tracePt t="426161" x="5975350" y="5130800"/>
          <p14:tracePt t="426177" x="5975350" y="5111750"/>
          <p14:tracePt t="426194" x="5988050" y="5086350"/>
          <p14:tracePt t="426211" x="6019800" y="5060950"/>
          <p14:tracePt t="426227" x="6083300" y="5029200"/>
          <p14:tracePt t="426244" x="6140450" y="5003800"/>
          <p14:tracePt t="426261" x="6146800" y="4997450"/>
          <p14:tracePt t="426352" x="6153150" y="4997450"/>
          <p14:tracePt t="426360" x="6159500" y="4997450"/>
          <p14:tracePt t="426368" x="6165850" y="4997450"/>
          <p14:tracePt t="426377" x="6172200" y="5003800"/>
          <p14:tracePt t="426394" x="6210300" y="5022850"/>
          <p14:tracePt t="426411" x="6235700" y="5035550"/>
          <p14:tracePt t="426427" x="6254750" y="5048250"/>
          <p14:tracePt t="426444" x="6267450" y="5054600"/>
          <p14:tracePt t="426461" x="6273800" y="5060950"/>
          <p14:tracePt t="426478" x="6286500" y="5067300"/>
          <p14:tracePt t="426494" x="6305550" y="5073650"/>
          <p14:tracePt t="426511" x="6311900" y="5086350"/>
          <p14:tracePt t="426527" x="6318250" y="5099050"/>
          <p14:tracePt t="426528" x="6318250" y="5105400"/>
          <p14:tracePt t="426544" x="6318250" y="5118100"/>
          <p14:tracePt t="426561" x="6318250" y="5130800"/>
          <p14:tracePt t="426577" x="6318250" y="5137150"/>
          <p14:tracePt t="426594" x="6311900" y="5156200"/>
          <p14:tracePt t="426611" x="6299200" y="5175250"/>
          <p14:tracePt t="426627" x="6273800" y="5194300"/>
          <p14:tracePt t="426644" x="6267450" y="5194300"/>
          <p14:tracePt t="426661" x="6254750" y="5207000"/>
          <p14:tracePt t="427417" x="6254750" y="5200650"/>
          <p14:tracePt t="427425" x="6280150" y="5181600"/>
          <p14:tracePt t="427433" x="6343650" y="5149850"/>
          <p14:tracePt t="427444" x="6388100" y="5137150"/>
          <p14:tracePt t="427460" x="6470650" y="5105400"/>
          <p14:tracePt t="427477" x="6515100" y="5105400"/>
          <p14:tracePt t="427494" x="6527800" y="5092700"/>
          <p14:tracePt t="427514" x="6534150" y="5092700"/>
          <p14:tracePt t="427527" x="6540500" y="5092700"/>
          <p14:tracePt t="427544" x="6578600" y="5092700"/>
          <p14:tracePt t="427560" x="6629400" y="5092700"/>
          <p14:tracePt t="427578" x="6661150" y="5099050"/>
          <p14:tracePt t="427594" x="6692900" y="5118100"/>
          <p14:tracePt t="427611" x="6699250" y="5118100"/>
          <p14:tracePt t="427627" x="6705600" y="5118100"/>
          <p14:tracePt t="427977" x="6718300" y="5118100"/>
          <p14:tracePt t="427984" x="6743700" y="5118100"/>
          <p14:tracePt t="427994" x="6788150" y="5118100"/>
          <p14:tracePt t="428011" x="6896100" y="5124450"/>
          <p14:tracePt t="428027" x="7010400" y="5143500"/>
          <p14:tracePt t="428044" x="7073900" y="5156200"/>
          <p14:tracePt t="428061" x="7118350" y="5168900"/>
          <p14:tracePt t="428077" x="7131050" y="5175250"/>
          <p14:tracePt t="428160" x="7143750" y="5175250"/>
          <p14:tracePt t="428168" x="7188200" y="5175250"/>
          <p14:tracePt t="428177" x="7219950" y="5175250"/>
          <p14:tracePt t="428194" x="7321550" y="5175250"/>
          <p14:tracePt t="428210" x="7429500" y="5175250"/>
          <p14:tracePt t="428227" x="7512050" y="5175250"/>
          <p14:tracePt t="428244" x="7524750" y="5175250"/>
          <p14:tracePt t="428304" x="7531100" y="5175250"/>
          <p14:tracePt t="428488" x="0" y="0"/>
        </p14:tracePtLst>
        <p14:tracePtLst>
          <p14:tracePt t="439193" x="3035300" y="5702300"/>
          <p14:tracePt t="439297" x="3035300" y="5689600"/>
          <p14:tracePt t="439304" x="3048000" y="5689600"/>
          <p14:tracePt t="439312" x="3067050" y="5689600"/>
          <p14:tracePt t="439327" x="3092450" y="5683250"/>
          <p14:tracePt t="439344" x="3206750" y="5676900"/>
          <p14:tracePt t="439361" x="3289300" y="5670550"/>
          <p14:tracePt t="439377" x="3352800" y="5657850"/>
          <p14:tracePt t="439394" x="3397250" y="5651500"/>
          <p14:tracePt t="439410" x="3429000" y="5651500"/>
          <p14:tracePt t="439427" x="3435350" y="5645150"/>
          <p14:tracePt t="439444" x="3454400" y="5645150"/>
          <p14:tracePt t="439461" x="3473450" y="5632450"/>
          <p14:tracePt t="439477" x="3505200" y="5632450"/>
          <p14:tracePt t="439494" x="3543300" y="5632450"/>
          <p14:tracePt t="439511" x="3594100" y="5626100"/>
          <p14:tracePt t="439527" x="3657600" y="5619750"/>
          <p14:tracePt t="439528" x="3702050" y="5619750"/>
          <p14:tracePt t="439544" x="3778250" y="5619750"/>
          <p14:tracePt t="439561" x="3860800" y="5619750"/>
          <p14:tracePt t="439577" x="3949700" y="5607050"/>
          <p14:tracePt t="439594" x="4019550" y="5594350"/>
          <p14:tracePt t="439611" x="4070350" y="5588000"/>
          <p14:tracePt t="439627" x="4102100" y="5581650"/>
          <p14:tracePt t="439644" x="4114800" y="5581650"/>
          <p14:tracePt t="439660" x="4159250" y="5575300"/>
          <p14:tracePt t="439677" x="4191000" y="5568950"/>
          <p14:tracePt t="439694" x="4248150" y="5562600"/>
          <p14:tracePt t="439710" x="4286250" y="5556250"/>
          <p14:tracePt t="439727" x="4305300" y="5556250"/>
          <p14:tracePt t="439744" x="4311650" y="5556250"/>
          <p14:tracePt t="439761" x="4324350" y="5556250"/>
          <p14:tracePt t="439777" x="4343400" y="5556250"/>
          <p14:tracePt t="439794" x="4349750" y="5556250"/>
          <p14:tracePt t="440033" x="0" y="0"/>
        </p14:tracePtLst>
        <p14:tracePtLst>
          <p14:tracePt t="445355" x="6832600" y="5226050"/>
          <p14:tracePt t="445387" x="6832600" y="5213350"/>
          <p14:tracePt t="445400" x="6832600" y="5200650"/>
          <p14:tracePt t="445405" x="6838950" y="5194300"/>
          <p14:tracePt t="445413" x="6838950" y="5187950"/>
          <p14:tracePt t="445608" x="0" y="0"/>
        </p14:tracePtLst>
        <p14:tracePtLst>
          <p14:tracePt t="446409" x="7620000" y="5137150"/>
          <p14:tracePt t="446504" x="0" y="0"/>
        </p14:tracePtLst>
        <p14:tracePtLst>
          <p14:tracePt t="448601" x="6946900" y="5226050"/>
          <p14:tracePt t="448841" x="0" y="0"/>
        </p14:tracePtLst>
        <p14:tracePtLst>
          <p14:tracePt t="449905" x="7658100" y="5162550"/>
          <p14:tracePt t="450057" x="0" y="0"/>
        </p14:tracePtLst>
        <p14:tracePtLst>
          <p14:tracePt t="462842" x="6940550" y="5162550"/>
          <p14:tracePt t="462848" x="6927850" y="5149850"/>
          <p14:tracePt t="462861" x="6915150" y="5137150"/>
          <p14:tracePt t="462877" x="6889750" y="5124450"/>
          <p14:tracePt t="462894" x="6870700" y="5105400"/>
          <p14:tracePt t="462911" x="6864350" y="5099050"/>
          <p14:tracePt t="463024" x="6864350" y="5086350"/>
          <p14:tracePt t="463032" x="6864350" y="5073650"/>
          <p14:tracePt t="463044" x="6870700" y="5073650"/>
          <p14:tracePt t="463060" x="6877050" y="5060950"/>
          <p14:tracePt t="463113" x="6883400" y="5060950"/>
          <p14:tracePt t="463128" x="6889750" y="5060950"/>
          <p14:tracePt t="463137" x="6902450" y="5060950"/>
          <p14:tracePt t="463144" x="6915150" y="5060950"/>
          <p14:tracePt t="463161" x="6940550" y="5073650"/>
          <p14:tracePt t="463177" x="6953250" y="5086350"/>
          <p14:tracePt t="463194" x="6972300" y="5118100"/>
          <p14:tracePt t="463211" x="6972300" y="5130800"/>
          <p14:tracePt t="463227" x="6978650" y="5156200"/>
          <p14:tracePt t="463244" x="6978650" y="5175250"/>
          <p14:tracePt t="463261" x="6978650" y="5200650"/>
          <p14:tracePt t="463277" x="6978650" y="5213350"/>
          <p14:tracePt t="463294" x="6946900" y="5226050"/>
          <p14:tracePt t="463311" x="6915150" y="5238750"/>
          <p14:tracePt t="463313" x="6889750" y="5251450"/>
          <p14:tracePt t="463327" x="6858000" y="5264150"/>
          <p14:tracePt t="463344" x="6756400" y="5270500"/>
          <p14:tracePt t="463361" x="6686550" y="5270500"/>
          <p14:tracePt t="463377" x="6673850" y="5270500"/>
          <p14:tracePt t="463448" x="0" y="0"/>
        </p14:tracePtLst>
        <p14:tracePtLst>
          <p14:tracePt t="464881" x="2825750" y="6070600"/>
          <p14:tracePt t="465096" x="2825750" y="6064250"/>
          <p14:tracePt t="465202" x="2838450" y="6064250"/>
          <p14:tracePt t="465210" x="2844800" y="6064250"/>
          <p14:tracePt t="465224" x="2851150" y="6064250"/>
          <p14:tracePt t="465264" x="2857500" y="6064250"/>
          <p14:tracePt t="465272" x="2863850" y="6064250"/>
          <p14:tracePt t="465312" x="2870200" y="6064250"/>
          <p14:tracePt t="465320" x="2876550" y="6064250"/>
          <p14:tracePt t="465328" x="2889250" y="6064250"/>
          <p14:tracePt t="465344" x="2908300" y="6064250"/>
          <p14:tracePt t="465361" x="2946400" y="6064250"/>
          <p14:tracePt t="465377" x="2971800" y="6064250"/>
          <p14:tracePt t="465394" x="2997200" y="6064250"/>
          <p14:tracePt t="465424" x="3003550" y="6064250"/>
          <p14:tracePt t="465753" x="0" y="0"/>
        </p14:tracePtLst>
        <p14:tracePtLst>
          <p14:tracePt t="466881" x="2959100" y="6096000"/>
          <p14:tracePt t="466913" x="2952750" y="6096000"/>
          <p14:tracePt t="466920" x="2952750" y="6089650"/>
          <p14:tracePt t="466928" x="2946400" y="6089650"/>
          <p14:tracePt t="466944" x="2940050" y="6076950"/>
          <p14:tracePt t="466961" x="2933700" y="6070600"/>
          <p14:tracePt t="466994" x="2921000" y="6070600"/>
          <p14:tracePt t="467010" x="2908300" y="6057900"/>
          <p14:tracePt t="467027" x="2901950" y="6045200"/>
          <p14:tracePt t="467044" x="2901950" y="6038850"/>
          <p14:tracePt t="467060" x="2895600" y="6038850"/>
          <p14:tracePt t="467077" x="2895600" y="6032500"/>
          <p14:tracePt t="467184" x="2908300" y="6032500"/>
          <p14:tracePt t="467192" x="2921000" y="6032500"/>
          <p14:tracePt t="467200" x="2933700" y="6038850"/>
          <p14:tracePt t="467210" x="2946400" y="6045200"/>
          <p14:tracePt t="467227" x="2952750" y="6045200"/>
          <p14:tracePt t="467244" x="2965450" y="6045200"/>
          <p14:tracePt t="467261" x="2965450" y="6051550"/>
          <p14:tracePt t="467288" x="2971800" y="6051550"/>
          <p14:tracePt t="467448" x="2965450" y="6051550"/>
          <p14:tracePt t="467465" x="2959100" y="6051550"/>
          <p14:tracePt t="467472" x="2946400" y="6051550"/>
          <p14:tracePt t="467480" x="2940050" y="6045200"/>
          <p14:tracePt t="467504" x="2933700" y="6045200"/>
          <p14:tracePt t="467545" x="2927350" y="6038850"/>
          <p14:tracePt t="476384" x="0" y="0"/>
        </p14:tracePtLst>
        <p14:tracePtLst>
          <p14:tracePt t="476961" x="3257550" y="6057900"/>
          <p14:tracePt t="477465" x="0" y="0"/>
        </p14:tracePtLst>
        <p14:tracePtLst>
          <p14:tracePt t="486001" x="3321050" y="6032500"/>
          <p14:tracePt t="486385" x="0" y="0"/>
        </p14:tracePtLst>
        <p14:tracePtLst>
          <p14:tracePt t="488569" x="7639050" y="5181600"/>
          <p14:tracePt t="489129" x="0" y="0"/>
        </p14:tracePtLst>
        <p14:tracePtLst>
          <p14:tracePt t="494923" x="7613650" y="5200650"/>
          <p14:tracePt t="496496" x="0" y="0"/>
        </p14:tracePtLst>
        <p14:tracePtLst>
          <p14:tracePt t="498057" x="4102100" y="6159500"/>
          <p14:tracePt t="498200" x="4102100" y="6153150"/>
          <p14:tracePt t="498233" x="4102100" y="6127750"/>
          <p14:tracePt t="498240" x="4102100" y="6115050"/>
          <p14:tracePt t="498249" x="4102100" y="6108700"/>
          <p14:tracePt t="498261" x="4102100" y="6096000"/>
          <p14:tracePt t="498277" x="4102100" y="6070600"/>
          <p14:tracePt t="498294" x="4108450" y="6051550"/>
          <p14:tracePt t="498311" x="4108450" y="6045200"/>
          <p14:tracePt t="498327" x="4114800" y="6032500"/>
          <p14:tracePt t="498345" x="4127500" y="6019800"/>
          <p14:tracePt t="498361" x="4140200" y="6007100"/>
          <p14:tracePt t="498377" x="4159250" y="6007100"/>
          <p14:tracePt t="498394" x="4165600" y="6007100"/>
          <p14:tracePt t="498411" x="4171950" y="6000750"/>
          <p14:tracePt t="498513" x="4178300" y="6000750"/>
          <p14:tracePt t="498520" x="4191000" y="6007100"/>
          <p14:tracePt t="498528" x="4210050" y="6019800"/>
          <p14:tracePt t="498544" x="4216400" y="6026150"/>
          <p14:tracePt t="498560" x="4222750" y="6032500"/>
          <p14:tracePt t="498577" x="4229100" y="6038850"/>
          <p14:tracePt t="498594" x="4229100" y="6051550"/>
          <p14:tracePt t="498611" x="4229100" y="6064250"/>
          <p14:tracePt t="498627" x="4216400" y="6089650"/>
          <p14:tracePt t="498644" x="4191000" y="6089650"/>
          <p14:tracePt t="498660" x="4171950" y="6096000"/>
          <p14:tracePt t="498678" x="4140200" y="6102350"/>
          <p14:tracePt t="498694" x="4133850" y="6102350"/>
          <p14:tracePt t="498712" x="4127500" y="6102350"/>
          <p14:tracePt t="498727" x="4121150" y="6102350"/>
          <p14:tracePt t="498744" x="4102100" y="6089650"/>
          <p14:tracePt t="498761" x="4089400" y="6076950"/>
          <p14:tracePt t="498777" x="4070350" y="6057900"/>
          <p14:tracePt t="498794" x="4057650" y="6038850"/>
          <p14:tracePt t="498811" x="4057650" y="6026150"/>
          <p14:tracePt t="498828" x="4051300" y="6007100"/>
          <p14:tracePt t="498844" x="4044950" y="5994400"/>
          <p14:tracePt t="498861" x="4044950" y="5988050"/>
          <p14:tracePt t="498877" x="4044950" y="5975350"/>
          <p14:tracePt t="498894" x="4051300" y="5969000"/>
          <p14:tracePt t="498911" x="4057650" y="5962650"/>
          <p14:tracePt t="498927" x="4083050" y="5962650"/>
          <p14:tracePt t="498944" x="4127500" y="5962650"/>
          <p14:tracePt t="498960" x="4159250" y="5962650"/>
          <p14:tracePt t="498977" x="4171950" y="5962650"/>
          <p14:tracePt t="498994" x="4191000" y="5969000"/>
          <p14:tracePt t="499017" x="4197350" y="5975350"/>
          <p14:tracePt t="499027" x="4203700" y="5975350"/>
          <p14:tracePt t="499044" x="4210050" y="5981700"/>
          <p14:tracePt t="499060" x="4210050" y="5988050"/>
          <p14:tracePt t="499078" x="4216400" y="6007100"/>
          <p14:tracePt t="499094" x="4216400" y="6013450"/>
          <p14:tracePt t="499111" x="4216400" y="6026150"/>
          <p14:tracePt t="499127" x="4216400" y="6038850"/>
          <p14:tracePt t="499144" x="4171950" y="6057900"/>
          <p14:tracePt t="499161" x="4121150" y="6076950"/>
          <p14:tracePt t="499177" x="4051300" y="6076950"/>
          <p14:tracePt t="499194" x="3981450" y="6076950"/>
          <p14:tracePt t="499211" x="3943350" y="6076950"/>
          <p14:tracePt t="499227" x="3937000" y="6076950"/>
          <p14:tracePt t="499244" x="3930650" y="6070600"/>
          <p14:tracePt t="499272" x="3924300" y="6070600"/>
          <p14:tracePt t="499280" x="3911600" y="6057900"/>
          <p14:tracePt t="499294" x="3911600" y="6045200"/>
          <p14:tracePt t="499311" x="3911600" y="6019800"/>
          <p14:tracePt t="499327" x="3911600" y="5988050"/>
          <p14:tracePt t="499344" x="3956050" y="5943600"/>
          <p14:tracePt t="499361" x="3987800" y="5930900"/>
          <p14:tracePt t="499377" x="4019550" y="5924550"/>
          <p14:tracePt t="499394" x="4057650" y="5924550"/>
          <p14:tracePt t="499411" x="4083050" y="5924550"/>
          <p14:tracePt t="499427" x="4114800" y="5924550"/>
          <p14:tracePt t="499444" x="4133850" y="5937250"/>
          <p14:tracePt t="499461" x="4146550" y="5943600"/>
          <p14:tracePt t="499477" x="4152900" y="5956300"/>
          <p14:tracePt t="499494" x="4165600" y="5975350"/>
          <p14:tracePt t="499511" x="4171950" y="5994400"/>
          <p14:tracePt t="499512" x="4178300" y="6007100"/>
          <p14:tracePt t="499527" x="4178300" y="6019800"/>
          <p14:tracePt t="499544" x="4184650" y="6038850"/>
          <p14:tracePt t="499560" x="4184650" y="6045200"/>
          <p14:tracePt t="499584" x="4184650" y="6051550"/>
          <p14:tracePt t="499594" x="4184650" y="6057900"/>
          <p14:tracePt t="499611" x="4184650" y="6064250"/>
          <p14:tracePt t="499627" x="4184650" y="6076950"/>
          <p14:tracePt t="499644" x="4165600" y="6089650"/>
          <p14:tracePt t="499661" x="4152900" y="6089650"/>
          <p14:tracePt t="499677" x="4140200" y="6096000"/>
          <p14:tracePt t="499694" x="4133850" y="6096000"/>
          <p14:tracePt t="499711" x="4127500" y="6096000"/>
          <p14:tracePt t="499727" x="4114800" y="6096000"/>
          <p14:tracePt t="499744" x="4095750" y="6089650"/>
          <p14:tracePt t="499784" x="4089400" y="6076950"/>
          <p14:tracePt t="499792" x="4070350" y="6064250"/>
          <p14:tracePt t="499800" x="4070350" y="6057900"/>
          <p14:tracePt t="499811" x="4064000" y="6045200"/>
          <p14:tracePt t="499827" x="4051300" y="6026150"/>
          <p14:tracePt t="499844" x="4051300" y="6000750"/>
          <p14:tracePt t="499861" x="4051300" y="5962650"/>
          <p14:tracePt t="499877" x="4146550" y="5930900"/>
          <p14:tracePt t="499894" x="4235450" y="5905500"/>
          <p14:tracePt t="499911" x="4273550" y="5905500"/>
          <p14:tracePt t="499912" x="4286250" y="5905500"/>
          <p14:tracePt t="499927" x="4292600" y="5905500"/>
          <p14:tracePt t="499992" x="4305300" y="5905500"/>
          <p14:tracePt t="500000" x="4311650" y="5905500"/>
          <p14:tracePt t="500011" x="4324350" y="5911850"/>
          <p14:tracePt t="500027" x="4337050" y="5937250"/>
          <p14:tracePt t="500044" x="4356100" y="5969000"/>
          <p14:tracePt t="500061" x="4362450" y="5994400"/>
          <p14:tracePt t="500077" x="4362450" y="6013450"/>
          <p14:tracePt t="500094" x="4362450" y="6032500"/>
          <p14:tracePt t="500111" x="4362450" y="6038850"/>
          <p14:tracePt t="500127" x="4362450" y="6051550"/>
          <p14:tracePt t="500144" x="4311650" y="6064250"/>
          <p14:tracePt t="500161" x="4279900" y="6070600"/>
          <p14:tracePt t="500177" x="4241800" y="6070600"/>
          <p14:tracePt t="500194" x="4235450" y="6070600"/>
          <p14:tracePt t="500211" x="4222750" y="6070600"/>
          <p14:tracePt t="500288" x="4210050" y="6064250"/>
          <p14:tracePt t="500296" x="4191000" y="6045200"/>
          <p14:tracePt t="500304" x="4191000" y="6038850"/>
          <p14:tracePt t="500313" x="4184650" y="6032500"/>
          <p14:tracePt t="500328" x="4171950" y="6019800"/>
          <p14:tracePt t="500344" x="4171950" y="6013450"/>
          <p14:tracePt t="500361" x="4171950" y="6000750"/>
          <p14:tracePt t="500377" x="4171950" y="5994400"/>
          <p14:tracePt t="500417" x="4171950" y="5988050"/>
          <p14:tracePt t="500432" x="4178300" y="5988050"/>
          <p14:tracePt t="500440" x="4191000" y="5988050"/>
          <p14:tracePt t="500457" x="4197350" y="5988050"/>
          <p14:tracePt t="500496" x="4203700" y="5988050"/>
          <p14:tracePt t="500504" x="4210050" y="5994400"/>
          <p14:tracePt t="500520" x="4216400" y="6000750"/>
          <p14:tracePt t="500529" x="4222750" y="6007100"/>
          <p14:tracePt t="500544" x="4229100" y="6019800"/>
          <p14:tracePt t="500560" x="4229100" y="6038850"/>
          <p14:tracePt t="500577" x="4229100" y="6051550"/>
          <p14:tracePt t="500594" x="4222750" y="6064250"/>
          <p14:tracePt t="500611" x="4178300" y="6076950"/>
          <p14:tracePt t="500627" x="4127500" y="6076950"/>
          <p14:tracePt t="500644" x="4057650" y="6076950"/>
          <p14:tracePt t="500661" x="4032250" y="6076950"/>
          <p14:tracePt t="500677" x="4006850" y="6076950"/>
          <p14:tracePt t="500728" x="4000500" y="6070600"/>
          <p14:tracePt t="500736" x="3987800" y="6064250"/>
          <p14:tracePt t="500760" x="3981450" y="6057900"/>
          <p14:tracePt t="500776" x="3975100" y="6057900"/>
          <p14:tracePt t="500784" x="3968750" y="6057900"/>
          <p14:tracePt t="500794" x="3968750" y="6045200"/>
          <p14:tracePt t="500810" x="3968750" y="6038850"/>
          <p14:tracePt t="500827" x="3981450" y="6038850"/>
          <p14:tracePt t="500844" x="3987800" y="6032500"/>
          <p14:tracePt t="501209" x="4013200" y="6032500"/>
          <p14:tracePt t="501217" x="4025900" y="6032500"/>
          <p14:tracePt t="501227" x="4044950" y="6032500"/>
          <p14:tracePt t="501244" x="4070350" y="6032500"/>
          <p14:tracePt t="501261" x="4076700" y="6032500"/>
          <p14:tracePt t="501277" x="4083050" y="6032500"/>
          <p14:tracePt t="501320" x="4095750" y="6032500"/>
          <p14:tracePt t="501336" x="4102100" y="6038850"/>
          <p14:tracePt t="501344" x="4108450" y="6038850"/>
          <p14:tracePt t="501352" x="4114800" y="6038850"/>
          <p14:tracePt t="501393" x="4121150" y="6045200"/>
          <p14:tracePt t="501417" x="4127500" y="6045200"/>
          <p14:tracePt t="501545" x="4133850" y="6051550"/>
          <p14:tracePt t="501552" x="4133850" y="6057900"/>
          <p14:tracePt t="501561" x="4140200" y="6057900"/>
          <p14:tracePt t="502481" x="0" y="0"/>
        </p14:tracePtLst>
        <p14:tracePtLst>
          <p14:tracePt t="510472" x="7804150" y="5143500"/>
          <p14:tracePt t="510659" x="7829550" y="5130800"/>
          <p14:tracePt t="510671" x="7861300" y="5130800"/>
          <p14:tracePt t="510677" x="7899400" y="5130800"/>
          <p14:tracePt t="510694" x="7956550" y="5130800"/>
          <p14:tracePt t="510710" x="7988300" y="5130800"/>
          <p14:tracePt t="510832" x="7988300" y="5137150"/>
          <p14:tracePt t="510840" x="7975600" y="5143500"/>
          <p14:tracePt t="510848" x="7962900" y="5143500"/>
          <p14:tracePt t="510861" x="7943850" y="5149850"/>
          <p14:tracePt t="510877" x="7924800" y="5149850"/>
          <p14:tracePt t="511008" x="7918450" y="5149850"/>
          <p14:tracePt t="511025" x="7905750" y="5149850"/>
          <p14:tracePt t="511032" x="7899400" y="5149850"/>
          <p14:tracePt t="511044" x="7886700" y="5149850"/>
          <p14:tracePt t="511061" x="7861300" y="5149850"/>
          <p14:tracePt t="511077" x="7848600" y="5137150"/>
          <p14:tracePt t="511094" x="7842250" y="5137150"/>
          <p14:tracePt t="511113" x="7842250" y="5130800"/>
          <p14:tracePt t="511216" x="0" y="0"/>
        </p14:tracePtLst>
        <p14:tracePtLst>
          <p14:tracePt t="511793" x="4533900" y="6026150"/>
          <p14:tracePt t="511961" x="0" y="0"/>
        </p14:tracePtLst>
        <p14:tracePtLst>
          <p14:tracePt t="515922" x="2990850" y="5994400"/>
          <p14:tracePt t="515961" x="2990850" y="6000750"/>
          <p14:tracePt t="515969" x="2997200" y="6000750"/>
          <p14:tracePt t="516001" x="3003550" y="6000750"/>
          <p14:tracePt t="516009" x="3009900" y="5994400"/>
          <p14:tracePt t="516018" x="3028950" y="5981700"/>
          <p14:tracePt t="516027" x="3041650" y="5962650"/>
          <p14:tracePt t="516044" x="3079750" y="5937250"/>
          <p14:tracePt t="516061" x="3092450" y="5924550"/>
          <p14:tracePt t="516077" x="3117850" y="5918200"/>
          <p14:tracePt t="516094" x="3124200" y="5918200"/>
          <p14:tracePt t="516176" x="3149600" y="5918200"/>
          <p14:tracePt t="516193" x="3168650" y="5918200"/>
          <p14:tracePt t="516200" x="3175000" y="5924550"/>
          <p14:tracePt t="516211" x="3187700" y="5930900"/>
          <p14:tracePt t="516361" x="0" y="0"/>
        </p14:tracePtLst>
        <p14:tracePtLst>
          <p14:tracePt t="519985" x="2597150" y="6369050"/>
          <p14:tracePt t="520192" x="2597150" y="6362700"/>
          <p14:tracePt t="520200" x="2597150" y="6356350"/>
          <p14:tracePt t="520211" x="2597150" y="6343650"/>
          <p14:tracePt t="520227" x="2597150" y="6330950"/>
          <p14:tracePt t="520244" x="2597150" y="6318250"/>
          <p14:tracePt t="520261" x="2597150" y="6311900"/>
          <p14:tracePt t="520329" x="2597150" y="6299200"/>
          <p14:tracePt t="520337" x="2597150" y="6292850"/>
          <p14:tracePt t="520352" x="2603500" y="6286500"/>
          <p14:tracePt t="520504" x="2609850" y="6286500"/>
          <p14:tracePt t="520512" x="2616200" y="6286500"/>
          <p14:tracePt t="520593" x="2628900" y="6299200"/>
          <p14:tracePt t="520600" x="2628900" y="6305550"/>
          <p14:tracePt t="520611" x="2628900" y="6318250"/>
          <p14:tracePt t="520627" x="2628900" y="6330950"/>
          <p14:tracePt t="520644" x="2628900" y="6343650"/>
          <p14:tracePt t="520661" x="2628900" y="6356350"/>
          <p14:tracePt t="520681" x="2628900" y="6362700"/>
          <p14:tracePt t="520752" x="2628900" y="6375400"/>
          <p14:tracePt t="520760" x="2628900" y="6388100"/>
          <p14:tracePt t="520776" x="2628900" y="6394450"/>
          <p14:tracePt t="520784" x="2628900" y="6400800"/>
          <p14:tracePt t="520794" x="2622550" y="6407150"/>
          <p14:tracePt t="520848" x="2609850" y="6407150"/>
          <p14:tracePt t="520865" x="2603500" y="6407150"/>
          <p14:tracePt t="520872" x="2590800" y="6407150"/>
          <p14:tracePt t="520888" x="2584450" y="6407150"/>
          <p14:tracePt t="520896" x="2571750" y="6407150"/>
          <p14:tracePt t="520911" x="2559050" y="6407150"/>
          <p14:tracePt t="520927" x="2540000" y="6407150"/>
          <p14:tracePt t="520928" x="2527300" y="6407150"/>
          <p14:tracePt t="520944" x="2514600" y="6400800"/>
          <p14:tracePt t="520961" x="2501900" y="6400800"/>
          <p14:tracePt t="520977" x="2501900" y="6394450"/>
          <p14:tracePt t="520994" x="2495550" y="6394450"/>
          <p14:tracePt t="521011" x="2495550" y="6388100"/>
          <p14:tracePt t="521027" x="2489200" y="6388100"/>
          <p14:tracePt t="521048" x="2489200" y="6381750"/>
          <p14:tracePt t="521080" x="2489200" y="6375400"/>
          <p14:tracePt t="521089" x="2489200" y="6362700"/>
          <p14:tracePt t="521113" x="2489200" y="6356350"/>
          <p14:tracePt t="521120" x="2489200" y="6343650"/>
          <p14:tracePt t="521136" x="2489200" y="6337300"/>
          <p14:tracePt t="521144" x="2489200" y="6324600"/>
          <p14:tracePt t="521168" x="2489200" y="6318250"/>
          <p14:tracePt t="521177" x="2489200" y="6311900"/>
          <p14:tracePt t="521448" x="2489200" y="6305550"/>
          <p14:tracePt t="521472" x="2495550" y="6305550"/>
          <p14:tracePt t="521488" x="2508250" y="6305550"/>
          <p14:tracePt t="521512" x="2520950" y="6311900"/>
          <p14:tracePt t="521528" x="2527300" y="6311900"/>
          <p14:tracePt t="521544" x="2527300" y="6318250"/>
          <p14:tracePt t="521552" x="2533650" y="6324600"/>
          <p14:tracePt t="521568" x="2540000" y="6337300"/>
          <p14:tracePt t="521584" x="2546350" y="6343650"/>
          <p14:tracePt t="521594" x="2546350" y="6362700"/>
          <p14:tracePt t="521611" x="2559050" y="6375400"/>
          <p14:tracePt t="521627" x="2565400" y="6394450"/>
          <p14:tracePt t="521644" x="2565400" y="6413500"/>
          <p14:tracePt t="521677" x="2565400" y="6426200"/>
          <p14:tracePt t="521694" x="2565400" y="6432550"/>
          <p14:tracePt t="521711" x="2565400" y="6438900"/>
          <p14:tracePt t="521727" x="2565400" y="6445250"/>
          <p14:tracePt t="521824" x="2565400" y="6451600"/>
          <p14:tracePt t="521864" x="2565400" y="6432550"/>
          <p14:tracePt t="521880" x="2565400" y="6426200"/>
          <p14:tracePt t="521888" x="2565400" y="6407150"/>
          <p14:tracePt t="521896" x="2565400" y="6400800"/>
          <p14:tracePt t="521911" x="2571750" y="6394450"/>
          <p14:tracePt t="521927" x="2578100" y="6369050"/>
          <p14:tracePt t="521944" x="2590800" y="6350000"/>
          <p14:tracePt t="521960" x="2590800" y="6343650"/>
          <p14:tracePt t="521977" x="2597150" y="6337300"/>
          <p14:tracePt t="521994" x="2597150" y="6324600"/>
          <p14:tracePt t="522010" x="2597150" y="6318250"/>
          <p14:tracePt t="522032" x="2603500" y="6305550"/>
          <p14:tracePt t="522044" x="2603500" y="6299200"/>
          <p14:tracePt t="522104" x="2603500" y="6286500"/>
          <p14:tracePt t="522113" x="2609850" y="6280150"/>
          <p14:tracePt t="522120" x="2616200" y="6273800"/>
          <p14:tracePt t="522136" x="2616200" y="6267450"/>
          <p14:tracePt t="522665" x="0" y="0"/>
        </p14:tracePtLst>
        <p14:tracePtLst>
          <p14:tracePt t="523361" x="2552700" y="6330950"/>
          <p14:tracePt t="523537" x="0" y="0"/>
        </p14:tracePtLst>
        <p14:tracePtLst>
          <p14:tracePt t="524266" x="2628900" y="6115050"/>
          <p14:tracePt t="524497" x="2616200" y="6115050"/>
          <p14:tracePt t="524504" x="2609850" y="6115050"/>
          <p14:tracePt t="524513" x="2597150" y="6115050"/>
          <p14:tracePt t="524527" x="2578100" y="6115050"/>
          <p14:tracePt t="524544" x="2559050" y="6115050"/>
          <p14:tracePt t="524746" x="2533650" y="6102350"/>
          <p14:tracePt t="524754" x="2527300" y="6096000"/>
          <p14:tracePt t="524770" x="2514600" y="6076950"/>
          <p14:tracePt t="524786" x="2514600" y="6070600"/>
          <p14:tracePt t="524801" x="2508250" y="6070600"/>
          <p14:tracePt t="524945" x="0" y="0"/>
        </p14:tracePtLst>
        <p14:tracePtLst>
          <p14:tracePt t="526010" x="3670300" y="6038850"/>
          <p14:tracePt t="526089" x="3676650" y="6038850"/>
          <p14:tracePt t="526107" x="3683000" y="6045200"/>
          <p14:tracePt t="526113" x="3695700" y="6051550"/>
          <p14:tracePt t="526128" x="3708400" y="6051550"/>
          <p14:tracePt t="526144" x="3740150" y="6070600"/>
          <p14:tracePt t="526161" x="3752850" y="6076950"/>
          <p14:tracePt t="526177" x="3759200" y="6083300"/>
          <p14:tracePt t="526194" x="3771900" y="6096000"/>
          <p14:tracePt t="526211" x="3784600" y="6108700"/>
          <p14:tracePt t="526227" x="3803650" y="6115050"/>
          <p14:tracePt t="526244" x="3803650" y="6121400"/>
          <p14:tracePt t="526261" x="3816350" y="6127750"/>
          <p14:tracePt t="526336" x="3822700" y="6127750"/>
          <p14:tracePt t="526345" x="3822700" y="6134100"/>
          <p14:tracePt t="526705" x="0" y="0"/>
        </p14:tracePtLst>
        <p14:tracePtLst>
          <p14:tracePt t="527345" x="2908300" y="6375400"/>
          <p14:tracePt t="527489" x="2901950" y="6369050"/>
          <p14:tracePt t="527504" x="2895600" y="6362700"/>
          <p14:tracePt t="527513" x="2882900" y="6362700"/>
          <p14:tracePt t="527520" x="2863850" y="6362700"/>
          <p14:tracePt t="527528" x="2844800" y="6356350"/>
          <p14:tracePt t="527544" x="2813050" y="6350000"/>
          <p14:tracePt t="527561" x="2787650" y="6350000"/>
          <p14:tracePt t="527577" x="2781300" y="6350000"/>
          <p14:tracePt t="527632" x="2774950" y="6350000"/>
          <p14:tracePt t="527680" x="2768600" y="6350000"/>
          <p14:tracePt t="527689" x="2762250" y="6350000"/>
          <p14:tracePt t="527697" x="2755900" y="6350000"/>
          <p14:tracePt t="527711" x="2749550" y="6343650"/>
          <p14:tracePt t="527727" x="2736850" y="6330950"/>
          <p14:tracePt t="527744" x="2724150" y="6305550"/>
          <p14:tracePt t="527761" x="2724150" y="6292850"/>
          <p14:tracePt t="527777" x="2724150" y="6273800"/>
          <p14:tracePt t="527794" x="2724150" y="6267450"/>
          <p14:tracePt t="527811" x="2730500" y="6254750"/>
          <p14:tracePt t="527828" x="2755900" y="6248400"/>
          <p14:tracePt t="527844" x="2781300" y="6235700"/>
          <p14:tracePt t="527861" x="2800350" y="6235700"/>
          <p14:tracePt t="527877" x="2813050" y="6229350"/>
          <p14:tracePt t="527894" x="2825750" y="6229350"/>
          <p14:tracePt t="527911" x="2832100" y="6229350"/>
          <p14:tracePt t="527985" x="2844800" y="6229350"/>
          <p14:tracePt t="527992" x="2857500" y="6229350"/>
          <p14:tracePt t="528000" x="2863850" y="6229350"/>
          <p14:tracePt t="528010" x="2889250" y="6235700"/>
          <p14:tracePt t="528027" x="2933700" y="6261100"/>
          <p14:tracePt t="528044" x="2959100" y="6261100"/>
          <p14:tracePt t="528060" x="2971800" y="6273800"/>
          <p14:tracePt t="528264" x="2971800" y="6280150"/>
          <p14:tracePt t="528272" x="2971800" y="6292850"/>
          <p14:tracePt t="528281" x="2971800" y="6299200"/>
          <p14:tracePt t="528294" x="2971800" y="6311900"/>
          <p14:tracePt t="528311" x="2965450" y="6337300"/>
          <p14:tracePt t="528327" x="2952750" y="6350000"/>
          <p14:tracePt t="528344" x="2946400" y="6356350"/>
          <p14:tracePt t="528361" x="2946400" y="6362700"/>
          <p14:tracePt t="528377" x="2927350" y="6362700"/>
          <p14:tracePt t="528394" x="2914650" y="6362700"/>
          <p14:tracePt t="528411" x="2882900" y="6362700"/>
          <p14:tracePt t="528427" x="2863850" y="6362700"/>
          <p14:tracePt t="528444" x="2844800" y="6362700"/>
          <p14:tracePt t="528461" x="2832100" y="6362700"/>
          <p14:tracePt t="528477" x="2819400" y="6362700"/>
          <p14:tracePt t="528504" x="2813050" y="6362700"/>
          <p14:tracePt t="528625" x="2806700" y="6362700"/>
          <p14:tracePt t="528633" x="2800350" y="6362700"/>
          <p14:tracePt t="528644" x="2794000" y="6362700"/>
          <p14:tracePt t="528661" x="2787650" y="6356350"/>
          <p14:tracePt t="528678" x="2781300" y="6343650"/>
          <p14:tracePt t="528694" x="2781300" y="6324600"/>
          <p14:tracePt t="528711" x="2781300" y="6318250"/>
          <p14:tracePt t="528727" x="2781300" y="6305550"/>
          <p14:tracePt t="528744" x="2794000" y="6299200"/>
          <p14:tracePt t="528761" x="2800350" y="6292850"/>
          <p14:tracePt t="528777" x="2819400" y="6292850"/>
          <p14:tracePt t="528794" x="2832100" y="6280150"/>
          <p14:tracePt t="528811" x="2857500" y="6280150"/>
          <p14:tracePt t="528827" x="2882900" y="6280150"/>
          <p14:tracePt t="528844" x="2901950" y="6280150"/>
          <p14:tracePt t="528864" x="2914650" y="6280150"/>
          <p14:tracePt t="528880" x="2921000" y="6280150"/>
          <p14:tracePt t="528894" x="2933700" y="6280150"/>
          <p14:tracePt t="528911" x="2952750" y="6280150"/>
          <p14:tracePt t="528927" x="2965450" y="6280150"/>
          <p14:tracePt t="528944" x="2984500" y="6280150"/>
          <p14:tracePt t="528960" x="2997200" y="6286500"/>
          <p14:tracePt t="528994" x="3009900" y="6299200"/>
          <p14:tracePt t="529010" x="3022600" y="6305550"/>
          <p14:tracePt t="529027" x="3028950" y="6311900"/>
          <p14:tracePt t="529044" x="3041650" y="6324600"/>
          <p14:tracePt t="529061" x="3054350" y="6350000"/>
          <p14:tracePt t="529077" x="3054350" y="6356350"/>
          <p14:tracePt t="529094" x="3054350" y="6362700"/>
          <p14:tracePt t="529110" x="3054350" y="6369050"/>
          <p14:tracePt t="529127" x="3054350" y="6375400"/>
          <p14:tracePt t="529144" x="3054350" y="6381750"/>
          <p14:tracePt t="529160" x="3054350" y="6394450"/>
          <p14:tracePt t="529177" x="3048000" y="6407150"/>
          <p14:tracePt t="529194" x="3022600" y="6419850"/>
          <p14:tracePt t="529211" x="3003550" y="6419850"/>
          <p14:tracePt t="529227" x="2971800" y="6419850"/>
          <p14:tracePt t="529244" x="2946400" y="6419850"/>
          <p14:tracePt t="529260" x="2927350" y="6419850"/>
          <p14:tracePt t="529277" x="2914650" y="6419850"/>
          <p14:tracePt t="529294" x="2882900" y="6419850"/>
          <p14:tracePt t="529310" x="2870200" y="6419850"/>
          <p14:tracePt t="529327" x="2857500" y="6413500"/>
          <p14:tracePt t="529344" x="2819400" y="6394450"/>
          <p14:tracePt t="529361" x="2806700" y="6381750"/>
          <p14:tracePt t="529377" x="2800350" y="6375400"/>
          <p14:tracePt t="529394" x="2794000" y="6369050"/>
          <p14:tracePt t="529410" x="2794000" y="6356350"/>
          <p14:tracePt t="529448" x="2781300" y="6350000"/>
          <p14:tracePt t="529464" x="2781300" y="6337300"/>
          <p14:tracePt t="529481" x="2781300" y="6330950"/>
          <p14:tracePt t="529488" x="2781300" y="6318250"/>
          <p14:tracePt t="529497" x="2781300" y="6311900"/>
          <p14:tracePt t="529511" x="2781300" y="6305550"/>
          <p14:tracePt t="529527" x="2794000" y="6286500"/>
          <p14:tracePt t="529544" x="2825750" y="6267450"/>
          <p14:tracePt t="529560" x="2844800" y="6267450"/>
          <p14:tracePt t="529578" x="2857500" y="6261100"/>
          <p14:tracePt t="529594" x="2882900" y="6261100"/>
          <p14:tracePt t="529611" x="2908300" y="6261100"/>
          <p14:tracePt t="529627" x="2927350" y="6261100"/>
          <p14:tracePt t="529644" x="2940050" y="6261100"/>
          <p14:tracePt t="529696" x="2952750" y="6261100"/>
          <p14:tracePt t="529705" x="2959100" y="6261100"/>
          <p14:tracePt t="529712" x="2971800" y="6261100"/>
          <p14:tracePt t="529727" x="2978150" y="6261100"/>
          <p14:tracePt t="529744" x="3003550" y="6267450"/>
          <p14:tracePt t="529761" x="3016250" y="6280150"/>
          <p14:tracePt t="529778" x="3022600" y="6286500"/>
          <p14:tracePt t="529794" x="3035300" y="6299200"/>
          <p14:tracePt t="529810" x="3041650" y="6305550"/>
          <p14:tracePt t="529828" x="3041650" y="6318250"/>
          <p14:tracePt t="529844" x="3054350" y="6324600"/>
          <p14:tracePt t="529861" x="3054350" y="6337300"/>
          <p14:tracePt t="529904" x="3054350" y="6350000"/>
          <p14:tracePt t="529929" x="3054350" y="6356350"/>
          <p14:tracePt t="529936" x="3048000" y="6369050"/>
          <p14:tracePt t="529945" x="3035300" y="6369050"/>
          <p14:tracePt t="529961" x="3003550" y="6375400"/>
          <p14:tracePt t="529977" x="2971800" y="6375400"/>
          <p14:tracePt t="529994" x="2959100" y="6375400"/>
          <p14:tracePt t="530011" x="2946400" y="6375400"/>
          <p14:tracePt t="530027" x="2927350" y="6375400"/>
          <p14:tracePt t="530061" x="2921000" y="6375400"/>
          <p14:tracePt t="530376" x="2908300" y="6375400"/>
          <p14:tracePt t="530416" x="2876550" y="6369050"/>
          <p14:tracePt t="530432" x="2870200" y="6362700"/>
          <p14:tracePt t="530441" x="2863850" y="6362700"/>
          <p14:tracePt t="530448" x="2857500" y="6362700"/>
          <p14:tracePt t="530461" x="2844800" y="6350000"/>
          <p14:tracePt t="530477" x="2838450" y="6350000"/>
          <p14:tracePt t="530913" x="2832100" y="6350000"/>
          <p14:tracePt t="530921" x="2832100" y="6343650"/>
          <p14:tracePt t="530929" x="2838450" y="6343650"/>
          <p14:tracePt t="530944" x="2851150" y="6330950"/>
          <p14:tracePt t="530960" x="2857500" y="6330950"/>
          <p14:tracePt t="531441" x="2863850" y="6330950"/>
          <p14:tracePt t="532089" x="0" y="0"/>
        </p14:tracePtLst>
        <p14:tracePtLst>
          <p14:tracePt t="532772" x="2971800" y="6134100"/>
          <p14:tracePt t="533073" x="2965450" y="6134100"/>
          <p14:tracePt t="533081" x="2952750" y="6134100"/>
          <p14:tracePt t="533094" x="2933700" y="6134100"/>
          <p14:tracePt t="533111" x="2908300" y="6134100"/>
          <p14:tracePt t="533112" x="2901950" y="6134100"/>
          <p14:tracePt t="533127" x="2895600" y="6127750"/>
          <p14:tracePt t="533608" x="0" y="0"/>
        </p14:tracePtLst>
        <p14:tracePtLst>
          <p14:tracePt t="534609" x="4000500" y="6070600"/>
          <p14:tracePt t="534857" x="4006850" y="6070600"/>
          <p14:tracePt t="534945" x="0" y="0"/>
        </p14:tracePtLst>
        <p14:tracePtLst>
          <p14:tracePt t="539498" x="7696200" y="5200650"/>
          <p14:tracePt t="539513" x="7689850" y="5200650"/>
          <p14:tracePt t="539881" x="7677150" y="5200650"/>
          <p14:tracePt t="539904" x="7670800" y="5200650"/>
          <p14:tracePt t="539912" x="7658100" y="5200650"/>
          <p14:tracePt t="539928" x="7651750" y="5200650"/>
          <p14:tracePt t="539944" x="7645400" y="5200650"/>
          <p14:tracePt t="539953" x="7639050" y="5200650"/>
          <p14:tracePt t="539968" x="7632700" y="5200650"/>
          <p14:tracePt t="539977" x="7626350" y="5200650"/>
          <p14:tracePt t="539994" x="7620000" y="5200650"/>
          <p14:tracePt t="540048" x="7607300" y="5200650"/>
          <p14:tracePt t="540056" x="7600950" y="5200650"/>
          <p14:tracePt t="540432" x="7594600" y="5194300"/>
          <p14:tracePt t="540456" x="7594600" y="5181600"/>
          <p14:tracePt t="540464" x="7594600" y="5175250"/>
          <p14:tracePt t="540627" x="7600950" y="5162550"/>
          <p14:tracePt t="540635" x="7600950" y="5156200"/>
          <p14:tracePt t="540644" x="7613650" y="5143500"/>
          <p14:tracePt t="540661" x="7620000" y="5130800"/>
          <p14:tracePt t="540677" x="7639050" y="5118100"/>
          <p14:tracePt t="540694" x="7651750" y="5111750"/>
          <p14:tracePt t="540785" x="7658100" y="5111750"/>
          <p14:tracePt t="540793" x="7664450" y="5111750"/>
          <p14:tracePt t="540849" x="7670800" y="5111750"/>
          <p14:tracePt t="540856" x="7683500" y="5105400"/>
          <p14:tracePt t="540872" x="7689850" y="5105400"/>
          <p14:tracePt t="540881" x="7696200" y="5105400"/>
          <p14:tracePt t="540894" x="7702550" y="5105400"/>
          <p14:tracePt t="540945" x="7708900" y="5105400"/>
          <p14:tracePt t="540961" x="7715250" y="5105400"/>
          <p14:tracePt t="540969" x="7721600" y="5105400"/>
          <p14:tracePt t="540984" x="7727950" y="5105400"/>
          <p14:tracePt t="541000" x="7734300" y="5111750"/>
          <p14:tracePt t="541010" x="7740650" y="5111750"/>
          <p14:tracePt t="541027" x="7740650" y="5118100"/>
          <p14:tracePt t="541136" x="7747000" y="5124450"/>
          <p14:tracePt t="541144" x="7747000" y="5137150"/>
          <p14:tracePt t="541232" x="7747000" y="5143500"/>
          <p14:tracePt t="541376" x="7747000" y="5149850"/>
          <p14:tracePt t="541393" x="7727950" y="5149850"/>
          <p14:tracePt t="541400" x="7715250" y="5156200"/>
          <p14:tracePt t="541416" x="7702550" y="5156200"/>
          <p14:tracePt t="541432" x="7696200" y="5156200"/>
          <p14:tracePt t="541792" x="0" y="0"/>
        </p14:tracePtLst>
        <p14:tracePtLst>
          <p14:tracePt t="553081" x="4108450" y="6045200"/>
          <p14:tracePt t="553241" x="4108450" y="6038850"/>
          <p14:tracePt t="553250" x="4108450" y="6026150"/>
          <p14:tracePt t="553261" x="4108450" y="6013450"/>
          <p14:tracePt t="553277" x="4108450" y="6000750"/>
          <p14:tracePt t="553294" x="4108450" y="5988050"/>
          <p14:tracePt t="553311" x="4108450" y="5981700"/>
          <p14:tracePt t="553336" x="4108450" y="5975350"/>
          <p14:tracePt t="553345" x="4108450" y="5969000"/>
          <p14:tracePt t="553360" x="4108450" y="5962650"/>
          <p14:tracePt t="553377" x="4108450" y="5956300"/>
          <p14:tracePt t="553394" x="4114800" y="5956300"/>
          <p14:tracePt t="553488" x="4127500" y="5956300"/>
          <p14:tracePt t="553497" x="4140200" y="5956300"/>
          <p14:tracePt t="553504" x="4146550" y="5956300"/>
          <p14:tracePt t="553513" x="4159250" y="5962650"/>
          <p14:tracePt t="553527" x="4165600" y="5969000"/>
          <p14:tracePt t="553544" x="4184650" y="6000750"/>
          <p14:tracePt t="553561" x="4184650" y="6013450"/>
          <p14:tracePt t="553577" x="4184650" y="6032500"/>
          <p14:tracePt t="553594" x="4184650" y="6038850"/>
          <p14:tracePt t="553611" x="4184650" y="6045200"/>
          <p14:tracePt t="553627" x="4184650" y="6057900"/>
          <p14:tracePt t="553644" x="4184650" y="6070600"/>
          <p14:tracePt t="553661" x="4171950" y="6083300"/>
          <p14:tracePt t="553677" x="4152900" y="6096000"/>
          <p14:tracePt t="553694" x="4133850" y="6102350"/>
          <p14:tracePt t="553712" x="4121150" y="6102350"/>
          <p14:tracePt t="553816" x="4102100" y="6089650"/>
          <p14:tracePt t="553825" x="4095750" y="6083300"/>
          <p14:tracePt t="553832" x="4089400" y="6076950"/>
          <p14:tracePt t="553844" x="4083050" y="6064250"/>
          <p14:tracePt t="553861" x="4083050" y="6045200"/>
          <p14:tracePt t="553877" x="4070350" y="6013450"/>
          <p14:tracePt t="553894" x="4070350" y="6000750"/>
          <p14:tracePt t="553976" x="4070350" y="5994400"/>
          <p14:tracePt t="553984" x="4083050" y="5994400"/>
          <p14:tracePt t="553994" x="4102100" y="5994400"/>
          <p14:tracePt t="554011" x="4133850" y="5994400"/>
          <p14:tracePt t="554027" x="4146550" y="6000750"/>
          <p14:tracePt t="554044" x="4165600" y="6019800"/>
          <p14:tracePt t="554060" x="4178300" y="6032500"/>
          <p14:tracePt t="554077" x="4178300" y="6045200"/>
          <p14:tracePt t="554094" x="4184650" y="6064250"/>
          <p14:tracePt t="554110" x="4191000" y="6070600"/>
          <p14:tracePt t="554127" x="4191000" y="6076950"/>
          <p14:tracePt t="554144" x="4191000" y="6102350"/>
          <p14:tracePt t="554161" x="4191000" y="6121400"/>
          <p14:tracePt t="554177" x="4165600" y="6134100"/>
          <p14:tracePt t="554194" x="4146550" y="6146800"/>
          <p14:tracePt t="554211" x="4133850" y="6146800"/>
          <p14:tracePt t="554227" x="4121150" y="6146800"/>
          <p14:tracePt t="554256" x="4108450" y="6146800"/>
          <p14:tracePt t="554264" x="4102100" y="6146800"/>
          <p14:tracePt t="554277" x="4095750" y="6140450"/>
          <p14:tracePt t="554294" x="4089400" y="6127750"/>
          <p14:tracePt t="554310" x="4076700" y="6121400"/>
          <p14:tracePt t="554327" x="4070350" y="6102350"/>
          <p14:tracePt t="554329" x="4070350" y="6083300"/>
          <p14:tracePt t="554345" x="4070350" y="6070600"/>
          <p14:tracePt t="554361" x="4070350" y="6045200"/>
          <p14:tracePt t="554377" x="4070350" y="6038850"/>
          <p14:tracePt t="554394" x="4076700" y="6026150"/>
          <p14:tracePt t="554411" x="4095750" y="6019800"/>
          <p14:tracePt t="554427" x="4108450" y="6019800"/>
          <p14:tracePt t="554444" x="4121150" y="6019800"/>
          <p14:tracePt t="554461" x="4133850" y="6019800"/>
          <p14:tracePt t="554477" x="4146550" y="6019800"/>
          <p14:tracePt t="554494" x="4171950" y="6019800"/>
          <p14:tracePt t="554511" x="4184650" y="6032500"/>
          <p14:tracePt t="554527" x="4197350" y="6045200"/>
          <p14:tracePt t="554528" x="4197350" y="6051550"/>
          <p14:tracePt t="554544" x="4203700" y="6064250"/>
          <p14:tracePt t="554561" x="4203700" y="6070600"/>
          <p14:tracePt t="554577" x="4203700" y="6083300"/>
          <p14:tracePt t="554594" x="4203700" y="6096000"/>
          <p14:tracePt t="554611" x="4203700" y="6108700"/>
          <p14:tracePt t="554627" x="4203700" y="6115050"/>
          <p14:tracePt t="554644" x="4165600" y="6121400"/>
          <p14:tracePt t="554661" x="4133850" y="6121400"/>
          <p14:tracePt t="554677" x="4114800" y="6121400"/>
          <p14:tracePt t="554694" x="4089400" y="6121400"/>
          <p14:tracePt t="554769" x="4083050" y="6121400"/>
          <p14:tracePt t="554776" x="4076700" y="6115050"/>
          <p14:tracePt t="554784" x="4070350" y="6108700"/>
          <p14:tracePt t="554800" x="4057650" y="6096000"/>
          <p14:tracePt t="555552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Direction</a:t>
            </a:r>
            <a:r>
              <a:rPr lang="it-IT" dirty="0" smtClean="0"/>
              <a:t> of the </a:t>
            </a:r>
            <a:r>
              <a:rPr lang="it-IT" dirty="0" err="1" smtClean="0"/>
              <a:t>principal</a:t>
            </a:r>
            <a:r>
              <a:rPr lang="it-IT" dirty="0" smtClean="0"/>
              <a:t> </a:t>
            </a:r>
            <a:r>
              <a:rPr lang="it-IT" dirty="0" err="1" smtClean="0"/>
              <a:t>axis</a:t>
            </a:r>
            <a:r>
              <a:rPr lang="it-IT" dirty="0" smtClean="0"/>
              <a:t> of the </a:t>
            </a:r>
            <a:r>
              <a:rPr lang="it-IT" dirty="0" err="1" smtClean="0"/>
              <a:t>ellipsoid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484784"/>
            <a:ext cx="6610350" cy="1895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3861048"/>
            <a:ext cx="5750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volume of the </a:t>
            </a:r>
            <a:r>
              <a:rPr lang="en-US" dirty="0" smtClean="0">
                <a:solidFill>
                  <a:srgbClr val="000000"/>
                </a:solidFill>
              </a:rPr>
              <a:t>ellipsoid is proportional to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3861048"/>
            <a:ext cx="2324100" cy="49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4292508"/>
            <a:ext cx="2667000" cy="25622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8064" y="1052736"/>
            <a:ext cx="3020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(From </a:t>
            </a:r>
            <a:r>
              <a:rPr lang="en-US" dirty="0" err="1" smtClean="0">
                <a:solidFill>
                  <a:srgbClr val="000000"/>
                </a:solidFill>
              </a:rPr>
              <a:t>Sciavicco</a:t>
            </a:r>
            <a:r>
              <a:rPr lang="en-US" dirty="0" smtClean="0">
                <a:solidFill>
                  <a:srgbClr val="000000"/>
                </a:solidFill>
              </a:rPr>
              <a:t> book)</a:t>
            </a:r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0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16"/>
    </mc:Choice>
    <mc:Fallback xmlns="">
      <p:transition spd="slow" advTm="230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09" x="1676400" y="2139950"/>
          <p14:tracePt t="14931" x="1663700" y="2139950"/>
          <p14:tracePt t="14939" x="1651000" y="2139950"/>
          <p14:tracePt t="14947" x="1631950" y="2139950"/>
          <p14:tracePt t="14956" x="1619250" y="2146300"/>
          <p14:tracePt t="14973" x="1581150" y="2152650"/>
          <p14:tracePt t="14990" x="1524000" y="2159000"/>
          <p14:tracePt t="15007" x="1485900" y="2159000"/>
          <p14:tracePt t="15023" x="1447800" y="2171700"/>
          <p14:tracePt t="15040" x="1435100" y="2171700"/>
          <p14:tracePt t="15057" x="1409700" y="2178050"/>
          <p14:tracePt t="15073" x="1390650" y="2178050"/>
          <p14:tracePt t="15090" x="1352550" y="2184400"/>
          <p14:tracePt t="15107" x="1346200" y="2184400"/>
          <p14:tracePt t="15123" x="1333500" y="2184400"/>
          <p14:tracePt t="15234" x="1320800" y="2184400"/>
          <p14:tracePt t="15243" x="1295400" y="2184400"/>
          <p14:tracePt t="15250" x="1270000" y="2171700"/>
          <p14:tracePt t="15259" x="1270000" y="2165350"/>
          <p14:tracePt t="15273" x="1250950" y="2146300"/>
          <p14:tracePt t="15290" x="1212850" y="2108200"/>
          <p14:tracePt t="15307" x="1206500" y="2095500"/>
          <p14:tracePt t="15323" x="1200150" y="2076450"/>
          <p14:tracePt t="15340" x="1200150" y="2057400"/>
          <p14:tracePt t="15357" x="1200150" y="2038350"/>
          <p14:tracePt t="15373" x="1200150" y="2025650"/>
          <p14:tracePt t="15390" x="1200150" y="2012950"/>
          <p14:tracePt t="15406" x="1225550" y="2000250"/>
          <p14:tracePt t="15423" x="1244600" y="1993900"/>
          <p14:tracePt t="15440" x="1276350" y="1987550"/>
          <p14:tracePt t="15457" x="1308100" y="1987550"/>
          <p14:tracePt t="15473" x="1339850" y="1987550"/>
          <p14:tracePt t="15474" x="1352550" y="1987550"/>
          <p14:tracePt t="15490" x="1390650" y="1987550"/>
          <p14:tracePt t="15507" x="1409700" y="1987550"/>
          <p14:tracePt t="15523" x="1435100" y="1987550"/>
          <p14:tracePt t="15540" x="1447800" y="1987550"/>
          <p14:tracePt t="15557" x="1466850" y="1987550"/>
          <p14:tracePt t="15573" x="1479550" y="1993900"/>
          <p14:tracePt t="15590" x="1485900" y="2000250"/>
          <p14:tracePt t="15607" x="1498600" y="2006600"/>
          <p14:tracePt t="15627" x="1504950" y="2012950"/>
          <p14:tracePt t="15643" x="1511300" y="2025650"/>
          <p14:tracePt t="15657" x="1517650" y="2044700"/>
          <p14:tracePt t="15673" x="1524000" y="2082800"/>
          <p14:tracePt t="15674" x="1524000" y="2101850"/>
          <p14:tracePt t="15690" x="1524000" y="2127250"/>
          <p14:tracePt t="15707" x="1524000" y="2146300"/>
          <p14:tracePt t="15723" x="1524000" y="2159000"/>
          <p14:tracePt t="15740" x="1524000" y="2171700"/>
          <p14:tracePt t="15756" x="1511300" y="2178050"/>
          <p14:tracePt t="15773" x="1492250" y="2197100"/>
          <p14:tracePt t="15790" x="1460500" y="2222500"/>
          <p14:tracePt t="15807" x="1422400" y="2247900"/>
          <p14:tracePt t="15823" x="1397000" y="2260600"/>
          <p14:tracePt t="15840" x="1384300" y="2266950"/>
          <p14:tracePt t="15857" x="1371600" y="2266950"/>
          <p14:tracePt t="15873" x="1365250" y="2266950"/>
          <p14:tracePt t="15874" x="1358900" y="2266950"/>
          <p14:tracePt t="15891" x="1352550" y="2266950"/>
          <p14:tracePt t="15907" x="1339850" y="2273300"/>
          <p14:tracePt t="15923" x="1327150" y="2273300"/>
          <p14:tracePt t="15940" x="1308100" y="2273300"/>
          <p14:tracePt t="15956" x="1295400" y="2273300"/>
          <p14:tracePt t="15973" x="1289050" y="2273300"/>
          <p14:tracePt t="16010" x="1282700" y="2273300"/>
          <p14:tracePt t="16026" x="1270000" y="2260600"/>
          <p14:tracePt t="16034" x="1250950" y="2235200"/>
          <p14:tracePt t="16043" x="1238250" y="2222500"/>
          <p14:tracePt t="16056" x="1238250" y="2216150"/>
          <p14:tracePt t="16073" x="1225550" y="2165350"/>
          <p14:tracePt t="16074" x="1225550" y="2159000"/>
          <p14:tracePt t="16090" x="1219200" y="2133600"/>
          <p14:tracePt t="16107" x="1219200" y="2101850"/>
          <p14:tracePt t="16123" x="1219200" y="2082800"/>
          <p14:tracePt t="16140" x="1225550" y="2057400"/>
          <p14:tracePt t="16157" x="1238250" y="2032000"/>
          <p14:tracePt t="16173" x="1244600" y="2012950"/>
          <p14:tracePt t="16190" x="1257300" y="1993900"/>
          <p14:tracePt t="16207" x="1263650" y="1993900"/>
          <p14:tracePt t="16223" x="1276350" y="1981200"/>
          <p14:tracePt t="16240" x="1282700" y="1981200"/>
          <p14:tracePt t="16257" x="1320800" y="1968500"/>
          <p14:tracePt t="16273" x="1358900" y="1962150"/>
          <p14:tracePt t="16274" x="1377950" y="1955800"/>
          <p14:tracePt t="16290" x="1422400" y="1949450"/>
          <p14:tracePt t="16307" x="1441450" y="1949450"/>
          <p14:tracePt t="16371" x="1447800" y="1949450"/>
          <p14:tracePt t="16379" x="1466850" y="1949450"/>
          <p14:tracePt t="16390" x="1473200" y="1949450"/>
          <p14:tracePt t="16407" x="1485900" y="1949450"/>
          <p14:tracePt t="16423" x="1504950" y="1962150"/>
          <p14:tracePt t="16440" x="1517650" y="1968500"/>
          <p14:tracePt t="16457" x="1524000" y="1981200"/>
          <p14:tracePt t="16473" x="1536700" y="1993900"/>
          <p14:tracePt t="16475" x="1543050" y="2000250"/>
          <p14:tracePt t="16490" x="1549400" y="2019300"/>
          <p14:tracePt t="16507" x="1562100" y="2038350"/>
          <p14:tracePt t="16523" x="1562100" y="2051050"/>
          <p14:tracePt t="16540" x="1562100" y="2070100"/>
          <p14:tracePt t="16557" x="1562100" y="2089150"/>
          <p14:tracePt t="16573" x="1562100" y="2120900"/>
          <p14:tracePt t="16590" x="1562100" y="2146300"/>
          <p14:tracePt t="16607" x="1555750" y="2159000"/>
          <p14:tracePt t="16623" x="1536700" y="2171700"/>
          <p14:tracePt t="16640" x="1524000" y="2171700"/>
          <p14:tracePt t="16642" x="1517650" y="2178050"/>
          <p14:tracePt t="16657" x="1511300" y="2184400"/>
          <p14:tracePt t="16673" x="1485900" y="2190750"/>
          <p14:tracePt t="16675" x="1466850" y="2197100"/>
          <p14:tracePt t="16690" x="1447800" y="2197100"/>
          <p14:tracePt t="16707" x="1435100" y="2197100"/>
          <p14:tracePt t="16723" x="1409700" y="2216150"/>
          <p14:tracePt t="16740" x="1403350" y="2216150"/>
          <p14:tracePt t="16757" x="1397000" y="2216150"/>
          <p14:tracePt t="16773" x="1377950" y="2216150"/>
          <p14:tracePt t="16791" x="1365250" y="2216150"/>
          <p14:tracePt t="16806" x="1358900" y="2222500"/>
          <p14:tracePt t="17075" x="0" y="0"/>
        </p14:tracePtLst>
        <p14:tracePtLst>
          <p14:tracePt t="31093" x="1752600" y="1955800"/>
          <p14:tracePt t="31104" x="1739900" y="1968500"/>
          <p14:tracePt t="31115" x="1625600" y="1987550"/>
          <p14:tracePt t="31123" x="1574800" y="1987550"/>
          <p14:tracePt t="31140" x="1473200" y="2000250"/>
          <p14:tracePt t="31157" x="1390650" y="2012950"/>
          <p14:tracePt t="31173" x="1371600" y="2019300"/>
          <p14:tracePt t="31227" x="1358900" y="2019300"/>
          <p14:tracePt t="31234" x="1339850" y="2025650"/>
          <p14:tracePt t="31243" x="1333500" y="2032000"/>
          <p14:tracePt t="31257" x="1320800" y="2032000"/>
          <p14:tracePt t="31273" x="1289050" y="2044700"/>
          <p14:tracePt t="31482" x="1282700" y="2044700"/>
          <p14:tracePt t="31490" x="1270000" y="2044700"/>
          <p14:tracePt t="31498" x="1270000" y="2038350"/>
          <p14:tracePt t="31514" x="1270000" y="2032000"/>
          <p14:tracePt t="31523" x="1270000" y="2025650"/>
          <p14:tracePt t="31540" x="1270000" y="2019300"/>
          <p14:tracePt t="31556" x="1270000" y="2006600"/>
          <p14:tracePt t="31573" x="1295400" y="2000250"/>
          <p14:tracePt t="31590" x="1346200" y="2000250"/>
          <p14:tracePt t="31607" x="1377950" y="2000250"/>
          <p14:tracePt t="31623" x="1409700" y="2000250"/>
          <p14:tracePt t="31640" x="1422400" y="2000250"/>
          <p14:tracePt t="31657" x="1441450" y="2000250"/>
          <p14:tracePt t="31658" x="1447800" y="2000250"/>
          <p14:tracePt t="31673" x="1460500" y="2000250"/>
          <p14:tracePt t="31674" x="1473200" y="2000250"/>
          <p14:tracePt t="31690" x="1479550" y="2000250"/>
          <p14:tracePt t="31707" x="1485900" y="2000250"/>
          <p14:tracePt t="31723" x="1498600" y="2006600"/>
          <p14:tracePt t="31740" x="1504950" y="2025650"/>
          <p14:tracePt t="31757" x="1517650" y="2063750"/>
          <p14:tracePt t="31773" x="1543050" y="2101850"/>
          <p14:tracePt t="31790" x="1549400" y="2127250"/>
          <p14:tracePt t="31807" x="1562100" y="2146300"/>
          <p14:tracePt t="31823" x="1562100" y="2152650"/>
          <p14:tracePt t="31866" x="1562100" y="2184400"/>
          <p14:tracePt t="31876" x="1543050" y="2203450"/>
          <p14:tracePt t="31882" x="1536700" y="2216150"/>
          <p14:tracePt t="31891" x="1517650" y="2247900"/>
          <p14:tracePt t="31907" x="1492250" y="2273300"/>
          <p14:tracePt t="31923" x="1473200" y="2292350"/>
          <p14:tracePt t="31940" x="1460500" y="2298700"/>
          <p14:tracePt t="31957" x="1454150" y="2311400"/>
          <p14:tracePt t="31974" x="1447800" y="2311400"/>
          <p14:tracePt t="32010" x="1422400" y="2311400"/>
          <p14:tracePt t="32018" x="1397000" y="2311400"/>
          <p14:tracePt t="32027" x="1377950" y="2311400"/>
          <p14:tracePt t="32040" x="1352550" y="2311400"/>
          <p14:tracePt t="32057" x="1301750" y="2311400"/>
          <p14:tracePt t="32073" x="1257300" y="2311400"/>
          <p14:tracePt t="32074" x="1244600" y="2311400"/>
          <p14:tracePt t="32090" x="1225550" y="2305050"/>
          <p14:tracePt t="32107" x="1212850" y="2305050"/>
          <p14:tracePt t="32124" x="1200150" y="2292350"/>
          <p14:tracePt t="32140" x="1187450" y="2279650"/>
          <p14:tracePt t="32156" x="1162050" y="2260600"/>
          <p14:tracePt t="32173" x="1149350" y="2241550"/>
          <p14:tracePt t="32190" x="1123950" y="2209800"/>
          <p14:tracePt t="32207" x="1111250" y="2178050"/>
          <p14:tracePt t="32224" x="1098550" y="2152650"/>
          <p14:tracePt t="32240" x="1085850" y="2120900"/>
          <p14:tracePt t="32257" x="1079500" y="2089150"/>
          <p14:tracePt t="32273" x="1073150" y="2057400"/>
          <p14:tracePt t="32274" x="1066800" y="2051050"/>
          <p14:tracePt t="32290" x="1066800" y="2032000"/>
          <p14:tracePt t="32307" x="1066800" y="2019300"/>
          <p14:tracePt t="32323" x="1079500" y="1987550"/>
          <p14:tracePt t="32340" x="1098550" y="1974850"/>
          <p14:tracePt t="32357" x="1117600" y="1955800"/>
          <p14:tracePt t="32373" x="1136650" y="1936750"/>
          <p14:tracePt t="32390" x="1168400" y="1917700"/>
          <p14:tracePt t="32407" x="1193800" y="1905000"/>
          <p14:tracePt t="32423" x="1225550" y="1905000"/>
          <p14:tracePt t="32440" x="1244600" y="1892300"/>
          <p14:tracePt t="32457" x="1276350" y="1885950"/>
          <p14:tracePt t="32473" x="1289050" y="1879600"/>
          <p14:tracePt t="32475" x="1301750" y="1879600"/>
          <p14:tracePt t="32491" x="1308100" y="1879600"/>
          <p14:tracePt t="32507" x="1320800" y="1879600"/>
          <p14:tracePt t="32523" x="1352550" y="1879600"/>
          <p14:tracePt t="32540" x="1384300" y="1879600"/>
          <p14:tracePt t="32557" x="1409700" y="1879600"/>
          <p14:tracePt t="32573" x="1428750" y="1879600"/>
          <p14:tracePt t="32590" x="1435100" y="1879600"/>
          <p14:tracePt t="32730" x="1454150" y="1879600"/>
          <p14:tracePt t="32738" x="1479550" y="1905000"/>
          <p14:tracePt t="32746" x="1485900" y="1911350"/>
          <p14:tracePt t="32756" x="1498600" y="1930400"/>
          <p14:tracePt t="32773" x="1517650" y="1955800"/>
          <p14:tracePt t="32790" x="1524000" y="1974850"/>
          <p14:tracePt t="32806" x="1530350" y="1981200"/>
          <p14:tracePt t="32823" x="1530350" y="1993900"/>
          <p14:tracePt t="32840" x="1530350" y="2000250"/>
          <p14:tracePt t="32857" x="1530350" y="2019300"/>
          <p14:tracePt t="32873" x="1530350" y="2044700"/>
          <p14:tracePt t="32874" x="1530350" y="2057400"/>
          <p14:tracePt t="32891" x="1530350" y="2070100"/>
          <p14:tracePt t="32907" x="1530350" y="2076450"/>
          <p14:tracePt t="32923" x="1530350" y="2082800"/>
          <p14:tracePt t="33010" x="1530350" y="2095500"/>
          <p14:tracePt t="33018" x="1530350" y="2114550"/>
          <p14:tracePt t="33027" x="1530350" y="2120900"/>
          <p14:tracePt t="33040" x="1530350" y="2133600"/>
          <p14:tracePt t="33057" x="1504950" y="2159000"/>
          <p14:tracePt t="33073" x="1485900" y="2184400"/>
          <p14:tracePt t="33074" x="1479550" y="2197100"/>
          <p14:tracePt t="33090" x="1466850" y="2216150"/>
          <p14:tracePt t="33107" x="1460500" y="2216150"/>
          <p14:tracePt t="33154" x="1460500" y="2222500"/>
          <p14:tracePt t="33162" x="1447800" y="2228850"/>
          <p14:tracePt t="33173" x="1435100" y="2235200"/>
          <p14:tracePt t="33190" x="1416050" y="2247900"/>
          <p14:tracePt t="33207" x="1390650" y="2260600"/>
          <p14:tracePt t="33223" x="1371600" y="2260600"/>
          <p14:tracePt t="33240" x="1365250" y="2260600"/>
          <p14:tracePt t="33256" x="1352550" y="2260600"/>
          <p14:tracePt t="33274" x="1339850" y="2266950"/>
          <p14:tracePt t="33291" x="1327150" y="2266950"/>
          <p14:tracePt t="33307" x="1308100" y="2266950"/>
          <p14:tracePt t="33323" x="1289050" y="2266950"/>
          <p14:tracePt t="33340" x="1282700" y="2266950"/>
          <p14:tracePt t="33426" x="1270000" y="2266950"/>
          <p14:tracePt t="33434" x="1257300" y="2266950"/>
          <p14:tracePt t="33442" x="1250950" y="2266950"/>
          <p14:tracePt t="33456" x="1244600" y="2266950"/>
          <p14:tracePt t="33473" x="1225550" y="2254250"/>
          <p14:tracePt t="33474" x="1219200" y="2247900"/>
          <p14:tracePt t="33490" x="1200150" y="2235200"/>
          <p14:tracePt t="33507" x="1181100" y="2216150"/>
          <p14:tracePt t="33523" x="1162050" y="2197100"/>
          <p14:tracePt t="33540" x="1155700" y="2178050"/>
          <p14:tracePt t="33557" x="1149350" y="2165350"/>
          <p14:tracePt t="33573" x="1149350" y="2133600"/>
          <p14:tracePt t="33590" x="1149350" y="2101850"/>
          <p14:tracePt t="33607" x="1149350" y="2076450"/>
          <p14:tracePt t="33624" x="1149350" y="2057400"/>
          <p14:tracePt t="33640" x="1162050" y="2038350"/>
          <p14:tracePt t="33657" x="1162050" y="2025650"/>
          <p14:tracePt t="33658" x="1168400" y="2012950"/>
          <p14:tracePt t="33673" x="1174750" y="2006600"/>
          <p14:tracePt t="33690" x="1187450" y="1981200"/>
          <p14:tracePt t="33706" x="1206500" y="1962150"/>
          <p14:tracePt t="33723" x="1219200" y="1955800"/>
          <p14:tracePt t="33747" x="1225550" y="1949450"/>
          <p14:tracePt t="33762" x="1231900" y="1949450"/>
          <p14:tracePt t="33773" x="1244600" y="1949450"/>
          <p14:tracePt t="33790" x="1270000" y="1943100"/>
          <p14:tracePt t="33807" x="1301750" y="1943100"/>
          <p14:tracePt t="33823" x="1333500" y="1943100"/>
          <p14:tracePt t="33840" x="1358900" y="1943100"/>
          <p14:tracePt t="33857" x="1397000" y="1943100"/>
          <p14:tracePt t="33858" x="1416050" y="1943100"/>
          <p14:tracePt t="33873" x="1435100" y="1943100"/>
          <p14:tracePt t="33874" x="1454150" y="1943100"/>
          <p14:tracePt t="33890" x="1473200" y="1943100"/>
          <p14:tracePt t="33907" x="1485900" y="1943100"/>
          <p14:tracePt t="33923" x="1492250" y="1943100"/>
          <p14:tracePt t="33987" x="1517650" y="1955800"/>
          <p14:tracePt t="33994" x="1530350" y="1962150"/>
          <p14:tracePt t="34002" x="1549400" y="1981200"/>
          <p14:tracePt t="34010" x="1562100" y="1987550"/>
          <p14:tracePt t="34023" x="1574800" y="2006600"/>
          <p14:tracePt t="34040" x="1587500" y="2012950"/>
          <p14:tracePt t="34073" x="1587500" y="2038350"/>
          <p14:tracePt t="34090" x="1593850" y="2089150"/>
          <p14:tracePt t="34107" x="1600200" y="2114550"/>
          <p14:tracePt t="34123" x="1606550" y="2146300"/>
          <p14:tracePt t="34140" x="1606550" y="2165350"/>
          <p14:tracePt t="34157" x="1606550" y="2178050"/>
          <p14:tracePt t="34173" x="1606550" y="2184400"/>
          <p14:tracePt t="34190" x="1600200" y="2203450"/>
          <p14:tracePt t="34207" x="1593850" y="2216150"/>
          <p14:tracePt t="34223" x="1574800" y="2235200"/>
          <p14:tracePt t="34240" x="1562100" y="2247900"/>
          <p14:tracePt t="34257" x="1543050" y="2247900"/>
          <p14:tracePt t="34273" x="1511300" y="2254250"/>
          <p14:tracePt t="34290" x="1479550" y="2266950"/>
          <p14:tracePt t="34306" x="1466850" y="2273300"/>
          <p14:tracePt t="34323" x="1447800" y="2273300"/>
          <p14:tracePt t="34340" x="1428750" y="2273300"/>
          <p14:tracePt t="34356" x="1422400" y="2273300"/>
          <p14:tracePt t="34373" x="1403350" y="2273300"/>
          <p14:tracePt t="34390" x="1390650" y="2273300"/>
          <p14:tracePt t="34407" x="1377950" y="2273300"/>
          <p14:tracePt t="34423" x="1365250" y="2273300"/>
          <p14:tracePt t="35010" x="1358900" y="2273300"/>
          <p14:tracePt t="35074" x="1352550" y="2273300"/>
          <p14:tracePt t="35082" x="1346200" y="2279650"/>
          <p14:tracePt t="35115" x="1333500" y="2286000"/>
          <p14:tracePt t="35154" x="1327150" y="2286000"/>
          <p14:tracePt t="35178" x="1320800" y="2292350"/>
          <p14:tracePt t="35186" x="1314450" y="2292350"/>
          <p14:tracePt t="35194" x="1308100" y="2292350"/>
          <p14:tracePt t="35218" x="1301750" y="2292350"/>
          <p14:tracePt t="35242" x="1295400" y="2292350"/>
          <p14:tracePt t="35250" x="1289050" y="2292350"/>
          <p14:tracePt t="35266" x="1282700" y="2305050"/>
          <p14:tracePt t="35307" x="1276350" y="2305050"/>
          <p14:tracePt t="35330" x="1270000" y="2305050"/>
          <p14:tracePt t="35594" x="1263650" y="2305050"/>
          <p14:tracePt t="35650" x="1250950" y="2305050"/>
          <p14:tracePt t="35658" x="1244600" y="2298700"/>
          <p14:tracePt t="36002" x="1231900" y="2292350"/>
          <p14:tracePt t="36082" x="1225550" y="2292350"/>
          <p14:tracePt t="36090" x="1219200" y="2266950"/>
          <p14:tracePt t="36099" x="1219200" y="2254250"/>
          <p14:tracePt t="36115" x="1219200" y="2241550"/>
          <p14:tracePt t="36123" x="1219200" y="2235200"/>
          <p14:tracePt t="36140" x="1219200" y="2222500"/>
          <p14:tracePt t="36156" x="1219200" y="2216150"/>
          <p14:tracePt t="36340" x="1219200" y="2197100"/>
          <p14:tracePt t="36349" x="1219200" y="2171700"/>
          <p14:tracePt t="36357" x="1219200" y="2152650"/>
          <p14:tracePt t="36373" x="1231900" y="2114550"/>
          <p14:tracePt t="36390" x="1238250" y="2089150"/>
          <p14:tracePt t="36407" x="1244600" y="2070100"/>
          <p14:tracePt t="36423" x="1244600" y="2063750"/>
          <p14:tracePt t="36440" x="1250950" y="2063750"/>
          <p14:tracePt t="36506" x="1257300" y="2051050"/>
          <p14:tracePt t="36514" x="1276350" y="2032000"/>
          <p14:tracePt t="36523" x="1289050" y="2025650"/>
          <p14:tracePt t="36540" x="1346200" y="1993900"/>
          <p14:tracePt t="36556" x="1377950" y="1968500"/>
          <p14:tracePt t="36573" x="1409700" y="1955800"/>
          <p14:tracePt t="36590" x="1441450" y="1949450"/>
          <p14:tracePt t="36606" x="1454150" y="1943100"/>
          <p14:tracePt t="36642" x="1466850" y="1943100"/>
          <p14:tracePt t="36650" x="1479550" y="1943100"/>
          <p14:tracePt t="36658" x="1492250" y="1943100"/>
          <p14:tracePt t="36673" x="1498600" y="1943100"/>
          <p14:tracePt t="36690" x="1543050" y="1943100"/>
          <p14:tracePt t="36706" x="1562100" y="1949450"/>
          <p14:tracePt t="36723" x="1574800" y="1955800"/>
          <p14:tracePt t="36757" x="1581150" y="1962150"/>
          <p14:tracePt t="36773" x="1587500" y="1962150"/>
          <p14:tracePt t="36790" x="1593850" y="1962150"/>
          <p14:tracePt t="36806" x="1600200" y="1968500"/>
          <p14:tracePt t="36823" x="1606550" y="1981200"/>
          <p14:tracePt t="36840" x="1606550" y="2000250"/>
          <p14:tracePt t="36857" x="1606550" y="2019300"/>
          <p14:tracePt t="36858" x="1606550" y="2032000"/>
          <p14:tracePt t="36873" x="1606550" y="2044700"/>
          <p14:tracePt t="36891" x="1600200" y="2076450"/>
          <p14:tracePt t="36907" x="1593850" y="2089150"/>
          <p14:tracePt t="36924" x="1587500" y="2101850"/>
          <p14:tracePt t="36940" x="1581150" y="2108200"/>
          <p14:tracePt t="36957" x="1562100" y="2127250"/>
          <p14:tracePt t="36973" x="1549400" y="2139950"/>
          <p14:tracePt t="36990" x="1536700" y="2159000"/>
          <p14:tracePt t="37007" x="1524000" y="2171700"/>
          <p14:tracePt t="37023" x="1511300" y="2178050"/>
          <p14:tracePt t="37040" x="1504950" y="2184400"/>
          <p14:tracePt t="37057" x="1485900" y="2197100"/>
          <p14:tracePt t="37073" x="1466850" y="2209800"/>
          <p14:tracePt t="37090" x="1428750" y="2228850"/>
          <p14:tracePt t="37107" x="1403350" y="2241550"/>
          <p14:tracePt t="37123" x="1384300" y="2241550"/>
          <p14:tracePt t="37140" x="1358900" y="2247900"/>
          <p14:tracePt t="37157" x="1327150" y="2247900"/>
          <p14:tracePt t="37173" x="1295400" y="2247900"/>
          <p14:tracePt t="37190" x="1270000" y="2247900"/>
          <p14:tracePt t="37206" x="1250950" y="2247900"/>
          <p14:tracePt t="37223" x="1231900" y="2247900"/>
          <p14:tracePt t="37240" x="1212850" y="2241550"/>
          <p14:tracePt t="37257" x="1181100" y="2216150"/>
          <p14:tracePt t="37273" x="1168400" y="2203450"/>
          <p14:tracePt t="37290" x="1136650" y="2184400"/>
          <p14:tracePt t="37307" x="1123950" y="2165350"/>
          <p14:tracePt t="37323" x="1117600" y="2159000"/>
          <p14:tracePt t="37340" x="1111250" y="2133600"/>
          <p14:tracePt t="37357" x="1104900" y="2095500"/>
          <p14:tracePt t="37373" x="1104900" y="2070100"/>
          <p14:tracePt t="37390" x="1104900" y="2044700"/>
          <p14:tracePt t="37406" x="1104900" y="2019300"/>
          <p14:tracePt t="37423" x="1111250" y="1993900"/>
          <p14:tracePt t="37440" x="1155700" y="1968500"/>
          <p14:tracePt t="37456" x="1200150" y="1943100"/>
          <p14:tracePt t="37473" x="1257300" y="1930400"/>
          <p14:tracePt t="37490" x="1308100" y="1917700"/>
          <p14:tracePt t="37507" x="1333500" y="1917700"/>
          <p14:tracePt t="37523" x="1365250" y="1917700"/>
          <p14:tracePt t="37540" x="1390650" y="1917700"/>
          <p14:tracePt t="37557" x="1416050" y="1917700"/>
          <p14:tracePt t="37573" x="1422400" y="1917700"/>
          <p14:tracePt t="37594" x="1441450" y="1917700"/>
          <p14:tracePt t="37606" x="1441450" y="1924050"/>
          <p14:tracePt t="37623" x="1460500" y="1930400"/>
          <p14:tracePt t="37640" x="1498600" y="1955800"/>
          <p14:tracePt t="37657" x="1524000" y="1968500"/>
          <p14:tracePt t="37658" x="1530350" y="1974850"/>
          <p14:tracePt t="37675" x="1536700" y="1981200"/>
          <p14:tracePt t="37746" x="1549400" y="2000250"/>
          <p14:tracePt t="37754" x="1555750" y="2012950"/>
          <p14:tracePt t="37762" x="1555750" y="2019300"/>
          <p14:tracePt t="37773" x="1555750" y="2032000"/>
          <p14:tracePt t="37790" x="1555750" y="2063750"/>
          <p14:tracePt t="37806" x="1555750" y="2101850"/>
          <p14:tracePt t="37823" x="1555750" y="2139950"/>
          <p14:tracePt t="37840" x="1555750" y="2178050"/>
          <p14:tracePt t="37857" x="1555750" y="2190750"/>
          <p14:tracePt t="37873" x="1524000" y="2228850"/>
          <p14:tracePt t="37890" x="1498600" y="2254250"/>
          <p14:tracePt t="37907" x="1485900" y="2260600"/>
          <p14:tracePt t="37923" x="1466850" y="2273300"/>
          <p14:tracePt t="37940" x="1447800" y="2279650"/>
          <p14:tracePt t="37957" x="1422400" y="2279650"/>
          <p14:tracePt t="37973" x="1384300" y="2279650"/>
          <p14:tracePt t="37990" x="1339850" y="2279650"/>
          <p14:tracePt t="38007" x="1295400" y="2292350"/>
          <p14:tracePt t="38023" x="1257300" y="2292350"/>
          <p14:tracePt t="38040" x="1231900" y="2292350"/>
          <p14:tracePt t="38057" x="1206500" y="2292350"/>
          <p14:tracePt t="38058" x="1187450" y="2292350"/>
          <p14:tracePt t="38073" x="1174750" y="2292350"/>
          <p14:tracePt t="38074" x="1162050" y="2292350"/>
          <p14:tracePt t="38090" x="1155700" y="2292350"/>
          <p14:tracePt t="38107" x="1143000" y="2286000"/>
          <p14:tracePt t="38123" x="1117600" y="2279650"/>
          <p14:tracePt t="38140" x="1104900" y="2266950"/>
          <p14:tracePt t="38157" x="1092200" y="2254250"/>
          <p14:tracePt t="38173" x="1066800" y="2228850"/>
          <p14:tracePt t="38190" x="1041400" y="2197100"/>
          <p14:tracePt t="38207" x="1028700" y="2171700"/>
          <p14:tracePt t="38223" x="1016000" y="2133600"/>
          <p14:tracePt t="38240" x="1016000" y="2101850"/>
          <p14:tracePt t="38257" x="1016000" y="2057400"/>
          <p14:tracePt t="38258" x="1016000" y="2044700"/>
          <p14:tracePt t="38273" x="1028700" y="2025650"/>
          <p14:tracePt t="38290" x="1073150" y="1968500"/>
          <p14:tracePt t="38307" x="1104900" y="1949450"/>
          <p14:tracePt t="38323" x="1155700" y="1924050"/>
          <p14:tracePt t="38340" x="1200150" y="1917700"/>
          <p14:tracePt t="38357" x="1244600" y="1898650"/>
          <p14:tracePt t="38373" x="1276350" y="1885950"/>
          <p14:tracePt t="38390" x="1289050" y="1885950"/>
          <p14:tracePt t="38407" x="1308100" y="1885950"/>
          <p14:tracePt t="38423" x="1327150" y="1885950"/>
          <p14:tracePt t="38440" x="1346200" y="1885950"/>
          <p14:tracePt t="38457" x="1352550" y="1885950"/>
          <p14:tracePt t="38473" x="1365250" y="1885950"/>
          <p14:tracePt t="38490" x="1403350" y="1898650"/>
          <p14:tracePt t="38507" x="1416050" y="1905000"/>
          <p14:tracePt t="38523" x="1435100" y="1911350"/>
          <p14:tracePt t="38540" x="1454150" y="1924050"/>
          <p14:tracePt t="38557" x="1466850" y="1936750"/>
          <p14:tracePt t="38573" x="1479550" y="1949450"/>
          <p14:tracePt t="38590" x="1498600" y="1968500"/>
          <p14:tracePt t="38607" x="1504950" y="1981200"/>
          <p14:tracePt t="38623" x="1517650" y="2000250"/>
          <p14:tracePt t="38640" x="1524000" y="2025650"/>
          <p14:tracePt t="38657" x="1536700" y="2038350"/>
          <p14:tracePt t="38675" x="1536700" y="2044700"/>
          <p14:tracePt t="38690" x="1536700" y="2063750"/>
          <p14:tracePt t="38707" x="1543050" y="2076450"/>
          <p14:tracePt t="38723" x="1543050" y="2082800"/>
          <p14:tracePt t="38740" x="1543050" y="2095500"/>
          <p14:tracePt t="38757" x="1543050" y="2101850"/>
          <p14:tracePt t="38914" x="0" y="0"/>
        </p14:tracePtLst>
        <p14:tracePtLst>
          <p14:tracePt t="66651" x="4819650" y="2552700"/>
          <p14:tracePt t="66691" x="4832350" y="2571750"/>
          <p14:tracePt t="66698" x="4832350" y="2584450"/>
          <p14:tracePt t="66707" x="4832350" y="2590800"/>
          <p14:tracePt t="66723" x="4832350" y="2609850"/>
          <p14:tracePt t="66740" x="4832350" y="2616200"/>
          <p14:tracePt t="66818" x="4832350" y="2635250"/>
          <p14:tracePt t="66827" x="4832350" y="2641600"/>
          <p14:tracePt t="66834" x="4832350" y="2654300"/>
          <p14:tracePt t="66850" x="4832350" y="2660650"/>
          <p14:tracePt t="66859" x="4819650" y="2673350"/>
          <p14:tracePt t="66873" x="4806950" y="2679700"/>
          <p14:tracePt t="66890" x="4781550" y="2686050"/>
          <p14:tracePt t="66907" x="4756150" y="2692400"/>
          <p14:tracePt t="66923" x="4737100" y="2692400"/>
          <p14:tracePt t="66940" x="4705350" y="2698750"/>
          <p14:tracePt t="66957" x="4667250" y="2698750"/>
          <p14:tracePt t="66973" x="4629150" y="2698750"/>
          <p14:tracePt t="66990" x="4591050" y="2698750"/>
          <p14:tracePt t="67006" x="4584700" y="2698750"/>
          <p14:tracePt t="67023" x="4578350" y="2698750"/>
          <p14:tracePt t="67092" x="4578350" y="2692400"/>
          <p14:tracePt t="67100" x="4572000" y="2667000"/>
          <p14:tracePt t="67108" x="4572000" y="2647950"/>
          <p14:tracePt t="67123" x="4572000" y="2603500"/>
          <p14:tracePt t="67140" x="4572000" y="2571750"/>
          <p14:tracePt t="67157" x="4603750" y="2520950"/>
          <p14:tracePt t="67173" x="4635500" y="2495550"/>
          <p14:tracePt t="67190" x="4679950" y="2470150"/>
          <p14:tracePt t="67207" x="4705350" y="2457450"/>
          <p14:tracePt t="67224" x="4730750" y="2457450"/>
          <p14:tracePt t="67240" x="4768850" y="2451100"/>
          <p14:tracePt t="67257" x="4806950" y="2444750"/>
          <p14:tracePt t="67258" x="4826000" y="2444750"/>
          <p14:tracePt t="67273" x="4851400" y="2444750"/>
          <p14:tracePt t="67290" x="4914900" y="2444750"/>
          <p14:tracePt t="67307" x="4965700" y="2444750"/>
          <p14:tracePt t="67323" x="5003800" y="2444750"/>
          <p14:tracePt t="67340" x="5016500" y="2444750"/>
          <p14:tracePt t="67357" x="5029200" y="2451100"/>
          <p14:tracePt t="67373" x="5041900" y="2457450"/>
          <p14:tracePt t="67390" x="5048250" y="2463800"/>
          <p14:tracePt t="67407" x="5060950" y="2470150"/>
          <p14:tracePt t="67423" x="5067300" y="2470150"/>
          <p14:tracePt t="67440" x="5080000" y="2482850"/>
          <p14:tracePt t="67457" x="5092700" y="2495550"/>
          <p14:tracePt t="67458" x="5092700" y="2501900"/>
          <p14:tracePt t="67473" x="5099050" y="2508250"/>
          <p14:tracePt t="67490" x="5111750" y="2552700"/>
          <p14:tracePt t="67507" x="5111750" y="2571750"/>
          <p14:tracePt t="67523" x="5111750" y="2597150"/>
          <p14:tracePt t="67540" x="5111750" y="2622550"/>
          <p14:tracePt t="67557" x="5092700" y="2647950"/>
          <p14:tracePt t="67573" x="5054600" y="2667000"/>
          <p14:tracePt t="67590" x="5022850" y="2692400"/>
          <p14:tracePt t="67607" x="4972050" y="2705100"/>
          <p14:tracePt t="67623" x="4927600" y="2724150"/>
          <p14:tracePt t="67640" x="4883150" y="2743200"/>
          <p14:tracePt t="67657" x="4845050" y="2749550"/>
          <p14:tracePt t="67658" x="4819650" y="2749550"/>
          <p14:tracePt t="67673" x="4794250" y="2749550"/>
          <p14:tracePt t="67690" x="4737100" y="2768600"/>
          <p14:tracePt t="67706" x="4692650" y="2768600"/>
          <p14:tracePt t="67723" x="4654550" y="2768600"/>
          <p14:tracePt t="67740" x="4622800" y="2768600"/>
          <p14:tracePt t="67757" x="4597400" y="2768600"/>
          <p14:tracePt t="67773" x="4584700" y="2762250"/>
          <p14:tracePt t="67790" x="4578350" y="2755900"/>
          <p14:tracePt t="67807" x="4565650" y="2743200"/>
          <p14:tracePt t="67823" x="4559300" y="2692400"/>
          <p14:tracePt t="67840" x="4559300" y="2641600"/>
          <p14:tracePt t="67857" x="4559300" y="2559050"/>
          <p14:tracePt t="67873" x="4572000" y="2495550"/>
          <p14:tracePt t="67890" x="4629150" y="2413000"/>
          <p14:tracePt t="67906" x="4667250" y="2374900"/>
          <p14:tracePt t="67923" x="4692650" y="2355850"/>
          <p14:tracePt t="67940" x="4743450" y="2330450"/>
          <p14:tracePt t="67957" x="4768850" y="2324100"/>
          <p14:tracePt t="67973" x="4806950" y="2311400"/>
          <p14:tracePt t="67990" x="4832350" y="2305050"/>
          <p14:tracePt t="68007" x="4864100" y="2305050"/>
          <p14:tracePt t="68023" x="4908550" y="2298700"/>
          <p14:tracePt t="68040" x="4959350" y="2298700"/>
          <p14:tracePt t="68057" x="4991100" y="2298700"/>
          <p14:tracePt t="68073" x="5016500" y="2298700"/>
          <p14:tracePt t="68090" x="5054600" y="2298700"/>
          <p14:tracePt t="68107" x="5080000" y="2305050"/>
          <p14:tracePt t="68123" x="5092700" y="2311400"/>
          <p14:tracePt t="68140" x="5105400" y="2324100"/>
          <p14:tracePt t="68157" x="5124450" y="2355850"/>
          <p14:tracePt t="68173" x="5143500" y="2393950"/>
          <p14:tracePt t="68190" x="5156200" y="2444750"/>
          <p14:tracePt t="68207" x="5162550" y="2470150"/>
          <p14:tracePt t="68223" x="5162550" y="2495550"/>
          <p14:tracePt t="68241" x="5162550" y="2527300"/>
          <p14:tracePt t="68257" x="5162550" y="2552700"/>
          <p14:tracePt t="68273" x="5143500" y="2584450"/>
          <p14:tracePt t="68274" x="5124450" y="2609850"/>
          <p14:tracePt t="68290" x="5086350" y="2654300"/>
          <p14:tracePt t="68307" x="5022850" y="2705100"/>
          <p14:tracePt t="68323" x="4984750" y="2730500"/>
          <p14:tracePt t="68340" x="4946650" y="2743200"/>
          <p14:tracePt t="68356" x="4921250" y="2755900"/>
          <p14:tracePt t="68373" x="4902200" y="2762250"/>
          <p14:tracePt t="68390" x="4864100" y="2768600"/>
          <p14:tracePt t="68407" x="4826000" y="2774950"/>
          <p14:tracePt t="68423" x="4762500" y="2781300"/>
          <p14:tracePt t="68440" x="4692650" y="2781300"/>
          <p14:tracePt t="68457" x="4629150" y="2781300"/>
          <p14:tracePt t="68473" x="4591050" y="2781300"/>
          <p14:tracePt t="68490" x="4578350" y="2781300"/>
          <p14:tracePt t="68530" x="4572000" y="2781300"/>
          <p14:tracePt t="68539" x="4559300" y="2774950"/>
          <p14:tracePt t="68546" x="4559300" y="2755900"/>
          <p14:tracePt t="68557" x="4552950" y="2730500"/>
          <p14:tracePt t="68573" x="4540250" y="2647950"/>
          <p14:tracePt t="68590" x="4540250" y="2578100"/>
          <p14:tracePt t="68607" x="4540250" y="2508250"/>
          <p14:tracePt t="68623" x="4546600" y="2463800"/>
          <p14:tracePt t="68640" x="4572000" y="2425700"/>
          <p14:tracePt t="68657" x="4610100" y="2381250"/>
          <p14:tracePt t="68673" x="4629150" y="2362200"/>
          <p14:tracePt t="68674" x="4648200" y="2349500"/>
          <p14:tracePt t="68690" x="4667250" y="2336800"/>
          <p14:tracePt t="68707" x="4699000" y="2324100"/>
          <p14:tracePt t="68723" x="4724400" y="2311400"/>
          <p14:tracePt t="68740" x="4775200" y="2292350"/>
          <p14:tracePt t="68757" x="4832350" y="2292350"/>
          <p14:tracePt t="68773" x="4889500" y="2286000"/>
          <p14:tracePt t="68790" x="4927600" y="2286000"/>
          <p14:tracePt t="68807" x="4959350" y="2286000"/>
          <p14:tracePt t="68823" x="4991100" y="2286000"/>
          <p14:tracePt t="68840" x="5010150" y="2286000"/>
          <p14:tracePt t="68857" x="5035550" y="2292350"/>
          <p14:tracePt t="68873" x="5048250" y="2292350"/>
          <p14:tracePt t="68922" x="5060950" y="2330450"/>
          <p14:tracePt t="68930" x="5073650" y="2349500"/>
          <p14:tracePt t="68940" x="5086350" y="2368550"/>
          <p14:tracePt t="68957" x="5099050" y="2406650"/>
          <p14:tracePt t="68973" x="5099050" y="2444750"/>
          <p14:tracePt t="68990" x="5105400" y="2476500"/>
          <p14:tracePt t="69007" x="5105400" y="2501900"/>
          <p14:tracePt t="69023" x="5105400" y="2520950"/>
          <p14:tracePt t="69040" x="5080000" y="2552700"/>
          <p14:tracePt t="69056" x="5035550" y="2603500"/>
          <p14:tracePt t="69073" x="4984750" y="2635250"/>
          <p14:tracePt t="69074" x="4953000" y="2654300"/>
          <p14:tracePt t="69090" x="4902200" y="2673350"/>
          <p14:tracePt t="69106" x="4864100" y="2679700"/>
          <p14:tracePt t="69123" x="4832350" y="2679700"/>
          <p14:tracePt t="69140" x="4800600" y="2679700"/>
          <p14:tracePt t="69156" x="4781550" y="2679700"/>
          <p14:tracePt t="69173" x="4756150" y="2679700"/>
          <p14:tracePt t="69190" x="4730750" y="2679700"/>
          <p14:tracePt t="69206" x="4699000" y="2679700"/>
          <p14:tracePt t="69223" x="4660900" y="2673350"/>
          <p14:tracePt t="69240" x="4622800" y="2654300"/>
          <p14:tracePt t="69257" x="4597400" y="2647950"/>
          <p14:tracePt t="69273" x="4584700" y="2647950"/>
          <p14:tracePt t="69363" x="4584700" y="2641600"/>
          <p14:tracePt t="69410" x="4578350" y="2641600"/>
          <p14:tracePt t="69418" x="4572000" y="2641600"/>
          <p14:tracePt t="69427" x="4565650" y="2641600"/>
          <p14:tracePt t="69440" x="4559300" y="2641600"/>
          <p14:tracePt t="69506" x="4552950" y="2635250"/>
          <p14:tracePt t="69514" x="4552950" y="2616200"/>
          <p14:tracePt t="69523" x="4552950" y="2609850"/>
          <p14:tracePt t="69540" x="4565650" y="2584450"/>
          <p14:tracePt t="69557" x="4591050" y="2546350"/>
          <p14:tracePt t="69573" x="4616450" y="2508250"/>
          <p14:tracePt t="69590" x="4654550" y="2463800"/>
          <p14:tracePt t="69607" x="4686300" y="2432050"/>
          <p14:tracePt t="69623" x="4705350" y="2406650"/>
          <p14:tracePt t="69640" x="4711700" y="2393950"/>
          <p14:tracePt t="69657" x="4711700" y="2387600"/>
          <p14:tracePt t="69673" x="4724400" y="2381250"/>
          <p14:tracePt t="69675" x="4730750" y="2381250"/>
          <p14:tracePt t="69690" x="4749800" y="2374900"/>
          <p14:tracePt t="69706" x="4768850" y="2368550"/>
          <p14:tracePt t="69723" x="4787900" y="2368550"/>
          <p14:tracePt t="69740" x="4813300" y="2368550"/>
          <p14:tracePt t="69757" x="4838700" y="2368550"/>
          <p14:tracePt t="69773" x="4870450" y="2368550"/>
          <p14:tracePt t="69790" x="4883150" y="2368550"/>
          <p14:tracePt t="69834" x="4902200" y="2374900"/>
          <p14:tracePt t="69843" x="4914900" y="2387600"/>
          <p14:tracePt t="69856" x="4927600" y="2393950"/>
          <p14:tracePt t="69873" x="4953000" y="2413000"/>
          <p14:tracePt t="69874" x="4972050" y="2425700"/>
          <p14:tracePt t="69890" x="4984750" y="2438400"/>
          <p14:tracePt t="69907" x="4991100" y="2438400"/>
          <p14:tracePt t="69924" x="4997450" y="2444750"/>
          <p14:tracePt t="69940" x="5003800" y="2457450"/>
          <p14:tracePt t="69957" x="5003800" y="2476500"/>
          <p14:tracePt t="69973" x="5010150" y="2501900"/>
          <p14:tracePt t="69990" x="5010150" y="2533650"/>
          <p14:tracePt t="70007" x="5010150" y="2565400"/>
          <p14:tracePt t="70023" x="5010150" y="2590800"/>
          <p14:tracePt t="70040" x="5010150" y="2609850"/>
          <p14:tracePt t="70057" x="5003800" y="2616200"/>
          <p14:tracePt t="70073" x="4991100" y="2628900"/>
          <p14:tracePt t="70090" x="4984750" y="2635250"/>
          <p14:tracePt t="70146" x="4984750" y="2641600"/>
          <p14:tracePt t="71762" x="0" y="0"/>
        </p14:tracePtLst>
        <p14:tracePtLst>
          <p14:tracePt t="74099" x="5111750" y="2508250"/>
          <p14:tracePt t="74107" x="5105400" y="2520950"/>
          <p14:tracePt t="74130" x="5105400" y="2527300"/>
          <p14:tracePt t="74154" x="5099050" y="2533650"/>
          <p14:tracePt t="74162" x="5092700" y="2540000"/>
          <p14:tracePt t="74179" x="5080000" y="2540000"/>
          <p14:tracePt t="74190" x="5073650" y="2546350"/>
          <p14:tracePt t="74207" x="5060950" y="2552700"/>
          <p14:tracePt t="74223" x="5054600" y="2559050"/>
          <p14:tracePt t="74240" x="5035550" y="2578100"/>
          <p14:tracePt t="74257" x="5022850" y="2578100"/>
          <p14:tracePt t="74258" x="5010150" y="2590800"/>
          <p14:tracePt t="74273" x="5003800" y="2590800"/>
          <p14:tracePt t="74291" x="4978400" y="2603500"/>
          <p14:tracePt t="74307" x="4953000" y="2622550"/>
          <p14:tracePt t="74323" x="4927600" y="2635250"/>
          <p14:tracePt t="74340" x="4895850" y="2647950"/>
          <p14:tracePt t="74357" x="4870450" y="2660650"/>
          <p14:tracePt t="74373" x="4845050" y="2667000"/>
          <p14:tracePt t="74390" x="4826000" y="2673350"/>
          <p14:tracePt t="74407" x="4819650" y="2679700"/>
          <p14:tracePt t="74423" x="4806950" y="2679700"/>
          <p14:tracePt t="74440" x="4800600" y="2679700"/>
          <p14:tracePt t="74457" x="4787900" y="2686050"/>
          <p14:tracePt t="74473" x="4781550" y="2686050"/>
          <p14:tracePt t="74618" x="4775200" y="2667000"/>
          <p14:tracePt t="74627" x="4775200" y="2641600"/>
          <p14:tracePt t="74634" x="4787900" y="2609850"/>
          <p14:tracePt t="74643" x="4800600" y="2597150"/>
          <p14:tracePt t="74657" x="4819650" y="2559050"/>
          <p14:tracePt t="74673" x="4845050" y="2520950"/>
          <p14:tracePt t="74690" x="4870450" y="2495550"/>
          <p14:tracePt t="74706" x="4883150" y="2489200"/>
          <p14:tracePt t="74723" x="4889500" y="2482850"/>
          <p14:tracePt t="74740" x="4895850" y="2476500"/>
          <p14:tracePt t="74756" x="4902200" y="2476500"/>
          <p14:tracePt t="74891" x="4908550" y="2476500"/>
          <p14:tracePt t="74899" x="4921250" y="2476500"/>
          <p14:tracePt t="74908" x="4927600" y="2476500"/>
          <p14:tracePt t="74923" x="4940300" y="2476500"/>
          <p14:tracePt t="74940" x="4946650" y="2476500"/>
          <p14:tracePt t="74957" x="4953000" y="2482850"/>
          <p14:tracePt t="74973" x="4959350" y="2482850"/>
          <p14:tracePt t="74990" x="4972050" y="2489200"/>
          <p14:tracePt t="75007" x="4978400" y="2489200"/>
          <p14:tracePt t="75023" x="4984750" y="2495550"/>
          <p14:tracePt t="75040" x="4991100" y="2508250"/>
          <p14:tracePt t="75057" x="4991100" y="2533650"/>
          <p14:tracePt t="75073" x="4991100" y="2546350"/>
          <p14:tracePt t="75074" x="4991100" y="2552700"/>
          <p14:tracePt t="75090" x="4991100" y="2565400"/>
          <p14:tracePt t="75107" x="4984750" y="2584450"/>
          <p14:tracePt t="75123" x="4984750" y="2597150"/>
          <p14:tracePt t="75140" x="4978400" y="2603500"/>
          <p14:tracePt t="75157" x="4972050" y="2616200"/>
          <p14:tracePt t="75173" x="4965700" y="2628900"/>
          <p14:tracePt t="75610" x="0" y="0"/>
        </p14:tracePtLst>
        <p14:tracePtLst>
          <p14:tracePt t="86099" x="6026150" y="2908300"/>
          <p14:tracePt t="86252" x="6038850" y="2908300"/>
          <p14:tracePt t="86264" x="6089650" y="2908300"/>
          <p14:tracePt t="86274" x="6121400" y="2908300"/>
          <p14:tracePt t="86290" x="6273800" y="2908300"/>
          <p14:tracePt t="86307" x="6362700" y="2908300"/>
          <p14:tracePt t="86323" x="6400800" y="2908300"/>
          <p14:tracePt t="86340" x="6407150" y="2908300"/>
          <p14:tracePt t="86394" x="6419850" y="2908300"/>
          <p14:tracePt t="86427" x="6413500" y="2908300"/>
          <p14:tracePt t="86434" x="6343650" y="2895600"/>
          <p14:tracePt t="86443" x="6280150" y="2889250"/>
          <p14:tracePt t="86457" x="6248400" y="2889250"/>
          <p14:tracePt t="86473" x="6159500" y="2889250"/>
          <p14:tracePt t="86490" x="5994400" y="2889250"/>
          <p14:tracePt t="86507" x="5905500" y="2889250"/>
          <p14:tracePt t="86523" x="5848350" y="2889250"/>
          <p14:tracePt t="86540" x="5778500" y="2889250"/>
          <p14:tracePt t="86557" x="5708650" y="2889250"/>
          <p14:tracePt t="86573" x="5645150" y="2895600"/>
          <p14:tracePt t="86590" x="5575300" y="2921000"/>
          <p14:tracePt t="86607" x="5537200" y="2927350"/>
          <p14:tracePt t="86623" x="5499100" y="2946400"/>
          <p14:tracePt t="86640" x="5441950" y="2959100"/>
          <p14:tracePt t="86657" x="5384800" y="2971800"/>
          <p14:tracePt t="86673" x="5314950" y="2997200"/>
          <p14:tracePt t="86690" x="5226050" y="3035300"/>
          <p14:tracePt t="86707" x="5187950" y="3048000"/>
          <p14:tracePt t="86723" x="5162550" y="3054350"/>
          <p14:tracePt t="86740" x="5156200" y="3060700"/>
          <p14:tracePt t="86757" x="5130800" y="3067050"/>
          <p14:tracePt t="86773" x="5086350" y="3067050"/>
          <p14:tracePt t="86790" x="5010150" y="3067050"/>
          <p14:tracePt t="86807" x="4940300" y="3067050"/>
          <p14:tracePt t="86823" x="4895850" y="3067050"/>
          <p14:tracePt t="86840" x="4883150" y="3067050"/>
          <p14:tracePt t="86882" x="4876800" y="3067050"/>
          <p14:tracePt t="86898" x="4876800" y="3060700"/>
          <p14:tracePt t="86906" x="4876800" y="3054350"/>
          <p14:tracePt t="86923" x="4864100" y="3041650"/>
          <p14:tracePt t="86940" x="4832350" y="3022600"/>
          <p14:tracePt t="86956" x="4819650" y="3009900"/>
          <p14:tracePt t="86973" x="4806950" y="2997200"/>
          <p14:tracePt t="86990" x="4800600" y="2971800"/>
          <p14:tracePt t="87007" x="4800600" y="2952750"/>
          <p14:tracePt t="87023" x="4800600" y="2933700"/>
          <p14:tracePt t="87040" x="4800600" y="2927350"/>
          <p14:tracePt t="87057" x="4806950" y="2901950"/>
          <p14:tracePt t="87073" x="4851400" y="2889250"/>
          <p14:tracePt t="87090" x="4959350" y="2863850"/>
          <p14:tracePt t="87107" x="5010150" y="2863850"/>
          <p14:tracePt t="87123" x="5029200" y="2857500"/>
          <p14:tracePt t="87140" x="5035550" y="2857500"/>
          <p14:tracePt t="87275" x="5048250" y="2857500"/>
          <p14:tracePt t="87283" x="5073650" y="2863850"/>
          <p14:tracePt t="87290" x="5105400" y="2870200"/>
          <p14:tracePt t="87307" x="5162550" y="2895600"/>
          <p14:tracePt t="87323" x="5226050" y="2921000"/>
          <p14:tracePt t="87340" x="5270500" y="2933700"/>
          <p14:tracePt t="87357" x="5302250" y="2940050"/>
          <p14:tracePt t="87373" x="5308600" y="2940050"/>
          <p14:tracePt t="87603" x="0" y="0"/>
        </p14:tracePtLst>
        <p14:tracePtLst>
          <p14:tracePt t="95611" x="4959350" y="2768600"/>
          <p14:tracePt t="95651" x="4984750" y="2762250"/>
          <p14:tracePt t="95658" x="5029200" y="2743200"/>
          <p14:tracePt t="95666" x="5067300" y="2730500"/>
          <p14:tracePt t="95674" x="5105400" y="2711450"/>
          <p14:tracePt t="95690" x="5187950" y="2686050"/>
          <p14:tracePt t="95707" x="5251450" y="2673350"/>
          <p14:tracePt t="95723" x="5289550" y="2660650"/>
          <p14:tracePt t="95740" x="5302250" y="2654300"/>
          <p14:tracePt t="95756" x="5308600" y="2654300"/>
          <p14:tracePt t="95773" x="5334000" y="2647950"/>
          <p14:tracePt t="95790" x="5346700" y="2635250"/>
          <p14:tracePt t="95850" x="5365750" y="2635250"/>
          <p14:tracePt t="95858" x="5372100" y="2635250"/>
          <p14:tracePt t="95866" x="5391150" y="2635250"/>
          <p14:tracePt t="95875" x="5397500" y="2641600"/>
          <p14:tracePt t="95890" x="5410200" y="2686050"/>
          <p14:tracePt t="95907" x="5410200" y="2724150"/>
          <p14:tracePt t="95923" x="5410200" y="2749550"/>
          <p14:tracePt t="95940" x="5410200" y="2768600"/>
          <p14:tracePt t="95957" x="5410200" y="2794000"/>
          <p14:tracePt t="95973" x="5403850" y="2813050"/>
          <p14:tracePt t="95990" x="5378450" y="2851150"/>
          <p14:tracePt t="96006" x="5359400" y="2876550"/>
          <p14:tracePt t="96023" x="5346700" y="2908300"/>
          <p14:tracePt t="96040" x="5334000" y="2921000"/>
          <p14:tracePt t="96056" x="5327650" y="2933700"/>
          <p14:tracePt t="96073" x="5321300" y="2940050"/>
          <p14:tracePt t="96146" x="5308600" y="2946400"/>
          <p14:tracePt t="96154" x="5295900" y="2959100"/>
          <p14:tracePt t="96162" x="5283200" y="2959100"/>
          <p14:tracePt t="96173" x="5276850" y="2959100"/>
          <p14:tracePt t="96190" x="5238750" y="2971800"/>
          <p14:tracePt t="96207" x="5187950" y="2984500"/>
          <p14:tracePt t="96223" x="5149850" y="2990850"/>
          <p14:tracePt t="96240" x="5099050" y="2997200"/>
          <p14:tracePt t="96257" x="5067300" y="2997200"/>
          <p14:tracePt t="96273" x="5035550" y="2997200"/>
          <p14:tracePt t="96274" x="5016500" y="2997200"/>
          <p14:tracePt t="96291" x="4984750" y="3009900"/>
          <p14:tracePt t="96307" x="4965700" y="3009900"/>
          <p14:tracePt t="96323" x="4953000" y="3009900"/>
          <p14:tracePt t="96340" x="4933950" y="3016250"/>
          <p14:tracePt t="96357" x="4921250" y="3016250"/>
          <p14:tracePt t="96410" x="4914900" y="3016250"/>
          <p14:tracePt t="96418" x="4895850" y="3016250"/>
          <p14:tracePt t="96427" x="4876800" y="3022600"/>
          <p14:tracePt t="96440" x="4857750" y="3022600"/>
          <p14:tracePt t="96457" x="4819650" y="3035300"/>
          <p14:tracePt t="96473" x="4806950" y="3035300"/>
          <p14:tracePt t="96546" x="4800600" y="3035300"/>
          <p14:tracePt t="96562" x="4787900" y="3035300"/>
          <p14:tracePt t="96586" x="4787900" y="3022600"/>
          <p14:tracePt t="96594" x="4787900" y="3016250"/>
          <p14:tracePt t="96602" x="4787900" y="2997200"/>
          <p14:tracePt t="96610" x="4794250" y="2997200"/>
          <p14:tracePt t="96623" x="4806950" y="2990850"/>
          <p14:tracePt t="96640" x="4826000" y="2978150"/>
          <p14:tracePt t="96657" x="4851400" y="2971800"/>
          <p14:tracePt t="96673" x="4876800" y="2959100"/>
          <p14:tracePt t="96690" x="4914900" y="2952750"/>
          <p14:tracePt t="96707" x="4959350" y="2946400"/>
          <p14:tracePt t="96723" x="5003800" y="2946400"/>
          <p14:tracePt t="96740" x="5054600" y="2946400"/>
          <p14:tracePt t="96757" x="5099050" y="2946400"/>
          <p14:tracePt t="96773" x="5143500" y="2946400"/>
          <p14:tracePt t="96790" x="5162550" y="2946400"/>
          <p14:tracePt t="96807" x="5168900" y="2946400"/>
          <p14:tracePt t="96922" x="5175250" y="2959100"/>
          <p14:tracePt t="96930" x="5187950" y="2978150"/>
          <p14:tracePt t="96940" x="5187950" y="2984500"/>
          <p14:tracePt t="96957" x="5187950" y="2990850"/>
          <p14:tracePt t="96973" x="5187950" y="3003550"/>
          <p14:tracePt t="96990" x="5187950" y="3016250"/>
          <p14:tracePt t="97007" x="5175250" y="3022600"/>
          <p14:tracePt t="97023" x="5143500" y="3035300"/>
          <p14:tracePt t="97040" x="5124450" y="3035300"/>
          <p14:tracePt t="97057" x="5105400" y="3035300"/>
          <p14:tracePt t="97058" x="5099050" y="3035300"/>
          <p14:tracePt t="97073" x="5086350" y="3035300"/>
          <p14:tracePt t="97090" x="5060950" y="3035300"/>
          <p14:tracePt t="97106" x="5048250" y="3035300"/>
          <p14:tracePt t="97123" x="5041900" y="3035300"/>
          <p14:tracePt t="97283" x="5035550" y="3035300"/>
          <p14:tracePt t="97300" x="5029200" y="3035300"/>
          <p14:tracePt t="97307" x="5022850" y="3035300"/>
          <p14:tracePt t="97317" x="5016500" y="3035300"/>
          <p14:tracePt t="97323" x="5010150" y="3035300"/>
          <p14:tracePt t="97340" x="4997450" y="3035300"/>
          <p14:tracePt t="97356" x="4984750" y="3035300"/>
          <p14:tracePt t="97378" x="0" y="0"/>
        </p14:tracePtLst>
        <p14:tracePtLst>
          <p14:tracePt t="97779" x="4946650" y="3016250"/>
          <p14:tracePt t="97843" x="4940300" y="3016250"/>
          <p14:tracePt t="97859" x="4933950" y="3016250"/>
          <p14:tracePt t="97867" x="4927600" y="3009900"/>
          <p14:tracePt t="97898" x="4921250" y="3009900"/>
          <p14:tracePt t="97914" x="4908550" y="3003550"/>
          <p14:tracePt t="97931" x="4902200" y="2997200"/>
          <p14:tracePt t="97954" x="4889500" y="2997200"/>
          <p14:tracePt t="97987" x="4883150" y="2990850"/>
          <p14:tracePt t="98011" x="4870450" y="2990850"/>
          <p14:tracePt t="98018" x="4870450" y="2984500"/>
          <p14:tracePt t="98027" x="4864100" y="2984500"/>
          <p14:tracePt t="98043" x="4864100" y="2978150"/>
          <p14:tracePt t="98057" x="4851400" y="2978150"/>
          <p14:tracePt t="98074" x="4845050" y="2978150"/>
          <p14:tracePt t="98139" x="4832350" y="2971800"/>
          <p14:tracePt t="98154" x="4826000" y="2965450"/>
          <p14:tracePt t="98178" x="4826000" y="2959100"/>
          <p14:tracePt t="98195" x="4826000" y="2946400"/>
          <p14:tracePt t="98202" x="4826000" y="2940050"/>
          <p14:tracePt t="98211" x="4826000" y="2933700"/>
          <p14:tracePt t="98223" x="4826000" y="2927350"/>
          <p14:tracePt t="98240" x="4826000" y="2914650"/>
          <p14:tracePt t="98256" x="4826000" y="2901950"/>
          <p14:tracePt t="98442" x="4832350" y="2901950"/>
          <p14:tracePt t="98451" x="4838700" y="2901950"/>
          <p14:tracePt t="98467" x="4845050" y="2901950"/>
          <p14:tracePt t="98475" x="4851400" y="2901950"/>
          <p14:tracePt t="98490" x="4870450" y="2908300"/>
          <p14:tracePt t="98507" x="4889500" y="2927350"/>
          <p14:tracePt t="98523" x="4895850" y="2933700"/>
          <p14:tracePt t="98540" x="4895850" y="2940050"/>
          <p14:tracePt t="98562" x="4902200" y="2946400"/>
          <p14:tracePt t="98586" x="4908550" y="2946400"/>
          <p14:tracePt t="98594" x="4914900" y="2952750"/>
          <p14:tracePt t="98607" x="4914900" y="2959100"/>
          <p14:tracePt t="98623" x="4927600" y="2978150"/>
          <p14:tracePt t="98643" x="4927600" y="2984500"/>
          <p14:tracePt t="98675" x="4933950" y="2990850"/>
          <p14:tracePt t="98682" x="4933950" y="2997200"/>
          <p14:tracePt t="98770" x="4940300" y="3003550"/>
          <p14:tracePt t="99954" x="0" y="0"/>
        </p14:tracePtLst>
        <p14:tracePtLst>
          <p14:tracePt t="106363" x="5226050" y="2978150"/>
          <p14:tracePt t="106458" x="5232400" y="2978150"/>
          <p14:tracePt t="106747" x="5245100" y="2965450"/>
          <p14:tracePt t="106754" x="5251450" y="2952750"/>
          <p14:tracePt t="106762" x="5257800" y="2940050"/>
          <p14:tracePt t="106773" x="5270500" y="2921000"/>
          <p14:tracePt t="106790" x="5283200" y="2908300"/>
          <p14:tracePt t="106807" x="5289550" y="2889250"/>
          <p14:tracePt t="106823" x="5295900" y="2882900"/>
          <p14:tracePt t="106906" x="5295900" y="2863850"/>
          <p14:tracePt t="106914" x="5308600" y="2838450"/>
          <p14:tracePt t="106923" x="5314950" y="2832100"/>
          <p14:tracePt t="106940" x="5334000" y="2806700"/>
          <p14:tracePt t="106957" x="5346700" y="2794000"/>
          <p14:tracePt t="106973" x="5365750" y="2768600"/>
          <p14:tracePt t="106990" x="5365750" y="2762250"/>
          <p14:tracePt t="107007" x="5378450" y="2755900"/>
          <p14:tracePt t="107023" x="5378450" y="2749550"/>
          <p14:tracePt t="107040" x="5384800" y="2743200"/>
          <p14:tracePt t="107057" x="5397500" y="2736850"/>
          <p14:tracePt t="107073" x="5403850" y="2730500"/>
          <p14:tracePt t="107090" x="5422900" y="2717800"/>
          <p14:tracePt t="107107" x="5429250" y="2711450"/>
          <p14:tracePt t="107123" x="5441950" y="2705100"/>
          <p14:tracePt t="107179" x="5448300" y="2705100"/>
          <p14:tracePt t="107403" x="5454650" y="2698750"/>
          <p14:tracePt t="107411" x="5467350" y="2698750"/>
          <p14:tracePt t="107423" x="5480050" y="2698750"/>
          <p14:tracePt t="107440" x="5492750" y="2698750"/>
          <p14:tracePt t="107457" x="5518150" y="2705100"/>
          <p14:tracePt t="107459" x="5524500" y="2705100"/>
          <p14:tracePt t="107474" x="5530850" y="2705100"/>
          <p14:tracePt t="107491" x="5543550" y="2717800"/>
          <p14:tracePt t="107507" x="5549900" y="2717800"/>
          <p14:tracePt t="107547" x="5562600" y="2717800"/>
          <p14:tracePt t="107563" x="5568950" y="2717800"/>
          <p14:tracePt t="107571" x="5575300" y="2717800"/>
          <p14:tracePt t="107579" x="5581650" y="2717800"/>
          <p14:tracePt t="107659" x="5588000" y="2717800"/>
          <p14:tracePt t="107667" x="5607050" y="2717800"/>
          <p14:tracePt t="107683" x="5619750" y="2717800"/>
          <p14:tracePt t="107691" x="5632450" y="2717800"/>
          <p14:tracePt t="107707" x="5657850" y="2717800"/>
          <p14:tracePt t="107724" x="5664200" y="2717800"/>
          <p14:tracePt t="107740" x="5670550" y="2717800"/>
          <p14:tracePt t="107795" x="5676900" y="2717800"/>
          <p14:tracePt t="107803" x="5689600" y="2717800"/>
          <p14:tracePt t="107811" x="5702300" y="2717800"/>
          <p14:tracePt t="107823" x="5715000" y="2717800"/>
          <p14:tracePt t="107840" x="5746750" y="2717800"/>
          <p14:tracePt t="107857" x="5759450" y="2717800"/>
          <p14:tracePt t="107874" x="5765800" y="2717800"/>
          <p14:tracePt t="107979" x="5778500" y="2717800"/>
          <p14:tracePt t="107987" x="5797550" y="2717800"/>
          <p14:tracePt t="107995" x="5810250" y="2717800"/>
          <p14:tracePt t="108007" x="5822950" y="2717800"/>
          <p14:tracePt t="108024" x="5842000" y="2717800"/>
          <p14:tracePt t="108275" x="5854700" y="2717800"/>
          <p14:tracePt t="108419" x="5848350" y="2717800"/>
          <p14:tracePt t="108428" x="5842000" y="2717800"/>
          <p14:tracePt t="108435" x="5835650" y="2717800"/>
          <p14:tracePt t="108443" x="5816600" y="2717800"/>
          <p14:tracePt t="108459" x="5803900" y="2717800"/>
          <p14:tracePt t="108473" x="5797550" y="2717800"/>
          <p14:tracePt t="108491" x="5791200" y="2717800"/>
          <p14:tracePt t="108507" x="5778500" y="2717800"/>
          <p14:tracePt t="108523" x="5759450" y="2724150"/>
          <p14:tracePt t="108540" x="5727700" y="2724150"/>
          <p14:tracePt t="108557" x="5689600" y="2730500"/>
          <p14:tracePt t="108573" x="5683250" y="2730500"/>
          <p14:tracePt t="108739" x="5689600" y="2730500"/>
          <p14:tracePt t="108746" x="5727700" y="2730500"/>
          <p14:tracePt t="108757" x="5765800" y="2743200"/>
          <p14:tracePt t="108773" x="5835650" y="2749550"/>
          <p14:tracePt t="108790" x="5880100" y="2749550"/>
          <p14:tracePt t="108807" x="5918200" y="2762250"/>
          <p14:tracePt t="108823" x="5943600" y="2768600"/>
          <p14:tracePt t="108840" x="5962650" y="2768600"/>
          <p14:tracePt t="108857" x="5975350" y="2768600"/>
          <p14:tracePt t="108873" x="5994400" y="2768600"/>
          <p14:tracePt t="108986" x="5994400" y="2774950"/>
          <p14:tracePt t="108994" x="5969000" y="2794000"/>
          <p14:tracePt t="109002" x="5956300" y="2806700"/>
          <p14:tracePt t="109010" x="5937250" y="2819400"/>
          <p14:tracePt t="109023" x="5899150" y="2844800"/>
          <p14:tracePt t="109040" x="5848350" y="2876550"/>
          <p14:tracePt t="109057" x="5816600" y="2901950"/>
          <p14:tracePt t="109073" x="5778500" y="2927350"/>
          <p14:tracePt t="109074" x="5778500" y="2933700"/>
          <p14:tracePt t="109090" x="5759450" y="2952750"/>
          <p14:tracePt t="109107" x="5753100" y="2952750"/>
          <p14:tracePt t="109123" x="5746750" y="2959100"/>
          <p14:tracePt t="109140" x="5734050" y="2978150"/>
          <p14:tracePt t="109157" x="5715000" y="2997200"/>
          <p14:tracePt t="109173" x="5689600" y="3016250"/>
          <p14:tracePt t="109190" x="5657850" y="3035300"/>
          <p14:tracePt t="109207" x="5638800" y="3048000"/>
          <p14:tracePt t="109224" x="5613400" y="3060700"/>
          <p14:tracePt t="109240" x="5594350" y="3067050"/>
          <p14:tracePt t="109257" x="5562600" y="3079750"/>
          <p14:tracePt t="109274" x="5549900" y="3079750"/>
          <p14:tracePt t="109275" x="5530850" y="3086100"/>
          <p14:tracePt t="109290" x="5524500" y="3086100"/>
          <p14:tracePt t="109338" x="5511800" y="3086100"/>
          <p14:tracePt t="109346" x="5492750" y="3086100"/>
          <p14:tracePt t="109362" x="5486400" y="3086100"/>
          <p14:tracePt t="109373" x="5461000" y="3079750"/>
          <p14:tracePt t="109390" x="5441950" y="3073400"/>
          <p14:tracePt t="109407" x="5429250" y="3067050"/>
          <p14:tracePt t="109423" x="5416550" y="3060700"/>
          <p14:tracePt t="109440" x="5403850" y="3060700"/>
          <p14:tracePt t="109456" x="5403850" y="3054350"/>
          <p14:tracePt t="109473" x="5403850" y="3041650"/>
          <p14:tracePt t="109491" x="5416550" y="3003550"/>
          <p14:tracePt t="109507" x="5435600" y="2978150"/>
          <p14:tracePt t="109523" x="5448300" y="2965450"/>
          <p14:tracePt t="109540" x="5467350" y="2946400"/>
          <p14:tracePt t="109557" x="5486400" y="2933700"/>
          <p14:tracePt t="109573" x="5505450" y="2921000"/>
          <p14:tracePt t="109590" x="5543550" y="2901950"/>
          <p14:tracePt t="109607" x="5575300" y="2882900"/>
          <p14:tracePt t="109623" x="5619750" y="2876550"/>
          <p14:tracePt t="109640" x="5670550" y="2857500"/>
          <p14:tracePt t="109657" x="5715000" y="2857500"/>
          <p14:tracePt t="109673" x="5746750" y="2851150"/>
          <p14:tracePt t="109690" x="5810250" y="2844800"/>
          <p14:tracePt t="109707" x="5842000" y="2832100"/>
          <p14:tracePt t="109723" x="5886450" y="2832100"/>
          <p14:tracePt t="109740" x="5911850" y="2832100"/>
          <p14:tracePt t="109757" x="5930900" y="2838450"/>
          <p14:tracePt t="109773" x="5943600" y="2838450"/>
          <p14:tracePt t="109790" x="5956300" y="2857500"/>
          <p14:tracePt t="109807" x="5969000" y="2870200"/>
          <p14:tracePt t="109823" x="5975350" y="2876550"/>
          <p14:tracePt t="109840" x="5988050" y="2895600"/>
          <p14:tracePt t="109857" x="5994400" y="2901950"/>
          <p14:tracePt t="109873" x="6007100" y="2914650"/>
          <p14:tracePt t="109890" x="6013450" y="2927350"/>
          <p14:tracePt t="109907" x="6013450" y="2946400"/>
          <p14:tracePt t="109923" x="6013450" y="2959100"/>
          <p14:tracePt t="109940" x="5988050" y="2978150"/>
          <p14:tracePt t="109957" x="5930900" y="2997200"/>
          <p14:tracePt t="109973" x="5886450" y="3009900"/>
          <p14:tracePt t="109990" x="5829300" y="3028950"/>
          <p14:tracePt t="110007" x="5791200" y="3028950"/>
          <p14:tracePt t="110023" x="5759450" y="3035300"/>
          <p14:tracePt t="110040" x="5740400" y="3035300"/>
          <p14:tracePt t="110056" x="5721350" y="3035300"/>
          <p14:tracePt t="110073" x="5715000" y="3035300"/>
          <p14:tracePt t="110098" x="5708650" y="3028950"/>
          <p14:tracePt t="110106" x="5702300" y="3022600"/>
          <p14:tracePt t="110123" x="5689600" y="3009900"/>
          <p14:tracePt t="110140" x="5689600" y="2997200"/>
          <p14:tracePt t="110156" x="5689600" y="2971800"/>
          <p14:tracePt t="110173" x="5689600" y="2952750"/>
          <p14:tracePt t="110190" x="5689600" y="2940050"/>
          <p14:tracePt t="110207" x="5702300" y="2927350"/>
          <p14:tracePt t="110223" x="5734050" y="2921000"/>
          <p14:tracePt t="110240" x="5753100" y="2921000"/>
          <p14:tracePt t="110257" x="5772150" y="2908300"/>
          <p14:tracePt t="110273" x="5791200" y="2908300"/>
          <p14:tracePt t="110290" x="5803900" y="2908300"/>
          <p14:tracePt t="110307" x="5816600" y="2908300"/>
          <p14:tracePt t="110323" x="5835650" y="2908300"/>
          <p14:tracePt t="110340" x="5848350" y="2908300"/>
          <p14:tracePt t="110357" x="5861050" y="2914650"/>
          <p14:tracePt t="110373" x="5880100" y="2927350"/>
          <p14:tracePt t="110390" x="5886450" y="2933700"/>
          <p14:tracePt t="110407" x="5899150" y="2933700"/>
          <p14:tracePt t="110474" x="5905500" y="2940050"/>
          <p14:tracePt t="110482" x="5905500" y="2959100"/>
          <p14:tracePt t="110491" x="5905500" y="2971800"/>
          <p14:tracePt t="110508" x="5905500" y="2984500"/>
          <p14:tracePt t="110523" x="5905500" y="2990850"/>
          <p14:tracePt t="110540" x="5899150" y="2990850"/>
          <p14:tracePt t="110602" x="5880100" y="2990850"/>
          <p14:tracePt t="110611" x="5873750" y="2971800"/>
          <p14:tracePt t="110618" x="5861050" y="2946400"/>
          <p14:tracePt t="110628" x="5861050" y="2940050"/>
          <p14:tracePt t="110640" x="5861050" y="2933700"/>
          <p14:tracePt t="110657" x="5861050" y="2901950"/>
          <p14:tracePt t="110658" x="5861050" y="2895600"/>
          <p14:tracePt t="110673" x="5861050" y="2882900"/>
          <p14:tracePt t="110690" x="5867400" y="2870200"/>
          <p14:tracePt t="110707" x="5873750" y="2863850"/>
          <p14:tracePt t="111882" x="0" y="0"/>
        </p14:tracePtLst>
        <p14:tracePtLst>
          <p14:tracePt t="122243" x="4991100" y="5048250"/>
          <p14:tracePt t="122251" x="4991100" y="5060950"/>
          <p14:tracePt t="122259" x="4978400" y="5080000"/>
          <p14:tracePt t="122273" x="4978400" y="5086350"/>
          <p14:tracePt t="122290" x="4953000" y="5143500"/>
          <p14:tracePt t="122307" x="4933950" y="5200650"/>
          <p14:tracePt t="122323" x="4914900" y="5245100"/>
          <p14:tracePt t="122340" x="4870450" y="5308600"/>
          <p14:tracePt t="122356" x="4838700" y="5340350"/>
          <p14:tracePt t="122373" x="4775200" y="5391150"/>
          <p14:tracePt t="122390" x="4711700" y="5429250"/>
          <p14:tracePt t="122406" x="4635500" y="5480050"/>
          <p14:tracePt t="122423" x="4578350" y="5524500"/>
          <p14:tracePt t="122440" x="4521200" y="5549900"/>
          <p14:tracePt t="122457" x="4464050" y="5575300"/>
          <p14:tracePt t="122473" x="4400550" y="5588000"/>
          <p14:tracePt t="122474" x="4368800" y="5607050"/>
          <p14:tracePt t="122490" x="4298950" y="5619750"/>
          <p14:tracePt t="122507" x="4216400" y="5632450"/>
          <p14:tracePt t="122523" x="4114800" y="5645150"/>
          <p14:tracePt t="122540" x="4019550" y="5651500"/>
          <p14:tracePt t="122557" x="3937000" y="5651500"/>
          <p14:tracePt t="122573" x="3879850" y="5651500"/>
          <p14:tracePt t="122590" x="3822700" y="5651500"/>
          <p14:tracePt t="122607" x="3752850" y="5638800"/>
          <p14:tracePt t="122623" x="3689350" y="5626100"/>
          <p14:tracePt t="122640" x="3644900" y="5619750"/>
          <p14:tracePt t="122657" x="3606800" y="5607050"/>
          <p14:tracePt t="122658" x="3600450" y="5600700"/>
          <p14:tracePt t="122691" x="3575050" y="5581650"/>
          <p14:tracePt t="122707" x="3568700" y="5575300"/>
          <p14:tracePt t="122724" x="3556000" y="5568950"/>
          <p14:tracePt t="122770" x="3549650" y="5562600"/>
          <p14:tracePt t="122898" x="0" y="0"/>
        </p14:tracePtLst>
        <p14:tracePtLst>
          <p14:tracePt t="123907" x="3498850" y="5492750"/>
          <p14:tracePt t="124050" x="3498850" y="5480050"/>
          <p14:tracePt t="124059" x="3498850" y="5467350"/>
          <p14:tracePt t="124067" x="3498850" y="5461000"/>
          <p14:tracePt t="124074" x="3498850" y="5448300"/>
          <p14:tracePt t="124090" x="3511550" y="5391150"/>
          <p14:tracePt t="124107" x="3530600" y="5327650"/>
          <p14:tracePt t="124123" x="3536950" y="5264150"/>
          <p14:tracePt t="124140" x="3556000" y="5207000"/>
          <p14:tracePt t="124157" x="3562350" y="5187950"/>
          <p14:tracePt t="124173" x="3568700" y="5168900"/>
          <p14:tracePt t="124190" x="3568700" y="5156200"/>
          <p14:tracePt t="124207" x="3581400" y="5137150"/>
          <p14:tracePt t="124223" x="3594100" y="5092700"/>
          <p14:tracePt t="124240" x="3619500" y="5054600"/>
          <p14:tracePt t="124257" x="3632200" y="5035550"/>
          <p14:tracePt t="124434" x="0" y="0"/>
        </p14:tracePtLst>
        <p14:tracePtLst>
          <p14:tracePt t="125236" x="3632200" y="5080000"/>
          <p14:tracePt t="125242" x="3632200" y="5086350"/>
          <p14:tracePt t="125259" x="3638550" y="5086350"/>
          <p14:tracePt t="125273" x="3644900" y="5086350"/>
          <p14:tracePt t="125290" x="3651250" y="5092700"/>
          <p14:tracePt t="125346" x="3670300" y="5092700"/>
          <p14:tracePt t="125370" x="3683000" y="5105400"/>
          <p14:tracePt t="125379" x="3689350" y="5105400"/>
          <p14:tracePt t="125386" x="3695700" y="5105400"/>
          <p14:tracePt t="125394" x="3702050" y="5105400"/>
          <p14:tracePt t="125407" x="3708400" y="5105400"/>
          <p14:tracePt t="125423" x="3714750" y="5105400"/>
          <p14:tracePt t="125467" x="0" y="0"/>
        </p14:tracePtLst>
        <p14:tracePtLst>
          <p14:tracePt t="131035" x="4654550" y="5067300"/>
          <p14:tracePt t="131131" x="4654550" y="5080000"/>
          <p14:tracePt t="131139" x="4654550" y="5092700"/>
          <p14:tracePt t="131147" x="4641850" y="5111750"/>
          <p14:tracePt t="131157" x="4635500" y="5130800"/>
          <p14:tracePt t="131173" x="4629150" y="5156200"/>
          <p14:tracePt t="131190" x="4616450" y="5187950"/>
          <p14:tracePt t="131207" x="4616450" y="5207000"/>
          <p14:tracePt t="131223" x="4603750" y="5245100"/>
          <p14:tracePt t="131240" x="4591050" y="5289550"/>
          <p14:tracePt t="131257" x="4578350" y="5327650"/>
          <p14:tracePt t="131273" x="4572000" y="5365750"/>
          <p14:tracePt t="131275" x="4565650" y="5384800"/>
          <p14:tracePt t="131290" x="4559300" y="5429250"/>
          <p14:tracePt t="131307" x="4546600" y="5467350"/>
          <p14:tracePt t="131323" x="4533900" y="5499100"/>
          <p14:tracePt t="131340" x="4527550" y="5530850"/>
          <p14:tracePt t="131357" x="4521200" y="5562600"/>
          <p14:tracePt t="131373" x="4521200" y="5594350"/>
          <p14:tracePt t="131390" x="4521200" y="5632450"/>
          <p14:tracePt t="131407" x="4521200" y="5664200"/>
          <p14:tracePt t="131423" x="4521200" y="5702300"/>
          <p14:tracePt t="131440" x="4521200" y="5727700"/>
          <p14:tracePt t="131457" x="4521200" y="5765800"/>
          <p14:tracePt t="131473" x="4521200" y="5803900"/>
          <p14:tracePt t="131474" x="4521200" y="5822950"/>
          <p14:tracePt t="131490" x="4521200" y="5854700"/>
          <p14:tracePt t="131507" x="4521200" y="5892800"/>
          <p14:tracePt t="131523" x="4521200" y="5911850"/>
          <p14:tracePt t="131540" x="4521200" y="5918200"/>
          <p14:tracePt t="131557" x="4521200" y="5930900"/>
          <p14:tracePt t="131573" x="4527550" y="5937250"/>
          <p14:tracePt t="131590" x="4533900" y="5943600"/>
          <p14:tracePt t="131607" x="4540250" y="5943600"/>
          <p14:tracePt t="131623" x="4559300" y="5949950"/>
          <p14:tracePt t="131640" x="4597400" y="5969000"/>
          <p14:tracePt t="131656" x="4616450" y="5975350"/>
          <p14:tracePt t="131673" x="4622800" y="5975350"/>
          <p14:tracePt t="131690" x="4660900" y="5975350"/>
          <p14:tracePt t="131707" x="4692650" y="5930900"/>
          <p14:tracePt t="131723" x="4737100" y="5867400"/>
          <p14:tracePt t="131740" x="4762500" y="5803900"/>
          <p14:tracePt t="131757" x="4781550" y="5740400"/>
          <p14:tracePt t="131773" x="4781550" y="5702300"/>
          <p14:tracePt t="131790" x="4781550" y="5645150"/>
          <p14:tracePt t="131807" x="4781550" y="5556250"/>
          <p14:tracePt t="131823" x="4781550" y="5473700"/>
          <p14:tracePt t="131840" x="4781550" y="5403850"/>
          <p14:tracePt t="131856" x="4781550" y="5340350"/>
          <p14:tracePt t="131873" x="4781550" y="5295900"/>
          <p14:tracePt t="131874" x="4781550" y="5276850"/>
          <p14:tracePt t="131890" x="4781550" y="5245100"/>
          <p14:tracePt t="131906" x="4781550" y="5207000"/>
          <p14:tracePt t="131923" x="4781550" y="5181600"/>
          <p14:tracePt t="131940" x="4781550" y="5124450"/>
          <p14:tracePt t="131956" x="4775200" y="5099050"/>
          <p14:tracePt t="131973" x="4762500" y="5054600"/>
          <p14:tracePt t="131990" x="4749800" y="5022850"/>
          <p14:tracePt t="132007" x="4743450" y="4997450"/>
          <p14:tracePt t="132024" x="4730750" y="4984750"/>
          <p14:tracePt t="132040" x="4730750" y="4965700"/>
          <p14:tracePt t="132146" x="4724400" y="4965700"/>
          <p14:tracePt t="132154" x="4711700" y="4965700"/>
          <p14:tracePt t="132164" x="4686300" y="4978400"/>
          <p14:tracePt t="132173" x="4660900" y="5010150"/>
          <p14:tracePt t="132190" x="4610100" y="5080000"/>
          <p14:tracePt t="132207" x="4552950" y="5162550"/>
          <p14:tracePt t="132223" x="4527550" y="5238750"/>
          <p14:tracePt t="132240" x="4527550" y="5289550"/>
          <p14:tracePt t="132257" x="4521200" y="5327650"/>
          <p14:tracePt t="132273" x="4521200" y="5384800"/>
          <p14:tracePt t="132275" x="4521200" y="5410200"/>
          <p14:tracePt t="132290" x="4521200" y="5480050"/>
          <p14:tracePt t="132307" x="4521200" y="5518150"/>
          <p14:tracePt t="132323" x="4514850" y="5575300"/>
          <p14:tracePt t="132340" x="4508500" y="5619750"/>
          <p14:tracePt t="132357" x="4502150" y="5664200"/>
          <p14:tracePt t="132373" x="4502150" y="5689600"/>
          <p14:tracePt t="132390" x="4502150" y="5708650"/>
          <p14:tracePt t="132407" x="4502150" y="5746750"/>
          <p14:tracePt t="132423" x="4502150" y="5784850"/>
          <p14:tracePt t="132440" x="4502150" y="5816600"/>
          <p14:tracePt t="132457" x="4502150" y="5829300"/>
          <p14:tracePt t="132473" x="4502150" y="5848350"/>
          <p14:tracePt t="132490" x="4521200" y="5867400"/>
          <p14:tracePt t="132506" x="4527550" y="5873750"/>
          <p14:tracePt t="132538" x="4527550" y="5880100"/>
          <p14:tracePt t="132618" x="4540250" y="5880100"/>
          <p14:tracePt t="132634" x="4546600" y="5880100"/>
          <p14:tracePt t="132643" x="4578350" y="5880100"/>
          <p14:tracePt t="132650" x="4591050" y="5861050"/>
          <p14:tracePt t="132658" x="4603750" y="5848350"/>
          <p14:tracePt t="132673" x="4635500" y="5816600"/>
          <p14:tracePt t="132690" x="4692650" y="5740400"/>
          <p14:tracePt t="132707" x="4737100" y="5676900"/>
          <p14:tracePt t="132723" x="4749800" y="5626100"/>
          <p14:tracePt t="132740" x="4768850" y="5556250"/>
          <p14:tracePt t="132756" x="4775200" y="5473700"/>
          <p14:tracePt t="132773" x="4775200" y="5391150"/>
          <p14:tracePt t="132790" x="4781550" y="5302250"/>
          <p14:tracePt t="132806" x="4794250" y="5251450"/>
          <p14:tracePt t="132823" x="4800600" y="5219700"/>
          <p14:tracePt t="132840" x="4800600" y="5194300"/>
          <p14:tracePt t="132857" x="4800600" y="5168900"/>
          <p14:tracePt t="132873" x="4800600" y="5149850"/>
          <p14:tracePt t="132890" x="4800600" y="5105400"/>
          <p14:tracePt t="132907" x="4781550" y="5041900"/>
          <p14:tracePt t="132923" x="4768850" y="4991100"/>
          <p14:tracePt t="132940" x="4743450" y="4953000"/>
          <p14:tracePt t="132957" x="4737100" y="4927600"/>
          <p14:tracePt t="132973" x="4730750" y="4921250"/>
          <p14:tracePt t="133098" x="4705350" y="4921250"/>
          <p14:tracePt t="133107" x="4679950" y="4933950"/>
          <p14:tracePt t="133116" x="4654550" y="4946650"/>
          <p14:tracePt t="133123" x="4616450" y="4972050"/>
          <p14:tracePt t="133140" x="4559300" y="5029200"/>
          <p14:tracePt t="133156" x="4527550" y="5086350"/>
          <p14:tracePt t="133173" x="4508500" y="5137150"/>
          <p14:tracePt t="133190" x="4508500" y="5181600"/>
          <p14:tracePt t="133206" x="4508500" y="5226050"/>
          <p14:tracePt t="133223" x="4508500" y="5276850"/>
          <p14:tracePt t="133241" x="4502150" y="5334000"/>
          <p14:tracePt t="133257" x="4495800" y="5378450"/>
          <p14:tracePt t="133273" x="4489450" y="5422900"/>
          <p14:tracePt t="133290" x="4489450" y="5467350"/>
          <p14:tracePt t="133306" x="4489450" y="5492750"/>
          <p14:tracePt t="133323" x="4489450" y="5524500"/>
          <p14:tracePt t="133340" x="4489450" y="5556250"/>
          <p14:tracePt t="133356" x="4489450" y="5600700"/>
          <p14:tracePt t="133373" x="4476750" y="5645150"/>
          <p14:tracePt t="133390" x="4476750" y="5676900"/>
          <p14:tracePt t="133406" x="4476750" y="5689600"/>
          <p14:tracePt t="133423" x="4476750" y="5708650"/>
          <p14:tracePt t="133440" x="4476750" y="5740400"/>
          <p14:tracePt t="133457" x="4476750" y="5759450"/>
          <p14:tracePt t="133458" x="4476750" y="5772150"/>
          <p14:tracePt t="133474" x="4489450" y="5797550"/>
          <p14:tracePt t="133490" x="4495800" y="5835650"/>
          <p14:tracePt t="133507" x="4495800" y="5867400"/>
          <p14:tracePt t="133523" x="4502150" y="5899150"/>
          <p14:tracePt t="133540" x="4508500" y="5911850"/>
          <p14:tracePt t="133557" x="4514850" y="5918200"/>
          <p14:tracePt t="133573" x="4514850" y="5930900"/>
          <p14:tracePt t="133590" x="4521200" y="5943600"/>
          <p14:tracePt t="133606" x="4527550" y="5949950"/>
          <p14:tracePt t="133779" x="4552950" y="5949950"/>
          <p14:tracePt t="133786" x="4578350" y="5924550"/>
          <p14:tracePt t="133794" x="4610100" y="5867400"/>
          <p14:tracePt t="133806" x="4641850" y="5829300"/>
          <p14:tracePt t="133823" x="4718050" y="5740400"/>
          <p14:tracePt t="133840" x="4749800" y="5676900"/>
          <p14:tracePt t="133857" x="4775200" y="5619750"/>
          <p14:tracePt t="133858" x="4781550" y="5588000"/>
          <p14:tracePt t="133873" x="4787900" y="5562600"/>
          <p14:tracePt t="133890" x="4794250" y="5467350"/>
          <p14:tracePt t="133907" x="4800600" y="5378450"/>
          <p14:tracePt t="133923" x="4800600" y="5295900"/>
          <p14:tracePt t="133940" x="4800600" y="5238750"/>
          <p14:tracePt t="133957" x="4800600" y="5200650"/>
          <p14:tracePt t="133973" x="4800600" y="5175250"/>
          <p14:tracePt t="133990" x="4794250" y="5143500"/>
          <p14:tracePt t="134007" x="4794250" y="5099050"/>
          <p14:tracePt t="134023" x="4787900" y="5054600"/>
          <p14:tracePt t="134040" x="4775200" y="5016500"/>
          <p14:tracePt t="134057" x="4756150" y="4972050"/>
          <p14:tracePt t="134073" x="4756150" y="4965700"/>
          <p14:tracePt t="134274" x="4743450" y="4965700"/>
          <p14:tracePt t="134282" x="4718050" y="4978400"/>
          <p14:tracePt t="134290" x="4686300" y="4997450"/>
          <p14:tracePt t="134306" x="4622800" y="5035550"/>
          <p14:tracePt t="134323" x="4591050" y="5073650"/>
          <p14:tracePt t="134340" x="4559300" y="5111750"/>
          <p14:tracePt t="134357" x="4552950" y="5143500"/>
          <p14:tracePt t="134373" x="4552950" y="5187950"/>
          <p14:tracePt t="134390" x="4552950" y="5238750"/>
          <p14:tracePt t="134406" x="4552950" y="5283200"/>
          <p14:tracePt t="134423" x="4552950" y="5314950"/>
          <p14:tracePt t="134440" x="4552950" y="5353050"/>
          <p14:tracePt t="134457" x="4552950" y="5378450"/>
          <p14:tracePt t="134473" x="4552950" y="5403850"/>
          <p14:tracePt t="134474" x="4552950" y="5422900"/>
          <p14:tracePt t="134490" x="4552950" y="5467350"/>
          <p14:tracePt t="134507" x="4552950" y="5518150"/>
          <p14:tracePt t="134523" x="4552950" y="5568950"/>
          <p14:tracePt t="134540" x="4552950" y="5626100"/>
          <p14:tracePt t="134557" x="4552950" y="5664200"/>
          <p14:tracePt t="134573" x="4552950" y="5695950"/>
          <p14:tracePt t="134590" x="4552950" y="5727700"/>
          <p14:tracePt t="134607" x="4552950" y="5753100"/>
          <p14:tracePt t="134623" x="4552950" y="5784850"/>
          <p14:tracePt t="134640" x="4540250" y="5829300"/>
          <p14:tracePt t="134657" x="4533900" y="5867400"/>
          <p14:tracePt t="134673" x="4533900" y="5905500"/>
          <p14:tracePt t="134674" x="4533900" y="5918200"/>
          <p14:tracePt t="134690" x="4533900" y="5937250"/>
          <p14:tracePt t="134931" x="0" y="0"/>
        </p14:tracePtLst>
        <p14:tracePtLst>
          <p14:tracePt t="140547" x="4610100" y="5213350"/>
          <p14:tracePt t="140611" x="4610100" y="5207000"/>
          <p14:tracePt t="140619" x="4629150" y="5226050"/>
          <p14:tracePt t="140627" x="4635500" y="5245100"/>
          <p14:tracePt t="140640" x="4641850" y="5257800"/>
          <p14:tracePt t="140657" x="4654550" y="5314950"/>
          <p14:tracePt t="140673" x="4667250" y="5365750"/>
          <p14:tracePt t="140674" x="4673600" y="5410200"/>
          <p14:tracePt t="140690" x="4673600" y="5473700"/>
          <p14:tracePt t="140707" x="4673600" y="5499100"/>
          <p14:tracePt t="140723" x="4673600" y="5518150"/>
          <p14:tracePt t="140740" x="4673600" y="5537200"/>
          <p14:tracePt t="140757" x="4673600" y="5556250"/>
          <p14:tracePt t="140773" x="4673600" y="5588000"/>
          <p14:tracePt t="140790" x="4667250" y="5619750"/>
          <p14:tracePt t="140807" x="4667250" y="5645150"/>
          <p14:tracePt t="140823" x="4667250" y="5657850"/>
          <p14:tracePt t="140840" x="4654550" y="5683250"/>
          <p14:tracePt t="140857" x="4648200" y="5695950"/>
          <p14:tracePt t="140873" x="4641850" y="5721350"/>
          <p14:tracePt t="140874" x="4635500" y="5727700"/>
          <p14:tracePt t="140890" x="4629150" y="5734050"/>
          <p14:tracePt t="140907" x="4629150" y="5740400"/>
          <p14:tracePt t="140923" x="4622800" y="5759450"/>
          <p14:tracePt t="141115" x="4597400" y="5708650"/>
          <p14:tracePt t="141123" x="4597400" y="5676900"/>
          <p14:tracePt t="141123" x="0" y="0"/>
        </p14:tracePtLst>
        <p14:tracePtLst>
          <p14:tracePt t="153260" x="4654550" y="5530850"/>
          <p14:tracePt t="153387" x="4673600" y="5524500"/>
          <p14:tracePt t="153395" x="4679950" y="5518150"/>
          <p14:tracePt t="153407" x="4692650" y="5505450"/>
          <p14:tracePt t="153423" x="4711700" y="5473700"/>
          <p14:tracePt t="153440" x="4737100" y="5435600"/>
          <p14:tracePt t="153457" x="4749800" y="5397500"/>
          <p14:tracePt t="153459" x="4749800" y="5391150"/>
          <p14:tracePt t="153473" x="4749800" y="5378450"/>
          <p14:tracePt t="153490" x="4749800" y="5346700"/>
          <p14:tracePt t="153507" x="4749800" y="5321300"/>
          <p14:tracePt t="153524" x="4749800" y="5295900"/>
          <p14:tracePt t="153540" x="4743450" y="5276850"/>
          <p14:tracePt t="153557" x="4730750" y="5251450"/>
          <p14:tracePt t="153573" x="4730750" y="5238750"/>
          <p14:tracePt t="153590" x="4730750" y="5232400"/>
          <p14:tracePt t="153707" x="4724400" y="5226050"/>
          <p14:tracePt t="153858" x="4705350" y="5232400"/>
          <p14:tracePt t="153866" x="4692650" y="5245100"/>
          <p14:tracePt t="153874" x="4673600" y="5257800"/>
          <p14:tracePt t="153890" x="4629150" y="5308600"/>
          <p14:tracePt t="153906" x="4597400" y="5327650"/>
          <p14:tracePt t="153923" x="4584700" y="5346700"/>
          <p14:tracePt t="153940" x="4584700" y="5353050"/>
          <p14:tracePt t="153957" x="4584700" y="5365750"/>
          <p14:tracePt t="153973" x="4584700" y="5372100"/>
          <p14:tracePt t="153990" x="4578350" y="5391150"/>
          <p14:tracePt t="154006" x="4578350" y="5403850"/>
          <p14:tracePt t="154023" x="4578350" y="5429250"/>
          <p14:tracePt t="154040" x="4572000" y="5435600"/>
          <p14:tracePt t="154057" x="4572000" y="5454650"/>
          <p14:tracePt t="154074" x="4572000" y="5467350"/>
          <p14:tracePt t="154090" x="4572000" y="5473700"/>
          <p14:tracePt t="154107" x="4572000" y="5492750"/>
          <p14:tracePt t="154123" x="4572000" y="5505450"/>
          <p14:tracePt t="154140" x="4572000" y="5530850"/>
          <p14:tracePt t="154157" x="4572000" y="5537200"/>
          <p14:tracePt t="154234" x="4572000" y="5543550"/>
          <p14:tracePt t="154243" x="4572000" y="5575300"/>
          <p14:tracePt t="154250" x="4584700" y="5594350"/>
          <p14:tracePt t="154258" x="4584700" y="5607050"/>
          <p14:tracePt t="154274" x="4584700" y="5619750"/>
          <p14:tracePt t="154290" x="4597400" y="5645150"/>
          <p14:tracePt t="154307" x="4603750" y="5651500"/>
          <p14:tracePt t="154402" x="4610100" y="5664200"/>
          <p14:tracePt t="154411" x="4616450" y="5676900"/>
          <p14:tracePt t="154418" x="4616450" y="5683250"/>
          <p14:tracePt t="154427" x="4616450" y="5689600"/>
          <p14:tracePt t="154440" x="4616450" y="5695950"/>
          <p14:tracePt t="154457" x="4616450" y="5702300"/>
          <p14:tracePt t="154498" x="4622800" y="5708650"/>
          <p14:tracePt t="154739" x="0" y="0"/>
        </p14:tracePtLst>
        <p14:tracePtLst>
          <p14:tracePt t="172308" x="7664450" y="4254500"/>
          <p14:tracePt t="172362" x="7670800" y="4248150"/>
          <p14:tracePt t="172371" x="7677150" y="4248150"/>
          <p14:tracePt t="172378" x="7683500" y="4248150"/>
          <p14:tracePt t="172395" x="7689850" y="4248150"/>
          <p14:tracePt t="172418" x="7689850" y="4241800"/>
          <p14:tracePt t="172450" x="7696200" y="4241800"/>
          <p14:tracePt t="172459" x="7708900" y="4203700"/>
          <p14:tracePt t="172466" x="7727950" y="4165600"/>
          <p14:tracePt t="172474" x="7740650" y="4159250"/>
          <p14:tracePt t="172490" x="7772400" y="4114800"/>
          <p14:tracePt t="172506" x="7810500" y="4089400"/>
          <p14:tracePt t="172523" x="7835900" y="4076700"/>
          <p14:tracePt t="172540" x="7848600" y="4070350"/>
          <p14:tracePt t="172557" x="7867650" y="4057650"/>
          <p14:tracePt t="172573" x="7886700" y="4051300"/>
          <p14:tracePt t="172590" x="7931150" y="4038600"/>
          <p14:tracePt t="172607" x="7988300" y="4025900"/>
          <p14:tracePt t="172623" x="8077200" y="4000500"/>
          <p14:tracePt t="172640" x="8128000" y="4000500"/>
          <p14:tracePt t="172657" x="8153400" y="4000500"/>
          <p14:tracePt t="172673" x="8172450" y="4000500"/>
          <p14:tracePt t="172690" x="8197850" y="4000500"/>
          <p14:tracePt t="172707" x="8223250" y="4000500"/>
          <p14:tracePt t="172723" x="8261350" y="3994150"/>
          <p14:tracePt t="172740" x="8305800" y="3994150"/>
          <p14:tracePt t="172757" x="8331200" y="3994150"/>
          <p14:tracePt t="172773" x="8362950" y="3994150"/>
          <p14:tracePt t="172790" x="8382000" y="3994150"/>
          <p14:tracePt t="172807" x="8413750" y="4000500"/>
          <p14:tracePt t="172823" x="8439150" y="4019550"/>
          <p14:tracePt t="172840" x="8483600" y="4038600"/>
          <p14:tracePt t="172857" x="8496300" y="4051300"/>
          <p14:tracePt t="172858" x="8502650" y="4057650"/>
          <p14:tracePt t="172873" x="8509000" y="4057650"/>
          <p14:tracePt t="172890" x="8528050" y="4076700"/>
          <p14:tracePt t="172907" x="8540750" y="4102100"/>
          <p14:tracePt t="172923" x="8547100" y="4133850"/>
          <p14:tracePt t="172940" x="8547100" y="4159250"/>
          <p14:tracePt t="172957" x="8547100" y="4178300"/>
          <p14:tracePt t="172973" x="8547100" y="4184650"/>
          <p14:tracePt t="173220" x="8547100" y="4178300"/>
          <p14:tracePt t="173228" x="8547100" y="4165600"/>
          <p14:tracePt t="173240" x="8547100" y="4152900"/>
          <p14:tracePt t="173257" x="8547100" y="4140200"/>
          <p14:tracePt t="173273" x="8547100" y="4127500"/>
          <p14:tracePt t="173386" x="8553450" y="4121150"/>
          <p14:tracePt t="173402" x="8566150" y="4121150"/>
          <p14:tracePt t="173418" x="8572500" y="4121150"/>
          <p14:tracePt t="173427" x="8578850" y="4121150"/>
          <p14:tracePt t="173434" x="8591550" y="4127500"/>
          <p14:tracePt t="173442" x="8597900" y="4127500"/>
          <p14:tracePt t="173456" x="8604250" y="4140200"/>
          <p14:tracePt t="173473" x="8604250" y="4159250"/>
          <p14:tracePt t="173490" x="8604250" y="4184650"/>
          <p14:tracePt t="173507" x="8604250" y="4203700"/>
          <p14:tracePt t="173523" x="8572500" y="4222750"/>
          <p14:tracePt t="173540" x="8540750" y="4248150"/>
          <p14:tracePt t="173557" x="8496300" y="4267200"/>
          <p14:tracePt t="173573" x="8477250" y="4279900"/>
          <p14:tracePt t="173590" x="8439150" y="4279900"/>
          <p14:tracePt t="173607" x="8426450" y="4279900"/>
          <p14:tracePt t="173623" x="8420100" y="4279900"/>
          <p14:tracePt t="173682" x="8413750" y="4279900"/>
          <p14:tracePt t="173690" x="8401050" y="4260850"/>
          <p14:tracePt t="173698" x="8382000" y="4235450"/>
          <p14:tracePt t="173707" x="8382000" y="4229100"/>
          <p14:tracePt t="173723" x="8382000" y="4184650"/>
          <p14:tracePt t="173740" x="8382000" y="4146550"/>
          <p14:tracePt t="173757" x="8382000" y="4108450"/>
          <p14:tracePt t="173773" x="8388350" y="4095750"/>
          <p14:tracePt t="173790" x="8401050" y="4076700"/>
          <p14:tracePt t="173807" x="8407400" y="4070350"/>
          <p14:tracePt t="173823" x="8432800" y="4064000"/>
          <p14:tracePt t="173840" x="8445500" y="4064000"/>
          <p14:tracePt t="173857" x="8464550" y="4064000"/>
          <p14:tracePt t="173873" x="8489950" y="4064000"/>
          <p14:tracePt t="173874" x="8502650" y="4064000"/>
          <p14:tracePt t="173890" x="8528050" y="4070350"/>
          <p14:tracePt t="173906" x="8553450" y="4095750"/>
          <p14:tracePt t="173923" x="8559800" y="4108450"/>
          <p14:tracePt t="173940" x="8559800" y="4121150"/>
          <p14:tracePt t="173957" x="8566150" y="4133850"/>
          <p14:tracePt t="173973" x="8566150" y="4140200"/>
          <p14:tracePt t="173990" x="8559800" y="4159250"/>
          <p14:tracePt t="174007" x="8534400" y="4178300"/>
          <p14:tracePt t="174023" x="8483600" y="4203700"/>
          <p14:tracePt t="174040" x="8420100" y="4216400"/>
          <p14:tracePt t="174057" x="8369300" y="4216400"/>
          <p14:tracePt t="174073" x="8331200" y="4216400"/>
          <p14:tracePt t="174074" x="8318500" y="4216400"/>
          <p14:tracePt t="174090" x="8280400" y="4216400"/>
          <p14:tracePt t="174107" x="8261350" y="4216400"/>
          <p14:tracePt t="174123" x="8242300" y="4197350"/>
          <p14:tracePt t="174140" x="8235950" y="4197350"/>
          <p14:tracePt t="174179" x="8223250" y="4191000"/>
          <p14:tracePt t="174186" x="8210550" y="4178300"/>
          <p14:tracePt t="174194" x="8204200" y="4165600"/>
          <p14:tracePt t="174207" x="8197850" y="4159250"/>
          <p14:tracePt t="174223" x="8197850" y="4133850"/>
          <p14:tracePt t="174240" x="8197850" y="4108450"/>
          <p14:tracePt t="174257" x="8197850" y="4083050"/>
          <p14:tracePt t="174273" x="8210550" y="4057650"/>
          <p14:tracePt t="174274" x="8216900" y="4044950"/>
          <p14:tracePt t="174290" x="8223250" y="4044950"/>
          <p14:tracePt t="174307" x="8229600" y="4044950"/>
          <p14:tracePt t="174514" x="0" y="0"/>
        </p14:tracePtLst>
        <p14:tracePtLst>
          <p14:tracePt t="176236" x="8089900" y="4133850"/>
          <p14:tracePt t="176539" x="0" y="0"/>
        </p14:tracePtLst>
        <p14:tracePtLst>
          <p14:tracePt t="177003" x="8458200" y="4114800"/>
          <p14:tracePt t="177131" x="0" y="0"/>
        </p14:tracePtLst>
        <p14:tracePtLst>
          <p14:tracePt t="179163" x="7518400" y="4197350"/>
          <p14:tracePt t="179235" x="7524750" y="4191000"/>
          <p14:tracePt t="179243" x="7550150" y="4165600"/>
          <p14:tracePt t="179250" x="7562850" y="4159250"/>
          <p14:tracePt t="179258" x="7588250" y="4140200"/>
          <p14:tracePt t="179273" x="7620000" y="4127500"/>
          <p14:tracePt t="179290" x="7696200" y="4102100"/>
          <p14:tracePt t="179307" x="7727950" y="4089400"/>
          <p14:tracePt t="179323" x="7740650" y="4089400"/>
          <p14:tracePt t="179340" x="7747000" y="4089400"/>
          <p14:tracePt t="179394" x="7759700" y="4089400"/>
          <p14:tracePt t="179403" x="7785100" y="4089400"/>
          <p14:tracePt t="179410" x="7804150" y="4089400"/>
          <p14:tracePt t="179423" x="7823200" y="4089400"/>
          <p14:tracePt t="179440" x="7842250" y="4095750"/>
          <p14:tracePt t="179457" x="7867650" y="4108450"/>
          <p14:tracePt t="179473" x="7874000" y="4114800"/>
          <p14:tracePt t="179490" x="7880350" y="4114800"/>
          <p14:tracePt t="179570" x="0" y="0"/>
        </p14:tracePtLst>
        <p14:tracePtLst>
          <p14:tracePt t="190259" x="3816350" y="3606800"/>
          <p14:tracePt t="190266" x="3816350" y="3594100"/>
          <p14:tracePt t="190276" x="3816350" y="3581400"/>
          <p14:tracePt t="190290" x="3873500" y="3549650"/>
          <p14:tracePt t="190307" x="3987800" y="3498850"/>
          <p14:tracePt t="190323" x="4102100" y="3467100"/>
          <p14:tracePt t="190340" x="4191000" y="3435350"/>
          <p14:tracePt t="190357" x="4279900" y="3416300"/>
          <p14:tracePt t="190373" x="4368800" y="3397250"/>
          <p14:tracePt t="190390" x="4470400" y="3390900"/>
          <p14:tracePt t="190407" x="4603750" y="3390900"/>
          <p14:tracePt t="190423" x="4743450" y="3365500"/>
          <p14:tracePt t="190440" x="4876800" y="3321050"/>
          <p14:tracePt t="190457" x="4991100" y="3295650"/>
          <p14:tracePt t="190473" x="5111750" y="3270250"/>
          <p14:tracePt t="190475" x="5175250" y="3263900"/>
          <p14:tracePt t="190490" x="5314950" y="3244850"/>
          <p14:tracePt t="190507" x="5448300" y="3200400"/>
          <p14:tracePt t="190523" x="5568950" y="3162300"/>
          <p14:tracePt t="190540" x="5651500" y="3124200"/>
          <p14:tracePt t="190557" x="5708650" y="3092450"/>
          <p14:tracePt t="190573" x="5734050" y="3067050"/>
          <p14:tracePt t="190590" x="5759450" y="3041650"/>
          <p14:tracePt t="190666" x="5765800" y="3028950"/>
          <p14:tracePt t="190674" x="5784850" y="2978150"/>
          <p14:tracePt t="190682" x="5791200" y="2952750"/>
          <p14:tracePt t="190691" x="5816600" y="2914650"/>
          <p14:tracePt t="190707" x="5848350" y="2832100"/>
          <p14:tracePt t="190723" x="5886450" y="2749550"/>
          <p14:tracePt t="190740" x="5937250" y="2647950"/>
          <p14:tracePt t="190757" x="5962650" y="2597150"/>
          <p14:tracePt t="190773" x="5975350" y="2571750"/>
          <p14:tracePt t="190790" x="5975350" y="2559050"/>
          <p14:tracePt t="190875" x="5981700" y="2552700"/>
          <p14:tracePt t="190882" x="5988050" y="2552700"/>
          <p14:tracePt t="190891" x="5994400" y="2552700"/>
          <p14:tracePt t="190907" x="6007100" y="2552700"/>
          <p14:tracePt t="190923" x="6026150" y="2571750"/>
          <p14:tracePt t="190940" x="6064250" y="2616200"/>
          <p14:tracePt t="190957" x="6096000" y="2667000"/>
          <p14:tracePt t="190973" x="6115050" y="2717800"/>
          <p14:tracePt t="190990" x="6121400" y="2743200"/>
          <p14:tracePt t="191007" x="6121400" y="2774950"/>
          <p14:tracePt t="191023" x="6121400" y="2813050"/>
          <p14:tracePt t="191040" x="6096000" y="2851150"/>
          <p14:tracePt t="191057" x="6070600" y="2889250"/>
          <p14:tracePt t="191073" x="6032500" y="2908300"/>
          <p14:tracePt t="191075" x="6007100" y="2921000"/>
          <p14:tracePt t="191090" x="5975350" y="2927350"/>
          <p14:tracePt t="191107" x="5937250" y="2940050"/>
          <p14:tracePt t="191123" x="5899150" y="2946400"/>
          <p14:tracePt t="191140" x="5873750" y="2946400"/>
          <p14:tracePt t="191157" x="5848350" y="2959100"/>
          <p14:tracePt t="191173" x="5810250" y="2959100"/>
          <p14:tracePt t="191190" x="5772150" y="2959100"/>
          <p14:tracePt t="191207" x="5708650" y="2927350"/>
          <p14:tracePt t="191223" x="5676900" y="2921000"/>
          <p14:tracePt t="191240" x="5664200" y="2908300"/>
          <p14:tracePt t="191257" x="5657850" y="2908300"/>
          <p14:tracePt t="191282" x="5657850" y="2901950"/>
          <p14:tracePt t="191291" x="5657850" y="2889250"/>
          <p14:tracePt t="191307" x="5657850" y="2863850"/>
          <p14:tracePt t="191323" x="5657850" y="2844800"/>
          <p14:tracePt t="191340" x="5657850" y="2819400"/>
          <p14:tracePt t="191357" x="5695950" y="2787650"/>
          <p14:tracePt t="191373" x="5746750" y="2755900"/>
          <p14:tracePt t="191390" x="5784850" y="2743200"/>
          <p14:tracePt t="191407" x="5791200" y="2743200"/>
          <p14:tracePt t="191450" x="5803900" y="2743200"/>
          <p14:tracePt t="191459" x="5842000" y="2768600"/>
          <p14:tracePt t="191466" x="5873750" y="2794000"/>
          <p14:tracePt t="191474" x="5905500" y="2819400"/>
          <p14:tracePt t="191490" x="5981700" y="2870200"/>
          <p14:tracePt t="191507" x="6019800" y="2901950"/>
          <p14:tracePt t="191523" x="6045200" y="2921000"/>
          <p14:tracePt t="191540" x="6051550" y="2921000"/>
          <p14:tracePt t="191557" x="6064250" y="2933700"/>
          <p14:tracePt t="191573" x="6070600" y="2959100"/>
          <p14:tracePt t="191590" x="6070600" y="2978150"/>
          <p14:tracePt t="191607" x="6070600" y="2997200"/>
          <p14:tracePt t="191627" x="6070600" y="3009900"/>
          <p14:tracePt t="191643" x="6064250" y="3016250"/>
          <p14:tracePt t="191657" x="6057900" y="3016250"/>
          <p14:tracePt t="191673" x="6032500" y="3022600"/>
          <p14:tracePt t="191675" x="6026150" y="3022600"/>
          <p14:tracePt t="191690" x="6007100" y="3028950"/>
          <p14:tracePt t="191707" x="5988050" y="3028950"/>
          <p14:tracePt t="191723" x="5949950" y="3028950"/>
          <p14:tracePt t="191740" x="5911850" y="3028950"/>
          <p14:tracePt t="191834" x="5905500" y="3028950"/>
          <p14:tracePt t="191850" x="5880100" y="3016250"/>
          <p14:tracePt t="191859" x="5880100" y="2990850"/>
          <p14:tracePt t="191866" x="5873750" y="2965450"/>
          <p14:tracePt t="191874" x="5861050" y="2927350"/>
          <p14:tracePt t="191890" x="5861050" y="2876550"/>
          <p14:tracePt t="191907" x="5861050" y="2832100"/>
          <p14:tracePt t="191923" x="5861050" y="2806700"/>
          <p14:tracePt t="191940" x="5861050" y="2787650"/>
          <p14:tracePt t="191957" x="5867400" y="2787650"/>
          <p14:tracePt t="191973" x="5886450" y="2774950"/>
          <p14:tracePt t="191991" x="5905500" y="2762250"/>
          <p14:tracePt t="192007" x="5918200" y="2755900"/>
          <p14:tracePt t="192024" x="5937250" y="2743200"/>
          <p14:tracePt t="192040" x="5949950" y="2736850"/>
          <p14:tracePt t="192057" x="5962650" y="2724150"/>
          <p14:tracePt t="192074" x="5969000" y="2717800"/>
          <p14:tracePt t="192098" x="5975350" y="2717800"/>
          <p14:tracePt t="192107" x="5981700" y="2717800"/>
          <p14:tracePt t="192123" x="5981700" y="2711450"/>
          <p14:tracePt t="192195" x="0" y="0"/>
        </p14:tracePtLst>
        <p14:tracePtLst>
          <p14:tracePt t="202742" x="5359400" y="2355850"/>
          <p14:tracePt t="202971" x="5372100" y="2355850"/>
          <p14:tracePt t="203146" x="5378450" y="2355850"/>
          <p14:tracePt t="203306" x="5384800" y="2355850"/>
          <p14:tracePt t="203314" x="5391150" y="2362200"/>
          <p14:tracePt t="203323" x="5391150" y="2368550"/>
          <p14:tracePt t="203340" x="5403850" y="2381250"/>
          <p14:tracePt t="203357" x="5422900" y="2400300"/>
          <p14:tracePt t="203373" x="5448300" y="2419350"/>
          <p14:tracePt t="203390" x="5473700" y="2432050"/>
          <p14:tracePt t="203407" x="5499100" y="2451100"/>
          <p14:tracePt t="203423" x="5549900" y="2476500"/>
          <p14:tracePt t="203440" x="5613400" y="2501900"/>
          <p14:tracePt t="203457" x="5683250" y="2514600"/>
          <p14:tracePt t="203458" x="5708650" y="2527300"/>
          <p14:tracePt t="203473" x="5721350" y="2527300"/>
          <p14:tracePt t="203474" x="5746750" y="2533650"/>
          <p14:tracePt t="203490" x="5803900" y="2546350"/>
          <p14:tracePt t="203507" x="5867400" y="2559050"/>
          <p14:tracePt t="203523" x="5937250" y="2559050"/>
          <p14:tracePt t="203541" x="6007100" y="2559050"/>
          <p14:tracePt t="203557" x="6057900" y="2559050"/>
          <p14:tracePt t="203574" x="6096000" y="2559050"/>
          <p14:tracePt t="203590" x="6121400" y="2559050"/>
          <p14:tracePt t="203606" x="6146800" y="2559050"/>
          <p14:tracePt t="203623" x="6165850" y="2559050"/>
          <p14:tracePt t="203640" x="6178550" y="2559050"/>
          <p14:tracePt t="203763" x="6184900" y="2559050"/>
          <p14:tracePt t="203772" x="6184900" y="2565400"/>
          <p14:tracePt t="203779" x="6140450" y="2578100"/>
          <p14:tracePt t="203790" x="6096000" y="2590800"/>
          <p14:tracePt t="203807" x="5975350" y="2628900"/>
          <p14:tracePt t="203823" x="5835650" y="2660650"/>
          <p14:tracePt t="203840" x="5702300" y="2686050"/>
          <p14:tracePt t="203857" x="5594350" y="2692400"/>
          <p14:tracePt t="203873" x="5499100" y="2711450"/>
          <p14:tracePt t="203874" x="5467350" y="2717800"/>
          <p14:tracePt t="203890" x="5384800" y="2730500"/>
          <p14:tracePt t="203907" x="5353050" y="2743200"/>
          <p14:tracePt t="203923" x="5321300" y="2749550"/>
          <p14:tracePt t="203940" x="5314950" y="2749550"/>
          <p14:tracePt t="204227" x="5321300" y="2749550"/>
          <p14:tracePt t="204238" x="5327650" y="2749550"/>
          <p14:tracePt t="204251" x="5334000" y="2749550"/>
          <p14:tracePt t="204259" x="5340350" y="2749550"/>
          <p14:tracePt t="204273" x="5346700" y="2749550"/>
          <p14:tracePt t="204290" x="5359400" y="2749550"/>
          <p14:tracePt t="204307" x="5365750" y="2755900"/>
          <p14:tracePt t="204323" x="5365750" y="2768600"/>
          <p14:tracePt t="204340" x="5365750" y="2794000"/>
          <p14:tracePt t="204356" x="5359400" y="2819400"/>
          <p14:tracePt t="204373" x="5334000" y="2844800"/>
          <p14:tracePt t="204390" x="5308600" y="2870200"/>
          <p14:tracePt t="204407" x="5289550" y="2895600"/>
          <p14:tracePt t="204423" x="5264150" y="2921000"/>
          <p14:tracePt t="204440" x="5219700" y="2946400"/>
          <p14:tracePt t="204457" x="5187950" y="2965450"/>
          <p14:tracePt t="204473" x="5149850" y="2984500"/>
          <p14:tracePt t="204474" x="5118100" y="2997200"/>
          <p14:tracePt t="204490" x="5067300" y="3016250"/>
          <p14:tracePt t="204507" x="5029200" y="3022600"/>
          <p14:tracePt t="204523" x="4978400" y="3041650"/>
          <p14:tracePt t="204540" x="4940300" y="3041650"/>
          <p14:tracePt t="204557" x="4908550" y="3041650"/>
          <p14:tracePt t="204573" x="4883150" y="3041650"/>
          <p14:tracePt t="204590" x="4864100" y="3041650"/>
          <p14:tracePt t="204623" x="4857750" y="3041650"/>
          <p14:tracePt t="204650" x="4845050" y="3041650"/>
          <p14:tracePt t="204658" x="4832350" y="3041650"/>
          <p14:tracePt t="204673" x="4826000" y="3035300"/>
          <p14:tracePt t="204690" x="4813300" y="2990850"/>
          <p14:tracePt t="204707" x="4813300" y="2927350"/>
          <p14:tracePt t="204723" x="4838700" y="2844800"/>
          <p14:tracePt t="204740" x="4895850" y="2787650"/>
          <p14:tracePt t="204757" x="4946650" y="2743200"/>
          <p14:tracePt t="204773" x="5016500" y="2711450"/>
          <p14:tracePt t="204790" x="5067300" y="2698750"/>
          <p14:tracePt t="204807" x="5149850" y="2692400"/>
          <p14:tracePt t="204823" x="5264150" y="2692400"/>
          <p14:tracePt t="204840" x="5410200" y="2692400"/>
          <p14:tracePt t="204857" x="5537200" y="2692400"/>
          <p14:tracePt t="204873" x="5657850" y="2692400"/>
          <p14:tracePt t="204875" x="5689600" y="2692400"/>
          <p14:tracePt t="204890" x="5734050" y="2692400"/>
          <p14:tracePt t="204907" x="5753100" y="2698750"/>
          <p14:tracePt t="205002" x="5759450" y="2698750"/>
          <p14:tracePt t="205010" x="5772150" y="2717800"/>
          <p14:tracePt t="205018" x="5791200" y="2736850"/>
          <p14:tracePt t="205027" x="5810250" y="2749550"/>
          <p14:tracePt t="205043" x="5829300" y="2768600"/>
          <p14:tracePt t="205056" x="5835650" y="2774950"/>
          <p14:tracePt t="205073" x="5854700" y="2794000"/>
          <p14:tracePt t="205074" x="5867400" y="2806700"/>
          <p14:tracePt t="205098" x="5867400" y="2813050"/>
          <p14:tracePt t="205107" x="5867400" y="2819400"/>
          <p14:tracePt t="205123" x="5867400" y="2832100"/>
          <p14:tracePt t="205140" x="5854700" y="2863850"/>
          <p14:tracePt t="205157" x="5822950" y="2882900"/>
          <p14:tracePt t="205173" x="5765800" y="2927350"/>
          <p14:tracePt t="205190" x="5689600" y="2946400"/>
          <p14:tracePt t="205207" x="5619750" y="2959100"/>
          <p14:tracePt t="205224" x="5543550" y="2965450"/>
          <p14:tracePt t="205240" x="5461000" y="2971800"/>
          <p14:tracePt t="205257" x="5384800" y="2971800"/>
          <p14:tracePt t="205258" x="5353050" y="2971800"/>
          <p14:tracePt t="205273" x="5321300" y="2984500"/>
          <p14:tracePt t="205290" x="5257800" y="2984500"/>
          <p14:tracePt t="205307" x="5200650" y="2984500"/>
          <p14:tracePt t="205323" x="5156200" y="2990850"/>
          <p14:tracePt t="205340" x="5118100" y="2997200"/>
          <p14:tracePt t="205357" x="5092700" y="2997200"/>
          <p14:tracePt t="205373" x="5054600" y="2997200"/>
          <p14:tracePt t="205390" x="5022850" y="2997200"/>
          <p14:tracePt t="205407" x="4978400" y="2997200"/>
          <p14:tracePt t="205423" x="4940300" y="2997200"/>
          <p14:tracePt t="205440" x="4908550" y="2997200"/>
          <p14:tracePt t="205457" x="4895850" y="2997200"/>
          <p14:tracePt t="205473" x="4876800" y="2997200"/>
          <p14:tracePt t="205490" x="4857750" y="2990850"/>
          <p14:tracePt t="205507" x="4845050" y="2990850"/>
          <p14:tracePt t="205523" x="4826000" y="2984500"/>
          <p14:tracePt t="205571" x="4819650" y="2984500"/>
          <p14:tracePt t="205579" x="4806950" y="2971800"/>
          <p14:tracePt t="205590" x="4806950" y="2952750"/>
          <p14:tracePt t="205607" x="4806950" y="2946400"/>
          <p14:tracePt t="205623" x="4806950" y="2914650"/>
          <p14:tracePt t="205640" x="4819650" y="2882900"/>
          <p14:tracePt t="205657" x="4851400" y="2844800"/>
          <p14:tracePt t="205673" x="4889500" y="2819400"/>
          <p14:tracePt t="205690" x="4997450" y="2768600"/>
          <p14:tracePt t="205707" x="5073650" y="2755900"/>
          <p14:tracePt t="205723" x="5156200" y="2736850"/>
          <p14:tracePt t="205740" x="5238750" y="2730500"/>
          <p14:tracePt t="205757" x="5334000" y="2730500"/>
          <p14:tracePt t="205774" x="5429250" y="2730500"/>
          <p14:tracePt t="205790" x="5537200" y="2730500"/>
          <p14:tracePt t="205807" x="5632450" y="2730500"/>
          <p14:tracePt t="205823" x="5683250" y="2730500"/>
          <p14:tracePt t="205840" x="5721350" y="2730500"/>
          <p14:tracePt t="205857" x="5753100" y="2730500"/>
          <p14:tracePt t="205873" x="5791200" y="2730500"/>
          <p14:tracePt t="205890" x="5918200" y="2743200"/>
          <p14:tracePt t="205907" x="5981700" y="2755900"/>
          <p14:tracePt t="205923" x="6013450" y="2762250"/>
          <p14:tracePt t="205940" x="6019800" y="2762250"/>
          <p14:tracePt t="205957" x="6026150" y="2768600"/>
          <p14:tracePt t="206050" x="6026150" y="2781300"/>
          <p14:tracePt t="206058" x="6026150" y="2806700"/>
          <p14:tracePt t="206066" x="6013450" y="2838450"/>
          <p14:tracePt t="206075" x="6007100" y="2870200"/>
          <p14:tracePt t="206090" x="5975350" y="2933700"/>
          <p14:tracePt t="206107" x="5937250" y="2984500"/>
          <p14:tracePt t="206123" x="5880100" y="3035300"/>
          <p14:tracePt t="206140" x="5810250" y="3060700"/>
          <p14:tracePt t="206157" x="5721350" y="3086100"/>
          <p14:tracePt t="206173" x="5645150" y="3105150"/>
          <p14:tracePt t="206190" x="5549900" y="3117850"/>
          <p14:tracePt t="206207" x="5467350" y="3124200"/>
          <p14:tracePt t="206224" x="5384800" y="3124200"/>
          <p14:tracePt t="206240" x="5295900" y="3124200"/>
          <p14:tracePt t="206257" x="5238750" y="3124200"/>
          <p14:tracePt t="206258" x="5200650" y="3124200"/>
          <p14:tracePt t="206273" x="5149850" y="3124200"/>
          <p14:tracePt t="206290" x="5010150" y="3098800"/>
          <p14:tracePt t="206307" x="4933950" y="3092450"/>
          <p14:tracePt t="206323" x="4876800" y="3079750"/>
          <p14:tracePt t="206340" x="4832350" y="3073400"/>
          <p14:tracePt t="206357" x="4806950" y="3067050"/>
          <p14:tracePt t="206373" x="4794250" y="3060700"/>
          <p14:tracePt t="206390" x="4781550" y="3054350"/>
          <p14:tracePt t="206407" x="4775200" y="3048000"/>
          <p14:tracePt t="206423" x="4756150" y="3035300"/>
          <p14:tracePt t="206440" x="4749800" y="3028950"/>
          <p14:tracePt t="206457" x="4737100" y="3009900"/>
          <p14:tracePt t="206459" x="4730750" y="2997200"/>
          <p14:tracePt t="206474" x="4730750" y="2990850"/>
          <p14:tracePt t="206490" x="4718050" y="2952750"/>
          <p14:tracePt t="206507" x="4718050" y="2921000"/>
          <p14:tracePt t="206523" x="4724400" y="2870200"/>
          <p14:tracePt t="206540" x="4756150" y="2844800"/>
          <p14:tracePt t="206557" x="4781550" y="2800350"/>
          <p14:tracePt t="206573" x="4832350" y="2768600"/>
          <p14:tracePt t="206590" x="4908550" y="2743200"/>
          <p14:tracePt t="206607" x="4984750" y="2724150"/>
          <p14:tracePt t="206623" x="5099050" y="2705100"/>
          <p14:tracePt t="206640" x="5200650" y="2698750"/>
          <p14:tracePt t="206657" x="5302250" y="2698750"/>
          <p14:tracePt t="206673" x="5397500" y="2698750"/>
          <p14:tracePt t="206690" x="5486400" y="2698750"/>
          <p14:tracePt t="206707" x="5537200" y="2698750"/>
          <p14:tracePt t="206723" x="5613400" y="2698750"/>
          <p14:tracePt t="206740" x="5702300" y="2698750"/>
          <p14:tracePt t="206757" x="5778500" y="2698750"/>
          <p14:tracePt t="206773" x="5867400" y="2717800"/>
          <p14:tracePt t="206790" x="5937250" y="2743200"/>
          <p14:tracePt t="206807" x="5962650" y="2749550"/>
          <p14:tracePt t="206823" x="5969000" y="2749550"/>
          <p14:tracePt t="206840" x="5975350" y="2755900"/>
          <p14:tracePt t="206875" x="5975350" y="2762250"/>
          <p14:tracePt t="206899" x="5969000" y="2800350"/>
          <p14:tracePt t="206907" x="5969000" y="2813050"/>
          <p14:tracePt t="206914" x="5962650" y="2838450"/>
          <p14:tracePt t="206923" x="5962650" y="2863850"/>
          <p14:tracePt t="206940" x="5930900" y="2921000"/>
          <p14:tracePt t="206957" x="5905500" y="2971800"/>
          <p14:tracePt t="206973" x="5873750" y="3009900"/>
          <p14:tracePt t="206990" x="5835650" y="3028950"/>
          <p14:tracePt t="207007" x="5791200" y="3048000"/>
          <p14:tracePt t="207023" x="5734050" y="3060700"/>
          <p14:tracePt t="207040" x="5676900" y="3060700"/>
          <p14:tracePt t="207057" x="5619750" y="3060700"/>
          <p14:tracePt t="207073" x="5543550" y="3060700"/>
          <p14:tracePt t="207074" x="5499100" y="3060700"/>
          <p14:tracePt t="207090" x="5422900" y="3060700"/>
          <p14:tracePt t="207107" x="5359400" y="3054350"/>
          <p14:tracePt t="207123" x="5289550" y="3048000"/>
          <p14:tracePt t="207140" x="5219700" y="3041650"/>
          <p14:tracePt t="207157" x="5168900" y="3035300"/>
          <p14:tracePt t="207173" x="5143500" y="3035300"/>
          <p14:tracePt t="207190" x="5137150" y="3035300"/>
          <p14:tracePt t="207235" x="5130800" y="3028950"/>
          <p14:tracePt t="207394" x="5137150" y="3022600"/>
          <p14:tracePt t="207427" x="0" y="0"/>
        </p14:tracePtLst>
        <p14:tracePtLst>
          <p14:tracePt t="207971" x="4895850" y="3003550"/>
          <p14:tracePt t="208069" x="4889500" y="2997200"/>
          <p14:tracePt t="208078" x="4895850" y="2978150"/>
          <p14:tracePt t="208090" x="4927600" y="2933700"/>
          <p14:tracePt t="208107" x="4965700" y="2895600"/>
          <p14:tracePt t="208123" x="4984750" y="2876550"/>
          <p14:tracePt t="208140" x="5003800" y="2863850"/>
          <p14:tracePt t="208157" x="5010150" y="2863850"/>
          <p14:tracePt t="208426" x="0" y="0"/>
        </p14:tracePtLst>
        <p14:tracePtLst>
          <p14:tracePt t="209580" x="7753350" y="4178300"/>
          <p14:tracePt t="209586" x="7727950" y="4178300"/>
          <p14:tracePt t="209594" x="7708900" y="4178300"/>
          <p14:tracePt t="209607" x="7683500" y="4178300"/>
          <p14:tracePt t="209623" x="7658100" y="4178300"/>
          <p14:tracePt t="209640" x="7651750" y="4178300"/>
          <p14:tracePt t="209691" x="7645400" y="4178300"/>
          <p14:tracePt t="209739" x="7639050" y="4165600"/>
          <p14:tracePt t="209746" x="7639050" y="4140200"/>
          <p14:tracePt t="209757" x="7639050" y="4127500"/>
          <p14:tracePt t="209773" x="7658100" y="4083050"/>
          <p14:tracePt t="209790" x="7727950" y="4025900"/>
          <p14:tracePt t="209807" x="7810500" y="3994150"/>
          <p14:tracePt t="209823" x="7874000" y="3968750"/>
          <p14:tracePt t="209840" x="7931150" y="3962400"/>
          <p14:tracePt t="209857" x="7975600" y="3956050"/>
          <p14:tracePt t="209858" x="7988300" y="3956050"/>
          <p14:tracePt t="209873" x="8007350" y="3943350"/>
          <p14:tracePt t="209890" x="8115300" y="3943350"/>
          <p14:tracePt t="209907" x="8185150" y="3943350"/>
          <p14:tracePt t="209923" x="8261350" y="3943350"/>
          <p14:tracePt t="209940" x="8293100" y="3943350"/>
          <p14:tracePt t="209957" x="8318500" y="3937000"/>
          <p14:tracePt t="209973" x="8343900" y="3937000"/>
          <p14:tracePt t="209990" x="8394700" y="3937000"/>
          <p14:tracePt t="210007" x="8483600" y="3937000"/>
          <p14:tracePt t="210023" x="8566150" y="3937000"/>
          <p14:tracePt t="210040" x="8636000" y="3937000"/>
          <p14:tracePt t="210057" x="8693150" y="3937000"/>
          <p14:tracePt t="210073" x="8731250" y="3937000"/>
          <p14:tracePt t="210090" x="8763000" y="3937000"/>
          <p14:tracePt t="210107" x="8813800" y="3949700"/>
          <p14:tracePt t="210123" x="8864600" y="3975100"/>
          <p14:tracePt t="210140" x="8883650" y="3975100"/>
          <p14:tracePt t="210228" x="8883650" y="3981450"/>
          <p14:tracePt t="210243" x="8883650" y="4000500"/>
          <p14:tracePt t="210250" x="8883650" y="4044950"/>
          <p14:tracePt t="210259" x="8883650" y="4070350"/>
          <p14:tracePt t="210273" x="8883650" y="4095750"/>
          <p14:tracePt t="210290" x="8813800" y="4203700"/>
          <p14:tracePt t="210307" x="8756650" y="4273550"/>
          <p14:tracePt t="210323" x="8680450" y="4324350"/>
          <p14:tracePt t="210340" x="8591550" y="4356100"/>
          <p14:tracePt t="210357" x="8489950" y="4362450"/>
          <p14:tracePt t="210373" x="8369300" y="4368800"/>
          <p14:tracePt t="210390" x="8216900" y="4368800"/>
          <p14:tracePt t="210407" x="8058150" y="4368800"/>
          <p14:tracePt t="210423" x="7924800" y="4368800"/>
          <p14:tracePt t="210440" x="7829550" y="4356100"/>
          <p14:tracePt t="210457" x="7740650" y="4324350"/>
          <p14:tracePt t="210473" x="7696200" y="4311650"/>
          <p14:tracePt t="210475" x="7670800" y="4298950"/>
          <p14:tracePt t="210490" x="7620000" y="4279900"/>
          <p14:tracePt t="210507" x="7562850" y="4254500"/>
          <p14:tracePt t="210523" x="7505700" y="4235450"/>
          <p14:tracePt t="210540" x="7486650" y="4229100"/>
          <p14:tracePt t="210557" x="7461250" y="4222750"/>
          <p14:tracePt t="210573" x="7442200" y="4210050"/>
          <p14:tracePt t="210590" x="7423150" y="4191000"/>
          <p14:tracePt t="210607" x="7404100" y="4171950"/>
          <p14:tracePt t="210623" x="7397750" y="4171950"/>
          <p14:tracePt t="210640" x="7391400" y="4165600"/>
          <p14:tracePt t="210698" x="7391400" y="4152900"/>
          <p14:tracePt t="210706" x="7391400" y="4133850"/>
          <p14:tracePt t="210714" x="7391400" y="4127500"/>
          <p14:tracePt t="210723" x="7391400" y="4114800"/>
          <p14:tracePt t="210740" x="7423150" y="4083050"/>
          <p14:tracePt t="210757" x="7461250" y="4070350"/>
          <p14:tracePt t="210773" x="7493000" y="4051300"/>
          <p14:tracePt t="210790" x="7518400" y="4044950"/>
          <p14:tracePt t="211002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Manipulability </a:t>
            </a:r>
            <a:r>
              <a:rPr lang="en-US" dirty="0" smtClean="0">
                <a:solidFill>
                  <a:srgbClr val="FF0000"/>
                </a:solidFill>
              </a:rPr>
              <a:t>Ellipsoids related to forces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 noGrp="1"/>
              </p:cNvSpPr>
              <p:nvPr>
                <p:ph idx="1"/>
              </p:nvPr>
            </p:nvSpPr>
            <p:spPr>
              <a:xfrm>
                <a:off x="1143000" y="1219200"/>
                <a:ext cx="16128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3000" y="1219200"/>
                <a:ext cx="161281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43608" y="3429000"/>
                <a:ext cx="2028056" cy="400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𝐽𝐽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/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429000"/>
                <a:ext cx="2028056" cy="4009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275856" y="1268760"/>
            <a:ext cx="5171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Relationship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err="1" smtClean="0"/>
              <a:t>forces</a:t>
            </a:r>
            <a:r>
              <a:rPr lang="it-IT" dirty="0" smtClean="0"/>
              <a:t> and </a:t>
            </a:r>
            <a:r>
              <a:rPr lang="it-IT" dirty="0" err="1" smtClean="0"/>
              <a:t>torques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1043608" y="1772816"/>
            <a:ext cx="5607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Starting</a:t>
            </a:r>
            <a:r>
              <a:rPr lang="it-IT" dirty="0" smtClean="0"/>
              <a:t> from a «</a:t>
            </a:r>
            <a:r>
              <a:rPr lang="it-IT" dirty="0" err="1" smtClean="0"/>
              <a:t>sphere</a:t>
            </a:r>
            <a:r>
              <a:rPr lang="it-IT" dirty="0" smtClean="0"/>
              <a:t>» of </a:t>
            </a:r>
            <a:r>
              <a:rPr lang="it-IT" dirty="0" err="1" smtClean="0"/>
              <a:t>torques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joints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/>
              <p:cNvSpPr txBox="1">
                <a:spLocks/>
              </p:cNvSpPr>
              <p:nvPr/>
            </p:nvSpPr>
            <p:spPr bwMode="auto">
              <a:xfrm>
                <a:off x="1187624" y="2348880"/>
                <a:ext cx="1296765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4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 ker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it-IT" i="1" kern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it-IT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it-IT" b="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kern="0" dirty="0" smtClean="0"/>
              </a:p>
            </p:txBody>
          </p:sp>
        </mc:Choice>
        <mc:Fallback xmlns="">
          <p:sp>
            <p:nvSpPr>
              <p:cNvPr id="9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348880"/>
                <a:ext cx="1296765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043608" y="2780928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obtains</a:t>
            </a:r>
            <a:endParaRPr lang="it-IT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355"/>
    </mc:Choice>
    <mc:Fallback xmlns="">
      <p:transition spd="slow" advTm="289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901" x="2647950" y="1638300"/>
          <p14:tracePt t="100915" x="2616200" y="1638300"/>
          <p14:tracePt t="100930" x="2578100" y="1638300"/>
          <p14:tracePt t="100947" x="2546350" y="1638300"/>
          <p14:tracePt t="100963" x="2520950" y="1638300"/>
          <p14:tracePt t="100980" x="2482850" y="1638300"/>
          <p14:tracePt t="100997" x="2457450" y="1638300"/>
          <p14:tracePt t="101013" x="2419350" y="1631950"/>
          <p14:tracePt t="101030" x="2374900" y="1625600"/>
          <p14:tracePt t="101047" x="2298700" y="1619250"/>
          <p14:tracePt t="101064" x="2203450" y="1612900"/>
          <p14:tracePt t="101080" x="2095500" y="1593850"/>
          <p14:tracePt t="101097" x="2006600" y="1587500"/>
          <p14:tracePt t="101113" x="1917700" y="1568450"/>
          <p14:tracePt t="101131" x="1816100" y="1536700"/>
          <p14:tracePt t="101147" x="1739900" y="1524000"/>
          <p14:tracePt t="101164" x="1670050" y="1498600"/>
          <p14:tracePt t="101180" x="1612900" y="1473200"/>
          <p14:tracePt t="101197" x="1543050" y="1441450"/>
          <p14:tracePt t="101214" x="1485900" y="1416050"/>
          <p14:tracePt t="101231" x="1435100" y="1384300"/>
          <p14:tracePt t="101247" x="1403350" y="1358900"/>
          <p14:tracePt t="101264" x="1365250" y="1333500"/>
          <p14:tracePt t="101280" x="1327150" y="1308100"/>
          <p14:tracePt t="101297" x="1308100" y="1295400"/>
          <p14:tracePt t="101314" x="1301750" y="1295400"/>
          <p14:tracePt t="101314" x="1301750" y="1282700"/>
          <p14:tracePt t="101387" x="1295400" y="1276350"/>
          <p14:tracePt t="101395" x="1295400" y="1250950"/>
          <p14:tracePt t="101403" x="1295400" y="1244600"/>
          <p14:tracePt t="101413" x="1295400" y="1231900"/>
          <p14:tracePt t="101430" x="1308100" y="1200150"/>
          <p14:tracePt t="101447" x="1358900" y="1168400"/>
          <p14:tracePt t="101464" x="1422400" y="1136650"/>
          <p14:tracePt t="101480" x="1454150" y="1130300"/>
          <p14:tracePt t="101497" x="1504950" y="1104900"/>
          <p14:tracePt t="101514" x="1543050" y="1104900"/>
          <p14:tracePt t="101515" x="1574800" y="1104900"/>
          <p14:tracePt t="101530" x="1631950" y="1085850"/>
          <p14:tracePt t="101547" x="1695450" y="1079500"/>
          <p14:tracePt t="101564" x="1752600" y="1079500"/>
          <p14:tracePt t="101580" x="1816100" y="1079500"/>
          <p14:tracePt t="101597" x="1885950" y="1079500"/>
          <p14:tracePt t="101614" x="1943100" y="1079500"/>
          <p14:tracePt t="101630" x="2032000" y="1079500"/>
          <p14:tracePt t="101647" x="2120900" y="1085850"/>
          <p14:tracePt t="101664" x="2197100" y="1092200"/>
          <p14:tracePt t="101680" x="2254250" y="1098550"/>
          <p14:tracePt t="101697" x="2305050" y="1123950"/>
          <p14:tracePt t="101714" x="2336800" y="1130300"/>
          <p14:tracePt t="101715" x="2355850" y="1143000"/>
          <p14:tracePt t="101730" x="2406650" y="1174750"/>
          <p14:tracePt t="101747" x="2470150" y="1206500"/>
          <p14:tracePt t="101764" x="2514600" y="1225550"/>
          <p14:tracePt t="101780" x="2540000" y="1231900"/>
          <p14:tracePt t="101797" x="2552700" y="1244600"/>
          <p14:tracePt t="101814" x="2559050" y="1250950"/>
          <p14:tracePt t="101830" x="2565400" y="1276350"/>
          <p14:tracePt t="101847" x="2565400" y="1295400"/>
          <p14:tracePt t="101863" x="2571750" y="1314450"/>
          <p14:tracePt t="101880" x="2578100" y="1339850"/>
          <p14:tracePt t="101897" x="2590800" y="1358900"/>
          <p14:tracePt t="101914" x="2590800" y="1390650"/>
          <p14:tracePt t="101930" x="2590800" y="1409700"/>
          <p14:tracePt t="101947" x="2590800" y="1435100"/>
          <p14:tracePt t="101963" x="2590800" y="1447800"/>
          <p14:tracePt t="101980" x="2584450" y="1473200"/>
          <p14:tracePt t="101997" x="2571750" y="1504950"/>
          <p14:tracePt t="102014" x="2552700" y="1524000"/>
          <p14:tracePt t="102030" x="2527300" y="1543050"/>
          <p14:tracePt t="102047" x="2508250" y="1555750"/>
          <p14:tracePt t="102064" x="2482850" y="1568450"/>
          <p14:tracePt t="102080" x="2444750" y="1587500"/>
          <p14:tracePt t="102097" x="2393950" y="1600200"/>
          <p14:tracePt t="102098" x="2349500" y="1600200"/>
          <p14:tracePt t="102114" x="2317750" y="1600200"/>
          <p14:tracePt t="102131" x="2209800" y="1600200"/>
          <p14:tracePt t="102147" x="2165350" y="1600200"/>
          <p14:tracePt t="102163" x="2120900" y="1600200"/>
          <p14:tracePt t="102180" x="2076450" y="1600200"/>
          <p14:tracePt t="102197" x="2025650" y="1600200"/>
          <p14:tracePt t="102213" x="1962150" y="1587500"/>
          <p14:tracePt t="102230" x="1898650" y="1574800"/>
          <p14:tracePt t="102247" x="1835150" y="1562100"/>
          <p14:tracePt t="102263" x="1790700" y="1549400"/>
          <p14:tracePt t="102280" x="1746250" y="1549400"/>
          <p14:tracePt t="102297" x="1708150" y="1517650"/>
          <p14:tracePt t="102314" x="1663700" y="1511300"/>
          <p14:tracePt t="102330" x="1619250" y="1479550"/>
          <p14:tracePt t="102347" x="1606550" y="1473200"/>
          <p14:tracePt t="102363" x="1587500" y="1454150"/>
          <p14:tracePt t="102380" x="1574800" y="1441450"/>
          <p14:tracePt t="102397" x="1562100" y="1416050"/>
          <p14:tracePt t="102413" x="1549400" y="1397000"/>
          <p14:tracePt t="102430" x="1530350" y="1365250"/>
          <p14:tracePt t="102447" x="1517650" y="1333500"/>
          <p14:tracePt t="102464" x="1511300" y="1308100"/>
          <p14:tracePt t="102480" x="1511300" y="1270000"/>
          <p14:tracePt t="102497" x="1511300" y="1225550"/>
          <p14:tracePt t="102514" x="1511300" y="1187450"/>
          <p14:tracePt t="102530" x="1543050" y="1143000"/>
          <p14:tracePt t="102547" x="1562100" y="1123950"/>
          <p14:tracePt t="102564" x="1587500" y="1098550"/>
          <p14:tracePt t="102580" x="1625600" y="1079500"/>
          <p14:tracePt t="102597" x="1670050" y="1066800"/>
          <p14:tracePt t="102613" x="1727200" y="1041400"/>
          <p14:tracePt t="102630" x="1784350" y="1028700"/>
          <p14:tracePt t="102647" x="1854200" y="1016000"/>
          <p14:tracePt t="102664" x="1930400" y="1016000"/>
          <p14:tracePt t="102680" x="2012950" y="1016000"/>
          <p14:tracePt t="102697" x="2089150" y="1016000"/>
          <p14:tracePt t="102714" x="2171700" y="1016000"/>
          <p14:tracePt t="102731" x="2292350" y="1022350"/>
          <p14:tracePt t="102747" x="2374900" y="1028700"/>
          <p14:tracePt t="102764" x="2463800" y="1066800"/>
          <p14:tracePt t="102780" x="2514600" y="1079500"/>
          <p14:tracePt t="102797" x="2578100" y="1104900"/>
          <p14:tracePt t="102814" x="2635250" y="1130300"/>
          <p14:tracePt t="102830" x="2654300" y="1143000"/>
          <p14:tracePt t="102847" x="2679700" y="1155700"/>
          <p14:tracePt t="102864" x="2686050" y="1162050"/>
          <p14:tracePt t="102880" x="2698750" y="1181100"/>
          <p14:tracePt t="102897" x="2698750" y="1200150"/>
          <p14:tracePt t="102914" x="2717800" y="1219200"/>
          <p14:tracePt t="102930" x="2724150" y="1238250"/>
          <p14:tracePt t="103011" x="2724150" y="1244600"/>
          <p14:tracePt t="103019" x="2724150" y="1276350"/>
          <p14:tracePt t="103026" x="2724150" y="1289050"/>
          <p14:tracePt t="103034" x="2724150" y="1295400"/>
          <p14:tracePt t="103047" x="2724150" y="1314450"/>
          <p14:tracePt t="103064" x="2724150" y="1327150"/>
          <p14:tracePt t="103080" x="2724150" y="1339850"/>
          <p14:tracePt t="103097" x="2724150" y="1352550"/>
          <p14:tracePt t="103114" x="2724150" y="1358900"/>
          <p14:tracePt t="103155" x="0" y="0"/>
        </p14:tracePtLst>
        <p14:tracePtLst>
          <p14:tracePt t="112003" x="2616200" y="1524000"/>
          <p14:tracePt t="112099" x="2622550" y="1524000"/>
          <p14:tracePt t="112107" x="2622550" y="1492250"/>
          <p14:tracePt t="112115" x="2622550" y="1479550"/>
          <p14:tracePt t="112131" x="2622550" y="1454150"/>
          <p14:tracePt t="112147" x="2622550" y="1422400"/>
          <p14:tracePt t="112163" x="2622550" y="1409700"/>
          <p14:tracePt t="112180" x="2628900" y="1403350"/>
          <p14:tracePt t="112323" x="2635250" y="1403350"/>
          <p14:tracePt t="112331" x="2647950" y="1403350"/>
          <p14:tracePt t="112339" x="2667000" y="1409700"/>
          <p14:tracePt t="112348" x="2673350" y="1416050"/>
          <p14:tracePt t="112363" x="2698750" y="1441450"/>
          <p14:tracePt t="112380" x="2698750" y="1454150"/>
          <p14:tracePt t="112397" x="2711450" y="1473200"/>
          <p14:tracePt t="112414" x="2711450" y="1498600"/>
          <p14:tracePt t="112430" x="2711450" y="1517650"/>
          <p14:tracePt t="112447" x="2711450" y="1530350"/>
          <p14:tracePt t="112464" x="2698750" y="1543050"/>
          <p14:tracePt t="112481" x="2673350" y="1549400"/>
          <p14:tracePt t="112497" x="2654300" y="1555750"/>
          <p14:tracePt t="112513" x="2647950" y="1555750"/>
          <p14:tracePt t="112530" x="2635250" y="1562100"/>
          <p14:tracePt t="112667" x="0" y="0"/>
        </p14:tracePtLst>
        <p14:tracePtLst>
          <p14:tracePt t="113475" x="1625600" y="1485900"/>
          <p14:tracePt t="113523" x="1631950" y="1485900"/>
          <p14:tracePt t="113579" x="1625600" y="1485900"/>
          <p14:tracePt t="113587" x="1606550" y="1485900"/>
          <p14:tracePt t="113597" x="1600200" y="1485900"/>
          <p14:tracePt t="113614" x="1581150" y="1492250"/>
          <p14:tracePt t="113630" x="1574800" y="1492250"/>
          <p14:tracePt t="113723" x="1562100" y="1492250"/>
          <p14:tracePt t="113731" x="1549400" y="1492250"/>
          <p14:tracePt t="113739" x="1543050" y="1479550"/>
          <p14:tracePt t="113748" x="1543050" y="1473200"/>
          <p14:tracePt t="113764" x="1530350" y="1447800"/>
          <p14:tracePt t="113780" x="1530350" y="1435100"/>
          <p14:tracePt t="113797" x="1530350" y="1428750"/>
          <p14:tracePt t="113814" x="1536700" y="1416050"/>
          <p14:tracePt t="113835" x="1543050" y="1409700"/>
          <p14:tracePt t="113847" x="1549400" y="1403350"/>
          <p14:tracePt t="113863" x="1562100" y="1403350"/>
          <p14:tracePt t="113880" x="1574800" y="1403350"/>
          <p14:tracePt t="113897" x="1581150" y="1403350"/>
          <p14:tracePt t="113914" x="1593850" y="1403350"/>
          <p14:tracePt t="113930" x="1612900" y="1409700"/>
          <p14:tracePt t="113947" x="1619250" y="1416050"/>
          <p14:tracePt t="113963" x="1625600" y="1422400"/>
          <p14:tracePt t="113981" x="1631950" y="1428750"/>
          <p14:tracePt t="114107" x="0" y="0"/>
        </p14:tracePtLst>
        <p14:tracePtLst>
          <p14:tracePt t="118019" x="1631950" y="1549400"/>
          <p14:tracePt t="118116" x="1625600" y="1549400"/>
          <p14:tracePt t="118123" x="1625600" y="1555750"/>
          <p14:tracePt t="118155" x="1612900" y="1555750"/>
          <p14:tracePt t="118163" x="1600200" y="1555750"/>
          <p14:tracePt t="118186" x="1587500" y="1555750"/>
          <p14:tracePt t="118195" x="1581150" y="1555750"/>
          <p14:tracePt t="118219" x="1581150" y="1549400"/>
          <p14:tracePt t="118227" x="1581150" y="1543050"/>
          <p14:tracePt t="118235" x="1574800" y="1536700"/>
          <p14:tracePt t="118251" x="1574800" y="1530350"/>
          <p14:tracePt t="118264" x="1574800" y="1524000"/>
          <p14:tracePt t="118280" x="1574800" y="1517650"/>
          <p14:tracePt t="118299" x="1568450" y="1504950"/>
          <p14:tracePt t="118314" x="1562100" y="1504950"/>
          <p14:tracePt t="118435" x="1562100" y="1498600"/>
          <p14:tracePt t="118443" x="1562100" y="1485900"/>
          <p14:tracePt t="118452" x="1562100" y="1479550"/>
          <p14:tracePt t="118468" x="1562100" y="1466850"/>
          <p14:tracePt t="118480" x="1562100" y="1460500"/>
          <p14:tracePt t="118497" x="1568450" y="1454150"/>
          <p14:tracePt t="118514" x="1568450" y="1447800"/>
          <p14:tracePt t="118828" x="1574800" y="1441450"/>
          <p14:tracePt t="118860" x="1581150" y="1441450"/>
          <p14:tracePt t="118883" x="1587500" y="1441450"/>
          <p14:tracePt t="118987" x="0" y="0"/>
        </p14:tracePtLst>
        <p14:tracePtLst>
          <p14:tracePt t="120139" x="2603500" y="1511300"/>
          <p14:tracePt t="120539" x="2609850" y="1511300"/>
          <p14:tracePt t="120547" x="2616200" y="1504950"/>
          <p14:tracePt t="120555" x="2622550" y="1492250"/>
          <p14:tracePt t="120564" x="2635250" y="1485900"/>
          <p14:tracePt t="120580" x="2635250" y="1479550"/>
          <p14:tracePt t="120597" x="2641600" y="1479550"/>
          <p14:tracePt t="120723" x="2641600" y="1473200"/>
          <p14:tracePt t="120836" x="2647950" y="1473200"/>
          <p14:tracePt t="120844" x="2647950" y="1466850"/>
          <p14:tracePt t="121491" x="2647950" y="1460500"/>
          <p14:tracePt t="121499" x="2647950" y="1454150"/>
          <p14:tracePt t="122355" x="0" y="0"/>
        </p14:tracePtLst>
        <p14:tracePtLst>
          <p14:tracePt t="145132" x="3397250" y="1993900"/>
          <p14:tracePt t="145235" x="0" y="0"/>
        </p14:tracePtLst>
        <p14:tracePtLst>
          <p14:tracePt t="162268" x="1803400" y="2584450"/>
          <p14:tracePt t="162300" x="1803400" y="2597150"/>
          <p14:tracePt t="162308" x="1784350" y="2616200"/>
          <p14:tracePt t="162315" x="1746250" y="2635250"/>
          <p14:tracePt t="162331" x="1651000" y="2660650"/>
          <p14:tracePt t="162347" x="1562100" y="2686050"/>
          <p14:tracePt t="162363" x="1498600" y="2692400"/>
          <p14:tracePt t="162380" x="1454150" y="2692400"/>
          <p14:tracePt t="162397" x="1422400" y="2692400"/>
          <p14:tracePt t="162413" x="1403350" y="2692400"/>
          <p14:tracePt t="162430" x="1358900" y="2692400"/>
          <p14:tracePt t="162448" x="1314450" y="2692400"/>
          <p14:tracePt t="162464" x="1263650" y="2692400"/>
          <p14:tracePt t="162480" x="1225550" y="2686050"/>
          <p14:tracePt t="162497" x="1206500" y="2673350"/>
          <p14:tracePt t="162513" x="1187450" y="2667000"/>
          <p14:tracePt t="162530" x="1174750" y="2647950"/>
          <p14:tracePt t="162548" x="1162050" y="2635250"/>
          <p14:tracePt t="162564" x="1162050" y="2603500"/>
          <p14:tracePt t="162580" x="1162050" y="2571750"/>
          <p14:tracePt t="162597" x="1162050" y="2533650"/>
          <p14:tracePt t="162614" x="1168400" y="2489200"/>
          <p14:tracePt t="162630" x="1225550" y="2432050"/>
          <p14:tracePt t="162647" x="1276350" y="2393950"/>
          <p14:tracePt t="162664" x="1314450" y="2381250"/>
          <p14:tracePt t="162680" x="1352550" y="2362200"/>
          <p14:tracePt t="162697" x="1390650" y="2355850"/>
          <p14:tracePt t="162698" x="1403350" y="2355850"/>
          <p14:tracePt t="162714" x="1416050" y="2355850"/>
          <p14:tracePt t="162715" x="1441450" y="2355850"/>
          <p14:tracePt t="162731" x="1498600" y="2355850"/>
          <p14:tracePt t="162747" x="1543050" y="2355850"/>
          <p14:tracePt t="162764" x="1581150" y="2355850"/>
          <p14:tracePt t="162780" x="1593850" y="2355850"/>
          <p14:tracePt t="162797" x="1600200" y="2355850"/>
          <p14:tracePt t="162827" x="1612900" y="2355850"/>
          <p14:tracePt t="162835" x="1625600" y="2374900"/>
          <p14:tracePt t="162847" x="1638300" y="2381250"/>
          <p14:tracePt t="162864" x="1663700" y="2413000"/>
          <p14:tracePt t="162881" x="1682750" y="2432050"/>
          <p14:tracePt t="162897" x="1714500" y="2476500"/>
          <p14:tracePt t="162914" x="1733550" y="2501900"/>
          <p14:tracePt t="162915" x="1739900" y="2514600"/>
          <p14:tracePt t="162930" x="1746250" y="2533650"/>
          <p14:tracePt t="162947" x="1746250" y="2552700"/>
          <p14:tracePt t="162963" x="1746250" y="2565400"/>
          <p14:tracePt t="162980" x="1752600" y="2603500"/>
          <p14:tracePt t="162997" x="1752600" y="2641600"/>
          <p14:tracePt t="163014" x="1752600" y="2667000"/>
          <p14:tracePt t="163030" x="1739900" y="2692400"/>
          <p14:tracePt t="163047" x="1714500" y="2717800"/>
          <p14:tracePt t="163064" x="1701800" y="2736850"/>
          <p14:tracePt t="163080" x="1689100" y="2743200"/>
          <p14:tracePt t="163097" x="1663700" y="2743200"/>
          <p14:tracePt t="163114" x="1619250" y="2743200"/>
          <p14:tracePt t="163115" x="1600200" y="2743200"/>
          <p14:tracePt t="163130" x="1568450" y="2743200"/>
          <p14:tracePt t="163147" x="1562100" y="2743200"/>
          <p14:tracePt t="163163" x="1543050" y="2743200"/>
          <p14:tracePt t="163180" x="1536700" y="2736850"/>
          <p14:tracePt t="163259" x="0" y="0"/>
        </p14:tracePtLst>
        <p14:tracePtLst>
          <p14:tracePt t="165979" x="2057400" y="2565400"/>
          <p14:tracePt t="166171" x="2063750" y="2565400"/>
          <p14:tracePt t="166179" x="2089150" y="2559050"/>
          <p14:tracePt t="166187" x="2120900" y="2552700"/>
          <p14:tracePt t="166197" x="2139950" y="2552700"/>
          <p14:tracePt t="166197" x="0" y="0"/>
        </p14:tracePtLst>
        <p14:tracePtLst>
          <p14:tracePt t="173540" x="2463800" y="2514600"/>
          <p14:tracePt t="173667" x="2451100" y="2514600"/>
          <p14:tracePt t="173684" x="2444750" y="2514600"/>
          <p14:tracePt t="173691" x="2438400" y="2514600"/>
          <p14:tracePt t="173699" x="2425700" y="2514600"/>
          <p14:tracePt t="173723" x="2419350" y="2514600"/>
          <p14:tracePt t="173731" x="2413000" y="2514600"/>
          <p14:tracePt t="173747" x="2400300" y="2514600"/>
          <p14:tracePt t="173763" x="2381250" y="2514600"/>
          <p14:tracePt t="173780" x="2362200" y="2514600"/>
          <p14:tracePt t="173797" x="2349500" y="2514600"/>
          <p14:tracePt t="173813" x="2324100" y="2508250"/>
          <p14:tracePt t="173830" x="2305050" y="2501900"/>
          <p14:tracePt t="173847" x="2286000" y="2501900"/>
          <p14:tracePt t="173864" x="2279650" y="2501900"/>
          <p14:tracePt t="173880" x="2260600" y="2501900"/>
          <p14:tracePt t="173897" x="2241550" y="2495550"/>
          <p14:tracePt t="173914" x="2235200" y="2489200"/>
          <p14:tracePt t="173915" x="2222500" y="2489200"/>
          <p14:tracePt t="173930" x="2216150" y="2489200"/>
          <p14:tracePt t="173947" x="2203450" y="2489200"/>
          <p14:tracePt t="173964" x="2197100" y="2489200"/>
          <p14:tracePt t="173980" x="2184400" y="2489200"/>
          <p14:tracePt t="173997" x="2171700" y="2476500"/>
          <p14:tracePt t="174014" x="2165350" y="2476500"/>
          <p14:tracePt t="174195" x="0" y="0"/>
        </p14:tracePtLst>
        <p14:tracePtLst>
          <p14:tracePt t="176503" x="2324100" y="1631950"/>
          <p14:tracePt t="176611" x="2317750" y="1631950"/>
          <p14:tracePt t="176619" x="2273300" y="1638300"/>
          <p14:tracePt t="176630" x="2203450" y="1657350"/>
          <p14:tracePt t="176647" x="2070100" y="1682750"/>
          <p14:tracePt t="176664" x="1930400" y="1701800"/>
          <p14:tracePt t="176680" x="1809750" y="1708150"/>
          <p14:tracePt t="176697" x="1720850" y="1708150"/>
          <p14:tracePt t="176713" x="1670050" y="1708150"/>
          <p14:tracePt t="176714" x="1651000" y="1708150"/>
          <p14:tracePt t="176730" x="1606550" y="1708150"/>
          <p14:tracePt t="176747" x="1555750" y="1708150"/>
          <p14:tracePt t="176764" x="1517650" y="1708150"/>
          <p14:tracePt t="176780" x="1473200" y="1708150"/>
          <p14:tracePt t="176797" x="1416050" y="1708150"/>
          <p14:tracePt t="176814" x="1358900" y="1695450"/>
          <p14:tracePt t="176830" x="1308100" y="1682750"/>
          <p14:tracePt t="176847" x="1282700" y="1663700"/>
          <p14:tracePt t="176864" x="1257300" y="1644650"/>
          <p14:tracePt t="176880" x="1244600" y="1625600"/>
          <p14:tracePt t="176897" x="1238250" y="1600200"/>
          <p14:tracePt t="176914" x="1231900" y="1574800"/>
          <p14:tracePt t="176914" x="1231900" y="1549400"/>
          <p14:tracePt t="176930" x="1231900" y="1504950"/>
          <p14:tracePt t="176947" x="1231900" y="1441450"/>
          <p14:tracePt t="176963" x="1295400" y="1358900"/>
          <p14:tracePt t="176980" x="1365250" y="1289050"/>
          <p14:tracePt t="176997" x="1441450" y="1244600"/>
          <p14:tracePt t="177014" x="1498600" y="1212850"/>
          <p14:tracePt t="177030" x="1555750" y="1187450"/>
          <p14:tracePt t="177047" x="1600200" y="1168400"/>
          <p14:tracePt t="177064" x="1663700" y="1143000"/>
          <p14:tracePt t="177080" x="1739900" y="1136650"/>
          <p14:tracePt t="177097" x="1835150" y="1130300"/>
          <p14:tracePt t="177114" x="1955800" y="1123950"/>
          <p14:tracePt t="177114" x="2012950" y="1123950"/>
          <p14:tracePt t="177130" x="2127250" y="1123950"/>
          <p14:tracePt t="177147" x="2228850" y="1123950"/>
          <p14:tracePt t="177164" x="2305050" y="1123950"/>
          <p14:tracePt t="177180" x="2381250" y="1123950"/>
          <p14:tracePt t="177197" x="2482850" y="1123950"/>
          <p14:tracePt t="177214" x="2590800" y="1123950"/>
          <p14:tracePt t="177230" x="2679700" y="1136650"/>
          <p14:tracePt t="177247" x="2730500" y="1143000"/>
          <p14:tracePt t="177264" x="2762250" y="1162050"/>
          <p14:tracePt t="177280" x="2787650" y="1174750"/>
          <p14:tracePt t="177297" x="2825750" y="1200150"/>
          <p14:tracePt t="177314" x="2889250" y="1257300"/>
          <p14:tracePt t="177315" x="2921000" y="1282700"/>
          <p14:tracePt t="177330" x="2959100" y="1320800"/>
          <p14:tracePt t="177347" x="2978150" y="1352550"/>
          <p14:tracePt t="177364" x="2978150" y="1371600"/>
          <p14:tracePt t="177380" x="2978150" y="1390650"/>
          <p14:tracePt t="177397" x="2978150" y="1416050"/>
          <p14:tracePt t="177414" x="2978150" y="1447800"/>
          <p14:tracePt t="177430" x="2978150" y="1473200"/>
          <p14:tracePt t="177447" x="2978150" y="1511300"/>
          <p14:tracePt t="177464" x="2965450" y="1536700"/>
          <p14:tracePt t="177480" x="2933700" y="1568450"/>
          <p14:tracePt t="177497" x="2889250" y="1612900"/>
          <p14:tracePt t="177514" x="2844800" y="1651000"/>
          <p14:tracePt t="177514" x="2806700" y="1663700"/>
          <p14:tracePt t="177531" x="2730500" y="1689100"/>
          <p14:tracePt t="177547" x="2647950" y="1701800"/>
          <p14:tracePt t="177563" x="2533650" y="1701800"/>
          <p14:tracePt t="177580" x="2432050" y="1701800"/>
          <p14:tracePt t="177597" x="2324100" y="1701800"/>
          <p14:tracePt t="177614" x="2203450" y="1701800"/>
          <p14:tracePt t="177630" x="2089150" y="1689100"/>
          <p14:tracePt t="177647" x="1962150" y="1657350"/>
          <p14:tracePt t="177664" x="1841500" y="1619250"/>
          <p14:tracePt t="177680" x="1752600" y="1593850"/>
          <p14:tracePt t="177697" x="1676400" y="1568450"/>
          <p14:tracePt t="177714" x="1612900" y="1536700"/>
          <p14:tracePt t="177716" x="1581150" y="1517650"/>
          <p14:tracePt t="177731" x="1524000" y="1485900"/>
          <p14:tracePt t="177747" x="1498600" y="1473200"/>
          <p14:tracePt t="177764" x="1479550" y="1454150"/>
          <p14:tracePt t="177780" x="1466850" y="1428750"/>
          <p14:tracePt t="177797" x="1454150" y="1409700"/>
          <p14:tracePt t="177813" x="1441450" y="1377950"/>
          <p14:tracePt t="177830" x="1428750" y="1352550"/>
          <p14:tracePt t="177847" x="1428750" y="1333500"/>
          <p14:tracePt t="177864" x="1428750" y="1295400"/>
          <p14:tracePt t="177880" x="1435100" y="1276350"/>
          <p14:tracePt t="177897" x="1485900" y="1238250"/>
          <p14:tracePt t="177914" x="1562100" y="1187450"/>
          <p14:tracePt t="177930" x="1758950" y="1143000"/>
          <p14:tracePt t="177947" x="1917700" y="1136650"/>
          <p14:tracePt t="177964" x="2101850" y="1136650"/>
          <p14:tracePt t="177980" x="2273300" y="1136650"/>
          <p14:tracePt t="177997" x="2387600" y="1136650"/>
          <p14:tracePt t="178013" x="2501900" y="1162050"/>
          <p14:tracePt t="178030" x="2584450" y="1187450"/>
          <p14:tracePt t="178048" x="2641600" y="1206500"/>
          <p14:tracePt t="178064" x="2692400" y="1231900"/>
          <p14:tracePt t="178080" x="2736850" y="1257300"/>
          <p14:tracePt t="178097" x="2762250" y="1282700"/>
          <p14:tracePt t="178113" x="2768600" y="1295400"/>
          <p14:tracePt t="178163" x="0" y="0"/>
        </p14:tracePtLst>
        <p14:tracePtLst>
          <p14:tracePt t="184155" x="1422400" y="2616200"/>
          <p14:tracePt t="184307" x="1409700" y="2616200"/>
          <p14:tracePt t="184315" x="1397000" y="2616200"/>
          <p14:tracePt t="184323" x="1390650" y="2616200"/>
          <p14:tracePt t="184333" x="1384300" y="2609850"/>
          <p14:tracePt t="184347" x="1371600" y="2584450"/>
          <p14:tracePt t="184364" x="1365250" y="2571750"/>
          <p14:tracePt t="184380" x="1365250" y="2565400"/>
          <p14:tracePt t="184397" x="1358900" y="2565400"/>
          <p14:tracePt t="184555" x="0" y="0"/>
        </p14:tracePtLst>
        <p14:tracePtLst>
          <p14:tracePt t="193811" x="1244600" y="3689350"/>
          <p14:tracePt t="193923" x="1250950" y="3683000"/>
          <p14:tracePt t="193932" x="1276350" y="3651250"/>
          <p14:tracePt t="193940" x="1289050" y="3638550"/>
          <p14:tracePt t="193947" x="1301750" y="3625850"/>
          <p14:tracePt t="193964" x="1320800" y="3606800"/>
          <p14:tracePt t="193980" x="1327150" y="3600450"/>
          <p14:tracePt t="193997" x="1333500" y="3594100"/>
          <p14:tracePt t="194147" x="1333500" y="3587750"/>
          <p14:tracePt t="194179" x="1327150" y="3587750"/>
          <p14:tracePt t="194227" x="1308100" y="3587750"/>
          <p14:tracePt t="194235" x="1301750" y="3587750"/>
          <p14:tracePt t="194243" x="1289050" y="3587750"/>
          <p14:tracePt t="194251" x="1276350" y="3587750"/>
          <p14:tracePt t="194263" x="1263650" y="3587750"/>
          <p14:tracePt t="194280" x="1219200" y="3619500"/>
          <p14:tracePt t="194297" x="1206500" y="3632200"/>
          <p14:tracePt t="194313" x="1193800" y="3644900"/>
          <p14:tracePt t="194330" x="1181100" y="3657600"/>
          <p14:tracePt t="194347" x="1168400" y="3670300"/>
          <p14:tracePt t="194363" x="1162050" y="3676650"/>
          <p14:tracePt t="194380" x="1149350" y="3689350"/>
          <p14:tracePt t="194397" x="1136650" y="3708400"/>
          <p14:tracePt t="194413" x="1130300" y="3714750"/>
          <p14:tracePt t="194430" x="1123950" y="3721100"/>
          <p14:tracePt t="194763" x="0" y="0"/>
        </p14:tracePtLst>
        <p14:tracePtLst>
          <p14:tracePt t="198959" x="1587500" y="3644900"/>
          <p14:tracePt t="199123" x="0" y="0"/>
        </p14:tracePtLst>
        <p14:tracePtLst>
          <p14:tracePt t="199932" x="1727200" y="2590800"/>
          <p14:tracePt t="200411" x="0" y="0"/>
        </p14:tracePtLst>
        <p14:tracePtLst>
          <p14:tracePt t="200803" x="1720850" y="2571750"/>
          <p14:tracePt t="200939" x="1720850" y="2559050"/>
          <p14:tracePt t="200939" x="0" y="0"/>
        </p14:tracePtLst>
        <p14:tracePtLst>
          <p14:tracePt t="202982" x="1765300" y="3619500"/>
          <p14:tracePt t="203388" x="1765300" y="3606800"/>
          <p14:tracePt t="203397" x="1771650" y="3594100"/>
          <p14:tracePt t="203405" x="1784350" y="3581400"/>
          <p14:tracePt t="203414" x="1797050" y="3568700"/>
          <p14:tracePt t="203430" x="1816100" y="3543300"/>
          <p14:tracePt t="203447" x="1828800" y="3536950"/>
          <p14:tracePt t="203463" x="1835150" y="3524250"/>
          <p14:tracePt t="203691" x="0" y="0"/>
        </p14:tracePtLst>
        <p14:tracePtLst>
          <p14:tracePt t="204243" x="2362200" y="3683000"/>
          <p14:tracePt t="204420" x="0" y="0"/>
        </p14:tracePtLst>
        <p14:tracePtLst>
          <p14:tracePt t="207595" x="3086100" y="3479800"/>
          <p14:tracePt t="207635" x="3060700" y="3479800"/>
          <p14:tracePt t="207643" x="3028950" y="3479800"/>
          <p14:tracePt t="207651" x="2990850" y="3479800"/>
          <p14:tracePt t="207664" x="2940050" y="3479800"/>
          <p14:tracePt t="207680" x="2813050" y="3479800"/>
          <p14:tracePt t="207697" x="2679700" y="3479800"/>
          <p14:tracePt t="207714" x="2527300" y="3454400"/>
          <p14:tracePt t="207731" x="2368550" y="3422650"/>
          <p14:tracePt t="207747" x="2305050" y="3397250"/>
          <p14:tracePt t="207764" x="2222500" y="3371850"/>
          <p14:tracePt t="207780" x="2139950" y="3352800"/>
          <p14:tracePt t="207797" x="2025650" y="3340100"/>
          <p14:tracePt t="207814" x="1898650" y="3340100"/>
          <p14:tracePt t="207830" x="1752600" y="3340100"/>
          <p14:tracePt t="207847" x="1644650" y="3340100"/>
          <p14:tracePt t="207864" x="1530350" y="3340100"/>
          <p14:tracePt t="207880" x="1428750" y="3340100"/>
          <p14:tracePt t="207897" x="1339850" y="3340100"/>
          <p14:tracePt t="207914" x="1244600" y="3340100"/>
          <p14:tracePt t="207930" x="1130300" y="3340100"/>
          <p14:tracePt t="207947" x="1073150" y="3340100"/>
          <p14:tracePt t="207964" x="1016000" y="3340100"/>
          <p14:tracePt t="207980" x="965200" y="3365500"/>
          <p14:tracePt t="207997" x="914400" y="3390900"/>
          <p14:tracePt t="208014" x="869950" y="3409950"/>
          <p14:tracePt t="208030" x="812800" y="3460750"/>
          <p14:tracePt t="208047" x="787400" y="3486150"/>
          <p14:tracePt t="208064" x="787400" y="3530600"/>
          <p14:tracePt t="208080" x="787400" y="3587750"/>
          <p14:tracePt t="208098" x="787400" y="3638550"/>
          <p14:tracePt t="208099" x="806450" y="3676650"/>
          <p14:tracePt t="208113" x="812800" y="3708400"/>
          <p14:tracePt t="208130" x="889000" y="3790950"/>
          <p14:tracePt t="208147" x="958850" y="3848100"/>
          <p14:tracePt t="208164" x="1054100" y="3898900"/>
          <p14:tracePt t="208180" x="1181100" y="3968750"/>
          <p14:tracePt t="208197" x="1320800" y="4032250"/>
          <p14:tracePt t="208214" x="1466850" y="4089400"/>
          <p14:tracePt t="208230" x="1612900" y="4133850"/>
          <p14:tracePt t="208247" x="1771650" y="4152900"/>
          <p14:tracePt t="208264" x="1949450" y="4171950"/>
          <p14:tracePt t="208280" x="2171700" y="4197350"/>
          <p14:tracePt t="208297" x="2406650" y="4216400"/>
          <p14:tracePt t="208299" x="2540000" y="4241800"/>
          <p14:tracePt t="208314" x="2641600" y="4241800"/>
          <p14:tracePt t="208330" x="2889250" y="4241800"/>
          <p14:tracePt t="208347" x="3016250" y="4241800"/>
          <p14:tracePt t="208364" x="3111500" y="4210050"/>
          <p14:tracePt t="208380" x="3194050" y="4165600"/>
          <p14:tracePt t="208397" x="3289300" y="4127500"/>
          <p14:tracePt t="208414" x="3359150" y="4102100"/>
          <p14:tracePt t="208430" x="3409950" y="4064000"/>
          <p14:tracePt t="208447" x="3429000" y="4038600"/>
          <p14:tracePt t="208464" x="3429000" y="3994150"/>
          <p14:tracePt t="208481" x="3429000" y="3949700"/>
          <p14:tracePt t="208497" x="3416300" y="3879850"/>
          <p14:tracePt t="208498" x="3403600" y="3841750"/>
          <p14:tracePt t="208514" x="3390900" y="3829050"/>
          <p14:tracePt t="208530" x="3371850" y="3778250"/>
          <p14:tracePt t="208547" x="3314700" y="3708400"/>
          <p14:tracePt t="208564" x="3219450" y="3625850"/>
          <p14:tracePt t="208580" x="3117850" y="3581400"/>
          <p14:tracePt t="208597" x="3022600" y="3549650"/>
          <p14:tracePt t="208614" x="2908300" y="3511550"/>
          <p14:tracePt t="208630" x="2768600" y="3479800"/>
          <p14:tracePt t="208647" x="2641600" y="3454400"/>
          <p14:tracePt t="208664" x="2520950" y="3429000"/>
          <p14:tracePt t="208680" x="2406650" y="3416300"/>
          <p14:tracePt t="208697" x="2298700" y="3403600"/>
          <p14:tracePt t="208699" x="2241550" y="3397250"/>
          <p14:tracePt t="208714" x="2190750" y="3397250"/>
          <p14:tracePt t="208731" x="2012950" y="3397250"/>
          <p14:tracePt t="208747" x="1885950" y="3397250"/>
          <p14:tracePt t="208764" x="1765300" y="3397250"/>
          <p14:tracePt t="208780" x="1644650" y="3397250"/>
          <p14:tracePt t="208797" x="1524000" y="3397250"/>
          <p14:tracePt t="208814" x="1397000" y="3397250"/>
          <p14:tracePt t="208830" x="1295400" y="3397250"/>
          <p14:tracePt t="208847" x="1212850" y="3397250"/>
          <p14:tracePt t="208864" x="1098550" y="3397250"/>
          <p14:tracePt t="208880" x="984250" y="3397250"/>
          <p14:tracePt t="208897" x="882650" y="3397250"/>
          <p14:tracePt t="208898" x="819150" y="3397250"/>
          <p14:tracePt t="208923" x="781050" y="3397250"/>
          <p14:tracePt t="208950" x="647700" y="3397250"/>
          <p14:tracePt t="208963" x="635000" y="3397250"/>
          <p14:tracePt t="208971" x="628650" y="3403600"/>
          <p14:tracePt t="208980" x="609600" y="3403600"/>
          <p14:tracePt t="208997" x="603250" y="3416300"/>
          <p14:tracePt t="209014" x="596900" y="3416300"/>
          <p14:tracePt t="209059" x="596900" y="3448050"/>
          <p14:tracePt t="209068" x="596900" y="3486150"/>
          <p14:tracePt t="209080" x="603250" y="3524250"/>
          <p14:tracePt t="209097" x="654050" y="3619500"/>
          <p14:tracePt t="209114" x="736600" y="3746500"/>
          <p14:tracePt t="209130" x="806450" y="3816350"/>
          <p14:tracePt t="209147" x="895350" y="3879850"/>
          <p14:tracePt t="209164" x="1016000" y="3924300"/>
          <p14:tracePt t="209180" x="1181100" y="3962400"/>
          <p14:tracePt t="209197" x="1365250" y="4000500"/>
          <p14:tracePt t="209214" x="1530350" y="4032250"/>
          <p14:tracePt t="209230" x="1682750" y="4044950"/>
          <p14:tracePt t="209247" x="1828800" y="4057650"/>
          <p14:tracePt t="209264" x="1987550" y="4057650"/>
          <p14:tracePt t="209280" x="2139950" y="4057650"/>
          <p14:tracePt t="209297" x="2349500" y="4057650"/>
          <p14:tracePt t="209314" x="2501900" y="4057650"/>
          <p14:tracePt t="209314" x="2565400" y="4051300"/>
          <p14:tracePt t="209330" x="2698750" y="4019550"/>
          <p14:tracePt t="209347" x="2787650" y="3987800"/>
          <p14:tracePt t="209364" x="2882900" y="3962400"/>
          <p14:tracePt t="209380" x="2952750" y="3937000"/>
          <p14:tracePt t="209397" x="3016250" y="3905250"/>
          <p14:tracePt t="209414" x="3067050" y="3886200"/>
          <p14:tracePt t="209430" x="3086100" y="3867150"/>
          <p14:tracePt t="209447" x="3098800" y="3860800"/>
          <p14:tracePt t="209464" x="3117850" y="3835400"/>
          <p14:tracePt t="209481" x="3136900" y="3803650"/>
          <p14:tracePt t="209497" x="3136900" y="3759200"/>
          <p14:tracePt t="209514" x="3136900" y="3733800"/>
          <p14:tracePt t="209531" x="3136900" y="3708400"/>
          <p14:tracePt t="209547" x="3136900" y="3695700"/>
          <p14:tracePt t="209564" x="3124200" y="3663950"/>
          <p14:tracePt t="209580" x="3073400" y="3613150"/>
          <p14:tracePt t="209597" x="2933700" y="3530600"/>
          <p14:tracePt t="209613" x="2717800" y="3448050"/>
          <p14:tracePt t="209630" x="2533650" y="3390900"/>
          <p14:tracePt t="209647" x="2362200" y="3352800"/>
          <p14:tracePt t="209664" x="2171700" y="3295650"/>
          <p14:tracePt t="209680" x="1974850" y="3257550"/>
          <p14:tracePt t="209697" x="1797050" y="3238500"/>
          <p14:tracePt t="209714" x="1651000" y="3238500"/>
          <p14:tracePt t="209715" x="1600200" y="3238500"/>
          <p14:tracePt t="209730" x="1511300" y="3257550"/>
          <p14:tracePt t="209747" x="1441450" y="3276600"/>
          <p14:tracePt t="209764" x="1409700" y="3282950"/>
          <p14:tracePt t="209780" x="1403350" y="3282950"/>
          <p14:tracePt t="209827" x="0" y="0"/>
        </p14:tracePtLst>
        <p14:tracePtLst>
          <p14:tracePt t="224061" x="3009900" y="3524250"/>
          <p14:tracePt t="224116" x="2997200" y="3511550"/>
          <p14:tracePt t="224124" x="2978150" y="3505200"/>
          <p14:tracePt t="224131" x="2965450" y="3498850"/>
          <p14:tracePt t="224147" x="2946400" y="3492500"/>
          <p14:tracePt t="224164" x="2889250" y="3486150"/>
          <p14:tracePt t="224180" x="2832100" y="3473450"/>
          <p14:tracePt t="224197" x="2781300" y="3460750"/>
          <p14:tracePt t="224214" x="2692400" y="3435350"/>
          <p14:tracePt t="224231" x="2584450" y="3403600"/>
          <p14:tracePt t="224247" x="2470150" y="3397250"/>
          <p14:tracePt t="224264" x="2355850" y="3397250"/>
          <p14:tracePt t="224280" x="2273300" y="3397250"/>
          <p14:tracePt t="224297" x="2209800" y="3397250"/>
          <p14:tracePt t="224314" x="2159000" y="3390900"/>
          <p14:tracePt t="224330" x="2057400" y="3378200"/>
          <p14:tracePt t="224347" x="1987550" y="3365500"/>
          <p14:tracePt t="224364" x="1911350" y="3365500"/>
          <p14:tracePt t="224380" x="1835150" y="3365500"/>
          <p14:tracePt t="224397" x="1739900" y="3365500"/>
          <p14:tracePt t="224414" x="1644650" y="3365500"/>
          <p14:tracePt t="224430" x="1549400" y="3365500"/>
          <p14:tracePt t="224447" x="1466850" y="3365500"/>
          <p14:tracePt t="224464" x="1397000" y="3365500"/>
          <p14:tracePt t="224481" x="1339850" y="3365500"/>
          <p14:tracePt t="224497" x="1308100" y="3365500"/>
          <p14:tracePt t="224514" x="1282700" y="3371850"/>
          <p14:tracePt t="224530" x="1238250" y="3397250"/>
          <p14:tracePt t="224547" x="1212850" y="3403600"/>
          <p14:tracePt t="224564" x="1200150" y="3422650"/>
          <p14:tracePt t="224580" x="1187450" y="3435350"/>
          <p14:tracePt t="224597" x="1181100" y="3460750"/>
          <p14:tracePt t="224614" x="1168400" y="3486150"/>
          <p14:tracePt t="224630" x="1162050" y="3524250"/>
          <p14:tracePt t="224647" x="1143000" y="3556000"/>
          <p14:tracePt t="224664" x="1136650" y="3600450"/>
          <p14:tracePt t="224680" x="1136650" y="3638550"/>
          <p14:tracePt t="224697" x="1136650" y="3676650"/>
          <p14:tracePt t="224698" x="1136650" y="3695700"/>
          <p14:tracePt t="224714" x="1136650" y="3708400"/>
          <p14:tracePt t="224731" x="1155700" y="3784600"/>
          <p14:tracePt t="224747" x="1187450" y="3835400"/>
          <p14:tracePt t="224764" x="1250950" y="3905250"/>
          <p14:tracePt t="224780" x="1295400" y="3937000"/>
          <p14:tracePt t="224797" x="1371600" y="3981450"/>
          <p14:tracePt t="224813" x="1460500" y="4025900"/>
          <p14:tracePt t="224830" x="1574800" y="4057650"/>
          <p14:tracePt t="224847" x="1733550" y="4102100"/>
          <p14:tracePt t="224864" x="1924050" y="4133850"/>
          <p14:tracePt t="224880" x="2108200" y="4159250"/>
          <p14:tracePt t="224897" x="2286000" y="4171950"/>
          <p14:tracePt t="224899" x="2362200" y="4171950"/>
          <p14:tracePt t="224914" x="2438400" y="4171950"/>
          <p14:tracePt t="224930" x="2616200" y="4171950"/>
          <p14:tracePt t="224947" x="2698750" y="4171950"/>
          <p14:tracePt t="224964" x="2800350" y="4171950"/>
          <p14:tracePt t="224980" x="2921000" y="4171950"/>
          <p14:tracePt t="224997" x="3028950" y="4171950"/>
          <p14:tracePt t="225014" x="3124200" y="4159250"/>
          <p14:tracePt t="225030" x="3251200" y="4121150"/>
          <p14:tracePt t="225047" x="3333750" y="4089400"/>
          <p14:tracePt t="225064" x="3403600" y="4057650"/>
          <p14:tracePt t="225080" x="3473450" y="4013200"/>
          <p14:tracePt t="225097" x="3511550" y="3981450"/>
          <p14:tracePt t="225098" x="3524250" y="3968750"/>
          <p14:tracePt t="225114" x="3536950" y="3956050"/>
          <p14:tracePt t="225131" x="3549650" y="3867150"/>
          <p14:tracePt t="225147" x="3549650" y="3816350"/>
          <p14:tracePt t="225164" x="3549650" y="3771900"/>
          <p14:tracePt t="225180" x="3549650" y="3752850"/>
          <p14:tracePt t="225197" x="3530600" y="3721100"/>
          <p14:tracePt t="225214" x="3498850" y="3657600"/>
          <p14:tracePt t="225230" x="3435350" y="3581400"/>
          <p14:tracePt t="225247" x="3340100" y="3492500"/>
          <p14:tracePt t="225264" x="3213100" y="3416300"/>
          <p14:tracePt t="225280" x="3073400" y="3346450"/>
          <p14:tracePt t="225297" x="2914650" y="3289300"/>
          <p14:tracePt t="225314" x="2768600" y="3257550"/>
          <p14:tracePt t="225330" x="2552700" y="3225800"/>
          <p14:tracePt t="225347" x="2406650" y="3213100"/>
          <p14:tracePt t="225364" x="2260600" y="3181350"/>
          <p14:tracePt t="225380" x="2139950" y="3168650"/>
          <p14:tracePt t="225397" x="2019300" y="3168650"/>
          <p14:tracePt t="225414" x="1898650" y="3155950"/>
          <p14:tracePt t="225430" x="1784350" y="3155950"/>
          <p14:tracePt t="225447" x="1701800" y="3155950"/>
          <p14:tracePt t="225464" x="1612900" y="3155950"/>
          <p14:tracePt t="225480" x="1536700" y="3155950"/>
          <p14:tracePt t="225497" x="1479550" y="3155950"/>
          <p14:tracePt t="225514" x="1403350" y="3155950"/>
          <p14:tracePt t="225530" x="1289050" y="3162300"/>
          <p14:tracePt t="225547" x="1231900" y="3168650"/>
          <p14:tracePt t="225563" x="1206500" y="3181350"/>
          <p14:tracePt t="225581" x="1181100" y="3194050"/>
          <p14:tracePt t="225597" x="1168400" y="3200400"/>
          <p14:tracePt t="225614" x="1149350" y="3213100"/>
          <p14:tracePt t="225630" x="1104900" y="3238500"/>
          <p14:tracePt t="225647" x="1079500" y="3263900"/>
          <p14:tracePt t="225664" x="1060450" y="3289300"/>
          <p14:tracePt t="225680" x="1041400" y="3314700"/>
          <p14:tracePt t="225697" x="1035050" y="3340100"/>
          <p14:tracePt t="225714" x="1028700" y="3378200"/>
          <p14:tracePt t="225714" x="1028700" y="3390900"/>
          <p14:tracePt t="225731" x="1028700" y="3416300"/>
          <p14:tracePt t="225747" x="1028700" y="3441700"/>
          <p14:tracePt t="225764" x="1028700" y="3467100"/>
          <p14:tracePt t="225780" x="1028700" y="3498850"/>
          <p14:tracePt t="225797" x="1035050" y="3530600"/>
          <p14:tracePt t="225814" x="1054100" y="3562350"/>
          <p14:tracePt t="225830" x="1079500" y="3600450"/>
          <p14:tracePt t="225847" x="1123950" y="3651250"/>
          <p14:tracePt t="225864" x="1193800" y="3708400"/>
          <p14:tracePt t="225880" x="1295400" y="3752850"/>
          <p14:tracePt t="225897" x="1397000" y="3797300"/>
          <p14:tracePt t="225913" x="1524000" y="3841750"/>
          <p14:tracePt t="225914" x="1600200" y="3860800"/>
          <p14:tracePt t="225930" x="1727200" y="3879850"/>
          <p14:tracePt t="225947" x="1860550" y="3898900"/>
          <p14:tracePt t="225963" x="2019300" y="3930650"/>
          <p14:tracePt t="225981" x="2197100" y="3949700"/>
          <p14:tracePt t="225997" x="2374900" y="3975100"/>
          <p14:tracePt t="226014" x="2546350" y="4000500"/>
          <p14:tracePt t="226030" x="2698750" y="4000500"/>
          <p14:tracePt t="226047" x="2838450" y="4000500"/>
          <p14:tracePt t="226064" x="2933700" y="4000500"/>
          <p14:tracePt t="226080" x="2997200" y="3994150"/>
          <p14:tracePt t="226097" x="3079750" y="3975100"/>
          <p14:tracePt t="226114" x="3155950" y="3968750"/>
          <p14:tracePt t="226115" x="3194050" y="3962400"/>
          <p14:tracePt t="226131" x="3232150" y="3956050"/>
          <p14:tracePt t="226147" x="3232150" y="3949700"/>
          <p14:tracePt t="226203" x="0" y="0"/>
        </p14:tracePtLst>
        <p14:tracePtLst>
          <p14:tracePt t="234675" x="3282950" y="3905250"/>
          <p14:tracePt t="234763" x="3289300" y="3905250"/>
          <p14:tracePt t="234771" x="3295650" y="3905250"/>
          <p14:tracePt t="234780" x="3302000" y="3905250"/>
          <p14:tracePt t="234797" x="3314700" y="3898900"/>
          <p14:tracePt t="234814" x="3352800" y="3886200"/>
          <p14:tracePt t="234830" x="3390900" y="3873500"/>
          <p14:tracePt t="234847" x="3441700" y="3848100"/>
          <p14:tracePt t="234864" x="3467100" y="3822700"/>
          <p14:tracePt t="234880" x="3467100" y="3797300"/>
          <p14:tracePt t="234897" x="3467100" y="3778250"/>
          <p14:tracePt t="234914" x="3460750" y="3752850"/>
          <p14:tracePt t="234914" x="3448050" y="3733800"/>
          <p14:tracePt t="234931" x="3416300" y="3708400"/>
          <p14:tracePt t="234947" x="3365500" y="3676650"/>
          <p14:tracePt t="234964" x="3302000" y="3632200"/>
          <p14:tracePt t="234981" x="3238500" y="3594100"/>
          <p14:tracePt t="234997" x="3155950" y="3562350"/>
          <p14:tracePt t="235014" x="3054350" y="3536950"/>
          <p14:tracePt t="235030" x="2933700" y="3530600"/>
          <p14:tracePt t="235047" x="2806700" y="3498850"/>
          <p14:tracePt t="235064" x="2647950" y="3473450"/>
          <p14:tracePt t="235080" x="2495550" y="3460750"/>
          <p14:tracePt t="235097" x="2362200" y="3441700"/>
          <p14:tracePt t="235098" x="2298700" y="3435350"/>
          <p14:tracePt t="235114" x="2241550" y="3429000"/>
          <p14:tracePt t="235115" x="2190750" y="3422650"/>
          <p14:tracePt t="235130" x="2057400" y="3397250"/>
          <p14:tracePt t="235147" x="1968500" y="3371850"/>
          <p14:tracePt t="235164" x="1885950" y="3365500"/>
          <p14:tracePt t="235180" x="1803400" y="3359150"/>
          <p14:tracePt t="235197" x="1714500" y="3359150"/>
          <p14:tracePt t="235214" x="1593850" y="3359150"/>
          <p14:tracePt t="235230" x="1460500" y="3359150"/>
          <p14:tracePt t="235247" x="1333500" y="3359150"/>
          <p14:tracePt t="235264" x="1212850" y="3371850"/>
          <p14:tracePt t="235280" x="1092200" y="3390900"/>
          <p14:tracePt t="235297" x="1003300" y="3409950"/>
          <p14:tracePt t="235314" x="933450" y="3429000"/>
          <p14:tracePt t="235314" x="908050" y="3441700"/>
          <p14:tracePt t="235330" x="882650" y="3467100"/>
          <p14:tracePt t="235347" x="857250" y="3498850"/>
          <p14:tracePt t="235364" x="844550" y="3530600"/>
          <p14:tracePt t="235380" x="838200" y="3562350"/>
          <p14:tracePt t="235397" x="838200" y="3613150"/>
          <p14:tracePt t="235414" x="857250" y="3683000"/>
          <p14:tracePt t="235430" x="882650" y="3721100"/>
          <p14:tracePt t="235447" x="933450" y="3784600"/>
          <p14:tracePt t="235464" x="1028700" y="3886200"/>
          <p14:tracePt t="235480" x="1162050" y="3975100"/>
          <p14:tracePt t="235497" x="1384300" y="4070350"/>
          <p14:tracePt t="235514" x="1606550" y="4133850"/>
          <p14:tracePt t="235514" x="1765300" y="4171950"/>
          <p14:tracePt t="235530" x="2044700" y="4216400"/>
          <p14:tracePt t="235547" x="2305050" y="4248150"/>
          <p14:tracePt t="235564" x="2501900" y="4267200"/>
          <p14:tracePt t="235580" x="2736850" y="4292600"/>
          <p14:tracePt t="235597" x="2933700" y="4292600"/>
          <p14:tracePt t="235614" x="3130550" y="4292600"/>
          <p14:tracePt t="235630" x="3276600" y="4273550"/>
          <p14:tracePt t="235647" x="3390900" y="4241800"/>
          <p14:tracePt t="235664" x="3486150" y="4191000"/>
          <p14:tracePt t="235680" x="3556000" y="4146550"/>
          <p14:tracePt t="235697" x="3625850" y="4095750"/>
          <p14:tracePt t="235714" x="3676650" y="4057650"/>
          <p14:tracePt t="235715" x="3714750" y="4025900"/>
          <p14:tracePt t="235731" x="3740150" y="3994150"/>
          <p14:tracePt t="235747" x="3759200" y="3949700"/>
          <p14:tracePt t="235764" x="3765550" y="3911600"/>
          <p14:tracePt t="235780" x="3765550" y="3854450"/>
          <p14:tracePt t="235797" x="3759200" y="3797300"/>
          <p14:tracePt t="235814" x="3714750" y="3721100"/>
          <p14:tracePt t="235830" x="3676650" y="3676650"/>
          <p14:tracePt t="235847" x="3606800" y="3619500"/>
          <p14:tracePt t="235864" x="3524250" y="3581400"/>
          <p14:tracePt t="235880" x="3422650" y="3543300"/>
          <p14:tracePt t="235897" x="3295650" y="3505200"/>
          <p14:tracePt t="235914" x="3136900" y="3479800"/>
          <p14:tracePt t="235915" x="3041650" y="3460750"/>
          <p14:tracePt t="235930" x="2832100" y="3429000"/>
          <p14:tracePt t="235947" x="2590800" y="3390900"/>
          <p14:tracePt t="235964" x="2413000" y="3371850"/>
          <p14:tracePt t="235980" x="2241550" y="3371850"/>
          <p14:tracePt t="235997" x="2120900" y="3371850"/>
          <p14:tracePt t="236014" x="2000250" y="3371850"/>
          <p14:tracePt t="236030" x="1873250" y="3371850"/>
          <p14:tracePt t="236047" x="1746250" y="3384550"/>
          <p14:tracePt t="236064" x="1600200" y="3403600"/>
          <p14:tracePt t="236080" x="1460500" y="3441700"/>
          <p14:tracePt t="236097" x="1352550" y="3467100"/>
          <p14:tracePt t="236114" x="1238250" y="3498850"/>
          <p14:tracePt t="236114" x="1200150" y="3505200"/>
          <p14:tracePt t="236130" x="1117600" y="3530600"/>
          <p14:tracePt t="236147" x="1041400" y="3549650"/>
          <p14:tracePt t="236164" x="977900" y="3575050"/>
          <p14:tracePt t="236180" x="927100" y="3600450"/>
          <p14:tracePt t="236197" x="901700" y="3619500"/>
          <p14:tracePt t="236214" x="876300" y="3632200"/>
          <p14:tracePt t="236230" x="850900" y="3651250"/>
          <p14:tracePt t="236247" x="825500" y="3670300"/>
          <p14:tracePt t="236264" x="800100" y="3714750"/>
          <p14:tracePt t="236280" x="768350" y="3759200"/>
          <p14:tracePt t="236297" x="755650" y="3797300"/>
          <p14:tracePt t="236314" x="749300" y="3816350"/>
          <p14:tracePt t="236315" x="749300" y="3835400"/>
          <p14:tracePt t="236331" x="749300" y="3854450"/>
          <p14:tracePt t="236347" x="749300" y="3879850"/>
          <p14:tracePt t="236364" x="749300" y="3911600"/>
          <p14:tracePt t="236380" x="762000" y="3943350"/>
          <p14:tracePt t="236397" x="812800" y="3994150"/>
          <p14:tracePt t="236414" x="876300" y="4032250"/>
          <p14:tracePt t="236430" x="1028700" y="4083050"/>
          <p14:tracePt t="236447" x="1282700" y="4114800"/>
          <p14:tracePt t="236464" x="1593850" y="4152900"/>
          <p14:tracePt t="236480" x="2012950" y="4171950"/>
          <p14:tracePt t="236497" x="2425700" y="4171950"/>
          <p14:tracePt t="236514" x="2787650" y="4171950"/>
          <p14:tracePt t="236515" x="2965450" y="4171950"/>
          <p14:tracePt t="236531" x="3238500" y="4171950"/>
          <p14:tracePt t="236547" x="3441700" y="4140200"/>
          <p14:tracePt t="236564" x="3568700" y="4102100"/>
          <p14:tracePt t="236580" x="3670300" y="4064000"/>
          <p14:tracePt t="236597" x="3727450" y="4038600"/>
          <p14:tracePt t="236614" x="3790950" y="4006850"/>
          <p14:tracePt t="236630" x="3835400" y="3994150"/>
          <p14:tracePt t="236647" x="3854450" y="3975100"/>
          <p14:tracePt t="236664" x="3854450" y="3968750"/>
          <p14:tracePt t="236680" x="3854450" y="3962400"/>
          <p14:tracePt t="236697" x="3854450" y="3949700"/>
          <p14:tracePt t="236771" x="0" y="0"/>
        </p14:tracePtLst>
        <p14:tracePtLst>
          <p14:tracePt t="239939" x="2038350" y="3517900"/>
          <p14:tracePt t="239947" x="2025650" y="3505200"/>
          <p14:tracePt t="239963" x="2012950" y="3498850"/>
          <p14:tracePt t="239971" x="2012950" y="3492500"/>
          <p14:tracePt t="239980" x="1993900" y="3486150"/>
          <p14:tracePt t="239997" x="1968500" y="3467100"/>
          <p14:tracePt t="240013" x="1936750" y="3448050"/>
          <p14:tracePt t="240030" x="1905000" y="3429000"/>
          <p14:tracePt t="240047" x="1866900" y="3403600"/>
          <p14:tracePt t="240063" x="1847850" y="3397250"/>
          <p14:tracePt t="240080" x="1828800" y="3390900"/>
          <p14:tracePt t="240097" x="1822450" y="3390900"/>
          <p14:tracePt t="240114" x="1809750" y="3390900"/>
          <p14:tracePt t="240130" x="1758950" y="3390900"/>
          <p14:tracePt t="240147" x="1714500" y="3390900"/>
          <p14:tracePt t="240164" x="1676400" y="3403600"/>
          <p14:tracePt t="240180" x="1631950" y="3416300"/>
          <p14:tracePt t="240197" x="1593850" y="3441700"/>
          <p14:tracePt t="240214" x="1555750" y="3448050"/>
          <p14:tracePt t="240230" x="1536700" y="3467100"/>
          <p14:tracePt t="240247" x="1517650" y="3479800"/>
          <p14:tracePt t="240264" x="1498600" y="3498850"/>
          <p14:tracePt t="240280" x="1473200" y="3524250"/>
          <p14:tracePt t="240297" x="1460500" y="3543300"/>
          <p14:tracePt t="240314" x="1441450" y="3568700"/>
          <p14:tracePt t="240314" x="1435100" y="3575050"/>
          <p14:tracePt t="240330" x="1435100" y="3600450"/>
          <p14:tracePt t="240347" x="1435100" y="3619500"/>
          <p14:tracePt t="240363" x="1435100" y="3651250"/>
          <p14:tracePt t="240380" x="1428750" y="3676650"/>
          <p14:tracePt t="240397" x="1428750" y="3708400"/>
          <p14:tracePt t="240414" x="1428750" y="3733800"/>
          <p14:tracePt t="240430" x="1435100" y="3790950"/>
          <p14:tracePt t="240447" x="1460500" y="3835400"/>
          <p14:tracePt t="240464" x="1485900" y="3873500"/>
          <p14:tracePt t="240480" x="1511300" y="3911600"/>
          <p14:tracePt t="240497" x="1543050" y="3937000"/>
          <p14:tracePt t="240514" x="1574800" y="3956050"/>
          <p14:tracePt t="240515" x="1600200" y="3975100"/>
          <p14:tracePt t="240530" x="1657350" y="4013200"/>
          <p14:tracePt t="240547" x="1752600" y="4038600"/>
          <p14:tracePt t="240564" x="1879600" y="4076700"/>
          <p14:tracePt t="240580" x="1968500" y="4095750"/>
          <p14:tracePt t="240597" x="2038350" y="4102100"/>
          <p14:tracePt t="240614" x="2114550" y="4102100"/>
          <p14:tracePt t="240630" x="2152650" y="4102100"/>
          <p14:tracePt t="240647" x="2190750" y="4102100"/>
          <p14:tracePt t="240664" x="2209800" y="4083050"/>
          <p14:tracePt t="240680" x="2228850" y="4051300"/>
          <p14:tracePt t="240697" x="2247900" y="3994150"/>
          <p14:tracePt t="240714" x="2260600" y="3905250"/>
          <p14:tracePt t="240714" x="2279650" y="3860800"/>
          <p14:tracePt t="240731" x="2286000" y="3765550"/>
          <p14:tracePt t="240747" x="2305050" y="3689350"/>
          <p14:tracePt t="240764" x="2305050" y="3632200"/>
          <p14:tracePt t="240780" x="2305050" y="3575050"/>
          <p14:tracePt t="240797" x="2305050" y="3524250"/>
          <p14:tracePt t="240814" x="2292350" y="3460750"/>
          <p14:tracePt t="240830" x="2247900" y="3371850"/>
          <p14:tracePt t="240847" x="2228850" y="3314700"/>
          <p14:tracePt t="240864" x="2209800" y="3282950"/>
          <p14:tracePt t="240880" x="2184400" y="3232150"/>
          <p14:tracePt t="240897" x="2152650" y="3187700"/>
          <p14:tracePt t="240914" x="2114550" y="3143250"/>
          <p14:tracePt t="240915" x="2095500" y="3124200"/>
          <p14:tracePt t="240931" x="2032000" y="3086100"/>
          <p14:tracePt t="240947" x="1968500" y="3054350"/>
          <p14:tracePt t="240964" x="1911350" y="3041650"/>
          <p14:tracePt t="240980" x="1841500" y="3028950"/>
          <p14:tracePt t="240997" x="1784350" y="3028950"/>
          <p14:tracePt t="241014" x="1727200" y="3028950"/>
          <p14:tracePt t="241030" x="1670050" y="3028950"/>
          <p14:tracePt t="241047" x="1619250" y="3048000"/>
          <p14:tracePt t="241064" x="1555750" y="3079750"/>
          <p14:tracePt t="241080" x="1498600" y="3117850"/>
          <p14:tracePt t="241097" x="1428750" y="3162300"/>
          <p14:tracePt t="241114" x="1377950" y="3194050"/>
          <p14:tracePt t="241115" x="1352550" y="3219450"/>
          <p14:tracePt t="241130" x="1314450" y="3257550"/>
          <p14:tracePt t="241147" x="1289050" y="3295650"/>
          <p14:tracePt t="241164" x="1270000" y="3333750"/>
          <p14:tracePt t="241180" x="1244600" y="3384550"/>
          <p14:tracePt t="241197" x="1219200" y="3454400"/>
          <p14:tracePt t="241214" x="1212850" y="3536950"/>
          <p14:tracePt t="241230" x="1206500" y="3600450"/>
          <p14:tracePt t="241247" x="1206500" y="3651250"/>
          <p14:tracePt t="241263" x="1206500" y="3683000"/>
          <p14:tracePt t="241280" x="1206500" y="3708400"/>
          <p14:tracePt t="241297" x="1212850" y="3752850"/>
          <p14:tracePt t="241314" x="1225550" y="3784600"/>
          <p14:tracePt t="241330" x="1270000" y="3854450"/>
          <p14:tracePt t="241347" x="1301750" y="3892550"/>
          <p14:tracePt t="241364" x="1339850" y="3937000"/>
          <p14:tracePt t="241380" x="1390650" y="3981450"/>
          <p14:tracePt t="241397" x="1454150" y="4032250"/>
          <p14:tracePt t="241414" x="1511300" y="4070350"/>
          <p14:tracePt t="241430" x="1581150" y="4108450"/>
          <p14:tracePt t="241447" x="1657350" y="4152900"/>
          <p14:tracePt t="241464" x="1752600" y="4191000"/>
          <p14:tracePt t="241480" x="1860550" y="4203700"/>
          <p14:tracePt t="241497" x="1949450" y="4203700"/>
          <p14:tracePt t="241514" x="2044700" y="4203700"/>
          <p14:tracePt t="241530" x="2178050" y="4191000"/>
          <p14:tracePt t="241547" x="2260600" y="4152900"/>
          <p14:tracePt t="241564" x="2317750" y="4114800"/>
          <p14:tracePt t="241580" x="2381250" y="4051300"/>
          <p14:tracePt t="241597" x="2425700" y="3962400"/>
          <p14:tracePt t="241614" x="2451100" y="3854450"/>
          <p14:tracePt t="241631" x="2463800" y="3752850"/>
          <p14:tracePt t="241647" x="2476500" y="3683000"/>
          <p14:tracePt t="241664" x="2476500" y="3638550"/>
          <p14:tracePt t="241680" x="2476500" y="3600450"/>
          <p14:tracePt t="241697" x="2476500" y="3549650"/>
          <p14:tracePt t="241698" x="2470150" y="3530600"/>
          <p14:tracePt t="241714" x="2451100" y="3498850"/>
          <p14:tracePt t="241731" x="2374900" y="3378200"/>
          <p14:tracePt t="241747" x="2336800" y="3327400"/>
          <p14:tracePt t="241763" x="2286000" y="3270250"/>
          <p14:tracePt t="241780" x="2228850" y="3232150"/>
          <p14:tracePt t="241797" x="2152650" y="3187700"/>
          <p14:tracePt t="241814" x="2076450" y="3155950"/>
          <p14:tracePt t="241830" x="1987550" y="3130550"/>
          <p14:tracePt t="241847" x="1892300" y="3117850"/>
          <p14:tracePt t="241864" x="1809750" y="3117850"/>
          <p14:tracePt t="241880" x="1714500" y="3117850"/>
          <p14:tracePt t="241897" x="1651000" y="3117850"/>
          <p14:tracePt t="241914" x="1606550" y="3130550"/>
          <p14:tracePt t="241930" x="1524000" y="3155950"/>
          <p14:tracePt t="241947" x="1479550" y="3175000"/>
          <p14:tracePt t="241964" x="1416050" y="3225800"/>
          <p14:tracePt t="241980" x="1365250" y="3270250"/>
          <p14:tracePt t="241997" x="1333500" y="3302000"/>
          <p14:tracePt t="242014" x="1308100" y="3327400"/>
          <p14:tracePt t="242030" x="1295400" y="3359150"/>
          <p14:tracePt t="242047" x="1282700" y="3403600"/>
          <p14:tracePt t="242064" x="1270000" y="3454400"/>
          <p14:tracePt t="242080" x="1263650" y="3517900"/>
          <p14:tracePt t="242097" x="1263650" y="3587750"/>
          <p14:tracePt t="242099" x="1263650" y="3606800"/>
          <p14:tracePt t="242114" x="1263650" y="3638550"/>
          <p14:tracePt t="242130" x="1295400" y="3714750"/>
          <p14:tracePt t="242147" x="1301750" y="3746500"/>
          <p14:tracePt t="242164" x="1320800" y="3778250"/>
          <p14:tracePt t="242180" x="1346200" y="3810000"/>
          <p14:tracePt t="242197" x="1371600" y="3848100"/>
          <p14:tracePt t="242214" x="1397000" y="3879850"/>
          <p14:tracePt t="242231" x="1435100" y="3911600"/>
          <p14:tracePt t="242247" x="1492250" y="3956050"/>
          <p14:tracePt t="242264" x="1536700" y="3975100"/>
          <p14:tracePt t="242280" x="1593850" y="4013200"/>
          <p14:tracePt t="242297" x="1663700" y="4044950"/>
          <p14:tracePt t="242299" x="1695450" y="4070350"/>
          <p14:tracePt t="242314" x="1720850" y="4076700"/>
          <p14:tracePt t="242331" x="1803400" y="4102100"/>
          <p14:tracePt t="242347" x="1879600" y="4114800"/>
          <p14:tracePt t="242364" x="1930400" y="4114800"/>
          <p14:tracePt t="242380" x="1981200" y="4114800"/>
          <p14:tracePt t="242397" x="2044700" y="4114800"/>
          <p14:tracePt t="242414" x="2095500" y="4108450"/>
          <p14:tracePt t="242430" x="2159000" y="4070350"/>
          <p14:tracePt t="242447" x="2197100" y="4025900"/>
          <p14:tracePt t="242464" x="2228850" y="3968750"/>
          <p14:tracePt t="242480" x="2254250" y="3924300"/>
          <p14:tracePt t="242497" x="2260600" y="3886200"/>
          <p14:tracePt t="242514" x="2260600" y="3860800"/>
          <p14:tracePt t="242531" x="2260600" y="3822700"/>
          <p14:tracePt t="242547" x="2260600" y="3790950"/>
          <p14:tracePt t="242564" x="2241550" y="3740150"/>
          <p14:tracePt t="242580" x="2216150" y="3683000"/>
          <p14:tracePt t="242597" x="2203450" y="3651250"/>
          <p14:tracePt t="242613" x="2197100" y="3632200"/>
          <p14:tracePt t="242630" x="2184400" y="3600450"/>
          <p14:tracePt t="242647" x="2165350" y="3587750"/>
          <p14:tracePt t="242664" x="2120900" y="3549650"/>
          <p14:tracePt t="242681" x="2063750" y="3517900"/>
          <p14:tracePt t="242697" x="2000250" y="3492500"/>
          <p14:tracePt t="242714" x="1924050" y="3460750"/>
          <p14:tracePt t="242715" x="1860550" y="3435350"/>
          <p14:tracePt t="242731" x="1765300" y="3409950"/>
          <p14:tracePt t="242747" x="1644650" y="3390900"/>
          <p14:tracePt t="242764" x="1543050" y="3371850"/>
          <p14:tracePt t="242780" x="1435100" y="3365500"/>
          <p14:tracePt t="242797" x="1333500" y="3365500"/>
          <p14:tracePt t="242814" x="1250950" y="3365500"/>
          <p14:tracePt t="242830" x="1181100" y="3365500"/>
          <p14:tracePt t="242847" x="1111250" y="3384550"/>
          <p14:tracePt t="242864" x="1041400" y="3416300"/>
          <p14:tracePt t="242880" x="984250" y="3454400"/>
          <p14:tracePt t="242897" x="965200" y="3467100"/>
          <p14:tracePt t="242914" x="946150" y="3505200"/>
          <p14:tracePt t="242930" x="946150" y="3530600"/>
          <p14:tracePt t="242947" x="946150" y="3568700"/>
          <p14:tracePt t="242964" x="946150" y="3619500"/>
          <p14:tracePt t="242980" x="946150" y="3683000"/>
          <p14:tracePt t="242997" x="971550" y="3746500"/>
          <p14:tracePt t="243013" x="1003300" y="3822700"/>
          <p14:tracePt t="243030" x="1054100" y="3898900"/>
          <p14:tracePt t="243047" x="1130300" y="3975100"/>
          <p14:tracePt t="243063" x="1206500" y="4025900"/>
          <p14:tracePt t="243080" x="1308100" y="4064000"/>
          <p14:tracePt t="243097" x="1403350" y="4095750"/>
          <p14:tracePt t="243113" x="1479550" y="4102100"/>
          <p14:tracePt t="243115" x="1524000" y="4102100"/>
          <p14:tracePt t="243131" x="1619250" y="4102100"/>
          <p14:tracePt t="243147" x="1727200" y="4102100"/>
          <p14:tracePt t="243164" x="1822450" y="4089400"/>
          <p14:tracePt t="243180" x="1911350" y="4057650"/>
          <p14:tracePt t="243197" x="1987550" y="4019550"/>
          <p14:tracePt t="243213" x="2038350" y="3994150"/>
          <p14:tracePt t="243230" x="2076450" y="3956050"/>
          <p14:tracePt t="243247" x="2108200" y="3898900"/>
          <p14:tracePt t="243263" x="2120900" y="3822700"/>
          <p14:tracePt t="243280" x="2146300" y="3733800"/>
          <p14:tracePt t="243297" x="2171700" y="3676650"/>
          <p14:tracePt t="243314" x="2184400" y="3644900"/>
          <p14:tracePt t="243315" x="2190750" y="3632200"/>
          <p14:tracePt t="243330" x="2190750" y="3613150"/>
          <p14:tracePt t="243683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5" y="862012"/>
            <a:ext cx="7143750" cy="51339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36"/>
    </mc:Choice>
    <mc:Fallback xmlns="">
      <p:transition spd="slow" advTm="130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50" x="4502150" y="2749550"/>
          <p14:tracePt t="8282" x="4502150" y="2755900"/>
          <p14:tracePt t="8314" x="4495800" y="2755900"/>
          <p14:tracePt t="8354" x="4483100" y="2762250"/>
          <p14:tracePt t="8362" x="4470400" y="2781300"/>
          <p14:tracePt t="8373" x="4457700" y="2787650"/>
          <p14:tracePt t="8389" x="4419600" y="2819400"/>
          <p14:tracePt t="8406" x="4375150" y="2832100"/>
          <p14:tracePt t="8423" x="4305300" y="2838450"/>
          <p14:tracePt t="8439" x="4267200" y="2844800"/>
          <p14:tracePt t="8456" x="4235450" y="2844800"/>
          <p14:tracePt t="8473" x="4210050" y="2844800"/>
          <p14:tracePt t="8474" x="4203700" y="2844800"/>
          <p14:tracePt t="8490" x="4184650" y="2844800"/>
          <p14:tracePt t="8506" x="4133850" y="2825750"/>
          <p14:tracePt t="8523" x="4070350" y="2806700"/>
          <p14:tracePt t="8539" x="3981450" y="2768600"/>
          <p14:tracePt t="8556" x="3905250" y="2736850"/>
          <p14:tracePt t="8573" x="3854450" y="2711450"/>
          <p14:tracePt t="8589" x="3803650" y="2686050"/>
          <p14:tracePt t="8606" x="3771900" y="2660650"/>
          <p14:tracePt t="8623" x="3721100" y="2635250"/>
          <p14:tracePt t="8640" x="3651250" y="2603500"/>
          <p14:tracePt t="8656" x="3568700" y="2565400"/>
          <p14:tracePt t="8673" x="3492500" y="2520950"/>
          <p14:tracePt t="8673" x="3454400" y="2495550"/>
          <p14:tracePt t="8690" x="3378200" y="2457450"/>
          <p14:tracePt t="8706" x="3314700" y="2425700"/>
          <p14:tracePt t="8723" x="3263900" y="2393950"/>
          <p14:tracePt t="8739" x="3225800" y="2374900"/>
          <p14:tracePt t="8756" x="3181350" y="2349500"/>
          <p14:tracePt t="8773" x="3136900" y="2330450"/>
          <p14:tracePt t="8789" x="3092450" y="2305050"/>
          <p14:tracePt t="8806" x="3067050" y="2286000"/>
          <p14:tracePt t="8823" x="3041650" y="2260600"/>
          <p14:tracePt t="8839" x="3009900" y="2228850"/>
          <p14:tracePt t="8856" x="2984500" y="2216150"/>
          <p14:tracePt t="8873" x="2959100" y="2190750"/>
          <p14:tracePt t="8874" x="2952750" y="2184400"/>
          <p14:tracePt t="8889" x="2940050" y="2171700"/>
          <p14:tracePt t="8906" x="2933700" y="2159000"/>
          <p14:tracePt t="8923" x="2933700" y="2146300"/>
          <p14:tracePt t="8939" x="2933700" y="2127250"/>
          <p14:tracePt t="8956" x="2933700" y="2101850"/>
          <p14:tracePt t="8973" x="2933700" y="2082800"/>
          <p14:tracePt t="8989" x="2952750" y="2070100"/>
          <p14:tracePt t="9006" x="2978150" y="2051050"/>
          <p14:tracePt t="9023" x="3035300" y="2032000"/>
          <p14:tracePt t="9039" x="3092450" y="2012950"/>
          <p14:tracePt t="9056" x="3162300" y="1987550"/>
          <p14:tracePt t="9073" x="3251200" y="1987550"/>
          <p14:tracePt t="9074" x="3308350" y="1987550"/>
          <p14:tracePt t="9090" x="3378200" y="1987550"/>
          <p14:tracePt t="9106" x="3473450" y="2000250"/>
          <p14:tracePt t="9123" x="3556000" y="2025650"/>
          <p14:tracePt t="9139" x="3638550" y="2057400"/>
          <p14:tracePt t="9156" x="3714750" y="2095500"/>
          <p14:tracePt t="9173" x="3784600" y="2139950"/>
          <p14:tracePt t="9189" x="3873500" y="2190750"/>
          <p14:tracePt t="9206" x="3949700" y="2235200"/>
          <p14:tracePt t="9223" x="4013200" y="2286000"/>
          <p14:tracePt t="9239" x="4083050" y="2343150"/>
          <p14:tracePt t="9256" x="4171950" y="2393950"/>
          <p14:tracePt t="9273" x="4210050" y="2425700"/>
          <p14:tracePt t="9274" x="4229100" y="2432050"/>
          <p14:tracePt t="9290" x="4254500" y="2457450"/>
          <p14:tracePt t="9306" x="4273550" y="2482850"/>
          <p14:tracePt t="9323" x="4292600" y="2501900"/>
          <p14:tracePt t="9340" x="4324350" y="2546350"/>
          <p14:tracePt t="9356" x="4356100" y="2597150"/>
          <p14:tracePt t="9373" x="4387850" y="2641600"/>
          <p14:tracePt t="9389" x="4413250" y="2679700"/>
          <p14:tracePt t="9406" x="4438650" y="2705100"/>
          <p14:tracePt t="9423" x="4451350" y="2736850"/>
          <p14:tracePt t="9439" x="4464050" y="2743200"/>
          <p14:tracePt t="9457" x="4464050" y="2755900"/>
          <p14:tracePt t="9473" x="4464050" y="2762250"/>
          <p14:tracePt t="9490" x="4464050" y="2774950"/>
          <p14:tracePt t="9506" x="4457700" y="2787650"/>
          <p14:tracePt t="9523" x="4451350" y="2794000"/>
          <p14:tracePt t="9539" x="4445000" y="2794000"/>
          <p14:tracePt t="9556" x="0" y="0"/>
        </p14:tracePtLst>
        <p14:tracePtLst>
          <p14:tracePt t="10059" x="3733800" y="2736850"/>
          <p14:tracePt t="10074" x="3733800" y="2730500"/>
          <p14:tracePt t="10082" x="3759200" y="2705100"/>
          <p14:tracePt t="10090" x="3790950" y="2686050"/>
          <p14:tracePt t="10106" x="3848100" y="2603500"/>
          <p14:tracePt t="10123" x="3905250" y="2527300"/>
          <p14:tracePt t="10139" x="3949700" y="2463800"/>
          <p14:tracePt t="10156" x="3987800" y="2387600"/>
          <p14:tracePt t="10173" x="4006850" y="2336800"/>
          <p14:tracePt t="10189" x="4038600" y="2260600"/>
          <p14:tracePt t="10206" x="4064000" y="2184400"/>
          <p14:tracePt t="10223" x="4089400" y="2101850"/>
          <p14:tracePt t="10239" x="4102100" y="2057400"/>
          <p14:tracePt t="10256" x="4127500" y="2025650"/>
          <p14:tracePt t="10257" x="4133850" y="2012950"/>
          <p14:tracePt t="10273" x="4146550" y="2000250"/>
          <p14:tracePt t="10290" x="4171950" y="1949450"/>
          <p14:tracePt t="10306" x="4178300" y="1917700"/>
          <p14:tracePt t="10323" x="4197350" y="1860550"/>
          <p14:tracePt t="10339" x="4203700" y="1784350"/>
          <p14:tracePt t="10356" x="4210050" y="1727200"/>
          <p14:tracePt t="10373" x="4216400" y="1689100"/>
          <p14:tracePt t="10389" x="4216400" y="1663700"/>
          <p14:tracePt t="10406" x="4216400" y="1625600"/>
          <p14:tracePt t="10423" x="4216400" y="1606550"/>
          <p14:tracePt t="10439" x="4216400" y="1581150"/>
          <p14:tracePt t="10456" x="4203700" y="1568450"/>
          <p14:tracePt t="10458" x="4197350" y="1555750"/>
          <p14:tracePt t="10473" x="4191000" y="1549400"/>
          <p14:tracePt t="10489" x="4178300" y="1543050"/>
          <p14:tracePt t="10506" x="4165600" y="1530350"/>
          <p14:tracePt t="10523" x="4127500" y="1530350"/>
          <p14:tracePt t="10539" x="4089400" y="1530350"/>
          <p14:tracePt t="10556" x="4025900" y="1530350"/>
          <p14:tracePt t="10573" x="3968750" y="1530350"/>
          <p14:tracePt t="10589" x="3892550" y="1536700"/>
          <p14:tracePt t="10606" x="3816350" y="1574800"/>
          <p14:tracePt t="10623" x="3759200" y="1625600"/>
          <p14:tracePt t="10639" x="3702050" y="1701800"/>
          <p14:tracePt t="10656" x="3651250" y="1771650"/>
          <p14:tracePt t="10673" x="3619500" y="1822450"/>
          <p14:tracePt t="10690" x="3581400" y="1892300"/>
          <p14:tracePt t="10706" x="3575050" y="1936750"/>
          <p14:tracePt t="10723" x="3556000" y="1981200"/>
          <p14:tracePt t="10739" x="3543300" y="2032000"/>
          <p14:tracePt t="10756" x="3524250" y="2095500"/>
          <p14:tracePt t="10773" x="3486150" y="2171700"/>
          <p14:tracePt t="10789" x="3460750" y="2222500"/>
          <p14:tracePt t="10806" x="3435350" y="2266950"/>
          <p14:tracePt t="10823" x="3403600" y="2336800"/>
          <p14:tracePt t="10839" x="3371850" y="2413000"/>
          <p14:tracePt t="10856" x="3359150" y="2476500"/>
          <p14:tracePt t="10873" x="3340100" y="2540000"/>
          <p14:tracePt t="10890" x="3302000" y="2622550"/>
          <p14:tracePt t="10906" x="3282950" y="2679700"/>
          <p14:tracePt t="10923" x="3276600" y="2730500"/>
          <p14:tracePt t="10940" x="3257550" y="2762250"/>
          <p14:tracePt t="10956" x="3251200" y="2794000"/>
          <p14:tracePt t="10973" x="3238500" y="2819400"/>
          <p14:tracePt t="10989" x="3232150" y="2844800"/>
          <p14:tracePt t="11006" x="3219450" y="2876550"/>
          <p14:tracePt t="11023" x="3213100" y="2895600"/>
          <p14:tracePt t="11040" x="3200400" y="2927350"/>
          <p14:tracePt t="11056" x="3200400" y="2940050"/>
          <p14:tracePt t="11073" x="3200400" y="2978150"/>
          <p14:tracePt t="11090" x="3200400" y="2997200"/>
          <p14:tracePt t="11106" x="3200400" y="3009900"/>
          <p14:tracePt t="11122" x="3200400" y="3016250"/>
          <p14:tracePt t="11218" x="3206750" y="3022600"/>
          <p14:tracePt t="11227" x="3232150" y="3022600"/>
          <p14:tracePt t="11234" x="3257550" y="3022600"/>
          <p14:tracePt t="11244" x="3270250" y="3022600"/>
          <p14:tracePt t="11257" x="3295650" y="3016250"/>
          <p14:tracePt t="11274" x="3403600" y="2971800"/>
          <p14:tracePt t="11290" x="3441700" y="2940050"/>
          <p14:tracePt t="11306" x="3473450" y="2889250"/>
          <p14:tracePt t="11322" x="3505200" y="2819400"/>
          <p14:tracePt t="11339" x="3549650" y="2749550"/>
          <p14:tracePt t="11356" x="3581400" y="2686050"/>
          <p14:tracePt t="11373" x="3625850" y="2609850"/>
          <p14:tracePt t="11389" x="3663950" y="2546350"/>
          <p14:tracePt t="11406" x="3708400" y="2457450"/>
          <p14:tracePt t="11423" x="3746500" y="2393950"/>
          <p14:tracePt t="11439" x="3771900" y="2336800"/>
          <p14:tracePt t="11456" x="3803650" y="2286000"/>
          <p14:tracePt t="11473" x="3848100" y="2209800"/>
          <p14:tracePt t="11474" x="3860800" y="2178050"/>
          <p14:tracePt t="11489" x="3905250" y="2095500"/>
          <p14:tracePt t="11506" x="3930650" y="2032000"/>
          <p14:tracePt t="11523" x="3956050" y="1981200"/>
          <p14:tracePt t="11539" x="3956050" y="1949450"/>
          <p14:tracePt t="11556" x="3975100" y="1917700"/>
          <p14:tracePt t="11573" x="3981450" y="1885950"/>
          <p14:tracePt t="11589" x="4000500" y="1841500"/>
          <p14:tracePt t="11606" x="4013200" y="1790700"/>
          <p14:tracePt t="11623" x="4025900" y="1727200"/>
          <p14:tracePt t="11639" x="4032250" y="1689100"/>
          <p14:tracePt t="11656" x="4038600" y="1663700"/>
          <p14:tracePt t="11673" x="4038600" y="1644650"/>
          <p14:tracePt t="11674" x="4038600" y="1631950"/>
          <p14:tracePt t="11689" x="4038600" y="1619250"/>
          <p14:tracePt t="11706" x="4038600" y="1587500"/>
          <p14:tracePt t="11723" x="4038600" y="1549400"/>
          <p14:tracePt t="11739" x="4038600" y="1524000"/>
          <p14:tracePt t="11756" x="4038600" y="1504950"/>
          <p14:tracePt t="11773" x="4038600" y="1492250"/>
          <p14:tracePt t="11890" x="4038600" y="1485900"/>
          <p14:tracePt t="11898" x="4025900" y="1485900"/>
          <p14:tracePt t="11906" x="4006850" y="1485900"/>
          <p14:tracePt t="11923" x="3949700" y="1498600"/>
          <p14:tracePt t="11939" x="3867150" y="1549400"/>
          <p14:tracePt t="11956" x="3790950" y="1593850"/>
          <p14:tracePt t="11973" x="3721100" y="1644650"/>
          <p14:tracePt t="11989" x="3670300" y="1682750"/>
          <p14:tracePt t="12006" x="3638550" y="1733550"/>
          <p14:tracePt t="12023" x="3606800" y="1784350"/>
          <p14:tracePt t="12039" x="3587750" y="1816100"/>
          <p14:tracePt t="12056" x="3556000" y="1879600"/>
          <p14:tracePt t="12073" x="3549650" y="1917700"/>
          <p14:tracePt t="12074" x="3530600" y="1949450"/>
          <p14:tracePt t="12090" x="3524250" y="1981200"/>
          <p14:tracePt t="12106" x="3524250" y="2019300"/>
          <p14:tracePt t="12123" x="3511550" y="2057400"/>
          <p14:tracePt t="12140" x="3505200" y="2089150"/>
          <p14:tracePt t="12156" x="3505200" y="2114550"/>
          <p14:tracePt t="12173" x="3498850" y="2159000"/>
          <p14:tracePt t="12189" x="3486150" y="2184400"/>
          <p14:tracePt t="12206" x="3479800" y="2222500"/>
          <p14:tracePt t="12223" x="3460750" y="2260600"/>
          <p14:tracePt t="12239" x="3454400" y="2298700"/>
          <p14:tracePt t="12256" x="3435350" y="2349500"/>
          <p14:tracePt t="12273" x="3422650" y="2400300"/>
          <p14:tracePt t="12274" x="3422650" y="2425700"/>
          <p14:tracePt t="12290" x="3397250" y="2470150"/>
          <p14:tracePt t="12306" x="3378200" y="2520950"/>
          <p14:tracePt t="12323" x="3365500" y="2552700"/>
          <p14:tracePt t="12339" x="3340100" y="2590800"/>
          <p14:tracePt t="12356" x="3314700" y="2622550"/>
          <p14:tracePt t="12373" x="3302000" y="2647950"/>
          <p14:tracePt t="12389" x="3295650" y="2673350"/>
          <p14:tracePt t="12406" x="3276600" y="2711450"/>
          <p14:tracePt t="12423" x="3263900" y="2749550"/>
          <p14:tracePt t="12439" x="3251200" y="2787650"/>
          <p14:tracePt t="12464" x="3238500" y="2800350"/>
          <p14:tracePt t="12485" x="3232150" y="2832100"/>
          <p14:tracePt t="12491" x="3225800" y="2838450"/>
          <p14:tracePt t="12506" x="3225800" y="2857500"/>
          <p14:tracePt t="12523" x="3225800" y="2882900"/>
          <p14:tracePt t="12539" x="3225800" y="2901950"/>
          <p14:tracePt t="12556" x="3219450" y="2921000"/>
          <p14:tracePt t="12573" x="3219450" y="2946400"/>
          <p14:tracePt t="12589" x="3219450" y="2959100"/>
          <p14:tracePt t="12606" x="3219450" y="2984500"/>
          <p14:tracePt t="12623" x="3219450" y="2997200"/>
          <p14:tracePt t="12639" x="3219450" y="3016250"/>
          <p14:tracePt t="12657" x="3219450" y="3035300"/>
          <p14:tracePt t="12658" x="3232150" y="3060700"/>
          <p14:tracePt t="12674" x="3232150" y="3073400"/>
          <p14:tracePt t="12690" x="3232150" y="3079750"/>
          <p14:tracePt t="12778" x="0" y="0"/>
        </p14:tracePtLst>
        <p14:tracePtLst>
          <p14:tracePt t="14922" x="3619500" y="2330450"/>
          <p14:tracePt t="15059" x="3613150" y="2330450"/>
          <p14:tracePt t="15067" x="3594100" y="2349500"/>
          <p14:tracePt t="15074" x="3556000" y="2374900"/>
          <p14:tracePt t="15090" x="3416300" y="2425700"/>
          <p14:tracePt t="15106" x="3308350" y="2470150"/>
          <p14:tracePt t="15123" x="3206750" y="2527300"/>
          <p14:tracePt t="15139" x="3162300" y="2571750"/>
          <p14:tracePt t="15156" x="3111500" y="2628900"/>
          <p14:tracePt t="15173" x="3060700" y="2692400"/>
          <p14:tracePt t="15190" x="3003550" y="2743200"/>
          <p14:tracePt t="15206" x="2933700" y="2800350"/>
          <p14:tracePt t="15223" x="2863850" y="2844800"/>
          <p14:tracePt t="15240" x="2794000" y="2876550"/>
          <p14:tracePt t="15242" x="2762250" y="2895600"/>
          <p14:tracePt t="15256" x="2749550" y="2895600"/>
          <p14:tracePt t="15273" x="2743200" y="2901950"/>
          <p14:tracePt t="15274" x="2736850" y="2908300"/>
          <p14:tracePt t="15338" x="0" y="0"/>
        </p14:tracePtLst>
        <p14:tracePtLst>
          <p14:tracePt t="15915" x="2762250" y="3911600"/>
          <p14:tracePt t="15922" x="2762250" y="3956050"/>
          <p14:tracePt t="15930" x="2762250" y="3981450"/>
          <p14:tracePt t="15939" x="2762250" y="4006850"/>
          <p14:tracePt t="15956" x="2755900" y="4038600"/>
          <p14:tracePt t="15973" x="2755900" y="4057650"/>
          <p14:tracePt t="15990" x="2755900" y="4089400"/>
          <p14:tracePt t="16006" x="2762250" y="4114800"/>
          <p14:tracePt t="16154" x="0" y="0"/>
        </p14:tracePtLst>
        <p14:tracePtLst>
          <p14:tracePt t="18051" x="3302000" y="2184400"/>
          <p14:tracePt t="18058" x="3289300" y="2178050"/>
          <p14:tracePt t="18066" x="3282950" y="2171700"/>
          <p14:tracePt t="18074" x="3276600" y="2171700"/>
          <p14:tracePt t="18089" x="3257550" y="2159000"/>
          <p14:tracePt t="18106" x="3244850" y="2146300"/>
          <p14:tracePt t="18122" x="3232150" y="2139950"/>
          <p14:tracePt t="18139" x="3225800" y="2127250"/>
          <p14:tracePt t="18162" x="3213100" y="2120900"/>
          <p14:tracePt t="18330" x="3219450" y="2120900"/>
          <p14:tracePt t="18338" x="3257550" y="2133600"/>
          <p14:tracePt t="18346" x="3289300" y="2146300"/>
          <p14:tracePt t="18356" x="3333750" y="2171700"/>
          <p14:tracePt t="18373" x="3448050" y="2216150"/>
          <p14:tracePt t="18389" x="3575050" y="2279650"/>
          <p14:tracePt t="18406" x="3695700" y="2349500"/>
          <p14:tracePt t="18423" x="3803650" y="2406650"/>
          <p14:tracePt t="18439" x="3905250" y="2457450"/>
          <p14:tracePt t="18456" x="4006850" y="2514600"/>
          <p14:tracePt t="18473" x="4076700" y="2552700"/>
          <p14:tracePt t="18473" x="4095750" y="2571750"/>
          <p14:tracePt t="18489" x="4140200" y="2603500"/>
          <p14:tracePt t="18506" x="4171950" y="2622550"/>
          <p14:tracePt t="18523" x="4191000" y="2628900"/>
          <p14:tracePt t="18539" x="4210050" y="2635250"/>
          <p14:tracePt t="18634" x="4216400" y="2628900"/>
          <p14:tracePt t="18642" x="4203700" y="2597150"/>
          <p14:tracePt t="18650" x="4146550" y="2571750"/>
          <p14:tracePt t="18658" x="4114800" y="2546350"/>
          <p14:tracePt t="18673" x="4076700" y="2527300"/>
          <p14:tracePt t="18690" x="3911600" y="2451100"/>
          <p14:tracePt t="18706" x="3778250" y="2400300"/>
          <p14:tracePt t="18723" x="3676650" y="2349500"/>
          <p14:tracePt t="18739" x="3562350" y="2305050"/>
          <p14:tracePt t="18756" x="3454400" y="2254250"/>
          <p14:tracePt t="18773" x="3352800" y="2216150"/>
          <p14:tracePt t="18789" x="3276600" y="2178050"/>
          <p14:tracePt t="18806" x="3219450" y="2152650"/>
          <p14:tracePt t="18823" x="3168650" y="2133600"/>
          <p14:tracePt t="18839" x="3111500" y="2114550"/>
          <p14:tracePt t="18856" x="3092450" y="2108200"/>
          <p14:tracePt t="18873" x="3073400" y="2108200"/>
          <p14:tracePt t="18874" x="3067050" y="2101850"/>
          <p14:tracePt t="19010" x="3067050" y="2108200"/>
          <p14:tracePt t="19018" x="3092450" y="2114550"/>
          <p14:tracePt t="19027" x="3130550" y="2139950"/>
          <p14:tracePt t="19039" x="3194050" y="2178050"/>
          <p14:tracePt t="19056" x="3409950" y="2266950"/>
          <p14:tracePt t="19073" x="3752850" y="2425700"/>
          <p14:tracePt t="19074" x="3930650" y="2489200"/>
          <p14:tracePt t="19090" x="4210050" y="2584450"/>
          <p14:tracePt t="19106" x="4387850" y="2641600"/>
          <p14:tracePt t="19123" x="4457700" y="2673350"/>
          <p14:tracePt t="19139" x="4483100" y="2698750"/>
          <p14:tracePt t="19156" x="4502150" y="2724150"/>
          <p14:tracePt t="19173" x="4521200" y="2743200"/>
          <p14:tracePt t="19189" x="4533900" y="2755900"/>
          <p14:tracePt t="19206" x="4540250" y="2762250"/>
          <p14:tracePt t="19306" x="4508500" y="2749550"/>
          <p14:tracePt t="19314" x="4483100" y="2724150"/>
          <p14:tracePt t="19323" x="4432300" y="2692400"/>
          <p14:tracePt t="19339" x="4279900" y="2597150"/>
          <p14:tracePt t="19357" x="4083050" y="2476500"/>
          <p14:tracePt t="19373" x="3860800" y="2355850"/>
          <p14:tracePt t="19390" x="3663950" y="2247900"/>
          <p14:tracePt t="19406" x="3511550" y="2152650"/>
          <p14:tracePt t="19423" x="3365500" y="2070100"/>
          <p14:tracePt t="19439" x="3251200" y="2000250"/>
          <p14:tracePt t="19456" x="3149600" y="1936750"/>
          <p14:tracePt t="19473" x="3054350" y="1892300"/>
          <p14:tracePt t="19490" x="2959100" y="1847850"/>
          <p14:tracePt t="19506" x="2952750" y="1847850"/>
          <p14:tracePt t="19674" x="3009900" y="1873250"/>
          <p14:tracePt t="19682" x="3079750" y="1885950"/>
          <p14:tracePt t="19690" x="3187700" y="1943100"/>
          <p14:tracePt t="19706" x="3359150" y="2019300"/>
          <p14:tracePt t="19723" x="3511550" y="2108200"/>
          <p14:tracePt t="19739" x="3632200" y="2178050"/>
          <p14:tracePt t="19756" x="3752850" y="2254250"/>
          <p14:tracePt t="19773" x="3867150" y="2324100"/>
          <p14:tracePt t="19790" x="3962400" y="2381250"/>
          <p14:tracePt t="19806" x="4019550" y="2419350"/>
          <p14:tracePt t="19823" x="4051300" y="2444750"/>
          <p14:tracePt t="19839" x="4064000" y="2457450"/>
          <p14:tracePt t="19856" x="4076700" y="2470150"/>
          <p14:tracePt t="19978" x="4025900" y="2451100"/>
          <p14:tracePt t="19986" x="3949700" y="2419350"/>
          <p14:tracePt t="19994" x="3860800" y="2381250"/>
          <p14:tracePt t="20006" x="3759200" y="2336800"/>
          <p14:tracePt t="20023" x="3606800" y="2273300"/>
          <p14:tracePt t="20039" x="3441700" y="2190750"/>
          <p14:tracePt t="20056" x="3308350" y="2120900"/>
          <p14:tracePt t="20057" x="3232150" y="2076450"/>
          <p14:tracePt t="20073" x="3175000" y="2044700"/>
          <p14:tracePt t="20074" x="3124200" y="2012950"/>
          <p14:tracePt t="20090" x="3035300" y="1962150"/>
          <p14:tracePt t="20106" x="2978150" y="1936750"/>
          <p14:tracePt t="20123" x="2959100" y="1924050"/>
          <p14:tracePt t="20258" x="2971800" y="1936750"/>
          <p14:tracePt t="20266" x="2997200" y="1962150"/>
          <p14:tracePt t="20274" x="3041650" y="1993900"/>
          <p14:tracePt t="20290" x="3149600" y="2051050"/>
          <p14:tracePt t="20306" x="3270250" y="2139950"/>
          <p14:tracePt t="20323" x="3416300" y="2222500"/>
          <p14:tracePt t="20339" x="3549650" y="2305050"/>
          <p14:tracePt t="20356" x="3683000" y="2381250"/>
          <p14:tracePt t="20373" x="3829050" y="2457450"/>
          <p14:tracePt t="20389" x="3962400" y="2520950"/>
          <p14:tracePt t="20406" x="4057650" y="2559050"/>
          <p14:tracePt t="20423" x="4102100" y="2590800"/>
          <p14:tracePt t="20439" x="4133850" y="2609850"/>
          <p14:tracePt t="20456" x="4140200" y="2609850"/>
          <p14:tracePt t="20554" x="4146550" y="2609850"/>
          <p14:tracePt t="20562" x="4127500" y="2597150"/>
          <p14:tracePt t="20573" x="4083050" y="2565400"/>
          <p14:tracePt t="20589" x="3937000" y="2489200"/>
          <p14:tracePt t="20606" x="3746500" y="2381250"/>
          <p14:tracePt t="20623" x="3543300" y="2260600"/>
          <p14:tracePt t="20639" x="3390900" y="2190750"/>
          <p14:tracePt t="20656" x="3276600" y="2133600"/>
          <p14:tracePt t="20657" x="3206750" y="2095500"/>
          <p14:tracePt t="20673" x="3143250" y="2063750"/>
          <p14:tracePt t="20690" x="3003550" y="1974850"/>
          <p14:tracePt t="20706" x="2921000" y="1949450"/>
          <p14:tracePt t="20723" x="2876550" y="1924050"/>
          <p14:tracePt t="20739" x="2863850" y="1924050"/>
          <p14:tracePt t="20914" x="2863850" y="1930400"/>
          <p14:tracePt t="20922" x="2895600" y="1955800"/>
          <p14:tracePt t="20930" x="2940050" y="1987550"/>
          <p14:tracePt t="20939" x="3009900" y="2019300"/>
          <p14:tracePt t="20956" x="3181350" y="2120900"/>
          <p14:tracePt t="20973" x="3359150" y="2190750"/>
          <p14:tracePt t="20989" x="3479800" y="2241550"/>
          <p14:tracePt t="21007" x="3581400" y="2298700"/>
          <p14:tracePt t="21023" x="3638550" y="2336800"/>
          <p14:tracePt t="21040" x="3702050" y="2374900"/>
          <p14:tracePt t="21056" x="3759200" y="2419350"/>
          <p14:tracePt t="21073" x="3822700" y="2438400"/>
          <p14:tracePt t="21073" x="3860800" y="2451100"/>
          <p14:tracePt t="21090" x="3943350" y="2476500"/>
          <p14:tracePt t="21106" x="3968750" y="2482850"/>
          <p14:tracePt t="21123" x="3994150" y="2489200"/>
          <p14:tracePt t="21139" x="4013200" y="2501900"/>
          <p14:tracePt t="21156" x="4038600" y="2508250"/>
          <p14:tracePt t="21173" x="4070350" y="2508250"/>
          <p14:tracePt t="21189" x="4095750" y="2508250"/>
          <p14:tracePt t="21206" x="4102100" y="2508250"/>
          <p14:tracePt t="21283" x="4102100" y="2495550"/>
          <p14:tracePt t="21290" x="4083050" y="2470150"/>
          <p14:tracePt t="21298" x="4044950" y="2438400"/>
          <p14:tracePt t="21307" x="4006850" y="2413000"/>
          <p14:tracePt t="21323" x="3924300" y="2349500"/>
          <p14:tracePt t="21339" x="3790950" y="2273300"/>
          <p14:tracePt t="21356" x="3644900" y="2203450"/>
          <p14:tracePt t="21373" x="3486150" y="2139950"/>
          <p14:tracePt t="21389" x="3314700" y="2070100"/>
          <p14:tracePt t="21406" x="3194050" y="2019300"/>
          <p14:tracePt t="21423" x="3098800" y="1981200"/>
          <p14:tracePt t="21439" x="3060700" y="1949450"/>
          <p14:tracePt t="21456" x="3035300" y="1936750"/>
          <p14:tracePt t="21473" x="3022600" y="1930400"/>
          <p14:tracePt t="21489" x="3016250" y="1917700"/>
          <p14:tracePt t="21506" x="3009900" y="1917700"/>
          <p14:tracePt t="21523" x="2997200" y="1917700"/>
          <p14:tracePt t="21682" x="2997200" y="1924050"/>
          <p14:tracePt t="21690" x="3035300" y="1936750"/>
          <p14:tracePt t="21698" x="3086100" y="1968500"/>
          <p14:tracePt t="21706" x="3143250" y="1993900"/>
          <p14:tracePt t="21723" x="3282950" y="2051050"/>
          <p14:tracePt t="21739" x="3397250" y="2095500"/>
          <p14:tracePt t="21756" x="3492500" y="2152650"/>
          <p14:tracePt t="21773" x="3568700" y="2197100"/>
          <p14:tracePt t="21789" x="3657600" y="2254250"/>
          <p14:tracePt t="21806" x="3746500" y="2305050"/>
          <p14:tracePt t="21823" x="3822700" y="2349500"/>
          <p14:tracePt t="21839" x="3879850" y="2387600"/>
          <p14:tracePt t="21856" x="3930650" y="2413000"/>
          <p14:tracePt t="21873" x="3968750" y="2438400"/>
          <p14:tracePt t="21874" x="3994150" y="2451100"/>
          <p14:tracePt t="21889" x="4019550" y="2470150"/>
          <p14:tracePt t="21906" x="4044950" y="2482850"/>
          <p14:tracePt t="21923" x="4064000" y="2489200"/>
          <p14:tracePt t="22946" x="0" y="0"/>
        </p14:tracePtLst>
        <p14:tracePtLst>
          <p14:tracePt t="23610" x="3651250" y="2228850"/>
          <p14:tracePt t="23851" x="3657600" y="2228850"/>
          <p14:tracePt t="23858" x="3657600" y="2235200"/>
          <p14:tracePt t="23866" x="3657600" y="2247900"/>
          <p14:tracePt t="23874" x="3644900" y="2260600"/>
          <p14:tracePt t="23890" x="3632200" y="2279650"/>
          <p14:tracePt t="23906" x="3619500" y="2305050"/>
          <p14:tracePt t="23923" x="3619500" y="2324100"/>
          <p14:tracePt t="23939" x="3613150" y="2343150"/>
          <p14:tracePt t="23956" x="3600450" y="2355850"/>
          <p14:tracePt t="23973" x="3600450" y="2362200"/>
          <p14:tracePt t="23989" x="3594100" y="2387600"/>
          <p14:tracePt t="24006" x="3575050" y="2406650"/>
          <p14:tracePt t="24023" x="3556000" y="2432050"/>
          <p14:tracePt t="24039" x="3543300" y="2451100"/>
          <p14:tracePt t="24056" x="3530600" y="2470150"/>
          <p14:tracePt t="24057" x="3530600" y="2476500"/>
          <p14:tracePt t="24073" x="3524250" y="2482850"/>
          <p14:tracePt t="24073" x="3511550" y="2501900"/>
          <p14:tracePt t="24090" x="3511550" y="2514600"/>
          <p14:tracePt t="24106" x="3498850" y="2527300"/>
          <p14:tracePt t="24123" x="3486150" y="2590800"/>
          <p14:tracePt t="24139" x="3460750" y="2679700"/>
          <p14:tracePt t="24156" x="3448050" y="2736850"/>
          <p14:tracePt t="24173" x="3441700" y="2774950"/>
          <p14:tracePt t="24189" x="3429000" y="2813050"/>
          <p14:tracePt t="24206" x="3422650" y="2838450"/>
          <p14:tracePt t="24223" x="3403600" y="2889250"/>
          <p14:tracePt t="24240" x="3378200" y="2940050"/>
          <p14:tracePt t="24256" x="3365500" y="2978150"/>
          <p14:tracePt t="24274" x="3333750" y="3048000"/>
          <p14:tracePt t="24290" x="3314700" y="3086100"/>
          <p14:tracePt t="24306" x="3295650" y="3143250"/>
          <p14:tracePt t="24323" x="3282950" y="3181350"/>
          <p14:tracePt t="24339" x="3263900" y="3225800"/>
          <p14:tracePt t="24356" x="3232150" y="3276600"/>
          <p14:tracePt t="24373" x="3213100" y="3321050"/>
          <p14:tracePt t="24389" x="3187700" y="3371850"/>
          <p14:tracePt t="24406" x="3181350" y="3403600"/>
          <p14:tracePt t="24423" x="3155950" y="3454400"/>
          <p14:tracePt t="24439" x="3130550" y="3511550"/>
          <p14:tracePt t="24456" x="3079750" y="3606800"/>
          <p14:tracePt t="24473" x="3028950" y="3683000"/>
          <p14:tracePt t="24473" x="3003550" y="3727450"/>
          <p14:tracePt t="24490" x="2965450" y="3803650"/>
          <p14:tracePt t="24506" x="2921000" y="3886200"/>
          <p14:tracePt t="24523" x="2870200" y="3968750"/>
          <p14:tracePt t="24539" x="2838450" y="4032250"/>
          <p14:tracePt t="24556" x="2813050" y="4070350"/>
          <p14:tracePt t="24573" x="2794000" y="4108450"/>
          <p14:tracePt t="24589" x="2781300" y="4127500"/>
          <p14:tracePt t="24606" x="2762250" y="4165600"/>
          <p14:tracePt t="24623" x="2749550" y="4191000"/>
          <p14:tracePt t="24639" x="2724150" y="4229100"/>
          <p14:tracePt t="24656" x="2705100" y="4254500"/>
          <p14:tracePt t="24673" x="2686050" y="4279900"/>
          <p14:tracePt t="24673" x="2667000" y="4298950"/>
          <p14:tracePt t="24689" x="2641600" y="4337050"/>
          <p14:tracePt t="24706" x="2609850" y="4381500"/>
          <p14:tracePt t="24723" x="2571750" y="4432300"/>
          <p14:tracePt t="24739" x="2546350" y="4470400"/>
          <p14:tracePt t="24756" x="2514600" y="4521200"/>
          <p14:tracePt t="24773" x="2495550" y="4546600"/>
          <p14:tracePt t="24789" x="2476500" y="4572000"/>
          <p14:tracePt t="24806" x="2451100" y="4610100"/>
          <p14:tracePt t="24823" x="2444750" y="4622800"/>
          <p14:tracePt t="24839" x="2432050" y="4641850"/>
          <p14:tracePt t="24856" x="2425700" y="4654550"/>
          <p14:tracePt t="24874" x="2419350" y="4660900"/>
          <p14:tracePt t="24898" x="2413000" y="4673600"/>
          <p14:tracePt t="25154" x="2413000" y="4660900"/>
          <p14:tracePt t="25162" x="2425700" y="4629150"/>
          <p14:tracePt t="25172" x="2444750" y="4591050"/>
          <p14:tracePt t="25189" x="2476500" y="4527550"/>
          <p14:tracePt t="25206" x="2508250" y="4445000"/>
          <p14:tracePt t="25223" x="2520950" y="4387850"/>
          <p14:tracePt t="25239" x="2546350" y="4292600"/>
          <p14:tracePt t="25256" x="2584450" y="4171950"/>
          <p14:tracePt t="25273" x="2635250" y="4038600"/>
          <p14:tracePt t="25274" x="2647950" y="3975100"/>
          <p14:tracePt t="25290" x="2692400" y="3879850"/>
          <p14:tracePt t="25306" x="2736850" y="3784600"/>
          <p14:tracePt t="25323" x="2774950" y="3714750"/>
          <p14:tracePt t="25339" x="2838450" y="3619500"/>
          <p14:tracePt t="25356" x="2895600" y="3543300"/>
          <p14:tracePt t="25373" x="2940050" y="3479800"/>
          <p14:tracePt t="25389" x="2971800" y="3403600"/>
          <p14:tracePt t="25406" x="3016250" y="3314700"/>
          <p14:tracePt t="25423" x="3067050" y="3232150"/>
          <p14:tracePt t="25440" x="3117850" y="3155950"/>
          <p14:tracePt t="25456" x="3168650" y="3079750"/>
          <p14:tracePt t="25473" x="3238500" y="2984500"/>
          <p14:tracePt t="25474" x="3289300" y="2940050"/>
          <p14:tracePt t="25490" x="3352800" y="2844800"/>
          <p14:tracePt t="25506" x="3429000" y="2749550"/>
          <p14:tracePt t="25523" x="3486150" y="2673350"/>
          <p14:tracePt t="25539" x="3524250" y="2622550"/>
          <p14:tracePt t="25556" x="3556000" y="2565400"/>
          <p14:tracePt t="25573" x="3581400" y="2508250"/>
          <p14:tracePt t="25589" x="3619500" y="2438400"/>
          <p14:tracePt t="25606" x="3657600" y="2374900"/>
          <p14:tracePt t="25623" x="3702050" y="2286000"/>
          <p14:tracePt t="25639" x="3733800" y="2203450"/>
          <p14:tracePt t="25656" x="3759200" y="2165350"/>
          <p14:tracePt t="25673" x="3765550" y="2127250"/>
          <p14:tracePt t="25674" x="3778250" y="2114550"/>
          <p14:tracePt t="25690" x="3778250" y="2095500"/>
          <p14:tracePt t="25706" x="3784600" y="2089150"/>
          <p14:tracePt t="25818" x="0" y="0"/>
        </p14:tracePtLst>
        <p14:tracePtLst>
          <p14:tracePt t="32626" x="3676650" y="2241550"/>
          <p14:tracePt t="32916" x="3695700" y="2235200"/>
          <p14:tracePt t="32924" x="3721100" y="2203450"/>
          <p14:tracePt t="32931" x="3746500" y="2178050"/>
          <p14:tracePt t="32940" x="3759200" y="2165350"/>
          <p14:tracePt t="32956" x="3771900" y="2139950"/>
          <p14:tracePt t="32973" x="3784600" y="2127250"/>
          <p14:tracePt t="32994" x="3790950" y="2120900"/>
          <p14:tracePt t="33006" x="3790950" y="2114550"/>
          <p14:tracePt t="33023" x="3810000" y="2095500"/>
          <p14:tracePt t="33039" x="3835400" y="2070100"/>
          <p14:tracePt t="33056" x="3854450" y="2038350"/>
          <p14:tracePt t="33073" x="3860800" y="2032000"/>
          <p14:tracePt t="33090" x="3860800" y="2019300"/>
          <p14:tracePt t="33106" x="3867150" y="2006600"/>
          <p14:tracePt t="33130" x="3873500" y="2000250"/>
          <p14:tracePt t="33178" x="3873500" y="1993900"/>
          <p14:tracePt t="33234" x="3873500" y="2006600"/>
          <p14:tracePt t="33243" x="3873500" y="2019300"/>
          <p14:tracePt t="33251" x="3867150" y="2025650"/>
          <p14:tracePt t="33259" x="3848100" y="2051050"/>
          <p14:tracePt t="33273" x="3822700" y="2063750"/>
          <p14:tracePt t="33290" x="3765550" y="2108200"/>
          <p14:tracePt t="33306" x="3740150" y="2133600"/>
          <p14:tracePt t="33323" x="3721100" y="2165350"/>
          <p14:tracePt t="33339" x="3714750" y="2178050"/>
          <p14:tracePt t="33356" x="3708400" y="2197100"/>
          <p14:tracePt t="33373" x="3702050" y="2222500"/>
          <p14:tracePt t="33389" x="3695700" y="2228850"/>
          <p14:tracePt t="33406" x="3695700" y="2241550"/>
          <p14:tracePt t="33538" x="3689350" y="2241550"/>
          <p14:tracePt t="33554" x="3689350" y="2228850"/>
          <p14:tracePt t="33562" x="3702050" y="2209800"/>
          <p14:tracePt t="33573" x="3721100" y="2184400"/>
          <p14:tracePt t="33589" x="3765550" y="2139950"/>
          <p14:tracePt t="33606" x="3822700" y="2070100"/>
          <p14:tracePt t="33623" x="3854450" y="2025650"/>
          <p14:tracePt t="33639" x="3867150" y="2000250"/>
          <p14:tracePt t="33656" x="3873500" y="1981200"/>
          <p14:tracePt t="33673" x="3879850" y="1974850"/>
          <p14:tracePt t="33690" x="3898900" y="1943100"/>
          <p14:tracePt t="33706" x="3898900" y="1936750"/>
          <p14:tracePt t="33810" x="3898900" y="1949450"/>
          <p14:tracePt t="33818" x="3892550" y="1968500"/>
          <p14:tracePt t="33826" x="3854450" y="2006600"/>
          <p14:tracePt t="33839" x="3848100" y="2019300"/>
          <p14:tracePt t="33856" x="3803650" y="2076450"/>
          <p14:tracePt t="33873" x="3765550" y="2120900"/>
          <p14:tracePt t="33890" x="3746500" y="2152650"/>
          <p14:tracePt t="33906" x="3740150" y="2159000"/>
          <p14:tracePt t="34034" x="3740150" y="2139950"/>
          <p14:tracePt t="34043" x="3759200" y="2114550"/>
          <p14:tracePt t="34050" x="3771900" y="2082800"/>
          <p14:tracePt t="34059" x="3790950" y="2038350"/>
          <p14:tracePt t="34073" x="3797300" y="2025650"/>
          <p14:tracePt t="34090" x="3841750" y="1943100"/>
          <p14:tracePt t="34106" x="3854450" y="1924050"/>
          <p14:tracePt t="34123" x="3854450" y="1917700"/>
          <p14:tracePt t="34227" x="3841750" y="1936750"/>
          <p14:tracePt t="34234" x="3810000" y="1968500"/>
          <p14:tracePt t="34242" x="3784600" y="1987550"/>
          <p14:tracePt t="34256" x="3765550" y="2012950"/>
          <p14:tracePt t="34273" x="3727450" y="2057400"/>
          <p14:tracePt t="34273" x="3714750" y="2063750"/>
          <p14:tracePt t="34290" x="3695700" y="2089150"/>
          <p14:tracePt t="34306" x="3695700" y="2095500"/>
          <p14:tracePt t="34477" x="3702050" y="2082800"/>
          <p14:tracePt t="34483" x="3733800" y="2057400"/>
          <p14:tracePt t="34493" x="3752850" y="2032000"/>
          <p14:tracePt t="34506" x="3790950" y="2006600"/>
          <p14:tracePt t="34523" x="3816350" y="1987550"/>
          <p14:tracePt t="34539" x="3829050" y="1974850"/>
          <p14:tracePt t="34634" x="3829050" y="1981200"/>
          <p14:tracePt t="34642" x="3829050" y="2000250"/>
          <p14:tracePt t="34650" x="3822700" y="2032000"/>
          <p14:tracePt t="34658" x="3803650" y="2070100"/>
          <p14:tracePt t="34673" x="3790950" y="2082800"/>
          <p14:tracePt t="34690" x="3733800" y="2152650"/>
          <p14:tracePt t="34706" x="3714750" y="2184400"/>
          <p14:tracePt t="34723" x="3702050" y="2203450"/>
          <p14:tracePt t="34739" x="3695700" y="2209800"/>
          <p14:tracePt t="34842" x="3702050" y="2203450"/>
          <p14:tracePt t="34850" x="3714750" y="2178050"/>
          <p14:tracePt t="34858" x="3733800" y="2152650"/>
          <p14:tracePt t="34873" x="3759200" y="2120900"/>
          <p14:tracePt t="34889" x="3797300" y="2051050"/>
          <p14:tracePt t="34906" x="3822700" y="2006600"/>
          <p14:tracePt t="34923" x="3835400" y="1987550"/>
          <p14:tracePt t="35042" x="3822700" y="2006600"/>
          <p14:tracePt t="35050" x="3810000" y="2025650"/>
          <p14:tracePt t="35059" x="3784600" y="2051050"/>
          <p14:tracePt t="35073" x="3771900" y="2063750"/>
          <p14:tracePt t="35090" x="3733800" y="2108200"/>
          <p14:tracePt t="35106" x="3727450" y="2120900"/>
          <p14:tracePt t="35202" x="3733800" y="2120900"/>
          <p14:tracePt t="35211" x="3752850" y="2095500"/>
          <p14:tracePt t="35218" x="3778250" y="2051050"/>
          <p14:tracePt t="35227" x="3803650" y="2012950"/>
          <p14:tracePt t="35239" x="3829050" y="1987550"/>
          <p14:tracePt t="35257" x="3886200" y="1917700"/>
          <p14:tracePt t="35273" x="3905250" y="1885950"/>
          <p14:tracePt t="35290" x="3905250" y="1879600"/>
          <p14:tracePt t="35386" x="3905250" y="1898650"/>
          <p14:tracePt t="35395" x="3892550" y="1924050"/>
          <p14:tracePt t="35402" x="3873500" y="1955800"/>
          <p14:tracePt t="35410" x="3867150" y="1981200"/>
          <p14:tracePt t="35423" x="3835400" y="2012950"/>
          <p14:tracePt t="35439" x="3790950" y="2063750"/>
          <p14:tracePt t="35456" x="3752850" y="2101850"/>
          <p14:tracePt t="35473" x="3721100" y="2133600"/>
          <p14:tracePt t="35474" x="3721100" y="2146300"/>
          <p14:tracePt t="35489" x="3714750" y="2152650"/>
          <p14:tracePt t="35579" x="3714750" y="2139950"/>
          <p14:tracePt t="35586" x="3727450" y="2114550"/>
          <p14:tracePt t="35595" x="3759200" y="2076450"/>
          <p14:tracePt t="35606" x="3790950" y="2044700"/>
          <p14:tracePt t="35623" x="3848100" y="1968500"/>
          <p14:tracePt t="35640" x="3879850" y="1930400"/>
          <p14:tracePt t="35656" x="3886200" y="1911350"/>
          <p14:tracePt t="35673" x="3892550" y="1905000"/>
          <p14:tracePt t="35818" x="0" y="0"/>
        </p14:tracePtLst>
        <p14:tracePtLst>
          <p14:tracePt t="36436" x="3721100" y="2216150"/>
          <p14:tracePt t="36522" x="3714750" y="2216150"/>
          <p14:tracePt t="36530" x="3702050" y="2216150"/>
          <p14:tracePt t="36539" x="3689350" y="2209800"/>
          <p14:tracePt t="36556" x="3663950" y="2203450"/>
          <p14:tracePt t="36573" x="3632200" y="2184400"/>
          <p14:tracePt t="36589" x="3625850" y="2184400"/>
          <p14:tracePt t="36898" x="3632200" y="2184400"/>
          <p14:tracePt t="36906" x="3670300" y="2184400"/>
          <p14:tracePt t="36914" x="3708400" y="2184400"/>
          <p14:tracePt t="36923" x="3752850" y="2184400"/>
          <p14:tracePt t="36939" x="3822700" y="2197100"/>
          <p14:tracePt t="36956" x="3854450" y="2216150"/>
          <p14:tracePt t="36973" x="3867150" y="2222500"/>
          <p14:tracePt t="36989" x="3873500" y="2222500"/>
          <p14:tracePt t="37006" x="3873500" y="2228850"/>
          <p14:tracePt t="37023" x="3886200" y="2235200"/>
          <p14:tracePt t="37039" x="3898900" y="2235200"/>
          <p14:tracePt t="37056" x="3905250" y="2241550"/>
          <p14:tracePt t="37073" x="3911600" y="2241550"/>
          <p14:tracePt t="37146" x="3917950" y="2241550"/>
          <p14:tracePt t="37186" x="3892550" y="2228850"/>
          <p14:tracePt t="37194" x="3860800" y="2216150"/>
          <p14:tracePt t="37202" x="3835400" y="2209800"/>
          <p14:tracePt t="37211" x="3810000" y="2197100"/>
          <p14:tracePt t="37223" x="3771900" y="2184400"/>
          <p14:tracePt t="37239" x="3733800" y="2165350"/>
          <p14:tracePt t="37256" x="3702050" y="2152650"/>
          <p14:tracePt t="37257" x="3689350" y="2146300"/>
          <p14:tracePt t="37273" x="3683000" y="2139950"/>
          <p14:tracePt t="37273" x="3657600" y="2133600"/>
          <p14:tracePt t="37289" x="3632200" y="2127250"/>
          <p14:tracePt t="37306" x="3600450" y="2114550"/>
          <p14:tracePt t="37323" x="3562350" y="2101850"/>
          <p14:tracePt t="37339" x="3549650" y="2095500"/>
          <p14:tracePt t="37356" x="3543300" y="2095500"/>
          <p14:tracePt t="37386" x="3530600" y="2095500"/>
          <p14:tracePt t="37570" x="3549650" y="2101850"/>
          <p14:tracePt t="37578" x="3587750" y="2127250"/>
          <p14:tracePt t="37586" x="3606800" y="2139950"/>
          <p14:tracePt t="37594" x="3644900" y="2159000"/>
          <p14:tracePt t="37606" x="3676650" y="2171700"/>
          <p14:tracePt t="37623" x="3721100" y="2190750"/>
          <p14:tracePt t="37639" x="3765550" y="2203450"/>
          <p14:tracePt t="37656" x="3778250" y="2216150"/>
          <p14:tracePt t="37673" x="3784600" y="2216150"/>
          <p14:tracePt t="37842" x="3778250" y="2216150"/>
          <p14:tracePt t="37851" x="3746500" y="2216150"/>
          <p14:tracePt t="37858" x="3708400" y="2216150"/>
          <p14:tracePt t="37873" x="3657600" y="2209800"/>
          <p14:tracePt t="37890" x="3511550" y="2197100"/>
          <p14:tracePt t="37906" x="3441700" y="2190750"/>
          <p14:tracePt t="37923" x="3403600" y="2184400"/>
          <p14:tracePt t="37939" x="3403600" y="2178050"/>
          <p14:tracePt t="38170" x="0" y="0"/>
        </p14:tracePtLst>
        <p14:tracePtLst>
          <p14:tracePt t="48020" x="4076700" y="2032000"/>
          <p14:tracePt t="48058" x="4064000" y="2032000"/>
          <p14:tracePt t="48066" x="4064000" y="2006600"/>
          <p14:tracePt t="48074" x="4064000" y="2000250"/>
          <p14:tracePt t="48090" x="4064000" y="1968500"/>
          <p14:tracePt t="48106" x="4076700" y="1930400"/>
          <p14:tracePt t="48123" x="4089400" y="1879600"/>
          <p14:tracePt t="48139" x="4108450" y="1835150"/>
          <p14:tracePt t="48156" x="4121150" y="1790700"/>
          <p14:tracePt t="48173" x="4127500" y="1758950"/>
          <p14:tracePt t="48189" x="4127500" y="1727200"/>
          <p14:tracePt t="48206" x="4127500" y="1708150"/>
          <p14:tracePt t="48223" x="4127500" y="1695450"/>
          <p14:tracePt t="48290" x="4127500" y="1682750"/>
          <p14:tracePt t="48298" x="4108450" y="1663700"/>
          <p14:tracePt t="48306" x="4070350" y="1644650"/>
          <p14:tracePt t="48323" x="3994150" y="1625600"/>
          <p14:tracePt t="48339" x="3892550" y="1600200"/>
          <p14:tracePt t="48356" x="3803650" y="1568450"/>
          <p14:tracePt t="48373" x="3708400" y="1562100"/>
          <p14:tracePt t="48389" x="3619500" y="1543050"/>
          <p14:tracePt t="48406" x="3498850" y="1543050"/>
          <p14:tracePt t="48423" x="3365500" y="1543050"/>
          <p14:tracePt t="48439" x="3238500" y="1543050"/>
          <p14:tracePt t="48456" x="3136900" y="1549400"/>
          <p14:tracePt t="48473" x="3041650" y="1562100"/>
          <p14:tracePt t="48473" x="2997200" y="1581150"/>
          <p14:tracePt t="48489" x="2940050" y="1600200"/>
          <p14:tracePt t="48506" x="2895600" y="1638300"/>
          <p14:tracePt t="48523" x="2857500" y="1701800"/>
          <p14:tracePt t="48539" x="2813050" y="1784350"/>
          <p14:tracePt t="48556" x="2749550" y="1885950"/>
          <p14:tracePt t="48573" x="2711450" y="1962150"/>
          <p14:tracePt t="48589" x="2686050" y="2032000"/>
          <p14:tracePt t="48606" x="2686050" y="2082800"/>
          <p14:tracePt t="48623" x="2686050" y="2127250"/>
          <p14:tracePt t="48639" x="2698750" y="2178050"/>
          <p14:tracePt t="48656" x="2724150" y="2260600"/>
          <p14:tracePt t="48673" x="2755900" y="2362200"/>
          <p14:tracePt t="48674" x="2781300" y="2444750"/>
          <p14:tracePt t="48690" x="2806700" y="2603500"/>
          <p14:tracePt t="48706" x="2851150" y="2717800"/>
          <p14:tracePt t="48723" x="2882900" y="2813050"/>
          <p14:tracePt t="48739" x="2908300" y="2863850"/>
          <p14:tracePt t="48756" x="2946400" y="2908300"/>
          <p14:tracePt t="48773" x="3003550" y="2959100"/>
          <p14:tracePt t="48789" x="3073400" y="3022600"/>
          <p14:tracePt t="48806" x="3175000" y="3092450"/>
          <p14:tracePt t="48823" x="3289300" y="3168650"/>
          <p14:tracePt t="48839" x="3416300" y="3244850"/>
          <p14:tracePt t="48856" x="3562350" y="3302000"/>
          <p14:tracePt t="48873" x="3638550" y="3308350"/>
          <p14:tracePt t="48874" x="3708400" y="3321050"/>
          <p14:tracePt t="48889" x="3905250" y="3321050"/>
          <p14:tracePt t="48906" x="3994150" y="3295650"/>
          <p14:tracePt t="48923" x="4178300" y="3251200"/>
          <p14:tracePt t="48939" x="4260850" y="3213100"/>
          <p14:tracePt t="48956" x="4337050" y="3162300"/>
          <p14:tracePt t="48973" x="4375150" y="3086100"/>
          <p14:tracePt t="48989" x="4387850" y="2959100"/>
          <p14:tracePt t="49006" x="4406900" y="2851150"/>
          <p14:tracePt t="49023" x="4419600" y="2698750"/>
          <p14:tracePt t="49039" x="4419600" y="2559050"/>
          <p14:tracePt t="49057" x="4419600" y="2425700"/>
          <p14:tracePt t="49073" x="4419600" y="2324100"/>
          <p14:tracePt t="49090" x="4400550" y="2197100"/>
          <p14:tracePt t="49106" x="4362450" y="2108200"/>
          <p14:tracePt t="49123" x="4324350" y="2025650"/>
          <p14:tracePt t="49139" x="4286250" y="1943100"/>
          <p14:tracePt t="49156" x="4229100" y="1854200"/>
          <p14:tracePt t="49173" x="4152900" y="1778000"/>
          <p14:tracePt t="49189" x="4057650" y="1714500"/>
          <p14:tracePt t="49206" x="3968750" y="1670050"/>
          <p14:tracePt t="49223" x="3835400" y="1631950"/>
          <p14:tracePt t="49239" x="3683000" y="1593850"/>
          <p14:tracePt t="49256" x="3517900" y="1581150"/>
          <p14:tracePt t="49273" x="3384550" y="1581150"/>
          <p14:tracePt t="49290" x="3225800" y="1581150"/>
          <p14:tracePt t="49306" x="3117850" y="1606550"/>
          <p14:tracePt t="49323" x="3009900" y="1638300"/>
          <p14:tracePt t="49339" x="2927350" y="1682750"/>
          <p14:tracePt t="49356" x="2870200" y="1720850"/>
          <p14:tracePt t="49373" x="2832100" y="1758950"/>
          <p14:tracePt t="49389" x="2806700" y="1797050"/>
          <p14:tracePt t="49406" x="2781300" y="1841500"/>
          <p14:tracePt t="49423" x="2755900" y="1911350"/>
          <p14:tracePt t="49439" x="2730500" y="2000250"/>
          <p14:tracePt t="49456" x="2724150" y="2089150"/>
          <p14:tracePt t="49473" x="2724150" y="2184400"/>
          <p14:tracePt t="49490" x="2724150" y="2305050"/>
          <p14:tracePt t="49506" x="2755900" y="2381250"/>
          <p14:tracePt t="49523" x="2794000" y="2451100"/>
          <p14:tracePt t="49540" x="2832100" y="2514600"/>
          <p14:tracePt t="49556" x="2876550" y="2578100"/>
          <p14:tracePt t="49573" x="2927350" y="2628900"/>
          <p14:tracePt t="49589" x="2990850" y="2679700"/>
          <p14:tracePt t="49606" x="3067050" y="2730500"/>
          <p14:tracePt t="49623" x="3155950" y="2774950"/>
          <p14:tracePt t="49639" x="3257550" y="2838450"/>
          <p14:tracePt t="49656" x="3359150" y="2870200"/>
          <p14:tracePt t="49673" x="3435350" y="2895600"/>
          <p14:tracePt t="49690" x="3638550" y="2927350"/>
          <p14:tracePt t="49706" x="3771900" y="2940050"/>
          <p14:tracePt t="49723" x="3892550" y="2959100"/>
          <p14:tracePt t="49739" x="4000500" y="2959100"/>
          <p14:tracePt t="49756" x="4095750" y="2959100"/>
          <p14:tracePt t="49773" x="4178300" y="2921000"/>
          <p14:tracePt t="49789" x="4260850" y="2857500"/>
          <p14:tracePt t="49806" x="4330700" y="2794000"/>
          <p14:tracePt t="49823" x="4387850" y="2724150"/>
          <p14:tracePt t="49839" x="4425950" y="2647950"/>
          <p14:tracePt t="49856" x="4445000" y="2578100"/>
          <p14:tracePt t="49857" x="4445000" y="2533650"/>
          <p14:tracePt t="49873" x="4445000" y="2495550"/>
          <p14:tracePt t="49890" x="4445000" y="2406650"/>
          <p14:tracePt t="49906" x="4445000" y="2355850"/>
          <p14:tracePt t="49923" x="4445000" y="2317750"/>
          <p14:tracePt t="49939" x="4445000" y="2298700"/>
          <p14:tracePt t="50010" x="0" y="0"/>
        </p14:tracePtLst>
        <p14:tracePtLst>
          <p14:tracePt t="83139" x="3028950" y="2724150"/>
          <p14:tracePt t="83147" x="3009900" y="2730500"/>
          <p14:tracePt t="83156" x="2997200" y="2736850"/>
          <p14:tracePt t="83173" x="2978150" y="2743200"/>
          <p14:tracePt t="83189" x="2959100" y="2743200"/>
          <p14:tracePt t="83258" x="2959100" y="2749550"/>
          <p14:tracePt t="83266" x="2952750" y="2749550"/>
          <p14:tracePt t="83274" x="2946400" y="2755900"/>
          <p14:tracePt t="83290" x="2927350" y="2774950"/>
          <p14:tracePt t="83306" x="2882900" y="2800350"/>
          <p14:tracePt t="83323" x="2857500" y="2813050"/>
          <p14:tracePt t="83339" x="2844800" y="2813050"/>
          <p14:tracePt t="83402" x="2851150" y="2806700"/>
          <p14:tracePt t="83412" x="2882900" y="2781300"/>
          <p14:tracePt t="83418" x="2921000" y="2749550"/>
          <p14:tracePt t="83427" x="2978150" y="2711450"/>
          <p14:tracePt t="83439" x="3041650" y="2667000"/>
          <p14:tracePt t="83456" x="3244850" y="2565400"/>
          <p14:tracePt t="83473" x="3454400" y="2470150"/>
          <p14:tracePt t="83490" x="3727450" y="2324100"/>
          <p14:tracePt t="83506" x="3816350" y="2266950"/>
          <p14:tracePt t="83524" x="3854450" y="2247900"/>
          <p14:tracePt t="83586" x="3860800" y="2228850"/>
          <p14:tracePt t="83594" x="3886200" y="2184400"/>
          <p14:tracePt t="83602" x="3911600" y="2146300"/>
          <p14:tracePt t="83610" x="3937000" y="2120900"/>
          <p14:tracePt t="83623" x="3956050" y="2095500"/>
          <p14:tracePt t="83639" x="3994150" y="2051050"/>
          <p14:tracePt t="83642" x="4000500" y="2032000"/>
          <p14:tracePt t="83656" x="4019550" y="2019300"/>
          <p14:tracePt t="83674" x="4044950" y="1981200"/>
          <p14:tracePt t="83690" x="4057650" y="1955800"/>
          <p14:tracePt t="83707" x="4083050" y="1905000"/>
          <p14:tracePt t="83723" x="4102100" y="1847850"/>
          <p14:tracePt t="83739" x="4121150" y="1790700"/>
          <p14:tracePt t="83756" x="4127500" y="1765300"/>
          <p14:tracePt t="83773" x="4127500" y="1739900"/>
          <p14:tracePt t="83789" x="4127500" y="1733550"/>
          <p14:tracePt t="83806" x="4127500" y="1727200"/>
          <p14:tracePt t="83823" x="4127500" y="1708150"/>
          <p14:tracePt t="83839" x="4127500" y="1689100"/>
          <p14:tracePt t="83856" x="4127500" y="1670050"/>
          <p14:tracePt t="83873" x="4127500" y="1663700"/>
          <p14:tracePt t="83962" x="4127500" y="1670050"/>
          <p14:tracePt t="83971" x="4114800" y="1682750"/>
          <p14:tracePt t="83978" x="4095750" y="1708150"/>
          <p14:tracePt t="83989" x="4076700" y="1727200"/>
          <p14:tracePt t="84006" x="4019550" y="1803400"/>
          <p14:tracePt t="84023" x="3968750" y="1885950"/>
          <p14:tracePt t="84039" x="3917950" y="1974850"/>
          <p14:tracePt t="84056" x="3860800" y="2063750"/>
          <p14:tracePt t="84073" x="3803650" y="2139950"/>
          <p14:tracePt t="84073" x="3771900" y="2190750"/>
          <p14:tracePt t="84090" x="3695700" y="2286000"/>
          <p14:tracePt t="84106" x="3619500" y="2374900"/>
          <p14:tracePt t="84123" x="3543300" y="2489200"/>
          <p14:tracePt t="84139" x="3473450" y="2590800"/>
          <p14:tracePt t="84156" x="3403600" y="2667000"/>
          <p14:tracePt t="84173" x="3346450" y="2730500"/>
          <p14:tracePt t="84189" x="3308350" y="2774950"/>
          <p14:tracePt t="84206" x="3276600" y="2819400"/>
          <p14:tracePt t="84223" x="3244850" y="2857500"/>
          <p14:tracePt t="84239" x="3232150" y="2876550"/>
          <p14:tracePt t="84256" x="3232150" y="2882900"/>
          <p14:tracePt t="84306" x="0" y="0"/>
        </p14:tracePtLst>
        <p14:tracePtLst>
          <p14:tracePt t="84850" x="3016250" y="2089150"/>
          <p14:tracePt t="84970" x="3041650" y="2082800"/>
          <p14:tracePt t="84978" x="3105150" y="2101850"/>
          <p14:tracePt t="84989" x="3181350" y="2133600"/>
          <p14:tracePt t="85006" x="3371850" y="2209800"/>
          <p14:tracePt t="85023" x="3587750" y="2286000"/>
          <p14:tracePt t="85039" x="3746500" y="2349500"/>
          <p14:tracePt t="85056" x="3873500" y="2400300"/>
          <p14:tracePt t="85073" x="3968750" y="2451100"/>
          <p14:tracePt t="85074" x="4000500" y="2470150"/>
          <p14:tracePt t="85090" x="4070350" y="2514600"/>
          <p14:tracePt t="85106" x="4133850" y="2552700"/>
          <p14:tracePt t="85123" x="4197350" y="2578100"/>
          <p14:tracePt t="85139" x="4241800" y="2609850"/>
          <p14:tracePt t="85156" x="4286250" y="2616200"/>
          <p14:tracePt t="85173" x="4311650" y="2641600"/>
          <p14:tracePt t="85189" x="4330700" y="2641600"/>
          <p14:tracePt t="85314" x="0" y="0"/>
        </p14:tracePtLst>
        <p14:tracePtLst>
          <p14:tracePt t="85770" x="3949700" y="1682750"/>
          <p14:tracePt t="85802" x="3943350" y="1695450"/>
          <p14:tracePt t="85810" x="3930650" y="1739900"/>
          <p14:tracePt t="85823" x="3917950" y="1758950"/>
          <p14:tracePt t="85839" x="3879850" y="1835150"/>
          <p14:tracePt t="85856" x="3841750" y="1924050"/>
          <p14:tracePt t="85873" x="3790950" y="2032000"/>
          <p14:tracePt t="85890" x="3746500" y="2152650"/>
          <p14:tracePt t="85906" x="3727450" y="2209800"/>
          <p14:tracePt t="85923" x="3708400" y="2273300"/>
          <p14:tracePt t="85939" x="3695700" y="2330450"/>
          <p14:tracePt t="85956" x="3670300" y="2400300"/>
          <p14:tracePt t="85973" x="3638550" y="2463800"/>
          <p14:tracePt t="85990" x="3600450" y="2533650"/>
          <p14:tracePt t="86006" x="3575050" y="2597150"/>
          <p14:tracePt t="86023" x="3536950" y="2660650"/>
          <p14:tracePt t="86039" x="3498850" y="2743200"/>
          <p14:tracePt t="86056" x="3454400" y="2825750"/>
          <p14:tracePt t="86057" x="3435350" y="2857500"/>
          <p14:tracePt t="86073" x="3416300" y="2895600"/>
          <p14:tracePt t="86090" x="3352800" y="3016250"/>
          <p14:tracePt t="86106" x="3308350" y="3073400"/>
          <p14:tracePt t="86123" x="3289300" y="3111500"/>
          <p14:tracePt t="86139" x="3263900" y="3149600"/>
          <p14:tracePt t="86156" x="3257550" y="3149600"/>
          <p14:tracePt t="86314" x="0" y="0"/>
        </p14:tracePtLst>
        <p14:tracePtLst>
          <p14:tracePt t="93115" x="4800600" y="2292350"/>
          <p14:tracePt t="93122" x="4768850" y="2292350"/>
          <p14:tracePt t="93130" x="4737100" y="2279650"/>
          <p14:tracePt t="93139" x="4686300" y="2266950"/>
          <p14:tracePt t="93156" x="4591050" y="2260600"/>
          <p14:tracePt t="93173" x="4495800" y="2241550"/>
          <p14:tracePt t="93189" x="4425950" y="2235200"/>
          <p14:tracePt t="93206" x="4387850" y="2228850"/>
          <p14:tracePt t="93223" x="4381500" y="2228850"/>
          <p14:tracePt t="93239" x="4362450" y="2222500"/>
          <p14:tracePt t="93314" x="4356100" y="2222500"/>
          <p14:tracePt t="93322" x="4305300" y="2222500"/>
          <p14:tracePt t="93330" x="4222750" y="2197100"/>
          <p14:tracePt t="93339" x="4165600" y="2178050"/>
          <p14:tracePt t="93356" x="4025900" y="2146300"/>
          <p14:tracePt t="93373" x="3854450" y="2108200"/>
          <p14:tracePt t="93389" x="3683000" y="2095500"/>
          <p14:tracePt t="93406" x="3517900" y="2063750"/>
          <p14:tracePt t="93423" x="3340100" y="2032000"/>
          <p14:tracePt t="93439" x="3168650" y="2019300"/>
          <p14:tracePt t="93456" x="3016250" y="2000250"/>
          <p14:tracePt t="93473" x="2844800" y="1987550"/>
          <p14:tracePt t="93490" x="2736850" y="1962150"/>
          <p14:tracePt t="93506" x="2724150" y="1962150"/>
          <p14:tracePt t="93523" x="2717800" y="1962150"/>
          <p14:tracePt t="93562" x="2711450" y="1955800"/>
          <p14:tracePt t="93570" x="2686050" y="1943100"/>
          <p14:tracePt t="93578" x="2654300" y="1936750"/>
          <p14:tracePt t="93589" x="2641600" y="1936750"/>
          <p14:tracePt t="93606" x="2616200" y="1930400"/>
          <p14:tracePt t="93722" x="2628900" y="1936750"/>
          <p14:tracePt t="93730" x="2654300" y="1949450"/>
          <p14:tracePt t="93739" x="2686050" y="1968500"/>
          <p14:tracePt t="93756" x="2730500" y="1993900"/>
          <p14:tracePt t="93773" x="2768600" y="2006600"/>
          <p14:tracePt t="93789" x="2825750" y="2044700"/>
          <p14:tracePt t="93806" x="2895600" y="2082800"/>
          <p14:tracePt t="93823" x="2952750" y="2114550"/>
          <p14:tracePt t="93839" x="3022600" y="2152650"/>
          <p14:tracePt t="93856" x="3086100" y="2184400"/>
          <p14:tracePt t="93873" x="3130550" y="2197100"/>
          <p14:tracePt t="93873" x="3149600" y="2203450"/>
          <p14:tracePt t="93890" x="3175000" y="2216150"/>
          <p14:tracePt t="93906" x="3219450" y="2241550"/>
          <p14:tracePt t="93923" x="3276600" y="2266950"/>
          <p14:tracePt t="93939" x="3352800" y="2298700"/>
          <p14:tracePt t="93956" x="3409950" y="2317750"/>
          <p14:tracePt t="93973" x="3460750" y="2330450"/>
          <p14:tracePt t="93989" x="3530600" y="2349500"/>
          <p14:tracePt t="94006" x="3587750" y="2368550"/>
          <p14:tracePt t="94023" x="3632200" y="2381250"/>
          <p14:tracePt t="94039" x="3670300" y="2381250"/>
          <p14:tracePt t="94056" x="3695700" y="2381250"/>
          <p14:tracePt t="94073" x="3721100" y="2381250"/>
          <p14:tracePt t="94235" x="3695700" y="2362200"/>
          <p14:tracePt t="94242" x="3657600" y="2336800"/>
          <p14:tracePt t="94250" x="3600450" y="2311400"/>
          <p14:tracePt t="94258" x="3543300" y="2292350"/>
          <p14:tracePt t="94273" x="3505200" y="2266950"/>
          <p14:tracePt t="94290" x="3390900" y="2209800"/>
          <p14:tracePt t="94306" x="3340100" y="2178050"/>
          <p14:tracePt t="94323" x="3314700" y="2171700"/>
          <p14:tracePt t="94339" x="3289300" y="2152650"/>
          <p14:tracePt t="94356" x="3244850" y="2127250"/>
          <p14:tracePt t="94373" x="3194050" y="2095500"/>
          <p14:tracePt t="94389" x="3130550" y="2076450"/>
          <p14:tracePt t="94406" x="3048000" y="2044700"/>
          <p14:tracePt t="94423" x="2997200" y="2012950"/>
          <p14:tracePt t="94439" x="2984500" y="2006600"/>
          <p14:tracePt t="94579" x="3009900" y="2012950"/>
          <p14:tracePt t="94592" x="3022600" y="2025650"/>
          <p14:tracePt t="94606" x="3092450" y="2082800"/>
          <p14:tracePt t="94623" x="3181350" y="2139950"/>
          <p14:tracePt t="94639" x="3257550" y="2190750"/>
          <p14:tracePt t="94656" x="3340100" y="2273300"/>
          <p14:tracePt t="94673" x="3429000" y="2330450"/>
          <p14:tracePt t="94674" x="3448050" y="2349500"/>
          <p14:tracePt t="94690" x="3479800" y="2374900"/>
          <p14:tracePt t="94706" x="3498850" y="2387600"/>
          <p14:tracePt t="94723" x="3517900" y="2406650"/>
          <p14:tracePt t="94739" x="3530600" y="2419350"/>
          <p14:tracePt t="94756" x="3556000" y="2438400"/>
          <p14:tracePt t="94773" x="3562350" y="2438400"/>
          <p14:tracePt t="94794" x="3568700" y="2438400"/>
          <p14:tracePt t="94922" x="3556000" y="2438400"/>
          <p14:tracePt t="94930" x="3530600" y="2406650"/>
          <p14:tracePt t="94939" x="3498850" y="2368550"/>
          <p14:tracePt t="94956" x="3435350" y="2298700"/>
          <p14:tracePt t="94973" x="3365500" y="2235200"/>
          <p14:tracePt t="94989" x="3282950" y="2165350"/>
          <p14:tracePt t="95006" x="3213100" y="2114550"/>
          <p14:tracePt t="95023" x="3168650" y="2070100"/>
          <p14:tracePt t="95039" x="3117850" y="2032000"/>
          <p14:tracePt t="95056" x="3054350" y="1993900"/>
          <p14:tracePt t="95073" x="2990850" y="1962150"/>
          <p14:tracePt t="95074" x="2978150" y="1962150"/>
          <p14:tracePt t="95090" x="2952750" y="1943100"/>
          <p14:tracePt t="95106" x="2933700" y="1930400"/>
          <p14:tracePt t="95123" x="2927350" y="1930400"/>
          <p14:tracePt t="95291" x="2952750" y="1949450"/>
          <p14:tracePt t="95298" x="3016250" y="1974850"/>
          <p14:tracePt t="95306" x="3092450" y="2012950"/>
          <p14:tracePt t="95323" x="3295650" y="2095500"/>
          <p14:tracePt t="95339" x="3435350" y="2159000"/>
          <p14:tracePt t="95356" x="3505200" y="2197100"/>
          <p14:tracePt t="95373" x="3536950" y="2222500"/>
          <p14:tracePt t="95389" x="3549650" y="2228850"/>
          <p14:tracePt t="95406" x="3568700" y="2241550"/>
          <p14:tracePt t="95423" x="3587750" y="2247900"/>
          <p14:tracePt t="95439" x="3613150" y="2266950"/>
          <p14:tracePt t="95456" x="3663950" y="2292350"/>
          <p14:tracePt t="95474" x="3702050" y="2311400"/>
          <p14:tracePt t="95714" x="3683000" y="2292350"/>
          <p14:tracePt t="95722" x="3676650" y="2286000"/>
          <p14:tracePt t="95731" x="3657600" y="2279650"/>
          <p14:tracePt t="95740" x="3632200" y="2260600"/>
          <p14:tracePt t="95757" x="3619500" y="2254250"/>
          <p14:tracePt t="95773" x="3606800" y="2241550"/>
          <p14:tracePt t="96042" x="0" y="0"/>
        </p14:tracePtLst>
        <p14:tracePtLst>
          <p14:tracePt t="101420" x="4730750" y="2781300"/>
          <p14:tracePt t="101427" x="4737100" y="2781300"/>
          <p14:tracePt t="101450" x="4743450" y="2781300"/>
          <p14:tracePt t="101466" x="4749800" y="2781300"/>
          <p14:tracePt t="101474" x="4762500" y="2774950"/>
          <p14:tracePt t="101506" x="4768850" y="2774950"/>
          <p14:tracePt t="101594" x="4806950" y="2774950"/>
          <p14:tracePt t="101603" x="4838700" y="2774950"/>
          <p14:tracePt t="101611" x="4895850" y="2774950"/>
          <p14:tracePt t="101623" x="4940300" y="2774950"/>
          <p14:tracePt t="101640" x="4991100" y="2749550"/>
          <p14:tracePt t="101656" x="5010150" y="2736850"/>
          <p14:tracePt t="101690" x="5016500" y="2717800"/>
          <p14:tracePt t="101698" x="5003800" y="2698750"/>
          <p14:tracePt t="101707" x="4953000" y="2679700"/>
          <p14:tracePt t="101723" x="4889500" y="2667000"/>
          <p14:tracePt t="101739" x="4813300" y="2641600"/>
          <p14:tracePt t="101756" x="4749800" y="2616200"/>
          <p14:tracePt t="101773" x="4705350" y="2609850"/>
          <p14:tracePt t="101790" x="4692650" y="2597150"/>
          <p14:tracePt t="101806" x="4686300" y="2590800"/>
          <p14:tracePt t="101823" x="4667250" y="2578100"/>
          <p14:tracePt t="101840" x="4622800" y="2552700"/>
          <p14:tracePt t="101856" x="4495800" y="2533650"/>
          <p14:tracePt t="101873" x="4343400" y="2514600"/>
          <p14:tracePt t="101890" x="4152900" y="2489200"/>
          <p14:tracePt t="101906" x="4095750" y="2470150"/>
          <p14:tracePt t="101923" x="4076700" y="2457450"/>
          <p14:tracePt t="101962" x="4064000" y="2457450"/>
          <p14:tracePt t="101970" x="4013200" y="2457450"/>
          <p14:tracePt t="101978" x="3937000" y="2438400"/>
          <p14:tracePt t="101989" x="3867150" y="2413000"/>
          <p14:tracePt t="102006" x="3702050" y="2381250"/>
          <p14:tracePt t="102023" x="3606800" y="2355850"/>
          <p14:tracePt t="102039" x="3543300" y="2317750"/>
          <p14:tracePt t="102056" x="3517900" y="2298700"/>
          <p14:tracePt t="102073" x="3511550" y="2292350"/>
          <p14:tracePt t="102090" x="3498850" y="2273300"/>
          <p14:tracePt t="102106" x="3479800" y="2260600"/>
          <p14:tracePt t="102123" x="3435350" y="2235200"/>
          <p14:tracePt t="102139" x="3371850" y="2209800"/>
          <p14:tracePt t="102156" x="3333750" y="2184400"/>
          <p14:tracePt t="102173" x="3321050" y="2171700"/>
          <p14:tracePt t="102189" x="3314700" y="2159000"/>
          <p14:tracePt t="102206" x="3289300" y="2133600"/>
          <p14:tracePt t="102223" x="3251200" y="2108200"/>
          <p14:tracePt t="102239" x="3181350" y="2057400"/>
          <p14:tracePt t="102256" x="3136900" y="2032000"/>
          <p14:tracePt t="102273" x="3105150" y="2012950"/>
          <p14:tracePt t="102290" x="3079750" y="1993900"/>
          <p14:tracePt t="102306" x="3067050" y="1987550"/>
          <p14:tracePt t="102410" x="3105150" y="1993900"/>
          <p14:tracePt t="102418" x="3143250" y="2006600"/>
          <p14:tracePt t="102426" x="3194050" y="2019300"/>
          <p14:tracePt t="102439" x="3251200" y="2038350"/>
          <p14:tracePt t="102457" x="3340100" y="2076450"/>
          <p14:tracePt t="102461" x="3371850" y="2089150"/>
          <p14:tracePt t="102473" x="3397250" y="2101850"/>
          <p14:tracePt t="102490" x="3448050" y="2133600"/>
          <p14:tracePt t="102506" x="3473450" y="2159000"/>
          <p14:tracePt t="102523" x="3517900" y="2190750"/>
          <p14:tracePt t="102539" x="3562350" y="2222500"/>
          <p14:tracePt t="102556" x="3600450" y="2241550"/>
          <p14:tracePt t="102573" x="3606800" y="2254250"/>
          <p14:tracePt t="102606" x="3619500" y="2254250"/>
          <p14:tracePt t="102639" x="3638550" y="2266950"/>
          <p14:tracePt t="102656" x="3657600" y="2279650"/>
          <p14:tracePt t="102673" x="3676650" y="2298700"/>
          <p14:tracePt t="102690" x="3702050" y="2330450"/>
          <p14:tracePt t="102706" x="3714750" y="2336800"/>
          <p14:tracePt t="102778" x="3702050" y="2311400"/>
          <p14:tracePt t="102786" x="3683000" y="2298700"/>
          <p14:tracePt t="102794" x="3657600" y="2286000"/>
          <p14:tracePt t="102807" x="3638550" y="2266950"/>
          <p14:tracePt t="102823" x="3606800" y="2247900"/>
          <p14:tracePt t="102839" x="3562350" y="2222500"/>
          <p14:tracePt t="102856" x="3511550" y="2197100"/>
          <p14:tracePt t="102873" x="3460750" y="2165350"/>
          <p14:tracePt t="102890" x="3378200" y="2095500"/>
          <p14:tracePt t="102906" x="3321050" y="2070100"/>
          <p14:tracePt t="102923" x="3282950" y="2051050"/>
          <p14:tracePt t="102939" x="3251200" y="2025650"/>
          <p14:tracePt t="102956" x="3225800" y="2006600"/>
          <p14:tracePt t="102973" x="3200400" y="1987550"/>
          <p14:tracePt t="102989" x="3194050" y="1987550"/>
          <p14:tracePt t="103006" x="3175000" y="1974850"/>
          <p14:tracePt t="103023" x="3149600" y="1962150"/>
          <p14:tracePt t="103039" x="3136900" y="1962150"/>
          <p14:tracePt t="103056" x="3124200" y="1949450"/>
          <p14:tracePt t="103073" x="3117850" y="1949450"/>
          <p14:tracePt t="103186" x="3117850" y="1955800"/>
          <p14:tracePt t="103195" x="3149600" y="1974850"/>
          <p14:tracePt t="103202" x="3168650" y="1987550"/>
          <p14:tracePt t="103210" x="3200400" y="2006600"/>
          <p14:tracePt t="103223" x="3232150" y="2025650"/>
          <p14:tracePt t="103239" x="3314700" y="2070100"/>
          <p14:tracePt t="103256" x="3378200" y="2101850"/>
          <p14:tracePt t="103273" x="3448050" y="2133600"/>
          <p14:tracePt t="103274" x="3473450" y="2146300"/>
          <p14:tracePt t="103290" x="3492500" y="2165350"/>
          <p14:tracePt t="103306" x="3517900" y="2178050"/>
          <p14:tracePt t="103323" x="3543300" y="2197100"/>
          <p14:tracePt t="103339" x="3556000" y="2203450"/>
          <p14:tracePt t="103356" x="3568700" y="2216150"/>
          <p14:tracePt t="103373" x="3581400" y="2235200"/>
          <p14:tracePt t="103389" x="3587750" y="2241550"/>
          <p14:tracePt t="103406" x="3600450" y="2247900"/>
          <p14:tracePt t="103423" x="3606800" y="2254250"/>
          <p14:tracePt t="103466" x="3613150" y="2254250"/>
          <p14:tracePt t="103507" x="3619500" y="2247900"/>
          <p14:tracePt t="103514" x="3619500" y="2228850"/>
          <p14:tracePt t="103523" x="3613150" y="2197100"/>
          <p14:tracePt t="103539" x="3568700" y="2146300"/>
          <p14:tracePt t="103556" x="3511550" y="2089150"/>
          <p14:tracePt t="103573" x="3460750" y="2057400"/>
          <p14:tracePt t="103590" x="3435350" y="2038350"/>
          <p14:tracePt t="103606" x="3416300" y="2025650"/>
          <p14:tracePt t="103623" x="3397250" y="2012950"/>
          <p14:tracePt t="103639" x="3378200" y="2000250"/>
          <p14:tracePt t="103656" x="3365500" y="1987550"/>
          <p14:tracePt t="103673" x="3333750" y="1968500"/>
          <p14:tracePt t="103673" x="3327400" y="1968500"/>
          <p14:tracePt t="103690" x="3302000" y="1962150"/>
          <p14:tracePt t="103706" x="3282950" y="1949450"/>
          <p14:tracePt t="103723" x="3270250" y="1949450"/>
          <p14:tracePt t="103739" x="3257550" y="1943100"/>
          <p14:tracePt t="103756" x="3244850" y="1936750"/>
          <p14:tracePt t="103773" x="3232150" y="1936750"/>
          <p14:tracePt t="103789" x="3219450" y="1936750"/>
          <p14:tracePt t="103806" x="3213100" y="1936750"/>
          <p14:tracePt t="103826" x="3206750" y="1936750"/>
          <p14:tracePt t="103858" x="3200400" y="1936750"/>
          <p14:tracePt t="103866" x="3194050" y="1936750"/>
          <p14:tracePt t="103874" x="3187700" y="1936750"/>
          <p14:tracePt t="103906" x="3181350" y="1936750"/>
          <p14:tracePt t="103971" x="3168650" y="1936750"/>
          <p14:tracePt t="103980" x="3168650" y="1943100"/>
          <p14:tracePt t="103996" x="3168650" y="1955800"/>
          <p14:tracePt t="104007" x="3175000" y="1968500"/>
          <p14:tracePt t="104023" x="3194050" y="1987550"/>
          <p14:tracePt t="104039" x="3238500" y="2019300"/>
          <p14:tracePt t="104056" x="3295650" y="2038350"/>
          <p14:tracePt t="104073" x="3384550" y="2070100"/>
          <p14:tracePt t="104074" x="3429000" y="2076450"/>
          <p14:tracePt t="104090" x="3505200" y="2101850"/>
          <p14:tracePt t="104106" x="3562350" y="2127250"/>
          <p14:tracePt t="104123" x="3600450" y="2146300"/>
          <p14:tracePt t="104139" x="3651250" y="2178050"/>
          <p14:tracePt t="104156" x="3689350" y="2203450"/>
          <p14:tracePt t="104173" x="3727450" y="2222500"/>
          <p14:tracePt t="104189" x="3759200" y="2241550"/>
          <p14:tracePt t="104206" x="3778250" y="2247900"/>
          <p14:tracePt t="104223" x="3797300" y="2260600"/>
          <p14:tracePt t="104239" x="3803650" y="2266950"/>
          <p14:tracePt t="104256" x="3810000" y="2273300"/>
          <p14:tracePt t="104273" x="3829050" y="2286000"/>
          <p14:tracePt t="104275" x="3841750" y="2286000"/>
          <p14:tracePt t="104290" x="3854450" y="2298700"/>
          <p14:tracePt t="104562" x="3841750" y="2298700"/>
          <p14:tracePt t="104570" x="3816350" y="2298700"/>
          <p14:tracePt t="104578" x="3784600" y="2286000"/>
          <p14:tracePt t="104589" x="3759200" y="2273300"/>
          <p14:tracePt t="104606" x="3670300" y="2247900"/>
          <p14:tracePt t="104623" x="3575050" y="2209800"/>
          <p14:tracePt t="104639" x="3498850" y="2171700"/>
          <p14:tracePt t="104656" x="3467100" y="2159000"/>
          <p14:tracePt t="104673" x="3454400" y="2139950"/>
          <p14:tracePt t="104674" x="3441700" y="2133600"/>
          <p14:tracePt t="104690" x="3416300" y="2120900"/>
          <p14:tracePt t="104706" x="3378200" y="2095500"/>
          <p14:tracePt t="104723" x="3314700" y="2044700"/>
          <p14:tracePt t="104740" x="3244850" y="2006600"/>
          <p14:tracePt t="104756" x="3181350" y="1974850"/>
          <p14:tracePt t="104773" x="3117850" y="1943100"/>
          <p14:tracePt t="104789" x="3086100" y="1917700"/>
          <p14:tracePt t="104806" x="3022600" y="1873250"/>
          <p14:tracePt t="104823" x="3009900" y="1866900"/>
          <p14:tracePt t="104839" x="2984500" y="1841500"/>
          <p14:tracePt t="104856" x="2978150" y="1841500"/>
          <p14:tracePt t="105042" x="2984500" y="1847850"/>
          <p14:tracePt t="105050" x="2990850" y="1854200"/>
          <p14:tracePt t="105060" x="3016250" y="1879600"/>
          <p14:tracePt t="105073" x="3041650" y="1905000"/>
          <p14:tracePt t="105091" x="3143250" y="1974850"/>
          <p14:tracePt t="105106" x="3206750" y="2025650"/>
          <p14:tracePt t="105123" x="3257550" y="2057400"/>
          <p14:tracePt t="105139" x="3308350" y="2101850"/>
          <p14:tracePt t="105156" x="3365500" y="2133600"/>
          <p14:tracePt t="105173" x="3435350" y="2184400"/>
          <p14:tracePt t="105189" x="3486150" y="2222500"/>
          <p14:tracePt t="105206" x="3543300" y="2247900"/>
          <p14:tracePt t="105223" x="3568700" y="2266950"/>
          <p14:tracePt t="105239" x="3594100" y="2273300"/>
          <p14:tracePt t="105256" x="3606800" y="2286000"/>
          <p14:tracePt t="105273" x="3619500" y="2292350"/>
          <p14:tracePt t="105290" x="3638550" y="2305050"/>
          <p14:tracePt t="105426" x="3644900" y="2305050"/>
          <p14:tracePt t="105434" x="3651250" y="2305050"/>
          <p14:tracePt t="105459" x="3625850" y="2286000"/>
          <p14:tracePt t="105466" x="3606800" y="2273300"/>
          <p14:tracePt t="105474" x="3575050" y="2260600"/>
          <p14:tracePt t="105490" x="3498850" y="2222500"/>
          <p14:tracePt t="105506" x="3409950" y="2184400"/>
          <p14:tracePt t="105523" x="3359150" y="2159000"/>
          <p14:tracePt t="105539" x="3327400" y="2139950"/>
          <p14:tracePt t="105556" x="3282950" y="2114550"/>
          <p14:tracePt t="105573" x="3225800" y="2095500"/>
          <p14:tracePt t="105589" x="3168650" y="2070100"/>
          <p14:tracePt t="105606" x="3092450" y="2019300"/>
          <p14:tracePt t="105623" x="3028950" y="1981200"/>
          <p14:tracePt t="105639" x="2984500" y="1962150"/>
          <p14:tracePt t="105656" x="2978150" y="1949450"/>
          <p14:tracePt t="105673" x="2965450" y="1943100"/>
          <p14:tracePt t="105874" x="2990850" y="1962150"/>
          <p14:tracePt t="105883" x="3022600" y="1974850"/>
          <p14:tracePt t="105890" x="3060700" y="2000250"/>
          <p14:tracePt t="105906" x="3162300" y="2044700"/>
          <p14:tracePt t="105923" x="3257550" y="2101850"/>
          <p14:tracePt t="105939" x="3333750" y="2133600"/>
          <p14:tracePt t="105956" x="3365500" y="2165350"/>
          <p14:tracePt t="105973" x="3384550" y="2171700"/>
          <p14:tracePt t="105989" x="3390900" y="2178050"/>
          <p14:tracePt t="106006" x="3397250" y="2178050"/>
          <p14:tracePt t="106023" x="3397250" y="2184400"/>
          <p14:tracePt t="106074" x="3403600" y="2184400"/>
          <p14:tracePt t="106147" x="3409950" y="2184400"/>
          <p14:tracePt t="106154" x="3416300" y="2184400"/>
          <p14:tracePt t="106162" x="3422650" y="2184400"/>
          <p14:tracePt t="106186" x="3429000" y="2184400"/>
          <p14:tracePt t="106195" x="3422650" y="2171700"/>
          <p14:tracePt t="106206" x="3409950" y="2152650"/>
          <p14:tracePt t="106223" x="3359150" y="2120900"/>
          <p14:tracePt t="106239" x="3314700" y="2089150"/>
          <p14:tracePt t="106256" x="3282950" y="2057400"/>
          <p14:tracePt t="106257" x="3251200" y="2038350"/>
          <p14:tracePt t="106273" x="3213100" y="2006600"/>
          <p14:tracePt t="106273" x="3181350" y="1987550"/>
          <p14:tracePt t="106290" x="3130550" y="1955800"/>
          <p14:tracePt t="106306" x="3105150" y="1930400"/>
          <p14:tracePt t="106323" x="3086100" y="1924050"/>
          <p14:tracePt t="106499" x="3086100" y="1930400"/>
          <p14:tracePt t="106508" x="3111500" y="1955800"/>
          <p14:tracePt t="106515" x="3162300" y="1987550"/>
          <p14:tracePt t="106523" x="3213100" y="2025650"/>
          <p14:tracePt t="106539" x="3346450" y="2095500"/>
          <p14:tracePt t="106556" x="3486150" y="2171700"/>
          <p14:tracePt t="106573" x="3562350" y="2222500"/>
          <p14:tracePt t="106589" x="3619500" y="2254250"/>
          <p14:tracePt t="106606" x="3651250" y="2266950"/>
          <p14:tracePt t="106623" x="3676650" y="2279650"/>
          <p14:tracePt t="106639" x="3702050" y="2298700"/>
          <p14:tracePt t="106656" x="3727450" y="2317750"/>
          <p14:tracePt t="106673" x="3733800" y="2324100"/>
          <p14:tracePt t="106762" x="3740150" y="2324100"/>
          <p14:tracePt t="106778" x="3746500" y="2324100"/>
          <p14:tracePt t="106786" x="3746500" y="2311400"/>
          <p14:tracePt t="106794" x="3746500" y="2305050"/>
          <p14:tracePt t="106806" x="3746500" y="2292350"/>
          <p14:tracePt t="106823" x="3714750" y="2260600"/>
          <p14:tracePt t="106840" x="3663950" y="2216150"/>
          <p14:tracePt t="106856" x="3600450" y="2178050"/>
          <p14:tracePt t="106873" x="3556000" y="2146300"/>
          <p14:tracePt t="106890" x="3486150" y="2095500"/>
          <p14:tracePt t="106906" x="3429000" y="2057400"/>
          <p14:tracePt t="106923" x="3390900" y="2032000"/>
          <p14:tracePt t="106939" x="3371850" y="2019300"/>
          <p14:tracePt t="106956" x="3365500" y="2006600"/>
          <p14:tracePt t="107275" x="0" y="0"/>
        </p14:tracePtLst>
        <p14:tracePtLst>
          <p14:tracePt t="109002" x="3619500" y="2273300"/>
          <p14:tracePt t="109170" x="3606800" y="2273300"/>
          <p14:tracePt t="109178" x="3587750" y="2273300"/>
          <p14:tracePt t="109189" x="3575050" y="2266950"/>
          <p14:tracePt t="109206" x="3543300" y="2247900"/>
          <p14:tracePt t="109223" x="3498850" y="2235200"/>
          <p14:tracePt t="109239" x="3460750" y="2209800"/>
          <p14:tracePt t="109256" x="3409950" y="2178050"/>
          <p14:tracePt t="109258" x="3390900" y="2165350"/>
          <p14:tracePt t="109273" x="3371850" y="2152650"/>
          <p14:tracePt t="109290" x="3302000" y="2101850"/>
          <p14:tracePt t="109306" x="3263900" y="2082800"/>
          <p14:tracePt t="109323" x="3238500" y="2063750"/>
          <p14:tracePt t="109339" x="3232150" y="2057400"/>
          <p14:tracePt t="109356" x="3225800" y="2051050"/>
          <p14:tracePt t="109373" x="3219450" y="2038350"/>
          <p14:tracePt t="109389" x="3200400" y="2025650"/>
          <p14:tracePt t="109406" x="3187700" y="2019300"/>
          <p14:tracePt t="109423" x="3155950" y="2000250"/>
          <p14:tracePt t="109440" x="3130550" y="1981200"/>
          <p14:tracePt t="109456" x="3124200" y="1974850"/>
          <p14:tracePt t="109570" x="0" y="0"/>
        </p14:tracePtLst>
        <p14:tracePtLst>
          <p14:tracePt t="120316" x="3524250" y="2425700"/>
          <p14:tracePt t="120674" x="3511550" y="2413000"/>
          <p14:tracePt t="120682" x="3511550" y="2406650"/>
          <p14:tracePt t="120690" x="3511550" y="2400300"/>
          <p14:tracePt t="120706" x="3511550" y="2387600"/>
          <p14:tracePt t="120723" x="3511550" y="2381250"/>
          <p14:tracePt t="120739" x="3511550" y="2374900"/>
          <p14:tracePt t="120756" x="3511550" y="2368550"/>
          <p14:tracePt t="120773" x="3511550" y="2362200"/>
          <p14:tracePt t="120789" x="3511550" y="2355850"/>
          <p14:tracePt t="120806" x="3536950" y="2343150"/>
          <p14:tracePt t="120823" x="3562350" y="2336800"/>
          <p14:tracePt t="120839" x="3568700" y="2336800"/>
          <p14:tracePt t="120856" x="3575050" y="2330450"/>
          <p14:tracePt t="120874" x="3581400" y="2330450"/>
          <p14:tracePt t="120922" x="3606800" y="2330450"/>
          <p14:tracePt t="120930" x="3632200" y="2330450"/>
          <p14:tracePt t="120939" x="3651250" y="2330450"/>
          <p14:tracePt t="120956" x="3702050" y="2330450"/>
          <p14:tracePt t="120973" x="3746500" y="2330450"/>
          <p14:tracePt t="120989" x="3778250" y="2324100"/>
          <p14:tracePt t="121006" x="3790950" y="2324100"/>
          <p14:tracePt t="121136" x="3797300" y="2324100"/>
          <p14:tracePt t="121362" x="3784600" y="2324100"/>
          <p14:tracePt t="121370" x="3784600" y="2317750"/>
          <p14:tracePt t="121386" x="3771900" y="2311400"/>
          <p14:tracePt t="121402" x="3765550" y="2311400"/>
          <p14:tracePt t="121427" x="3759200" y="2305050"/>
          <p14:tracePt t="121442" x="3752850" y="2305050"/>
          <p14:tracePt t="121498" x="3746500" y="2305050"/>
          <p14:tracePt t="121506" x="3721100" y="2286000"/>
          <p14:tracePt t="121514" x="3708400" y="2279650"/>
          <p14:tracePt t="121523" x="3683000" y="2266950"/>
          <p14:tracePt t="121539" x="3657600" y="2260600"/>
          <p14:tracePt t="121556" x="3632200" y="2241550"/>
          <p14:tracePt t="121573" x="3619500" y="2241550"/>
          <p14:tracePt t="121589" x="3613150" y="2235200"/>
          <p14:tracePt t="121606" x="3600450" y="2235200"/>
          <p14:tracePt t="121624" x="3594100" y="2228850"/>
          <p14:tracePt t="121640" x="3575050" y="2222500"/>
          <p14:tracePt t="121657" x="3543300" y="2203450"/>
          <p14:tracePt t="121658" x="3524250" y="2190750"/>
          <p14:tracePt t="121673" x="3486150" y="2171700"/>
          <p14:tracePt t="121690" x="3416300" y="2139950"/>
          <p14:tracePt t="121706" x="3365500" y="2120900"/>
          <p14:tracePt t="121723" x="3314700" y="2101850"/>
          <p14:tracePt t="121739" x="3276600" y="2082800"/>
          <p14:tracePt t="121756" x="3251200" y="2070100"/>
          <p14:tracePt t="121773" x="3238500" y="2063750"/>
          <p14:tracePt t="121789" x="3206750" y="2057400"/>
          <p14:tracePt t="121806" x="3194050" y="2057400"/>
          <p14:tracePt t="121823" x="3149600" y="2044700"/>
          <p14:tracePt t="121839" x="3105150" y="2032000"/>
          <p14:tracePt t="121856" x="3067050" y="2019300"/>
          <p14:tracePt t="121873" x="3028950" y="2006600"/>
          <p14:tracePt t="121890" x="3003550" y="2006600"/>
          <p14:tracePt t="124099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Exercise</a:t>
            </a:r>
            <a:r>
              <a:rPr lang="it-IT" dirty="0" smtClean="0"/>
              <a:t>: </a:t>
            </a:r>
            <a:r>
              <a:rPr lang="it-IT" dirty="0" err="1" smtClean="0"/>
              <a:t>cable</a:t>
            </a:r>
            <a:r>
              <a:rPr lang="it-IT" dirty="0" smtClean="0"/>
              <a:t> robot with 2 </a:t>
            </a:r>
            <a:r>
              <a:rPr lang="it-IT" dirty="0" err="1" smtClean="0"/>
              <a:t>DoF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48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260648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Since virtual and elementary displacements coincide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836712"/>
            <a:ext cx="1619250" cy="685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1700808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According to the principle of virtual work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2276872"/>
            <a:ext cx="1876425" cy="361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2276872"/>
            <a:ext cx="1257300" cy="40005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 bwMode="auto">
          <a:xfrm>
            <a:off x="2987824" y="2276872"/>
            <a:ext cx="1080120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92"/>
    </mc:Choice>
    <mc:Fallback xmlns="">
      <p:transition spd="slow" advTm="82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52" x="1473200" y="1092200"/>
          <p14:tracePt t="5594" x="1460500" y="1092200"/>
          <p14:tracePt t="5610" x="1447800" y="1098550"/>
          <p14:tracePt t="5626" x="1435100" y="1098550"/>
          <p14:tracePt t="5634" x="1422400" y="1104900"/>
          <p14:tracePt t="5650" x="1409700" y="1104900"/>
          <p14:tracePt t="5666" x="1397000" y="1104900"/>
          <p14:tracePt t="5690" x="1390650" y="1104900"/>
          <p14:tracePt t="5706" x="1377950" y="1104900"/>
          <p14:tracePt t="5714" x="1371600" y="1111250"/>
          <p14:tracePt t="5729" x="1358900" y="1111250"/>
          <p14:tracePt t="5746" x="1339850" y="1117600"/>
          <p14:tracePt t="5762" x="1320800" y="1117600"/>
          <p14:tracePt t="5779" x="1314450" y="1123950"/>
          <p14:tracePt t="5796" x="1308100" y="1123950"/>
          <p14:tracePt t="5812" x="1301750" y="1123950"/>
          <p14:tracePt t="5829" x="1289050" y="1130300"/>
          <p14:tracePt t="5846" x="1276350" y="1130300"/>
          <p14:tracePt t="5862" x="1257300" y="1130300"/>
          <p14:tracePt t="5879" x="1231900" y="1143000"/>
          <p14:tracePt t="5896" x="1212850" y="1143000"/>
          <p14:tracePt t="5912" x="1200150" y="1143000"/>
          <p14:tracePt t="5914" x="1193800" y="1143000"/>
          <p14:tracePt t="5929" x="1181100" y="1143000"/>
          <p14:tracePt t="5946" x="1174750" y="1143000"/>
          <p14:tracePt t="5962" x="1155700" y="1143000"/>
          <p14:tracePt t="5979" x="1136650" y="1143000"/>
          <p14:tracePt t="5996" x="1117600" y="1143000"/>
          <p14:tracePt t="6012" x="1092200" y="1136650"/>
          <p14:tracePt t="6029" x="1073150" y="1136650"/>
          <p14:tracePt t="6046" x="1054100" y="1130300"/>
          <p14:tracePt t="6062" x="1047750" y="1123950"/>
          <p14:tracePt t="6079" x="1047750" y="1117600"/>
          <p14:tracePt t="6095" x="1035050" y="1111250"/>
          <p14:tracePt t="6097" x="1028700" y="1104900"/>
          <p14:tracePt t="6112" x="1028700" y="1098550"/>
          <p14:tracePt t="6129" x="1022350" y="1092200"/>
          <p14:tracePt t="6145" x="1016000" y="1079500"/>
          <p14:tracePt t="6162" x="1009650" y="1073150"/>
          <p14:tracePt t="6179" x="1009650" y="1066800"/>
          <p14:tracePt t="6195" x="1003300" y="1054100"/>
          <p14:tracePt t="6212" x="1003300" y="1047750"/>
          <p14:tracePt t="6229" x="1003300" y="1035050"/>
          <p14:tracePt t="6246" x="1009650" y="1022350"/>
          <p14:tracePt t="6262" x="1022350" y="1016000"/>
          <p14:tracePt t="6279" x="1054100" y="996950"/>
          <p14:tracePt t="6296" x="1085850" y="984250"/>
          <p14:tracePt t="6312" x="1123950" y="984250"/>
          <p14:tracePt t="6314" x="1149350" y="977900"/>
          <p14:tracePt t="6329" x="1181100" y="977900"/>
          <p14:tracePt t="6346" x="1219200" y="977900"/>
          <p14:tracePt t="6362" x="1250950" y="965200"/>
          <p14:tracePt t="6379" x="1263650" y="965200"/>
          <p14:tracePt t="6396" x="1282700" y="965200"/>
          <p14:tracePt t="6413" x="1289050" y="965200"/>
          <p14:tracePt t="6429" x="1308100" y="965200"/>
          <p14:tracePt t="6446" x="1352550" y="965200"/>
          <p14:tracePt t="6463" x="1403350" y="965200"/>
          <p14:tracePt t="6479" x="1441450" y="971550"/>
          <p14:tracePt t="6496" x="1460500" y="984250"/>
          <p14:tracePt t="6512" x="1479550" y="984250"/>
          <p14:tracePt t="6514" x="1479550" y="990600"/>
          <p14:tracePt t="6529" x="1492250" y="990600"/>
          <p14:tracePt t="6546" x="1498600" y="990600"/>
          <p14:tracePt t="6569" x="1511300" y="990600"/>
          <p14:tracePt t="6579" x="1511300" y="996950"/>
          <p14:tracePt t="6596" x="1517650" y="1003300"/>
          <p14:tracePt t="6617" x="1524000" y="1009650"/>
          <p14:tracePt t="6629" x="1530350" y="1016000"/>
          <p14:tracePt t="6646" x="1536700" y="1022350"/>
          <p14:tracePt t="6662" x="1543050" y="1028700"/>
          <p14:tracePt t="6730" x="1549400" y="1035050"/>
          <p14:tracePt t="6737" x="1549400" y="1041400"/>
          <p14:tracePt t="6746" x="1549400" y="1054100"/>
          <p14:tracePt t="6762" x="1549400" y="1066800"/>
          <p14:tracePt t="6779" x="1549400" y="1073150"/>
          <p14:tracePt t="6796" x="1549400" y="1085850"/>
          <p14:tracePt t="6812" x="1530350" y="1085850"/>
          <p14:tracePt t="6829" x="1511300" y="1085850"/>
          <p14:tracePt t="6846" x="1485900" y="1092200"/>
          <p14:tracePt t="6862" x="1454150" y="1104900"/>
          <p14:tracePt t="6879" x="1416050" y="1104900"/>
          <p14:tracePt t="6896" x="1397000" y="1104900"/>
          <p14:tracePt t="6912" x="1384300" y="1104900"/>
          <p14:tracePt t="6929" x="1352550" y="1104900"/>
          <p14:tracePt t="6945" x="1327150" y="1104900"/>
          <p14:tracePt t="6962" x="1289050" y="1104900"/>
          <p14:tracePt t="6979" x="1257300" y="1104900"/>
          <p14:tracePt t="6996" x="1231900" y="1098550"/>
          <p14:tracePt t="7012" x="1193800" y="1098550"/>
          <p14:tracePt t="7030" x="1174750" y="1092200"/>
          <p14:tracePt t="7046" x="1168400" y="1092200"/>
          <p14:tracePt t="7062" x="1155700" y="1092200"/>
          <p14:tracePt t="7079" x="1149350" y="1085850"/>
          <p14:tracePt t="7096" x="1136650" y="1085850"/>
          <p14:tracePt t="7112" x="1130300" y="1085850"/>
          <p14:tracePt t="7130" x="1117600" y="1079500"/>
          <p14:tracePt t="7146" x="1111250" y="1079500"/>
          <p14:tracePt t="7163" x="1104900" y="1079500"/>
          <p14:tracePt t="7179" x="1098550" y="1073150"/>
          <p14:tracePt t="7196" x="1092200" y="1066800"/>
          <p14:tracePt t="7213" x="1079500" y="1060450"/>
          <p14:tracePt t="7229" x="1066800" y="1047750"/>
          <p14:tracePt t="7246" x="1060450" y="1028700"/>
          <p14:tracePt t="7262" x="1060450" y="1016000"/>
          <p14:tracePt t="7279" x="1060450" y="1003300"/>
          <p14:tracePt t="7295" x="1060450" y="984250"/>
          <p14:tracePt t="7312" x="1066800" y="977900"/>
          <p14:tracePt t="7329" x="1098550" y="958850"/>
          <p14:tracePt t="7345" x="1123950" y="958850"/>
          <p14:tracePt t="7362" x="1149350" y="958850"/>
          <p14:tracePt t="7379" x="1162050" y="958850"/>
          <p14:tracePt t="7396" x="1187450" y="958850"/>
          <p14:tracePt t="7412" x="1219200" y="958850"/>
          <p14:tracePt t="7429" x="1231900" y="958850"/>
          <p14:tracePt t="7446" x="1250950" y="958850"/>
          <p14:tracePt t="7463" x="1263650" y="958850"/>
          <p14:tracePt t="7479" x="1276350" y="965200"/>
          <p14:tracePt t="7496" x="1289050" y="977900"/>
          <p14:tracePt t="7497" x="1301750" y="990600"/>
          <p14:tracePt t="7512" x="1314450" y="996950"/>
          <p14:tracePt t="7529" x="1377950" y="1041400"/>
          <p14:tracePt t="7546" x="1390650" y="1054100"/>
          <p14:tracePt t="7562" x="1403350" y="1066800"/>
          <p14:tracePt t="7617" x="1409700" y="1066800"/>
          <p14:tracePt t="7769" x="0" y="0"/>
        </p14:tracePtLst>
        <p14:tracePtLst>
          <p14:tracePt t="8163" x="1473200" y="1346200"/>
          <p14:tracePt t="8282" x="1460500" y="1358900"/>
          <p14:tracePt t="8289" x="1454150" y="1358900"/>
          <p14:tracePt t="8298" x="1441450" y="1365250"/>
          <p14:tracePt t="8312" x="1422400" y="1371600"/>
          <p14:tracePt t="8329" x="1365250" y="1384300"/>
          <p14:tracePt t="8346" x="1346200" y="1390650"/>
          <p14:tracePt t="8362" x="1327150" y="1397000"/>
          <p14:tracePt t="8379" x="1314450" y="1397000"/>
          <p14:tracePt t="8395" x="1289050" y="1403350"/>
          <p14:tracePt t="8412" x="1263650" y="1409700"/>
          <p14:tracePt t="8429" x="1219200" y="1409700"/>
          <p14:tracePt t="8446" x="1187450" y="1409700"/>
          <p14:tracePt t="8463" x="1162050" y="1409700"/>
          <p14:tracePt t="8479" x="1136650" y="1409700"/>
          <p14:tracePt t="8496" x="1123950" y="1409700"/>
          <p14:tracePt t="8512" x="1098550" y="1409700"/>
          <p14:tracePt t="8529" x="1066800" y="1403350"/>
          <p14:tracePt t="8546" x="1047750" y="1397000"/>
          <p14:tracePt t="8562" x="1022350" y="1384300"/>
          <p14:tracePt t="8579" x="1016000" y="1384300"/>
          <p14:tracePt t="8596" x="1009650" y="1377950"/>
          <p14:tracePt t="8612" x="990600" y="1365250"/>
          <p14:tracePt t="8629" x="984250" y="1358900"/>
          <p14:tracePt t="8645" x="977900" y="1358900"/>
          <p14:tracePt t="8662" x="971550" y="1352550"/>
          <p14:tracePt t="8679" x="965200" y="1346200"/>
          <p14:tracePt t="8696" x="952500" y="1333500"/>
          <p14:tracePt t="8713" x="952500" y="1327150"/>
          <p14:tracePt t="8746" x="952500" y="1320800"/>
          <p14:tracePt t="8793" x="952500" y="1314450"/>
          <p14:tracePt t="8801" x="952500" y="1308100"/>
          <p14:tracePt t="8812" x="958850" y="1295400"/>
          <p14:tracePt t="8829" x="1003300" y="1282700"/>
          <p14:tracePt t="8846" x="1060450" y="1270000"/>
          <p14:tracePt t="8862" x="1092200" y="1257300"/>
          <p14:tracePt t="8879" x="1104900" y="1257300"/>
          <p14:tracePt t="8896" x="1117600" y="1257300"/>
          <p14:tracePt t="8912" x="1123950" y="1257300"/>
          <p14:tracePt t="8914" x="1130300" y="1257300"/>
          <p14:tracePt t="8929" x="1149350" y="1257300"/>
          <p14:tracePt t="8946" x="1168400" y="1257300"/>
          <p14:tracePt t="8962" x="1187450" y="1257300"/>
          <p14:tracePt t="8979" x="1200150" y="1257300"/>
          <p14:tracePt t="8996" x="1212850" y="1257300"/>
          <p14:tracePt t="9012" x="1225550" y="1257300"/>
          <p14:tracePt t="9029" x="1244600" y="1257300"/>
          <p14:tracePt t="9062" x="1263650" y="1257300"/>
          <p14:tracePt t="9079" x="1270000" y="1257300"/>
          <p14:tracePt t="9096" x="1282700" y="1263650"/>
          <p14:tracePt t="9112" x="1289050" y="1276350"/>
          <p14:tracePt t="9129" x="1301750" y="1282700"/>
          <p14:tracePt t="9146" x="1314450" y="1295400"/>
          <p14:tracePt t="9162" x="1320800" y="1301750"/>
          <p14:tracePt t="9179" x="1327150" y="1308100"/>
          <p14:tracePt t="9201" x="1333500" y="1314450"/>
          <p14:tracePt t="9225" x="1339850" y="1320800"/>
          <p14:tracePt t="9243" x="1346200" y="1320800"/>
          <p14:tracePt t="9273" x="1346200" y="1327150"/>
          <p14:tracePt t="9337" x="1346200" y="1333500"/>
          <p14:tracePt t="9345" x="1346200" y="1339850"/>
          <p14:tracePt t="9361" x="1346200" y="1352550"/>
          <p14:tracePt t="9385" x="1346200" y="1358900"/>
          <p14:tracePt t="9393" x="1346200" y="1365250"/>
          <p14:tracePt t="9593" x="1339850" y="1371600"/>
          <p14:tracePt t="9609" x="1339850" y="1377950"/>
          <p14:tracePt t="9625" x="1333500" y="1384300"/>
          <p14:tracePt t="9641" x="1327150" y="1390650"/>
          <p14:tracePt t="9698" x="1320800" y="1390650"/>
          <p14:tracePt t="9714" x="1308100" y="1390650"/>
          <p14:tracePt t="9721" x="1308100" y="1397000"/>
          <p14:tracePt t="9737" x="1301750" y="1397000"/>
          <p14:tracePt t="9753" x="1289050" y="1397000"/>
          <p14:tracePt t="9786" x="1282700" y="1397000"/>
          <p14:tracePt t="9809" x="1270000" y="1397000"/>
          <p14:tracePt t="9817" x="1257300" y="1409700"/>
          <p14:tracePt t="9825" x="1250950" y="1409700"/>
          <p14:tracePt t="9834" x="1244600" y="1409700"/>
          <p14:tracePt t="9846" x="1225550" y="1416050"/>
          <p14:tracePt t="9862" x="1219200" y="1416050"/>
          <p14:tracePt t="9879" x="1206500" y="1416050"/>
          <p14:tracePt t="9895" x="1200150" y="1416050"/>
          <p14:tracePt t="9912" x="1187450" y="1416050"/>
          <p14:tracePt t="9929" x="1168400" y="1416050"/>
          <p14:tracePt t="9962" x="1162050" y="1416050"/>
          <p14:tracePt t="9979" x="1149350" y="1416050"/>
          <p14:tracePt t="9996" x="1143000" y="1416050"/>
          <p14:tracePt t="10017" x="1136650" y="1416050"/>
          <p14:tracePt t="10057" x="1130300" y="1416050"/>
          <p14:tracePt t="10066" x="1123950" y="1416050"/>
          <p14:tracePt t="10097" x="1111250" y="1416050"/>
          <p14:tracePt t="10121" x="1111250" y="1409700"/>
          <p14:tracePt t="10129" x="1104900" y="1409700"/>
          <p14:tracePt t="10154" x="1098550" y="1409700"/>
          <p14:tracePt t="10161" x="1092200" y="1409700"/>
          <p14:tracePt t="10178" x="1085850" y="1403350"/>
          <p14:tracePt t="10201" x="1073150" y="1397000"/>
          <p14:tracePt t="10225" x="1066800" y="1397000"/>
          <p14:tracePt t="10241" x="1060450" y="1390650"/>
          <p14:tracePt t="10265" x="1054100" y="1384300"/>
          <p14:tracePt t="10273" x="1047750" y="1377950"/>
          <p14:tracePt t="10298" x="1041400" y="1371600"/>
          <p14:tracePt t="10321" x="1041400" y="1352550"/>
          <p14:tracePt t="10345" x="1041400" y="1346200"/>
          <p14:tracePt t="10353" x="1028700" y="1339850"/>
          <p14:tracePt t="10362" x="1028700" y="1333500"/>
          <p14:tracePt t="10385" x="1028700" y="1327150"/>
          <p14:tracePt t="10396" x="1028700" y="1320800"/>
          <p14:tracePt t="10412" x="1028700" y="1308100"/>
          <p14:tracePt t="10430" x="1028700" y="1295400"/>
          <p14:tracePt t="10446" x="1035050" y="1289050"/>
          <p14:tracePt t="10463" x="1054100" y="1270000"/>
          <p14:tracePt t="10479" x="1066800" y="1263650"/>
          <p14:tracePt t="10496" x="1073150" y="1250950"/>
          <p14:tracePt t="10512" x="1085850" y="1250950"/>
          <p14:tracePt t="10529" x="1117600" y="1238250"/>
          <p14:tracePt t="10546" x="1143000" y="1231900"/>
          <p14:tracePt t="10562" x="1155700" y="1231900"/>
          <p14:tracePt t="10579" x="1174750" y="1231900"/>
          <p14:tracePt t="10596" x="1193800" y="1225550"/>
          <p14:tracePt t="10612" x="1206500" y="1225550"/>
          <p14:tracePt t="10629" x="1219200" y="1225550"/>
          <p14:tracePt t="10646" x="1231900" y="1225550"/>
          <p14:tracePt t="10662" x="1257300" y="1225550"/>
          <p14:tracePt t="10679" x="1276350" y="1225550"/>
          <p14:tracePt t="10696" x="1289050" y="1231900"/>
          <p14:tracePt t="10713" x="1314450" y="1238250"/>
          <p14:tracePt t="10729" x="1339850" y="1250950"/>
          <p14:tracePt t="10746" x="1358900" y="1263650"/>
          <p14:tracePt t="10762" x="1377950" y="1270000"/>
          <p14:tracePt t="10779" x="1377950" y="1276350"/>
          <p14:tracePt t="10801" x="1384300" y="1276350"/>
          <p14:tracePt t="10818" x="1390650" y="1282700"/>
          <p14:tracePt t="10829" x="1397000" y="1282700"/>
          <p14:tracePt t="10846" x="1409700" y="1295400"/>
          <p14:tracePt t="10862" x="1409700" y="1301750"/>
          <p14:tracePt t="10930" x="1416050" y="1308100"/>
          <p14:tracePt t="10937" x="1422400" y="1308100"/>
          <p14:tracePt t="10969" x="1422400" y="1314450"/>
          <p14:tracePt t="11073" x="1422400" y="1327150"/>
          <p14:tracePt t="11121" x="1422400" y="1333500"/>
          <p14:tracePt t="11153" x="1416050" y="1339850"/>
          <p14:tracePt t="11162" x="1416050" y="1346200"/>
          <p14:tracePt t="11169" x="1409700" y="1352550"/>
          <p14:tracePt t="11186" x="1403350" y="1358900"/>
          <p14:tracePt t="11209" x="1397000" y="1358900"/>
          <p14:tracePt t="13625" x="0" y="0"/>
        </p14:tracePtLst>
        <p14:tracePtLst>
          <p14:tracePt t="20074" x="5143500" y="2381250"/>
          <p14:tracePt t="20082" x="5118100" y="2374900"/>
          <p14:tracePt t="20089" x="5080000" y="2362200"/>
          <p14:tracePt t="20098" x="5016500" y="2349500"/>
          <p14:tracePt t="20112" x="4972050" y="2330450"/>
          <p14:tracePt t="20129" x="4857750" y="2317750"/>
          <p14:tracePt t="20145" x="4800600" y="2311400"/>
          <p14:tracePt t="20162" x="4756150" y="2311400"/>
          <p14:tracePt t="20179" x="4718050" y="2311400"/>
          <p14:tracePt t="20196" x="4686300" y="2311400"/>
          <p14:tracePt t="20212" x="4641850" y="2311400"/>
          <p14:tracePt t="20230" x="4584700" y="2311400"/>
          <p14:tracePt t="20246" x="4521200" y="2311400"/>
          <p14:tracePt t="20263" x="4470400" y="2311400"/>
          <p14:tracePt t="20279" x="4419600" y="2311400"/>
          <p14:tracePt t="20296" x="4375150" y="2311400"/>
          <p14:tracePt t="20312" x="4337050" y="2311400"/>
          <p14:tracePt t="20313" x="4324350" y="2311400"/>
          <p14:tracePt t="20329" x="4305300" y="2311400"/>
          <p14:tracePt t="20346" x="4286250" y="2311400"/>
          <p14:tracePt t="20362" x="4260850" y="2311400"/>
          <p14:tracePt t="20379" x="4241800" y="2324100"/>
          <p14:tracePt t="20396" x="4203700" y="2330450"/>
          <p14:tracePt t="20412" x="4184650" y="2343150"/>
          <p14:tracePt t="20429" x="4159250" y="2349500"/>
          <p14:tracePt t="20445" x="4146550" y="2355850"/>
          <p14:tracePt t="20462" x="4140200" y="2362200"/>
          <p14:tracePt t="20479" x="4133850" y="2368550"/>
          <p14:tracePt t="20495" x="4127500" y="2387600"/>
          <p14:tracePt t="20512" x="4121150" y="2406650"/>
          <p14:tracePt t="20529" x="4121150" y="2451100"/>
          <p14:tracePt t="20546" x="4121150" y="2470150"/>
          <p14:tracePt t="20562" x="4127500" y="2482850"/>
          <p14:tracePt t="20579" x="4133850" y="2501900"/>
          <p14:tracePt t="20596" x="4146550" y="2514600"/>
          <p14:tracePt t="20612" x="4152900" y="2546350"/>
          <p14:tracePt t="20629" x="4178300" y="2571750"/>
          <p14:tracePt t="20646" x="4197350" y="2597150"/>
          <p14:tracePt t="20662" x="4210050" y="2616200"/>
          <p14:tracePt t="20679" x="4229100" y="2622550"/>
          <p14:tracePt t="20696" x="4248150" y="2635250"/>
          <p14:tracePt t="20697" x="4273550" y="2647950"/>
          <p14:tracePt t="20712" x="4292600" y="2660650"/>
          <p14:tracePt t="20713" x="4305300" y="2660650"/>
          <p14:tracePt t="20729" x="4356100" y="2673350"/>
          <p14:tracePt t="20746" x="4432300" y="2692400"/>
          <p14:tracePt t="20762" x="4508500" y="2692400"/>
          <p14:tracePt t="20779" x="4578350" y="2705100"/>
          <p14:tracePt t="20796" x="4654550" y="2724150"/>
          <p14:tracePt t="20812" x="4724400" y="2730500"/>
          <p14:tracePt t="20829" x="4794250" y="2743200"/>
          <p14:tracePt t="20845" x="4857750" y="2749550"/>
          <p14:tracePt t="20862" x="4908550" y="2749550"/>
          <p14:tracePt t="20879" x="4959350" y="2749550"/>
          <p14:tracePt t="20896" x="4997450" y="2749550"/>
          <p14:tracePt t="20912" x="5035550" y="2749550"/>
          <p14:tracePt t="20929" x="5067300" y="2755900"/>
          <p14:tracePt t="20945" x="5099050" y="2762250"/>
          <p14:tracePt t="20962" x="5124450" y="2762250"/>
          <p14:tracePt t="20979" x="5143500" y="2762250"/>
          <p14:tracePt t="20996" x="5175250" y="2762250"/>
          <p14:tracePt t="21012" x="5232400" y="2749550"/>
          <p14:tracePt t="21029" x="5264150" y="2749550"/>
          <p14:tracePt t="21046" x="5289550" y="2749550"/>
          <p14:tracePt t="21062" x="5308600" y="2736850"/>
          <p14:tracePt t="21079" x="5340350" y="2730500"/>
          <p14:tracePt t="21096" x="5365750" y="2717800"/>
          <p14:tracePt t="21097" x="5378450" y="2711450"/>
          <p14:tracePt t="21112" x="5378450" y="2705100"/>
          <p14:tracePt t="21129" x="5403850" y="2686050"/>
          <p14:tracePt t="21146" x="5410200" y="2673350"/>
          <p14:tracePt t="21162" x="5416550" y="2660650"/>
          <p14:tracePt t="21179" x="5416550" y="2647950"/>
          <p14:tracePt t="21195" x="5416550" y="2616200"/>
          <p14:tracePt t="21212" x="5416550" y="2590800"/>
          <p14:tracePt t="21229" x="5416550" y="2571750"/>
          <p14:tracePt t="21246" x="5416550" y="2546350"/>
          <p14:tracePt t="21262" x="5416550" y="2527300"/>
          <p14:tracePt t="21279" x="5410200" y="2501900"/>
          <p14:tracePt t="21296" x="5403850" y="2489200"/>
          <p14:tracePt t="21297" x="5391150" y="2476500"/>
          <p14:tracePt t="21312" x="5384800" y="2470150"/>
          <p14:tracePt t="21329" x="5353050" y="2438400"/>
          <p14:tracePt t="21346" x="5314950" y="2406650"/>
          <p14:tracePt t="21362" x="5276850" y="2381250"/>
          <p14:tracePt t="21379" x="5226050" y="2349500"/>
          <p14:tracePt t="21396" x="5181600" y="2330450"/>
          <p14:tracePt t="21412" x="5143500" y="2311400"/>
          <p14:tracePt t="21429" x="5105400" y="2305050"/>
          <p14:tracePt t="21446" x="5054600" y="2298700"/>
          <p14:tracePt t="21462" x="5022850" y="2286000"/>
          <p14:tracePt t="21479" x="4984750" y="2286000"/>
          <p14:tracePt t="21496" x="4959350" y="2286000"/>
          <p14:tracePt t="21498" x="4946650" y="2286000"/>
          <p14:tracePt t="21512" x="4921250" y="2279650"/>
          <p14:tracePt t="21529" x="4876800" y="2279650"/>
          <p14:tracePt t="21546" x="4838700" y="2279650"/>
          <p14:tracePt t="21562" x="4806950" y="2279650"/>
          <p14:tracePt t="21579" x="4762500" y="2279650"/>
          <p14:tracePt t="21596" x="4718050" y="2279650"/>
          <p14:tracePt t="21612" x="4667250" y="2279650"/>
          <p14:tracePt t="21629" x="4622800" y="2279650"/>
          <p14:tracePt t="21646" x="4584700" y="2279650"/>
          <p14:tracePt t="21662" x="4559300" y="2279650"/>
          <p14:tracePt t="21679" x="4527550" y="2279650"/>
          <p14:tracePt t="21696" x="4514850" y="2279650"/>
          <p14:tracePt t="21698" x="4495800" y="2279650"/>
          <p14:tracePt t="21714" x="4483100" y="2279650"/>
          <p14:tracePt t="21729" x="4457700" y="2286000"/>
          <p14:tracePt t="21746" x="4445000" y="2292350"/>
          <p14:tracePt t="21762" x="4425950" y="2292350"/>
          <p14:tracePt t="21779" x="4406900" y="2305050"/>
          <p14:tracePt t="21796" x="4387850" y="2311400"/>
          <p14:tracePt t="21812" x="4375150" y="2311400"/>
          <p14:tracePt t="21829" x="4362450" y="2317750"/>
          <p14:tracePt t="21845" x="4349750" y="2330450"/>
          <p14:tracePt t="21862" x="4343400" y="2336800"/>
          <p14:tracePt t="21879" x="4330700" y="2343150"/>
          <p14:tracePt t="21896" x="4324350" y="2349500"/>
          <p14:tracePt t="21913" x="4311650" y="2355850"/>
          <p14:tracePt t="21929" x="4311650" y="2362200"/>
          <p14:tracePt t="22090" x="4311650" y="2374900"/>
          <p14:tracePt t="22097" x="4311650" y="2387600"/>
          <p14:tracePt t="22105" x="4311650" y="2393950"/>
          <p14:tracePt t="22114" x="4311650" y="2406650"/>
          <p14:tracePt t="22129" x="4311650" y="2425700"/>
          <p14:tracePt t="22146" x="4305300" y="2432050"/>
          <p14:tracePt t="22169" x="4305300" y="2444750"/>
          <p14:tracePt t="22193" x="4305300" y="2451100"/>
          <p14:tracePt t="22210" x="4305300" y="2463800"/>
          <p14:tracePt t="22217" x="4305300" y="2470150"/>
          <p14:tracePt t="22229" x="4305300" y="2476500"/>
          <p14:tracePt t="22245" x="4305300" y="2495550"/>
          <p14:tracePt t="22262" x="4305300" y="2508250"/>
          <p14:tracePt t="22377" x="4311650" y="2520950"/>
          <p14:tracePt t="22385" x="4311650" y="2533650"/>
          <p14:tracePt t="22396" x="4318000" y="2533650"/>
          <p14:tracePt t="22412" x="4324350" y="2540000"/>
          <p14:tracePt t="22429" x="4330700" y="2546350"/>
          <p14:tracePt t="22617" x="0" y="0"/>
        </p14:tracePtLst>
        <p14:tracePtLst>
          <p14:tracePt t="47866" x="4972050" y="2393950"/>
          <p14:tracePt t="47882" x="4965700" y="2374900"/>
          <p14:tracePt t="47889" x="4953000" y="2374900"/>
          <p14:tracePt t="47897" x="4940300" y="2374900"/>
          <p14:tracePt t="47912" x="4914900" y="2355850"/>
          <p14:tracePt t="47929" x="4749800" y="2311400"/>
          <p14:tracePt t="47945" x="4616450" y="2279650"/>
          <p14:tracePt t="47962" x="4514850" y="2273300"/>
          <p14:tracePt t="47979" x="4419600" y="2254250"/>
          <p14:tracePt t="47996" x="4375150" y="2254250"/>
          <p14:tracePt t="48012" x="4337050" y="2254250"/>
          <p14:tracePt t="48029" x="4298950" y="2254250"/>
          <p14:tracePt t="48046" x="4279900" y="2254250"/>
          <p14:tracePt t="48062" x="4254500" y="2260600"/>
          <p14:tracePt t="48079" x="4235450" y="2266950"/>
          <p14:tracePt t="48096" x="4216400" y="2279650"/>
          <p14:tracePt t="48097" x="4210050" y="2286000"/>
          <p14:tracePt t="48112" x="4197350" y="2298700"/>
          <p14:tracePt t="48129" x="4184650" y="2305050"/>
          <p14:tracePt t="48146" x="4165600" y="2330450"/>
          <p14:tracePt t="48162" x="4159250" y="2362200"/>
          <p14:tracePt t="48179" x="4159250" y="2387600"/>
          <p14:tracePt t="48196" x="4159250" y="2425700"/>
          <p14:tracePt t="48212" x="4159250" y="2444750"/>
          <p14:tracePt t="48229" x="4165600" y="2482850"/>
          <p14:tracePt t="48246" x="4191000" y="2520950"/>
          <p14:tracePt t="48262" x="4216400" y="2565400"/>
          <p14:tracePt t="48279" x="4254500" y="2603500"/>
          <p14:tracePt t="48296" x="4286250" y="2628900"/>
          <p14:tracePt t="48313" x="4387850" y="2660650"/>
          <p14:tracePt t="48329" x="4476750" y="2679700"/>
          <p14:tracePt t="48346" x="4578350" y="2705100"/>
          <p14:tracePt t="48362" x="4673600" y="2711450"/>
          <p14:tracePt t="48379" x="4775200" y="2730500"/>
          <p14:tracePt t="48396" x="4876800" y="2730500"/>
          <p14:tracePt t="48412" x="4978400" y="2730500"/>
          <p14:tracePt t="48429" x="5086350" y="2730500"/>
          <p14:tracePt t="48446" x="5187950" y="2730500"/>
          <p14:tracePt t="48462" x="5283200" y="2736850"/>
          <p14:tracePt t="48479" x="5365750" y="2736850"/>
          <p14:tracePt t="48496" x="5441950" y="2736850"/>
          <p14:tracePt t="48512" x="5499100" y="2736850"/>
          <p14:tracePt t="48529" x="5594350" y="2730500"/>
          <p14:tracePt t="48546" x="5664200" y="2698750"/>
          <p14:tracePt t="48562" x="5702300" y="2673350"/>
          <p14:tracePt t="48579" x="5727700" y="2660650"/>
          <p14:tracePt t="48596" x="5746750" y="2641600"/>
          <p14:tracePt t="48612" x="5746750" y="2622550"/>
          <p14:tracePt t="48629" x="5746750" y="2603500"/>
          <p14:tracePt t="48646" x="5734050" y="2565400"/>
          <p14:tracePt t="48662" x="5708650" y="2514600"/>
          <p14:tracePt t="48679" x="5683250" y="2482850"/>
          <p14:tracePt t="48696" x="5626100" y="2444750"/>
          <p14:tracePt t="48712" x="5530850" y="2400300"/>
          <p14:tracePt t="48713" x="5473700" y="2381250"/>
          <p14:tracePt t="48729" x="5353050" y="2336800"/>
          <p14:tracePt t="48746" x="5226050" y="2305050"/>
          <p14:tracePt t="48763" x="5092700" y="2273300"/>
          <p14:tracePt t="48779" x="4965700" y="2241550"/>
          <p14:tracePt t="48796" x="4851400" y="2228850"/>
          <p14:tracePt t="48812" x="4749800" y="2216150"/>
          <p14:tracePt t="48829" x="4673600" y="2209800"/>
          <p14:tracePt t="48846" x="4610100" y="2209800"/>
          <p14:tracePt t="48862" x="4565650" y="2209800"/>
          <p14:tracePt t="48879" x="4533900" y="2209800"/>
          <p14:tracePt t="48896" x="4489450" y="2209800"/>
          <p14:tracePt t="48912" x="4470400" y="2209800"/>
          <p14:tracePt t="48913" x="4445000" y="2209800"/>
          <p14:tracePt t="48929" x="4406900" y="2209800"/>
          <p14:tracePt t="48946" x="4381500" y="2209800"/>
          <p14:tracePt t="48962" x="4349750" y="2209800"/>
          <p14:tracePt t="48979" x="4305300" y="2216150"/>
          <p14:tracePt t="48996" x="4260850" y="2222500"/>
          <p14:tracePt t="49012" x="4229100" y="2235200"/>
          <p14:tracePt t="49029" x="4203700" y="2241550"/>
          <p14:tracePt t="49046" x="4184650" y="2247900"/>
          <p14:tracePt t="49062" x="4171950" y="2254250"/>
          <p14:tracePt t="49079" x="4165600" y="2260600"/>
          <p14:tracePt t="49105" x="4159250" y="2260600"/>
          <p14:tracePt t="49161" x="0" y="0"/>
        </p14:tracePtLst>
        <p14:tracePtLst>
          <p14:tracePt t="64498" x="5803900" y="2698750"/>
          <p14:tracePt t="64505" x="5835650" y="2698750"/>
          <p14:tracePt t="64513" x="5854700" y="2692400"/>
          <p14:tracePt t="64529" x="5911850" y="2686050"/>
          <p14:tracePt t="64546" x="5969000" y="2667000"/>
          <p14:tracePt t="64562" x="6026150" y="2641600"/>
          <p14:tracePt t="64579" x="6064250" y="2622550"/>
          <p14:tracePt t="64596" x="6089650" y="2616200"/>
          <p14:tracePt t="64612" x="6108700" y="2609850"/>
          <p14:tracePt t="64629" x="6140450" y="2590800"/>
          <p14:tracePt t="64646" x="6165850" y="2578100"/>
          <p14:tracePt t="64662" x="6216650" y="2552700"/>
          <p14:tracePt t="64679" x="6248400" y="2527300"/>
          <p14:tracePt t="64696" x="6267450" y="2495550"/>
          <p14:tracePt t="64698" x="6273800" y="2489200"/>
          <p14:tracePt t="64712" x="6273800" y="2476500"/>
          <p14:tracePt t="64729" x="6273800" y="2457450"/>
          <p14:tracePt t="64746" x="6273800" y="2432050"/>
          <p14:tracePt t="64762" x="6248400" y="2413000"/>
          <p14:tracePt t="64779" x="6216650" y="2393950"/>
          <p14:tracePt t="64796" x="6159500" y="2374900"/>
          <p14:tracePt t="64812" x="6089650" y="2368550"/>
          <p14:tracePt t="64829" x="5956300" y="2368550"/>
          <p14:tracePt t="64846" x="5772150" y="2368550"/>
          <p14:tracePt t="64862" x="5549900" y="2368550"/>
          <p14:tracePt t="64879" x="5308600" y="2368550"/>
          <p14:tracePt t="64896" x="5111750" y="2368550"/>
          <p14:tracePt t="64897" x="5016500" y="2368550"/>
          <p14:tracePt t="64912" x="4946650" y="2368550"/>
          <p14:tracePt t="64929" x="4730750" y="2368550"/>
          <p14:tracePt t="64945" x="4603750" y="2368550"/>
          <p14:tracePt t="64962" x="4502150" y="2368550"/>
          <p14:tracePt t="64979" x="4425950" y="2368550"/>
          <p14:tracePt t="64996" x="4356100" y="2374900"/>
          <p14:tracePt t="65012" x="4267200" y="2381250"/>
          <p14:tracePt t="65029" x="4165600" y="2400300"/>
          <p14:tracePt t="65046" x="4070350" y="2413000"/>
          <p14:tracePt t="65062" x="3981450" y="2432050"/>
          <p14:tracePt t="65079" x="3949700" y="2432050"/>
          <p14:tracePt t="65096" x="3930650" y="2438400"/>
          <p14:tracePt t="65249" x="3924300" y="2444750"/>
          <p14:tracePt t="65265" x="3930650" y="2444750"/>
          <p14:tracePt t="65273" x="3937000" y="2444750"/>
          <p14:tracePt t="65282" x="3949700" y="2444750"/>
          <p14:tracePt t="65296" x="3962400" y="2451100"/>
          <p14:tracePt t="65312" x="3987800" y="2457450"/>
          <p14:tracePt t="65329" x="4013200" y="2470150"/>
          <p14:tracePt t="65346" x="4019550" y="2470150"/>
          <p14:tracePt t="65362" x="4025900" y="2482850"/>
          <p14:tracePt t="65379" x="4038600" y="2495550"/>
          <p14:tracePt t="65396" x="4044950" y="2508250"/>
          <p14:tracePt t="65412" x="4057650" y="2533650"/>
          <p14:tracePt t="65429" x="4076700" y="2559050"/>
          <p14:tracePt t="65446" x="4095750" y="2571750"/>
          <p14:tracePt t="65462" x="4108450" y="2578100"/>
          <p14:tracePt t="65479" x="4133850" y="2590800"/>
          <p14:tracePt t="65497" x="4146550" y="2590800"/>
          <p14:tracePt t="65512" x="4152900" y="2590800"/>
          <p14:tracePt t="65529" x="4178300" y="2590800"/>
          <p14:tracePt t="65546" x="4191000" y="2590800"/>
          <p14:tracePt t="65562" x="4210050" y="2584450"/>
          <p14:tracePt t="65579" x="4216400" y="2527300"/>
          <p14:tracePt t="65596" x="4222750" y="2476500"/>
          <p14:tracePt t="65612" x="4235450" y="2438400"/>
          <p14:tracePt t="65629" x="4241800" y="2432050"/>
          <p14:tracePt t="65649" x="4248150" y="2425700"/>
          <p14:tracePt t="65673" x="4254500" y="2419350"/>
          <p14:tracePt t="65721" x="4260850" y="2419350"/>
          <p14:tracePt t="65729" x="4273550" y="2419350"/>
          <p14:tracePt t="65737" x="4273550" y="2425700"/>
          <p14:tracePt t="65746" x="4273550" y="2438400"/>
          <p14:tracePt t="65762" x="4273550" y="2476500"/>
          <p14:tracePt t="65779" x="4267200" y="2514600"/>
          <p14:tracePt t="65796" x="4254500" y="2552700"/>
          <p14:tracePt t="65812" x="4254500" y="2584450"/>
          <p14:tracePt t="65829" x="4254500" y="2590800"/>
          <p14:tracePt t="65921" x="4254500" y="2546350"/>
          <p14:tracePt t="65929" x="4254500" y="2508250"/>
          <p14:tracePt t="65938" x="4254500" y="2476500"/>
          <p14:tracePt t="65946" x="4254500" y="2457450"/>
          <p14:tracePt t="65962" x="4254500" y="2438400"/>
          <p14:tracePt t="66067" x="4254500" y="2444750"/>
          <p14:tracePt t="66075" x="4260850" y="2470150"/>
          <p14:tracePt t="66082" x="4273550" y="2489200"/>
          <p14:tracePt t="66096" x="4273550" y="2508250"/>
          <p14:tracePt t="66112" x="4286250" y="2559050"/>
          <p14:tracePt t="66114" x="4298950" y="2578100"/>
          <p14:tracePt t="66129" x="4305300" y="2616200"/>
          <p14:tracePt t="66146" x="4311650" y="2647950"/>
          <p14:tracePt t="66193" x="4318000" y="2647950"/>
          <p14:tracePt t="66225" x="4324350" y="2641600"/>
          <p14:tracePt t="66234" x="4324350" y="2616200"/>
          <p14:tracePt t="66241" x="4330700" y="2590800"/>
          <p14:tracePt t="66250" x="4349750" y="2552700"/>
          <p14:tracePt t="66262" x="4356100" y="2546350"/>
          <p14:tracePt t="66279" x="4368800" y="2514600"/>
          <p14:tracePt t="66296" x="4375150" y="2501900"/>
          <p14:tracePt t="66312" x="4375150" y="2495550"/>
          <p14:tracePt t="66393" x="4375150" y="2508250"/>
          <p14:tracePt t="66402" x="4375150" y="2527300"/>
          <p14:tracePt t="66412" x="4375150" y="2540000"/>
          <p14:tracePt t="66429" x="4375150" y="2584450"/>
          <p14:tracePt t="66446" x="4375150" y="2609850"/>
          <p14:tracePt t="66505" x="4375150" y="2616200"/>
          <p14:tracePt t="66545" x="4375150" y="2603500"/>
          <p14:tracePt t="66553" x="4375150" y="2590800"/>
          <p14:tracePt t="66562" x="4375150" y="2578100"/>
          <p14:tracePt t="66579" x="4375150" y="2546350"/>
          <p14:tracePt t="66596" x="4375150" y="2520950"/>
          <p14:tracePt t="66612" x="4375150" y="2508250"/>
          <p14:tracePt t="66986" x="0" y="0"/>
        </p14:tracePtLst>
        <p14:tracePtLst>
          <p14:tracePt t="70283" x="5353050" y="2603500"/>
          <p14:tracePt t="70338" x="5346700" y="2603500"/>
          <p14:tracePt t="70346" x="5327650" y="2603500"/>
          <p14:tracePt t="70354" x="5321300" y="2603500"/>
          <p14:tracePt t="70362" x="5314950" y="2590800"/>
          <p14:tracePt t="70379" x="5302250" y="2565400"/>
          <p14:tracePt t="70396" x="5295900" y="2533650"/>
          <p14:tracePt t="70412" x="5283200" y="2508250"/>
          <p14:tracePt t="70429" x="5283200" y="2463800"/>
          <p14:tracePt t="70446" x="5276850" y="2425700"/>
          <p14:tracePt t="70462" x="5276850" y="2387600"/>
          <p14:tracePt t="70479" x="5270500" y="2330450"/>
          <p14:tracePt t="70496" x="5257800" y="2298700"/>
          <p14:tracePt t="70497" x="5257800" y="2292350"/>
          <p14:tracePt t="70699" x="5257800" y="2311400"/>
          <p14:tracePt t="70706" x="5257800" y="2336800"/>
          <p14:tracePt t="70714" x="5257800" y="2362200"/>
          <p14:tracePt t="70729" x="5257800" y="2400300"/>
          <p14:tracePt t="70746" x="5257800" y="2432050"/>
          <p14:tracePt t="70762" x="5257800" y="2457450"/>
          <p14:tracePt t="70779" x="5251450" y="2482850"/>
          <p14:tracePt t="70796" x="5251450" y="2508250"/>
          <p14:tracePt t="70812" x="5245100" y="2533650"/>
          <p14:tracePt t="70829" x="5245100" y="2546350"/>
          <p14:tracePt t="70846" x="5238750" y="2559050"/>
          <p14:tracePt t="71018" x="5238750" y="2546350"/>
          <p14:tracePt t="71028" x="5232400" y="2520950"/>
          <p14:tracePt t="71036" x="5232400" y="2482850"/>
          <p14:tracePt t="71046" x="5232400" y="2457450"/>
          <p14:tracePt t="71062" x="5232400" y="2406650"/>
          <p14:tracePt t="71079" x="5232400" y="2368550"/>
          <p14:tracePt t="71096" x="5232400" y="2362200"/>
          <p14:tracePt t="71233" x="5232400" y="2368550"/>
          <p14:tracePt t="71241" x="5232400" y="2393950"/>
          <p14:tracePt t="71250" x="5232400" y="2419350"/>
          <p14:tracePt t="71262" x="5232400" y="2451100"/>
          <p14:tracePt t="71279" x="5232400" y="2501900"/>
          <p14:tracePt t="71296" x="5238750" y="2559050"/>
          <p14:tracePt t="71298" x="5245100" y="2584450"/>
          <p14:tracePt t="71312" x="5257800" y="2603500"/>
          <p14:tracePt t="71329" x="5257800" y="2654300"/>
          <p14:tracePt t="71346" x="5257800" y="2667000"/>
          <p14:tracePt t="71362" x="5264150" y="2673350"/>
          <p14:tracePt t="71698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6781800" cy="1066800"/>
          </a:xfrm>
        </p:spPr>
        <p:txBody>
          <a:bodyPr/>
          <a:lstStyle/>
          <a:p>
            <a:r>
              <a:rPr lang="en-US" dirty="0" smtClean="0"/>
              <a:t>Indices to evaluate the dexterity of the manipulator: </a:t>
            </a:r>
            <a:r>
              <a:rPr lang="en-US" dirty="0" smtClean="0">
                <a:solidFill>
                  <a:srgbClr val="FF0000"/>
                </a:solidFill>
              </a:rPr>
              <a:t>Manipulability Ellipsoids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177281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 represent the </a:t>
            </a:r>
            <a:r>
              <a:rPr lang="en-US" dirty="0">
                <a:solidFill>
                  <a:srgbClr val="FF0000"/>
                </a:solidFill>
              </a:rPr>
              <a:t>attitude</a:t>
            </a:r>
            <a:r>
              <a:rPr lang="en-US" dirty="0">
                <a:solidFill>
                  <a:srgbClr val="000000"/>
                </a:solidFill>
              </a:rPr>
              <a:t> of a manipulator to arbitrarily </a:t>
            </a:r>
            <a:r>
              <a:rPr lang="en-US" dirty="0">
                <a:solidFill>
                  <a:srgbClr val="FF0000"/>
                </a:solidFill>
              </a:rPr>
              <a:t>change end-effector position and orientation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27809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Consider the set of joint velocities of </a:t>
            </a:r>
            <a:r>
              <a:rPr lang="en-US" dirty="0">
                <a:solidFill>
                  <a:srgbClr val="FF0000"/>
                </a:solidFill>
              </a:rPr>
              <a:t>constant (unit) </a:t>
            </a:r>
            <a:r>
              <a:rPr lang="en-US" dirty="0" smtClean="0">
                <a:solidFill>
                  <a:srgbClr val="FF0000"/>
                </a:solidFill>
              </a:rPr>
              <a:t>norm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3284984"/>
            <a:ext cx="876300" cy="514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76056" y="3789040"/>
            <a:ext cx="3894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(a </a:t>
            </a:r>
            <a:r>
              <a:rPr lang="en-US" sz="2000" dirty="0">
                <a:solidFill>
                  <a:srgbClr val="FF0000"/>
                </a:solidFill>
              </a:rPr>
              <a:t>sphere</a:t>
            </a:r>
            <a:r>
              <a:rPr lang="en-US" sz="2000" dirty="0">
                <a:solidFill>
                  <a:srgbClr val="000000"/>
                </a:solidFill>
              </a:rPr>
              <a:t> in the joint velocity </a:t>
            </a:r>
            <a:r>
              <a:rPr lang="en-US" sz="2000" dirty="0" smtClean="0">
                <a:solidFill>
                  <a:srgbClr val="000000"/>
                </a:solidFill>
              </a:rPr>
              <a:t>space)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4437112"/>
            <a:ext cx="819150" cy="3905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7544" y="4365104"/>
            <a:ext cx="2130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We can replace 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 bwMode="auto">
          <a:xfrm>
            <a:off x="3563888" y="4509120"/>
            <a:ext cx="648072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427984" y="4365104"/>
                <a:ext cx="2665793" cy="400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/>
                      </m:sSubSup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4365104"/>
                <a:ext cx="2665793" cy="4009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771800" y="49411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is the equation of the points on the surface of an </a:t>
            </a:r>
            <a:r>
              <a:rPr lang="en-US" dirty="0">
                <a:solidFill>
                  <a:srgbClr val="FF0000"/>
                </a:solidFill>
              </a:rPr>
              <a:t>ellipsoid</a:t>
            </a:r>
            <a:r>
              <a:rPr lang="en-US" dirty="0">
                <a:solidFill>
                  <a:srgbClr val="000000"/>
                </a:solidFill>
              </a:rPr>
              <a:t> in the </a:t>
            </a:r>
            <a:r>
              <a:rPr lang="en-US" dirty="0" smtClean="0">
                <a:solidFill>
                  <a:srgbClr val="000000"/>
                </a:solidFill>
              </a:rPr>
              <a:t>end-effector </a:t>
            </a:r>
            <a:r>
              <a:rPr lang="en-US" dirty="0">
                <a:solidFill>
                  <a:srgbClr val="000000"/>
                </a:solidFill>
              </a:rPr>
              <a:t>velocity space</a:t>
            </a: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3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598"/>
    </mc:Choice>
    <mc:Fallback xmlns="">
      <p:transition spd="slow" advTm="414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037" x="6184900" y="482600"/>
          <p14:tracePt t="19181" x="6178550" y="482600"/>
          <p14:tracePt t="19189" x="6153150" y="488950"/>
          <p14:tracePt t="19201" x="6108700" y="495300"/>
          <p14:tracePt t="19217" x="5994400" y="514350"/>
          <p14:tracePt t="19234" x="5886450" y="520700"/>
          <p14:tracePt t="19251" x="5784850" y="527050"/>
          <p14:tracePt t="19268" x="5715000" y="527050"/>
          <p14:tracePt t="19268" x="5702300" y="527050"/>
          <p14:tracePt t="19284" x="5683250" y="527050"/>
          <p14:tracePt t="19477" x="5676900" y="514350"/>
          <p14:tracePt t="19485" x="5676900" y="495300"/>
          <p14:tracePt t="19493" x="5676900" y="469900"/>
          <p14:tracePt t="19501" x="5683250" y="438150"/>
          <p14:tracePt t="19518" x="5721350" y="387350"/>
          <p14:tracePt t="19534" x="5753100" y="342900"/>
          <p14:tracePt t="19551" x="5784850" y="311150"/>
          <p14:tracePt t="19568" x="5803900" y="298450"/>
          <p14:tracePt t="19584" x="5835650" y="285750"/>
          <p14:tracePt t="19601" x="5861050" y="279400"/>
          <p14:tracePt t="19618" x="5892800" y="279400"/>
          <p14:tracePt t="19634" x="5949950" y="273050"/>
          <p14:tracePt t="19651" x="6007100" y="260350"/>
          <p14:tracePt t="19668" x="6089650" y="247650"/>
          <p14:tracePt t="19668" x="6121400" y="247650"/>
          <p14:tracePt t="19685" x="6178550" y="247650"/>
          <p14:tracePt t="19701" x="6235700" y="247650"/>
          <p14:tracePt t="19718" x="6305550" y="247650"/>
          <p14:tracePt t="19734" x="6375400" y="247650"/>
          <p14:tracePt t="19751" x="6457950" y="254000"/>
          <p14:tracePt t="19768" x="6540500" y="266700"/>
          <p14:tracePt t="19784" x="6591300" y="273050"/>
          <p14:tracePt t="19801" x="6642100" y="292100"/>
          <p14:tracePt t="19818" x="6705600" y="317500"/>
          <p14:tracePt t="19834" x="6743700" y="330200"/>
          <p14:tracePt t="19851" x="6762750" y="342900"/>
          <p14:tracePt t="19868" x="6775450" y="355600"/>
          <p14:tracePt t="19870" x="6781800" y="368300"/>
          <p14:tracePt t="19885" x="6788150" y="381000"/>
          <p14:tracePt t="19901" x="6788150" y="393700"/>
          <p14:tracePt t="19918" x="6788150" y="406400"/>
          <p14:tracePt t="19934" x="6788150" y="419100"/>
          <p14:tracePt t="19951" x="6788150" y="425450"/>
          <p14:tracePt t="19968" x="6788150" y="444500"/>
          <p14:tracePt t="19985" x="6788150" y="469900"/>
          <p14:tracePt t="20001" x="6762750" y="488950"/>
          <p14:tracePt t="20018" x="6731000" y="508000"/>
          <p14:tracePt t="20034" x="6686550" y="520700"/>
          <p14:tracePt t="20051" x="6642100" y="539750"/>
          <p14:tracePt t="20068" x="6559550" y="546100"/>
          <p14:tracePt t="20084" x="6407150" y="577850"/>
          <p14:tracePt t="20101" x="6286500" y="590550"/>
          <p14:tracePt t="20117" x="6165850" y="603250"/>
          <p14:tracePt t="20134" x="6064250" y="603250"/>
          <p14:tracePt t="20151" x="5956300" y="603250"/>
          <p14:tracePt t="20167" x="5854700" y="603250"/>
          <p14:tracePt t="20184" x="5765800" y="603250"/>
          <p14:tracePt t="20201" x="5708650" y="603250"/>
          <p14:tracePt t="20217" x="5664200" y="603250"/>
          <p14:tracePt t="20234" x="5632450" y="603250"/>
          <p14:tracePt t="20251" x="5613400" y="596900"/>
          <p14:tracePt t="20267" x="5594350" y="596900"/>
          <p14:tracePt t="20285" x="5581650" y="584200"/>
          <p14:tracePt t="20373" x="5575300" y="577850"/>
          <p14:tracePt t="20381" x="5575300" y="565150"/>
          <p14:tracePt t="20389" x="5575300" y="558800"/>
          <p14:tracePt t="20401" x="5575300" y="552450"/>
          <p14:tracePt t="20418" x="5581650" y="539750"/>
          <p14:tracePt t="20434" x="5594350" y="514350"/>
          <p14:tracePt t="20451" x="5600700" y="514350"/>
          <p14:tracePt t="20468" x="5600700" y="508000"/>
          <p14:tracePt t="20484" x="5607050" y="501650"/>
          <p14:tracePt t="20501" x="5638800" y="488950"/>
          <p14:tracePt t="20518" x="5670550" y="482600"/>
          <p14:tracePt t="20534" x="5708650" y="469900"/>
          <p14:tracePt t="20551" x="5753100" y="457200"/>
          <p14:tracePt t="20567" x="5791200" y="444500"/>
          <p14:tracePt t="20584" x="5822950" y="444500"/>
          <p14:tracePt t="20601" x="5867400" y="444500"/>
          <p14:tracePt t="20618" x="5918200" y="444500"/>
          <p14:tracePt t="20634" x="5994400" y="444500"/>
          <p14:tracePt t="20651" x="6051550" y="444500"/>
          <p14:tracePt t="20668" x="6096000" y="444500"/>
          <p14:tracePt t="20684" x="6140450" y="444500"/>
          <p14:tracePt t="20701" x="6159500" y="444500"/>
          <p14:tracePt t="20718" x="6165850" y="444500"/>
          <p14:tracePt t="20734" x="6184900" y="444500"/>
          <p14:tracePt t="20751" x="6197600" y="450850"/>
          <p14:tracePt t="21229" x="0" y="0"/>
        </p14:tracePtLst>
        <p14:tracePtLst>
          <p14:tracePt t="22573" x="6197600" y="450850"/>
          <p14:tracePt t="22703" x="6197600" y="457200"/>
          <p14:tracePt t="22711" x="6178550" y="469900"/>
          <p14:tracePt t="22718" x="6159500" y="482600"/>
          <p14:tracePt t="22734" x="6108700" y="508000"/>
          <p14:tracePt t="22751" x="6076950" y="514350"/>
          <p14:tracePt t="22767" x="6032500" y="527050"/>
          <p14:tracePt t="22784" x="6007100" y="527050"/>
          <p14:tracePt t="22801" x="5994400" y="527050"/>
          <p14:tracePt t="22818" x="5975350" y="527050"/>
          <p14:tracePt t="22834" x="5949950" y="527050"/>
          <p14:tracePt t="22851" x="5918200" y="527050"/>
          <p14:tracePt t="22868" x="5880100" y="527050"/>
          <p14:tracePt t="22869" x="5854700" y="527050"/>
          <p14:tracePt t="22884" x="5816600" y="527050"/>
          <p14:tracePt t="22901" x="5797550" y="527050"/>
          <p14:tracePt t="22918" x="5765800" y="527050"/>
          <p14:tracePt t="22934" x="5740400" y="520700"/>
          <p14:tracePt t="22951" x="5702300" y="495300"/>
          <p14:tracePt t="22968" x="5676900" y="488950"/>
          <p14:tracePt t="22984" x="5664200" y="482600"/>
          <p14:tracePt t="23001" x="5657850" y="476250"/>
          <p14:tracePt t="23054" x="5651500" y="469900"/>
          <p14:tracePt t="23060" x="5645150" y="450850"/>
          <p14:tracePt t="23069" x="5645150" y="444500"/>
          <p14:tracePt t="23085" x="5645150" y="431800"/>
          <p14:tracePt t="23101" x="5689600" y="406400"/>
          <p14:tracePt t="23118" x="5759450" y="381000"/>
          <p14:tracePt t="23134" x="5842000" y="355600"/>
          <p14:tracePt t="23151" x="5924550" y="336550"/>
          <p14:tracePt t="23168" x="5994400" y="323850"/>
          <p14:tracePt t="23184" x="6057900" y="330200"/>
          <p14:tracePt t="23201" x="6140450" y="336550"/>
          <p14:tracePt t="23217" x="6248400" y="355600"/>
          <p14:tracePt t="23234" x="6343650" y="368300"/>
          <p14:tracePt t="23251" x="6407150" y="368300"/>
          <p14:tracePt t="23268" x="6451600" y="381000"/>
          <p14:tracePt t="23268" x="6457950" y="381000"/>
          <p14:tracePt t="23285" x="6470650" y="387350"/>
          <p14:tracePt t="23493" x="6477000" y="387350"/>
          <p14:tracePt t="23501" x="6477000" y="400050"/>
          <p14:tracePt t="23525" x="6477000" y="406400"/>
          <p14:tracePt t="23701" x="0" y="0"/>
        </p14:tracePtLst>
        <p14:tracePtLst>
          <p14:tracePt t="136653" x="3092450" y="2520950"/>
          <p14:tracePt t="136725" x="3073400" y="2520950"/>
          <p14:tracePt t="136733" x="3028950" y="2533650"/>
          <p14:tracePt t="136741" x="2978150" y="2533650"/>
          <p14:tracePt t="136751" x="2933700" y="2533650"/>
          <p14:tracePt t="136768" x="2806700" y="2540000"/>
          <p14:tracePt t="136785" x="2673350" y="2540000"/>
          <p14:tracePt t="136801" x="2571750" y="2540000"/>
          <p14:tracePt t="136818" x="2482850" y="2540000"/>
          <p14:tracePt t="136834" x="2432050" y="2540000"/>
          <p14:tracePt t="136851" x="2387600" y="2540000"/>
          <p14:tracePt t="136868" x="2355850" y="2540000"/>
          <p14:tracePt t="136884" x="2292350" y="2540000"/>
          <p14:tracePt t="136901" x="2254250" y="2540000"/>
          <p14:tracePt t="136918" x="2222500" y="2540000"/>
          <p14:tracePt t="136934" x="2203450" y="2533650"/>
          <p14:tracePt t="136951" x="2178050" y="2527300"/>
          <p14:tracePt t="137126" x="2178050" y="2520950"/>
          <p14:tracePt t="137765" x="0" y="0"/>
        </p14:tracePtLst>
        <p14:tracePtLst>
          <p14:tracePt t="157246" x="7480300" y="3289300"/>
          <p14:tracePt t="157261" x="7480300" y="3295650"/>
          <p14:tracePt t="157310" x="7454900" y="3295650"/>
          <p14:tracePt t="157317" x="7416800" y="3295650"/>
          <p14:tracePt t="157325" x="7391400" y="3295650"/>
          <p14:tracePt t="157334" x="7359650" y="3295650"/>
          <p14:tracePt t="157351" x="7270750" y="3295650"/>
          <p14:tracePt t="157368" x="7162800" y="3295650"/>
          <p14:tracePt t="157384" x="7042150" y="3295650"/>
          <p14:tracePt t="157401" x="6959600" y="3295650"/>
          <p14:tracePt t="157418" x="6902450" y="3295650"/>
          <p14:tracePt t="157434" x="6877050" y="3295650"/>
          <p14:tracePt t="157451" x="6870700" y="3295650"/>
          <p14:tracePt t="157468" x="6864350" y="3295650"/>
          <p14:tracePt t="157484" x="6838950" y="3308350"/>
          <p14:tracePt t="157501" x="6826250" y="3321050"/>
          <p14:tracePt t="157518" x="6800850" y="3321050"/>
          <p14:tracePt t="157534" x="6794500" y="3321050"/>
          <p14:tracePt t="157551" x="6781800" y="3333750"/>
          <p14:tracePt t="157567" x="6781800" y="3340100"/>
          <p14:tracePt t="157584" x="6781800" y="3359150"/>
          <p14:tracePt t="157601" x="6769100" y="3384550"/>
          <p14:tracePt t="157618" x="6762750" y="3403600"/>
          <p14:tracePt t="157634" x="6756400" y="3416300"/>
          <p14:tracePt t="157668" x="6756400" y="3435350"/>
          <p14:tracePt t="157684" x="6756400" y="3454400"/>
          <p14:tracePt t="157701" x="6769100" y="3479800"/>
          <p14:tracePt t="157718" x="6781800" y="3505200"/>
          <p14:tracePt t="157734" x="6800850" y="3524250"/>
          <p14:tracePt t="157751" x="6807200" y="3536950"/>
          <p14:tracePt t="157768" x="6819900" y="3543300"/>
          <p14:tracePt t="157785" x="6826250" y="3556000"/>
          <p14:tracePt t="157801" x="6845300" y="3575050"/>
          <p14:tracePt t="157818" x="6851650" y="3587750"/>
          <p14:tracePt t="157834" x="6858000" y="3594100"/>
          <p14:tracePt t="157851" x="6883400" y="3606800"/>
          <p14:tracePt t="157868" x="6915150" y="3632200"/>
          <p14:tracePt t="157868" x="6927850" y="3644900"/>
          <p14:tracePt t="157885" x="6965950" y="3670300"/>
          <p14:tracePt t="157901" x="7004050" y="3695700"/>
          <p14:tracePt t="157918" x="7035800" y="3714750"/>
          <p14:tracePt t="157934" x="7061200" y="3721100"/>
          <p14:tracePt t="157951" x="7124700" y="3746500"/>
          <p14:tracePt t="157968" x="7194550" y="3765550"/>
          <p14:tracePt t="157984" x="7283450" y="3778250"/>
          <p14:tracePt t="158001" x="7372350" y="3784600"/>
          <p14:tracePt t="158018" x="7416800" y="3790950"/>
          <p14:tracePt t="158034" x="7454900" y="3790950"/>
          <p14:tracePt t="158051" x="7493000" y="3790950"/>
          <p14:tracePt t="158068" x="7524750" y="3778250"/>
          <p14:tracePt t="158069" x="7543800" y="3771900"/>
          <p14:tracePt t="158085" x="7575550" y="3759200"/>
          <p14:tracePt t="158101" x="7594600" y="3740150"/>
          <p14:tracePt t="158118" x="7620000" y="3714750"/>
          <p14:tracePt t="158134" x="7639050" y="3663950"/>
          <p14:tracePt t="158151" x="7651750" y="3606800"/>
          <p14:tracePt t="158168" x="7658100" y="3556000"/>
          <p14:tracePt t="158184" x="7658100" y="3530600"/>
          <p14:tracePt t="158201" x="7658100" y="3498850"/>
          <p14:tracePt t="158218" x="7658100" y="3486150"/>
          <p14:tracePt t="158234" x="7645400" y="3460750"/>
          <p14:tracePt t="158251" x="7626350" y="3441700"/>
          <p14:tracePt t="158268" x="7613650" y="3416300"/>
          <p14:tracePt t="158268" x="7594600" y="3403600"/>
          <p14:tracePt t="158285" x="7575550" y="3390900"/>
          <p14:tracePt t="158301" x="7518400" y="3365500"/>
          <p14:tracePt t="158318" x="7435850" y="3333750"/>
          <p14:tracePt t="158334" x="7346950" y="3308350"/>
          <p14:tracePt t="158351" x="7239000" y="3289300"/>
          <p14:tracePt t="158368" x="7131050" y="3270250"/>
          <p14:tracePt t="158384" x="7035800" y="3263900"/>
          <p14:tracePt t="158401" x="6946900" y="3263900"/>
          <p14:tracePt t="158418" x="6864350" y="3263900"/>
          <p14:tracePt t="158434" x="6813550" y="3263900"/>
          <p14:tracePt t="158451" x="6775450" y="3263900"/>
          <p14:tracePt t="158468" x="6743700" y="3263900"/>
          <p14:tracePt t="158468" x="6718300" y="3282950"/>
          <p14:tracePt t="158485" x="6705600" y="3289300"/>
          <p14:tracePt t="158501" x="6680200" y="3308350"/>
          <p14:tracePt t="158518" x="6654800" y="3333750"/>
          <p14:tracePt t="158534" x="6629400" y="3352800"/>
          <p14:tracePt t="158551" x="6610350" y="3390900"/>
          <p14:tracePt t="158568" x="6610350" y="3416300"/>
          <p14:tracePt t="158584" x="6610350" y="3441700"/>
          <p14:tracePt t="158602" x="6597650" y="3467100"/>
          <p14:tracePt t="158618" x="6597650" y="3479800"/>
          <p14:tracePt t="158634" x="6597650" y="3498850"/>
          <p14:tracePt t="158651" x="6623050" y="3530600"/>
          <p14:tracePt t="158668" x="6629400" y="3543300"/>
          <p14:tracePt t="158669" x="6635750" y="3556000"/>
          <p14:tracePt t="158685" x="6648450" y="3581400"/>
          <p14:tracePt t="158701" x="6680200" y="3632200"/>
          <p14:tracePt t="158717" x="6731000" y="3676650"/>
          <p14:tracePt t="158734" x="6800850" y="3733800"/>
          <p14:tracePt t="158751" x="6896100" y="3784600"/>
          <p14:tracePt t="158768" x="6985000" y="3810000"/>
          <p14:tracePt t="158784" x="7080250" y="3829050"/>
          <p14:tracePt t="158801" x="7181850" y="3841750"/>
          <p14:tracePt t="158818" x="7289800" y="3841750"/>
          <p14:tracePt t="158834" x="7391400" y="3841750"/>
          <p14:tracePt t="158851" x="7480300" y="3841750"/>
          <p14:tracePt t="158868" x="7543800" y="3835400"/>
          <p14:tracePt t="158869" x="7556500" y="3816350"/>
          <p14:tracePt t="158884" x="7581900" y="3810000"/>
          <p14:tracePt t="158901" x="7600950" y="3797300"/>
          <p14:tracePt t="158918" x="7613650" y="3784600"/>
          <p14:tracePt t="158934" x="7613650" y="3765550"/>
          <p14:tracePt t="158951" x="7613650" y="3733800"/>
          <p14:tracePt t="158968" x="7613650" y="3689350"/>
          <p14:tracePt t="158984" x="7613650" y="3625850"/>
          <p14:tracePt t="159001" x="7613650" y="3587750"/>
          <p14:tracePt t="159017" x="7613650" y="3568700"/>
          <p14:tracePt t="159034" x="7613650" y="3556000"/>
          <p14:tracePt t="159051" x="7600950" y="3530600"/>
          <p14:tracePt t="159068" x="7581900" y="3498850"/>
          <p14:tracePt t="159068" x="7569200" y="3486150"/>
          <p14:tracePt t="159084" x="7537450" y="3454400"/>
          <p14:tracePt t="159101" x="7480300" y="3422650"/>
          <p14:tracePt t="159118" x="7416800" y="3397250"/>
          <p14:tracePt t="159134" x="7321550" y="3371850"/>
          <p14:tracePt t="159151" x="7232650" y="3371850"/>
          <p14:tracePt t="159168" x="7143750" y="3371850"/>
          <p14:tracePt t="159184" x="7054850" y="3371850"/>
          <p14:tracePt t="159201" x="6972300" y="3371850"/>
          <p14:tracePt t="159218" x="6908800" y="3371850"/>
          <p14:tracePt t="159234" x="6858000" y="3371850"/>
          <p14:tracePt t="159251" x="6832600" y="3384550"/>
          <p14:tracePt t="159268" x="6800850" y="3397250"/>
          <p14:tracePt t="159269" x="6800850" y="3403600"/>
          <p14:tracePt t="159285" x="6775450" y="3416300"/>
          <p14:tracePt t="159301" x="6756400" y="3429000"/>
          <p14:tracePt t="159318" x="6743700" y="3448050"/>
          <p14:tracePt t="159334" x="6731000" y="3454400"/>
          <p14:tracePt t="159351" x="6718300" y="3467100"/>
          <p14:tracePt t="159368" x="6711950" y="3486150"/>
          <p14:tracePt t="159384" x="6699250" y="3498850"/>
          <p14:tracePt t="159401" x="6692900" y="3517900"/>
          <p14:tracePt t="159418" x="6692900" y="3543300"/>
          <p14:tracePt t="159434" x="6692900" y="3556000"/>
          <p14:tracePt t="159451" x="6692900" y="3568700"/>
          <p14:tracePt t="159468" x="6692900" y="3575050"/>
          <p14:tracePt t="159484" x="6692900" y="3600450"/>
          <p14:tracePt t="159501" x="6699250" y="3619500"/>
          <p14:tracePt t="159518" x="6705600" y="3632200"/>
          <p14:tracePt t="159534" x="6718300" y="3657600"/>
          <p14:tracePt t="159551" x="6724650" y="3670300"/>
          <p14:tracePt t="159568" x="6731000" y="3676650"/>
          <p14:tracePt t="159584" x="6743700" y="3695700"/>
          <p14:tracePt t="159601" x="6762750" y="3721100"/>
          <p14:tracePt t="159618" x="6807200" y="3727450"/>
          <p14:tracePt t="159634" x="6870700" y="3759200"/>
          <p14:tracePt t="159652" x="6953250" y="3778250"/>
          <p14:tracePt t="159653" x="7010400" y="3778250"/>
          <p14:tracePt t="159668" x="7080250" y="3790950"/>
          <p14:tracePt t="159685" x="7315200" y="3810000"/>
          <p14:tracePt t="159701" x="7454900" y="3810000"/>
          <p14:tracePt t="159718" x="7543800" y="3810000"/>
          <p14:tracePt t="159734" x="7607300" y="3810000"/>
          <p14:tracePt t="159751" x="7645400" y="3784600"/>
          <p14:tracePt t="159767" x="7664450" y="3765550"/>
          <p14:tracePt t="159784" x="7683500" y="3752850"/>
          <p14:tracePt t="159801" x="7702550" y="3733800"/>
          <p14:tracePt t="159818" x="7715250" y="3721100"/>
          <p14:tracePt t="159834" x="7715250" y="3702050"/>
          <p14:tracePt t="159851" x="7715250" y="3670300"/>
          <p14:tracePt t="159868" x="7715250" y="3651250"/>
          <p14:tracePt t="159885" x="7715250" y="3613150"/>
          <p14:tracePt t="159901" x="7708900" y="3594100"/>
          <p14:tracePt t="159918" x="7696200" y="3575050"/>
          <p14:tracePt t="159934" x="7683500" y="3556000"/>
          <p14:tracePt t="159951" x="7658100" y="3517900"/>
          <p14:tracePt t="159968" x="7613650" y="3473450"/>
          <p14:tracePt t="159984" x="7562850" y="3422650"/>
          <p14:tracePt t="160001" x="7493000" y="3378200"/>
          <p14:tracePt t="160017" x="7435850" y="3352800"/>
          <p14:tracePt t="160035" x="7353300" y="3333750"/>
          <p14:tracePt t="160051" x="7283450" y="3308350"/>
          <p14:tracePt t="160068" x="7188200" y="3295650"/>
          <p14:tracePt t="160084" x="7023100" y="3289300"/>
          <p14:tracePt t="160101" x="6927850" y="3289300"/>
          <p14:tracePt t="160118" x="6838950" y="3289300"/>
          <p14:tracePt t="160134" x="6775450" y="3289300"/>
          <p14:tracePt t="160151" x="6724650" y="3289300"/>
          <p14:tracePt t="160168" x="6673850" y="3302000"/>
          <p14:tracePt t="160184" x="6642100" y="3327400"/>
          <p14:tracePt t="160201" x="6610350" y="3352800"/>
          <p14:tracePt t="160218" x="6578600" y="3378200"/>
          <p14:tracePt t="160234" x="6553200" y="3416300"/>
          <p14:tracePt t="160251" x="6540500" y="3448050"/>
          <p14:tracePt t="160268" x="6527800" y="3479800"/>
          <p14:tracePt t="160285" x="6527800" y="3530600"/>
          <p14:tracePt t="160301" x="6527800" y="3562350"/>
          <p14:tracePt t="160318" x="6527800" y="3575050"/>
          <p14:tracePt t="160334" x="6527800" y="3594100"/>
          <p14:tracePt t="160351" x="6527800" y="3606800"/>
          <p14:tracePt t="160502" x="0" y="0"/>
        </p14:tracePtLst>
        <p14:tracePtLst>
          <p14:tracePt t="161919" x="7131050" y="3587750"/>
          <p14:tracePt t="161958" x="7124700" y="3587750"/>
          <p14:tracePt t="161975" x="7124700" y="3581400"/>
          <p14:tracePt t="162181" x="7124700" y="3587750"/>
          <p14:tracePt t="162190" x="7124700" y="3600450"/>
          <p14:tracePt t="162201" x="7124700" y="3619500"/>
          <p14:tracePt t="162218" x="7124700" y="3638550"/>
          <p14:tracePt t="162234" x="7118350" y="3651250"/>
          <p14:tracePt t="162251" x="7118350" y="3657600"/>
          <p14:tracePt t="162366" x="7118350" y="3663950"/>
          <p14:tracePt t="162413" x="7105650" y="3663950"/>
          <p14:tracePt t="162573" x="0" y="0"/>
        </p14:tracePtLst>
        <p14:tracePtLst>
          <p14:tracePt t="168541" x="6737350" y="3568700"/>
          <p14:tracePt t="168549" x="6743700" y="3568700"/>
          <p14:tracePt t="168557" x="6756400" y="3568700"/>
          <p14:tracePt t="168567" x="6769100" y="3568700"/>
          <p14:tracePt t="168584" x="6794500" y="3568700"/>
          <p14:tracePt t="168601" x="6838950" y="3568700"/>
          <p14:tracePt t="168618" x="6896100" y="3568700"/>
          <p14:tracePt t="168634" x="6965950" y="3568700"/>
          <p14:tracePt t="168651" x="7023100" y="3568700"/>
          <p14:tracePt t="168652" x="7054850" y="3568700"/>
          <p14:tracePt t="168668" x="7099300" y="3568700"/>
          <p14:tracePt t="168668" x="7150100" y="3568700"/>
          <p14:tracePt t="168684" x="7232650" y="3568700"/>
          <p14:tracePt t="168701" x="7327900" y="3568700"/>
          <p14:tracePt t="168718" x="7429500" y="3568700"/>
          <p14:tracePt t="168734" x="7473950" y="3568700"/>
          <p14:tracePt t="168751" x="7499350" y="3568700"/>
          <p14:tracePt t="168877" x="7505700" y="3562350"/>
          <p14:tracePt t="168925" x="7486650" y="3562350"/>
          <p14:tracePt t="168933" x="7454900" y="3562350"/>
          <p14:tracePt t="168941" x="7410450" y="3562350"/>
          <p14:tracePt t="168951" x="7359650" y="3562350"/>
          <p14:tracePt t="168968" x="7258050" y="3562350"/>
          <p14:tracePt t="168984" x="7162800" y="3562350"/>
          <p14:tracePt t="169001" x="7105650" y="3562350"/>
          <p14:tracePt t="169018" x="7067550" y="3562350"/>
          <p14:tracePt t="169034" x="7035800" y="3562350"/>
          <p14:tracePt t="169051" x="6991350" y="3562350"/>
          <p14:tracePt t="169067" x="6927850" y="3562350"/>
          <p14:tracePt t="169085" x="6864350" y="3562350"/>
          <p14:tracePt t="169101" x="6832600" y="3562350"/>
          <p14:tracePt t="169118" x="6813550" y="3549650"/>
          <p14:tracePt t="169134" x="6807200" y="3543300"/>
          <p14:tracePt t="169151" x="6788150" y="3536950"/>
          <p14:tracePt t="169168" x="6781800" y="3530600"/>
          <p14:tracePt t="169184" x="6756400" y="3524250"/>
          <p14:tracePt t="169201" x="6756400" y="3517900"/>
          <p14:tracePt t="169218" x="6750050" y="3517900"/>
          <p14:tracePt t="169244" x="6743700" y="3511550"/>
          <p14:tracePt t="169253" x="6737350" y="3498850"/>
          <p14:tracePt t="169268" x="6737350" y="3486150"/>
          <p14:tracePt t="169285" x="6737350" y="3460750"/>
          <p14:tracePt t="169301" x="6737350" y="3448050"/>
          <p14:tracePt t="169317" x="6756400" y="3435350"/>
          <p14:tracePt t="169334" x="6788150" y="3416300"/>
          <p14:tracePt t="169351" x="6819900" y="3416300"/>
          <p14:tracePt t="169367" x="6832600" y="3403600"/>
          <p14:tracePt t="169384" x="6845300" y="3403600"/>
          <p14:tracePt t="169401" x="6864350" y="3397250"/>
          <p14:tracePt t="169418" x="6883400" y="3397250"/>
          <p14:tracePt t="169434" x="6908800" y="3397250"/>
          <p14:tracePt t="169451" x="6921500" y="3397250"/>
          <p14:tracePt t="169468" x="6927850" y="3397250"/>
          <p14:tracePt t="169485" x="6934200" y="3397250"/>
          <p14:tracePt t="169501" x="6940550" y="3397250"/>
          <p14:tracePt t="169518" x="6946900" y="3397250"/>
          <p14:tracePt t="169572" x="6953250" y="3403600"/>
          <p14:tracePt t="169581" x="6959600" y="3416300"/>
          <p14:tracePt t="169589" x="6959600" y="3435350"/>
          <p14:tracePt t="169601" x="6959600" y="3448050"/>
          <p14:tracePt t="169618" x="6959600" y="3479800"/>
          <p14:tracePt t="169634" x="6959600" y="3505200"/>
          <p14:tracePt t="169651" x="6946900" y="3517900"/>
          <p14:tracePt t="169668" x="6940550" y="3524250"/>
          <p14:tracePt t="169709" x="6940550" y="3530600"/>
          <p14:tracePt t="169717" x="6940550" y="3536950"/>
          <p14:tracePt t="169741" x="6934200" y="3543300"/>
          <p14:tracePt t="169757" x="6927850" y="3549650"/>
          <p14:tracePt t="170757" x="0" y="0"/>
        </p14:tracePtLst>
        <p14:tracePtLst>
          <p14:tracePt t="172357" x="6921500" y="3594100"/>
          <p14:tracePt t="172639" x="6921500" y="3587750"/>
          <p14:tracePt t="172648" x="6921500" y="3568700"/>
          <p14:tracePt t="172654" x="6934200" y="3556000"/>
          <p14:tracePt t="172668" x="6940550" y="3549650"/>
          <p14:tracePt t="172685" x="6978650" y="3517900"/>
          <p14:tracePt t="172701" x="6985000" y="3511550"/>
          <p14:tracePt t="172718" x="6997700" y="3492500"/>
          <p14:tracePt t="172740" x="7004050" y="3479800"/>
          <p14:tracePt t="172757" x="7010400" y="3473450"/>
          <p14:tracePt t="172773" x="7016750" y="3460750"/>
          <p14:tracePt t="172784" x="7023100" y="3454400"/>
          <p14:tracePt t="172801" x="7029450" y="3441700"/>
          <p14:tracePt t="172818" x="7035800" y="3429000"/>
          <p14:tracePt t="173070" x="7023100" y="3429000"/>
          <p14:tracePt t="173077" x="6991350" y="3435350"/>
          <p14:tracePt t="173086" x="6972300" y="3448050"/>
          <p14:tracePt t="173101" x="6959600" y="3448050"/>
          <p14:tracePt t="173118" x="6940550" y="3460750"/>
          <p14:tracePt t="173141" x="6934200" y="3467100"/>
          <p14:tracePt t="173157" x="6927850" y="3467100"/>
          <p14:tracePt t="173168" x="6921500" y="3479800"/>
          <p14:tracePt t="173189" x="6915150" y="3486150"/>
          <p14:tracePt t="173205" x="6908800" y="3498850"/>
          <p14:tracePt t="173221" x="6908800" y="3505200"/>
          <p14:tracePt t="173234" x="6902450" y="3517900"/>
          <p14:tracePt t="173253" x="6902450" y="3524250"/>
          <p14:tracePt t="173268" x="6902450" y="3530600"/>
          <p14:tracePt t="173285" x="6896100" y="3549650"/>
          <p14:tracePt t="174149" x="0" y="0"/>
        </p14:tracePtLst>
        <p14:tracePtLst>
          <p14:tracePt t="174689" x="7124700" y="3581400"/>
          <p14:tracePt t="174869" x="0" y="0"/>
        </p14:tracePtLst>
        <p14:tracePtLst>
          <p14:tracePt t="175693" x="6877050" y="3549650"/>
          <p14:tracePt t="175997" x="0" y="0"/>
        </p14:tracePtLst>
        <p14:tracePtLst>
          <p14:tracePt t="176733" x="7112000" y="3549650"/>
          <p14:tracePt t="176773" x="7118350" y="3549650"/>
          <p14:tracePt t="176781" x="7124700" y="3549650"/>
          <p14:tracePt t="176869" x="0" y="0"/>
        </p14:tracePtLst>
        <p14:tracePtLst>
          <p14:tracePt t="177678" x="7467600" y="3556000"/>
          <p14:tracePt t="177853" x="0" y="0"/>
        </p14:tracePtLst>
        <p14:tracePtLst>
          <p14:tracePt t="179773" x="7308850" y="3638550"/>
          <p14:tracePt t="179845" x="7315200" y="3638550"/>
          <p14:tracePt t="179860" x="7315200" y="3644900"/>
          <p14:tracePt t="179869" x="7315200" y="3651250"/>
          <p14:tracePt t="179876" x="7302500" y="3651250"/>
          <p14:tracePt t="179885" x="7277100" y="3657600"/>
          <p14:tracePt t="179901" x="7232650" y="3670300"/>
          <p14:tracePt t="179918" x="7169150" y="3683000"/>
          <p14:tracePt t="179934" x="7131050" y="3695700"/>
          <p14:tracePt t="179951" x="7105650" y="3708400"/>
          <p14:tracePt t="179968" x="7080250" y="3714750"/>
          <p14:tracePt t="179984" x="7061200" y="3714750"/>
          <p14:tracePt t="180001" x="7035800" y="3714750"/>
          <p14:tracePt t="180018" x="7004050" y="3714750"/>
          <p14:tracePt t="180035" x="6978650" y="3714750"/>
          <p14:tracePt t="180036" x="6959600" y="3708400"/>
          <p14:tracePt t="180051" x="6946900" y="3702050"/>
          <p14:tracePt t="180068" x="6902450" y="3689350"/>
          <p14:tracePt t="180069" x="6896100" y="3683000"/>
          <p14:tracePt t="180084" x="6870700" y="3676650"/>
          <p14:tracePt t="180101" x="6858000" y="3663950"/>
          <p14:tracePt t="180118" x="6851650" y="3663950"/>
          <p14:tracePt t="180149" x="6845300" y="3663950"/>
          <p14:tracePt t="180157" x="6832600" y="3657600"/>
          <p14:tracePt t="180168" x="6826250" y="3651250"/>
          <p14:tracePt t="180184" x="6807200" y="3613150"/>
          <p14:tracePt t="180201" x="6775450" y="3562350"/>
          <p14:tracePt t="180218" x="6762750" y="3530600"/>
          <p14:tracePt t="180234" x="6756400" y="3511550"/>
          <p14:tracePt t="180251" x="6756400" y="3492500"/>
          <p14:tracePt t="180268" x="6756400" y="3473450"/>
          <p14:tracePt t="180269" x="6756400" y="3467100"/>
          <p14:tracePt t="180285" x="6756400" y="3448050"/>
          <p14:tracePt t="180301" x="6769100" y="3422650"/>
          <p14:tracePt t="180318" x="6807200" y="3384550"/>
          <p14:tracePt t="180334" x="6845300" y="3352800"/>
          <p14:tracePt t="180351" x="6883400" y="3340100"/>
          <p14:tracePt t="180368" x="6953250" y="3314700"/>
          <p14:tracePt t="180384" x="7029450" y="3295650"/>
          <p14:tracePt t="180401" x="7099300" y="3282950"/>
          <p14:tracePt t="180418" x="7162800" y="3276600"/>
          <p14:tracePt t="180434" x="7232650" y="3276600"/>
          <p14:tracePt t="180451" x="7270750" y="3276600"/>
          <p14:tracePt t="180468" x="7308850" y="3276600"/>
          <p14:tracePt t="180470" x="7327900" y="3276600"/>
          <p14:tracePt t="180485" x="7359650" y="3276600"/>
          <p14:tracePt t="180501" x="7385050" y="3289300"/>
          <p14:tracePt t="180518" x="7404100" y="3289300"/>
          <p14:tracePt t="180534" x="7416800" y="3302000"/>
          <p14:tracePt t="180551" x="7435850" y="3321050"/>
          <p14:tracePt t="180568" x="7461250" y="3333750"/>
          <p14:tracePt t="180584" x="7480300" y="3346450"/>
          <p14:tracePt t="180601" x="7499350" y="3365500"/>
          <p14:tracePt t="180618" x="7512050" y="3371850"/>
          <p14:tracePt t="180634" x="7518400" y="3384550"/>
          <p14:tracePt t="180651" x="7524750" y="3403600"/>
          <p14:tracePt t="180668" x="7537450" y="3435350"/>
          <p14:tracePt t="180684" x="7537450" y="3467100"/>
          <p14:tracePt t="180701" x="7537450" y="3492500"/>
          <p14:tracePt t="180718" x="7537450" y="3517900"/>
          <p14:tracePt t="180734" x="7537450" y="3549650"/>
          <p14:tracePt t="180751" x="7537450" y="3575050"/>
          <p14:tracePt t="180768" x="7537450" y="3600450"/>
          <p14:tracePt t="180785" x="7531100" y="3625850"/>
          <p14:tracePt t="180801" x="7518400" y="3657600"/>
          <p14:tracePt t="180818" x="7493000" y="3689350"/>
          <p14:tracePt t="180834" x="7467600" y="3714750"/>
          <p14:tracePt t="180851" x="7442200" y="3727450"/>
          <p14:tracePt t="180868" x="7416800" y="3740150"/>
          <p14:tracePt t="180884" x="7372350" y="3759200"/>
          <p14:tracePt t="180901" x="7340600" y="3765550"/>
          <p14:tracePt t="180918" x="7302500" y="3771900"/>
          <p14:tracePt t="180934" x="7245350" y="3790950"/>
          <p14:tracePt t="180951" x="7194550" y="3790950"/>
          <p14:tracePt t="180968" x="7150100" y="3790950"/>
          <p14:tracePt t="180984" x="7112000" y="3790950"/>
          <p14:tracePt t="181001" x="7067550" y="3790950"/>
          <p14:tracePt t="181018" x="7029450" y="3784600"/>
          <p14:tracePt t="181034" x="6991350" y="3784600"/>
          <p14:tracePt t="181051" x="6946900" y="3771900"/>
          <p14:tracePt t="181068" x="6927850" y="3765550"/>
          <p14:tracePt t="181085" x="6908800" y="3765550"/>
          <p14:tracePt t="181101" x="6902450" y="3752850"/>
          <p14:tracePt t="181118" x="6896100" y="3746500"/>
          <p14:tracePt t="181134" x="6877050" y="3733800"/>
          <p14:tracePt t="181151" x="6858000" y="3708400"/>
          <p14:tracePt t="181168" x="6838950" y="3683000"/>
          <p14:tracePt t="181184" x="6826250" y="3663950"/>
          <p14:tracePt t="181201" x="6813550" y="3638550"/>
          <p14:tracePt t="181218" x="6807200" y="3606800"/>
          <p14:tracePt t="181234" x="6807200" y="3581400"/>
          <p14:tracePt t="181251" x="6794500" y="3549650"/>
          <p14:tracePt t="181252" x="6794500" y="3536950"/>
          <p14:tracePt t="181268" x="6794500" y="3517900"/>
          <p14:tracePt t="181285" x="6794500" y="3473450"/>
          <p14:tracePt t="181301" x="6794500" y="3429000"/>
          <p14:tracePt t="181318" x="6813550" y="3384550"/>
          <p14:tracePt t="181334" x="6838950" y="3359150"/>
          <p14:tracePt t="181351" x="6870700" y="3333750"/>
          <p14:tracePt t="181368" x="6889750" y="3321050"/>
          <p14:tracePt t="181384" x="6921500" y="3302000"/>
          <p14:tracePt t="181401" x="6953250" y="3302000"/>
          <p14:tracePt t="181418" x="7004050" y="3289300"/>
          <p14:tracePt t="181434" x="7067550" y="3289300"/>
          <p14:tracePt t="181451" x="7118350" y="3289300"/>
          <p14:tracePt t="181452" x="7143750" y="3289300"/>
          <p14:tracePt t="181468" x="7169150" y="3289300"/>
          <p14:tracePt t="181468" x="7188200" y="3289300"/>
          <p14:tracePt t="181485" x="7226300" y="3289300"/>
          <p14:tracePt t="181501" x="7308850" y="3289300"/>
          <p14:tracePt t="181518" x="7404100" y="3314700"/>
          <p14:tracePt t="181534" x="7473950" y="3340100"/>
          <p14:tracePt t="181551" x="7518400" y="3346450"/>
          <p14:tracePt t="181568" x="7524750" y="3346450"/>
          <p14:tracePt t="181653" x="7524750" y="3359150"/>
          <p14:tracePt t="181662" x="7543800" y="3384550"/>
          <p14:tracePt t="181669" x="7550150" y="3390900"/>
          <p14:tracePt t="181684" x="7562850" y="3416300"/>
          <p14:tracePt t="181701" x="7569200" y="3454400"/>
          <p14:tracePt t="181718" x="7594600" y="3505200"/>
          <p14:tracePt t="181734" x="7600950" y="3530600"/>
          <p14:tracePt t="181751" x="7600950" y="3549650"/>
          <p14:tracePt t="181768" x="7600950" y="3556000"/>
          <p14:tracePt t="181785" x="7600950" y="3568700"/>
          <p14:tracePt t="181801" x="7600950" y="3594100"/>
          <p14:tracePt t="181818" x="7600950" y="3613150"/>
          <p14:tracePt t="181834" x="7600950" y="3625850"/>
          <p14:tracePt t="181851" x="7600950" y="3638550"/>
          <p14:tracePt t="181868" x="7588250" y="3651250"/>
          <p14:tracePt t="181884" x="7556500" y="3676650"/>
          <p14:tracePt t="181901" x="7537450" y="3683000"/>
          <p14:tracePt t="181918" x="7512050" y="3689350"/>
          <p14:tracePt t="181934" x="7467600" y="3708400"/>
          <p14:tracePt t="181951" x="7423150" y="3714750"/>
          <p14:tracePt t="181968" x="7340600" y="3727450"/>
          <p14:tracePt t="181984" x="7270750" y="3733800"/>
          <p14:tracePt t="182001" x="7219950" y="3740150"/>
          <p14:tracePt t="182018" x="7175500" y="3740150"/>
          <p14:tracePt t="182035" x="7118350" y="3740150"/>
          <p14:tracePt t="182051" x="7073900" y="3733800"/>
          <p14:tracePt t="182053" x="7048500" y="3727450"/>
          <p14:tracePt t="182068" x="7016750" y="3727450"/>
          <p14:tracePt t="182084" x="6965950" y="3721100"/>
          <p14:tracePt t="182101" x="6934200" y="3721100"/>
          <p14:tracePt t="182117" x="6915150" y="3708400"/>
          <p14:tracePt t="182134" x="6896100" y="3708400"/>
          <p14:tracePt t="182151" x="6877050" y="3708400"/>
          <p14:tracePt t="182168" x="6851650" y="3702050"/>
          <p14:tracePt t="182184" x="6832600" y="3702050"/>
          <p14:tracePt t="182202" x="6813550" y="3695700"/>
          <p14:tracePt t="182269" x="6807200" y="3695700"/>
          <p14:tracePt t="182317" x="6807200" y="3683000"/>
          <p14:tracePt t="182325" x="6807200" y="3663950"/>
          <p14:tracePt t="182334" x="6788150" y="3651250"/>
          <p14:tracePt t="182351" x="6781800" y="3619500"/>
          <p14:tracePt t="182368" x="6762750" y="3581400"/>
          <p14:tracePt t="182384" x="6762750" y="3549650"/>
          <p14:tracePt t="182401" x="6762750" y="3530600"/>
          <p14:tracePt t="182418" x="6762750" y="3511550"/>
          <p14:tracePt t="182434" x="6762750" y="3498850"/>
          <p14:tracePt t="182451" x="6769100" y="3492500"/>
          <p14:tracePt t="182468" x="6788150" y="3473450"/>
          <p14:tracePt t="182469" x="6794500" y="3473450"/>
          <p14:tracePt t="182470" x="0" y="0"/>
        </p14:tracePtLst>
        <p14:tracePtLst>
          <p14:tracePt t="185166" x="7150100" y="3587750"/>
          <p14:tracePt t="185789" x="0" y="0"/>
        </p14:tracePtLst>
        <p14:tracePtLst>
          <p14:tracePt t="189599" x="7150100" y="3594100"/>
          <p14:tracePt t="189679" x="7150100" y="3606800"/>
          <p14:tracePt t="189688" x="7137400" y="3619500"/>
          <p14:tracePt t="189701" x="7105650" y="3644900"/>
          <p14:tracePt t="189718" x="7067550" y="3657600"/>
          <p14:tracePt t="189734" x="7054850" y="3670300"/>
          <p14:tracePt t="189751" x="7042150" y="3670300"/>
          <p14:tracePt t="189821" x="7029450" y="3670300"/>
          <p14:tracePt t="189829" x="7016750" y="3670300"/>
          <p14:tracePt t="189837" x="7004050" y="3670300"/>
          <p14:tracePt t="189851" x="6997700" y="3663950"/>
          <p14:tracePt t="189868" x="6985000" y="3663950"/>
          <p14:tracePt t="189989" x="6978650" y="3651250"/>
          <p14:tracePt t="189997" x="6972300" y="3644900"/>
          <p14:tracePt t="190005" x="6959600" y="3632200"/>
          <p14:tracePt t="190018" x="6959600" y="3619500"/>
          <p14:tracePt t="190034" x="6959600" y="3581400"/>
          <p14:tracePt t="190051" x="6965950" y="3562350"/>
          <p14:tracePt t="190068" x="6972300" y="3536950"/>
          <p14:tracePt t="190069" x="6985000" y="3517900"/>
          <p14:tracePt t="190085" x="6997700" y="3498850"/>
          <p14:tracePt t="190101" x="7010400" y="3486150"/>
          <p14:tracePt t="190118" x="7035800" y="3467100"/>
          <p14:tracePt t="190134" x="7054850" y="3454400"/>
          <p14:tracePt t="190151" x="7073900" y="3448050"/>
          <p14:tracePt t="190168" x="7105650" y="3441700"/>
          <p14:tracePt t="190184" x="7124700" y="3441700"/>
          <p14:tracePt t="190201" x="7143750" y="3441700"/>
          <p14:tracePt t="190218" x="7162800" y="3441700"/>
          <p14:tracePt t="190234" x="7181850" y="3441700"/>
          <p14:tracePt t="190251" x="7213600" y="3441700"/>
          <p14:tracePt t="190268" x="7232650" y="3441700"/>
          <p14:tracePt t="190269" x="7245350" y="3441700"/>
          <p14:tracePt t="190357" x="7258050" y="3448050"/>
          <p14:tracePt t="190373" x="7258050" y="3454400"/>
          <p14:tracePt t="190381" x="7258050" y="3460750"/>
          <p14:tracePt t="190389" x="7264400" y="3467100"/>
          <p14:tracePt t="190401" x="7264400" y="3473450"/>
          <p14:tracePt t="190418" x="7264400" y="3505200"/>
          <p14:tracePt t="190434" x="7264400" y="3536950"/>
          <p14:tracePt t="190451" x="7251700" y="3562350"/>
          <p14:tracePt t="190468" x="7239000" y="3581400"/>
          <p14:tracePt t="190484" x="7226300" y="3600450"/>
          <p14:tracePt t="190501" x="7219950" y="3606800"/>
          <p14:tracePt t="190518" x="7207250" y="3619500"/>
          <p14:tracePt t="190534" x="7200900" y="3625850"/>
          <p14:tracePt t="190551" x="7188200" y="3638550"/>
          <p14:tracePt t="190568" x="7162800" y="3638550"/>
          <p14:tracePt t="190584" x="7143750" y="3644900"/>
          <p14:tracePt t="190601" x="7105650" y="3644900"/>
          <p14:tracePt t="190618" x="7080250" y="3644900"/>
          <p14:tracePt t="190634" x="7054850" y="3644900"/>
          <p14:tracePt t="190651" x="7035800" y="3644900"/>
          <p14:tracePt t="190668" x="7016750" y="3644900"/>
          <p14:tracePt t="190685" x="6997700" y="3644900"/>
          <p14:tracePt t="190701" x="6991350" y="3644900"/>
          <p14:tracePt t="190718" x="6985000" y="3644900"/>
          <p14:tracePt t="190789" x="6978650" y="3638550"/>
          <p14:tracePt t="190805" x="6972300" y="3638550"/>
          <p14:tracePt t="190845" x="6965950" y="3638550"/>
          <p14:tracePt t="190861" x="6965950" y="3632200"/>
          <p14:tracePt t="190869" x="6965950" y="3613150"/>
          <p14:tracePt t="190876" x="6965950" y="3600450"/>
          <p14:tracePt t="190885" x="6965950" y="3587750"/>
          <p14:tracePt t="190901" x="6985000" y="3568700"/>
          <p14:tracePt t="190918" x="6997700" y="3562350"/>
          <p14:tracePt t="190934" x="7016750" y="3549650"/>
          <p14:tracePt t="190951" x="7029450" y="3536950"/>
          <p14:tracePt t="190967" x="7042150" y="3524250"/>
          <p14:tracePt t="190984" x="7054850" y="3517900"/>
          <p14:tracePt t="191001" x="7067550" y="3511550"/>
          <p14:tracePt t="191017" x="7080250" y="3505200"/>
          <p14:tracePt t="191037" x="7086600" y="3505200"/>
          <p14:tracePt t="191197" x="7099300" y="3505200"/>
          <p14:tracePt t="191205" x="7105650" y="3505200"/>
          <p14:tracePt t="191213" x="7112000" y="3505200"/>
          <p14:tracePt t="191221" x="7118350" y="3505200"/>
          <p14:tracePt t="191234" x="7124700" y="3505200"/>
          <p14:tracePt t="191251" x="7137400" y="3505200"/>
          <p14:tracePt t="191268" x="7150100" y="3505200"/>
          <p14:tracePt t="191286" x="7162800" y="3505200"/>
          <p14:tracePt t="191397" x="7169150" y="3511550"/>
          <p14:tracePt t="192125" x="7181850" y="3511550"/>
          <p14:tracePt t="192133" x="7188200" y="3517900"/>
          <p14:tracePt t="192142" x="7188200" y="3524250"/>
          <p14:tracePt t="192151" x="7194550" y="3524250"/>
          <p14:tracePt t="192168" x="7200900" y="3530600"/>
          <p14:tracePt t="192184" x="7207250" y="3530600"/>
          <p14:tracePt t="192201" x="7207250" y="3556000"/>
          <p14:tracePt t="192221" x="7207250" y="3562350"/>
          <p14:tracePt t="192237" x="7207250" y="3568700"/>
          <p14:tracePt t="192251" x="7207250" y="3575050"/>
          <p14:tracePt t="192268" x="7207250" y="3587750"/>
          <p14:tracePt t="192269" x="7207250" y="3594100"/>
          <p14:tracePt t="192284" x="7207250" y="3600450"/>
          <p14:tracePt t="192301" x="7200900" y="3619500"/>
          <p14:tracePt t="192318" x="7188200" y="3644900"/>
          <p14:tracePt t="192334" x="7169150" y="3663950"/>
          <p14:tracePt t="192351" x="7143750" y="3676650"/>
          <p14:tracePt t="192368" x="7131050" y="3683000"/>
          <p14:tracePt t="192384" x="7112000" y="3683000"/>
          <p14:tracePt t="192401" x="7092950" y="3695700"/>
          <p14:tracePt t="192418" x="7067550" y="3695700"/>
          <p14:tracePt t="192434" x="7054850" y="3695700"/>
          <p14:tracePt t="192451" x="7029450" y="3695700"/>
          <p14:tracePt t="192468" x="6997700" y="3695700"/>
          <p14:tracePt t="192468" x="6991350" y="3689350"/>
          <p14:tracePt t="192484" x="6953250" y="3670300"/>
          <p14:tracePt t="192501" x="6940550" y="3663950"/>
          <p14:tracePt t="192518" x="6927850" y="3651250"/>
          <p14:tracePt t="192534" x="6915150" y="3625850"/>
          <p14:tracePt t="192551" x="6908800" y="3619500"/>
          <p14:tracePt t="192568" x="6908800" y="3594100"/>
          <p14:tracePt t="192584" x="6902450" y="3562350"/>
          <p14:tracePt t="192601" x="6889750" y="3530600"/>
          <p14:tracePt t="192618" x="6889750" y="3492500"/>
          <p14:tracePt t="192634" x="6889750" y="3467100"/>
          <p14:tracePt t="192651" x="6896100" y="3448050"/>
          <p14:tracePt t="192668" x="6908800" y="3409950"/>
          <p14:tracePt t="192668" x="6915150" y="3403600"/>
          <p14:tracePt t="192684" x="6940550" y="3378200"/>
          <p14:tracePt t="192701" x="6965950" y="3359150"/>
          <p14:tracePt t="192718" x="6991350" y="3346450"/>
          <p14:tracePt t="192734" x="7016750" y="3340100"/>
          <p14:tracePt t="192751" x="7061200" y="3333750"/>
          <p14:tracePt t="192768" x="7131050" y="3333750"/>
          <p14:tracePt t="192785" x="7207250" y="3333750"/>
          <p14:tracePt t="192801" x="7302500" y="3340100"/>
          <p14:tracePt t="192818" x="7378700" y="3346450"/>
          <p14:tracePt t="192834" x="7435850" y="3365500"/>
          <p14:tracePt t="192851" x="7467600" y="3384550"/>
          <p14:tracePt t="192868" x="7518400" y="3409950"/>
          <p14:tracePt t="192869" x="7537450" y="3422650"/>
          <p14:tracePt t="192885" x="7575550" y="3448050"/>
          <p14:tracePt t="192901" x="7600950" y="3454400"/>
          <p14:tracePt t="192918" x="7607300" y="3460750"/>
          <p14:tracePt t="192934" x="7620000" y="3473450"/>
          <p14:tracePt t="192951" x="7626350" y="3479800"/>
          <p14:tracePt t="192968" x="7626350" y="3498850"/>
          <p14:tracePt t="192984" x="7639050" y="3517900"/>
          <p14:tracePt t="193001" x="7639050" y="3543300"/>
          <p14:tracePt t="193018" x="7639050" y="3556000"/>
          <p14:tracePt t="193035" x="7639050" y="3587750"/>
          <p14:tracePt t="193051" x="7639050" y="3600450"/>
          <p14:tracePt t="193068" x="7626350" y="3638550"/>
          <p14:tracePt t="193069" x="7626350" y="3651250"/>
          <p14:tracePt t="193085" x="7600950" y="3683000"/>
          <p14:tracePt t="193101" x="7575550" y="3702050"/>
          <p14:tracePt t="193118" x="7537450" y="3721100"/>
          <p14:tracePt t="193134" x="7499350" y="3733800"/>
          <p14:tracePt t="193151" x="7448550" y="3746500"/>
          <p14:tracePt t="193168" x="7378700" y="3746500"/>
          <p14:tracePt t="193184" x="7302500" y="3746500"/>
          <p14:tracePt t="193201" x="7207250" y="3746500"/>
          <p14:tracePt t="193218" x="7124700" y="3746500"/>
          <p14:tracePt t="193234" x="7061200" y="3746500"/>
          <p14:tracePt t="193251" x="7016750" y="3746500"/>
          <p14:tracePt t="193268" x="6978650" y="3733800"/>
          <p14:tracePt t="193269" x="6959600" y="3727450"/>
          <p14:tracePt t="193285" x="6915150" y="3721100"/>
          <p14:tracePt t="193301" x="6889750" y="3714750"/>
          <p14:tracePt t="193318" x="6870700" y="3708400"/>
          <p14:tracePt t="193389" x="0" y="0"/>
        </p14:tracePtLst>
        <p14:tracePtLst>
          <p14:tracePt t="199725" x="8832850" y="3136900"/>
          <p14:tracePt t="200005" x="8845550" y="3130550"/>
          <p14:tracePt t="200029" x="8845550" y="3124200"/>
          <p14:tracePt t="200037" x="8832850" y="3124200"/>
          <p14:tracePt t="200045" x="8794750" y="3136900"/>
          <p14:tracePt t="200055" x="8756650" y="3155950"/>
          <p14:tracePt t="200068" x="8686800" y="3168650"/>
          <p14:tracePt t="200084" x="8534400" y="3200400"/>
          <p14:tracePt t="200101" x="8432800" y="3219450"/>
          <p14:tracePt t="200118" x="8382000" y="3232150"/>
          <p14:tracePt t="200134" x="8350250" y="3244850"/>
          <p14:tracePt t="200151" x="8305800" y="3263900"/>
          <p14:tracePt t="200168" x="8274050" y="3276600"/>
          <p14:tracePt t="200185" x="8210550" y="3295650"/>
          <p14:tracePt t="200201" x="8147050" y="3308350"/>
          <p14:tracePt t="200218" x="8102600" y="3314700"/>
          <p14:tracePt t="200234" x="8077200" y="3321050"/>
          <p14:tracePt t="200251" x="8039100" y="3333750"/>
          <p14:tracePt t="200268" x="7994650" y="3340100"/>
          <p14:tracePt t="200285" x="7912100" y="3359150"/>
          <p14:tracePt t="200301" x="7848600" y="3371850"/>
          <p14:tracePt t="200318" x="7804150" y="3384550"/>
          <p14:tracePt t="200334" x="7747000" y="3384550"/>
          <p14:tracePt t="200351" x="7689850" y="3390900"/>
          <p14:tracePt t="200368" x="7607300" y="3409950"/>
          <p14:tracePt t="200384" x="7537450" y="3416300"/>
          <p14:tracePt t="200401" x="7480300" y="3422650"/>
          <p14:tracePt t="200418" x="7435850" y="3422650"/>
          <p14:tracePt t="200434" x="7404100" y="3422650"/>
          <p14:tracePt t="200451" x="7366000" y="3422650"/>
          <p14:tracePt t="200468" x="7334250" y="3422650"/>
          <p14:tracePt t="200485" x="7277100" y="3422650"/>
          <p14:tracePt t="200501" x="7251700" y="3422650"/>
          <p14:tracePt t="200518" x="7232650" y="3422650"/>
          <p14:tracePt t="200534" x="7226300" y="3422650"/>
          <p14:tracePt t="200701" x="0" y="0"/>
        </p14:tracePtLst>
        <p14:tracePtLst>
          <p14:tracePt t="216165" x="7035800" y="3797300"/>
          <p14:tracePt t="216173" x="7042150" y="3810000"/>
          <p14:tracePt t="216184" x="7067550" y="3810000"/>
          <p14:tracePt t="216201" x="7105650" y="3816350"/>
          <p14:tracePt t="216218" x="7169150" y="3810000"/>
          <p14:tracePt t="216234" x="7270750" y="3797300"/>
          <p14:tracePt t="216251" x="7429500" y="3797300"/>
          <p14:tracePt t="216268" x="7594600" y="3797300"/>
          <p14:tracePt t="216284" x="7772400" y="3803650"/>
          <p14:tracePt t="216301" x="7854950" y="3810000"/>
          <p14:tracePt t="216318" x="7962900" y="3816350"/>
          <p14:tracePt t="216334" x="8077200" y="3822700"/>
          <p14:tracePt t="216351" x="8242300" y="3822700"/>
          <p14:tracePt t="216368" x="8375650" y="3822700"/>
          <p14:tracePt t="216384" x="8420100" y="3822700"/>
          <p14:tracePt t="216485" x="8382000" y="3816350"/>
          <p14:tracePt t="216493" x="8312150" y="3810000"/>
          <p14:tracePt t="216502" x="8229600" y="3797300"/>
          <p14:tracePt t="216518" x="8058150" y="3771900"/>
          <p14:tracePt t="216534" x="7931150" y="3746500"/>
          <p14:tracePt t="216551" x="7854950" y="3733800"/>
          <p14:tracePt t="216568" x="7810500" y="3714750"/>
          <p14:tracePt t="216584" x="7785100" y="3708400"/>
          <p14:tracePt t="216601" x="7721600" y="3689350"/>
          <p14:tracePt t="216618" x="7639050" y="3676650"/>
          <p14:tracePt t="216634" x="7556500" y="3670300"/>
          <p14:tracePt t="216651" x="7473950" y="3651250"/>
          <p14:tracePt t="216668" x="7385050" y="3619500"/>
          <p14:tracePt t="216669" x="7359650" y="3619500"/>
          <p14:tracePt t="216685" x="7308850" y="3606800"/>
          <p14:tracePt t="216701" x="7283450" y="3600450"/>
          <p14:tracePt t="216718" x="7251700" y="3600450"/>
          <p14:tracePt t="216734" x="7207250" y="3594100"/>
          <p14:tracePt t="216751" x="7175500" y="3594100"/>
          <p14:tracePt t="216768" x="7162800" y="3594100"/>
          <p14:tracePt t="216784" x="7150100" y="3594100"/>
          <p14:tracePt t="216801" x="7124700" y="3594100"/>
          <p14:tracePt t="216818" x="7061200" y="3594100"/>
          <p14:tracePt t="216834" x="7023100" y="3594100"/>
          <p14:tracePt t="216851" x="7016750" y="3594100"/>
          <p14:tracePt t="217061" x="7010400" y="3594100"/>
          <p14:tracePt t="217077" x="7016750" y="3594100"/>
          <p14:tracePt t="217101" x="7023100" y="3600450"/>
          <p14:tracePt t="217117" x="7023100" y="3606800"/>
          <p14:tracePt t="217125" x="7035800" y="3613150"/>
          <p14:tracePt t="217141" x="7035800" y="3619500"/>
          <p14:tracePt t="217151" x="7035800" y="3625850"/>
          <p14:tracePt t="217168" x="7042150" y="3638550"/>
          <p14:tracePt t="217184" x="7042150" y="3644900"/>
          <p14:tracePt t="217253" x="7042150" y="3651250"/>
          <p14:tracePt t="217285" x="0" y="0"/>
        </p14:tracePtLst>
        <p14:tracePtLst>
          <p14:tracePt t="221038" x="6718300" y="3721100"/>
          <p14:tracePt t="221325" x="6718300" y="3714750"/>
          <p14:tracePt t="221333" x="6718300" y="3702050"/>
          <p14:tracePt t="221342" x="6724650" y="3689350"/>
          <p14:tracePt t="221351" x="6737350" y="3676650"/>
          <p14:tracePt t="221368" x="6769100" y="3644900"/>
          <p14:tracePt t="221384" x="6813550" y="3619500"/>
          <p14:tracePt t="221401" x="6851650" y="3600450"/>
          <p14:tracePt t="221418" x="6864350" y="3594100"/>
          <p14:tracePt t="221437" x="6870700" y="3594100"/>
          <p14:tracePt t="221670" x="0" y="0"/>
        </p14:tracePtLst>
        <p14:tracePtLst>
          <p14:tracePt t="222165" x="7131050" y="3651250"/>
          <p14:tracePt t="222333" x="0" y="0"/>
        </p14:tracePtLst>
        <p14:tracePtLst>
          <p14:tracePt t="275493" x="6953250" y="3727450"/>
          <p14:tracePt t="275614" x="6934200" y="3721100"/>
          <p14:tracePt t="275622" x="6902450" y="3714750"/>
          <p14:tracePt t="275634" x="6870700" y="3714750"/>
          <p14:tracePt t="275652" x="6807200" y="3708400"/>
          <p14:tracePt t="275668" x="6756400" y="3702050"/>
          <p14:tracePt t="275669" x="6737350" y="3695700"/>
          <p14:tracePt t="275685" x="6731000" y="3695700"/>
          <p14:tracePt t="275701" x="6724650" y="3689350"/>
          <p14:tracePt t="275718" x="6705600" y="3689350"/>
          <p14:tracePt t="275734" x="6686550" y="3683000"/>
          <p14:tracePt t="275751" x="6642100" y="3663950"/>
          <p14:tracePt t="275768" x="6604000" y="3644900"/>
          <p14:tracePt t="275784" x="6553200" y="3619500"/>
          <p14:tracePt t="275801" x="6521450" y="3587750"/>
          <p14:tracePt t="275818" x="6489700" y="3549650"/>
          <p14:tracePt t="275834" x="6470650" y="3524250"/>
          <p14:tracePt t="275851" x="6464300" y="3492500"/>
          <p14:tracePt t="275869" x="6457950" y="3479800"/>
          <p14:tracePt t="275884" x="6457950" y="3473450"/>
          <p14:tracePt t="275901" x="6457950" y="3454400"/>
          <p14:tracePt t="275918" x="6464300" y="3441700"/>
          <p14:tracePt t="275934" x="6496050" y="3429000"/>
          <p14:tracePt t="275951" x="6540500" y="3409950"/>
          <p14:tracePt t="275968" x="6616700" y="3397250"/>
          <p14:tracePt t="275984" x="6705600" y="3371850"/>
          <p14:tracePt t="276001" x="6781800" y="3352800"/>
          <p14:tracePt t="276018" x="6838950" y="3346450"/>
          <p14:tracePt t="276034" x="6883400" y="3346450"/>
          <p14:tracePt t="276051" x="6934200" y="3346450"/>
          <p14:tracePt t="276069" x="7048500" y="3346450"/>
          <p14:tracePt t="276085" x="7169150" y="3359150"/>
          <p14:tracePt t="276101" x="7321550" y="3371850"/>
          <p14:tracePt t="276118" x="7416800" y="3390900"/>
          <p14:tracePt t="276134" x="7499350" y="3397250"/>
          <p14:tracePt t="276151" x="7531100" y="3416300"/>
          <p14:tracePt t="276168" x="7556500" y="3435350"/>
          <p14:tracePt t="276184" x="7569200" y="3454400"/>
          <p14:tracePt t="276201" x="7588250" y="3479800"/>
          <p14:tracePt t="276218" x="7607300" y="3498850"/>
          <p14:tracePt t="276234" x="7613650" y="3505200"/>
          <p14:tracePt t="276251" x="7620000" y="3524250"/>
          <p14:tracePt t="276269" x="7632700" y="3575050"/>
          <p14:tracePt t="276285" x="7639050" y="3600450"/>
          <p14:tracePt t="276301" x="7645400" y="3632200"/>
          <p14:tracePt t="276318" x="7645400" y="3644900"/>
          <p14:tracePt t="276334" x="7645400" y="3670300"/>
          <p14:tracePt t="276351" x="7632700" y="3689350"/>
          <p14:tracePt t="276368" x="7581900" y="3714750"/>
          <p14:tracePt t="276384" x="7512050" y="3746500"/>
          <p14:tracePt t="276401" x="7442200" y="3771900"/>
          <p14:tracePt t="276418" x="7340600" y="3778250"/>
          <p14:tracePt t="276434" x="7219950" y="3784600"/>
          <p14:tracePt t="276451" x="7092950" y="3784600"/>
          <p14:tracePt t="276453" x="7048500" y="3784600"/>
          <p14:tracePt t="276468" x="6991350" y="3784600"/>
          <p14:tracePt t="276485" x="6889750" y="3784600"/>
          <p14:tracePt t="276501" x="6800850" y="3771900"/>
          <p14:tracePt t="276518" x="6731000" y="3740150"/>
          <p14:tracePt t="276534" x="6661150" y="3708400"/>
          <p14:tracePt t="276551" x="6591300" y="3683000"/>
          <p14:tracePt t="276568" x="6553200" y="3663950"/>
          <p14:tracePt t="276584" x="6515100" y="3638550"/>
          <p14:tracePt t="276601" x="6489700" y="3619500"/>
          <p14:tracePt t="276618" x="6464300" y="3581400"/>
          <p14:tracePt t="276634" x="6445250" y="3543300"/>
          <p14:tracePt t="276651" x="6432550" y="3505200"/>
          <p14:tracePt t="276653" x="6432550" y="3486150"/>
          <p14:tracePt t="276668" x="6426200" y="3460750"/>
          <p14:tracePt t="276685" x="6426200" y="3397250"/>
          <p14:tracePt t="276701" x="6451600" y="3333750"/>
          <p14:tracePt t="276718" x="6508750" y="3263900"/>
          <p14:tracePt t="276734" x="6578600" y="3200400"/>
          <p14:tracePt t="276751" x="6673850" y="3149600"/>
          <p14:tracePt t="276768" x="6750050" y="3117850"/>
          <p14:tracePt t="276784" x="6826250" y="3105150"/>
          <p14:tracePt t="276801" x="6915150" y="3079750"/>
          <p14:tracePt t="276818" x="7029450" y="3073400"/>
          <p14:tracePt t="276834" x="7131050" y="3073400"/>
          <p14:tracePt t="276851" x="7207250" y="3073400"/>
          <p14:tracePt t="276853" x="7226300" y="3073400"/>
          <p14:tracePt t="276868" x="7245350" y="3073400"/>
          <p14:tracePt t="276885" x="7302500" y="3092450"/>
          <p14:tracePt t="276901" x="7346950" y="3117850"/>
          <p14:tracePt t="276918" x="7391400" y="3155950"/>
          <p14:tracePt t="276934" x="7429500" y="3181350"/>
          <p14:tracePt t="276951" x="7467600" y="3225800"/>
          <p14:tracePt t="276968" x="7505700" y="3282950"/>
          <p14:tracePt t="276984" x="7537450" y="3346450"/>
          <p14:tracePt t="277001" x="7562850" y="3397250"/>
          <p14:tracePt t="277018" x="7569200" y="3441700"/>
          <p14:tracePt t="277034" x="7588250" y="3473450"/>
          <p14:tracePt t="277051" x="7588250" y="3498850"/>
          <p14:tracePt t="277068" x="7594600" y="3524250"/>
          <p14:tracePt t="277085" x="7594600" y="3556000"/>
          <p14:tracePt t="277102" x="7594600" y="3568700"/>
          <p14:tracePt t="277118" x="7562850" y="3587750"/>
          <p14:tracePt t="277135" x="7486650" y="3613150"/>
          <p14:tracePt t="277151" x="7366000" y="3632200"/>
          <p14:tracePt t="277168" x="7232650" y="3651250"/>
          <p14:tracePt t="277184" x="7061200" y="3663950"/>
          <p14:tracePt t="277201" x="6902450" y="3663950"/>
          <p14:tracePt t="277218" x="6731000" y="3663950"/>
          <p14:tracePt t="277234" x="6591300" y="3663950"/>
          <p14:tracePt t="277251" x="6496050" y="3663950"/>
          <p14:tracePt t="277268" x="6457950" y="3651250"/>
          <p14:tracePt t="277268" x="6445250" y="3644900"/>
          <p14:tracePt t="277285" x="6426200" y="3632200"/>
          <p14:tracePt t="277301" x="6419850" y="3625850"/>
          <p14:tracePt t="277318" x="6407150" y="3619500"/>
          <p14:tracePt t="277351" x="6407150" y="3606800"/>
          <p14:tracePt t="277352" x="0" y="0"/>
        </p14:tracePtLst>
        <p14:tracePtLst>
          <p14:tracePt t="285206" x="2825750" y="4718050"/>
          <p14:tracePt t="285517" x="2825750" y="4699000"/>
          <p14:tracePt t="285525" x="2806700" y="4673600"/>
          <p14:tracePt t="285541" x="2794000" y="4667250"/>
          <p14:tracePt t="285551" x="2787650" y="4660900"/>
          <p14:tracePt t="285568" x="2768600" y="4648200"/>
          <p14:tracePt t="285584" x="2755900" y="4635500"/>
          <p14:tracePt t="285601" x="2743200" y="4629150"/>
          <p14:tracePt t="285685" x="2736850" y="4622800"/>
          <p14:tracePt t="285701" x="2724150" y="4622800"/>
          <p14:tracePt t="285725" x="2717800" y="4616450"/>
          <p14:tracePt t="285733" x="2711450" y="4616450"/>
          <p14:tracePt t="285741" x="2705100" y="4616450"/>
          <p14:tracePt t="285751" x="2692400" y="4616450"/>
          <p14:tracePt t="285768" x="2679700" y="4610100"/>
          <p14:tracePt t="285910" x="2679700" y="4616450"/>
          <p14:tracePt t="285917" x="2686050" y="4635500"/>
          <p14:tracePt t="285925" x="2686050" y="4641850"/>
          <p14:tracePt t="285934" x="2692400" y="4648200"/>
          <p14:tracePt t="285951" x="2705100" y="4660900"/>
          <p14:tracePt t="285968" x="2711450" y="4667250"/>
          <p14:tracePt t="285985" x="2717800" y="4673600"/>
          <p14:tracePt t="286029" x="2724150" y="4673600"/>
          <p14:tracePt t="286037" x="2749550" y="4679950"/>
          <p14:tracePt t="286053" x="2762250" y="4686300"/>
          <p14:tracePt t="286061" x="2774950" y="4699000"/>
          <p14:tracePt t="286069" x="2787650" y="4699000"/>
          <p14:tracePt t="286084" x="2794000" y="4705350"/>
          <p14:tracePt t="286157" x="2800350" y="4711700"/>
          <p14:tracePt t="286165" x="2819400" y="4711700"/>
          <p14:tracePt t="286173" x="2825750" y="4718050"/>
          <p14:tracePt t="286184" x="2832100" y="4718050"/>
          <p14:tracePt t="286201" x="2844800" y="4724400"/>
          <p14:tracePt t="286218" x="2851150" y="4724400"/>
          <p14:tracePt t="286325" x="2844800" y="4724400"/>
          <p14:tracePt t="286333" x="2844800" y="4718050"/>
          <p14:tracePt t="286341" x="2832100" y="4705350"/>
          <p14:tracePt t="286351" x="2832100" y="4699000"/>
          <p14:tracePt t="286368" x="2819400" y="4679950"/>
          <p14:tracePt t="286384" x="2806700" y="4654550"/>
          <p14:tracePt t="286401" x="2794000" y="4641850"/>
          <p14:tracePt t="286437" x="2794000" y="4635500"/>
          <p14:tracePt t="286461" x="2787650" y="4635500"/>
          <p14:tracePt t="286469" x="2781300" y="4629150"/>
          <p14:tracePt t="286477" x="2774950" y="4629150"/>
          <p14:tracePt t="286485" x="2774950" y="4622800"/>
          <p14:tracePt t="286557" x="2768600" y="4616450"/>
          <p14:tracePt t="286565" x="2762250" y="4616450"/>
          <p14:tracePt t="286654" x="2743200" y="4616450"/>
          <p14:tracePt t="286678" x="2736850" y="4616450"/>
          <p14:tracePt t="286925" x="0" y="0"/>
        </p14:tracePtLst>
        <p14:tracePtLst>
          <p14:tracePt t="288143" x="3302000" y="4699000"/>
          <p14:tracePt t="288405" x="3314700" y="4692650"/>
          <p14:tracePt t="288421" x="3314700" y="4686300"/>
          <p14:tracePt t="288429" x="3333750" y="4667250"/>
          <p14:tracePt t="288445" x="3333750" y="4660900"/>
          <p14:tracePt t="288469" x="3340100" y="4648200"/>
          <p14:tracePt t="288493" x="3340100" y="4641850"/>
          <p14:tracePt t="288517" x="3340100" y="4629150"/>
          <p14:tracePt t="288637" x="3346450" y="4622800"/>
          <p14:tracePt t="288669" x="3359150" y="4622800"/>
          <p14:tracePt t="288677" x="3365500" y="4622800"/>
          <p14:tracePt t="288685" x="3371850" y="4622800"/>
          <p14:tracePt t="288702" x="3384550" y="4622800"/>
          <p14:tracePt t="288718" x="3397250" y="4622800"/>
          <p14:tracePt t="288751" x="3403600" y="4622800"/>
          <p14:tracePt t="288768" x="3409950" y="4622800"/>
          <p14:tracePt t="288785" x="3416300" y="4629150"/>
          <p14:tracePt t="288801" x="3416300" y="4641850"/>
          <p14:tracePt t="288818" x="3416300" y="4648200"/>
          <p14:tracePt t="288834" x="3416300" y="4673600"/>
          <p14:tracePt t="288851" x="3403600" y="4692650"/>
          <p14:tracePt t="288868" x="3384550" y="4718050"/>
          <p14:tracePt t="288869" x="3378200" y="4730750"/>
          <p14:tracePt t="288885" x="3359150" y="4756150"/>
          <p14:tracePt t="288901" x="3352800" y="4762500"/>
          <p14:tracePt t="288918" x="3340100" y="4768850"/>
          <p14:tracePt t="288989" x="3333750" y="4775200"/>
          <p14:tracePt t="289005" x="3321050" y="4775200"/>
          <p14:tracePt t="289013" x="3308350" y="4768850"/>
          <p14:tracePt t="289022" x="3295650" y="4762500"/>
          <p14:tracePt t="289037" x="3282950" y="4756150"/>
          <p14:tracePt t="289051" x="3282950" y="4749800"/>
          <p14:tracePt t="289068" x="3276600" y="4730750"/>
          <p14:tracePt t="289069" x="3276600" y="4718050"/>
          <p14:tracePt t="289085" x="3276600" y="4686300"/>
          <p14:tracePt t="289101" x="3276600" y="4679950"/>
          <p14:tracePt t="289118" x="3276600" y="4673600"/>
          <p14:tracePt t="289134" x="3276600" y="4660900"/>
          <p14:tracePt t="289151" x="3289300" y="4648200"/>
          <p14:tracePt t="289168" x="3302000" y="4641850"/>
          <p14:tracePt t="289270" x="3321050" y="4641850"/>
          <p14:tracePt t="289277" x="3327400" y="4641850"/>
          <p14:tracePt t="289287" x="3340100" y="4641850"/>
          <p14:tracePt t="289301" x="3346450" y="4641850"/>
          <p14:tracePt t="289318" x="3352800" y="4641850"/>
          <p14:tracePt t="289341" x="3359150" y="4641850"/>
          <p14:tracePt t="289351" x="3365500" y="4641850"/>
          <p14:tracePt t="289373" x="3371850" y="4648200"/>
          <p14:tracePt t="289397" x="3371850" y="4654550"/>
          <p14:tracePt t="289405" x="3371850" y="4660900"/>
          <p14:tracePt t="289418" x="3371850" y="4667250"/>
          <p14:tracePt t="289434" x="3371850" y="4673600"/>
          <p14:tracePt t="289451" x="3371850" y="4679950"/>
          <p14:tracePt t="289468" x="3371850" y="4686300"/>
          <p14:tracePt t="291717" x="0" y="0"/>
        </p14:tracePtLst>
        <p14:tracePtLst>
          <p14:tracePt t="292806" x="3327400" y="4616450"/>
          <p14:tracePt t="292910" x="3327400" y="4591050"/>
          <p14:tracePt t="292917" x="3327400" y="4578350"/>
          <p14:tracePt t="292925" x="3314700" y="4565650"/>
          <p14:tracePt t="292934" x="3289300" y="4552950"/>
          <p14:tracePt t="292951" x="3238500" y="4521200"/>
          <p14:tracePt t="292968" x="3175000" y="4495800"/>
          <p14:tracePt t="292984" x="3073400" y="4451350"/>
          <p14:tracePt t="293001" x="3022600" y="4432300"/>
          <p14:tracePt t="293017" x="2990850" y="4425950"/>
          <p14:tracePt t="293034" x="2965450" y="4419600"/>
          <p14:tracePt t="293051" x="2946400" y="4413250"/>
          <p14:tracePt t="293068" x="2927350" y="4413250"/>
          <p14:tracePt t="293085" x="2870200" y="4413250"/>
          <p14:tracePt t="293101" x="2825750" y="4413250"/>
          <p14:tracePt t="293118" x="2787650" y="4413250"/>
          <p14:tracePt t="293134" x="2755900" y="4413250"/>
          <p14:tracePt t="293151" x="2717800" y="4413250"/>
          <p14:tracePt t="293168" x="2692400" y="4413250"/>
          <p14:tracePt t="293184" x="2667000" y="4413250"/>
          <p14:tracePt t="293201" x="2641600" y="4413250"/>
          <p14:tracePt t="293218" x="2622550" y="4425950"/>
          <p14:tracePt t="293234" x="2616200" y="4432300"/>
          <p14:tracePt t="293333" x="2616200" y="4451350"/>
          <p14:tracePt t="293341" x="2616200" y="4464050"/>
          <p14:tracePt t="293351" x="2616200" y="4476750"/>
          <p14:tracePt t="293368" x="2616200" y="4502150"/>
          <p14:tracePt t="293384" x="2616200" y="4527550"/>
          <p14:tracePt t="293401" x="2616200" y="4540250"/>
          <p14:tracePt t="293418" x="2616200" y="4552950"/>
          <p14:tracePt t="293434" x="2622550" y="4559300"/>
          <p14:tracePt t="293451" x="2628900" y="4572000"/>
          <p14:tracePt t="293468" x="2641600" y="4591050"/>
          <p14:tracePt t="293485" x="2660650" y="4610100"/>
          <p14:tracePt t="293501" x="2679700" y="4616450"/>
          <p14:tracePt t="293518" x="2692400" y="4629150"/>
          <p14:tracePt t="293534" x="2730500" y="4641850"/>
          <p14:tracePt t="293551" x="2755900" y="4648200"/>
          <p14:tracePt t="293568" x="2825750" y="4660900"/>
          <p14:tracePt t="293584" x="2914650" y="4679950"/>
          <p14:tracePt t="293601" x="2984500" y="4679950"/>
          <p14:tracePt t="293618" x="3048000" y="4679950"/>
          <p14:tracePt t="293634" x="3086100" y="4679950"/>
          <p14:tracePt t="293651" x="3117850" y="4679950"/>
          <p14:tracePt t="293652" x="3124200" y="4679950"/>
          <p14:tracePt t="293668" x="3136900" y="4679950"/>
          <p14:tracePt t="293669" x="3149600" y="4679950"/>
          <p14:tracePt t="293685" x="3187700" y="4679950"/>
          <p14:tracePt t="293701" x="3225800" y="4673600"/>
          <p14:tracePt t="293718" x="3251200" y="4667250"/>
          <p14:tracePt t="293734" x="3257550" y="4667250"/>
          <p14:tracePt t="293751" x="3270250" y="4660900"/>
          <p14:tracePt t="293768" x="3282950" y="4654550"/>
          <p14:tracePt t="293785" x="3302000" y="4635500"/>
          <p14:tracePt t="293801" x="3321050" y="4622800"/>
          <p14:tracePt t="293818" x="3346450" y="4610100"/>
          <p14:tracePt t="293834" x="3359150" y="4597400"/>
          <p14:tracePt t="293868" x="3359150" y="4578350"/>
          <p14:tracePt t="293884" x="3359150" y="4572000"/>
          <p14:tracePt t="293941" x="3359150" y="4565650"/>
          <p14:tracePt t="293957" x="3359150" y="4552950"/>
          <p14:tracePt t="293965" x="3346450" y="4546600"/>
          <p14:tracePt t="293973" x="3333750" y="4533900"/>
          <p14:tracePt t="293984" x="3327400" y="4527550"/>
          <p14:tracePt t="294001" x="3289300" y="4508500"/>
          <p14:tracePt t="294018" x="3257550" y="4495800"/>
          <p14:tracePt t="294034" x="3213100" y="4483100"/>
          <p14:tracePt t="294051" x="3136900" y="4464050"/>
          <p14:tracePt t="294068" x="3060700" y="4451350"/>
          <p14:tracePt t="294085" x="2971800" y="4451350"/>
          <p14:tracePt t="294101" x="2927350" y="4451350"/>
          <p14:tracePt t="294118" x="2889250" y="4451350"/>
          <p14:tracePt t="294134" x="2851150" y="4451350"/>
          <p14:tracePt t="294151" x="2813050" y="4451350"/>
          <p14:tracePt t="294168" x="2774950" y="4457700"/>
          <p14:tracePt t="294184" x="2730500" y="4464050"/>
          <p14:tracePt t="294202" x="2711450" y="4470400"/>
          <p14:tracePt t="294218" x="2679700" y="4483100"/>
          <p14:tracePt t="294235" x="2647950" y="4495800"/>
          <p14:tracePt t="294251" x="2616200" y="4508500"/>
          <p14:tracePt t="294268" x="2578100" y="4533900"/>
          <p14:tracePt t="294284" x="2559050" y="4546600"/>
          <p14:tracePt t="294301" x="2546350" y="4552950"/>
          <p14:tracePt t="294357" x="2546350" y="4565650"/>
          <p14:tracePt t="294365" x="2546350" y="4578350"/>
          <p14:tracePt t="294373" x="2546350" y="4584700"/>
          <p14:tracePt t="294384" x="2546350" y="4597400"/>
          <p14:tracePt t="294401" x="2546350" y="4610100"/>
          <p14:tracePt t="294418" x="2552700" y="4629150"/>
          <p14:tracePt t="294434" x="2559050" y="4648200"/>
          <p14:tracePt t="294451" x="2565400" y="4660900"/>
          <p14:tracePt t="294468" x="2571750" y="4667250"/>
          <p14:tracePt t="294469" x="2578100" y="4679950"/>
          <p14:tracePt t="294485" x="2590800" y="4686300"/>
          <p14:tracePt t="294501" x="2597150" y="4705350"/>
          <p14:tracePt t="294518" x="2622550" y="4724400"/>
          <p14:tracePt t="294535" x="2667000" y="4749800"/>
          <p14:tracePt t="294551" x="2730500" y="4781550"/>
          <p14:tracePt t="294568" x="2800350" y="4794250"/>
          <p14:tracePt t="294584" x="2882900" y="4806950"/>
          <p14:tracePt t="294601" x="2959100" y="4819650"/>
          <p14:tracePt t="294618" x="3041650" y="4826000"/>
          <p14:tracePt t="294634" x="3111500" y="4838700"/>
          <p14:tracePt t="294651" x="3187700" y="4851400"/>
          <p14:tracePt t="294668" x="3251200" y="4851400"/>
          <p14:tracePt t="294668" x="3270250" y="4851400"/>
          <p14:tracePt t="294684" x="3302000" y="4851400"/>
          <p14:tracePt t="294701" x="3327400" y="4851400"/>
          <p14:tracePt t="294718" x="3346450" y="4838700"/>
          <p14:tracePt t="294734" x="3371850" y="4826000"/>
          <p14:tracePt t="294751" x="3384550" y="4819650"/>
          <p14:tracePt t="294768" x="3409950" y="4800600"/>
          <p14:tracePt t="294785" x="3429000" y="4781550"/>
          <p14:tracePt t="294801" x="3454400" y="4756150"/>
          <p14:tracePt t="294818" x="3460750" y="4718050"/>
          <p14:tracePt t="294834" x="3467100" y="4673600"/>
          <p14:tracePt t="294851" x="3467100" y="4654550"/>
          <p14:tracePt t="294868" x="3467100" y="4641850"/>
          <p14:tracePt t="294868" x="3467100" y="4635500"/>
          <p14:tracePt t="294885" x="3467100" y="4616450"/>
          <p14:tracePt t="294901" x="3460750" y="4610100"/>
          <p14:tracePt t="294918" x="3448050" y="4597400"/>
          <p14:tracePt t="294934" x="3435350" y="4572000"/>
          <p14:tracePt t="294951" x="3403600" y="4546600"/>
          <p14:tracePt t="294968" x="3365500" y="4527550"/>
          <p14:tracePt t="294984" x="3308350" y="4514850"/>
          <p14:tracePt t="295001" x="3225800" y="4502150"/>
          <p14:tracePt t="295018" x="3149600" y="4489450"/>
          <p14:tracePt t="295035" x="3073400" y="4483100"/>
          <p14:tracePt t="295051" x="3009900" y="4483100"/>
          <p14:tracePt t="295068" x="2952750" y="4483100"/>
          <p14:tracePt t="295069" x="2921000" y="4483100"/>
          <p14:tracePt t="295085" x="2876550" y="4483100"/>
          <p14:tracePt t="295101" x="2851150" y="4483100"/>
          <p14:tracePt t="295118" x="2819400" y="4495800"/>
          <p14:tracePt t="295134" x="2794000" y="4502150"/>
          <p14:tracePt t="295151" x="2774950" y="4514850"/>
          <p14:tracePt t="295168" x="2768600" y="4514850"/>
          <p14:tracePt t="295261" x="0" y="0"/>
        </p14:tracePtLst>
        <p14:tracePtLst>
          <p14:tracePt t="301157" x="2755900" y="4660900"/>
          <p14:tracePt t="301293" x="2768600" y="4660900"/>
          <p14:tracePt t="301301" x="2813050" y="4660900"/>
          <p14:tracePt t="301309" x="2844800" y="4660900"/>
          <p14:tracePt t="301317" x="2889250" y="4660900"/>
          <p14:tracePt t="301334" x="3003550" y="4660900"/>
          <p14:tracePt t="301351" x="3073400" y="4673600"/>
          <p14:tracePt t="301368" x="3105150" y="4686300"/>
          <p14:tracePt t="301384" x="3117850" y="4686300"/>
          <p14:tracePt t="301477" x="3124200" y="4692650"/>
          <p14:tracePt t="301485" x="3149600" y="4692650"/>
          <p14:tracePt t="301493" x="3175000" y="4692650"/>
          <p14:tracePt t="301501" x="3200400" y="4692650"/>
          <p14:tracePt t="301518" x="3251200" y="4692650"/>
          <p14:tracePt t="301534" x="3333750" y="4679950"/>
          <p14:tracePt t="301551" x="3397250" y="4667250"/>
          <p14:tracePt t="301568" x="3454400" y="4654550"/>
          <p14:tracePt t="301601" x="3467100" y="4648200"/>
          <p14:tracePt t="301717" x="3467100" y="4629150"/>
          <p14:tracePt t="301725" x="3467100" y="4622800"/>
          <p14:tracePt t="301749" x="3467100" y="4616450"/>
          <p14:tracePt t="301757" x="3467100" y="4610100"/>
          <p14:tracePt t="301768" x="3467100" y="4603750"/>
          <p14:tracePt t="301784" x="3467100" y="4584700"/>
          <p14:tracePt t="301801" x="3441700" y="4572000"/>
          <p14:tracePt t="301818" x="3429000" y="4565650"/>
          <p14:tracePt t="301834" x="3403600" y="4559300"/>
          <p14:tracePt t="301851" x="3365500" y="4546600"/>
          <p14:tracePt t="301868" x="3327400" y="4546600"/>
          <p14:tracePt t="301869" x="3308350" y="4546600"/>
          <p14:tracePt t="301885" x="3263900" y="4546600"/>
          <p14:tracePt t="301901" x="3238500" y="4546600"/>
          <p14:tracePt t="301918" x="3194050" y="4546600"/>
          <p14:tracePt t="301934" x="3162300" y="4546600"/>
          <p14:tracePt t="301951" x="3117850" y="4546600"/>
          <p14:tracePt t="301968" x="3073400" y="4546600"/>
          <p14:tracePt t="301984" x="3022600" y="4546600"/>
          <p14:tracePt t="302001" x="2959100" y="4559300"/>
          <p14:tracePt t="302018" x="2921000" y="4559300"/>
          <p14:tracePt t="302034" x="2889250" y="4572000"/>
          <p14:tracePt t="302051" x="2838450" y="4584700"/>
          <p14:tracePt t="302068" x="2800350" y="4591050"/>
          <p14:tracePt t="302085" x="2755900" y="4603750"/>
          <p14:tracePt t="302101" x="2743200" y="4610100"/>
          <p14:tracePt t="302118" x="2736850" y="4610100"/>
          <p14:tracePt t="302134" x="2724150" y="4616450"/>
          <p14:tracePt t="302151" x="2717800" y="4622800"/>
          <p14:tracePt t="302168" x="2705100" y="4629150"/>
          <p14:tracePt t="302184" x="2705100" y="4635500"/>
          <p14:tracePt t="302201" x="2698750" y="4641850"/>
          <p14:tracePt t="302221" x="2698750" y="4654550"/>
          <p14:tracePt t="302234" x="2698750" y="4660900"/>
          <p14:tracePt t="302251" x="2698750" y="4673600"/>
          <p14:tracePt t="302268" x="2711450" y="4699000"/>
          <p14:tracePt t="302285" x="2743200" y="4711700"/>
          <p14:tracePt t="302301" x="2762250" y="4730750"/>
          <p14:tracePt t="302318" x="2781300" y="4749800"/>
          <p14:tracePt t="302334" x="2794000" y="4768850"/>
          <p14:tracePt t="302351" x="2800350" y="4787900"/>
          <p14:tracePt t="302368" x="2819400" y="4800600"/>
          <p14:tracePt t="302384" x="2844800" y="4813300"/>
          <p14:tracePt t="302401" x="2882900" y="4832350"/>
          <p14:tracePt t="302418" x="2959100" y="4851400"/>
          <p14:tracePt t="302434" x="3048000" y="4876800"/>
          <p14:tracePt t="302451" x="3143250" y="4895850"/>
          <p14:tracePt t="302468" x="3213100" y="4895850"/>
          <p14:tracePt t="302469" x="3251200" y="4895850"/>
          <p14:tracePt t="302484" x="3295650" y="4889500"/>
          <p14:tracePt t="302501" x="3333750" y="4864100"/>
          <p14:tracePt t="302518" x="3371850" y="4826000"/>
          <p14:tracePt t="302534" x="3397250" y="4794250"/>
          <p14:tracePt t="302551" x="3409950" y="4756150"/>
          <p14:tracePt t="302568" x="3422650" y="4737100"/>
          <p14:tracePt t="302584" x="3422650" y="4711700"/>
          <p14:tracePt t="302601" x="3422650" y="4699000"/>
          <p14:tracePt t="302618" x="3422650" y="4667250"/>
          <p14:tracePt t="302634" x="3422650" y="4641850"/>
          <p14:tracePt t="302651" x="3416300" y="4616450"/>
          <p14:tracePt t="302668" x="3403600" y="4597400"/>
          <p14:tracePt t="302668" x="3397250" y="4584700"/>
          <p14:tracePt t="302684" x="3365500" y="4565650"/>
          <p14:tracePt t="302701" x="3333750" y="4546600"/>
          <p14:tracePt t="302718" x="3289300" y="4527550"/>
          <p14:tracePt t="302734" x="3213100" y="4508500"/>
          <p14:tracePt t="302751" x="3136900" y="4489450"/>
          <p14:tracePt t="302768" x="3022600" y="4476750"/>
          <p14:tracePt t="302784" x="2933700" y="4476750"/>
          <p14:tracePt t="302801" x="2870200" y="4476750"/>
          <p14:tracePt t="302818" x="2813050" y="4476750"/>
          <p14:tracePt t="302834" x="2794000" y="4476750"/>
          <p14:tracePt t="302851" x="2768600" y="4476750"/>
          <p14:tracePt t="302868" x="2730500" y="4489450"/>
          <p14:tracePt t="302868" x="2724150" y="4495800"/>
          <p14:tracePt t="302884" x="2692400" y="4514850"/>
          <p14:tracePt t="302901" x="2686050" y="4527550"/>
          <p14:tracePt t="302918" x="2679700" y="4552950"/>
          <p14:tracePt t="302934" x="2673350" y="4565650"/>
          <p14:tracePt t="302951" x="2673350" y="4584700"/>
          <p14:tracePt t="302968" x="2673350" y="4597400"/>
          <p14:tracePt t="302984" x="2673350" y="4629150"/>
          <p14:tracePt t="303001" x="2673350" y="4654550"/>
          <p14:tracePt t="303018" x="2679700" y="4679950"/>
          <p14:tracePt t="303034" x="2698750" y="4705350"/>
          <p14:tracePt t="303051" x="2705100" y="4724400"/>
          <p14:tracePt t="303068" x="2724150" y="4737100"/>
          <p14:tracePt t="303069" x="2736850" y="4749800"/>
          <p14:tracePt t="303085" x="2762250" y="4762500"/>
          <p14:tracePt t="303101" x="2813050" y="4781550"/>
          <p14:tracePt t="303118" x="2914650" y="4800600"/>
          <p14:tracePt t="303134" x="3054350" y="4800600"/>
          <p14:tracePt t="303151" x="3162300" y="4800600"/>
          <p14:tracePt t="303168" x="3225800" y="4787900"/>
          <p14:tracePt t="303184" x="3244850" y="4775200"/>
          <p14:tracePt t="303201" x="3251200" y="4768850"/>
          <p14:tracePt t="303261" x="3251200" y="4756150"/>
          <p14:tracePt t="303269" x="3238500" y="4756150"/>
          <p14:tracePt t="303270" x="0" y="0"/>
        </p14:tracePtLst>
        <p14:tracePtLst>
          <p14:tracePt t="304661" x="3225800" y="4470400"/>
          <p14:tracePt t="304757" x="3238500" y="4470400"/>
          <p14:tracePt t="304773" x="3251200" y="4470400"/>
          <p14:tracePt t="304781" x="3263900" y="4470400"/>
          <p14:tracePt t="304789" x="3282950" y="4470400"/>
          <p14:tracePt t="304801" x="3314700" y="4470400"/>
          <p14:tracePt t="304818" x="3371850" y="4470400"/>
          <p14:tracePt t="304834" x="3460750" y="4457700"/>
          <p14:tracePt t="304851" x="3575050" y="4425950"/>
          <p14:tracePt t="304852" x="3644900" y="4387850"/>
          <p14:tracePt t="304868" x="3702050" y="4362450"/>
          <p14:tracePt t="304868" x="3759200" y="4356100"/>
          <p14:tracePt t="304885" x="3886200" y="4318000"/>
          <p14:tracePt t="304901" x="4013200" y="4267200"/>
          <p14:tracePt t="304918" x="4140200" y="4210050"/>
          <p14:tracePt t="304934" x="4248150" y="4165600"/>
          <p14:tracePt t="304951" x="4318000" y="4133850"/>
          <p14:tracePt t="304968" x="4394200" y="4102100"/>
          <p14:tracePt t="304984" x="4438650" y="4070350"/>
          <p14:tracePt t="305001" x="4527550" y="4025900"/>
          <p14:tracePt t="305018" x="4603750" y="3981450"/>
          <p14:tracePt t="305035" x="4679950" y="3937000"/>
          <p14:tracePt t="305051" x="4749800" y="3898900"/>
          <p14:tracePt t="305068" x="4826000" y="3854450"/>
          <p14:tracePt t="305085" x="4895850" y="3816350"/>
          <p14:tracePt t="305101" x="4959350" y="3790950"/>
          <p14:tracePt t="305118" x="5035550" y="3759200"/>
          <p14:tracePt t="305134" x="5099050" y="3740150"/>
          <p14:tracePt t="305151" x="5175250" y="3708400"/>
          <p14:tracePt t="305168" x="5238750" y="3676650"/>
          <p14:tracePt t="305184" x="5346700" y="3644900"/>
          <p14:tracePt t="305201" x="5441950" y="3625850"/>
          <p14:tracePt t="305218" x="5524500" y="3606800"/>
          <p14:tracePt t="305234" x="5626100" y="3600450"/>
          <p14:tracePt t="305251" x="5715000" y="3581400"/>
          <p14:tracePt t="305253" x="5765800" y="3575050"/>
          <p14:tracePt t="305268" x="5810250" y="3568700"/>
          <p14:tracePt t="305285" x="5962650" y="3530600"/>
          <p14:tracePt t="305301" x="6064250" y="3517900"/>
          <p14:tracePt t="305318" x="6165850" y="3505200"/>
          <p14:tracePt t="305334" x="6261100" y="3486150"/>
          <p14:tracePt t="305351" x="6369050" y="3479800"/>
          <p14:tracePt t="305368" x="6477000" y="3460750"/>
          <p14:tracePt t="305384" x="6565900" y="3448050"/>
          <p14:tracePt t="305401" x="6623050" y="3448050"/>
          <p14:tracePt t="305418" x="6680200" y="3448050"/>
          <p14:tracePt t="305434" x="6711950" y="3448050"/>
          <p14:tracePt t="305451" x="6724650" y="3448050"/>
          <p14:tracePt t="305468" x="6743700" y="3448050"/>
          <p14:tracePt t="305469" x="6750050" y="3448050"/>
          <p14:tracePt t="305485" x="6769100" y="3448050"/>
          <p14:tracePt t="305502" x="6788150" y="3448050"/>
          <p14:tracePt t="305518" x="6800850" y="3448050"/>
          <p14:tracePt t="305534" x="6807200" y="3448050"/>
          <p14:tracePt t="305551" x="6826250" y="3448050"/>
          <p14:tracePt t="305568" x="6838950" y="3448050"/>
          <p14:tracePt t="305584" x="6864350" y="3448050"/>
          <p14:tracePt t="305618" x="6870700" y="3448050"/>
          <p14:tracePt t="305634" x="6877050" y="3448050"/>
          <p14:tracePt t="305651" x="6889750" y="3448050"/>
          <p14:tracePt t="305668" x="6908800" y="3454400"/>
          <p14:tracePt t="305668" x="6915150" y="3460750"/>
          <p14:tracePt t="305685" x="6934200" y="3479800"/>
          <p14:tracePt t="305701" x="6946900" y="3486150"/>
          <p14:tracePt t="305718" x="6953250" y="3492500"/>
          <p14:tracePt t="305734" x="6953250" y="3505200"/>
          <p14:tracePt t="305751" x="6959600" y="3511550"/>
          <p14:tracePt t="305768" x="6972300" y="3524250"/>
          <p14:tracePt t="305784" x="6972300" y="3530600"/>
          <p14:tracePt t="305801" x="6978650" y="3543300"/>
          <p14:tracePt t="305818" x="6978650" y="3556000"/>
          <p14:tracePt t="306221" x="7004050" y="3568700"/>
          <p14:tracePt t="306229" x="7004050" y="3575050"/>
          <p14:tracePt t="306238" x="7004050" y="3594100"/>
          <p14:tracePt t="306253" x="7004050" y="3606800"/>
          <p14:tracePt t="306268" x="7016750" y="3613150"/>
          <p14:tracePt t="306285" x="7016750" y="3619500"/>
          <p14:tracePt t="310965" x="0" y="0"/>
        </p14:tracePtLst>
        <p14:tracePtLst>
          <p14:tracePt t="311342" x="7016750" y="3651250"/>
          <p14:tracePt t="311525" x="7023100" y="3657600"/>
          <p14:tracePt t="311533" x="7067550" y="3663950"/>
          <p14:tracePt t="311542" x="7118350" y="3670300"/>
          <p14:tracePt t="311551" x="7181850" y="3683000"/>
          <p14:tracePt t="311568" x="7308850" y="3695700"/>
          <p14:tracePt t="311584" x="7397750" y="3708400"/>
          <p14:tracePt t="311601" x="7423150" y="3714750"/>
          <p14:tracePt t="311618" x="7429500" y="3714750"/>
          <p14:tracePt t="311634" x="7442200" y="3714750"/>
          <p14:tracePt t="311651" x="7461250" y="3708400"/>
          <p14:tracePt t="311653" x="7493000" y="3695700"/>
          <p14:tracePt t="311668" x="7512050" y="3689350"/>
          <p14:tracePt t="311685" x="7600950" y="3644900"/>
          <p14:tracePt t="311701" x="7651750" y="3613150"/>
          <p14:tracePt t="311718" x="7696200" y="3581400"/>
          <p14:tracePt t="311734" x="7721600" y="3562350"/>
          <p14:tracePt t="311751" x="7734300" y="3543300"/>
          <p14:tracePt t="311768" x="7740650" y="3517900"/>
          <p14:tracePt t="311784" x="7747000" y="3486150"/>
          <p14:tracePt t="311801" x="7753350" y="3473450"/>
          <p14:tracePt t="311818" x="7753350" y="3467100"/>
          <p14:tracePt t="311838" x="7753350" y="3460750"/>
          <p14:tracePt t="311869" x="7747000" y="3441700"/>
          <p14:tracePt t="311877" x="7721600" y="3416300"/>
          <p14:tracePt t="311885" x="7702550" y="3390900"/>
          <p14:tracePt t="311901" x="7651750" y="3359150"/>
          <p14:tracePt t="311918" x="7575550" y="3327400"/>
          <p14:tracePt t="311934" x="7493000" y="3295650"/>
          <p14:tracePt t="311951" x="7397750" y="3270250"/>
          <p14:tracePt t="311968" x="7340600" y="3257550"/>
          <p14:tracePt t="311984" x="7302500" y="3257550"/>
          <p14:tracePt t="312001" x="7270750" y="3244850"/>
          <p14:tracePt t="312018" x="7232650" y="3244850"/>
          <p14:tracePt t="312034" x="7188200" y="3238500"/>
          <p14:tracePt t="312051" x="7131050" y="3238500"/>
          <p14:tracePt t="312052" x="7105650" y="3238500"/>
          <p14:tracePt t="312068" x="7073900" y="3238500"/>
          <p14:tracePt t="312069" x="7042150" y="3238500"/>
          <p14:tracePt t="312085" x="6997700" y="3238500"/>
          <p14:tracePt t="312102" x="6959600" y="3238500"/>
          <p14:tracePt t="312118" x="6940550" y="3238500"/>
          <p14:tracePt t="312135" x="6902450" y="3244850"/>
          <p14:tracePt t="312151" x="6883400" y="3263900"/>
          <p14:tracePt t="312168" x="6845300" y="3289300"/>
          <p14:tracePt t="312184" x="6819900" y="3308350"/>
          <p14:tracePt t="312201" x="6794500" y="3340100"/>
          <p14:tracePt t="312218" x="6781800" y="3359150"/>
          <p14:tracePt t="312234" x="6762750" y="3384550"/>
          <p14:tracePt t="312251" x="6756400" y="3409950"/>
          <p14:tracePt t="312268" x="6756400" y="3422650"/>
          <p14:tracePt t="312269" x="6750050" y="3435350"/>
          <p14:tracePt t="312285" x="6750050" y="3448050"/>
          <p14:tracePt t="312301" x="6750050" y="3460750"/>
          <p14:tracePt t="312318" x="6750050" y="3492500"/>
          <p14:tracePt t="312334" x="6750050" y="3511550"/>
          <p14:tracePt t="312351" x="6750050" y="3536950"/>
          <p14:tracePt t="312368" x="6769100" y="3568700"/>
          <p14:tracePt t="312384" x="6775450" y="3581400"/>
          <p14:tracePt t="312401" x="6794500" y="3606800"/>
          <p14:tracePt t="312418" x="6813550" y="3632200"/>
          <p14:tracePt t="312434" x="6845300" y="3657600"/>
          <p14:tracePt t="312451" x="6896100" y="3683000"/>
          <p14:tracePt t="312468" x="6953250" y="3695700"/>
          <p14:tracePt t="312468" x="6978650" y="3708400"/>
          <p14:tracePt t="312485" x="7042150" y="3721100"/>
          <p14:tracePt t="312501" x="7099300" y="3727450"/>
          <p14:tracePt t="312518" x="7175500" y="3740150"/>
          <p14:tracePt t="312534" x="7239000" y="3740150"/>
          <p14:tracePt t="312551" x="7321550" y="3740150"/>
          <p14:tracePt t="312568" x="7385050" y="3740150"/>
          <p14:tracePt t="312584" x="7429500" y="3740150"/>
          <p14:tracePt t="312601" x="7461250" y="3740150"/>
          <p14:tracePt t="312618" x="7493000" y="3733800"/>
          <p14:tracePt t="312634" x="7512050" y="3727450"/>
          <p14:tracePt t="312651" x="7537450" y="3714750"/>
          <p14:tracePt t="312668" x="7556500" y="3695700"/>
          <p14:tracePt t="312668" x="7562850" y="3683000"/>
          <p14:tracePt t="312684" x="7575550" y="3644900"/>
          <p14:tracePt t="312701" x="7594600" y="3613150"/>
          <p14:tracePt t="312718" x="7607300" y="3594100"/>
          <p14:tracePt t="312734" x="7613650" y="3575050"/>
          <p14:tracePt t="312757" x="7613650" y="3562350"/>
          <p14:tracePt t="312773" x="7613650" y="3556000"/>
          <p14:tracePt t="312789" x="7613650" y="3543300"/>
          <p14:tracePt t="312801" x="7613650" y="3530600"/>
          <p14:tracePt t="312818" x="7607300" y="3511550"/>
          <p14:tracePt t="312834" x="7575550" y="3479800"/>
          <p14:tracePt t="312851" x="7524750" y="3454400"/>
          <p14:tracePt t="312868" x="7467600" y="3422650"/>
          <p14:tracePt t="312869" x="7429500" y="3416300"/>
          <p14:tracePt t="312884" x="7340600" y="3390900"/>
          <p14:tracePt t="312901" x="7245350" y="3365500"/>
          <p14:tracePt t="312918" x="7150100" y="3352800"/>
          <p14:tracePt t="312934" x="7080250" y="3340100"/>
          <p14:tracePt t="312951" x="6997700" y="3333750"/>
          <p14:tracePt t="312968" x="6940550" y="3333750"/>
          <p14:tracePt t="312984" x="6889750" y="3333750"/>
          <p14:tracePt t="313001" x="6832600" y="3333750"/>
          <p14:tracePt t="313018" x="6800850" y="3333750"/>
          <p14:tracePt t="313035" x="6769100" y="3346450"/>
          <p14:tracePt t="313051" x="6750050" y="3346450"/>
          <p14:tracePt t="313068" x="6731000" y="3359150"/>
          <p14:tracePt t="313069" x="6711950" y="3371850"/>
          <p14:tracePt t="313084" x="6692900" y="3397250"/>
          <p14:tracePt t="313101" x="6667500" y="3416300"/>
          <p14:tracePt t="313118" x="6661150" y="3429000"/>
          <p14:tracePt t="313134" x="6654800" y="3448050"/>
          <p14:tracePt t="313151" x="6648450" y="3460750"/>
          <p14:tracePt t="313168" x="6642100" y="3473450"/>
          <p14:tracePt t="313184" x="6642100" y="3486150"/>
          <p14:tracePt t="313201" x="6642100" y="3505200"/>
          <p14:tracePt t="313218" x="6642100" y="3524250"/>
          <p14:tracePt t="313234" x="6648450" y="3556000"/>
          <p14:tracePt t="313251" x="6654800" y="3568700"/>
          <p14:tracePt t="313268" x="6667500" y="3600450"/>
          <p14:tracePt t="313269" x="6673850" y="3600450"/>
          <p14:tracePt t="313285" x="6686550" y="3625850"/>
          <p14:tracePt t="313301" x="6718300" y="3651250"/>
          <p14:tracePt t="313318" x="6737350" y="3663950"/>
          <p14:tracePt t="313334" x="6775450" y="3676650"/>
          <p14:tracePt t="313351" x="6858000" y="3702050"/>
          <p14:tracePt t="313368" x="6921500" y="3721100"/>
          <p14:tracePt t="313384" x="7010400" y="3727450"/>
          <p14:tracePt t="313401" x="7099300" y="3746500"/>
          <p14:tracePt t="313418" x="7188200" y="3746500"/>
          <p14:tracePt t="313434" x="7258050" y="3746500"/>
          <p14:tracePt t="313451" x="7327900" y="3746500"/>
          <p14:tracePt t="313468" x="7378700" y="3746500"/>
          <p14:tracePt t="313469" x="7397750" y="3746500"/>
          <p14:tracePt t="313484" x="7442200" y="3746500"/>
          <p14:tracePt t="313501" x="7467600" y="3733800"/>
          <p14:tracePt t="313518" x="7486650" y="3721100"/>
          <p14:tracePt t="313534" x="7518400" y="3708400"/>
          <p14:tracePt t="313551" x="7537450" y="3695700"/>
          <p14:tracePt t="313568" x="7562850" y="3683000"/>
          <p14:tracePt t="313584" x="7575550" y="3670300"/>
          <p14:tracePt t="313601" x="7594600" y="3651250"/>
          <p14:tracePt t="313618" x="7600950" y="3613150"/>
          <p14:tracePt t="313634" x="7607300" y="3587750"/>
          <p14:tracePt t="313651" x="7607300" y="3575050"/>
          <p14:tracePt t="313669" x="7607300" y="3568700"/>
          <p14:tracePt t="313685" x="7607300" y="3549650"/>
          <p14:tracePt t="313701" x="7607300" y="3517900"/>
          <p14:tracePt t="313718" x="7588250" y="3486150"/>
          <p14:tracePt t="313734" x="7556500" y="3460750"/>
          <p14:tracePt t="313751" x="7518400" y="3441700"/>
          <p14:tracePt t="313768" x="7454900" y="3397250"/>
          <p14:tracePt t="313785" x="7359650" y="3365500"/>
          <p14:tracePt t="313801" x="7245350" y="3327400"/>
          <p14:tracePt t="313818" x="7124700" y="3314700"/>
          <p14:tracePt t="313834" x="6991350" y="3314700"/>
          <p14:tracePt t="313851" x="6870700" y="3314700"/>
          <p14:tracePt t="313868" x="6781800" y="3314700"/>
          <p14:tracePt t="313884" x="6718300" y="3314700"/>
          <p14:tracePt t="313901" x="6705600" y="3314700"/>
          <p14:tracePt t="313925" x="6699250" y="3314700"/>
          <p14:tracePt t="314021" x="0" y="0"/>
        </p14:tracePtLst>
        <p14:tracePtLst>
          <p14:tracePt t="315054" x="5238750" y="4806950"/>
          <p14:tracePt t="315061" x="5264150" y="4806950"/>
          <p14:tracePt t="315069" x="5302250" y="4806950"/>
          <p14:tracePt t="315085" x="5365750" y="4806950"/>
          <p14:tracePt t="315101" x="5410200" y="4806950"/>
          <p14:tracePt t="315118" x="5448300" y="4806950"/>
          <p14:tracePt t="315134" x="5499100" y="4806950"/>
          <p14:tracePt t="315151" x="5581650" y="4806950"/>
          <p14:tracePt t="315168" x="5683250" y="4806950"/>
          <p14:tracePt t="315184" x="5822950" y="4806950"/>
          <p14:tracePt t="315201" x="5981700" y="4806950"/>
          <p14:tracePt t="315218" x="6140450" y="4781550"/>
          <p14:tracePt t="315234" x="6261100" y="4762500"/>
          <p14:tracePt t="315251" x="6375400" y="4756150"/>
          <p14:tracePt t="315268" x="6464300" y="4749800"/>
          <p14:tracePt t="315285" x="6597650" y="4724400"/>
          <p14:tracePt t="315301" x="6673850" y="4718050"/>
          <p14:tracePt t="315318" x="6762750" y="4692650"/>
          <p14:tracePt t="315334" x="6845300" y="4660900"/>
          <p14:tracePt t="315351" x="6927850" y="4648200"/>
          <p14:tracePt t="315368" x="6978650" y="4635500"/>
          <p14:tracePt t="315384" x="7010400" y="4629150"/>
          <p14:tracePt t="315402" x="7029450" y="4622800"/>
          <p14:tracePt t="315418" x="7035800" y="4610100"/>
          <p14:tracePt t="315434" x="7042150" y="4597400"/>
          <p14:tracePt t="315451" x="7042150" y="4584700"/>
          <p14:tracePt t="315468" x="7042150" y="4578350"/>
          <p14:tracePt t="315493" x="7042150" y="4565650"/>
          <p14:tracePt t="315502" x="7042150" y="4546600"/>
          <p14:tracePt t="315518" x="6991350" y="4514850"/>
          <p14:tracePt t="315534" x="6940550" y="4495800"/>
          <p14:tracePt t="315551" x="6838950" y="4457700"/>
          <p14:tracePt t="315568" x="6705600" y="4438650"/>
          <p14:tracePt t="315584" x="6559550" y="4387850"/>
          <p14:tracePt t="315601" x="6400800" y="4368800"/>
          <p14:tracePt t="315618" x="6191250" y="4337050"/>
          <p14:tracePt t="315634" x="6000750" y="4311650"/>
          <p14:tracePt t="315651" x="5842000" y="4298950"/>
          <p14:tracePt t="315668" x="5702300" y="4298950"/>
          <p14:tracePt t="315669" x="5651500" y="4298950"/>
          <p14:tracePt t="315684" x="5543550" y="4298950"/>
          <p14:tracePt t="315701" x="5441950" y="4298950"/>
          <p14:tracePt t="315718" x="5340350" y="4298950"/>
          <p14:tracePt t="315734" x="5219700" y="4298950"/>
          <p14:tracePt t="315751" x="5118100" y="4298950"/>
          <p14:tracePt t="315768" x="5035550" y="4298950"/>
          <p14:tracePt t="315784" x="4965700" y="4298950"/>
          <p14:tracePt t="315801" x="4883150" y="4311650"/>
          <p14:tracePt t="315818" x="4826000" y="4311650"/>
          <p14:tracePt t="315834" x="4768850" y="4324350"/>
          <p14:tracePt t="315851" x="4730750" y="4337050"/>
          <p14:tracePt t="315868" x="4692650" y="4343400"/>
          <p14:tracePt t="315884" x="4667250" y="4349750"/>
          <p14:tracePt t="315901" x="4648200" y="4362450"/>
          <p14:tracePt t="315918" x="4616450" y="4375150"/>
          <p14:tracePt t="315934" x="4578350" y="4400550"/>
          <p14:tracePt t="315951" x="4559300" y="4419600"/>
          <p14:tracePt t="315968" x="4533900" y="4445000"/>
          <p14:tracePt t="315984" x="4521200" y="4457700"/>
          <p14:tracePt t="316001" x="4502150" y="4476750"/>
          <p14:tracePt t="316018" x="4495800" y="4489450"/>
          <p14:tracePt t="316034" x="4489450" y="4502150"/>
          <p14:tracePt t="316051" x="4489450" y="4514850"/>
          <p14:tracePt t="316068" x="4489450" y="4521200"/>
          <p14:tracePt t="316069" x="4489450" y="4527550"/>
          <p14:tracePt t="316084" x="4489450" y="4540250"/>
          <p14:tracePt t="316101" x="4489450" y="4559300"/>
          <p14:tracePt t="316118" x="4489450" y="4584700"/>
          <p14:tracePt t="316134" x="4489450" y="4597400"/>
          <p14:tracePt t="316151" x="4489450" y="4622800"/>
          <p14:tracePt t="316168" x="4489450" y="4635500"/>
          <p14:tracePt t="316184" x="4502150" y="4654550"/>
          <p14:tracePt t="316201" x="4514850" y="4667250"/>
          <p14:tracePt t="316218" x="4533900" y="4686300"/>
          <p14:tracePt t="316234" x="4552950" y="4699000"/>
          <p14:tracePt t="316251" x="4603750" y="4718050"/>
          <p14:tracePt t="316268" x="4667250" y="4737100"/>
          <p14:tracePt t="316269" x="4724400" y="4749800"/>
          <p14:tracePt t="316284" x="4832350" y="4768850"/>
          <p14:tracePt t="316301" x="4953000" y="4787900"/>
          <p14:tracePt t="316318" x="5054600" y="4800600"/>
          <p14:tracePt t="316334" x="5149850" y="4800600"/>
          <p14:tracePt t="316351" x="5232400" y="4800600"/>
          <p14:tracePt t="316368" x="5314950" y="4800600"/>
          <p14:tracePt t="316384" x="5397500" y="4800600"/>
          <p14:tracePt t="316401" x="5448300" y="4800600"/>
          <p14:tracePt t="316418" x="5492750" y="4800600"/>
          <p14:tracePt t="316434" x="5530850" y="4787900"/>
          <p14:tracePt t="316451" x="5556250" y="4775200"/>
          <p14:tracePt t="316468" x="5568950" y="4768850"/>
          <p14:tracePt t="316468" x="5581650" y="4756150"/>
          <p14:tracePt t="316485" x="5588000" y="4749800"/>
          <p14:tracePt t="316598" x="0" y="0"/>
        </p14:tracePtLst>
        <p14:tracePtLst>
          <p14:tracePt t="318086" x="7200900" y="3575050"/>
          <p14:tracePt t="318605" x="0" y="0"/>
        </p14:tracePtLst>
        <p14:tracePtLst>
          <p14:tracePt t="329822" x="5969000" y="4591050"/>
          <p14:tracePt t="329990" x="5975350" y="4603750"/>
          <p14:tracePt t="329997" x="5975350" y="4616450"/>
          <p14:tracePt t="330005" x="5975350" y="4629150"/>
          <p14:tracePt t="330018" x="5969000" y="4641850"/>
          <p14:tracePt t="330034" x="5937250" y="4673600"/>
          <p14:tracePt t="330051" x="5911850" y="4705350"/>
          <p14:tracePt t="330068" x="5861050" y="4730750"/>
          <p14:tracePt t="330069" x="5842000" y="4737100"/>
          <p14:tracePt t="330084" x="5784850" y="4743450"/>
          <p14:tracePt t="330101" x="5740400" y="4749800"/>
          <p14:tracePt t="330118" x="5683250" y="4762500"/>
          <p14:tracePt t="330134" x="5613400" y="4762500"/>
          <p14:tracePt t="330151" x="5562600" y="4762500"/>
          <p14:tracePt t="330168" x="5518150" y="4762500"/>
          <p14:tracePt t="330184" x="5486400" y="4762500"/>
          <p14:tracePt t="330201" x="5473700" y="4762500"/>
          <p14:tracePt t="330277" x="5467350" y="4762500"/>
          <p14:tracePt t="330285" x="5467350" y="4749800"/>
          <p14:tracePt t="330293" x="5473700" y="4737100"/>
          <p14:tracePt t="330301" x="5492750" y="4711700"/>
          <p14:tracePt t="330318" x="5530850" y="4660900"/>
          <p14:tracePt t="330334" x="5581650" y="4591050"/>
          <p14:tracePt t="330351" x="5645150" y="4527550"/>
          <p14:tracePt t="330368" x="5689600" y="4495800"/>
          <p14:tracePt t="330384" x="5702300" y="4483100"/>
          <p14:tracePt t="330401" x="5727700" y="4470400"/>
          <p14:tracePt t="330417" x="5740400" y="4464050"/>
          <p14:tracePt t="330434" x="5765800" y="4451350"/>
          <p14:tracePt t="330451" x="5784850" y="4451350"/>
          <p14:tracePt t="330468" x="5810250" y="4451350"/>
          <p14:tracePt t="330484" x="5854700" y="4451350"/>
          <p14:tracePt t="330501" x="5867400" y="4451350"/>
          <p14:tracePt t="330518" x="5886450" y="4451350"/>
          <p14:tracePt t="330534" x="5918200" y="4451350"/>
          <p14:tracePt t="330551" x="5943600" y="4451350"/>
          <p14:tracePt t="330568" x="5969000" y="4451350"/>
          <p14:tracePt t="330584" x="6007100" y="4451350"/>
          <p14:tracePt t="330601" x="6032500" y="4451350"/>
          <p14:tracePt t="330618" x="6045200" y="4457700"/>
          <p14:tracePt t="330634" x="6064250" y="4470400"/>
          <p14:tracePt t="330651" x="6083300" y="4483100"/>
          <p14:tracePt t="330668" x="6102350" y="4495800"/>
          <p14:tracePt t="330685" x="6108700" y="4508500"/>
          <p14:tracePt t="330701" x="6121400" y="4521200"/>
          <p14:tracePt t="330718" x="6134100" y="4540250"/>
          <p14:tracePt t="330734" x="6153150" y="4559300"/>
          <p14:tracePt t="330751" x="6165850" y="4584700"/>
          <p14:tracePt t="330768" x="6172200" y="4603750"/>
          <p14:tracePt t="330784" x="6178550" y="4610100"/>
          <p14:tracePt t="330801" x="6178550" y="4629150"/>
          <p14:tracePt t="330818" x="6178550" y="4648200"/>
          <p14:tracePt t="330834" x="6178550" y="4673600"/>
          <p14:tracePt t="330851" x="6178550" y="4686300"/>
          <p14:tracePt t="330868" x="6172200" y="4705350"/>
          <p14:tracePt t="330885" x="6115050" y="4737100"/>
          <p14:tracePt t="330901" x="6076950" y="4756150"/>
          <p14:tracePt t="330918" x="6038850" y="4768850"/>
          <p14:tracePt t="330934" x="5981700" y="4775200"/>
          <p14:tracePt t="330951" x="5937250" y="4781550"/>
          <p14:tracePt t="330968" x="5905500" y="4781550"/>
          <p14:tracePt t="330984" x="5861050" y="4794250"/>
          <p14:tracePt t="331001" x="5822950" y="4794250"/>
          <p14:tracePt t="331018" x="5791200" y="4794250"/>
          <p14:tracePt t="331034" x="5765800" y="4787900"/>
          <p14:tracePt t="331051" x="5740400" y="4781550"/>
          <p14:tracePt t="331068" x="5727700" y="4775200"/>
          <p14:tracePt t="331133" x="5721350" y="4768850"/>
          <p14:tracePt t="331141" x="5715000" y="4762500"/>
          <p14:tracePt t="331221" x="0" y="0"/>
        </p14:tracePtLst>
        <p14:tracePtLst>
          <p14:tracePt t="331479" x="5664200" y="4699000"/>
          <p14:tracePt t="331488" x="5664200" y="4679950"/>
          <p14:tracePt t="331501" x="5664200" y="4635500"/>
          <p14:tracePt t="331518" x="5689600" y="4610100"/>
          <p14:tracePt t="331534" x="5708650" y="4603750"/>
          <p14:tracePt t="331551" x="5721350" y="4591050"/>
          <p14:tracePt t="331568" x="5734050" y="4578350"/>
          <p14:tracePt t="331584" x="5746750" y="4565650"/>
          <p14:tracePt t="331601" x="5753100" y="4559300"/>
          <p14:tracePt t="331618" x="5765800" y="4540250"/>
          <p14:tracePt t="331634" x="5778500" y="4527550"/>
          <p14:tracePt t="331651" x="5791200" y="4508500"/>
          <p14:tracePt t="331653" x="5797550" y="4502150"/>
          <p14:tracePt t="331668" x="5803900" y="4495800"/>
          <p14:tracePt t="331669" x="5810250" y="4495800"/>
          <p14:tracePt t="331693" x="5816600" y="4489450"/>
          <p14:tracePt t="331709" x="5829300" y="4489450"/>
          <p14:tracePt t="331718" x="5835650" y="4483100"/>
          <p14:tracePt t="331734" x="5842000" y="4483100"/>
          <p14:tracePt t="331751" x="5873750" y="4483100"/>
          <p14:tracePt t="331768" x="5892800" y="4483100"/>
          <p14:tracePt t="331785" x="5924550" y="4483100"/>
          <p14:tracePt t="331801" x="5949950" y="4483100"/>
          <p14:tracePt t="331818" x="5962650" y="4483100"/>
          <p14:tracePt t="331834" x="5981700" y="4483100"/>
          <p14:tracePt t="331851" x="5994400" y="4483100"/>
          <p14:tracePt t="331868" x="6000750" y="4483100"/>
          <p14:tracePt t="331869" x="6007100" y="4483100"/>
          <p14:tracePt t="331941" x="6026150" y="4489450"/>
          <p14:tracePt t="331949" x="6026150" y="4495800"/>
          <p14:tracePt t="331965" x="6032500" y="4502150"/>
          <p14:tracePt t="331973" x="6038850" y="4502150"/>
          <p14:tracePt t="331997" x="6045200" y="4514850"/>
          <p14:tracePt t="332021" x="6051550" y="4521200"/>
          <p14:tracePt t="332037" x="6051550" y="4527550"/>
          <p14:tracePt t="332061" x="6051550" y="4533900"/>
          <p14:tracePt t="332077" x="6051550" y="4540250"/>
          <p14:tracePt t="332093" x="6045200" y="4546600"/>
          <p14:tracePt t="332205" x="0" y="0"/>
        </p14:tracePtLst>
        <p14:tracePtLst>
          <p14:tracePt t="333046" x="6191250" y="4648200"/>
          <p14:tracePt t="333389" x="0" y="0"/>
        </p14:tracePtLst>
        <p14:tracePtLst>
          <p14:tracePt t="334630" x="3327400" y="4616450"/>
          <p14:tracePt t="334645" x="3321050" y="4616450"/>
          <p14:tracePt t="334733" x="3308350" y="4616450"/>
          <p14:tracePt t="334749" x="3302000" y="4616450"/>
          <p14:tracePt t="334757" x="3302000" y="4610100"/>
          <p14:tracePt t="334768" x="3302000" y="4603750"/>
          <p14:tracePt t="334784" x="3289300" y="4584700"/>
          <p14:tracePt t="334801" x="3276600" y="4565650"/>
          <p14:tracePt t="334818" x="3263900" y="4552950"/>
          <p14:tracePt t="334834" x="3244850" y="4533900"/>
          <p14:tracePt t="334851" x="3219450" y="4527550"/>
          <p14:tracePt t="334868" x="3206750" y="4521200"/>
          <p14:tracePt t="334884" x="3162300" y="4502150"/>
          <p14:tracePt t="334901" x="3117850" y="4489450"/>
          <p14:tracePt t="334918" x="3079750" y="4476750"/>
          <p14:tracePt t="334934" x="3022600" y="4464050"/>
          <p14:tracePt t="334951" x="2990850" y="4464050"/>
          <p14:tracePt t="334968" x="2959100" y="4464050"/>
          <p14:tracePt t="334984" x="2927350" y="4451350"/>
          <p14:tracePt t="335001" x="2889250" y="4451350"/>
          <p14:tracePt t="335018" x="2844800" y="4451350"/>
          <p14:tracePt t="335034" x="2794000" y="4451350"/>
          <p14:tracePt t="335051" x="2736850" y="4457700"/>
          <p14:tracePt t="335052" x="2711450" y="4470400"/>
          <p14:tracePt t="335068" x="2686050" y="4476750"/>
          <p14:tracePt t="335068" x="2679700" y="4476750"/>
          <p14:tracePt t="335084" x="2660650" y="4489450"/>
          <p14:tracePt t="335101" x="2641600" y="4502150"/>
          <p14:tracePt t="335118" x="2622550" y="4521200"/>
          <p14:tracePt t="335151" x="2622550" y="4527550"/>
          <p14:tracePt t="335168" x="2622550" y="4540250"/>
          <p14:tracePt t="335184" x="2622550" y="4546600"/>
          <p14:tracePt t="335201" x="2622550" y="4552950"/>
          <p14:tracePt t="335218" x="2622550" y="4559300"/>
          <p14:tracePt t="335235" x="2628900" y="4578350"/>
          <p14:tracePt t="335251" x="2641600" y="4597400"/>
          <p14:tracePt t="335268" x="2647950" y="4603750"/>
          <p14:tracePt t="335269" x="2660650" y="4622800"/>
          <p14:tracePt t="335285" x="2667000" y="4641850"/>
          <p14:tracePt t="335301" x="2705100" y="4667250"/>
          <p14:tracePt t="335318" x="2736850" y="4692650"/>
          <p14:tracePt t="335334" x="2768600" y="4718050"/>
          <p14:tracePt t="335351" x="2832100" y="4743450"/>
          <p14:tracePt t="335368" x="2895600" y="4756150"/>
          <p14:tracePt t="335384" x="2965450" y="4781550"/>
          <p14:tracePt t="335401" x="3028950" y="4794250"/>
          <p14:tracePt t="335418" x="3067050" y="4800600"/>
          <p14:tracePt t="335434" x="3105150" y="4806950"/>
          <p14:tracePt t="335451" x="3117850" y="4806950"/>
          <p14:tracePt t="335468" x="3130550" y="4806950"/>
          <p14:tracePt t="335469" x="3136900" y="4806950"/>
          <p14:tracePt t="335485" x="3162300" y="4806950"/>
          <p14:tracePt t="335501" x="3200400" y="4806950"/>
          <p14:tracePt t="335518" x="3257550" y="4806950"/>
          <p14:tracePt t="335534" x="3282950" y="4806950"/>
          <p14:tracePt t="335551" x="3302000" y="4806950"/>
          <p14:tracePt t="335568" x="3314700" y="4806950"/>
          <p14:tracePt t="335584" x="3327400" y="4806950"/>
          <p14:tracePt t="335601" x="3346450" y="4794250"/>
          <p14:tracePt t="335618" x="3359150" y="4756150"/>
          <p14:tracePt t="335634" x="3378200" y="4730750"/>
          <p14:tracePt t="335651" x="3378200" y="4718050"/>
          <p14:tracePt t="335668" x="3384550" y="4705350"/>
          <p14:tracePt t="335669" x="3384550" y="4692650"/>
          <p14:tracePt t="335685" x="3384550" y="4686300"/>
          <p14:tracePt t="335701" x="3384550" y="4660900"/>
          <p14:tracePt t="335725" x="3384550" y="4648200"/>
          <p14:tracePt t="335734" x="3384550" y="4641850"/>
          <p14:tracePt t="335765" x="3384550" y="4635500"/>
          <p14:tracePt t="335829" x="3365500" y="4635500"/>
          <p14:tracePt t="335837" x="3340100" y="4622800"/>
          <p14:tracePt t="335845" x="3302000" y="4610100"/>
          <p14:tracePt t="335853" x="3276600" y="4610100"/>
          <p14:tracePt t="335868" x="3232150" y="4603750"/>
          <p14:tracePt t="335885" x="3136900" y="4591050"/>
          <p14:tracePt t="335901" x="3079750" y="4591050"/>
          <p14:tracePt t="335918" x="3054350" y="4591050"/>
          <p14:tracePt t="335997" x="0" y="0"/>
        </p14:tracePtLst>
        <p14:tracePtLst>
          <p14:tracePt t="337166" x="7137400" y="3625850"/>
          <p14:tracePt t="338143" x="7143750" y="3619500"/>
          <p14:tracePt t="338661" x="7150100" y="3625850"/>
          <p14:tracePt t="338669" x="7150100" y="3632200"/>
          <p14:tracePt t="338678" x="7150100" y="3638550"/>
          <p14:tracePt t="338686" x="7150100" y="3644900"/>
          <p14:tracePt t="339341" x="0" y="0"/>
        </p14:tracePtLst>
        <p14:tracePtLst>
          <p14:tracePt t="340158" x="5480050" y="4584700"/>
          <p14:tracePt t="340357" x="5480050" y="4578350"/>
          <p14:tracePt t="340365" x="5473700" y="4572000"/>
          <p14:tracePt t="340374" x="5467350" y="4559300"/>
          <p14:tracePt t="340385" x="5454650" y="4546600"/>
          <p14:tracePt t="340401" x="5435600" y="4521200"/>
          <p14:tracePt t="340418" x="5403850" y="4502150"/>
          <p14:tracePt t="340434" x="5372100" y="4483100"/>
          <p14:tracePt t="340451" x="5353050" y="4476750"/>
          <p14:tracePt t="340468" x="5314950" y="4464050"/>
          <p14:tracePt t="340485" x="5283200" y="4457700"/>
          <p14:tracePt t="340501" x="5257800" y="4457700"/>
          <p14:tracePt t="340518" x="5226050" y="4445000"/>
          <p14:tracePt t="340534" x="5187950" y="4438650"/>
          <p14:tracePt t="340551" x="5143500" y="4438650"/>
          <p14:tracePt t="340568" x="5080000" y="4425950"/>
          <p14:tracePt t="340584" x="5010150" y="4413250"/>
          <p14:tracePt t="340601" x="4940300" y="4413250"/>
          <p14:tracePt t="340618" x="4857750" y="4400550"/>
          <p14:tracePt t="340634" x="4787900" y="4400550"/>
          <p14:tracePt t="340651" x="4737100" y="4400550"/>
          <p14:tracePt t="340668" x="4692650" y="4400550"/>
          <p14:tracePt t="340685" x="4616450" y="4400550"/>
          <p14:tracePt t="340701" x="4552950" y="4400550"/>
          <p14:tracePt t="340718" x="4495800" y="4400550"/>
          <p14:tracePt t="340734" x="4451350" y="4400550"/>
          <p14:tracePt t="340751" x="4413250" y="4400550"/>
          <p14:tracePt t="340768" x="4381500" y="4400550"/>
          <p14:tracePt t="340784" x="4356100" y="4406900"/>
          <p14:tracePt t="340801" x="4324350" y="4413250"/>
          <p14:tracePt t="340818" x="4298950" y="4432300"/>
          <p14:tracePt t="340834" x="4279900" y="4445000"/>
          <p14:tracePt t="340851" x="4267200" y="4451350"/>
          <p14:tracePt t="340853" x="4267200" y="4457700"/>
          <p14:tracePt t="340925" x="4267200" y="4476750"/>
          <p14:tracePt t="340933" x="4267200" y="4502150"/>
          <p14:tracePt t="340941" x="4267200" y="4508500"/>
          <p14:tracePt t="340951" x="4267200" y="4527550"/>
          <p14:tracePt t="340968" x="4273550" y="4552950"/>
          <p14:tracePt t="340984" x="4279900" y="4572000"/>
          <p14:tracePt t="341001" x="4286250" y="4591050"/>
          <p14:tracePt t="341018" x="4292600" y="4603750"/>
          <p14:tracePt t="341034" x="4305300" y="4616450"/>
          <p14:tracePt t="341051" x="4324350" y="4629150"/>
          <p14:tracePt t="341052" x="4330700" y="4641850"/>
          <p14:tracePt t="341068" x="4356100" y="4654550"/>
          <p14:tracePt t="341069" x="4362450" y="4660900"/>
          <p14:tracePt t="341085" x="4387850" y="4673600"/>
          <p14:tracePt t="341101" x="4406900" y="4679950"/>
          <p14:tracePt t="341118" x="4445000" y="4686300"/>
          <p14:tracePt t="341134" x="4476750" y="4705350"/>
          <p14:tracePt t="341151" x="4514850" y="4711700"/>
          <p14:tracePt t="341168" x="4584700" y="4730750"/>
          <p14:tracePt t="341184" x="4660900" y="4743450"/>
          <p14:tracePt t="341201" x="4718050" y="4756150"/>
          <p14:tracePt t="341218" x="4781550" y="4762500"/>
          <p14:tracePt t="341234" x="4832350" y="4762500"/>
          <p14:tracePt t="341251" x="4883150" y="4762500"/>
          <p14:tracePt t="341252" x="4902200" y="4762500"/>
          <p14:tracePt t="341268" x="4927600" y="4762500"/>
          <p14:tracePt t="341269" x="4965700" y="4762500"/>
          <p14:tracePt t="341284" x="5060950" y="4762500"/>
          <p14:tracePt t="341301" x="5137150" y="4762500"/>
          <p14:tracePt t="341318" x="5175250" y="4762500"/>
          <p14:tracePt t="341334" x="5194300" y="4762500"/>
          <p14:tracePt t="341351" x="5207000" y="4762500"/>
          <p14:tracePt t="341368" x="5219700" y="4749800"/>
          <p14:tracePt t="341384" x="5251450" y="4724400"/>
          <p14:tracePt t="341401" x="5283200" y="4705350"/>
          <p14:tracePt t="341418" x="5302250" y="4692650"/>
          <p14:tracePt t="341434" x="5308600" y="4686300"/>
          <p14:tracePt t="341451" x="5321300" y="4667250"/>
          <p14:tracePt t="341452" x="5321300" y="4660900"/>
          <p14:tracePt t="341468" x="5334000" y="4641850"/>
          <p14:tracePt t="341469" x="5340350" y="4629150"/>
          <p14:tracePt t="341485" x="5340350" y="4603750"/>
          <p14:tracePt t="341501" x="5340350" y="4578350"/>
          <p14:tracePt t="341518" x="5340350" y="4559300"/>
          <p14:tracePt t="341797" x="0" y="0"/>
        </p14:tracePtLst>
        <p14:tracePtLst>
          <p14:tracePt t="344014" x="7004050" y="3467100"/>
          <p14:tracePt t="345613" x="0" y="0"/>
        </p14:tracePtLst>
        <p14:tracePtLst>
          <p14:tracePt t="357813" x="5080000" y="4870450"/>
          <p14:tracePt t="357893" x="5086350" y="4870450"/>
          <p14:tracePt t="357925" x="5092700" y="4870450"/>
          <p14:tracePt t="357933" x="5105400" y="4870450"/>
          <p14:tracePt t="357941" x="5111750" y="4870450"/>
          <p14:tracePt t="357957" x="5118100" y="4870450"/>
          <p14:tracePt t="357968" x="5130800" y="4870450"/>
          <p14:tracePt t="357984" x="5149850" y="4870450"/>
          <p14:tracePt t="358002" x="5175250" y="4870450"/>
          <p14:tracePt t="358018" x="5194300" y="4870450"/>
          <p14:tracePt t="358109" x="5200650" y="4870450"/>
          <p14:tracePt t="358125" x="5200650" y="4864100"/>
          <p14:tracePt t="358157" x="5200650" y="4851400"/>
          <p14:tracePt t="358165" x="5200650" y="4845050"/>
          <p14:tracePt t="358173" x="5200650" y="4832350"/>
          <p14:tracePt t="358184" x="5194300" y="4819650"/>
          <p14:tracePt t="358201" x="5181600" y="4800600"/>
          <p14:tracePt t="358218" x="5168900" y="4787900"/>
          <p14:tracePt t="358234" x="5162550" y="4775200"/>
          <p14:tracePt t="358251" x="5156200" y="4768850"/>
          <p14:tracePt t="358268" x="5137150" y="4756150"/>
          <p14:tracePt t="358269" x="5130800" y="4756150"/>
          <p14:tracePt t="358285" x="5086350" y="4749800"/>
          <p14:tracePt t="358301" x="5073650" y="4737100"/>
          <p14:tracePt t="358318" x="5048250" y="4737100"/>
          <p14:tracePt t="358335" x="5016500" y="4730750"/>
          <p14:tracePt t="358351" x="4997450" y="4724400"/>
          <p14:tracePt t="358368" x="4959350" y="4718050"/>
          <p14:tracePt t="358384" x="4927600" y="4718050"/>
          <p14:tracePt t="358401" x="4908550" y="4718050"/>
          <p14:tracePt t="358418" x="4883150" y="4718050"/>
          <p14:tracePt t="358434" x="4864100" y="4718050"/>
          <p14:tracePt t="358451" x="4851400" y="4711700"/>
          <p14:tracePt t="358468" x="4826000" y="4711700"/>
          <p14:tracePt t="358484" x="4819650" y="4711700"/>
          <p14:tracePt t="358782" x="4806950" y="4711700"/>
          <p14:tracePt t="358791" x="4794250" y="4711700"/>
          <p14:tracePt t="358801" x="4775200" y="4711700"/>
          <p14:tracePt t="358818" x="4756150" y="4711700"/>
          <p14:tracePt t="358834" x="4724400" y="4711700"/>
          <p14:tracePt t="358851" x="4718050" y="4711700"/>
          <p14:tracePt t="360229" x="0" y="0"/>
        </p14:tracePtLst>
        <p14:tracePtLst>
          <p14:tracePt t="360605" x="4895850" y="4610100"/>
          <p14:tracePt t="360661" x="4902200" y="4603750"/>
          <p14:tracePt t="360685" x="4908550" y="4603750"/>
          <p14:tracePt t="360725" x="4914900" y="4603750"/>
          <p14:tracePt t="360733" x="4921250" y="4597400"/>
          <p14:tracePt t="360765" x="4927600" y="4597400"/>
          <p14:tracePt t="360773" x="4933950" y="4597400"/>
          <p14:tracePt t="360845" x="4940300" y="4597400"/>
          <p14:tracePt t="360853" x="4946650" y="4597400"/>
          <p14:tracePt t="360861" x="4959350" y="4591050"/>
          <p14:tracePt t="360885" x="4972050" y="4591050"/>
          <p14:tracePt t="360893" x="4978400" y="4591050"/>
          <p14:tracePt t="360957" x="4991100" y="4591050"/>
          <p14:tracePt t="360981" x="4997450" y="4591050"/>
          <p14:tracePt t="360997" x="5003800" y="4591050"/>
          <p14:tracePt t="361005" x="5010150" y="4591050"/>
          <p14:tracePt t="361029" x="5016500" y="4591050"/>
          <p14:tracePt t="361317" x="5022850" y="4584700"/>
          <p14:tracePt t="361325" x="5029200" y="4584700"/>
          <p14:tracePt t="361334" x="5035550" y="4584700"/>
          <p14:tracePt t="361351" x="5054600" y="4578350"/>
          <p14:tracePt t="361368" x="5067300" y="4578350"/>
          <p14:tracePt t="361384" x="5073650" y="4578350"/>
          <p14:tracePt t="361401" x="5080000" y="4578350"/>
          <p14:tracePt t="361418" x="5092700" y="4572000"/>
          <p14:tracePt t="361434" x="5099050" y="4572000"/>
          <p14:tracePt t="361451" x="5105400" y="4572000"/>
          <p14:tracePt t="361468" x="5118100" y="4565650"/>
          <p14:tracePt t="361484" x="5137150" y="4565650"/>
          <p14:tracePt t="361501" x="5143500" y="4559300"/>
          <p14:tracePt t="361518" x="5156200" y="4559300"/>
          <p14:tracePt t="361535" x="5162550" y="4552950"/>
          <p14:tracePt t="361551" x="5168900" y="4552950"/>
          <p14:tracePt t="361568" x="5181600" y="4552950"/>
          <p14:tracePt t="361584" x="5194300" y="4552950"/>
          <p14:tracePt t="361601" x="5200650" y="4552950"/>
          <p14:tracePt t="361618" x="5213350" y="4552950"/>
          <p14:tracePt t="361634" x="5219700" y="4552950"/>
          <p14:tracePt t="361861" x="5226050" y="4552950"/>
          <p14:tracePt t="361869" x="5245100" y="4552950"/>
          <p14:tracePt t="361877" x="5257800" y="4552950"/>
          <p14:tracePt t="361885" x="5276850" y="4565650"/>
          <p14:tracePt t="361901" x="5314950" y="4572000"/>
          <p14:tracePt t="361918" x="5340350" y="4591050"/>
          <p14:tracePt t="361934" x="5346700" y="4591050"/>
          <p14:tracePt t="362133" x="0" y="0"/>
        </p14:tracePtLst>
        <p14:tracePtLst>
          <p14:tracePt t="362741" x="5708650" y="4711700"/>
          <p14:tracePt t="362749" x="5715000" y="4705350"/>
          <p14:tracePt t="362765" x="5721350" y="4699000"/>
          <p14:tracePt t="362773" x="5727700" y="4699000"/>
          <p14:tracePt t="362785" x="5727700" y="4692650"/>
          <p14:tracePt t="362801" x="5734050" y="4686300"/>
          <p14:tracePt t="362818" x="5746750" y="4673600"/>
          <p14:tracePt t="362834" x="5759450" y="4667250"/>
          <p14:tracePt t="362851" x="5772150" y="4654550"/>
          <p14:tracePt t="362868" x="5784850" y="4648200"/>
          <p14:tracePt t="362869" x="5784850" y="4641850"/>
          <p14:tracePt t="362885" x="5810250" y="4629150"/>
          <p14:tracePt t="362901" x="5829300" y="4616450"/>
          <p14:tracePt t="362918" x="5848350" y="4603750"/>
          <p14:tracePt t="362934" x="5861050" y="4591050"/>
          <p14:tracePt t="362951" x="5873750" y="4578350"/>
          <p14:tracePt t="362968" x="5880100" y="4572000"/>
          <p14:tracePt t="362984" x="5892800" y="4559300"/>
          <p14:tracePt t="363001" x="5892800" y="4546600"/>
          <p14:tracePt t="363017" x="5899150" y="4540250"/>
          <p14:tracePt t="363077" x="5892800" y="4514850"/>
          <p14:tracePt t="363085" x="5886450" y="4508500"/>
          <p14:tracePt t="363093" x="5880100" y="4502150"/>
          <p14:tracePt t="363101" x="5867400" y="4495800"/>
          <p14:tracePt t="363118" x="5835650" y="4470400"/>
          <p14:tracePt t="363134" x="5784850" y="4451350"/>
          <p14:tracePt t="363151" x="5708650" y="4432300"/>
          <p14:tracePt t="363168" x="5670550" y="4419600"/>
          <p14:tracePt t="363184" x="5632450" y="4419600"/>
          <p14:tracePt t="363201" x="5607050" y="4413250"/>
          <p14:tracePt t="363218" x="5543550" y="4400550"/>
          <p14:tracePt t="363234" x="5473700" y="4394200"/>
          <p14:tracePt t="363252" x="5391150" y="4394200"/>
          <p14:tracePt t="363252" x="5340350" y="4394200"/>
          <p14:tracePt t="363268" x="5302250" y="4394200"/>
          <p14:tracePt t="363269" x="5251450" y="4394200"/>
          <p14:tracePt t="363285" x="5156200" y="4394200"/>
          <p14:tracePt t="363301" x="5054600" y="4394200"/>
          <p14:tracePt t="363318" x="4946650" y="4394200"/>
          <p14:tracePt t="363334" x="4832350" y="4394200"/>
          <p14:tracePt t="363351" x="4730750" y="4394200"/>
          <p14:tracePt t="363368" x="4635500" y="4394200"/>
          <p14:tracePt t="363384" x="4559300" y="4394200"/>
          <p14:tracePt t="363401" x="4495800" y="4400550"/>
          <p14:tracePt t="363418" x="4470400" y="4406900"/>
          <p14:tracePt t="363434" x="4438650" y="4413250"/>
          <p14:tracePt t="363451" x="4406900" y="4425950"/>
          <p14:tracePt t="363468" x="4368800" y="4445000"/>
          <p14:tracePt t="363485" x="4318000" y="4476750"/>
          <p14:tracePt t="363501" x="4305300" y="4483100"/>
          <p14:tracePt t="363518" x="4292600" y="4502150"/>
          <p14:tracePt t="363541" x="4292600" y="4508500"/>
          <p14:tracePt t="363589" x="4292600" y="4521200"/>
          <p14:tracePt t="363597" x="4292600" y="4540250"/>
          <p14:tracePt t="363605" x="4311650" y="4572000"/>
          <p14:tracePt t="363618" x="4343400" y="4603750"/>
          <p14:tracePt t="363634" x="4445000" y="4660900"/>
          <p14:tracePt t="363651" x="4565650" y="4718050"/>
          <p14:tracePt t="363668" x="4718050" y="4775200"/>
          <p14:tracePt t="363684" x="4921250" y="4806950"/>
          <p14:tracePt t="363701" x="5048250" y="4819650"/>
          <p14:tracePt t="363718" x="5175250" y="4845050"/>
          <p14:tracePt t="363734" x="5308600" y="4851400"/>
          <p14:tracePt t="363751" x="5429250" y="4851400"/>
          <p14:tracePt t="363768" x="5556250" y="4851400"/>
          <p14:tracePt t="363784" x="5683250" y="4851400"/>
          <p14:tracePt t="363801" x="5822950" y="4851400"/>
          <p14:tracePt t="363818" x="5930900" y="4851400"/>
          <p14:tracePt t="363834" x="6026150" y="4851400"/>
          <p14:tracePt t="363851" x="6102350" y="4851400"/>
          <p14:tracePt t="363868" x="6178550" y="4851400"/>
          <p14:tracePt t="363885" x="6248400" y="4851400"/>
          <p14:tracePt t="363901" x="6280150" y="4838700"/>
          <p14:tracePt t="363918" x="6318250" y="4819650"/>
          <p14:tracePt t="363934" x="6337300" y="4794250"/>
          <p14:tracePt t="363951" x="6356350" y="4775200"/>
          <p14:tracePt t="363967" x="6375400" y="4756150"/>
          <p14:tracePt t="363984" x="6388100" y="4749800"/>
          <p14:tracePt t="364001" x="6388100" y="4737100"/>
          <p14:tracePt t="364018" x="6388100" y="4724400"/>
          <p14:tracePt t="364034" x="6388100" y="4705350"/>
          <p14:tracePt t="364051" x="6388100" y="4686300"/>
          <p14:tracePt t="364068" x="6388100" y="4673600"/>
          <p14:tracePt t="364084" x="6369050" y="4635500"/>
          <p14:tracePt t="364101" x="6318250" y="4591050"/>
          <p14:tracePt t="364118" x="6235700" y="4546600"/>
          <p14:tracePt t="364134" x="6096000" y="4489450"/>
          <p14:tracePt t="364151" x="5956300" y="4451350"/>
          <p14:tracePt t="364168" x="5816600" y="4406900"/>
          <p14:tracePt t="364184" x="5683250" y="4375150"/>
          <p14:tracePt t="364201" x="5549900" y="4330700"/>
          <p14:tracePt t="364218" x="5422900" y="4311650"/>
          <p14:tracePt t="364234" x="5283200" y="4286250"/>
          <p14:tracePt t="364251" x="5162550" y="4286250"/>
          <p14:tracePt t="364253" x="5105400" y="4273550"/>
          <p14:tracePt t="364268" x="5054600" y="4273550"/>
          <p14:tracePt t="364285" x="4902200" y="4273550"/>
          <p14:tracePt t="364301" x="4826000" y="4273550"/>
          <p14:tracePt t="364318" x="4762500" y="4273550"/>
          <p14:tracePt t="364334" x="4686300" y="4273550"/>
          <p14:tracePt t="364351" x="4622800" y="4279900"/>
          <p14:tracePt t="364368" x="4565650" y="4292600"/>
          <p14:tracePt t="364384" x="4521200" y="4318000"/>
          <p14:tracePt t="364401" x="4483100" y="4343400"/>
          <p14:tracePt t="364418" x="4445000" y="4368800"/>
          <p14:tracePt t="364434" x="4425950" y="4387850"/>
          <p14:tracePt t="364451" x="4406900" y="4406900"/>
          <p14:tracePt t="364468" x="4394200" y="4432300"/>
          <p14:tracePt t="364469" x="4387850" y="4451350"/>
          <p14:tracePt t="364484" x="4387850" y="4464050"/>
          <p14:tracePt t="364501" x="4387850" y="4470400"/>
          <p14:tracePt t="364518" x="4387850" y="4483100"/>
          <p14:tracePt t="364535" x="4387850" y="4502150"/>
          <p14:tracePt t="364551" x="4387850" y="4527550"/>
          <p14:tracePt t="364568" x="4394200" y="4540250"/>
          <p14:tracePt t="364584" x="4406900" y="4565650"/>
          <p14:tracePt t="364601" x="4425950" y="4584700"/>
          <p14:tracePt t="364618" x="4470400" y="4629150"/>
          <p14:tracePt t="364634" x="4521200" y="4660900"/>
          <p14:tracePt t="364651" x="4591050" y="4699000"/>
          <p14:tracePt t="364653" x="4648200" y="4718050"/>
          <p14:tracePt t="364668" x="4679950" y="4724400"/>
          <p14:tracePt t="364668" x="4737100" y="4730750"/>
          <p14:tracePt t="364685" x="4832350" y="4749800"/>
          <p14:tracePt t="364701" x="4927600" y="4762500"/>
          <p14:tracePt t="364718" x="5003800" y="4768850"/>
          <p14:tracePt t="364734" x="5092700" y="4768850"/>
          <p14:tracePt t="364751" x="5194300" y="4768850"/>
          <p14:tracePt t="364768" x="5340350" y="4768850"/>
          <p14:tracePt t="364785" x="5486400" y="4781550"/>
          <p14:tracePt t="364801" x="5600700" y="4787900"/>
          <p14:tracePt t="364818" x="5683250" y="4787900"/>
          <p14:tracePt t="364834" x="5772150" y="4787900"/>
          <p14:tracePt t="364851" x="5861050" y="4787900"/>
          <p14:tracePt t="364868" x="5962650" y="4787900"/>
          <p14:tracePt t="364884" x="6115050" y="4787900"/>
          <p14:tracePt t="364901" x="6172200" y="4787900"/>
          <p14:tracePt t="364917" x="6203950" y="4787900"/>
          <p14:tracePt t="364935" x="6223000" y="4787900"/>
          <p14:tracePt t="364957" x="6235700" y="4787900"/>
          <p14:tracePt t="364973" x="6242050" y="4787900"/>
          <p14:tracePt t="364989" x="6254750" y="4787900"/>
          <p14:tracePt t="365001" x="6267450" y="4781550"/>
          <p14:tracePt t="365017" x="6273800" y="4781550"/>
          <p14:tracePt t="365069" x="0" y="0"/>
        </p14:tracePtLst>
        <p14:tracePtLst>
          <p14:tracePt t="365389" x="6604000" y="4705350"/>
          <p14:tracePt t="365413" x="6623050" y="4692650"/>
          <p14:tracePt t="365421" x="6629400" y="4692650"/>
          <p14:tracePt t="365429" x="6648450" y="4692650"/>
          <p14:tracePt t="365437" x="6654800" y="4679950"/>
          <p14:tracePt t="365629" x="0" y="0"/>
        </p14:tracePtLst>
        <p14:tracePtLst>
          <p14:tracePt t="370773" x="6375400" y="4572000"/>
          <p14:tracePt t="370845" x="6381750" y="4565650"/>
          <p14:tracePt t="370853" x="6381750" y="4552950"/>
          <p14:tracePt t="370861" x="6381750" y="4546600"/>
          <p14:tracePt t="370869" x="6381750" y="4540250"/>
          <p14:tracePt t="370885" x="6369050" y="4521200"/>
          <p14:tracePt t="370901" x="6330950" y="4502150"/>
          <p14:tracePt t="370918" x="6280150" y="4476750"/>
          <p14:tracePt t="370934" x="6235700" y="4464050"/>
          <p14:tracePt t="370951" x="6178550" y="4438650"/>
          <p14:tracePt t="370968" x="6089650" y="4413250"/>
          <p14:tracePt t="370984" x="6032500" y="4400550"/>
          <p14:tracePt t="371001" x="5975350" y="4381500"/>
          <p14:tracePt t="371018" x="5911850" y="4362450"/>
          <p14:tracePt t="371035" x="5842000" y="4356100"/>
          <p14:tracePt t="371051" x="5772150" y="4349750"/>
          <p14:tracePt t="371052" x="5715000" y="4349750"/>
          <p14:tracePt t="371068" x="5664200" y="4349750"/>
          <p14:tracePt t="371085" x="5524500" y="4349750"/>
          <p14:tracePt t="371101" x="5454650" y="4349750"/>
          <p14:tracePt t="371118" x="5410200" y="4343400"/>
          <p14:tracePt t="371134" x="5359400" y="4343400"/>
          <p14:tracePt t="371151" x="5270500" y="4343400"/>
          <p14:tracePt t="371168" x="5207000" y="4343400"/>
          <p14:tracePt t="371184" x="5118100" y="4343400"/>
          <p14:tracePt t="371201" x="5080000" y="4343400"/>
          <p14:tracePt t="371381" x="0" y="0"/>
        </p14:tracePtLst>
        <p14:tracePtLst>
          <p14:tracePt t="373102" x="5499100" y="4343400"/>
          <p14:tracePt t="373109" x="5473700" y="4343400"/>
          <p14:tracePt t="373118" x="5454650" y="4343400"/>
          <p14:tracePt t="373134" x="5435600" y="4343400"/>
          <p14:tracePt t="373152" x="5410200" y="4337050"/>
          <p14:tracePt t="373168" x="5384800" y="4337050"/>
          <p14:tracePt t="373185" x="5340350" y="4330700"/>
          <p14:tracePt t="373201" x="5283200" y="4318000"/>
          <p14:tracePt t="373218" x="5213350" y="4311650"/>
          <p14:tracePt t="373234" x="5130800" y="4311650"/>
          <p14:tracePt t="373251" x="5060950" y="4311650"/>
          <p14:tracePt t="373268" x="5010150" y="4311650"/>
          <p14:tracePt t="373285" x="4933950" y="4311650"/>
          <p14:tracePt t="373301" x="4895850" y="4311650"/>
          <p14:tracePt t="373318" x="4876800" y="4311650"/>
          <p14:tracePt t="373334" x="4845050" y="4311650"/>
          <p14:tracePt t="373351" x="4806950" y="4311650"/>
          <p14:tracePt t="373367" x="4768850" y="4311650"/>
          <p14:tracePt t="373384" x="4749800" y="4318000"/>
          <p14:tracePt t="373401" x="4730750" y="4318000"/>
          <p14:tracePt t="373418" x="4699000" y="4330700"/>
          <p14:tracePt t="373434" x="4679950" y="4343400"/>
          <p14:tracePt t="373451" x="4654550" y="4356100"/>
          <p14:tracePt t="373468" x="4641850" y="4368800"/>
          <p14:tracePt t="373485" x="4616450" y="4387850"/>
          <p14:tracePt t="373501" x="4597400" y="4413250"/>
          <p14:tracePt t="373518" x="4591050" y="4425950"/>
          <p14:tracePt t="373534" x="4584700" y="4445000"/>
          <p14:tracePt t="373551" x="4572000" y="4470400"/>
          <p14:tracePt t="373568" x="4565650" y="4476750"/>
          <p14:tracePt t="373584" x="4565650" y="4483100"/>
          <p14:tracePt t="373601" x="4565650" y="4495800"/>
          <p14:tracePt t="373618" x="4565650" y="4502150"/>
          <p14:tracePt t="373634" x="4565650" y="4514850"/>
          <p14:tracePt t="373651" x="4565650" y="4521200"/>
          <p14:tracePt t="373668" x="4565650" y="4533900"/>
          <p14:tracePt t="373685" x="4565650" y="4546600"/>
          <p14:tracePt t="373701" x="4565650" y="4565650"/>
          <p14:tracePt t="373718" x="4572000" y="4597400"/>
          <p14:tracePt t="373734" x="4584700" y="4610100"/>
          <p14:tracePt t="373751" x="4591050" y="4635500"/>
          <p14:tracePt t="373768" x="4597400" y="4641850"/>
          <p14:tracePt t="373853" x="4603750" y="4648200"/>
          <p14:tracePt t="374053" x="0" y="0"/>
        </p14:tracePtLst>
        <p14:tracePtLst>
          <p14:tracePt t="375709" x="6146800" y="4705350"/>
          <p14:tracePt t="375869" x="6153150" y="4692650"/>
          <p14:tracePt t="375877" x="6153150" y="4679950"/>
          <p14:tracePt t="375885" x="6159500" y="4660900"/>
          <p14:tracePt t="375901" x="6178550" y="4629150"/>
          <p14:tracePt t="375918" x="6184900" y="4610100"/>
          <p14:tracePt t="375934" x="6197600" y="4591050"/>
          <p14:tracePt t="375951" x="6197600" y="4584700"/>
          <p14:tracePt t="376069" x="6203950" y="4578350"/>
          <p14:tracePt t="376077" x="6216650" y="4578350"/>
          <p14:tracePt t="376085" x="6229350" y="4584700"/>
          <p14:tracePt t="376101" x="6248400" y="4603750"/>
          <p14:tracePt t="376118" x="6261100" y="4610100"/>
          <p14:tracePt t="376134" x="6267450" y="4622800"/>
          <p14:tracePt t="376151" x="6267450" y="4629150"/>
          <p14:tracePt t="376168" x="6267450" y="4641850"/>
          <p14:tracePt t="376184" x="6267450" y="4648200"/>
          <p14:tracePt t="376201" x="6261100" y="4667250"/>
          <p14:tracePt t="376217" x="6242050" y="4679950"/>
          <p14:tracePt t="376234" x="6216650" y="4692650"/>
          <p14:tracePt t="376253" x="6210300" y="4692650"/>
          <p14:tracePt t="376333" x="6197600" y="4692650"/>
          <p14:tracePt t="376334" x="0" y="0"/>
        </p14:tracePtLst>
        <p14:tracePtLst>
          <p14:tracePt t="378118" x="5822950" y="4305300"/>
          <p14:tracePt t="378125" x="5810250" y="4298950"/>
          <p14:tracePt t="378134" x="5765800" y="4292600"/>
          <p14:tracePt t="378151" x="5664200" y="4273550"/>
          <p14:tracePt t="378168" x="5575300" y="4267200"/>
          <p14:tracePt t="378184" x="5499100" y="4260850"/>
          <p14:tracePt t="378201" x="5448300" y="4248150"/>
          <p14:tracePt t="378218" x="5359400" y="4241800"/>
          <p14:tracePt t="378234" x="5283200" y="4229100"/>
          <p14:tracePt t="378251" x="5168900" y="4216400"/>
          <p14:tracePt t="378268" x="5060950" y="4216400"/>
          <p14:tracePt t="378285" x="4921250" y="4216400"/>
          <p14:tracePt t="378301" x="4864100" y="4216400"/>
          <p14:tracePt t="378318" x="4813300" y="4216400"/>
          <p14:tracePt t="378334" x="4749800" y="4222750"/>
          <p14:tracePt t="378351" x="4699000" y="4241800"/>
          <p14:tracePt t="378368" x="4622800" y="4267200"/>
          <p14:tracePt t="378384" x="4552950" y="4286250"/>
          <p14:tracePt t="378401" x="4476750" y="4324350"/>
          <p14:tracePt t="378418" x="4451350" y="4337050"/>
          <p14:tracePt t="378434" x="4438650" y="4349750"/>
          <p14:tracePt t="378451" x="4432300" y="4356100"/>
          <p14:tracePt t="378468" x="4425950" y="4375150"/>
          <p14:tracePt t="378485" x="4413250" y="4419600"/>
          <p14:tracePt t="378501" x="4406900" y="4445000"/>
          <p14:tracePt t="378518" x="4406900" y="4476750"/>
          <p14:tracePt t="378534" x="4406900" y="4495800"/>
          <p14:tracePt t="378551" x="4406900" y="4508500"/>
          <p14:tracePt t="378568" x="4406900" y="4540250"/>
          <p14:tracePt t="378584" x="4438650" y="4578350"/>
          <p14:tracePt t="378601" x="4476750" y="4616450"/>
          <p14:tracePt t="378618" x="4495800" y="4641850"/>
          <p14:tracePt t="378634" x="4540250" y="4660900"/>
          <p14:tracePt t="378651" x="4610100" y="4679950"/>
          <p14:tracePt t="378653" x="4660900" y="4686300"/>
          <p14:tracePt t="378667" x="4730750" y="4692650"/>
          <p14:tracePt t="378684" x="4984750" y="4724400"/>
          <p14:tracePt t="378701" x="5124450" y="4730750"/>
          <p14:tracePt t="378717" x="5181600" y="4730750"/>
          <p14:tracePt t="378718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43608" y="620688"/>
                <a:ext cx="2665793" cy="400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/>
                      </m:sSubSup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620688"/>
                <a:ext cx="2665793" cy="4009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979712" y="1628800"/>
            <a:ext cx="2111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000000"/>
                </a:solidFill>
              </a:rPr>
              <a:t>Morover</a:t>
            </a:r>
            <a:r>
              <a:rPr lang="it-IT" dirty="0" smtClean="0">
                <a:solidFill>
                  <a:srgbClr val="000000"/>
                </a:solidFill>
              </a:rPr>
              <a:t>, </a:t>
            </a:r>
            <a:r>
              <a:rPr lang="it-IT" dirty="0" err="1" smtClean="0">
                <a:solidFill>
                  <a:srgbClr val="000000"/>
                </a:solidFill>
              </a:rPr>
              <a:t>since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52605" y="1715616"/>
                <a:ext cx="215129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it-IT" dirty="0" smtClean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𝐵𝐴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605" y="1715616"/>
                <a:ext cx="2151295" cy="738664"/>
              </a:xfrm>
              <a:prstGeom prst="rect">
                <a:avLst/>
              </a:prstGeom>
              <a:blipFill rotWithShape="0">
                <a:blip r:embed="rId5"/>
                <a:stretch>
                  <a:fillRect l="-6516" t="-12295" r="-1983" b="-23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/>
          <p:cNvSpPr/>
          <p:nvPr/>
        </p:nvSpPr>
        <p:spPr bwMode="auto">
          <a:xfrm>
            <a:off x="3946358" y="866274"/>
            <a:ext cx="2923674" cy="2298031"/>
          </a:xfrm>
          <a:custGeom>
            <a:avLst/>
            <a:gdLst>
              <a:gd name="connsiteX0" fmla="*/ 0 w 2923674"/>
              <a:gd name="connsiteY0" fmla="*/ 0 h 2298031"/>
              <a:gd name="connsiteX1" fmla="*/ 1985210 w 2923674"/>
              <a:gd name="connsiteY1" fmla="*/ 529389 h 2298031"/>
              <a:gd name="connsiteX2" fmla="*/ 2923674 w 2923674"/>
              <a:gd name="connsiteY2" fmla="*/ 2298031 h 229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3674" h="2298031">
                <a:moveTo>
                  <a:pt x="0" y="0"/>
                </a:moveTo>
                <a:cubicBezTo>
                  <a:pt x="748965" y="73192"/>
                  <a:pt x="1497931" y="146384"/>
                  <a:pt x="1985210" y="529389"/>
                </a:cubicBezTo>
                <a:cubicBezTo>
                  <a:pt x="2472489" y="912394"/>
                  <a:pt x="2698081" y="1605212"/>
                  <a:pt x="2923674" y="229803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3429000"/>
            <a:ext cx="2124075" cy="457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79"/>
    </mc:Choice>
    <mc:Fallback xmlns="">
      <p:transition spd="slow" advTm="99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16" x="5664200" y="1797050"/>
          <p14:tracePt t="5836" x="5651500" y="1790700"/>
          <p14:tracePt t="5846" x="5556250" y="1790700"/>
          <p14:tracePt t="5860" x="5378450" y="1790700"/>
          <p14:tracePt t="5876" x="5187950" y="1790700"/>
          <p14:tracePt t="5893" x="4914900" y="1790700"/>
          <p14:tracePt t="5910" x="4635500" y="1790700"/>
          <p14:tracePt t="5926" x="4483100" y="1790700"/>
          <p14:tracePt t="5943" x="4356100" y="1790700"/>
          <p14:tracePt t="5960" x="4235450" y="1790700"/>
          <p14:tracePt t="5976" x="4133850" y="1790700"/>
          <p14:tracePt t="5993" x="4070350" y="1790700"/>
          <p14:tracePt t="6010" x="3987800" y="1816100"/>
          <p14:tracePt t="6011" x="3924300" y="1835150"/>
          <p14:tracePt t="6027" x="3841750" y="1866900"/>
          <p14:tracePt t="6043" x="3784600" y="1892300"/>
          <p14:tracePt t="6060" x="3765550" y="1892300"/>
          <p14:tracePt t="6077" x="3727450" y="1911350"/>
          <p14:tracePt t="6093" x="3708400" y="1930400"/>
          <p14:tracePt t="6110" x="3702050" y="1949450"/>
          <p14:tracePt t="6126" x="3702050" y="2000250"/>
          <p14:tracePt t="6143" x="3702050" y="2089150"/>
          <p14:tracePt t="6160" x="3702050" y="2190750"/>
          <p14:tracePt t="6176" x="3708400" y="2292350"/>
          <p14:tracePt t="6193" x="3733800" y="2374900"/>
          <p14:tracePt t="6210" x="3765550" y="2444750"/>
          <p14:tracePt t="6211" x="3790950" y="2495550"/>
          <p14:tracePt t="6227" x="3879850" y="2584450"/>
          <p14:tracePt t="6243" x="4044950" y="2711450"/>
          <p14:tracePt t="6260" x="4184650" y="2794000"/>
          <p14:tracePt t="6276" x="4311650" y="2851150"/>
          <p14:tracePt t="6294" x="4457700" y="2895600"/>
          <p14:tracePt t="6310" x="4603750" y="2914650"/>
          <p14:tracePt t="6327" x="4737100" y="2914650"/>
          <p14:tracePt t="6343" x="4889500" y="2914650"/>
          <p14:tracePt t="6360" x="5092700" y="2914650"/>
          <p14:tracePt t="6377" x="5302250" y="2914650"/>
          <p14:tracePt t="6393" x="5518150" y="2914650"/>
          <p14:tracePt t="6410" x="5670550" y="2901950"/>
          <p14:tracePt t="6427" x="5848350" y="2832100"/>
          <p14:tracePt t="6443" x="5930900" y="2768600"/>
          <p14:tracePt t="6460" x="6007100" y="2692400"/>
          <p14:tracePt t="6476" x="6096000" y="2590800"/>
          <p14:tracePt t="6493" x="6178550" y="2489200"/>
          <p14:tracePt t="6510" x="6254750" y="2393950"/>
          <p14:tracePt t="6526" x="6305550" y="2324100"/>
          <p14:tracePt t="6543" x="6337300" y="2273300"/>
          <p14:tracePt t="6560" x="6337300" y="2228850"/>
          <p14:tracePt t="6576" x="6337300" y="2178050"/>
          <p14:tracePt t="6593" x="6337300" y="2152650"/>
          <p14:tracePt t="6610" x="6337300" y="2120900"/>
          <p14:tracePt t="6627" x="6337300" y="2076450"/>
          <p14:tracePt t="6643" x="6324600" y="2051050"/>
          <p14:tracePt t="6660" x="6305550" y="2019300"/>
          <p14:tracePt t="6676" x="6286500" y="1981200"/>
          <p14:tracePt t="6693" x="6235700" y="1924050"/>
          <p14:tracePt t="6710" x="6165850" y="1866900"/>
          <p14:tracePt t="6726" x="6108700" y="1835150"/>
          <p14:tracePt t="6743" x="6019800" y="1790700"/>
          <p14:tracePt t="6760" x="5918200" y="1752600"/>
          <p14:tracePt t="6776" x="5797550" y="1733550"/>
          <p14:tracePt t="6793" x="5651500" y="1720850"/>
          <p14:tracePt t="6810" x="5499100" y="1720850"/>
          <p14:tracePt t="6827" x="5257800" y="1720850"/>
          <p14:tracePt t="6843" x="5118100" y="1720850"/>
          <p14:tracePt t="6860" x="5016500" y="1720850"/>
          <p14:tracePt t="6876" x="4914900" y="1720850"/>
          <p14:tracePt t="6893" x="4838700" y="1720850"/>
          <p14:tracePt t="6910" x="4749800" y="1720850"/>
          <p14:tracePt t="6926" x="4654550" y="1720850"/>
          <p14:tracePt t="6943" x="4597400" y="1720850"/>
          <p14:tracePt t="6960" x="4565650" y="1720850"/>
          <p14:tracePt t="6976" x="4540250" y="1720850"/>
          <p14:tracePt t="6993" x="4514850" y="1720850"/>
          <p14:tracePt t="6994" x="4495800" y="1720850"/>
          <p14:tracePt t="7010" x="4470400" y="1733550"/>
          <p14:tracePt t="7011" x="4438650" y="1733550"/>
          <p14:tracePt t="7027" x="4394200" y="1746250"/>
          <p14:tracePt t="7043" x="4362450" y="1765300"/>
          <p14:tracePt t="7060" x="4318000" y="1790700"/>
          <p14:tracePt t="7077" x="4267200" y="1828800"/>
          <p14:tracePt t="7093" x="4235450" y="1873250"/>
          <p14:tracePt t="7110" x="4216400" y="1898650"/>
          <p14:tracePt t="7126" x="4210050" y="1917700"/>
          <p14:tracePt t="7143" x="4203700" y="1943100"/>
          <p14:tracePt t="7160" x="4197350" y="1974850"/>
          <p14:tracePt t="7176" x="4184650" y="2000250"/>
          <p14:tracePt t="7193" x="4171950" y="2025650"/>
          <p14:tracePt t="7194" x="4165600" y="2051050"/>
          <p14:tracePt t="7210" x="4165600" y="2057400"/>
          <p14:tracePt t="7227" x="4165600" y="2101850"/>
          <p14:tracePt t="7243" x="4165600" y="2139950"/>
          <p14:tracePt t="7260" x="4184650" y="2184400"/>
          <p14:tracePt t="7276" x="4191000" y="2222500"/>
          <p14:tracePt t="7293" x="4203700" y="2247900"/>
          <p14:tracePt t="7310" x="4216400" y="2279650"/>
          <p14:tracePt t="7327" x="4216400" y="2298700"/>
          <p14:tracePt t="7343" x="4222750" y="2324100"/>
          <p14:tracePt t="7360" x="4235450" y="2349500"/>
          <p14:tracePt t="7376" x="4254500" y="2374900"/>
          <p14:tracePt t="7393" x="4267200" y="2400300"/>
          <p14:tracePt t="7394" x="4279900" y="2413000"/>
          <p14:tracePt t="7427" x="4298950" y="2438400"/>
          <p14:tracePt t="7443" x="4298950" y="2451100"/>
          <p14:tracePt t="7660" x="4305300" y="2451100"/>
          <p14:tracePt t="7699" x="4311650" y="2451100"/>
          <p14:tracePt t="7707" x="4318000" y="2451100"/>
          <p14:tracePt t="7715" x="4337050" y="2451100"/>
          <p14:tracePt t="7726" x="4356100" y="2451100"/>
          <p14:tracePt t="7743" x="4368800" y="2451100"/>
          <p14:tracePt t="7760" x="4394200" y="2451100"/>
          <p14:tracePt t="7776" x="4419600" y="2451100"/>
          <p14:tracePt t="7793" x="4432300" y="2451100"/>
          <p14:tracePt t="7971" x="0" y="0"/>
        </p14:tracePtLst>
        <p14:tracePtLst>
          <p14:tracePt t="17492" x="6318250" y="2152650"/>
          <p14:tracePt t="17499" x="6330950" y="2139950"/>
          <p14:tracePt t="17510" x="6343650" y="2133600"/>
          <p14:tracePt t="17526" x="6369050" y="2114550"/>
          <p14:tracePt t="17543" x="6426200" y="2101850"/>
          <p14:tracePt t="17560" x="6521450" y="2051050"/>
          <p14:tracePt t="17576" x="6584950" y="2012950"/>
          <p14:tracePt t="17593" x="6623050" y="1987550"/>
          <p14:tracePt t="17610" x="6642100" y="1974850"/>
          <p14:tracePt t="17626" x="6642100" y="1968500"/>
          <p14:tracePt t="17667" x="6648450" y="1936750"/>
          <p14:tracePt t="17675" x="6661150" y="1911350"/>
          <p14:tracePt t="17683" x="6661150" y="1905000"/>
          <p14:tracePt t="17707" x="6661150" y="1885950"/>
          <p14:tracePt t="17715" x="6635750" y="1854200"/>
          <p14:tracePt t="17726" x="6597650" y="1809750"/>
          <p14:tracePt t="17743" x="6489700" y="1752600"/>
          <p14:tracePt t="17760" x="6299200" y="1695450"/>
          <p14:tracePt t="17776" x="6159500" y="1663700"/>
          <p14:tracePt t="17793" x="6026150" y="1657350"/>
          <p14:tracePt t="17794" x="5975350" y="1657350"/>
          <p14:tracePt t="17810" x="5943600" y="1657350"/>
          <p14:tracePt t="17827" x="5886450" y="1657350"/>
          <p14:tracePt t="17843" x="5835650" y="1663700"/>
          <p14:tracePt t="17860" x="5765800" y="1695450"/>
          <p14:tracePt t="17876" x="5645150" y="1778000"/>
          <p14:tracePt t="17893" x="5524500" y="1873250"/>
          <p14:tracePt t="17910" x="5416550" y="1962150"/>
          <p14:tracePt t="17926" x="5321300" y="2038350"/>
          <p14:tracePt t="17943" x="5257800" y="2082800"/>
          <p14:tracePt t="17960" x="5213350" y="2101850"/>
          <p14:tracePt t="17976" x="5175250" y="2108200"/>
          <p14:tracePt t="17993" x="5149850" y="2120900"/>
          <p14:tracePt t="17995" x="5137150" y="2127250"/>
          <p14:tracePt t="18010" x="5124450" y="2133600"/>
          <p14:tracePt t="18011" x="5099050" y="2152650"/>
          <p14:tracePt t="18027" x="5054600" y="2184400"/>
          <p14:tracePt t="18043" x="5016500" y="2203450"/>
          <p14:tracePt t="18060" x="4997450" y="2216150"/>
          <p14:tracePt t="18076" x="4978400" y="2222500"/>
          <p14:tracePt t="18093" x="4959350" y="2228850"/>
          <p14:tracePt t="18110" x="4940300" y="2241550"/>
          <p14:tracePt t="18126" x="4921250" y="2260600"/>
          <p14:tracePt t="18143" x="4895850" y="2279650"/>
          <p14:tracePt t="18160" x="4889500" y="2279650"/>
          <p14:tracePt t="18660" x="4883150" y="2279650"/>
          <p14:tracePt t="18685" x="4876800" y="2279650"/>
          <p14:tracePt t="18692" x="4870450" y="2279650"/>
          <p14:tracePt t="18700" x="4864100" y="2279650"/>
          <p14:tracePt t="18710" x="4857750" y="2279650"/>
          <p14:tracePt t="18726" x="4845050" y="2279650"/>
          <p14:tracePt t="18744" x="4838700" y="2279650"/>
          <p14:tracePt t="18760" x="4826000" y="2286000"/>
          <p14:tracePt t="18843" x="4819650" y="2286000"/>
          <p14:tracePt t="21244" x="0" y="0"/>
        </p14:tracePtLst>
        <p14:tracePtLst>
          <p14:tracePt t="29835" x="5791200" y="2216150"/>
          <p14:tracePt t="30036" x="5842000" y="2209800"/>
          <p14:tracePt t="30046" x="5880100" y="2197100"/>
          <p14:tracePt t="30060" x="5911850" y="2197100"/>
          <p14:tracePt t="30077" x="5937250" y="2197100"/>
          <p14:tracePt t="30093" x="5943600" y="2197100"/>
          <p14:tracePt t="30139" x="5949950" y="2197100"/>
          <p14:tracePt t="30147" x="5962650" y="2197100"/>
          <p14:tracePt t="30155" x="5981700" y="2197100"/>
          <p14:tracePt t="30171" x="5994400" y="2197100"/>
          <p14:tracePt t="30179" x="6007100" y="2197100"/>
          <p14:tracePt t="30194" x="6019800" y="2197100"/>
          <p14:tracePt t="30210" x="6026150" y="2197100"/>
          <p14:tracePt t="30227" x="6051550" y="2203450"/>
          <p14:tracePt t="30243" x="6057900" y="2203450"/>
          <p14:tracePt t="30260" x="6070600" y="2209800"/>
          <p14:tracePt t="30299" x="6076950" y="2209800"/>
          <p14:tracePt t="30307" x="6089650" y="2209800"/>
          <p14:tracePt t="30315" x="6096000" y="2209800"/>
          <p14:tracePt t="30327" x="6108700" y="2209800"/>
          <p14:tracePt t="30343" x="6127750" y="2222500"/>
          <p14:tracePt t="30360" x="6134100" y="2222500"/>
          <p14:tracePt t="31819" x="6134100" y="2228850"/>
          <p14:tracePt t="31987" x="0" y="0"/>
        </p14:tracePtLst>
        <p14:tracePtLst>
          <p14:tracePt t="35019" x="1987550" y="1003300"/>
          <p14:tracePt t="35083" x="1987550" y="996950"/>
          <p14:tracePt t="35099" x="1987550" y="990600"/>
          <p14:tracePt t="35155" x="1987550" y="984250"/>
          <p14:tracePt t="35171" x="1987550" y="977900"/>
          <p14:tracePt t="35187" x="2000250" y="965200"/>
          <p14:tracePt t="35196" x="2019300" y="952500"/>
          <p14:tracePt t="35203" x="2038350" y="946150"/>
          <p14:tracePt t="35212" x="2101850" y="939800"/>
          <p14:tracePt t="35227" x="2184400" y="927100"/>
          <p14:tracePt t="35244" x="2292350" y="914400"/>
          <p14:tracePt t="35260" x="2419350" y="908050"/>
          <p14:tracePt t="35276" x="2559050" y="908050"/>
          <p14:tracePt t="35293" x="2679700" y="908050"/>
          <p14:tracePt t="35310" x="2781300" y="908050"/>
          <p14:tracePt t="35326" x="2851150" y="908050"/>
          <p14:tracePt t="35343" x="2901950" y="895350"/>
          <p14:tracePt t="35360" x="2933700" y="889000"/>
          <p14:tracePt t="35376" x="2952750" y="876300"/>
          <p14:tracePt t="35393" x="2952750" y="863600"/>
          <p14:tracePt t="35410" x="2952750" y="831850"/>
          <p14:tracePt t="35410" x="2952750" y="819150"/>
          <p14:tracePt t="35427" x="2971800" y="787400"/>
          <p14:tracePt t="35443" x="2971800" y="774700"/>
          <p14:tracePt t="35460" x="2971800" y="755650"/>
          <p14:tracePt t="35476" x="2971800" y="730250"/>
          <p14:tracePt t="35493" x="2952750" y="704850"/>
          <p14:tracePt t="35510" x="2901950" y="654050"/>
          <p14:tracePt t="35526" x="2832100" y="628650"/>
          <p14:tracePt t="35543" x="2762250" y="603250"/>
          <p14:tracePt t="35560" x="2641600" y="584200"/>
          <p14:tracePt t="35576" x="2527300" y="558800"/>
          <p14:tracePt t="35593" x="2381250" y="546100"/>
          <p14:tracePt t="35610" x="2235200" y="546100"/>
          <p14:tracePt t="35611" x="2178050" y="546100"/>
          <p14:tracePt t="35627" x="2051050" y="546100"/>
          <p14:tracePt t="35643" x="1930400" y="558800"/>
          <p14:tracePt t="35660" x="1828800" y="590550"/>
          <p14:tracePt t="35676" x="1720850" y="603250"/>
          <p14:tracePt t="35693" x="1638300" y="615950"/>
          <p14:tracePt t="35710" x="1574800" y="635000"/>
          <p14:tracePt t="35726" x="1549400" y="647700"/>
          <p14:tracePt t="35743" x="1530350" y="660400"/>
          <p14:tracePt t="35771" x="1524000" y="660400"/>
          <p14:tracePt t="35811" x="1517650" y="679450"/>
          <p14:tracePt t="35819" x="1517650" y="704850"/>
          <p14:tracePt t="35827" x="1511300" y="730250"/>
          <p14:tracePt t="35843" x="1492250" y="774700"/>
          <p14:tracePt t="35860" x="1485900" y="812800"/>
          <p14:tracePt t="35876" x="1485900" y="831850"/>
          <p14:tracePt t="35893" x="1485900" y="876300"/>
          <p14:tracePt t="35910" x="1492250" y="920750"/>
          <p14:tracePt t="35926" x="1511300" y="952500"/>
          <p14:tracePt t="35943" x="1543050" y="984250"/>
          <p14:tracePt t="35960" x="1568450" y="1016000"/>
          <p14:tracePt t="35976" x="1587500" y="1041400"/>
          <p14:tracePt t="35993" x="1619250" y="1060450"/>
          <p14:tracePt t="36010" x="1651000" y="1085850"/>
          <p14:tracePt t="36011" x="1663700" y="1098550"/>
          <p14:tracePt t="36026" x="1708150" y="1111250"/>
          <p14:tracePt t="36043" x="1765300" y="1130300"/>
          <p14:tracePt t="36060" x="1828800" y="1136650"/>
          <p14:tracePt t="36077" x="1911350" y="1149350"/>
          <p14:tracePt t="36093" x="1974850" y="1149350"/>
          <p14:tracePt t="36110" x="2012950" y="1149350"/>
          <p14:tracePt t="36126" x="2038350" y="1149350"/>
          <p14:tracePt t="36143" x="2057400" y="1149350"/>
          <p14:tracePt t="36160" x="2076450" y="1149350"/>
          <p14:tracePt t="36176" x="2089150" y="1149350"/>
          <p14:tracePt t="36193" x="2108200" y="1149350"/>
          <p14:tracePt t="36210" x="2146300" y="1136650"/>
          <p14:tracePt t="36211" x="2171700" y="1130300"/>
          <p14:tracePt t="36226" x="2228850" y="1117600"/>
          <p14:tracePt t="36243" x="2273300" y="1098550"/>
          <p14:tracePt t="36260" x="2311400" y="1092200"/>
          <p14:tracePt t="36276" x="2336800" y="1079500"/>
          <p14:tracePt t="36293" x="2374900" y="1066800"/>
          <p14:tracePt t="36310" x="2406650" y="1041400"/>
          <p14:tracePt t="36327" x="2457450" y="1016000"/>
          <p14:tracePt t="36343" x="2508250" y="984250"/>
          <p14:tracePt t="36360" x="2540000" y="958850"/>
          <p14:tracePt t="36376" x="2565400" y="939800"/>
          <p14:tracePt t="36393" x="2571750" y="933450"/>
          <p14:tracePt t="36410" x="2578100" y="927100"/>
          <p14:tracePt t="36427" x="2584450" y="908050"/>
          <p14:tracePt t="36443" x="2590800" y="901700"/>
          <p14:tracePt t="36460" x="2590800" y="889000"/>
          <p14:tracePt t="36476" x="2590800" y="882650"/>
          <p14:tracePt t="36493" x="2590800" y="863600"/>
          <p14:tracePt t="36510" x="2590800" y="844550"/>
          <p14:tracePt t="36526" x="2590800" y="825500"/>
          <p14:tracePt t="36543" x="2584450" y="781050"/>
          <p14:tracePt t="36560" x="2559050" y="749300"/>
          <p14:tracePt t="36576" x="2520950" y="711200"/>
          <p14:tracePt t="36593" x="2482850" y="685800"/>
          <p14:tracePt t="36610" x="2444750" y="660400"/>
          <p14:tracePt t="36611" x="2432050" y="654050"/>
          <p14:tracePt t="36627" x="2400300" y="641350"/>
          <p14:tracePt t="36643" x="2355850" y="635000"/>
          <p14:tracePt t="36660" x="2286000" y="628650"/>
          <p14:tracePt t="36676" x="2216150" y="615950"/>
          <p14:tracePt t="36693" x="2139950" y="609600"/>
          <p14:tracePt t="36710" x="2051050" y="603250"/>
          <p14:tracePt t="36726" x="1993900" y="603250"/>
          <p14:tracePt t="36743" x="1943100" y="603250"/>
          <p14:tracePt t="36760" x="1885950" y="609600"/>
          <p14:tracePt t="36777" x="1835150" y="622300"/>
          <p14:tracePt t="36793" x="1778000" y="647700"/>
          <p14:tracePt t="36795" x="1752600" y="654050"/>
          <p14:tracePt t="36810" x="1727200" y="666750"/>
          <p14:tracePt t="36827" x="1657350" y="704850"/>
          <p14:tracePt t="36843" x="1619250" y="730250"/>
          <p14:tracePt t="36860" x="1574800" y="774700"/>
          <p14:tracePt t="36876" x="1511300" y="844550"/>
          <p14:tracePt t="36893" x="1485900" y="876300"/>
          <p14:tracePt t="36910" x="1466850" y="914400"/>
          <p14:tracePt t="36926" x="1454150" y="939800"/>
          <p14:tracePt t="36943" x="1454150" y="965200"/>
          <p14:tracePt t="36960" x="1454150" y="990600"/>
          <p14:tracePt t="36976" x="1454150" y="1009650"/>
          <p14:tracePt t="36993" x="1460500" y="1054100"/>
          <p14:tracePt t="37010" x="1473200" y="1073150"/>
          <p14:tracePt t="37027" x="1524000" y="1149350"/>
          <p14:tracePt t="37043" x="1600200" y="1193800"/>
          <p14:tracePt t="37060" x="1689100" y="1225550"/>
          <p14:tracePt t="37077" x="1790700" y="1244600"/>
          <p14:tracePt t="37093" x="1892300" y="1250950"/>
          <p14:tracePt t="37110" x="2000250" y="1250950"/>
          <p14:tracePt t="37126" x="2108200" y="1250950"/>
          <p14:tracePt t="37143" x="2209800" y="1225550"/>
          <p14:tracePt t="37160" x="2292350" y="1193800"/>
          <p14:tracePt t="37176" x="2374900" y="1155700"/>
          <p14:tracePt t="37193" x="2444750" y="1130300"/>
          <p14:tracePt t="37210" x="2508250" y="1092200"/>
          <p14:tracePt t="37227" x="2571750" y="1041400"/>
          <p14:tracePt t="37243" x="2597150" y="1009650"/>
          <p14:tracePt t="37260" x="2616200" y="990600"/>
          <p14:tracePt t="37276" x="2622550" y="977900"/>
          <p14:tracePt t="37293" x="2628900" y="952500"/>
          <p14:tracePt t="37310" x="2628900" y="927100"/>
          <p14:tracePt t="37327" x="2628900" y="889000"/>
          <p14:tracePt t="37343" x="2628900" y="857250"/>
          <p14:tracePt t="37360" x="2628900" y="825500"/>
          <p14:tracePt t="37376" x="2628900" y="800100"/>
          <p14:tracePt t="37393" x="2628900" y="774700"/>
          <p14:tracePt t="37410" x="2616200" y="749300"/>
          <p14:tracePt t="37427" x="2597150" y="717550"/>
          <p14:tracePt t="37443" x="2571750" y="673100"/>
          <p14:tracePt t="37460" x="2540000" y="654050"/>
          <p14:tracePt t="37476" x="2501900" y="641350"/>
          <p14:tracePt t="37493" x="2457450" y="615950"/>
          <p14:tracePt t="37510" x="2406650" y="596900"/>
          <p14:tracePt t="37526" x="2362200" y="590550"/>
          <p14:tracePt t="37543" x="2298700" y="584200"/>
          <p14:tracePt t="37560" x="2203450" y="571500"/>
          <p14:tracePt t="37577" x="2120900" y="571500"/>
          <p14:tracePt t="37593" x="2032000" y="571500"/>
          <p14:tracePt t="37610" x="1955800" y="571500"/>
          <p14:tracePt t="37627" x="1841500" y="584200"/>
          <p14:tracePt t="37643" x="1784350" y="609600"/>
          <p14:tracePt t="37660" x="1720850" y="628650"/>
          <p14:tracePt t="37676" x="1670050" y="641350"/>
          <p14:tracePt t="37693" x="1638300" y="660400"/>
          <p14:tracePt t="37710" x="1600200" y="679450"/>
          <p14:tracePt t="37726" x="1568450" y="711200"/>
          <p14:tracePt t="37743" x="1530350" y="762000"/>
          <p14:tracePt t="37760" x="1492250" y="812800"/>
          <p14:tracePt t="37776" x="1473200" y="838200"/>
          <p14:tracePt t="37793" x="1466850" y="857250"/>
          <p14:tracePt t="37795" x="1466850" y="863600"/>
          <p14:tracePt t="37811" x="1466850" y="876300"/>
          <p14:tracePt t="37827" x="1466850" y="889000"/>
          <p14:tracePt t="37843" x="1466850" y="920750"/>
          <p14:tracePt t="37860" x="1466850" y="939800"/>
          <p14:tracePt t="37876" x="1479550" y="971550"/>
          <p14:tracePt t="37893" x="1498600" y="996950"/>
          <p14:tracePt t="37910" x="1536700" y="1054100"/>
          <p14:tracePt t="37926" x="1562100" y="1073150"/>
          <p14:tracePt t="37943" x="1600200" y="1104900"/>
          <p14:tracePt t="37960" x="1644650" y="1136650"/>
          <p14:tracePt t="37976" x="1695450" y="1162050"/>
          <p14:tracePt t="37993" x="1771650" y="1174750"/>
          <p14:tracePt t="37994" x="1816100" y="1181100"/>
          <p14:tracePt t="38010" x="1841500" y="1187450"/>
          <p14:tracePt t="38011" x="1885950" y="1193800"/>
          <p14:tracePt t="38027" x="1955800" y="1193800"/>
          <p14:tracePt t="38043" x="2025650" y="1193800"/>
          <p14:tracePt t="38060" x="2082800" y="1193800"/>
          <p14:tracePt t="38077" x="2152650" y="1193800"/>
          <p14:tracePt t="38093" x="2235200" y="1193800"/>
          <p14:tracePt t="38110" x="2305050" y="1174750"/>
          <p14:tracePt t="38126" x="2381250" y="1162050"/>
          <p14:tracePt t="38143" x="2444750" y="1143000"/>
          <p14:tracePt t="38160" x="2520950" y="1117600"/>
          <p14:tracePt t="38177" x="2578100" y="1092200"/>
          <p14:tracePt t="38193" x="2647950" y="1054100"/>
          <p14:tracePt t="38194" x="2667000" y="1028700"/>
          <p14:tracePt t="38210" x="2705100" y="1003300"/>
          <p14:tracePt t="38227" x="2787650" y="946150"/>
          <p14:tracePt t="38243" x="2813050" y="920750"/>
          <p14:tracePt t="38260" x="2819400" y="901700"/>
          <p14:tracePt t="38277" x="2819400" y="863600"/>
          <p14:tracePt t="38293" x="2819400" y="831850"/>
          <p14:tracePt t="38310" x="2819400" y="793750"/>
          <p14:tracePt t="38327" x="2819400" y="755650"/>
          <p14:tracePt t="38343" x="2819400" y="717550"/>
          <p14:tracePt t="38360" x="2806700" y="679450"/>
          <p14:tracePt t="38377" x="2800350" y="641350"/>
          <p14:tracePt t="38393" x="2781300" y="615950"/>
          <p14:tracePt t="38410" x="2774950" y="603250"/>
          <p14:tracePt t="38427" x="2755900" y="584200"/>
          <p14:tracePt t="38443" x="2736850" y="565150"/>
          <p14:tracePt t="38460" x="2724150" y="552450"/>
          <p14:tracePt t="38477" x="2692400" y="546100"/>
          <p14:tracePt t="38493" x="2667000" y="527050"/>
          <p14:tracePt t="38510" x="2622550" y="520700"/>
          <p14:tracePt t="38526" x="2559050" y="495300"/>
          <p14:tracePt t="38543" x="2514600" y="495300"/>
          <p14:tracePt t="38560" x="2457450" y="488950"/>
          <p14:tracePt t="38577" x="2400300" y="488950"/>
          <p14:tracePt t="38593" x="2324100" y="488950"/>
          <p14:tracePt t="38610" x="2254250" y="488950"/>
          <p14:tracePt t="38610" x="2197100" y="495300"/>
          <p14:tracePt t="38627" x="2139950" y="501650"/>
          <p14:tracePt t="38643" x="2076450" y="508000"/>
          <p14:tracePt t="38660" x="2012950" y="527050"/>
          <p14:tracePt t="38676" x="1955800" y="527050"/>
          <p14:tracePt t="38693" x="1892300" y="539750"/>
          <p14:tracePt t="38710" x="1835150" y="552450"/>
          <p14:tracePt t="38726" x="1778000" y="565150"/>
          <p14:tracePt t="38743" x="1720850" y="590550"/>
          <p14:tracePt t="38760" x="1670050" y="596900"/>
          <p14:tracePt t="38776" x="1638300" y="596900"/>
          <p14:tracePt t="38793" x="1606550" y="615950"/>
          <p14:tracePt t="38810" x="1581150" y="635000"/>
          <p14:tracePt t="38811" x="1568450" y="635000"/>
          <p14:tracePt t="38827" x="1549400" y="654050"/>
          <p14:tracePt t="38843" x="1536700" y="660400"/>
          <p14:tracePt t="38860" x="1530350" y="673100"/>
          <p14:tracePt t="38876" x="1524000" y="692150"/>
          <p14:tracePt t="38893" x="1511300" y="711200"/>
          <p14:tracePt t="38910" x="1504950" y="736600"/>
          <p14:tracePt t="38926" x="1504950" y="768350"/>
          <p14:tracePt t="38943" x="1504950" y="781050"/>
          <p14:tracePt t="38960" x="1504950" y="806450"/>
          <p14:tracePt t="38976" x="1504950" y="819150"/>
          <p14:tracePt t="38993" x="1504950" y="850900"/>
          <p14:tracePt t="39010" x="1511300" y="869950"/>
          <p14:tracePt t="39011" x="1517650" y="882650"/>
          <p14:tracePt t="39027" x="1530350" y="895350"/>
          <p14:tracePt t="39043" x="1549400" y="927100"/>
          <p14:tracePt t="39060" x="1574800" y="952500"/>
          <p14:tracePt t="39077" x="1606550" y="977900"/>
          <p14:tracePt t="39093" x="1657350" y="1009650"/>
          <p14:tracePt t="39110" x="1739900" y="1041400"/>
          <p14:tracePt t="39126" x="1803400" y="1066800"/>
          <p14:tracePt t="39143" x="1854200" y="1079500"/>
          <p14:tracePt t="39160" x="1911350" y="1092200"/>
          <p14:tracePt t="39176" x="1974850" y="1098550"/>
          <p14:tracePt t="39193" x="2044700" y="1111250"/>
          <p14:tracePt t="39210" x="2127250" y="1111250"/>
          <p14:tracePt t="39210" x="2171700" y="1111250"/>
          <p14:tracePt t="39227" x="2241550" y="1111250"/>
          <p14:tracePt t="39243" x="2286000" y="1111250"/>
          <p14:tracePt t="39260" x="2324100" y="1098550"/>
          <p14:tracePt t="39276" x="2368550" y="1092200"/>
          <p14:tracePt t="39293" x="2400300" y="1073150"/>
          <p14:tracePt t="39310" x="2463800" y="1035050"/>
          <p14:tracePt t="39327" x="2514600" y="1003300"/>
          <p14:tracePt t="39343" x="2559050" y="971550"/>
          <p14:tracePt t="39360" x="2603500" y="939800"/>
          <p14:tracePt t="39376" x="2641600" y="901700"/>
          <p14:tracePt t="39393" x="2686050" y="838200"/>
          <p14:tracePt t="39410" x="2717800" y="768350"/>
          <p14:tracePt t="39411" x="2717800" y="749300"/>
          <p14:tracePt t="39427" x="2730500" y="711200"/>
          <p14:tracePt t="39443" x="2730500" y="685800"/>
          <p14:tracePt t="39460" x="2730500" y="666750"/>
          <p14:tracePt t="39476" x="2730500" y="647700"/>
          <p14:tracePt t="39493" x="2724150" y="628650"/>
          <p14:tracePt t="39510" x="2698750" y="596900"/>
          <p14:tracePt t="39526" x="2679700" y="565150"/>
          <p14:tracePt t="39543" x="2641600" y="527050"/>
          <p14:tracePt t="39560" x="2590800" y="495300"/>
          <p14:tracePt t="39577" x="2546350" y="469900"/>
          <p14:tracePt t="39578" x="2501900" y="463550"/>
          <p14:tracePt t="39593" x="2476500" y="450850"/>
          <p14:tracePt t="39610" x="2413000" y="438150"/>
          <p14:tracePt t="39611" x="2387600" y="431800"/>
          <p14:tracePt t="39627" x="2317750" y="419100"/>
          <p14:tracePt t="39643" x="2228850" y="419100"/>
          <p14:tracePt t="39660" x="2127250" y="419100"/>
          <p14:tracePt t="39676" x="2038350" y="419100"/>
          <p14:tracePt t="39693" x="1949450" y="419100"/>
          <p14:tracePt t="39710" x="1885950" y="419100"/>
          <p14:tracePt t="39726" x="1835150" y="431800"/>
          <p14:tracePt t="39743" x="1778000" y="450850"/>
          <p14:tracePt t="39760" x="1733550" y="469900"/>
          <p14:tracePt t="39776" x="1708150" y="476250"/>
          <p14:tracePt t="39793" x="1682750" y="495300"/>
          <p14:tracePt t="39810" x="1663700" y="514350"/>
          <p14:tracePt t="39811" x="1657350" y="520700"/>
          <p14:tracePt t="39827" x="1625600" y="552450"/>
          <p14:tracePt t="39843" x="1606550" y="577850"/>
          <p14:tracePt t="39860" x="1587500" y="622300"/>
          <p14:tracePt t="39876" x="1568450" y="660400"/>
          <p14:tracePt t="39893" x="1555750" y="685800"/>
          <p14:tracePt t="39910" x="1549400" y="723900"/>
          <p14:tracePt t="39926" x="1549400" y="755650"/>
          <p14:tracePt t="39943" x="1549400" y="781050"/>
          <p14:tracePt t="39960" x="1536700" y="806450"/>
          <p14:tracePt t="39976" x="1536700" y="825500"/>
          <p14:tracePt t="39993" x="1536700" y="857250"/>
          <p14:tracePt t="40010" x="1543050" y="876300"/>
          <p14:tracePt t="40011" x="1543050" y="901700"/>
          <p14:tracePt t="40027" x="1562100" y="927100"/>
          <p14:tracePt t="40043" x="1581150" y="952500"/>
          <p14:tracePt t="40060" x="1600200" y="977900"/>
          <p14:tracePt t="40077" x="1606550" y="996950"/>
          <p14:tracePt t="40093" x="1619250" y="1009650"/>
          <p14:tracePt t="40110" x="1657350" y="1028700"/>
          <p14:tracePt t="40127" x="1708150" y="1066800"/>
          <p14:tracePt t="40143" x="1809750" y="1111250"/>
          <p14:tracePt t="40160" x="1936750" y="1143000"/>
          <p14:tracePt t="40176" x="2076450" y="1168400"/>
          <p14:tracePt t="40193" x="2203450" y="1181100"/>
          <p14:tracePt t="40210" x="2292350" y="1193800"/>
          <p14:tracePt t="40227" x="2362200" y="1193800"/>
          <p14:tracePt t="40243" x="2400300" y="1193800"/>
          <p14:tracePt t="40260" x="2425700" y="1187450"/>
          <p14:tracePt t="40276" x="2432050" y="1187450"/>
          <p14:tracePt t="40403" x="0" y="0"/>
        </p14:tracePtLst>
        <p14:tracePtLst>
          <p14:tracePt t="41779" x="1917700" y="819150"/>
          <p14:tracePt t="41995" x="1917700" y="812800"/>
          <p14:tracePt t="42003" x="1917700" y="806450"/>
          <p14:tracePt t="42011" x="1917700" y="800100"/>
          <p14:tracePt t="42067" x="1924050" y="800100"/>
          <p14:tracePt t="42131" x="0" y="0"/>
        </p14:tracePtLst>
        <p14:tracePtLst>
          <p14:tracePt t="42702" x="2076450" y="793750"/>
          <p14:tracePt t="42843" x="0" y="0"/>
        </p14:tracePtLst>
        <p14:tracePtLst>
          <p14:tracePt t="43555" x="5473700" y="1847850"/>
          <p14:tracePt t="43563" x="5473700" y="1841500"/>
          <p14:tracePt t="43571" x="5473700" y="1828800"/>
          <p14:tracePt t="43579" x="5473700" y="1822450"/>
          <p14:tracePt t="43593" x="5473700" y="1809750"/>
          <p14:tracePt t="43610" x="5473700" y="1797050"/>
          <p14:tracePt t="43627" x="5454650" y="1758950"/>
          <p14:tracePt t="43643" x="5441950" y="1739900"/>
          <p14:tracePt t="43660" x="5403850" y="1720850"/>
          <p14:tracePt t="43676" x="5353050" y="1701800"/>
          <p14:tracePt t="43693" x="5289550" y="1676400"/>
          <p14:tracePt t="43710" x="5207000" y="1651000"/>
          <p14:tracePt t="43726" x="5130800" y="1644650"/>
          <p14:tracePt t="43743" x="5048250" y="1638300"/>
          <p14:tracePt t="43760" x="4984750" y="1625600"/>
          <p14:tracePt t="43776" x="4927600" y="1625600"/>
          <p14:tracePt t="43793" x="4857750" y="1625600"/>
          <p14:tracePt t="43810" x="4781550" y="1625600"/>
          <p14:tracePt t="43827" x="4641850" y="1625600"/>
          <p14:tracePt t="43843" x="4572000" y="1625600"/>
          <p14:tracePt t="43860" x="4527550" y="1631950"/>
          <p14:tracePt t="43876" x="4495800" y="1631950"/>
          <p14:tracePt t="43893" x="4457700" y="1631950"/>
          <p14:tracePt t="43910" x="4432300" y="1631950"/>
          <p14:tracePt t="43926" x="4406900" y="1644650"/>
          <p14:tracePt t="43943" x="4400550" y="1644650"/>
          <p14:tracePt t="43960" x="4381500" y="1657350"/>
          <p14:tracePt t="43976" x="4368800" y="1670050"/>
          <p14:tracePt t="43993" x="4362450" y="1676400"/>
          <p14:tracePt t="44010" x="4337050" y="1695450"/>
          <p14:tracePt t="44026" x="4324350" y="1708150"/>
          <p14:tracePt t="44043" x="4324350" y="1727200"/>
          <p14:tracePt t="44060" x="4324350" y="1739900"/>
          <p14:tracePt t="44076" x="4324350" y="1752600"/>
          <p14:tracePt t="44093" x="4324350" y="1771650"/>
          <p14:tracePt t="44110" x="4324350" y="1784350"/>
          <p14:tracePt t="44126" x="4330700" y="1822450"/>
          <p14:tracePt t="44143" x="4375150" y="1873250"/>
          <p14:tracePt t="44160" x="4457700" y="1917700"/>
          <p14:tracePt t="44176" x="4591050" y="1955800"/>
          <p14:tracePt t="44193" x="4762500" y="1987550"/>
          <p14:tracePt t="44195" x="4838700" y="2006600"/>
          <p14:tracePt t="44210" x="4933950" y="2019300"/>
          <p14:tracePt t="44227" x="5149850" y="2038350"/>
          <p14:tracePt t="44243" x="5251450" y="2038350"/>
          <p14:tracePt t="44260" x="5321300" y="2038350"/>
          <p14:tracePt t="44276" x="5378450" y="2038350"/>
          <p14:tracePt t="44293" x="5480050" y="2038350"/>
          <p14:tracePt t="44310" x="5600700" y="2038350"/>
          <p14:tracePt t="44326" x="5695950" y="2044700"/>
          <p14:tracePt t="44343" x="5753100" y="2051050"/>
          <p14:tracePt t="44360" x="5784850" y="2051050"/>
          <p14:tracePt t="44379" x="5797550" y="2051050"/>
          <p14:tracePt t="44393" x="5803900" y="2051050"/>
          <p14:tracePt t="44410" x="5822950" y="2038350"/>
          <p14:tracePt t="44427" x="5835650" y="2006600"/>
          <p14:tracePt t="44443" x="5848350" y="1993900"/>
          <p14:tracePt t="44603" x="0" y="0"/>
        </p14:tracePtLst>
        <p14:tracePtLst>
          <p14:tracePt t="53571" x="4489450" y="2235200"/>
          <p14:tracePt t="53603" x="4495800" y="2235200"/>
          <p14:tracePt t="53683" x="4502150" y="2228850"/>
          <p14:tracePt t="53691" x="4502150" y="2222500"/>
          <p14:tracePt t="53699" x="4495800" y="2203450"/>
          <p14:tracePt t="53710" x="4464050" y="2197100"/>
          <p14:tracePt t="53726" x="4451350" y="2190750"/>
          <p14:tracePt t="53743" x="4438650" y="2184400"/>
          <p14:tracePt t="53760" x="4432300" y="2184400"/>
          <p14:tracePt t="53780" x="4425950" y="2184400"/>
          <p14:tracePt t="54019" x="4425950" y="2190750"/>
          <p14:tracePt t="54027" x="4425950" y="2209800"/>
          <p14:tracePt t="54035" x="4445000" y="2216150"/>
          <p14:tracePt t="54043" x="4483100" y="2216150"/>
          <p14:tracePt t="54060" x="4533900" y="2216150"/>
          <p14:tracePt t="54077" x="4559300" y="2216150"/>
          <p14:tracePt t="54093" x="4565650" y="2216150"/>
          <p14:tracePt t="54147" x="4565650" y="2209800"/>
          <p14:tracePt t="54259" x="0" y="0"/>
        </p14:tracePtLst>
        <p14:tracePtLst>
          <p14:tracePt t="54956" x="4908550" y="2190750"/>
          <p14:tracePt t="55123" x="0" y="0"/>
        </p14:tracePtLst>
        <p14:tracePtLst>
          <p14:tracePt t="66813" x="6470650" y="3625850"/>
          <p14:tracePt t="66964" x="6470650" y="3632200"/>
          <p14:tracePt t="67051" x="6477000" y="3625850"/>
          <p14:tracePt t="67060" x="6457950" y="3594100"/>
          <p14:tracePt t="67070" x="6432550" y="3581400"/>
          <p14:tracePt t="67077" x="6407150" y="3581400"/>
          <p14:tracePt t="67093" x="6350000" y="3562350"/>
          <p14:tracePt t="67110" x="6299200" y="3556000"/>
          <p14:tracePt t="67126" x="6280150" y="3549650"/>
          <p14:tracePt t="67211" x="6273800" y="3549650"/>
          <p14:tracePt t="67219" x="6273800" y="3556000"/>
          <p14:tracePt t="67227" x="6273800" y="3562350"/>
          <p14:tracePt t="67267" x="6273800" y="3575050"/>
          <p14:tracePt t="67275" x="6273800" y="3587750"/>
          <p14:tracePt t="67283" x="6286500" y="3613150"/>
          <p14:tracePt t="67293" x="6305550" y="3651250"/>
          <p14:tracePt t="67310" x="6350000" y="3702050"/>
          <p14:tracePt t="67327" x="6407150" y="3759200"/>
          <p14:tracePt t="67343" x="6457950" y="3803650"/>
          <p14:tracePt t="67360" x="6534150" y="3854450"/>
          <p14:tracePt t="67376" x="6635750" y="3905250"/>
          <p14:tracePt t="67393" x="6750050" y="3937000"/>
          <p14:tracePt t="67394" x="6794500" y="3956050"/>
          <p14:tracePt t="67410" x="6851650" y="3962400"/>
          <p14:tracePt t="67411" x="6889750" y="3962400"/>
          <p14:tracePt t="67427" x="6985000" y="3981450"/>
          <p14:tracePt t="67443" x="7067550" y="3981450"/>
          <p14:tracePt t="67460" x="7137400" y="3981450"/>
          <p14:tracePt t="67476" x="7207250" y="3981450"/>
          <p14:tracePt t="67493" x="7289800" y="3956050"/>
          <p14:tracePt t="67510" x="7372350" y="3937000"/>
          <p14:tracePt t="67526" x="7454900" y="3892550"/>
          <p14:tracePt t="67543" x="7518400" y="3867150"/>
          <p14:tracePt t="67560" x="7562850" y="3848100"/>
          <p14:tracePt t="67577" x="7588250" y="3829050"/>
          <p14:tracePt t="67593" x="7600950" y="3822700"/>
          <p14:tracePt t="67610" x="7620000" y="3803650"/>
          <p14:tracePt t="67627" x="7626350" y="3790950"/>
          <p14:tracePt t="67643" x="7626350" y="3778250"/>
          <p14:tracePt t="67660" x="7626350" y="3771900"/>
          <p14:tracePt t="67676" x="7626350" y="3759200"/>
          <p14:tracePt t="67693" x="7626350" y="3740150"/>
          <p14:tracePt t="67710" x="7620000" y="3721100"/>
          <p14:tracePt t="67727" x="7613650" y="3708400"/>
          <p14:tracePt t="67743" x="7588250" y="3663950"/>
          <p14:tracePt t="67760" x="7531100" y="3619500"/>
          <p14:tracePt t="67776" x="7461250" y="3568700"/>
          <p14:tracePt t="67793" x="7423150" y="3549650"/>
          <p14:tracePt t="67795" x="7385050" y="3536950"/>
          <p14:tracePt t="67810" x="7372350" y="3530600"/>
          <p14:tracePt t="67827" x="7277100" y="3498850"/>
          <p14:tracePt t="67843" x="7188200" y="3473450"/>
          <p14:tracePt t="67860" x="7105650" y="3454400"/>
          <p14:tracePt t="67876" x="7035800" y="3448050"/>
          <p14:tracePt t="67893" x="6959600" y="3448050"/>
          <p14:tracePt t="67910" x="6896100" y="3441700"/>
          <p14:tracePt t="67927" x="6807200" y="3429000"/>
          <p14:tracePt t="67943" x="6705600" y="3429000"/>
          <p14:tracePt t="67960" x="6610350" y="3429000"/>
          <p14:tracePt t="67976" x="6540500" y="3429000"/>
          <p14:tracePt t="67993" x="6477000" y="3429000"/>
          <p14:tracePt t="67995" x="6445250" y="3429000"/>
          <p14:tracePt t="68010" x="6419850" y="3429000"/>
          <p14:tracePt t="68011" x="6407150" y="3429000"/>
          <p14:tracePt t="68027" x="6369050" y="3429000"/>
          <p14:tracePt t="68043" x="6350000" y="3429000"/>
          <p14:tracePt t="68060" x="6337300" y="3435350"/>
          <p14:tracePt t="68077" x="6324600" y="3454400"/>
          <p14:tracePt t="68093" x="6299200" y="3479800"/>
          <p14:tracePt t="68110" x="6273800" y="3498850"/>
          <p14:tracePt t="68127" x="6273800" y="3517900"/>
          <p14:tracePt t="68144" x="6261100" y="3543300"/>
          <p14:tracePt t="68160" x="6254750" y="3568700"/>
          <p14:tracePt t="68177" x="6254750" y="3575050"/>
          <p14:tracePt t="68193" x="6254750" y="3587750"/>
          <p14:tracePt t="68210" x="6254750" y="3600450"/>
          <p14:tracePt t="68227" x="6254750" y="3606800"/>
          <p14:tracePt t="68243" x="6254750" y="3619500"/>
          <p14:tracePt t="68260" x="6261100" y="3651250"/>
          <p14:tracePt t="68276" x="6280150" y="3676650"/>
          <p14:tracePt t="68293" x="6299200" y="3708400"/>
          <p14:tracePt t="68310" x="6318250" y="3733800"/>
          <p14:tracePt t="68327" x="6343650" y="3752850"/>
          <p14:tracePt t="68343" x="6381750" y="3771900"/>
          <p14:tracePt t="68360" x="6438900" y="3797300"/>
          <p14:tracePt t="68376" x="6515100" y="3822700"/>
          <p14:tracePt t="68393" x="6584950" y="3829050"/>
          <p14:tracePt t="68410" x="6673850" y="3835400"/>
          <p14:tracePt t="68410" x="6718300" y="3848100"/>
          <p14:tracePt t="68427" x="6807200" y="3854450"/>
          <p14:tracePt t="68443" x="6889750" y="3860800"/>
          <p14:tracePt t="68460" x="6953250" y="3860800"/>
          <p14:tracePt t="68476" x="6972300" y="3860800"/>
          <p14:tracePt t="68493" x="6997700" y="3854450"/>
          <p14:tracePt t="68510" x="7010400" y="3848100"/>
          <p14:tracePt t="68527" x="7016750" y="3841750"/>
          <p14:tracePt t="68619" x="0" y="0"/>
        </p14:tracePtLst>
        <p14:tracePtLst>
          <p14:tracePt t="69475" x="7315200" y="3467100"/>
          <p14:tracePt t="69619" x="0" y="0"/>
        </p14:tracePtLst>
        <p14:tracePtLst>
          <p14:tracePt t="70766" x="6311900" y="3911600"/>
          <p14:tracePt t="70875" x="6299200" y="3911600"/>
          <p14:tracePt t="70884" x="6280150" y="3911600"/>
          <p14:tracePt t="70893" x="6267450" y="3911600"/>
          <p14:tracePt t="70910" x="6223000" y="3911600"/>
          <p14:tracePt t="70926" x="6172200" y="3911600"/>
          <p14:tracePt t="70943" x="6140450" y="3911600"/>
          <p14:tracePt t="70960" x="6121400" y="3911600"/>
          <p14:tracePt t="70977" x="6102350" y="3911600"/>
          <p14:tracePt t="70993" x="6064250" y="3892550"/>
          <p14:tracePt t="70995" x="6051550" y="3873500"/>
          <p14:tracePt t="71010" x="6038850" y="3860800"/>
          <p14:tracePt t="71027" x="5969000" y="3810000"/>
          <p14:tracePt t="71043" x="5943600" y="3784600"/>
          <p14:tracePt t="71060" x="5924550" y="3771900"/>
          <p14:tracePt t="71099" x="5924550" y="3759200"/>
          <p14:tracePt t="71107" x="5924550" y="3721100"/>
          <p14:tracePt t="71117" x="5911850" y="3689350"/>
          <p14:tracePt t="71127" x="5911850" y="3663950"/>
          <p14:tracePt t="71144" x="5911850" y="3613150"/>
          <p14:tracePt t="71160" x="5911850" y="3575050"/>
          <p14:tracePt t="71177" x="5918200" y="3536950"/>
          <p14:tracePt t="71194" x="5937250" y="3517900"/>
          <p14:tracePt t="71196" x="5949950" y="3505200"/>
          <p14:tracePt t="71210" x="5962650" y="3498850"/>
          <p14:tracePt t="71227" x="6064250" y="3435350"/>
          <p14:tracePt t="71243" x="6178550" y="3390900"/>
          <p14:tracePt t="71260" x="6318250" y="3333750"/>
          <p14:tracePt t="71277" x="6483350" y="3308350"/>
          <p14:tracePt t="71293" x="6604000" y="3289300"/>
          <p14:tracePt t="71310" x="6718300" y="3289300"/>
          <p14:tracePt t="71327" x="6813550" y="3289300"/>
          <p14:tracePt t="71343" x="6927850" y="3295650"/>
          <p14:tracePt t="71360" x="7061200" y="3321050"/>
          <p14:tracePt t="71376" x="7200900" y="3333750"/>
          <p14:tracePt t="71393" x="7334250" y="3346450"/>
          <p14:tracePt t="71410" x="7473950" y="3371850"/>
          <p14:tracePt t="71412" x="7531100" y="3378200"/>
          <p14:tracePt t="71427" x="7651750" y="3403600"/>
          <p14:tracePt t="71444" x="7778750" y="3416300"/>
          <p14:tracePt t="71460" x="7924800" y="3435350"/>
          <p14:tracePt t="71477" x="8045450" y="3448050"/>
          <p14:tracePt t="71493" x="8140700" y="3454400"/>
          <p14:tracePt t="71510" x="8216900" y="3473450"/>
          <p14:tracePt t="71526" x="8248650" y="3479800"/>
          <p14:tracePt t="71543" x="8280400" y="3505200"/>
          <p14:tracePt t="71560" x="8299450" y="3524250"/>
          <p14:tracePt t="71577" x="8318500" y="3549650"/>
          <p14:tracePt t="71593" x="8343900" y="3575050"/>
          <p14:tracePt t="71610" x="8369300" y="3594100"/>
          <p14:tracePt t="71610" x="8375650" y="3600450"/>
          <p14:tracePt t="71627" x="8394700" y="3625850"/>
          <p14:tracePt t="71643" x="8407400" y="3651250"/>
          <p14:tracePt t="71660" x="8407400" y="3676650"/>
          <p14:tracePt t="71676" x="8407400" y="3702050"/>
          <p14:tracePt t="71693" x="8407400" y="3727450"/>
          <p14:tracePt t="71710" x="8401050" y="3771900"/>
          <p14:tracePt t="71726" x="8369300" y="3816350"/>
          <p14:tracePt t="71744" x="8324850" y="3867150"/>
          <p14:tracePt t="71760" x="8242300" y="3911600"/>
          <p14:tracePt t="71776" x="8159750" y="3943350"/>
          <p14:tracePt t="71793" x="8039100" y="3968750"/>
          <p14:tracePt t="71810" x="7937500" y="3987800"/>
          <p14:tracePt t="71811" x="7880350" y="3994150"/>
          <p14:tracePt t="71827" x="7772400" y="3994150"/>
          <p14:tracePt t="71843" x="7664450" y="3994150"/>
          <p14:tracePt t="71860" x="7543800" y="3994150"/>
          <p14:tracePt t="71877" x="7448550" y="3994150"/>
          <p14:tracePt t="71893" x="7346950" y="3994150"/>
          <p14:tracePt t="71910" x="7239000" y="3987800"/>
          <p14:tracePt t="71926" x="7118350" y="3975100"/>
          <p14:tracePt t="71943" x="6978650" y="3937000"/>
          <p14:tracePt t="71960" x="6858000" y="3917950"/>
          <p14:tracePt t="71976" x="6781800" y="3905250"/>
          <p14:tracePt t="71993" x="6711950" y="3886200"/>
          <p14:tracePt t="72010" x="6673850" y="3879850"/>
          <p14:tracePt t="72011" x="6648450" y="3867150"/>
          <p14:tracePt t="72027" x="6623050" y="3867150"/>
          <p14:tracePt t="72043" x="6553200" y="3860800"/>
          <p14:tracePt t="72060" x="6489700" y="3854450"/>
          <p14:tracePt t="72077" x="6426200" y="3848100"/>
          <p14:tracePt t="72093" x="6375400" y="3848100"/>
          <p14:tracePt t="72110" x="6318250" y="3841750"/>
          <p14:tracePt t="72126" x="6267450" y="3841750"/>
          <p14:tracePt t="72143" x="6216650" y="3835400"/>
          <p14:tracePt t="72160" x="6178550" y="3835400"/>
          <p14:tracePt t="72177" x="6146800" y="3829050"/>
          <p14:tracePt t="72203" x="6134100" y="3829050"/>
          <p14:tracePt t="72211" x="6134100" y="3822700"/>
          <p14:tracePt t="72563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Graphically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7584" y="404664"/>
            <a:ext cx="6781800" cy="30008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536" y="3573016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points on the surface of the sphere in the joint velocity space </a:t>
            </a:r>
            <a:r>
              <a:rPr lang="en-US" dirty="0">
                <a:solidFill>
                  <a:srgbClr val="FF0000"/>
                </a:solidFill>
              </a:rPr>
              <a:t>are mapped </a:t>
            </a:r>
            <a:r>
              <a:rPr lang="en-US" dirty="0">
                <a:solidFill>
                  <a:srgbClr val="000000"/>
                </a:solidFill>
              </a:rPr>
              <a:t>into points on the surface of the ellipsoid in the end-effector velocity space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3528" y="486916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Along the direction of the major axis </a:t>
            </a:r>
            <a:r>
              <a:rPr lang="en-US" dirty="0">
                <a:solidFill>
                  <a:srgbClr val="000000"/>
                </a:solidFill>
              </a:rPr>
              <a:t>of the ellipsoid, the end-effector can move at </a:t>
            </a:r>
            <a:r>
              <a:rPr lang="en-US" dirty="0">
                <a:solidFill>
                  <a:srgbClr val="FF0000"/>
                </a:solidFill>
              </a:rPr>
              <a:t>large velocity</a:t>
            </a:r>
            <a:r>
              <a:rPr lang="en-US" dirty="0">
                <a:solidFill>
                  <a:srgbClr val="000000"/>
                </a:solidFill>
              </a:rPr>
              <a:t>, while along the direction of the </a:t>
            </a:r>
            <a:r>
              <a:rPr lang="en-US" dirty="0">
                <a:solidFill>
                  <a:srgbClr val="FF0000"/>
                </a:solidFill>
              </a:rPr>
              <a:t>minor axis small </a:t>
            </a:r>
            <a:r>
              <a:rPr lang="en-US" dirty="0" smtClean="0">
                <a:solidFill>
                  <a:srgbClr val="FF0000"/>
                </a:solidFill>
              </a:rPr>
              <a:t>end-effector </a:t>
            </a:r>
            <a:r>
              <a:rPr lang="en-US" dirty="0">
                <a:solidFill>
                  <a:srgbClr val="FF0000"/>
                </a:solidFill>
              </a:rPr>
              <a:t>velocities </a:t>
            </a:r>
            <a:r>
              <a:rPr lang="en-US" dirty="0">
                <a:solidFill>
                  <a:srgbClr val="000000"/>
                </a:solidFill>
              </a:rPr>
              <a:t>are obtained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142"/>
    </mc:Choice>
    <mc:Fallback xmlns="">
      <p:transition spd="slow" advTm="246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67" x="2857500" y="1822450"/>
          <p14:tracePt t="11391" x="2851150" y="1841500"/>
          <p14:tracePt t="11399" x="2844800" y="1847850"/>
          <p14:tracePt t="11407" x="2819400" y="1866900"/>
          <p14:tracePt t="11423" x="2736850" y="1898650"/>
          <p14:tracePt t="11440" x="2641600" y="1911350"/>
          <p14:tracePt t="11456" x="2520950" y="1930400"/>
          <p14:tracePt t="11473" x="2432050" y="1943100"/>
          <p14:tracePt t="11490" x="2362200" y="1955800"/>
          <p14:tracePt t="11506" x="2305050" y="1955800"/>
          <p14:tracePt t="11523" x="2247900" y="1955800"/>
          <p14:tracePt t="11540" x="2190750" y="1955800"/>
          <p14:tracePt t="11556" x="2146300" y="1949450"/>
          <p14:tracePt t="11573" x="2133600" y="1936750"/>
          <p14:tracePt t="11590" x="2127250" y="1936750"/>
          <p14:tracePt t="11623" x="2095500" y="1879600"/>
          <p14:tracePt t="11640" x="2076450" y="1854200"/>
          <p14:tracePt t="11656" x="2070100" y="1828800"/>
          <p14:tracePt t="11673" x="2063750" y="1809750"/>
          <p14:tracePt t="11690" x="2063750" y="1784350"/>
          <p14:tracePt t="11706" x="2089150" y="1746250"/>
          <p14:tracePt t="11723" x="2139950" y="1720850"/>
          <p14:tracePt t="11740" x="2203450" y="1708150"/>
          <p14:tracePt t="11756" x="2273300" y="1682750"/>
          <p14:tracePt t="11773" x="2355850" y="1676400"/>
          <p14:tracePt t="11790" x="2463800" y="1676400"/>
          <p14:tracePt t="11791" x="2514600" y="1676400"/>
          <p14:tracePt t="11807" x="2597150" y="1676400"/>
          <p14:tracePt t="11823" x="2654300" y="1676400"/>
          <p14:tracePt t="11840" x="2686050" y="1689100"/>
          <p14:tracePt t="11856" x="2705100" y="1701800"/>
          <p14:tracePt t="11873" x="2717800" y="1714500"/>
          <p14:tracePt t="11890" x="2743200" y="1739900"/>
          <p14:tracePt t="11906" x="2762250" y="1752600"/>
          <p14:tracePt t="11983" x="2774950" y="1784350"/>
          <p14:tracePt t="11991" x="2787650" y="1816100"/>
          <p14:tracePt t="11999" x="2794000" y="1828800"/>
          <p14:tracePt t="12008" x="2800350" y="1841500"/>
          <p14:tracePt t="12023" x="2813050" y="1866900"/>
          <p14:tracePt t="12040" x="2819400" y="1866900"/>
          <p14:tracePt t="12056" x="2819400" y="1873250"/>
          <p14:tracePt t="12095" x="0" y="0"/>
        </p14:tracePtLst>
        <p14:tracePtLst>
          <p14:tracePt t="22048" x="2051050" y="1593850"/>
          <p14:tracePt t="22055" x="2051050" y="1631950"/>
          <p14:tracePt t="22064" x="2051050" y="1651000"/>
          <p14:tracePt t="22073" x="2051050" y="1670050"/>
          <p14:tracePt t="22090" x="2051050" y="1708150"/>
          <p14:tracePt t="22106" x="2051050" y="1746250"/>
          <p14:tracePt t="22123" x="2051050" y="1809750"/>
          <p14:tracePt t="22140" x="2051050" y="1885950"/>
          <p14:tracePt t="22157" x="2051050" y="1987550"/>
          <p14:tracePt t="22173" x="2019300" y="2076450"/>
          <p14:tracePt t="22190" x="1962150" y="2159000"/>
          <p14:tracePt t="22207" x="1885950" y="2247900"/>
          <p14:tracePt t="22223" x="1828800" y="2279650"/>
          <p14:tracePt t="22240" x="1790700" y="2305050"/>
          <p14:tracePt t="22257" x="1733550" y="2317750"/>
          <p14:tracePt t="22273" x="1682750" y="2317750"/>
          <p14:tracePt t="22290" x="1600200" y="2317750"/>
          <p14:tracePt t="22306" x="1549400" y="2317750"/>
          <p14:tracePt t="22323" x="1492250" y="2317750"/>
          <p14:tracePt t="22340" x="1428750" y="2317750"/>
          <p14:tracePt t="22356" x="1346200" y="2298700"/>
          <p14:tracePt t="22373" x="1263650" y="2254250"/>
          <p14:tracePt t="22390" x="1212850" y="2222500"/>
          <p14:tracePt t="22390" x="1193800" y="2209800"/>
          <p14:tracePt t="22407" x="1187450" y="2178050"/>
          <p14:tracePt t="22423" x="1168400" y="2120900"/>
          <p14:tracePt t="22440" x="1168400" y="2019300"/>
          <p14:tracePt t="22457" x="1168400" y="1892300"/>
          <p14:tracePt t="22473" x="1206500" y="1739900"/>
          <p14:tracePt t="22490" x="1244600" y="1600200"/>
          <p14:tracePt t="22506" x="1289050" y="1492250"/>
          <p14:tracePt t="22523" x="1339850" y="1409700"/>
          <p14:tracePt t="22540" x="1397000" y="1314450"/>
          <p14:tracePt t="22556" x="1466850" y="1238250"/>
          <p14:tracePt t="22573" x="1543050" y="1168400"/>
          <p14:tracePt t="22590" x="1631950" y="1117600"/>
          <p14:tracePt t="22591" x="1689100" y="1092200"/>
          <p14:tracePt t="22607" x="1809750" y="1054100"/>
          <p14:tracePt t="22623" x="1936750" y="1035050"/>
          <p14:tracePt t="22640" x="2044700" y="1022350"/>
          <p14:tracePt t="22657" x="2127250" y="1016000"/>
          <p14:tracePt t="22673" x="2190750" y="1016000"/>
          <p14:tracePt t="22690" x="2216150" y="1022350"/>
          <p14:tracePt t="22706" x="2235200" y="1035050"/>
          <p14:tracePt t="22723" x="2273300" y="1073150"/>
          <p14:tracePt t="22740" x="2330450" y="1136650"/>
          <p14:tracePt t="22756" x="2413000" y="1212850"/>
          <p14:tracePt t="22773" x="2495550" y="1276350"/>
          <p14:tracePt t="22790" x="2559050" y="1358900"/>
          <p14:tracePt t="22791" x="2584450" y="1397000"/>
          <p14:tracePt t="22807" x="2603500" y="1454150"/>
          <p14:tracePt t="22823" x="2635250" y="1524000"/>
          <p14:tracePt t="22840" x="2660650" y="1619250"/>
          <p14:tracePt t="22856" x="2667000" y="1695450"/>
          <p14:tracePt t="22873" x="2679700" y="1758950"/>
          <p14:tracePt t="22890" x="2692400" y="1803400"/>
          <p14:tracePt t="22906" x="2692400" y="1854200"/>
          <p14:tracePt t="22923" x="2692400" y="1917700"/>
          <p14:tracePt t="22940" x="2692400" y="1962150"/>
          <p14:tracePt t="22957" x="2686050" y="2006600"/>
          <p14:tracePt t="22973" x="2667000" y="2057400"/>
          <p14:tracePt t="22990" x="2654300" y="2095500"/>
          <p14:tracePt t="22991" x="2641600" y="2120900"/>
          <p14:tracePt t="23007" x="2616200" y="2159000"/>
          <p14:tracePt t="23023" x="2603500" y="2178050"/>
          <p14:tracePt t="23040" x="2584450" y="2190750"/>
          <p14:tracePt t="23103" x="0" y="0"/>
        </p14:tracePtLst>
        <p14:tracePtLst>
          <p14:tracePt t="23938" x="1962150" y="1841500"/>
          <p14:tracePt t="24114" x="1968500" y="1841500"/>
          <p14:tracePt t="24124" x="1974850" y="1841500"/>
          <p14:tracePt t="24140" x="2025650" y="1841500"/>
          <p14:tracePt t="24156" x="2063750" y="1841500"/>
          <p14:tracePt t="24173" x="2089150" y="1841500"/>
          <p14:tracePt t="24175" x="2101850" y="1841500"/>
          <p14:tracePt t="24190" x="2120900" y="1841500"/>
          <p14:tracePt t="24191" x="2133600" y="1841500"/>
          <p14:tracePt t="24207" x="2152650" y="1841500"/>
          <p14:tracePt t="24223" x="2178050" y="1841500"/>
          <p14:tracePt t="24240" x="2209800" y="1841500"/>
          <p14:tracePt t="24256" x="2247900" y="1841500"/>
          <p14:tracePt t="24273" x="2298700" y="1841500"/>
          <p14:tracePt t="24290" x="2349500" y="1841500"/>
          <p14:tracePt t="24306" x="2400300" y="1841500"/>
          <p14:tracePt t="24323" x="2451100" y="1841500"/>
          <p14:tracePt t="24340" x="2508250" y="1854200"/>
          <p14:tracePt t="24357" x="2565400" y="1860550"/>
          <p14:tracePt t="24373" x="2597150" y="1866900"/>
          <p14:tracePt t="24390" x="2647950" y="1873250"/>
          <p14:tracePt t="24407" x="2692400" y="1879600"/>
          <p14:tracePt t="24423" x="2736850" y="1885950"/>
          <p14:tracePt t="24440" x="2800350" y="1892300"/>
          <p14:tracePt t="24456" x="2851150" y="1905000"/>
          <p14:tracePt t="24473" x="2895600" y="1905000"/>
          <p14:tracePt t="24490" x="2921000" y="1905000"/>
          <p14:tracePt t="24507" x="2940050" y="1905000"/>
          <p14:tracePt t="24523" x="2946400" y="1905000"/>
          <p14:tracePt t="24540" x="2959100" y="1905000"/>
          <p14:tracePt t="24557" x="2971800" y="1905000"/>
          <p14:tracePt t="24573" x="2978150" y="1911350"/>
          <p14:tracePt t="24647" x="0" y="0"/>
        </p14:tracePtLst>
        <p14:tracePtLst>
          <p14:tracePt t="25264" x="2051050" y="920750"/>
          <p14:tracePt t="25320" x="2038350" y="914400"/>
          <p14:tracePt t="25336" x="2032000" y="946150"/>
          <p14:tracePt t="25345" x="2019300" y="996950"/>
          <p14:tracePt t="25356" x="2012950" y="1054100"/>
          <p14:tracePt t="25373" x="2006600" y="1136650"/>
          <p14:tracePt t="25390" x="2006600" y="1225550"/>
          <p14:tracePt t="25391" x="2006600" y="1250950"/>
          <p14:tracePt t="25407" x="2006600" y="1301750"/>
          <p14:tracePt t="25423" x="2006600" y="1346200"/>
          <p14:tracePt t="25440" x="2006600" y="1390650"/>
          <p14:tracePt t="25457" x="2006600" y="1428750"/>
          <p14:tracePt t="25473" x="2006600" y="1473200"/>
          <p14:tracePt t="25490" x="2006600" y="1517650"/>
          <p14:tracePt t="25506" x="2006600" y="1555750"/>
          <p14:tracePt t="25523" x="2006600" y="1593850"/>
          <p14:tracePt t="25540" x="2006600" y="1638300"/>
          <p14:tracePt t="25556" x="2006600" y="1682750"/>
          <p14:tracePt t="25573" x="2006600" y="1727200"/>
          <p14:tracePt t="25590" x="2006600" y="1765300"/>
          <p14:tracePt t="25591" x="2006600" y="1790700"/>
          <p14:tracePt t="25607" x="2006600" y="1828800"/>
          <p14:tracePt t="25623" x="2006600" y="1847850"/>
          <p14:tracePt t="25647" x="2006600" y="1854200"/>
          <p14:tracePt t="25743" x="0" y="0"/>
        </p14:tracePtLst>
        <p14:tracePtLst>
          <p14:tracePt t="29351" x="2120900" y="1841500"/>
          <p14:tracePt t="29784" x="2127250" y="1841500"/>
          <p14:tracePt t="29793" x="2178050" y="1841500"/>
          <p14:tracePt t="29807" x="2324100" y="1841500"/>
          <p14:tracePt t="29823" x="2514600" y="1841500"/>
          <p14:tracePt t="29840" x="2660650" y="1841500"/>
          <p14:tracePt t="29856" x="2755900" y="1841500"/>
          <p14:tracePt t="29873" x="2781300" y="1828800"/>
          <p14:tracePt t="29967" x="0" y="0"/>
        </p14:tracePtLst>
        <p14:tracePtLst>
          <p14:tracePt t="30479" x="2025650" y="1689100"/>
          <p14:tracePt t="30599" x="2025650" y="1682750"/>
          <p14:tracePt t="30607" x="2025650" y="1631950"/>
          <p14:tracePt t="30616" x="2025650" y="1600200"/>
          <p14:tracePt t="30623" x="2025650" y="1568450"/>
          <p14:tracePt t="30640" x="2025650" y="1479550"/>
          <p14:tracePt t="30656" x="2025650" y="1422400"/>
          <p14:tracePt t="30673" x="2025650" y="1365250"/>
          <p14:tracePt t="30690" x="2025650" y="1308100"/>
          <p14:tracePt t="30707" x="2025650" y="1257300"/>
          <p14:tracePt t="30723" x="2025650" y="1193800"/>
          <p14:tracePt t="30740" x="2025650" y="1117600"/>
          <p14:tracePt t="30756" x="2025650" y="1060450"/>
          <p14:tracePt t="30773" x="2025650" y="1035050"/>
          <p14:tracePt t="30790" x="2025650" y="1009650"/>
          <p14:tracePt t="30791" x="2025650" y="1003300"/>
          <p14:tracePt t="30807" x="2025650" y="990600"/>
          <p14:tracePt t="30823" x="2025650" y="977900"/>
          <p14:tracePt t="30840" x="2025650" y="958850"/>
          <p14:tracePt t="30857" x="2025650" y="933450"/>
          <p14:tracePt t="30873" x="2025650" y="920750"/>
          <p14:tracePt t="30891" x="2025650" y="895350"/>
          <p14:tracePt t="31111" x="0" y="0"/>
        </p14:tracePtLst>
        <p14:tracePtLst>
          <p14:tracePt t="53071" x="2070100" y="1847850"/>
          <p14:tracePt t="53210" x="2051050" y="1847850"/>
          <p14:tracePt t="53218" x="2006600" y="1847850"/>
          <p14:tracePt t="53227" x="1955800" y="1847850"/>
          <p14:tracePt t="53240" x="1866900" y="1847850"/>
          <p14:tracePt t="53257" x="1797050" y="1847850"/>
          <p14:tracePt t="53273" x="1790700" y="1847850"/>
          <p14:tracePt t="53440" x="1790700" y="1860550"/>
          <p14:tracePt t="53448" x="1816100" y="1885950"/>
          <p14:tracePt t="53458" x="1860550" y="1905000"/>
          <p14:tracePt t="53473" x="1968500" y="1962150"/>
          <p14:tracePt t="53490" x="2006600" y="1993900"/>
          <p14:tracePt t="53507" x="2044700" y="2012950"/>
          <p14:tracePt t="53524" x="2051050" y="2019300"/>
          <p14:tracePt t="53540" x="2070100" y="2032000"/>
          <p14:tracePt t="53557" x="2089150" y="2057400"/>
          <p14:tracePt t="53573" x="2120900" y="2089150"/>
          <p14:tracePt t="53590" x="2139950" y="2108200"/>
          <p14:tracePt t="53591" x="2146300" y="2114550"/>
          <p14:tracePt t="53607" x="2159000" y="2133600"/>
          <p14:tracePt t="53624" x="2171700" y="2139950"/>
          <p14:tracePt t="53640" x="2184400" y="2152650"/>
          <p14:tracePt t="53673" x="2197100" y="2152650"/>
          <p14:tracePt t="53690" x="2216150" y="2165350"/>
          <p14:tracePt t="53707" x="2228850" y="2171700"/>
          <p14:tracePt t="53723" x="2247900" y="2171700"/>
          <p14:tracePt t="53740" x="2286000" y="2171700"/>
          <p14:tracePt t="53757" x="2355850" y="2171700"/>
          <p14:tracePt t="53773" x="2419350" y="2165350"/>
          <p14:tracePt t="53790" x="2489200" y="2127250"/>
          <p14:tracePt t="53791" x="2514600" y="2101850"/>
          <p14:tracePt t="53807" x="2559050" y="2044700"/>
          <p14:tracePt t="53823" x="2565400" y="1993900"/>
          <p14:tracePt t="53840" x="2571750" y="1949450"/>
          <p14:tracePt t="53856" x="2584450" y="1911350"/>
          <p14:tracePt t="53873" x="2584450" y="1866900"/>
          <p14:tracePt t="53890" x="2584450" y="1809750"/>
          <p14:tracePt t="53906" x="2584450" y="1765300"/>
          <p14:tracePt t="53923" x="2571750" y="1714500"/>
          <p14:tracePt t="53940" x="2559050" y="1670050"/>
          <p14:tracePt t="53957" x="2533650" y="1631950"/>
          <p14:tracePt t="53973" x="2527300" y="1593850"/>
          <p14:tracePt t="53990" x="2508250" y="1562100"/>
          <p14:tracePt t="53991" x="2501900" y="1555750"/>
          <p14:tracePt t="54007" x="2482850" y="1530350"/>
          <p14:tracePt t="54023" x="2470150" y="1524000"/>
          <p14:tracePt t="54040" x="2457450" y="1511300"/>
          <p14:tracePt t="54057" x="2444750" y="1504950"/>
          <p14:tracePt t="54073" x="2400300" y="1485900"/>
          <p14:tracePt t="54090" x="2362200" y="1473200"/>
          <p14:tracePt t="54106" x="2317750" y="1460500"/>
          <p14:tracePt t="54123" x="2279650" y="1454150"/>
          <p14:tracePt t="54140" x="2247900" y="1441450"/>
          <p14:tracePt t="54156" x="2216150" y="1428750"/>
          <p14:tracePt t="54173" x="2178050" y="1416050"/>
          <p14:tracePt t="54190" x="2146300" y="1409700"/>
          <p14:tracePt t="54191" x="2127250" y="1409700"/>
          <p14:tracePt t="54207" x="2082800" y="1403350"/>
          <p14:tracePt t="54223" x="2044700" y="1397000"/>
          <p14:tracePt t="54240" x="2000250" y="1390650"/>
          <p14:tracePt t="54257" x="1949450" y="1384300"/>
          <p14:tracePt t="54273" x="1911350" y="1377950"/>
          <p14:tracePt t="54290" x="1885950" y="1371600"/>
          <p14:tracePt t="54306" x="1860550" y="1371600"/>
          <p14:tracePt t="54323" x="1835150" y="1371600"/>
          <p14:tracePt t="54340" x="1816100" y="1371600"/>
          <p14:tracePt t="54356" x="1797050" y="1371600"/>
          <p14:tracePt t="54373" x="1784350" y="1371600"/>
          <p14:tracePt t="54390" x="1771650" y="1371600"/>
          <p14:tracePt t="54391" x="1765300" y="1371600"/>
          <p14:tracePt t="54407" x="1739900" y="1384300"/>
          <p14:tracePt t="54423" x="1720850" y="1397000"/>
          <p14:tracePt t="54440" x="1695450" y="1416050"/>
          <p14:tracePt t="54456" x="1676400" y="1428750"/>
          <p14:tracePt t="54473" x="1663700" y="1441450"/>
          <p14:tracePt t="54490" x="1657350" y="1454150"/>
          <p14:tracePt t="54507" x="1644650" y="1473200"/>
          <p14:tracePt t="54523" x="1631950" y="1504950"/>
          <p14:tracePt t="54540" x="1631950" y="1524000"/>
          <p14:tracePt t="54557" x="1631950" y="1555750"/>
          <p14:tracePt t="54573" x="1631950" y="1587500"/>
          <p14:tracePt t="54590" x="1631950" y="1612900"/>
          <p14:tracePt t="54591" x="1631950" y="1619250"/>
          <p14:tracePt t="54607" x="1631950" y="1644650"/>
          <p14:tracePt t="54623" x="1631950" y="1663700"/>
          <p14:tracePt t="54640" x="1631950" y="1689100"/>
          <p14:tracePt t="54656" x="1631950" y="1720850"/>
          <p14:tracePt t="54673" x="1638300" y="1739900"/>
          <p14:tracePt t="54690" x="1644650" y="1765300"/>
          <p14:tracePt t="54707" x="1663700" y="1790700"/>
          <p14:tracePt t="54723" x="1676400" y="1816100"/>
          <p14:tracePt t="54740" x="1682750" y="1828800"/>
          <p14:tracePt t="54757" x="1689100" y="1847850"/>
          <p14:tracePt t="54773" x="1695450" y="1866900"/>
          <p14:tracePt t="54790" x="1714500" y="1898650"/>
          <p14:tracePt t="54791" x="1720850" y="1911350"/>
          <p14:tracePt t="54807" x="1739900" y="1930400"/>
          <p14:tracePt t="54823" x="1758950" y="1962150"/>
          <p14:tracePt t="54840" x="1778000" y="1981200"/>
          <p14:tracePt t="54856" x="1797050" y="2006600"/>
          <p14:tracePt t="54873" x="1822450" y="2032000"/>
          <p14:tracePt t="54890" x="1860550" y="2057400"/>
          <p14:tracePt t="54906" x="1917700" y="2089150"/>
          <p14:tracePt t="54923" x="1962150" y="2114550"/>
          <p14:tracePt t="54940" x="2044700" y="2139950"/>
          <p14:tracePt t="54956" x="2108200" y="2146300"/>
          <p14:tracePt t="54973" x="2184400" y="2165350"/>
          <p14:tracePt t="54990" x="2235200" y="2171700"/>
          <p14:tracePt t="54991" x="2266950" y="2171700"/>
          <p14:tracePt t="55007" x="2336800" y="2171700"/>
          <p14:tracePt t="55023" x="2406650" y="2165350"/>
          <p14:tracePt t="55040" x="2463800" y="2133600"/>
          <p14:tracePt t="55056" x="2514600" y="2082800"/>
          <p14:tracePt t="55074" x="2552700" y="2025650"/>
          <p14:tracePt t="55090" x="2597150" y="1955800"/>
          <p14:tracePt t="55107" x="2616200" y="1911350"/>
          <p14:tracePt t="55123" x="2635250" y="1873250"/>
          <p14:tracePt t="55140" x="2641600" y="1822450"/>
          <p14:tracePt t="55156" x="2641600" y="1765300"/>
          <p14:tracePt t="55173" x="2641600" y="1701800"/>
          <p14:tracePt t="55175" x="2628900" y="1676400"/>
          <p14:tracePt t="55190" x="2616200" y="1644650"/>
          <p14:tracePt t="55207" x="2590800" y="1574800"/>
          <p14:tracePt t="55223" x="2565400" y="1530350"/>
          <p14:tracePt t="55240" x="2533650" y="1485900"/>
          <p14:tracePt t="55256" x="2501900" y="1428750"/>
          <p14:tracePt t="55273" x="2463800" y="1397000"/>
          <p14:tracePt t="55290" x="2419350" y="1365250"/>
          <p14:tracePt t="55306" x="2349500" y="1314450"/>
          <p14:tracePt t="55323" x="2286000" y="1282700"/>
          <p14:tracePt t="55340" x="2216150" y="1250950"/>
          <p14:tracePt t="55357" x="2146300" y="1225550"/>
          <p14:tracePt t="55373" x="2057400" y="1200150"/>
          <p14:tracePt t="55390" x="1993900" y="1193800"/>
          <p14:tracePt t="55407" x="1905000" y="1193800"/>
          <p14:tracePt t="55423" x="1860550" y="1193800"/>
          <p14:tracePt t="55440" x="1816100" y="1187450"/>
          <p14:tracePt t="55456" x="1758950" y="1187450"/>
          <p14:tracePt t="55473" x="1689100" y="1187450"/>
          <p14:tracePt t="55490" x="1638300" y="1187450"/>
          <p14:tracePt t="55506" x="1581150" y="1206500"/>
          <p14:tracePt t="55523" x="1524000" y="1225550"/>
          <p14:tracePt t="55540" x="1466850" y="1238250"/>
          <p14:tracePt t="55557" x="1403350" y="1282700"/>
          <p14:tracePt t="55573" x="1346200" y="1327150"/>
          <p14:tracePt t="55590" x="1301750" y="1377950"/>
          <p14:tracePt t="55607" x="1231900" y="1454150"/>
          <p14:tracePt t="55623" x="1219200" y="1517650"/>
          <p14:tracePt t="55640" x="1187450" y="1574800"/>
          <p14:tracePt t="55656" x="1168400" y="1638300"/>
          <p14:tracePt t="55673" x="1168400" y="1689100"/>
          <p14:tracePt t="55690" x="1168400" y="1739900"/>
          <p14:tracePt t="55706" x="1168400" y="1790700"/>
          <p14:tracePt t="55723" x="1168400" y="1835150"/>
          <p14:tracePt t="55740" x="1168400" y="1885950"/>
          <p14:tracePt t="55756" x="1181100" y="1930400"/>
          <p14:tracePt t="55773" x="1187450" y="1962150"/>
          <p14:tracePt t="55774" x="1193800" y="1974850"/>
          <p14:tracePt t="55790" x="1200150" y="1993900"/>
          <p14:tracePt t="55807" x="1238250" y="2076450"/>
          <p14:tracePt t="55823" x="1289050" y="2152650"/>
          <p14:tracePt t="55840" x="1352550" y="2222500"/>
          <p14:tracePt t="55857" x="1416050" y="2286000"/>
          <p14:tracePt t="55873" x="1479550" y="2324100"/>
          <p14:tracePt t="55890" x="1511300" y="2349500"/>
          <p14:tracePt t="55907" x="1555750" y="2387600"/>
          <p14:tracePt t="55923" x="1619250" y="2406650"/>
          <p14:tracePt t="55940" x="1695450" y="2419350"/>
          <p14:tracePt t="55957" x="1778000" y="2451100"/>
          <p14:tracePt t="55973" x="1873250" y="2476500"/>
          <p14:tracePt t="55975" x="1924050" y="2482850"/>
          <p14:tracePt t="55990" x="1962150" y="2489200"/>
          <p14:tracePt t="56007" x="2120900" y="2501900"/>
          <p14:tracePt t="56023" x="2222500" y="2501900"/>
          <p14:tracePt t="56040" x="2311400" y="2501900"/>
          <p14:tracePt t="56057" x="2393950" y="2476500"/>
          <p14:tracePt t="56073" x="2425700" y="2463800"/>
          <p14:tracePt t="56090" x="2463800" y="2425700"/>
          <p14:tracePt t="56106" x="2508250" y="2374900"/>
          <p14:tracePt t="56123" x="2527300" y="2324100"/>
          <p14:tracePt t="56140" x="2565400" y="2260600"/>
          <p14:tracePt t="56156" x="2584450" y="2171700"/>
          <p14:tracePt t="56173" x="2597150" y="2070100"/>
          <p14:tracePt t="56175" x="2597150" y="2025650"/>
          <p14:tracePt t="56190" x="2597150" y="1974850"/>
          <p14:tracePt t="56207" x="2597150" y="1879600"/>
          <p14:tracePt t="56223" x="2597150" y="1803400"/>
          <p14:tracePt t="56240" x="2565400" y="1720850"/>
          <p14:tracePt t="56257" x="2533650" y="1631950"/>
          <p14:tracePt t="56273" x="2501900" y="1562100"/>
          <p14:tracePt t="56290" x="2463800" y="1479550"/>
          <p14:tracePt t="56307" x="2425700" y="1416050"/>
          <p14:tracePt t="56323" x="2400300" y="1365250"/>
          <p14:tracePt t="56340" x="2374900" y="1327150"/>
          <p14:tracePt t="56357" x="2343150" y="1282700"/>
          <p14:tracePt t="56373" x="2305050" y="1244600"/>
          <p14:tracePt t="56375" x="2273300" y="1225550"/>
          <p14:tracePt t="56390" x="2254250" y="1212850"/>
          <p14:tracePt t="56407" x="2165350" y="1162050"/>
          <p14:tracePt t="56423" x="2095500" y="1136650"/>
          <p14:tracePt t="56440" x="2025650" y="1117600"/>
          <p14:tracePt t="56456" x="1943100" y="1104900"/>
          <p14:tracePt t="56473" x="1854200" y="1104900"/>
          <p14:tracePt t="56490" x="1758950" y="1104900"/>
          <p14:tracePt t="56506" x="1670050" y="1104900"/>
          <p14:tracePt t="56523" x="1574800" y="1117600"/>
          <p14:tracePt t="56540" x="1504950" y="1123950"/>
          <p14:tracePt t="56557" x="1422400" y="1155700"/>
          <p14:tracePt t="56573" x="1365250" y="1181100"/>
          <p14:tracePt t="56575" x="1346200" y="1193800"/>
          <p14:tracePt t="56590" x="1314450" y="1212850"/>
          <p14:tracePt t="56607" x="1212850" y="1295400"/>
          <p14:tracePt t="56623" x="1181100" y="1333500"/>
          <p14:tracePt t="56640" x="1143000" y="1377950"/>
          <p14:tracePt t="56656" x="1123950" y="1422400"/>
          <p14:tracePt t="56673" x="1104900" y="1466850"/>
          <p14:tracePt t="56690" x="1104900" y="1504950"/>
          <p14:tracePt t="56707" x="1092200" y="1555750"/>
          <p14:tracePt t="56723" x="1079500" y="1625600"/>
          <p14:tracePt t="56740" x="1079500" y="1695450"/>
          <p14:tracePt t="56757" x="1079500" y="1765300"/>
          <p14:tracePt t="56773" x="1079500" y="1816100"/>
          <p14:tracePt t="56790" x="1085850" y="1866900"/>
          <p14:tracePt t="56791" x="1092200" y="1892300"/>
          <p14:tracePt t="56807" x="1111250" y="1949450"/>
          <p14:tracePt t="56824" x="1143000" y="2006600"/>
          <p14:tracePt t="56840" x="1162050" y="2057400"/>
          <p14:tracePt t="56856" x="1193800" y="2101850"/>
          <p14:tracePt t="56873" x="1212850" y="2139950"/>
          <p14:tracePt t="56890" x="1238250" y="2184400"/>
          <p14:tracePt t="56906" x="1257300" y="2222500"/>
          <p14:tracePt t="56923" x="1289050" y="2260600"/>
          <p14:tracePt t="56940" x="1320800" y="2305050"/>
          <p14:tracePt t="56956" x="1333500" y="2324100"/>
          <p14:tracePt t="56973" x="1352550" y="2343150"/>
          <p14:tracePt t="56990" x="1371600" y="2368550"/>
          <p14:tracePt t="56990" x="1397000" y="2393950"/>
          <p14:tracePt t="57007" x="1447800" y="2432050"/>
          <p14:tracePt t="57023" x="1504950" y="2457450"/>
          <p14:tracePt t="57040" x="1568450" y="2470150"/>
          <p14:tracePt t="57056" x="1625600" y="2489200"/>
          <p14:tracePt t="57073" x="1695450" y="2514600"/>
          <p14:tracePt t="57090" x="1765300" y="2520950"/>
          <p14:tracePt t="57106" x="1854200" y="2546350"/>
          <p14:tracePt t="57123" x="1968500" y="2559050"/>
          <p14:tracePt t="57140" x="2063750" y="2559050"/>
          <p14:tracePt t="57157" x="2178050" y="2559050"/>
          <p14:tracePt t="57173" x="2292350" y="2559050"/>
          <p14:tracePt t="57190" x="2406650" y="2540000"/>
          <p14:tracePt t="57190" x="2438400" y="2527300"/>
          <p14:tracePt t="57207" x="2514600" y="2495550"/>
          <p14:tracePt t="57223" x="2584450" y="2444750"/>
          <p14:tracePt t="57240" x="2635250" y="2387600"/>
          <p14:tracePt t="57257" x="2647950" y="2324100"/>
          <p14:tracePt t="57273" x="2673350" y="2235200"/>
          <p14:tracePt t="57290" x="2686050" y="2146300"/>
          <p14:tracePt t="57306" x="2698750" y="2076450"/>
          <p14:tracePt t="57323" x="2698750" y="2006600"/>
          <p14:tracePt t="57340" x="2698750" y="1936750"/>
          <p14:tracePt t="57356" x="2698750" y="1885950"/>
          <p14:tracePt t="57373" x="2686050" y="1822450"/>
          <p14:tracePt t="57390" x="2660650" y="1752600"/>
          <p14:tracePt t="57391" x="2641600" y="1714500"/>
          <p14:tracePt t="57407" x="2603500" y="1619250"/>
          <p14:tracePt t="57423" x="2559050" y="1543050"/>
          <p14:tracePt t="57440" x="2514600" y="1479550"/>
          <p14:tracePt t="57457" x="2476500" y="1428750"/>
          <p14:tracePt t="57473" x="2444750" y="1384300"/>
          <p14:tracePt t="57490" x="2400300" y="1346200"/>
          <p14:tracePt t="57506" x="2362200" y="1320800"/>
          <p14:tracePt t="57523" x="2305050" y="1289050"/>
          <p14:tracePt t="57540" x="2209800" y="1244600"/>
          <p14:tracePt t="57557" x="2114550" y="1206500"/>
          <p14:tracePt t="57573" x="2025650" y="1174750"/>
          <p14:tracePt t="57590" x="1924050" y="1149350"/>
          <p14:tracePt t="57591" x="1892300" y="1143000"/>
          <p14:tracePt t="57607" x="1809750" y="1117600"/>
          <p14:tracePt t="57623" x="1746250" y="1098550"/>
          <p14:tracePt t="57640" x="1651000" y="1085850"/>
          <p14:tracePt t="57656" x="1574800" y="1066800"/>
          <p14:tracePt t="57673" x="1517650" y="1066800"/>
          <p14:tracePt t="57690" x="1454150" y="1066800"/>
          <p14:tracePt t="57707" x="1403350" y="1066800"/>
          <p14:tracePt t="57723" x="1339850" y="1079500"/>
          <p14:tracePt t="57740" x="1270000" y="1111250"/>
          <p14:tracePt t="57757" x="1212850" y="1143000"/>
          <p14:tracePt t="57773" x="1162050" y="1181100"/>
          <p14:tracePt t="57790" x="1130300" y="1206500"/>
          <p14:tracePt t="57791" x="1117600" y="1219200"/>
          <p14:tracePt t="57807" x="1104900" y="1250950"/>
          <p14:tracePt t="57823" x="1092200" y="1282700"/>
          <p14:tracePt t="57840" x="1085850" y="1346200"/>
          <p14:tracePt t="57857" x="1079500" y="1397000"/>
          <p14:tracePt t="57873" x="1079500" y="1466850"/>
          <p14:tracePt t="57890" x="1079500" y="1530350"/>
          <p14:tracePt t="57906" x="1079500" y="1587500"/>
          <p14:tracePt t="57923" x="1079500" y="1638300"/>
          <p14:tracePt t="57940" x="1079500" y="1701800"/>
          <p14:tracePt t="57957" x="1079500" y="1771650"/>
          <p14:tracePt t="57973" x="1079500" y="1841500"/>
          <p14:tracePt t="57990" x="1098550" y="1905000"/>
          <p14:tracePt t="57991" x="1104900" y="1930400"/>
          <p14:tracePt t="58007" x="1117600" y="1987550"/>
          <p14:tracePt t="58023" x="1117600" y="2006600"/>
          <p14:tracePt t="58040" x="1130300" y="2038350"/>
          <p14:tracePt t="58057" x="1143000" y="2076450"/>
          <p14:tracePt t="58073" x="1162050" y="2108200"/>
          <p14:tracePt t="58090" x="1187450" y="2152650"/>
          <p14:tracePt t="58106" x="1206500" y="2197100"/>
          <p14:tracePt t="58123" x="1219200" y="2228850"/>
          <p14:tracePt t="58140" x="1238250" y="2260600"/>
          <p14:tracePt t="58157" x="1257300" y="2311400"/>
          <p14:tracePt t="58173" x="1289050" y="2368550"/>
          <p14:tracePt t="58190" x="1339850" y="2444750"/>
          <p14:tracePt t="58191" x="1365250" y="2470150"/>
          <p14:tracePt t="58207" x="1397000" y="2501900"/>
          <p14:tracePt t="58223" x="1416050" y="2514600"/>
          <p14:tracePt t="58240" x="1441450" y="2533650"/>
          <p14:tracePt t="58256" x="1466850" y="2540000"/>
          <p14:tracePt t="58273" x="1511300" y="2552700"/>
          <p14:tracePt t="58290" x="1600200" y="2565400"/>
          <p14:tracePt t="58306" x="1733550" y="2584450"/>
          <p14:tracePt t="58323" x="1866900" y="2597150"/>
          <p14:tracePt t="58340" x="1968500" y="2597150"/>
          <p14:tracePt t="58357" x="2032000" y="2597150"/>
          <p14:tracePt t="58374" x="2044700" y="2597150"/>
          <p14:tracePt t="58390" x="2057400" y="2597150"/>
          <p14:tracePt t="58407" x="2108200" y="2533650"/>
          <p14:tracePt t="58423" x="2197100" y="2457450"/>
          <p14:tracePt t="58440" x="2305050" y="2400300"/>
          <p14:tracePt t="58457" x="2393950" y="2349500"/>
          <p14:tracePt t="58473" x="2457450" y="2330450"/>
          <p14:tracePt t="58490" x="2482850" y="2311400"/>
          <p14:tracePt t="58506" x="2489200" y="2311400"/>
          <p14:tracePt t="58535" x="2489200" y="2279650"/>
          <p14:tracePt t="58543" x="2489200" y="2260600"/>
          <p14:tracePt t="58556" x="2501900" y="2241550"/>
          <p14:tracePt t="58573" x="2533650" y="2171700"/>
          <p14:tracePt t="58590" x="2565400" y="2127250"/>
          <p14:tracePt t="58607" x="2590800" y="2082800"/>
          <p14:tracePt t="58623" x="2590800" y="2051050"/>
          <p14:tracePt t="58640" x="2590800" y="1987550"/>
          <p14:tracePt t="58657" x="2590800" y="1879600"/>
          <p14:tracePt t="58673" x="2590800" y="1727200"/>
          <p14:tracePt t="58690" x="2565400" y="1587500"/>
          <p14:tracePt t="58707" x="2552700" y="1536700"/>
          <p14:tracePt t="58723" x="2546350" y="1485900"/>
          <p14:tracePt t="58740" x="2540000" y="1466850"/>
          <p14:tracePt t="58756" x="2527300" y="1435100"/>
          <p14:tracePt t="58773" x="2508250" y="1390650"/>
          <p14:tracePt t="58790" x="2495550" y="1358900"/>
          <p14:tracePt t="58806" x="2489200" y="1358900"/>
          <p14:tracePt t="58871" x="0" y="0"/>
        </p14:tracePtLst>
        <p14:tracePtLst>
          <p14:tracePt t="72712" x="2171700" y="2609850"/>
          <p14:tracePt t="72800" x="2171700" y="2628900"/>
          <p14:tracePt t="72807" x="2152650" y="2654300"/>
          <p14:tracePt t="72816" x="2089150" y="2667000"/>
          <p14:tracePt t="72824" x="2038350" y="2679700"/>
          <p14:tracePt t="72840" x="1892300" y="2724150"/>
          <p14:tracePt t="72857" x="1746250" y="2755900"/>
          <p14:tracePt t="72873" x="1619250" y="2774950"/>
          <p14:tracePt t="72890" x="1543050" y="2787650"/>
          <p14:tracePt t="72907" x="1530350" y="2787650"/>
          <p14:tracePt t="72951" x="1524000" y="2794000"/>
          <p14:tracePt t="72959" x="1511300" y="2813050"/>
          <p14:tracePt t="72967" x="1498600" y="2813050"/>
          <p14:tracePt t="72975" x="1492250" y="2819400"/>
          <p14:tracePt t="72990" x="1479550" y="2832100"/>
          <p14:tracePt t="73007" x="1466850" y="2838450"/>
          <p14:tracePt t="73040" x="1460500" y="2838450"/>
          <p14:tracePt t="73057" x="1460500" y="2870200"/>
          <p14:tracePt t="73073" x="1454150" y="2895600"/>
          <p14:tracePt t="73090" x="1441450" y="2914650"/>
          <p14:tracePt t="73106" x="1428750" y="2952750"/>
          <p14:tracePt t="73123" x="1422400" y="2984500"/>
          <p14:tracePt t="73140" x="1422400" y="3009900"/>
          <p14:tracePt t="73157" x="1422400" y="3054350"/>
          <p14:tracePt t="73173" x="1422400" y="3098800"/>
          <p14:tracePt t="73190" x="1422400" y="3149600"/>
          <p14:tracePt t="73191" x="1422400" y="3168650"/>
          <p14:tracePt t="73207" x="1428750" y="3213100"/>
          <p14:tracePt t="73223" x="1447800" y="3238500"/>
          <p14:tracePt t="73240" x="1479550" y="3263900"/>
          <p14:tracePt t="73256" x="1524000" y="3295650"/>
          <p14:tracePt t="73273" x="1587500" y="3333750"/>
          <p14:tracePt t="73290" x="1631950" y="3352800"/>
          <p14:tracePt t="73306" x="1720850" y="3365500"/>
          <p14:tracePt t="73323" x="1784350" y="3365500"/>
          <p14:tracePt t="73340" x="1835150" y="3365500"/>
          <p14:tracePt t="73357" x="1892300" y="3365500"/>
          <p14:tracePt t="73373" x="1962150" y="3365500"/>
          <p14:tracePt t="73390" x="2032000" y="3365500"/>
          <p14:tracePt t="73392" x="2063750" y="3365500"/>
          <p14:tracePt t="73407" x="2178050" y="3352800"/>
          <p14:tracePt t="73423" x="2292350" y="3321050"/>
          <p14:tracePt t="73440" x="2393950" y="3282950"/>
          <p14:tracePt t="73457" x="2451100" y="3257550"/>
          <p14:tracePt t="73473" x="2482850" y="3232150"/>
          <p14:tracePt t="73490" x="2489200" y="3225800"/>
          <p14:tracePt t="73507" x="2489200" y="3194050"/>
          <p14:tracePt t="73523" x="2489200" y="3162300"/>
          <p14:tracePt t="73540" x="2482850" y="3130550"/>
          <p14:tracePt t="73557" x="2476500" y="3105150"/>
          <p14:tracePt t="73573" x="2463800" y="3086100"/>
          <p14:tracePt t="73590" x="2444750" y="3060700"/>
          <p14:tracePt t="73591" x="2425700" y="3041650"/>
          <p14:tracePt t="73607" x="2368550" y="2984500"/>
          <p14:tracePt t="73623" x="2266950" y="2940050"/>
          <p14:tracePt t="73641" x="2159000" y="2914650"/>
          <p14:tracePt t="73657" x="2057400" y="2889250"/>
          <p14:tracePt t="73673" x="1968500" y="2882900"/>
          <p14:tracePt t="73690" x="1879600" y="2870200"/>
          <p14:tracePt t="73706" x="1835150" y="2870200"/>
          <p14:tracePt t="73723" x="1797050" y="2870200"/>
          <p14:tracePt t="73740" x="1746250" y="2870200"/>
          <p14:tracePt t="73756" x="1663700" y="2901950"/>
          <p14:tracePt t="73773" x="1593850" y="2933700"/>
          <p14:tracePt t="73790" x="1511300" y="2965450"/>
          <p14:tracePt t="73807" x="1447800" y="2990850"/>
          <p14:tracePt t="73823" x="1422400" y="3003550"/>
          <p14:tracePt t="73840" x="1397000" y="3028950"/>
          <p14:tracePt t="73856" x="1397000" y="3048000"/>
          <p14:tracePt t="73873" x="1397000" y="3073400"/>
          <p14:tracePt t="73890" x="1384300" y="3105150"/>
          <p14:tracePt t="73906" x="1384300" y="3124200"/>
          <p14:tracePt t="73923" x="1384300" y="3143250"/>
          <p14:tracePt t="73940" x="1384300" y="3181350"/>
          <p14:tracePt t="73957" x="1403350" y="3213100"/>
          <p14:tracePt t="73973" x="1428750" y="3244850"/>
          <p14:tracePt t="73990" x="1454150" y="3270250"/>
          <p14:tracePt t="74007" x="1498600" y="3308350"/>
          <p14:tracePt t="74023" x="1524000" y="3321050"/>
          <p14:tracePt t="74040" x="1581150" y="3346450"/>
          <p14:tracePt t="74056" x="1676400" y="3365500"/>
          <p14:tracePt t="74073" x="1816100" y="3378200"/>
          <p14:tracePt t="74090" x="1981200" y="3378200"/>
          <p14:tracePt t="74106" x="2139950" y="3378200"/>
          <p14:tracePt t="74123" x="2241550" y="3359150"/>
          <p14:tracePt t="74140" x="2292350" y="3327400"/>
          <p14:tracePt t="74156" x="2311400" y="3282950"/>
          <p14:tracePt t="74173" x="2311400" y="3238500"/>
          <p14:tracePt t="74190" x="2311400" y="3232150"/>
          <p14:tracePt t="74207" x="2311400" y="3225800"/>
          <p14:tracePt t="74263" x="2298700" y="3213100"/>
          <p14:tracePt t="74271" x="2286000" y="3206750"/>
          <p14:tracePt t="74279" x="2273300" y="3187700"/>
          <p14:tracePt t="74295" x="2260600" y="3181350"/>
          <p14:tracePt t="74306" x="2241550" y="3168650"/>
          <p14:tracePt t="74324" x="2235200" y="3143250"/>
          <p14:tracePt t="74340" x="2235200" y="3130550"/>
          <p14:tracePt t="74357" x="2222500" y="3105150"/>
          <p14:tracePt t="74357" x="0" y="0"/>
        </p14:tracePtLst>
        <p14:tracePtLst>
          <p14:tracePt t="79360" x="1231900" y="1162050"/>
          <p14:tracePt t="79465" x="1244600" y="1155700"/>
          <p14:tracePt t="79472" x="1276350" y="1155700"/>
          <p14:tracePt t="79480" x="1320800" y="1155700"/>
          <p14:tracePt t="79490" x="1371600" y="1155700"/>
          <p14:tracePt t="79506" x="1479550" y="1155700"/>
          <p14:tracePt t="79523" x="1574800" y="1155700"/>
          <p14:tracePt t="79540" x="1625600" y="1155700"/>
          <p14:tracePt t="79557" x="1651000" y="1155700"/>
          <p14:tracePt t="79573" x="1663700" y="1155700"/>
          <p14:tracePt t="79590" x="1676400" y="1155700"/>
          <p14:tracePt t="79591" x="1689100" y="1155700"/>
          <p14:tracePt t="79607" x="1720850" y="1155700"/>
          <p14:tracePt t="79623" x="1784350" y="1162050"/>
          <p14:tracePt t="79640" x="1854200" y="1162050"/>
          <p14:tracePt t="79656" x="1930400" y="1162050"/>
          <p14:tracePt t="79673" x="2000250" y="1162050"/>
          <p14:tracePt t="79690" x="2070100" y="1162050"/>
          <p14:tracePt t="79706" x="2146300" y="1162050"/>
          <p14:tracePt t="79723" x="2203450" y="1162050"/>
          <p14:tracePt t="79740" x="2273300" y="1162050"/>
          <p14:tracePt t="79757" x="2330450" y="1162050"/>
          <p14:tracePt t="79773" x="2349500" y="1162050"/>
          <p14:tracePt t="79790" x="2355850" y="1162050"/>
          <p14:tracePt t="79791" x="2368550" y="1168400"/>
          <p14:tracePt t="79807" x="2400300" y="1174750"/>
          <p14:tracePt t="79823" x="2457450" y="1181100"/>
          <p14:tracePt t="79840" x="2533650" y="1187450"/>
          <p14:tracePt t="79856" x="2609850" y="1206500"/>
          <p14:tracePt t="79873" x="2628900" y="1206500"/>
          <p14:tracePt t="79890" x="2647950" y="1206500"/>
          <p14:tracePt t="79906" x="2654300" y="1206500"/>
          <p14:tracePt t="79923" x="2667000" y="1206500"/>
          <p14:tracePt t="79940" x="2679700" y="1206500"/>
          <p14:tracePt t="80096" x="2679700" y="1225550"/>
          <p14:tracePt t="80104" x="2679700" y="1295400"/>
          <p14:tracePt t="80112" x="2679700" y="1339850"/>
          <p14:tracePt t="80124" x="2673350" y="1403350"/>
          <p14:tracePt t="80140" x="2654300" y="1524000"/>
          <p14:tracePt t="80157" x="2641600" y="1631950"/>
          <p14:tracePt t="80173" x="2635250" y="1714500"/>
          <p14:tracePt t="80190" x="2635250" y="1797050"/>
          <p14:tracePt t="80191" x="2635250" y="1835150"/>
          <p14:tracePt t="80207" x="2635250" y="1930400"/>
          <p14:tracePt t="80223" x="2635250" y="2006600"/>
          <p14:tracePt t="80240" x="2635250" y="2082800"/>
          <p14:tracePt t="80257" x="2635250" y="2152650"/>
          <p14:tracePt t="80274" x="2635250" y="2228850"/>
          <p14:tracePt t="80290" x="2635250" y="2330450"/>
          <p14:tracePt t="80307" x="2635250" y="2457450"/>
          <p14:tracePt t="80323" x="2635250" y="2584450"/>
          <p14:tracePt t="80340" x="2647950" y="2692400"/>
          <p14:tracePt t="80357" x="2660650" y="2755900"/>
          <p14:tracePt t="80373" x="2667000" y="2794000"/>
          <p14:tracePt t="80390" x="2667000" y="2800350"/>
          <p14:tracePt t="80561" x="2667000" y="2806700"/>
          <p14:tracePt t="80584" x="2654300" y="2806700"/>
          <p14:tracePt t="80593" x="2622550" y="2806700"/>
          <p14:tracePt t="80600" x="2578100" y="2806700"/>
          <p14:tracePt t="80608" x="2533650" y="2806700"/>
          <p14:tracePt t="80623" x="2457450" y="2806700"/>
          <p14:tracePt t="80640" x="2393950" y="2806700"/>
          <p14:tracePt t="80656" x="2355850" y="2800350"/>
          <p14:tracePt t="80673" x="2317750" y="2794000"/>
          <p14:tracePt t="80690" x="2266950" y="2794000"/>
          <p14:tracePt t="80707" x="2203450" y="2781300"/>
          <p14:tracePt t="80723" x="2108200" y="2762250"/>
          <p14:tracePt t="80740" x="2019300" y="2755900"/>
          <p14:tracePt t="80757" x="1924050" y="2736850"/>
          <p14:tracePt t="80773" x="1860550" y="2736850"/>
          <p14:tracePt t="80790" x="1816100" y="2724150"/>
          <p14:tracePt t="80807" x="1752600" y="2711450"/>
          <p14:tracePt t="80823" x="1689100" y="2705100"/>
          <p14:tracePt t="80840" x="1625600" y="2698750"/>
          <p14:tracePt t="80857" x="1555750" y="2679700"/>
          <p14:tracePt t="80873" x="1473200" y="2673350"/>
          <p14:tracePt t="80890" x="1397000" y="2667000"/>
          <p14:tracePt t="80907" x="1339850" y="2654300"/>
          <p14:tracePt t="80923" x="1314450" y="2654300"/>
          <p14:tracePt t="80940" x="1289050" y="2654300"/>
          <p14:tracePt t="80957" x="1263650" y="2647950"/>
          <p14:tracePt t="80973" x="1244600" y="2647950"/>
          <p14:tracePt t="80990" x="1212850" y="2641600"/>
          <p14:tracePt t="80991" x="1200150" y="2641600"/>
          <p14:tracePt t="81007" x="1187450" y="2641600"/>
          <p14:tracePt t="81127" x="1181100" y="2641600"/>
          <p14:tracePt t="81176" x="1181100" y="2635250"/>
          <p14:tracePt t="81183" x="1174750" y="2628900"/>
          <p14:tracePt t="81199" x="1174750" y="2578100"/>
          <p14:tracePt t="81207" x="1174750" y="2552700"/>
          <p14:tracePt t="81223" x="1174750" y="2463800"/>
          <p14:tracePt t="81240" x="1174750" y="2362200"/>
          <p14:tracePt t="81256" x="1187450" y="2273300"/>
          <p14:tracePt t="81273" x="1200150" y="2171700"/>
          <p14:tracePt t="81290" x="1219200" y="2076450"/>
          <p14:tracePt t="81307" x="1225550" y="1987550"/>
          <p14:tracePt t="81323" x="1244600" y="1885950"/>
          <p14:tracePt t="81340" x="1257300" y="1790700"/>
          <p14:tracePt t="81356" x="1282700" y="1689100"/>
          <p14:tracePt t="81373" x="1308100" y="1619250"/>
          <p14:tracePt t="81390" x="1320800" y="1555750"/>
          <p14:tracePt t="81390" x="1327150" y="1543050"/>
          <p14:tracePt t="81407" x="1333500" y="1485900"/>
          <p14:tracePt t="81423" x="1333500" y="1454150"/>
          <p14:tracePt t="81440" x="1339850" y="1441450"/>
          <p14:tracePt t="81503" x="0" y="0"/>
        </p14:tracePtLst>
        <p14:tracePtLst>
          <p14:tracePt t="85159" x="2603500" y="1123950"/>
          <p14:tracePt t="85192" x="2603500" y="1117600"/>
          <p14:tracePt t="85408" x="2603500" y="1136650"/>
          <p14:tracePt t="85415" x="2597150" y="1168400"/>
          <p14:tracePt t="85423" x="2597150" y="1193800"/>
          <p14:tracePt t="85440" x="2590800" y="1257300"/>
          <p14:tracePt t="85457" x="2590800" y="1346200"/>
          <p14:tracePt t="85473" x="2590800" y="1409700"/>
          <p14:tracePt t="85490" x="2590800" y="1485900"/>
          <p14:tracePt t="85507" x="2590800" y="1543050"/>
          <p14:tracePt t="85523" x="2590800" y="1606550"/>
          <p14:tracePt t="85540" x="2590800" y="1657350"/>
          <p14:tracePt t="85556" x="2590800" y="1701800"/>
          <p14:tracePt t="85573" x="2590800" y="1746250"/>
          <p14:tracePt t="85590" x="2590800" y="1797050"/>
          <p14:tracePt t="85591" x="2590800" y="1835150"/>
          <p14:tracePt t="85607" x="2590800" y="1917700"/>
          <p14:tracePt t="85623" x="2590800" y="2006600"/>
          <p14:tracePt t="85640" x="2590800" y="2095500"/>
          <p14:tracePt t="85657" x="2590800" y="2178050"/>
          <p14:tracePt t="85673" x="2590800" y="2254250"/>
          <p14:tracePt t="85690" x="2590800" y="2298700"/>
          <p14:tracePt t="85707" x="2584450" y="2343150"/>
          <p14:tracePt t="85723" x="2584450" y="2387600"/>
          <p14:tracePt t="85740" x="2584450" y="2425700"/>
          <p14:tracePt t="85757" x="2584450" y="2451100"/>
          <p14:tracePt t="85773" x="2584450" y="2470150"/>
          <p14:tracePt t="85896" x="2584450" y="2451100"/>
          <p14:tracePt t="85903" x="2584450" y="2374900"/>
          <p14:tracePt t="85912" x="2590800" y="2311400"/>
          <p14:tracePt t="85923" x="2603500" y="2254250"/>
          <p14:tracePt t="85940" x="2641600" y="2120900"/>
          <p14:tracePt t="85957" x="2667000" y="2006600"/>
          <p14:tracePt t="85973" x="2692400" y="1885950"/>
          <p14:tracePt t="85990" x="2705100" y="1790700"/>
          <p14:tracePt t="85991" x="2705100" y="1746250"/>
          <p14:tracePt t="86007" x="2705100" y="1644650"/>
          <p14:tracePt t="86023" x="2705100" y="1555750"/>
          <p14:tracePt t="86040" x="2705100" y="1441450"/>
          <p14:tracePt t="86057" x="2724150" y="1365250"/>
          <p14:tracePt t="86073" x="2730500" y="1282700"/>
          <p14:tracePt t="86090" x="2736850" y="1225550"/>
          <p14:tracePt t="86106" x="2749550" y="1168400"/>
          <p14:tracePt t="86123" x="2749550" y="1117600"/>
          <p14:tracePt t="86140" x="2749550" y="1073150"/>
          <p14:tracePt t="86156" x="2749550" y="1047750"/>
          <p14:tracePt t="86173" x="2749550" y="1016000"/>
          <p14:tracePt t="86190" x="2749550" y="1003300"/>
          <p14:tracePt t="86191" x="2749550" y="990600"/>
          <p14:tracePt t="86207" x="2749550" y="977900"/>
          <p14:tracePt t="86223" x="2749550" y="965200"/>
          <p14:tracePt t="86240" x="2749550" y="958850"/>
          <p14:tracePt t="86256" x="2749550" y="946150"/>
          <p14:tracePt t="86415" x="2730500" y="958850"/>
          <p14:tracePt t="86423" x="2711450" y="996950"/>
          <p14:tracePt t="86431" x="2686050" y="1041400"/>
          <p14:tracePt t="86440" x="2654300" y="1079500"/>
          <p14:tracePt t="86457" x="2603500" y="1168400"/>
          <p14:tracePt t="86473" x="2565400" y="1250950"/>
          <p14:tracePt t="86490" x="2533650" y="1320800"/>
          <p14:tracePt t="86506" x="2527300" y="1371600"/>
          <p14:tracePt t="86523" x="2527300" y="1422400"/>
          <p14:tracePt t="86540" x="2514600" y="1454150"/>
          <p14:tracePt t="86556" x="2514600" y="1492250"/>
          <p14:tracePt t="86573" x="2514600" y="1517650"/>
          <p14:tracePt t="86590" x="2508250" y="1574800"/>
          <p14:tracePt t="86591" x="2508250" y="1600200"/>
          <p14:tracePt t="86607" x="2501900" y="1644650"/>
          <p14:tracePt t="86623" x="2501900" y="1701800"/>
          <p14:tracePt t="86640" x="2501900" y="1790700"/>
          <p14:tracePt t="86656" x="2501900" y="1860550"/>
          <p14:tracePt t="86673" x="2501900" y="1943100"/>
          <p14:tracePt t="86690" x="2501900" y="2006600"/>
          <p14:tracePt t="86707" x="2501900" y="2076450"/>
          <p14:tracePt t="86723" x="2501900" y="2127250"/>
          <p14:tracePt t="86740" x="2501900" y="2159000"/>
          <p14:tracePt t="86757" x="2501900" y="2184400"/>
          <p14:tracePt t="86774" x="2501900" y="2216150"/>
          <p14:tracePt t="86774" x="2501900" y="2235200"/>
          <p14:tracePt t="86790" x="2501900" y="2254250"/>
          <p14:tracePt t="86807" x="2514600" y="2324100"/>
          <p14:tracePt t="86823" x="2520950" y="2368550"/>
          <p14:tracePt t="86840" x="2520950" y="2406650"/>
          <p14:tracePt t="86856" x="2520950" y="2425700"/>
          <p14:tracePt t="86873" x="2533650" y="2451100"/>
          <p14:tracePt t="86890" x="2533650" y="2463800"/>
          <p14:tracePt t="86907" x="2533650" y="2482850"/>
          <p14:tracePt t="86923" x="2540000" y="2495550"/>
          <p14:tracePt t="86940" x="2540000" y="2501900"/>
          <p14:tracePt t="86957" x="2546350" y="2508250"/>
          <p14:tracePt t="86973" x="2546350" y="2520950"/>
          <p14:tracePt t="87063" x="2552700" y="2520950"/>
          <p14:tracePt t="87103" x="2552700" y="2508250"/>
          <p14:tracePt t="87111" x="2552700" y="2438400"/>
          <p14:tracePt t="87123" x="2552700" y="2387600"/>
          <p14:tracePt t="87140" x="2578100" y="2279650"/>
          <p14:tracePt t="87156" x="2609850" y="2171700"/>
          <p14:tracePt t="87173" x="2628900" y="2089150"/>
          <p14:tracePt t="87190" x="2628900" y="2000250"/>
          <p14:tracePt t="87207" x="2628900" y="1885950"/>
          <p14:tracePt t="87223" x="2628900" y="1835150"/>
          <p14:tracePt t="87240" x="2628900" y="1778000"/>
          <p14:tracePt t="87256" x="2628900" y="1708150"/>
          <p14:tracePt t="87273" x="2628900" y="1631950"/>
          <p14:tracePt t="87290" x="2628900" y="1568450"/>
          <p14:tracePt t="87307" x="2641600" y="1517650"/>
          <p14:tracePt t="87323" x="2647950" y="1460500"/>
          <p14:tracePt t="87340" x="2660650" y="1403350"/>
          <p14:tracePt t="87357" x="2673350" y="1352550"/>
          <p14:tracePt t="87373" x="2679700" y="1282700"/>
          <p14:tracePt t="87375" x="2679700" y="1238250"/>
          <p14:tracePt t="87390" x="2679700" y="1206500"/>
          <p14:tracePt t="87391" x="2679700" y="1168400"/>
          <p14:tracePt t="87407" x="2679700" y="1111250"/>
          <p14:tracePt t="87424" x="2679700" y="1079500"/>
          <p14:tracePt t="87440" x="2679700" y="1066800"/>
          <p14:tracePt t="87457" x="2679700" y="1060450"/>
          <p14:tracePt t="87473" x="2679700" y="1054100"/>
          <p14:tracePt t="87650" x="2679700" y="1098550"/>
          <p14:tracePt t="87657" x="2667000" y="1168400"/>
          <p14:tracePt t="87674" x="2635250" y="1314450"/>
          <p14:tracePt t="87690" x="2628900" y="1447800"/>
          <p14:tracePt t="87707" x="2609850" y="1568450"/>
          <p14:tracePt t="87723" x="2609850" y="1682750"/>
          <p14:tracePt t="87740" x="2603500" y="1790700"/>
          <p14:tracePt t="87756" x="2603500" y="1911350"/>
          <p14:tracePt t="87773" x="2603500" y="2019300"/>
          <p14:tracePt t="87775" x="2603500" y="2076450"/>
          <p14:tracePt t="87790" x="2603500" y="2133600"/>
          <p14:tracePt t="87807" x="2603500" y="2222500"/>
          <p14:tracePt t="87823" x="2597150" y="2266950"/>
          <p14:tracePt t="87840" x="2597150" y="2279650"/>
          <p14:tracePt t="87857" x="2597150" y="2292350"/>
          <p14:tracePt t="87943" x="0" y="0"/>
        </p14:tracePtLst>
        <p14:tracePtLst>
          <p14:tracePt t="88672" x="1358900" y="895350"/>
          <p14:tracePt t="88927" x="1358900" y="889000"/>
          <p14:tracePt t="88935" x="1352550" y="889000"/>
          <p14:tracePt t="88943" x="1346200" y="908050"/>
          <p14:tracePt t="88957" x="1346200" y="920750"/>
          <p14:tracePt t="88974" x="1333500" y="939800"/>
          <p14:tracePt t="88990" x="1333500" y="958850"/>
          <p14:tracePt t="88991" x="1333500" y="965200"/>
          <p14:tracePt t="89007" x="1327150" y="965200"/>
          <p14:tracePt t="89551" x="1327150" y="977900"/>
          <p14:tracePt t="89559" x="1352550" y="1066800"/>
          <p14:tracePt t="89567" x="1371600" y="1111250"/>
          <p14:tracePt t="89575" x="1371600" y="1149350"/>
          <p14:tracePt t="89590" x="1384300" y="1200150"/>
          <p14:tracePt t="89607" x="1409700" y="1301750"/>
          <p14:tracePt t="89623" x="1416050" y="1371600"/>
          <p14:tracePt t="89640" x="1416050" y="1409700"/>
          <p14:tracePt t="89656" x="1435100" y="1466850"/>
          <p14:tracePt t="89673" x="1441450" y="1504950"/>
          <p14:tracePt t="89690" x="1441450" y="1543050"/>
          <p14:tracePt t="89707" x="1441450" y="1581150"/>
          <p14:tracePt t="89723" x="1454150" y="1638300"/>
          <p14:tracePt t="89740" x="1454150" y="1682750"/>
          <p14:tracePt t="89756" x="1454150" y="1733550"/>
          <p14:tracePt t="89773" x="1454150" y="1797050"/>
          <p14:tracePt t="89790" x="1454150" y="1866900"/>
          <p14:tracePt t="89791" x="1454150" y="1892300"/>
          <p14:tracePt t="89807" x="1454150" y="1962150"/>
          <p14:tracePt t="89823" x="1454150" y="2038350"/>
          <p14:tracePt t="89840" x="1454150" y="2139950"/>
          <p14:tracePt t="89857" x="1454150" y="2235200"/>
          <p14:tracePt t="89873" x="1441450" y="2336800"/>
          <p14:tracePt t="89890" x="1416050" y="2425700"/>
          <p14:tracePt t="89906" x="1390650" y="2489200"/>
          <p14:tracePt t="89923" x="1390650" y="2552700"/>
          <p14:tracePt t="89940" x="1390650" y="2597150"/>
          <p14:tracePt t="89957" x="1377950" y="2641600"/>
          <p14:tracePt t="89973" x="1377950" y="2673350"/>
          <p14:tracePt t="89990" x="1377950" y="2711450"/>
          <p14:tracePt t="89991" x="1377950" y="2724150"/>
          <p14:tracePt t="90007" x="1365250" y="2743200"/>
          <p14:tracePt t="90023" x="1365250" y="2755900"/>
          <p14:tracePt t="90040" x="1358900" y="2762250"/>
          <p14:tracePt t="90056" x="1358900" y="2774950"/>
          <p14:tracePt t="90074" x="1358900" y="2781300"/>
          <p14:tracePt t="90090" x="1352550" y="2800350"/>
          <p14:tracePt t="90193" x="1358900" y="2800350"/>
          <p14:tracePt t="90199" x="1371600" y="2781300"/>
          <p14:tracePt t="90209" x="1371600" y="2743200"/>
          <p14:tracePt t="90223" x="1371600" y="2647950"/>
          <p14:tracePt t="90240" x="1371600" y="2552700"/>
          <p14:tracePt t="90257" x="1371600" y="2419350"/>
          <p14:tracePt t="90273" x="1352550" y="2273300"/>
          <p14:tracePt t="90290" x="1346200" y="2146300"/>
          <p14:tracePt t="90307" x="1327150" y="2051050"/>
          <p14:tracePt t="90323" x="1320800" y="1955800"/>
          <p14:tracePt t="90340" x="1314450" y="1860550"/>
          <p14:tracePt t="90357" x="1314450" y="1758950"/>
          <p14:tracePt t="90373" x="1314450" y="1638300"/>
          <p14:tracePt t="90390" x="1301750" y="1536700"/>
          <p14:tracePt t="90407" x="1301750" y="1409700"/>
          <p14:tracePt t="90423" x="1301750" y="1314450"/>
          <p14:tracePt t="90440" x="1301750" y="1219200"/>
          <p14:tracePt t="90457" x="1301750" y="1104900"/>
          <p14:tracePt t="90473" x="1301750" y="990600"/>
          <p14:tracePt t="90490" x="1301750" y="901700"/>
          <p14:tracePt t="90507" x="1301750" y="831850"/>
          <p14:tracePt t="90523" x="1301750" y="800100"/>
          <p14:tracePt t="90540" x="1301750" y="774700"/>
          <p14:tracePt t="90557" x="1301750" y="755650"/>
          <p14:tracePt t="90573" x="1301750" y="736600"/>
          <p14:tracePt t="90719" x="1301750" y="800100"/>
          <p14:tracePt t="90729" x="1301750" y="850900"/>
          <p14:tracePt t="90740" x="1301750" y="901700"/>
          <p14:tracePt t="90746" x="1295400" y="946150"/>
          <p14:tracePt t="90757" x="1289050" y="990600"/>
          <p14:tracePt t="90773" x="1270000" y="1098550"/>
          <p14:tracePt t="90775" x="1263650" y="1149350"/>
          <p14:tracePt t="90790" x="1257300" y="1206500"/>
          <p14:tracePt t="90791" x="1250950" y="1263650"/>
          <p14:tracePt t="90807" x="1238250" y="1365250"/>
          <p14:tracePt t="90823" x="1231900" y="1479550"/>
          <p14:tracePt t="90840" x="1225550" y="1587500"/>
          <p14:tracePt t="90857" x="1219200" y="1701800"/>
          <p14:tracePt t="90873" x="1219200" y="1778000"/>
          <p14:tracePt t="90890" x="1219200" y="1841500"/>
          <p14:tracePt t="90907" x="1219200" y="1892300"/>
          <p14:tracePt t="90923" x="1219200" y="1955800"/>
          <p14:tracePt t="90940" x="1219200" y="2038350"/>
          <p14:tracePt t="90957" x="1206500" y="2108200"/>
          <p14:tracePt t="90973" x="1206500" y="2178050"/>
          <p14:tracePt t="90975" x="1206500" y="2209800"/>
          <p14:tracePt t="90990" x="1206500" y="2235200"/>
          <p14:tracePt t="91007" x="1206500" y="2330450"/>
          <p14:tracePt t="91023" x="1206500" y="2374900"/>
          <p14:tracePt t="91040" x="1206500" y="2419350"/>
          <p14:tracePt t="91056" x="1206500" y="2451100"/>
          <p14:tracePt t="91073" x="1206500" y="2489200"/>
          <p14:tracePt t="91090" x="1206500" y="2520950"/>
          <p14:tracePt t="91107" x="1206500" y="2546350"/>
          <p14:tracePt t="91123" x="1206500" y="2571750"/>
          <p14:tracePt t="91140" x="1206500" y="2603500"/>
          <p14:tracePt t="91156" x="1206500" y="2616200"/>
          <p14:tracePt t="91173" x="1206500" y="2628900"/>
          <p14:tracePt t="91175" x="1206500" y="2635250"/>
          <p14:tracePt t="91303" x="1206500" y="2590800"/>
          <p14:tracePt t="91311" x="1238250" y="2527300"/>
          <p14:tracePt t="91319" x="1250950" y="2463800"/>
          <p14:tracePt t="91327" x="1263650" y="2406650"/>
          <p14:tracePt t="91340" x="1270000" y="2362200"/>
          <p14:tracePt t="91357" x="1295400" y="2254250"/>
          <p14:tracePt t="91373" x="1301750" y="2165350"/>
          <p14:tracePt t="91375" x="1308100" y="2108200"/>
          <p14:tracePt t="91390" x="1314450" y="2044700"/>
          <p14:tracePt t="91407" x="1333500" y="1892300"/>
          <p14:tracePt t="91423" x="1346200" y="1797050"/>
          <p14:tracePt t="91440" x="1346200" y="1720850"/>
          <p14:tracePt t="91456" x="1346200" y="1638300"/>
          <p14:tracePt t="91473" x="1346200" y="1574800"/>
          <p14:tracePt t="91490" x="1346200" y="1492250"/>
          <p14:tracePt t="91507" x="1352550" y="1435100"/>
          <p14:tracePt t="91523" x="1352550" y="1390650"/>
          <p14:tracePt t="91540" x="1352550" y="1327150"/>
          <p14:tracePt t="91556" x="1352550" y="1270000"/>
          <p14:tracePt t="91573" x="1352550" y="1206500"/>
          <p14:tracePt t="91590" x="1352550" y="1149350"/>
          <p14:tracePt t="91607" x="1352550" y="1066800"/>
          <p14:tracePt t="91623" x="1352550" y="1028700"/>
          <p14:tracePt t="91640" x="1352550" y="984250"/>
          <p14:tracePt t="91656" x="1352550" y="946150"/>
          <p14:tracePt t="91673" x="1339850" y="920750"/>
          <p14:tracePt t="91690" x="1339850" y="889000"/>
          <p14:tracePt t="91707" x="1339850" y="869950"/>
          <p14:tracePt t="91903" x="1339850" y="863600"/>
          <p14:tracePt t="91967" x="1339850" y="882650"/>
          <p14:tracePt t="91975" x="1339850" y="933450"/>
          <p14:tracePt t="91983" x="1333500" y="965200"/>
          <p14:tracePt t="91991" x="1327150" y="1009650"/>
          <p14:tracePt t="92007" x="1308100" y="1085850"/>
          <p14:tracePt t="92023" x="1301750" y="1143000"/>
          <p14:tracePt t="92040" x="1295400" y="1225550"/>
          <p14:tracePt t="92056" x="1295400" y="1276350"/>
          <p14:tracePt t="92073" x="1276350" y="1333500"/>
          <p14:tracePt t="92090" x="1276350" y="1384300"/>
          <p14:tracePt t="92106" x="1270000" y="1435100"/>
          <p14:tracePt t="92123" x="1257300" y="1466850"/>
          <p14:tracePt t="92140" x="1250950" y="1511300"/>
          <p14:tracePt t="92156" x="1250950" y="1543050"/>
          <p14:tracePt t="92173" x="1244600" y="1587500"/>
          <p14:tracePt t="92190" x="1244600" y="1631950"/>
          <p14:tracePt t="92191" x="1244600" y="1657350"/>
          <p14:tracePt t="92207" x="1244600" y="1695450"/>
          <p14:tracePt t="92223" x="1244600" y="1739900"/>
          <p14:tracePt t="92240" x="1244600" y="1790700"/>
          <p14:tracePt t="92256" x="1244600" y="1847850"/>
          <p14:tracePt t="92273" x="1244600" y="1892300"/>
          <p14:tracePt t="92290" x="1244600" y="1936750"/>
          <p14:tracePt t="92306" x="1244600" y="1962150"/>
          <p14:tracePt t="92323" x="1244600" y="1981200"/>
          <p14:tracePt t="92340" x="1244600" y="2000250"/>
          <p14:tracePt t="92356" x="1244600" y="2032000"/>
          <p14:tracePt t="92373" x="1244600" y="2070100"/>
          <p14:tracePt t="92390" x="1244600" y="2095500"/>
          <p14:tracePt t="92391" x="1244600" y="2101850"/>
          <p14:tracePt t="92407" x="1244600" y="2133600"/>
          <p14:tracePt t="92423" x="1244600" y="2165350"/>
          <p14:tracePt t="92440" x="1244600" y="2190750"/>
          <p14:tracePt t="92457" x="1244600" y="2209800"/>
          <p14:tracePt t="92473" x="1244600" y="2235200"/>
          <p14:tracePt t="92490" x="1244600" y="2254250"/>
          <p14:tracePt t="92507" x="1244600" y="2279650"/>
          <p14:tracePt t="92523" x="1244600" y="2305050"/>
          <p14:tracePt t="92540" x="1244600" y="2324100"/>
          <p14:tracePt t="92557" x="1244600" y="2355850"/>
          <p14:tracePt t="92573" x="1244600" y="2368550"/>
          <p14:tracePt t="92590" x="1244600" y="2387600"/>
          <p14:tracePt t="92591" x="1244600" y="2400300"/>
          <p14:tracePt t="92607" x="1244600" y="2406650"/>
          <p14:tracePt t="92623" x="1244600" y="2419350"/>
          <p14:tracePt t="92640" x="1244600" y="2438400"/>
          <p14:tracePt t="92656" x="1244600" y="2451100"/>
          <p14:tracePt t="92673" x="1244600" y="2457450"/>
          <p14:tracePt t="92690" x="1244600" y="2470150"/>
          <p14:tracePt t="92706" x="1238250" y="2482850"/>
          <p14:tracePt t="92723" x="1238250" y="2495550"/>
          <p14:tracePt t="92743" x="1238250" y="2501900"/>
          <p14:tracePt t="92756" x="1231900" y="2508250"/>
          <p14:tracePt t="94152" x="1238250" y="2508250"/>
          <p14:tracePt t="94735" x="0" y="0"/>
        </p14:tracePtLst>
        <p14:tracePtLst>
          <p14:tracePt t="96103" x="1238250" y="2508250"/>
          <p14:tracePt t="96287" x="1244600" y="2508250"/>
          <p14:tracePt t="96295" x="1308100" y="2508250"/>
          <p14:tracePt t="96306" x="1390650" y="2508250"/>
          <p14:tracePt t="96323" x="1511300" y="2508250"/>
          <p14:tracePt t="96340" x="1581150" y="2508250"/>
          <p14:tracePt t="96356" x="1606550" y="2508250"/>
          <p14:tracePt t="96373" x="1612900" y="2508250"/>
          <p14:tracePt t="96390" x="1631950" y="2508250"/>
          <p14:tracePt t="96392" x="1651000" y="2508250"/>
          <p14:tracePt t="96407" x="1746250" y="2514600"/>
          <p14:tracePt t="96423" x="1873250" y="2514600"/>
          <p14:tracePt t="96440" x="2000250" y="2514600"/>
          <p14:tracePt t="96457" x="2108200" y="2514600"/>
          <p14:tracePt t="96473" x="2203450" y="2514600"/>
          <p14:tracePt t="96490" x="2305050" y="2514600"/>
          <p14:tracePt t="96506" x="2413000" y="2520950"/>
          <p14:tracePt t="96523" x="2533650" y="2533650"/>
          <p14:tracePt t="96540" x="2654300" y="2552700"/>
          <p14:tracePt t="96557" x="2724150" y="2565400"/>
          <p14:tracePt t="96573" x="2813050" y="2565400"/>
          <p14:tracePt t="96590" x="2870200" y="2584450"/>
          <p14:tracePt t="96591" x="2901950" y="2584450"/>
          <p14:tracePt t="96607" x="2984500" y="2609850"/>
          <p14:tracePt t="96623" x="3035300" y="2616200"/>
          <p14:tracePt t="96640" x="3073400" y="2622550"/>
          <p14:tracePt t="96657" x="3079750" y="2622550"/>
          <p14:tracePt t="96775" x="3086100" y="2622550"/>
          <p14:tracePt t="96807" x="3092450" y="2622550"/>
          <p14:tracePt t="96840" x="3098800" y="2622550"/>
          <p14:tracePt t="96855" x="3054350" y="2622550"/>
          <p14:tracePt t="96863" x="2984500" y="2622550"/>
          <p14:tracePt t="96873" x="2927350" y="2622550"/>
          <p14:tracePt t="96890" x="2730500" y="2622550"/>
          <p14:tracePt t="96906" x="2425700" y="2609850"/>
          <p14:tracePt t="96923" x="2203450" y="2578100"/>
          <p14:tracePt t="96940" x="2000250" y="2565400"/>
          <p14:tracePt t="96957" x="1847850" y="2540000"/>
          <p14:tracePt t="96973" x="1727200" y="2527300"/>
          <p14:tracePt t="96990" x="1619250" y="2508250"/>
          <p14:tracePt t="97007" x="1435100" y="2495550"/>
          <p14:tracePt t="97023" x="1320800" y="2476500"/>
          <p14:tracePt t="97040" x="1263650" y="2476500"/>
          <p14:tracePt t="97057" x="1206500" y="2476500"/>
          <p14:tracePt t="97073" x="1187450" y="2476500"/>
          <p14:tracePt t="97090" x="1168400" y="2470150"/>
          <p14:tracePt t="97107" x="1149350" y="2470150"/>
          <p14:tracePt t="97123" x="1130300" y="2470150"/>
          <p14:tracePt t="97140" x="1123950" y="2470150"/>
          <p14:tracePt t="97215" x="0" y="0"/>
        </p14:tracePtLst>
        <p14:tracePtLst>
          <p14:tracePt t="97679" x="1104900" y="1130300"/>
          <p14:tracePt t="97856" x="1149350" y="1123950"/>
          <p14:tracePt t="97866" x="1238250" y="1123950"/>
          <p14:tracePt t="97874" x="1327150" y="1123950"/>
          <p14:tracePt t="97890" x="1536700" y="1136650"/>
          <p14:tracePt t="97907" x="1733550" y="1149350"/>
          <p14:tracePt t="97923" x="1860550" y="1168400"/>
          <p14:tracePt t="97940" x="1917700" y="1181100"/>
          <p14:tracePt t="97957" x="1962150" y="1193800"/>
          <p14:tracePt t="97973" x="2019300" y="1193800"/>
          <p14:tracePt t="97990" x="2070100" y="1200150"/>
          <p14:tracePt t="98007" x="2171700" y="1206500"/>
          <p14:tracePt t="98023" x="2254250" y="1206500"/>
          <p14:tracePt t="98040" x="2305050" y="1206500"/>
          <p14:tracePt t="98057" x="2349500" y="1206500"/>
          <p14:tracePt t="98073" x="2374900" y="1206500"/>
          <p14:tracePt t="98090" x="2419350" y="1219200"/>
          <p14:tracePt t="98106" x="2432050" y="1219200"/>
          <p14:tracePt t="98123" x="2463800" y="1219200"/>
          <p14:tracePt t="98140" x="2482850" y="1219200"/>
          <p14:tracePt t="98156" x="2520950" y="1219200"/>
          <p14:tracePt t="98173" x="2559050" y="1219200"/>
          <p14:tracePt t="98190" x="2597150" y="1219200"/>
          <p14:tracePt t="98207" x="2635250" y="1219200"/>
          <p14:tracePt t="98223" x="2654300" y="1219200"/>
          <p14:tracePt t="98240" x="2679700" y="1219200"/>
          <p14:tracePt t="98257" x="2698750" y="1219200"/>
          <p14:tracePt t="98273" x="2730500" y="1219200"/>
          <p14:tracePt t="98290" x="2743200" y="1219200"/>
          <p14:tracePt t="98504" x="0" y="0"/>
        </p14:tracePtLst>
        <p14:tracePtLst>
          <p14:tracePt t="112744" x="1860550" y="1638300"/>
          <p14:tracePt t="112751" x="1822450" y="1657350"/>
          <p14:tracePt t="112759" x="1790700" y="1670050"/>
          <p14:tracePt t="112773" x="1758950" y="1689100"/>
          <p14:tracePt t="112790" x="1752600" y="1689100"/>
          <p14:tracePt t="112807" x="1746250" y="1695450"/>
          <p14:tracePt t="112943" x="1720850" y="1714500"/>
          <p14:tracePt t="112951" x="1708150" y="1739900"/>
          <p14:tracePt t="112959" x="1682750" y="1758950"/>
          <p14:tracePt t="112973" x="1670050" y="1778000"/>
          <p14:tracePt t="112990" x="1606550" y="1847850"/>
          <p14:tracePt t="112991" x="1581150" y="1885950"/>
          <p14:tracePt t="113007" x="1536700" y="1930400"/>
          <p14:tracePt t="113023" x="1498600" y="1955800"/>
          <p14:tracePt t="113040" x="1460500" y="1968500"/>
          <p14:tracePt t="113056" x="1422400" y="1968500"/>
          <p14:tracePt t="113073" x="1397000" y="1968500"/>
          <p14:tracePt t="113090" x="1377950" y="1968500"/>
          <p14:tracePt t="113106" x="1333500" y="1968500"/>
          <p14:tracePt t="113123" x="1320800" y="1962150"/>
          <p14:tracePt t="113140" x="1301750" y="1924050"/>
          <p14:tracePt t="113156" x="1295400" y="1854200"/>
          <p14:tracePt t="113174" x="1289050" y="1771650"/>
          <p14:tracePt t="113175" x="1289050" y="1739900"/>
          <p14:tracePt t="113190" x="1289050" y="1714500"/>
          <p14:tracePt t="113207" x="1339850" y="1606550"/>
          <p14:tracePt t="113223" x="1403350" y="1511300"/>
          <p14:tracePt t="113240" x="1479550" y="1428750"/>
          <p14:tracePt t="113256" x="1562100" y="1346200"/>
          <p14:tracePt t="113273" x="1606550" y="1301750"/>
          <p14:tracePt t="113290" x="1651000" y="1257300"/>
          <p14:tracePt t="113307" x="1682750" y="1219200"/>
          <p14:tracePt t="113324" x="1714500" y="1181100"/>
          <p14:tracePt t="113340" x="1752600" y="1162050"/>
          <p14:tracePt t="113356" x="1784350" y="1149350"/>
          <p14:tracePt t="113373" x="1822450" y="1143000"/>
          <p14:tracePt t="113390" x="1866900" y="1143000"/>
          <p14:tracePt t="113407" x="1955800" y="1143000"/>
          <p14:tracePt t="113424" x="2025650" y="1143000"/>
          <p14:tracePt t="113440" x="2070100" y="1143000"/>
          <p14:tracePt t="113457" x="2089150" y="1143000"/>
          <p14:tracePt t="113473" x="2101850" y="1155700"/>
          <p14:tracePt t="113490" x="2127250" y="1181100"/>
          <p14:tracePt t="113506" x="2152650" y="1231900"/>
          <p14:tracePt t="113523" x="2209800" y="1289050"/>
          <p14:tracePt t="113540" x="2260600" y="1333500"/>
          <p14:tracePt t="113557" x="2311400" y="1371600"/>
          <p14:tracePt t="113573" x="2349500" y="1416050"/>
          <p14:tracePt t="113590" x="2400300" y="1473200"/>
          <p14:tracePt t="113607" x="2476500" y="1606550"/>
          <p14:tracePt t="113623" x="2540000" y="1701800"/>
          <p14:tracePt t="113640" x="2578100" y="1797050"/>
          <p14:tracePt t="113657" x="2603500" y="1860550"/>
          <p14:tracePt t="113673" x="2616200" y="1924050"/>
          <p14:tracePt t="113690" x="2628900" y="1993900"/>
          <p14:tracePt t="113707" x="2641600" y="2076450"/>
          <p14:tracePt t="113723" x="2654300" y="2165350"/>
          <p14:tracePt t="113740" x="2660650" y="2247900"/>
          <p14:tracePt t="113756" x="2660650" y="2311400"/>
          <p14:tracePt t="113773" x="2660650" y="2349500"/>
          <p14:tracePt t="113790" x="2647950" y="2374900"/>
          <p14:tracePt t="113807" x="2628900" y="2425700"/>
          <p14:tracePt t="113823" x="2609850" y="2463800"/>
          <p14:tracePt t="113840" x="2584450" y="2489200"/>
          <p14:tracePt t="113857" x="2540000" y="2527300"/>
          <p14:tracePt t="113873" x="2482850" y="2546350"/>
          <p14:tracePt t="113890" x="2400300" y="2578100"/>
          <p14:tracePt t="113906" x="2286000" y="2609850"/>
          <p14:tracePt t="113923" x="2152650" y="2635250"/>
          <p14:tracePt t="113940" x="2038350" y="2647950"/>
          <p14:tracePt t="113956" x="1943100" y="2667000"/>
          <p14:tracePt t="113973" x="1885950" y="2667000"/>
          <p14:tracePt t="113975" x="1866900" y="2667000"/>
          <p14:tracePt t="113990" x="1828800" y="2667000"/>
          <p14:tracePt t="114007" x="1746250" y="2667000"/>
          <p14:tracePt t="114023" x="1631950" y="2660650"/>
          <p14:tracePt t="114040" x="1504950" y="2641600"/>
          <p14:tracePt t="114057" x="1397000" y="2622550"/>
          <p14:tracePt t="114073" x="1333500" y="2616200"/>
          <p14:tracePt t="114090" x="1276350" y="2590800"/>
          <p14:tracePt t="114107" x="1250950" y="2571750"/>
          <p14:tracePt t="114123" x="1238250" y="2565400"/>
          <p14:tracePt t="114140" x="1206500" y="2546350"/>
          <p14:tracePt t="114157" x="1200150" y="2533650"/>
          <p14:tracePt t="114173" x="1187450" y="2527300"/>
          <p14:tracePt t="114190" x="1168400" y="2501900"/>
          <p14:tracePt t="114207" x="1149350" y="2457450"/>
          <p14:tracePt t="114223" x="1136650" y="2406650"/>
          <p14:tracePt t="114240" x="1117600" y="2355850"/>
          <p14:tracePt t="114257" x="1111250" y="2311400"/>
          <p14:tracePt t="114273" x="1092200" y="2247900"/>
          <p14:tracePt t="114290" x="1079500" y="2165350"/>
          <p14:tracePt t="114307" x="1066800" y="2057400"/>
          <p14:tracePt t="114323" x="1054100" y="1962150"/>
          <p14:tracePt t="114340" x="1047750" y="1847850"/>
          <p14:tracePt t="114357" x="1047750" y="1765300"/>
          <p14:tracePt t="114373" x="1047750" y="1701800"/>
          <p14:tracePt t="114375" x="1047750" y="1657350"/>
          <p14:tracePt t="114390" x="1060450" y="1631950"/>
          <p14:tracePt t="114407" x="1085850" y="1530350"/>
          <p14:tracePt t="114423" x="1123950" y="1473200"/>
          <p14:tracePt t="114440" x="1155700" y="1403350"/>
          <p14:tracePt t="114456" x="1181100" y="1352550"/>
          <p14:tracePt t="114473" x="1219200" y="1301750"/>
          <p14:tracePt t="114490" x="1250950" y="1257300"/>
          <p14:tracePt t="114507" x="1295400" y="1212850"/>
          <p14:tracePt t="114523" x="1371600" y="1168400"/>
          <p14:tracePt t="114540" x="1454150" y="1111250"/>
          <p14:tracePt t="114557" x="1555750" y="1073150"/>
          <p14:tracePt t="114573" x="1631950" y="1035050"/>
          <p14:tracePt t="114590" x="1701800" y="1016000"/>
          <p14:tracePt t="114607" x="1778000" y="990600"/>
          <p14:tracePt t="114623" x="1803400" y="990600"/>
          <p14:tracePt t="114640" x="1841500" y="990600"/>
          <p14:tracePt t="114656" x="1905000" y="990600"/>
          <p14:tracePt t="114673" x="1987550" y="990600"/>
          <p14:tracePt t="114690" x="2038350" y="990600"/>
          <p14:tracePt t="114706" x="2070100" y="990600"/>
          <p14:tracePt t="114723" x="2089150" y="990600"/>
          <p14:tracePt t="114783" x="2127250" y="1016000"/>
          <p14:tracePt t="114791" x="2165350" y="1047750"/>
          <p14:tracePt t="114799" x="2197100" y="1066800"/>
          <p14:tracePt t="114807" x="2216150" y="1085850"/>
          <p14:tracePt t="114823" x="2260600" y="1117600"/>
          <p14:tracePt t="114840" x="2324100" y="1155700"/>
          <p14:tracePt t="114857" x="2355850" y="1206500"/>
          <p14:tracePt t="114873" x="2393950" y="1257300"/>
          <p14:tracePt t="114890" x="2432050" y="1308100"/>
          <p14:tracePt t="114906" x="2470150" y="1352550"/>
          <p14:tracePt t="114923" x="2495550" y="1397000"/>
          <p14:tracePt t="114940" x="2514600" y="1435100"/>
          <p14:tracePt t="114957" x="2533650" y="1473200"/>
          <p14:tracePt t="114973" x="2552700" y="1530350"/>
          <p14:tracePt t="114990" x="2571750" y="1581150"/>
          <p14:tracePt t="114990" x="2571750" y="1593850"/>
          <p14:tracePt t="115007" x="2584450" y="1631950"/>
          <p14:tracePt t="115023" x="2616200" y="1695450"/>
          <p14:tracePt t="115040" x="2641600" y="1765300"/>
          <p14:tracePt t="115057" x="2660650" y="1803400"/>
          <p14:tracePt t="115073" x="2667000" y="1847850"/>
          <p14:tracePt t="115090" x="2679700" y="1898650"/>
          <p14:tracePt t="115107" x="2679700" y="1936750"/>
          <p14:tracePt t="115123" x="2679700" y="1993900"/>
          <p14:tracePt t="115140" x="2679700" y="2051050"/>
          <p14:tracePt t="115156" x="2679700" y="2114550"/>
          <p14:tracePt t="115173" x="2679700" y="2159000"/>
          <p14:tracePt t="115190" x="2673350" y="2184400"/>
          <p14:tracePt t="115191" x="2673350" y="2197100"/>
          <p14:tracePt t="115207" x="2654300" y="2235200"/>
          <p14:tracePt t="115223" x="2635250" y="2266950"/>
          <p14:tracePt t="115240" x="2603500" y="2298700"/>
          <p14:tracePt t="115256" x="2571750" y="2330450"/>
          <p14:tracePt t="115273" x="2540000" y="2349500"/>
          <p14:tracePt t="115290" x="2514600" y="2368550"/>
          <p14:tracePt t="115307" x="2482850" y="2393950"/>
          <p14:tracePt t="115323" x="2438400" y="2413000"/>
          <p14:tracePt t="115340" x="2374900" y="2438400"/>
          <p14:tracePt t="115357" x="2311400" y="2451100"/>
          <p14:tracePt t="115373" x="2235200" y="2470150"/>
          <p14:tracePt t="115390" x="2197100" y="2489200"/>
          <p14:tracePt t="115391" x="2165350" y="2495550"/>
          <p14:tracePt t="115407" x="2127250" y="2495550"/>
          <p14:tracePt t="115423" x="2076450" y="2501900"/>
          <p14:tracePt t="115440" x="2051050" y="2501900"/>
          <p14:tracePt t="115456" x="2032000" y="2514600"/>
          <p14:tracePt t="115473" x="2025650" y="2514600"/>
          <p14:tracePt t="115567" x="0" y="0"/>
        </p14:tracePtLst>
        <p14:tracePtLst>
          <p14:tracePt t="118887" x="1168400" y="1168400"/>
          <p14:tracePt t="119031" x="1206500" y="1168400"/>
          <p14:tracePt t="119039" x="1257300" y="1168400"/>
          <p14:tracePt t="119047" x="1308100" y="1168400"/>
          <p14:tracePt t="119056" x="1384300" y="1168400"/>
          <p14:tracePt t="119073" x="1555750" y="1168400"/>
          <p14:tracePt t="119090" x="1739900" y="1168400"/>
          <p14:tracePt t="119106" x="1924050" y="1168400"/>
          <p14:tracePt t="119123" x="2082800" y="1168400"/>
          <p14:tracePt t="119140" x="2209800" y="1168400"/>
          <p14:tracePt t="119156" x="2286000" y="1168400"/>
          <p14:tracePt t="119173" x="2330450" y="1149350"/>
          <p14:tracePt t="119190" x="2362200" y="1149350"/>
          <p14:tracePt t="119192" x="2374900" y="1149350"/>
          <p14:tracePt t="119207" x="2413000" y="1143000"/>
          <p14:tracePt t="119223" x="2457450" y="1130300"/>
          <p14:tracePt t="119240" x="2489200" y="1130300"/>
          <p14:tracePt t="119256" x="2540000" y="1123950"/>
          <p14:tracePt t="119273" x="2590800" y="1123950"/>
          <p14:tracePt t="119290" x="2641600" y="1123950"/>
          <p14:tracePt t="119306" x="2667000" y="1123950"/>
          <p14:tracePt t="119324" x="2679700" y="1123950"/>
          <p14:tracePt t="119479" x="2679700" y="1155700"/>
          <p14:tracePt t="119487" x="2679700" y="1225550"/>
          <p14:tracePt t="119495" x="2679700" y="1295400"/>
          <p14:tracePt t="119506" x="2667000" y="1365250"/>
          <p14:tracePt t="119523" x="2660650" y="1479550"/>
          <p14:tracePt t="119540" x="2660650" y="1593850"/>
          <p14:tracePt t="119557" x="2660650" y="1682750"/>
          <p14:tracePt t="119573" x="2660650" y="1771650"/>
          <p14:tracePt t="119590" x="2654300" y="1866900"/>
          <p14:tracePt t="119590" x="2654300" y="1924050"/>
          <p14:tracePt t="119607" x="2654300" y="2044700"/>
          <p14:tracePt t="119623" x="2654300" y="2159000"/>
          <p14:tracePt t="119640" x="2635250" y="2241550"/>
          <p14:tracePt t="119657" x="2635250" y="2286000"/>
          <p14:tracePt t="119673" x="2635250" y="2330450"/>
          <p14:tracePt t="119690" x="2635250" y="2374900"/>
          <p14:tracePt t="119706" x="2628900" y="2419350"/>
          <p14:tracePt t="119724" x="2622550" y="2451100"/>
          <p14:tracePt t="119740" x="2616200" y="2476500"/>
          <p14:tracePt t="119757" x="2616200" y="2501900"/>
          <p14:tracePt t="119841" x="2609850" y="2501900"/>
          <p14:tracePt t="119919" x="2597150" y="2508250"/>
          <p14:tracePt t="119928" x="2565400" y="2520950"/>
          <p14:tracePt t="119936" x="2533650" y="2527300"/>
          <p14:tracePt t="119944" x="2501900" y="2527300"/>
          <p14:tracePt t="119957" x="2451100" y="2527300"/>
          <p14:tracePt t="119973" x="2343150" y="2552700"/>
          <p14:tracePt t="119990" x="2235200" y="2559050"/>
          <p14:tracePt t="120007" x="2133600" y="2565400"/>
          <p14:tracePt t="120023" x="2089150" y="2565400"/>
          <p14:tracePt t="120040" x="2051050" y="2565400"/>
          <p14:tracePt t="120056" x="2012950" y="2565400"/>
          <p14:tracePt t="120073" x="1962150" y="2565400"/>
          <p14:tracePt t="120090" x="1885950" y="2565400"/>
          <p14:tracePt t="120107" x="1809750" y="2565400"/>
          <p14:tracePt t="120123" x="1720850" y="2565400"/>
          <p14:tracePt t="120140" x="1619250" y="2565400"/>
          <p14:tracePt t="120156" x="1555750" y="2565400"/>
          <p14:tracePt t="120173" x="1492250" y="2565400"/>
          <p14:tracePt t="120190" x="1428750" y="2571750"/>
          <p14:tracePt t="120207" x="1384300" y="2578100"/>
          <p14:tracePt t="120223" x="1371600" y="2578100"/>
          <p14:tracePt t="120240" x="1352550" y="2578100"/>
          <p14:tracePt t="120256" x="1314450" y="2578100"/>
          <p14:tracePt t="120273" x="1282700" y="2571750"/>
          <p14:tracePt t="120290" x="1257300" y="2571750"/>
          <p14:tracePt t="120307" x="1238250" y="2559050"/>
          <p14:tracePt t="120351" x="1238250" y="2552700"/>
          <p14:tracePt t="120439" x="1244600" y="2533650"/>
          <p14:tracePt t="120447" x="1244600" y="2489200"/>
          <p14:tracePt t="120457" x="1244600" y="2451100"/>
          <p14:tracePt t="120473" x="1257300" y="2343150"/>
          <p14:tracePt t="120490" x="1276350" y="2247900"/>
          <p14:tracePt t="120506" x="1295400" y="2152650"/>
          <p14:tracePt t="120523" x="1314450" y="2038350"/>
          <p14:tracePt t="120540" x="1333500" y="1943100"/>
          <p14:tracePt t="120557" x="1346200" y="1822450"/>
          <p14:tracePt t="120573" x="1365250" y="1701800"/>
          <p14:tracePt t="120576" x="1371600" y="1651000"/>
          <p14:tracePt t="120590" x="1390650" y="1600200"/>
          <p14:tracePt t="120607" x="1403350" y="1473200"/>
          <p14:tracePt t="120623" x="1403350" y="1390650"/>
          <p14:tracePt t="120640" x="1403350" y="1320800"/>
          <p14:tracePt t="120657" x="1403350" y="1250950"/>
          <p14:tracePt t="120673" x="1403350" y="1193800"/>
          <p14:tracePt t="120690" x="1403350" y="1149350"/>
          <p14:tracePt t="120707" x="1403350" y="1111250"/>
          <p14:tracePt t="120723" x="1390650" y="1079500"/>
          <p14:tracePt t="120740" x="1377950" y="1054100"/>
          <p14:tracePt t="120757" x="1377950" y="1047750"/>
          <p14:tracePt t="120952" x="1416050" y="1041400"/>
          <p14:tracePt t="120962" x="1473200" y="1035050"/>
          <p14:tracePt t="120973" x="1536700" y="1016000"/>
          <p14:tracePt t="120990" x="1682750" y="1009650"/>
          <p14:tracePt t="121007" x="1885950" y="1009650"/>
          <p14:tracePt t="121023" x="1955800" y="1009650"/>
          <p14:tracePt t="121040" x="1981200" y="1009650"/>
          <p14:tracePt t="121056" x="2025650" y="1022350"/>
          <p14:tracePt t="121073" x="2070100" y="1022350"/>
          <p14:tracePt t="121090" x="2127250" y="1041400"/>
          <p14:tracePt t="121107" x="2209800" y="1041400"/>
          <p14:tracePt t="121123" x="2292350" y="1054100"/>
          <p14:tracePt t="121140" x="2381250" y="1066800"/>
          <p14:tracePt t="121156" x="2438400" y="1073150"/>
          <p14:tracePt t="121173" x="2463800" y="1079500"/>
          <p14:tracePt t="121190" x="2476500" y="1079500"/>
          <p14:tracePt t="121207" x="2482850" y="1085850"/>
          <p14:tracePt t="121223" x="2489200" y="1092200"/>
          <p14:tracePt t="121240" x="2508250" y="1098550"/>
          <p14:tracePt t="121256" x="2520950" y="1104900"/>
          <p14:tracePt t="121327" x="2527300" y="1104900"/>
          <p14:tracePt t="121335" x="2533650" y="1149350"/>
          <p14:tracePt t="121343" x="2546350" y="1174750"/>
          <p14:tracePt t="121357" x="2552700" y="1219200"/>
          <p14:tracePt t="121373" x="2578100" y="1276350"/>
          <p14:tracePt t="121391" x="2603500" y="1358900"/>
          <p14:tracePt t="121407" x="2616200" y="1441450"/>
          <p14:tracePt t="121423" x="2635250" y="1536700"/>
          <p14:tracePt t="121440" x="2647950" y="1657350"/>
          <p14:tracePt t="121456" x="2654300" y="1752600"/>
          <p14:tracePt t="121473" x="2667000" y="1816100"/>
          <p14:tracePt t="121490" x="2667000" y="1866900"/>
          <p14:tracePt t="121506" x="2667000" y="1917700"/>
          <p14:tracePt t="121523" x="2667000" y="1968500"/>
          <p14:tracePt t="121540" x="2667000" y="2051050"/>
          <p14:tracePt t="121557" x="2667000" y="2114550"/>
          <p14:tracePt t="121573" x="2667000" y="2178050"/>
          <p14:tracePt t="121590" x="2667000" y="2216150"/>
          <p14:tracePt t="121591" x="2667000" y="2235200"/>
          <p14:tracePt t="121607" x="2660650" y="2273300"/>
          <p14:tracePt t="121623" x="2654300" y="2311400"/>
          <p14:tracePt t="121640" x="2641600" y="2343150"/>
          <p14:tracePt t="121656" x="2635250" y="2368550"/>
          <p14:tracePt t="121673" x="2635250" y="2400300"/>
          <p14:tracePt t="121690" x="2616200" y="2432050"/>
          <p14:tracePt t="121775" x="2609850" y="2444750"/>
          <p14:tracePt t="121898" x="2590800" y="2457450"/>
          <p14:tracePt t="121904" x="2546350" y="2470150"/>
          <p14:tracePt t="121913" x="2489200" y="2482850"/>
          <p14:tracePt t="121923" x="2438400" y="2482850"/>
          <p14:tracePt t="121940" x="2311400" y="2495550"/>
          <p14:tracePt t="121957" x="2203450" y="2501900"/>
          <p14:tracePt t="121973" x="2095500" y="2527300"/>
          <p14:tracePt t="121990" x="2038350" y="2533650"/>
          <p14:tracePt t="121991" x="2019300" y="2533650"/>
          <p14:tracePt t="122007" x="1981200" y="2533650"/>
          <p14:tracePt t="122023" x="1936750" y="2533650"/>
          <p14:tracePt t="122040" x="1873250" y="2533650"/>
          <p14:tracePt t="122057" x="1790700" y="2533650"/>
          <p14:tracePt t="122073" x="1720850" y="2533650"/>
          <p14:tracePt t="122090" x="1676400" y="2533650"/>
          <p14:tracePt t="122107" x="1644650" y="2533650"/>
          <p14:tracePt t="122123" x="1606550" y="2533650"/>
          <p14:tracePt t="122140" x="1574800" y="2533650"/>
          <p14:tracePt t="122157" x="1536700" y="2533650"/>
          <p14:tracePt t="122173" x="1504950" y="2533650"/>
          <p14:tracePt t="122190" x="1473200" y="2533650"/>
          <p14:tracePt t="122192" x="1460500" y="2533650"/>
          <p14:tracePt t="122207" x="1416050" y="2533650"/>
          <p14:tracePt t="122223" x="1365250" y="2533650"/>
          <p14:tracePt t="122240" x="1320800" y="2533650"/>
          <p14:tracePt t="122257" x="1289050" y="2533650"/>
          <p14:tracePt t="122273" x="1282700" y="2533650"/>
          <p14:tracePt t="122343" x="1276350" y="2533650"/>
          <p14:tracePt t="122415" x="1276350" y="2527300"/>
          <p14:tracePt t="122423" x="1276350" y="2520950"/>
          <p14:tracePt t="122431" x="1276350" y="2482850"/>
          <p14:tracePt t="122440" x="1276350" y="2438400"/>
          <p14:tracePt t="122457" x="1257300" y="2317750"/>
          <p14:tracePt t="122473" x="1244600" y="2184400"/>
          <p14:tracePt t="122490" x="1231900" y="2038350"/>
          <p14:tracePt t="122507" x="1231900" y="1892300"/>
          <p14:tracePt t="122524" x="1231900" y="1733550"/>
          <p14:tracePt t="122540" x="1231900" y="1600200"/>
          <p14:tracePt t="122556" x="1231900" y="1504950"/>
          <p14:tracePt t="122573" x="1231900" y="1447800"/>
          <p14:tracePt t="122590" x="1231900" y="1403350"/>
          <p14:tracePt t="122591" x="1231900" y="1390650"/>
          <p14:tracePt t="122607" x="1231900" y="1377950"/>
          <p14:tracePt t="122655" x="0" y="0"/>
        </p14:tracePtLst>
        <p14:tracePtLst>
          <p14:tracePt t="123082" x="1943100" y="1212850"/>
          <p14:tracePt t="123089" x="1892300" y="1206500"/>
          <p14:tracePt t="123107" x="1778000" y="1181100"/>
          <p14:tracePt t="123123" x="1682750" y="1174750"/>
          <p14:tracePt t="123140" x="1625600" y="1174750"/>
          <p14:tracePt t="123157" x="1587500" y="1174750"/>
          <p14:tracePt t="123174" x="1555750" y="1174750"/>
          <p14:tracePt t="123175" x="1536700" y="1187450"/>
          <p14:tracePt t="123190" x="1517650" y="1193800"/>
          <p14:tracePt t="123207" x="1460500" y="1231900"/>
          <p14:tracePt t="123223" x="1416050" y="1250950"/>
          <p14:tracePt t="123240" x="1365250" y="1295400"/>
          <p14:tracePt t="123256" x="1320800" y="1333500"/>
          <p14:tracePt t="123273" x="1282700" y="1390650"/>
          <p14:tracePt t="123290" x="1238250" y="1479550"/>
          <p14:tracePt t="123307" x="1187450" y="1587500"/>
          <p14:tracePt t="123323" x="1155700" y="1663700"/>
          <p14:tracePt t="123340" x="1143000" y="1739900"/>
          <p14:tracePt t="123357" x="1130300" y="1809750"/>
          <p14:tracePt t="123373" x="1130300" y="1866900"/>
          <p14:tracePt t="123390" x="1130300" y="1949450"/>
          <p14:tracePt t="123407" x="1130300" y="2089150"/>
          <p14:tracePt t="123423" x="1130300" y="2184400"/>
          <p14:tracePt t="123440" x="1143000" y="2273300"/>
          <p14:tracePt t="123457" x="1174750" y="2362200"/>
          <p14:tracePt t="123473" x="1219200" y="2432050"/>
          <p14:tracePt t="123490" x="1270000" y="2501900"/>
          <p14:tracePt t="123506" x="1308100" y="2540000"/>
          <p14:tracePt t="123524" x="1339850" y="2578100"/>
          <p14:tracePt t="123540" x="1409700" y="2635250"/>
          <p14:tracePt t="123557" x="1492250" y="2679700"/>
          <p14:tracePt t="123573" x="1606550" y="2717800"/>
          <p14:tracePt t="123590" x="1695450" y="2736850"/>
          <p14:tracePt t="123607" x="1784350" y="2743200"/>
          <p14:tracePt t="123623" x="1822450" y="2755900"/>
          <p14:tracePt t="123640" x="1866900" y="2755900"/>
          <p14:tracePt t="123657" x="1955800" y="2755900"/>
          <p14:tracePt t="123673" x="2076450" y="2749550"/>
          <p14:tracePt t="123690" x="2235200" y="2692400"/>
          <p14:tracePt t="123707" x="2324100" y="2654300"/>
          <p14:tracePt t="123723" x="2374900" y="2622550"/>
          <p14:tracePt t="123740" x="2400300" y="2603500"/>
          <p14:tracePt t="123757" x="2432050" y="2571750"/>
          <p14:tracePt t="123773" x="2489200" y="2514600"/>
          <p14:tracePt t="123790" x="2584450" y="2406650"/>
          <p14:tracePt t="123807" x="2698750" y="2228850"/>
          <p14:tracePt t="123823" x="2730500" y="2133600"/>
          <p14:tracePt t="123840" x="2749550" y="2057400"/>
          <p14:tracePt t="123856" x="2755900" y="2006600"/>
          <p14:tracePt t="123873" x="2762250" y="1968500"/>
          <p14:tracePt t="123890" x="2762250" y="1898650"/>
          <p14:tracePt t="123906" x="2749550" y="1816100"/>
          <p14:tracePt t="123923" x="2717800" y="1727200"/>
          <p14:tracePt t="123940" x="2686050" y="1670050"/>
          <p14:tracePt t="123957" x="2673350" y="1631950"/>
          <p14:tracePt t="123973" x="2647950" y="1593850"/>
          <p14:tracePt t="123975" x="2641600" y="1574800"/>
          <p14:tracePt t="123990" x="2628900" y="1562100"/>
          <p14:tracePt t="124007" x="2584450" y="1511300"/>
          <p14:tracePt t="124023" x="2527300" y="1479550"/>
          <p14:tracePt t="124040" x="2425700" y="1441450"/>
          <p14:tracePt t="124056" x="2279650" y="1409700"/>
          <p14:tracePt t="124073" x="2101850" y="1371600"/>
          <p14:tracePt t="124090" x="1949450" y="1333500"/>
          <p14:tracePt t="124107" x="1822450" y="1308100"/>
          <p14:tracePt t="124123" x="1720850" y="1308100"/>
          <p14:tracePt t="124140" x="1625600" y="1308100"/>
          <p14:tracePt t="124157" x="1574800" y="1308100"/>
          <p14:tracePt t="124173" x="1555750" y="1308100"/>
          <p14:tracePt t="124215" x="0" y="0"/>
        </p14:tracePtLst>
        <p14:tracePtLst>
          <p14:tracePt t="134911" x="1536700" y="3092450"/>
          <p14:tracePt t="135287" x="0" y="0"/>
        </p14:tracePtLst>
        <p14:tracePtLst>
          <p14:tracePt t="136079" x="1873250" y="3098800"/>
          <p14:tracePt t="136231" x="0" y="0"/>
        </p14:tracePtLst>
        <p14:tracePtLst>
          <p14:tracePt t="137576" x="1612900" y="3295650"/>
          <p14:tracePt t="137719" x="0" y="0"/>
        </p14:tracePtLst>
        <p14:tracePtLst>
          <p14:tracePt t="138162" x="1930400" y="3251200"/>
          <p14:tracePt t="138295" x="0" y="0"/>
        </p14:tracePtLst>
        <p14:tracePtLst>
          <p14:tracePt t="144152" x="2362200" y="2990850"/>
          <p14:tracePt t="144320" x="2343150" y="2997200"/>
          <p14:tracePt t="144328" x="2317750" y="2997200"/>
          <p14:tracePt t="144340" x="2286000" y="2997200"/>
          <p14:tracePt t="144357" x="2190750" y="2984500"/>
          <p14:tracePt t="144373" x="2082800" y="2965450"/>
          <p14:tracePt t="144374" x="2032000" y="2959100"/>
          <p14:tracePt t="144390" x="2000250" y="2959100"/>
          <p14:tracePt t="144391" x="1962150" y="2952750"/>
          <p14:tracePt t="144407" x="1924050" y="2946400"/>
          <p14:tracePt t="144423" x="1905000" y="2946400"/>
          <p14:tracePt t="144440" x="1885950" y="2940050"/>
          <p14:tracePt t="144457" x="1860550" y="2940050"/>
          <p14:tracePt t="144473" x="1797050" y="2940050"/>
          <p14:tracePt t="144490" x="1720850" y="2940050"/>
          <p14:tracePt t="144507" x="1644650" y="2940050"/>
          <p14:tracePt t="144524" x="1568450" y="2940050"/>
          <p14:tracePt t="144540" x="1517650" y="2940050"/>
          <p14:tracePt t="144557" x="1466850" y="2940050"/>
          <p14:tracePt t="144573" x="1441450" y="2946400"/>
          <p14:tracePt t="144591" x="1397000" y="2971800"/>
          <p14:tracePt t="144607" x="1384300" y="2984500"/>
          <p14:tracePt t="144623" x="1377950" y="3009900"/>
          <p14:tracePt t="144640" x="1365250" y="3028950"/>
          <p14:tracePt t="144657" x="1358900" y="3079750"/>
          <p14:tracePt t="144673" x="1346200" y="3117850"/>
          <p14:tracePt t="144690" x="1346200" y="3143250"/>
          <p14:tracePt t="144707" x="1346200" y="3168650"/>
          <p14:tracePt t="144723" x="1346200" y="3194050"/>
          <p14:tracePt t="144740" x="1377950" y="3244850"/>
          <p14:tracePt t="144757" x="1403350" y="3282950"/>
          <p14:tracePt t="144773" x="1454150" y="3359150"/>
          <p14:tracePt t="144790" x="1524000" y="3429000"/>
          <p14:tracePt t="144791" x="1568450" y="3467100"/>
          <p14:tracePt t="144807" x="1663700" y="3530600"/>
          <p14:tracePt t="144823" x="1771650" y="3568700"/>
          <p14:tracePt t="144840" x="1898650" y="3625850"/>
          <p14:tracePt t="144857" x="2006600" y="3644900"/>
          <p14:tracePt t="144873" x="2120900" y="3663950"/>
          <p14:tracePt t="144890" x="2197100" y="3670300"/>
          <p14:tracePt t="144907" x="2266950" y="3676650"/>
          <p14:tracePt t="144923" x="2305050" y="3676650"/>
          <p14:tracePt t="144940" x="2355850" y="3670300"/>
          <p14:tracePt t="144957" x="2393950" y="3651250"/>
          <p14:tracePt t="144973" x="2432050" y="3638550"/>
          <p14:tracePt t="144990" x="2457450" y="3619500"/>
          <p14:tracePt t="144991" x="2463800" y="3613150"/>
          <p14:tracePt t="145007" x="2470150" y="3587750"/>
          <p14:tracePt t="145023" x="2476500" y="3543300"/>
          <p14:tracePt t="145040" x="2482850" y="3498850"/>
          <p14:tracePt t="145056" x="2495550" y="3467100"/>
          <p14:tracePt t="145073" x="2495550" y="3429000"/>
          <p14:tracePt t="145090" x="2495550" y="3390900"/>
          <p14:tracePt t="145107" x="2482850" y="3340100"/>
          <p14:tracePt t="145123" x="2438400" y="3276600"/>
          <p14:tracePt t="145140" x="2368550" y="3213100"/>
          <p14:tracePt t="145157" x="2279650" y="3162300"/>
          <p14:tracePt t="145173" x="2184400" y="3124200"/>
          <p14:tracePt t="145190" x="2076450" y="3098800"/>
          <p14:tracePt t="145192" x="2051050" y="3092450"/>
          <p14:tracePt t="145207" x="1993900" y="3086100"/>
          <p14:tracePt t="145223" x="1974850" y="3079750"/>
          <p14:tracePt t="145263" x="0" y="0"/>
        </p14:tracePtLst>
        <p14:tracePtLst>
          <p14:tracePt t="145647" x="2622550" y="2235200"/>
          <p14:tracePt t="145704" x="2641600" y="2216150"/>
          <p14:tracePt t="145711" x="2698750" y="2190750"/>
          <p14:tracePt t="145723" x="2794000" y="2165350"/>
          <p14:tracePt t="145740" x="3041650" y="2101850"/>
          <p14:tracePt t="145757" x="3308350" y="2044700"/>
          <p14:tracePt t="145773" x="3536950" y="2000250"/>
          <p14:tracePt t="145790" x="3663950" y="1974850"/>
          <p14:tracePt t="145791" x="3708400" y="1974850"/>
          <p14:tracePt t="145807" x="3784600" y="1974850"/>
          <p14:tracePt t="145823" x="3829050" y="1974850"/>
          <p14:tracePt t="145840" x="3854450" y="1974850"/>
          <p14:tracePt t="145911" x="0" y="0"/>
        </p14:tracePtLst>
        <p14:tracePtLst>
          <p14:tracePt t="146696" x="5651500" y="2927350"/>
          <p14:tracePt t="146703" x="5632450" y="2927350"/>
          <p14:tracePt t="146711" x="5607050" y="2927350"/>
          <p14:tracePt t="146723" x="5588000" y="2921000"/>
          <p14:tracePt t="146740" x="5543550" y="2921000"/>
          <p14:tracePt t="146757" x="5467350" y="2921000"/>
          <p14:tracePt t="146773" x="5372100" y="2921000"/>
          <p14:tracePt t="146790" x="5257800" y="2921000"/>
          <p14:tracePt t="146807" x="5137150" y="2921000"/>
          <p14:tracePt t="146823" x="5073650" y="2921000"/>
          <p14:tracePt t="146840" x="4997450" y="2921000"/>
          <p14:tracePt t="146856" x="4933950" y="2921000"/>
          <p14:tracePt t="146873" x="4832350" y="2921000"/>
          <p14:tracePt t="146890" x="4737100" y="2921000"/>
          <p14:tracePt t="146907" x="4641850" y="2946400"/>
          <p14:tracePt t="146923" x="4572000" y="2978150"/>
          <p14:tracePt t="146940" x="4514850" y="2997200"/>
          <p14:tracePt t="146957" x="4495800" y="2997200"/>
          <p14:tracePt t="146973" x="4470400" y="3009900"/>
          <p14:tracePt t="146990" x="4451350" y="3028950"/>
          <p14:tracePt t="147007" x="4419600" y="3060700"/>
          <p14:tracePt t="147023" x="4406900" y="3079750"/>
          <p14:tracePt t="147040" x="4406900" y="3105150"/>
          <p14:tracePt t="147056" x="4406900" y="3130550"/>
          <p14:tracePt t="147073" x="4406900" y="3162300"/>
          <p14:tracePt t="147090" x="4406900" y="3181350"/>
          <p14:tracePt t="147107" x="4425950" y="3232150"/>
          <p14:tracePt t="147123" x="4451350" y="3276600"/>
          <p14:tracePt t="147140" x="4495800" y="3314700"/>
          <p14:tracePt t="147156" x="4559300" y="3359150"/>
          <p14:tracePt t="147173" x="4648200" y="3403600"/>
          <p14:tracePt t="147174" x="4711700" y="3422650"/>
          <p14:tracePt t="147190" x="4787900" y="3454400"/>
          <p14:tracePt t="147191" x="4864100" y="3473450"/>
          <p14:tracePt t="147207" x="5041900" y="3524250"/>
          <p14:tracePt t="147223" x="5257800" y="3594100"/>
          <p14:tracePt t="147240" x="5461000" y="3644900"/>
          <p14:tracePt t="147256" x="5676900" y="3689350"/>
          <p14:tracePt t="147273" x="5848350" y="3714750"/>
          <p14:tracePt t="147290" x="6007100" y="3727450"/>
          <p14:tracePt t="147306" x="6146800" y="3727450"/>
          <p14:tracePt t="147323" x="6286500" y="3727450"/>
          <p14:tracePt t="147340" x="6445250" y="3727450"/>
          <p14:tracePt t="147356" x="6591300" y="3727450"/>
          <p14:tracePt t="147373" x="6692900" y="3727450"/>
          <p14:tracePt t="147375" x="6737350" y="3714750"/>
          <p14:tracePt t="147390" x="6781800" y="3708400"/>
          <p14:tracePt t="147407" x="6870700" y="3683000"/>
          <p14:tracePt t="147423" x="6902450" y="3657600"/>
          <p14:tracePt t="147440" x="6921500" y="3638550"/>
          <p14:tracePt t="147457" x="6927850" y="3613150"/>
          <p14:tracePt t="147473" x="6927850" y="3600450"/>
          <p14:tracePt t="147490" x="6927850" y="3594100"/>
          <p14:tracePt t="147559" x="0" y="0"/>
        </p14:tracePtLst>
        <p14:tracePtLst>
          <p14:tracePt t="150210" x="5543550" y="3187700"/>
          <p14:tracePt t="150327" x="0" y="0"/>
        </p14:tracePtLst>
        <p14:tracePtLst>
          <p14:tracePt t="150816" x="5715000" y="3111500"/>
          <p14:tracePt t="150919" x="0" y="0"/>
        </p14:tracePtLst>
        <p14:tracePtLst>
          <p14:tracePt t="151626" x="6165850" y="2952750"/>
          <p14:tracePt t="151649" x="6159500" y="2952750"/>
          <p14:tracePt t="151855" x="6146800" y="2952750"/>
          <p14:tracePt t="151863" x="6134100" y="2952750"/>
          <p14:tracePt t="151873" x="6108700" y="2952750"/>
          <p14:tracePt t="151890" x="6070600" y="2959100"/>
          <p14:tracePt t="151907" x="6038850" y="2971800"/>
          <p14:tracePt t="151923" x="6032500" y="2978150"/>
          <p14:tracePt t="152007" x="6032500" y="2984500"/>
          <p14:tracePt t="152063" x="6038850" y="2984500"/>
          <p14:tracePt t="152079" x="6051550" y="2997200"/>
          <p14:tracePt t="152104" x="6057900" y="2997200"/>
          <p14:tracePt t="152111" x="6064250" y="2997200"/>
          <p14:tracePt t="152135" x="6070600" y="3003550"/>
          <p14:tracePt t="152160" x="6076950" y="3003550"/>
          <p14:tracePt t="152175" x="6083300" y="3009900"/>
          <p14:tracePt t="152183" x="6096000" y="3009900"/>
          <p14:tracePt t="152191" x="6102350" y="3016250"/>
          <p14:tracePt t="152207" x="6108700" y="3016250"/>
          <p14:tracePt t="152223" x="6115050" y="3016250"/>
          <p14:tracePt t="152240" x="6121400" y="3022600"/>
          <p14:tracePt t="152312" x="6134100" y="3022600"/>
          <p14:tracePt t="152328" x="6140450" y="3022600"/>
          <p14:tracePt t="152335" x="6140450" y="3016250"/>
          <p14:tracePt t="152343" x="6146800" y="3003550"/>
          <p14:tracePt t="152357" x="6146800" y="2997200"/>
          <p14:tracePt t="152373" x="6153150" y="2984500"/>
          <p14:tracePt t="152455" x="6153150" y="2978150"/>
          <p14:tracePt t="152471" x="6146800" y="2978150"/>
          <p14:tracePt t="152479" x="6140450" y="2978150"/>
          <p14:tracePt t="152490" x="6140450" y="2971800"/>
          <p14:tracePt t="152506" x="6115050" y="2959100"/>
          <p14:tracePt t="152523" x="6108700" y="2952750"/>
          <p14:tracePt t="152540" x="6083300" y="2946400"/>
          <p14:tracePt t="152557" x="6057900" y="2946400"/>
          <p14:tracePt t="152573" x="6038850" y="2946400"/>
          <p14:tracePt t="152590" x="6026150" y="2946400"/>
          <p14:tracePt t="152591" x="6019800" y="2946400"/>
          <p14:tracePt t="152607" x="6013450" y="2946400"/>
          <p14:tracePt t="152679" x="6013450" y="2952750"/>
          <p14:tracePt t="152687" x="6007100" y="2959100"/>
          <p14:tracePt t="152695" x="6007100" y="2978150"/>
          <p14:tracePt t="152707" x="6007100" y="2990850"/>
          <p14:tracePt t="152723" x="6007100" y="2997200"/>
          <p14:tracePt t="152740" x="6007100" y="3009900"/>
          <p14:tracePt t="152756" x="6007100" y="3022600"/>
          <p14:tracePt t="152775" x="6013450" y="3022600"/>
          <p14:tracePt t="152790" x="6019800" y="3022600"/>
          <p14:tracePt t="152807" x="6038850" y="3041650"/>
          <p14:tracePt t="152823" x="6057900" y="3048000"/>
          <p14:tracePt t="152840" x="6076950" y="3048000"/>
          <p14:tracePt t="152857" x="6102350" y="3048000"/>
          <p14:tracePt t="152873" x="6127750" y="3048000"/>
          <p14:tracePt t="152890" x="6140450" y="3035300"/>
          <p14:tracePt t="152907" x="6153150" y="3016250"/>
          <p14:tracePt t="152923" x="6159500" y="2997200"/>
          <p14:tracePt t="152940" x="6165850" y="2978150"/>
          <p14:tracePt t="152957" x="6165850" y="2965450"/>
          <p14:tracePt t="152973" x="6172200" y="2952750"/>
          <p14:tracePt t="152990" x="6172200" y="2933700"/>
          <p14:tracePt t="153007" x="6172200" y="2921000"/>
          <p14:tracePt t="153073" x="6165850" y="2914650"/>
          <p14:tracePt t="153080" x="6146800" y="2914650"/>
          <p14:tracePt t="153090" x="6127750" y="2914650"/>
          <p14:tracePt t="153107" x="6089650" y="2921000"/>
          <p14:tracePt t="153123" x="6057900" y="2940050"/>
          <p14:tracePt t="153140" x="6045200" y="2946400"/>
          <p14:tracePt t="153157" x="6038850" y="2959100"/>
          <p14:tracePt t="153174" x="6026150" y="2978150"/>
          <p14:tracePt t="153190" x="6026150" y="2997200"/>
          <p14:tracePt t="153207" x="6026150" y="3022600"/>
          <p14:tracePt t="153239" x="6026150" y="3028950"/>
          <p14:tracePt t="153247" x="6026150" y="3035300"/>
          <p14:tracePt t="153256" x="6026150" y="3041650"/>
          <p14:tracePt t="153273" x="6032500" y="3041650"/>
          <p14:tracePt t="153290" x="6038850" y="3048000"/>
          <p14:tracePt t="153307" x="6057900" y="3048000"/>
          <p14:tracePt t="153323" x="6064250" y="3048000"/>
          <p14:tracePt t="153340" x="6089650" y="3048000"/>
          <p14:tracePt t="153357" x="6121400" y="3041650"/>
          <p14:tracePt t="153373" x="6134100" y="3022600"/>
          <p14:tracePt t="153390" x="6153150" y="2997200"/>
          <p14:tracePt t="153407" x="6153150" y="2978150"/>
          <p14:tracePt t="153423" x="6153150" y="2971800"/>
          <p14:tracePt t="153520" x="6146800" y="2971800"/>
          <p14:tracePt t="153527" x="6140450" y="2971800"/>
          <p14:tracePt t="153535" x="6127750" y="2971800"/>
          <p14:tracePt t="153543" x="6115050" y="2978150"/>
          <p14:tracePt t="153557" x="6108700" y="2978150"/>
          <p14:tracePt t="153573" x="6096000" y="2990850"/>
          <p14:tracePt t="153791" x="0" y="0"/>
        </p14:tracePtLst>
        <p14:tracePtLst>
          <p14:tracePt t="161808" x="6057900" y="2971800"/>
          <p14:tracePt t="161879" x="6057900" y="2978150"/>
          <p14:tracePt t="161887" x="6057900" y="2990850"/>
          <p14:tracePt t="161911" x="6057900" y="2997200"/>
          <p14:tracePt t="161919" x="6057900" y="3003550"/>
          <p14:tracePt t="161928" x="6057900" y="3009900"/>
          <p14:tracePt t="161940" x="6057900" y="3022600"/>
          <p14:tracePt t="161957" x="6064250" y="3054350"/>
          <p14:tracePt t="161973" x="6083300" y="3073400"/>
          <p14:tracePt t="161990" x="6089650" y="3086100"/>
          <p14:tracePt t="161991" x="6096000" y="3086100"/>
          <p14:tracePt t="162007" x="6108700" y="3098800"/>
          <p14:tracePt t="162023" x="6127750" y="3098800"/>
          <p14:tracePt t="162191" x="6134100" y="3098800"/>
          <p14:tracePt t="162208" x="6134100" y="3073400"/>
          <p14:tracePt t="162215" x="6134100" y="3060700"/>
          <p14:tracePt t="162224" x="6134100" y="3054350"/>
          <p14:tracePt t="162240" x="6134100" y="3028950"/>
          <p14:tracePt t="162257" x="6127750" y="3009900"/>
          <p14:tracePt t="162287" x="6121400" y="3003550"/>
          <p14:tracePt t="162295" x="6121400" y="2997200"/>
          <p14:tracePt t="162319" x="6108700" y="2990850"/>
          <p14:tracePt t="162343" x="6102350" y="2990850"/>
          <p14:tracePt t="162351" x="6089650" y="2990850"/>
          <p14:tracePt t="162360" x="6089650" y="2984500"/>
          <p14:tracePt t="162375" x="6083300" y="2984500"/>
          <p14:tracePt t="162472" x="6076950" y="2978150"/>
          <p14:tracePt t="162631" x="6083300" y="2978150"/>
          <p14:tracePt t="162648" x="6089650" y="2978150"/>
          <p14:tracePt t="162657" x="6096000" y="2978150"/>
          <p14:tracePt t="162664" x="6102350" y="2978150"/>
          <p14:tracePt t="162687" x="6108700" y="2978150"/>
          <p14:tracePt t="162703" x="6115050" y="2978150"/>
          <p14:tracePt t="162719" x="6121400" y="2978150"/>
          <p14:tracePt t="162743" x="6134100" y="2978150"/>
          <p14:tracePt t="162767" x="6146800" y="2984500"/>
          <p14:tracePt t="162839" x="6153150" y="2984500"/>
          <p14:tracePt t="162847" x="6165850" y="2990850"/>
          <p14:tracePt t="163311" x="6165850" y="2997200"/>
          <p14:tracePt t="163447" x="0" y="0"/>
        </p14:tracePtLst>
        <p14:tracePtLst>
          <p14:tracePt t="165432" x="5753100" y="2946400"/>
          <p14:tracePt t="165471" x="5759450" y="2946400"/>
          <p14:tracePt t="165503" x="5759450" y="2940050"/>
          <p14:tracePt t="165512" x="5746750" y="2940050"/>
          <p14:tracePt t="165520" x="5715000" y="2940050"/>
          <p14:tracePt t="165528" x="5689600" y="2933700"/>
          <p14:tracePt t="165540" x="5657850" y="2933700"/>
          <p14:tracePt t="165557" x="5562600" y="2921000"/>
          <p14:tracePt t="165573" x="5467350" y="2921000"/>
          <p14:tracePt t="165590" x="5416550" y="2921000"/>
          <p14:tracePt t="165591" x="5397500" y="2921000"/>
          <p14:tracePt t="165607" x="5359400" y="2933700"/>
          <p14:tracePt t="165623" x="5334000" y="2952750"/>
          <p14:tracePt t="165640" x="5308600" y="2971800"/>
          <p14:tracePt t="165657" x="5270500" y="2997200"/>
          <p14:tracePt t="165673" x="5232400" y="3022600"/>
          <p14:tracePt t="165690" x="5194300" y="3048000"/>
          <p14:tracePt t="165707" x="5168900" y="3067050"/>
          <p14:tracePt t="165723" x="5156200" y="3079750"/>
          <p14:tracePt t="165740" x="5156200" y="3098800"/>
          <p14:tracePt t="165757" x="5143500" y="3117850"/>
          <p14:tracePt t="165773" x="5143500" y="3143250"/>
          <p14:tracePt t="165790" x="5137150" y="3175000"/>
          <p14:tracePt t="165791" x="5130800" y="3187700"/>
          <p14:tracePt t="165807" x="5130800" y="3219450"/>
          <p14:tracePt t="165823" x="5130800" y="3244850"/>
          <p14:tracePt t="165840" x="5130800" y="3257550"/>
          <p14:tracePt t="165857" x="5130800" y="3263900"/>
          <p14:tracePt t="165943" x="5130800" y="3276600"/>
          <p14:tracePt t="165951" x="5149850" y="3302000"/>
          <p14:tracePt t="165959" x="5168900" y="3321050"/>
          <p14:tracePt t="165974" x="5187950" y="3327400"/>
          <p14:tracePt t="165990" x="5276850" y="3346450"/>
          <p14:tracePt t="166008" x="5461000" y="3390900"/>
          <p14:tracePt t="166023" x="5575300" y="3422650"/>
          <p14:tracePt t="166040" x="5702300" y="3448050"/>
          <p14:tracePt t="166057" x="5803900" y="3479800"/>
          <p14:tracePt t="166073" x="5905500" y="3486150"/>
          <p14:tracePt t="166090" x="5988050" y="3486150"/>
          <p14:tracePt t="166107" x="6089650" y="3486150"/>
          <p14:tracePt t="166123" x="6184900" y="3486150"/>
          <p14:tracePt t="166140" x="6292850" y="3486150"/>
          <p14:tracePt t="166157" x="6407150" y="3486150"/>
          <p14:tracePt t="166173" x="6489700" y="3486150"/>
          <p14:tracePt t="166190" x="6584950" y="3441700"/>
          <p14:tracePt t="166207" x="6686550" y="3397250"/>
          <p14:tracePt t="166223" x="6743700" y="3371850"/>
          <p14:tracePt t="166240" x="6788150" y="3352800"/>
          <p14:tracePt t="166257" x="6807200" y="3327400"/>
          <p14:tracePt t="166273" x="6826250" y="3302000"/>
          <p14:tracePt t="166290" x="6838950" y="3270250"/>
          <p14:tracePt t="166307" x="6838950" y="3232150"/>
          <p14:tracePt t="166323" x="6838950" y="3213100"/>
          <p14:tracePt t="166340" x="6838950" y="3206750"/>
          <p14:tracePt t="166357" x="6838950" y="3187700"/>
          <p14:tracePt t="166373" x="6832600" y="3162300"/>
          <p14:tracePt t="166390" x="6813550" y="3117850"/>
          <p14:tracePt t="166407" x="6737350" y="3048000"/>
          <p14:tracePt t="166423" x="6642100" y="3009900"/>
          <p14:tracePt t="166440" x="6527800" y="2978150"/>
          <p14:tracePt t="166457" x="6388100" y="2959100"/>
          <p14:tracePt t="166473" x="6261100" y="2940050"/>
          <p14:tracePt t="166490" x="6115050" y="2914650"/>
          <p14:tracePt t="166507" x="5988050" y="2895600"/>
          <p14:tracePt t="166523" x="5848350" y="2889250"/>
          <p14:tracePt t="166540" x="5746750" y="2889250"/>
          <p14:tracePt t="166557" x="5651500" y="2889250"/>
          <p14:tracePt t="166573" x="5600700" y="2889250"/>
          <p14:tracePt t="166590" x="5543550" y="2889250"/>
          <p14:tracePt t="166607" x="5435600" y="2889250"/>
          <p14:tracePt t="166623" x="5346700" y="2889250"/>
          <p14:tracePt t="166640" x="5232400" y="2889250"/>
          <p14:tracePt t="166657" x="5124450" y="2889250"/>
          <p14:tracePt t="166673" x="5041900" y="2901950"/>
          <p14:tracePt t="166690" x="4965700" y="2927350"/>
          <p14:tracePt t="166707" x="4870450" y="2959100"/>
          <p14:tracePt t="166723" x="4819650" y="2971800"/>
          <p14:tracePt t="166740" x="4781550" y="2990850"/>
          <p14:tracePt t="166757" x="4749800" y="3009900"/>
          <p14:tracePt t="166773" x="4737100" y="3016250"/>
          <p14:tracePt t="166790" x="4718050" y="3028950"/>
          <p14:tracePt t="166807" x="4679950" y="3054350"/>
          <p14:tracePt t="166823" x="4660900" y="3079750"/>
          <p14:tracePt t="166840" x="4635500" y="3105150"/>
          <p14:tracePt t="166857" x="4622800" y="3130550"/>
          <p14:tracePt t="166873" x="4610100" y="3155950"/>
          <p14:tracePt t="166890" x="4610100" y="3175000"/>
          <p14:tracePt t="166907" x="4610100" y="3200400"/>
          <p14:tracePt t="166923" x="4610100" y="3213100"/>
          <p14:tracePt t="166940" x="4610100" y="3232150"/>
          <p14:tracePt t="166957" x="4610100" y="3251200"/>
          <p14:tracePt t="166973" x="4616450" y="3276600"/>
          <p14:tracePt t="166975" x="4629150" y="3282950"/>
          <p14:tracePt t="166990" x="4641850" y="3295650"/>
          <p14:tracePt t="167007" x="4686300" y="3321050"/>
          <p14:tracePt t="167023" x="4756150" y="3340100"/>
          <p14:tracePt t="167040" x="4838700" y="3365500"/>
          <p14:tracePt t="167057" x="4908550" y="3390900"/>
          <p14:tracePt t="167073" x="5022850" y="3403600"/>
          <p14:tracePt t="167090" x="5149850" y="3422650"/>
          <p14:tracePt t="167107" x="5276850" y="3435350"/>
          <p14:tracePt t="167123" x="5391150" y="3448050"/>
          <p14:tracePt t="167140" x="5467350" y="3448050"/>
          <p14:tracePt t="167157" x="5543550" y="3448050"/>
          <p14:tracePt t="167174" x="5613400" y="3448050"/>
          <p14:tracePt t="167175" x="5632450" y="3448050"/>
          <p14:tracePt t="167190" x="5657850" y="3448050"/>
          <p14:tracePt t="167207" x="5721350" y="3441700"/>
          <p14:tracePt t="167223" x="5765800" y="3429000"/>
          <p14:tracePt t="167240" x="5816600" y="3422650"/>
          <p14:tracePt t="167257" x="5867400" y="3422650"/>
          <p14:tracePt t="167273" x="5924550" y="3416300"/>
          <p14:tracePt t="167290" x="6013450" y="3384550"/>
          <p14:tracePt t="167307" x="6076950" y="3365500"/>
          <p14:tracePt t="167323" x="6146800" y="3327400"/>
          <p14:tracePt t="167340" x="6197600" y="3295650"/>
          <p14:tracePt t="167357" x="6280150" y="3238500"/>
          <p14:tracePt t="167373" x="6362700" y="3181350"/>
          <p14:tracePt t="167390" x="6413500" y="3168650"/>
          <p14:tracePt t="167407" x="6470650" y="3136900"/>
          <p14:tracePt t="167423" x="6470650" y="3124200"/>
          <p14:tracePt t="167440" x="6470650" y="3105150"/>
          <p14:tracePt t="167457" x="6470650" y="3086100"/>
          <p14:tracePt t="167473" x="6470650" y="3073400"/>
          <p14:tracePt t="167490" x="6470650" y="3067050"/>
          <p14:tracePt t="167507" x="6464300" y="3048000"/>
          <p14:tracePt t="167523" x="6457950" y="3035300"/>
          <p14:tracePt t="167540" x="6432550" y="3003550"/>
          <p14:tracePt t="167557" x="6394450" y="2990850"/>
          <p14:tracePt t="167573" x="6318250" y="2965450"/>
          <p14:tracePt t="167590" x="6178550" y="2927350"/>
          <p14:tracePt t="167607" x="5899150" y="2882900"/>
          <p14:tracePt t="167623" x="5746750" y="2857500"/>
          <p14:tracePt t="167640" x="5594350" y="2838450"/>
          <p14:tracePt t="167657" x="5473700" y="2825750"/>
          <p14:tracePt t="167673" x="5353050" y="2800350"/>
          <p14:tracePt t="167691" x="5283200" y="2800350"/>
          <p14:tracePt t="167707" x="5213350" y="2800350"/>
          <p14:tracePt t="167723" x="5156200" y="2800350"/>
          <p14:tracePt t="167740" x="5111750" y="2800350"/>
          <p14:tracePt t="167757" x="5048250" y="2813050"/>
          <p14:tracePt t="167773" x="4972050" y="2832100"/>
          <p14:tracePt t="167790" x="4895850" y="2838450"/>
          <p14:tracePt t="167807" x="4768850" y="2870200"/>
          <p14:tracePt t="167823" x="4724400" y="2889250"/>
          <p14:tracePt t="167840" x="4705350" y="2895600"/>
          <p14:tracePt t="167857" x="4692650" y="2901950"/>
          <p14:tracePt t="167873" x="4673600" y="2914650"/>
          <p14:tracePt t="167890" x="4667250" y="2927350"/>
          <p14:tracePt t="167906" x="4654550" y="2940050"/>
          <p14:tracePt t="167923" x="4648200" y="2946400"/>
          <p14:tracePt t="168007" x="0" y="0"/>
        </p14:tracePtLst>
        <p14:tracePtLst>
          <p14:tracePt t="174064" x="6419850" y="3035300"/>
          <p14:tracePt t="174176" x="6388100" y="3016250"/>
          <p14:tracePt t="174185" x="6337300" y="3016250"/>
          <p14:tracePt t="174192" x="6273800" y="3009900"/>
          <p14:tracePt t="174207" x="6108700" y="2978150"/>
          <p14:tracePt t="174223" x="5924550" y="2946400"/>
          <p14:tracePt t="174240" x="5765800" y="2914650"/>
          <p14:tracePt t="174256" x="5651500" y="2901950"/>
          <p14:tracePt t="174273" x="5556250" y="2895600"/>
          <p14:tracePt t="174290" x="5505450" y="2882900"/>
          <p14:tracePt t="174307" x="5454650" y="2876550"/>
          <p14:tracePt t="174323" x="5378450" y="2863850"/>
          <p14:tracePt t="174340" x="5302250" y="2863850"/>
          <p14:tracePt t="174357" x="5232400" y="2863850"/>
          <p14:tracePt t="174373" x="5162550" y="2863850"/>
          <p14:tracePt t="174390" x="5111750" y="2863850"/>
          <p14:tracePt t="174391" x="5086350" y="2863850"/>
          <p14:tracePt t="174407" x="5029200" y="2863850"/>
          <p14:tracePt t="174423" x="4953000" y="2882900"/>
          <p14:tracePt t="174440" x="4876800" y="2895600"/>
          <p14:tracePt t="174457" x="4819650" y="2921000"/>
          <p14:tracePt t="174473" x="4762500" y="2940050"/>
          <p14:tracePt t="174490" x="4730750" y="2965450"/>
          <p14:tracePt t="174506" x="4718050" y="2978150"/>
          <p14:tracePt t="174523" x="4699000" y="2997200"/>
          <p14:tracePt t="174540" x="4692650" y="3035300"/>
          <p14:tracePt t="174556" x="4686300" y="3067050"/>
          <p14:tracePt t="174573" x="4667250" y="3124200"/>
          <p14:tracePt t="174590" x="4667250" y="3168650"/>
          <p14:tracePt t="174591" x="4667250" y="3194050"/>
          <p14:tracePt t="174607" x="4667250" y="3238500"/>
          <p14:tracePt t="174623" x="4679950" y="3276600"/>
          <p14:tracePt t="174640" x="4718050" y="3327400"/>
          <p14:tracePt t="174656" x="4749800" y="3359150"/>
          <p14:tracePt t="174673" x="4845050" y="3422650"/>
          <p14:tracePt t="174690" x="4991100" y="3454400"/>
          <p14:tracePt t="174706" x="5213350" y="3486150"/>
          <p14:tracePt t="174723" x="5562600" y="3486150"/>
          <p14:tracePt t="174740" x="5854700" y="3486150"/>
          <p14:tracePt t="174756" x="6102350" y="3486150"/>
          <p14:tracePt t="174773" x="6261100" y="3473450"/>
          <p14:tracePt t="174790" x="6362700" y="3441700"/>
          <p14:tracePt t="174791" x="6381750" y="3429000"/>
          <p14:tracePt t="174807" x="6394450" y="3416300"/>
          <p14:tracePt t="174823" x="6394450" y="3409950"/>
          <p14:tracePt t="174975" x="0" y="0"/>
        </p14:tracePtLst>
        <p14:tracePtLst>
          <p14:tracePt t="177688" x="6407150" y="1289050"/>
          <p14:tracePt t="177824" x="6400800" y="1289050"/>
          <p14:tracePt t="177832" x="6356350" y="1289050"/>
          <p14:tracePt t="177840" x="6311900" y="1289050"/>
          <p14:tracePt t="177857" x="6229350" y="1289050"/>
          <p14:tracePt t="177873" x="6096000" y="1289050"/>
          <p14:tracePt t="177890" x="5943600" y="1301750"/>
          <p14:tracePt t="177906" x="5803900" y="1301750"/>
          <p14:tracePt t="177923" x="5676900" y="1301750"/>
          <p14:tracePt t="177940" x="5588000" y="1301750"/>
          <p14:tracePt t="177957" x="5486400" y="1314450"/>
          <p14:tracePt t="177973" x="5384800" y="1333500"/>
          <p14:tracePt t="177990" x="5295900" y="1346200"/>
          <p14:tracePt t="177992" x="5257800" y="1365250"/>
          <p14:tracePt t="178007" x="5175250" y="1384300"/>
          <p14:tracePt t="178023" x="5137150" y="1403350"/>
          <p14:tracePt t="178040" x="5067300" y="1416050"/>
          <p14:tracePt t="178057" x="4972050" y="1460500"/>
          <p14:tracePt t="178073" x="4889500" y="1492250"/>
          <p14:tracePt t="178090" x="4775200" y="1536700"/>
          <p14:tracePt t="178107" x="4673600" y="1600200"/>
          <p14:tracePt t="178123" x="4584700" y="1663700"/>
          <p14:tracePt t="178140" x="4502150" y="1739900"/>
          <p14:tracePt t="178157" x="4432300" y="1809750"/>
          <p14:tracePt t="178160" x="4413250" y="1828800"/>
          <p14:tracePt t="178173" x="4387850" y="1860550"/>
          <p14:tracePt t="178190" x="4343400" y="1924050"/>
          <p14:tracePt t="178192" x="4343400" y="1936750"/>
          <p14:tracePt t="178207" x="4318000" y="1993900"/>
          <p14:tracePt t="178223" x="4305300" y="2038350"/>
          <p14:tracePt t="178240" x="4298950" y="2070100"/>
          <p14:tracePt t="178257" x="4292600" y="2108200"/>
          <p14:tracePt t="178273" x="4292600" y="2139950"/>
          <p14:tracePt t="178290" x="4292600" y="2171700"/>
          <p14:tracePt t="178307" x="4298950" y="2209800"/>
          <p14:tracePt t="178323" x="4324350" y="2241550"/>
          <p14:tracePt t="178340" x="4356100" y="2292350"/>
          <p14:tracePt t="178357" x="4387850" y="2330450"/>
          <p14:tracePt t="178374" x="4419600" y="2374900"/>
          <p14:tracePt t="178375" x="4432300" y="2387600"/>
          <p14:tracePt t="178390" x="4470400" y="2413000"/>
          <p14:tracePt t="178407" x="4546600" y="2463800"/>
          <p14:tracePt t="178423" x="4610100" y="2482850"/>
          <p14:tracePt t="178440" x="4667250" y="2495550"/>
          <p14:tracePt t="178457" x="4737100" y="2520950"/>
          <p14:tracePt t="178473" x="4813300" y="2540000"/>
          <p14:tracePt t="178490" x="4889500" y="2552700"/>
          <p14:tracePt t="178507" x="4978400" y="2559050"/>
          <p14:tracePt t="178523" x="5086350" y="2559050"/>
          <p14:tracePt t="178540" x="5207000" y="2559050"/>
          <p14:tracePt t="178557" x="5334000" y="2546350"/>
          <p14:tracePt t="178573" x="5461000" y="2533650"/>
          <p14:tracePt t="178590" x="5568950" y="2508250"/>
          <p14:tracePt t="178607" x="5727700" y="2463800"/>
          <p14:tracePt t="178623" x="5842000" y="2419350"/>
          <p14:tracePt t="178640" x="5949950" y="2368550"/>
          <p14:tracePt t="178657" x="6064250" y="2324100"/>
          <p14:tracePt t="178673" x="6172200" y="2254250"/>
          <p14:tracePt t="178690" x="6292850" y="2178050"/>
          <p14:tracePt t="178707" x="6394450" y="2101850"/>
          <p14:tracePt t="178723" x="6496050" y="2025650"/>
          <p14:tracePt t="178740" x="6591300" y="1943100"/>
          <p14:tracePt t="178757" x="6673850" y="1866900"/>
          <p14:tracePt t="178773" x="6731000" y="1828800"/>
          <p14:tracePt t="178790" x="6775450" y="1784350"/>
          <p14:tracePt t="178807" x="6807200" y="1701800"/>
          <p14:tracePt t="178823" x="6826250" y="1670050"/>
          <p14:tracePt t="178840" x="6826250" y="1631950"/>
          <p14:tracePt t="178856" x="6838950" y="1606550"/>
          <p14:tracePt t="178873" x="6845300" y="1574800"/>
          <p14:tracePt t="178890" x="6845300" y="1530350"/>
          <p14:tracePt t="178907" x="6845300" y="1485900"/>
          <p14:tracePt t="178923" x="6845300" y="1454150"/>
          <p14:tracePt t="178940" x="6845300" y="1422400"/>
          <p14:tracePt t="178957" x="6838950" y="1397000"/>
          <p14:tracePt t="178973" x="6807200" y="1358900"/>
          <p14:tracePt t="178990" x="6756400" y="1327150"/>
          <p14:tracePt t="179007" x="6673850" y="1289050"/>
          <p14:tracePt t="179023" x="6572250" y="1263650"/>
          <p14:tracePt t="179040" x="6445250" y="1244600"/>
          <p14:tracePt t="179056" x="6311900" y="1238250"/>
          <p14:tracePt t="179073" x="6140450" y="1238250"/>
          <p14:tracePt t="179090" x="5956300" y="1238250"/>
          <p14:tracePt t="179107" x="5778500" y="1238250"/>
          <p14:tracePt t="179123" x="5626100" y="1250950"/>
          <p14:tracePt t="179140" x="5499100" y="1276350"/>
          <p14:tracePt t="179157" x="5384800" y="1308100"/>
          <p14:tracePt t="179173" x="5283200" y="1339850"/>
          <p14:tracePt t="179174" x="5238750" y="1346200"/>
          <p14:tracePt t="179190" x="5194300" y="1358900"/>
          <p14:tracePt t="179191" x="5149850" y="1371600"/>
          <p14:tracePt t="179207" x="5080000" y="1409700"/>
          <p14:tracePt t="179223" x="5029200" y="1441450"/>
          <p14:tracePt t="179240" x="4965700" y="1485900"/>
          <p14:tracePt t="179257" x="4927600" y="1511300"/>
          <p14:tracePt t="179273" x="4883150" y="1549400"/>
          <p14:tracePt t="179290" x="4838700" y="1581150"/>
          <p14:tracePt t="179307" x="4800600" y="1644650"/>
          <p14:tracePt t="179323" x="4762500" y="1701800"/>
          <p14:tracePt t="179340" x="4730750" y="1752600"/>
          <p14:tracePt t="179357" x="4711700" y="1790700"/>
          <p14:tracePt t="179373" x="4699000" y="1809750"/>
          <p14:tracePt t="179374" x="4692650" y="1828800"/>
          <p14:tracePt t="179390" x="4686300" y="1828800"/>
          <p14:tracePt t="179407" x="4679950" y="1854200"/>
          <p14:tracePt t="179423" x="4679950" y="1885950"/>
          <p14:tracePt t="179440" x="4667250" y="1943100"/>
          <p14:tracePt t="179457" x="4654550" y="2025650"/>
          <p14:tracePt t="179473" x="4648200" y="2095500"/>
          <p14:tracePt t="179490" x="4648200" y="2152650"/>
          <p14:tracePt t="179507" x="4648200" y="2197100"/>
          <p14:tracePt t="179523" x="4648200" y="2241550"/>
          <p14:tracePt t="179540" x="4660900" y="2286000"/>
          <p14:tracePt t="179557" x="4686300" y="2336800"/>
          <p14:tracePt t="179573" x="4699000" y="2368550"/>
          <p14:tracePt t="179575" x="4711700" y="2381250"/>
          <p14:tracePt t="179590" x="4724400" y="2393950"/>
          <p14:tracePt t="179607" x="4762500" y="2425700"/>
          <p14:tracePt t="179623" x="4800600" y="2444750"/>
          <p14:tracePt t="179640" x="4845050" y="2457450"/>
          <p14:tracePt t="179656" x="4933950" y="2463800"/>
          <p14:tracePt t="179673" x="5035550" y="2463800"/>
          <p14:tracePt t="179690" x="5149850" y="2463800"/>
          <p14:tracePt t="179707" x="5276850" y="2463800"/>
          <p14:tracePt t="179723" x="5372100" y="2463800"/>
          <p14:tracePt t="179740" x="5448300" y="2463800"/>
          <p14:tracePt t="179756" x="5530850" y="2438400"/>
          <p14:tracePt t="179773" x="5626100" y="2387600"/>
          <p14:tracePt t="179790" x="5715000" y="2317750"/>
          <p14:tracePt t="179807" x="5861050" y="2241550"/>
          <p14:tracePt t="179823" x="5937250" y="2190750"/>
          <p14:tracePt t="179840" x="5994400" y="2146300"/>
          <p14:tracePt t="179856" x="6032500" y="2089150"/>
          <p14:tracePt t="179873" x="6064250" y="2000250"/>
          <p14:tracePt t="179890" x="6121400" y="1892300"/>
          <p14:tracePt t="179906" x="6153150" y="1771650"/>
          <p14:tracePt t="179923" x="6203950" y="1663700"/>
          <p14:tracePt t="179940" x="6223000" y="1606550"/>
          <p14:tracePt t="179957" x="6229350" y="1574800"/>
          <p14:tracePt t="179973" x="6229350" y="1555750"/>
          <p14:tracePt t="179990" x="6229350" y="1530350"/>
          <p14:tracePt t="179991" x="6229350" y="1524000"/>
          <p14:tracePt t="180007" x="6229350" y="1517650"/>
          <p14:tracePt t="180031" x="6229350" y="1504950"/>
          <p14:tracePt t="180079" x="6216650" y="1485900"/>
          <p14:tracePt t="180087" x="6203950" y="1473200"/>
          <p14:tracePt t="180095" x="6197600" y="1473200"/>
          <p14:tracePt t="180106" x="6191250" y="1466850"/>
          <p14:tracePt t="180123" x="6178550" y="1454150"/>
          <p14:tracePt t="180140" x="6172200" y="1454150"/>
          <p14:tracePt t="180156" x="0" y="0"/>
        </p14:tracePtLst>
        <p14:tracePtLst>
          <p14:tracePt t="182687" x="6064250" y="2317750"/>
          <p14:tracePt t="182703" x="6076950" y="2317750"/>
          <p14:tracePt t="182711" x="6089650" y="2317750"/>
          <p14:tracePt t="182723" x="6096000" y="2317750"/>
          <p14:tracePt t="182743" x="6102350" y="2317750"/>
          <p14:tracePt t="182756" x="6115050" y="2311400"/>
          <p14:tracePt t="182773" x="6146800" y="2292350"/>
          <p14:tracePt t="182790" x="6172200" y="2279650"/>
          <p14:tracePt t="182807" x="6223000" y="2228850"/>
          <p14:tracePt t="182823" x="6254750" y="2197100"/>
          <p14:tracePt t="182840" x="6280150" y="2171700"/>
          <p14:tracePt t="182856" x="6318250" y="2127250"/>
          <p14:tracePt t="182873" x="6343650" y="2089150"/>
          <p14:tracePt t="182890" x="6375400" y="2044700"/>
          <p14:tracePt t="182907" x="6388100" y="2006600"/>
          <p14:tracePt t="182923" x="6407150" y="1968500"/>
          <p14:tracePt t="182940" x="6432550" y="1917700"/>
          <p14:tracePt t="182956" x="6451600" y="1873250"/>
          <p14:tracePt t="182973" x="6464300" y="1847850"/>
          <p14:tracePt t="182975" x="6464300" y="1828800"/>
          <p14:tracePt t="182990" x="6477000" y="1816100"/>
          <p14:tracePt t="183007" x="6489700" y="1746250"/>
          <p14:tracePt t="183023" x="6502400" y="1714500"/>
          <p14:tracePt t="183040" x="6508750" y="1682750"/>
          <p14:tracePt t="183057" x="6515100" y="1651000"/>
          <p14:tracePt t="183073" x="6515100" y="1625600"/>
          <p14:tracePt t="183090" x="6527800" y="1600200"/>
          <p14:tracePt t="183107" x="6527800" y="1562100"/>
          <p14:tracePt t="183123" x="6527800" y="1530350"/>
          <p14:tracePt t="183140" x="6527800" y="1492250"/>
          <p14:tracePt t="183156" x="6527800" y="1473200"/>
          <p14:tracePt t="183173" x="6527800" y="1460500"/>
          <p14:tracePt t="183190" x="6521450" y="1441450"/>
          <p14:tracePt t="183207" x="6502400" y="1416050"/>
          <p14:tracePt t="183223" x="6483350" y="1384300"/>
          <p14:tracePt t="183240" x="6457950" y="1371600"/>
          <p14:tracePt t="183257" x="6407150" y="1327150"/>
          <p14:tracePt t="183273" x="6337300" y="1308100"/>
          <p14:tracePt t="183290" x="6248400" y="1289050"/>
          <p14:tracePt t="183307" x="6159500" y="1263650"/>
          <p14:tracePt t="183324" x="6096000" y="1257300"/>
          <p14:tracePt t="183340" x="6051550" y="1250950"/>
          <p14:tracePt t="183357" x="6007100" y="1250950"/>
          <p14:tracePt t="183373" x="5937250" y="1250950"/>
          <p14:tracePt t="183390" x="5835650" y="1250950"/>
          <p14:tracePt t="183391" x="5778500" y="1250950"/>
          <p14:tracePt t="183407" x="5657850" y="1250950"/>
          <p14:tracePt t="183423" x="5568950" y="1276350"/>
          <p14:tracePt t="183440" x="5486400" y="1308100"/>
          <p14:tracePt t="183457" x="5441950" y="1327150"/>
          <p14:tracePt t="183473" x="5410200" y="1339850"/>
          <p14:tracePt t="183490" x="5372100" y="1352550"/>
          <p14:tracePt t="183507" x="5321300" y="1384300"/>
          <p14:tracePt t="183523" x="5251450" y="1435100"/>
          <p14:tracePt t="183540" x="5168900" y="1485900"/>
          <p14:tracePt t="183556" x="5092700" y="1536700"/>
          <p14:tracePt t="183573" x="5035550" y="1574800"/>
          <p14:tracePt t="183590" x="4991100" y="1600200"/>
          <p14:tracePt t="183591" x="4978400" y="1606550"/>
          <p14:tracePt t="183607" x="4940300" y="1631950"/>
          <p14:tracePt t="183623" x="4889500" y="1663700"/>
          <p14:tracePt t="183640" x="4845050" y="1708150"/>
          <p14:tracePt t="183657" x="4781550" y="1758950"/>
          <p14:tracePt t="183673" x="4737100" y="1797050"/>
          <p14:tracePt t="183690" x="4692650" y="1841500"/>
          <p14:tracePt t="183707" x="4660900" y="1866900"/>
          <p14:tracePt t="183723" x="4654550" y="1898650"/>
          <p14:tracePt t="183740" x="4629150" y="1936750"/>
          <p14:tracePt t="183757" x="4610100" y="1974850"/>
          <p14:tracePt t="183773" x="4578350" y="2012950"/>
          <p14:tracePt t="183790" x="4559300" y="2044700"/>
          <p14:tracePt t="183791" x="4559300" y="2051050"/>
          <p14:tracePt t="183807" x="4552950" y="2070100"/>
          <p14:tracePt t="183823" x="4552950" y="2089150"/>
          <p14:tracePt t="183840" x="4540250" y="2114550"/>
          <p14:tracePt t="183856" x="4540250" y="2146300"/>
          <p14:tracePt t="183873" x="4540250" y="2178050"/>
          <p14:tracePt t="183890" x="4540250" y="2209800"/>
          <p14:tracePt t="183907" x="4540250" y="2241550"/>
          <p14:tracePt t="183923" x="4540250" y="2254250"/>
          <p14:tracePt t="183940" x="4546600" y="2266950"/>
          <p14:tracePt t="183957" x="4565650" y="2292350"/>
          <p14:tracePt t="183973" x="4591050" y="2317750"/>
          <p14:tracePt t="183990" x="4654550" y="2374900"/>
          <p14:tracePt t="183990" x="4679950" y="2393950"/>
          <p14:tracePt t="184007" x="4768850" y="2438400"/>
          <p14:tracePt t="184023" x="4838700" y="2470150"/>
          <p14:tracePt t="184040" x="4927600" y="2489200"/>
          <p14:tracePt t="184056" x="5035550" y="2501900"/>
          <p14:tracePt t="184073" x="5149850" y="2514600"/>
          <p14:tracePt t="184090" x="5295900" y="2514600"/>
          <p14:tracePt t="184106" x="5473700" y="2514600"/>
          <p14:tracePt t="184123" x="5645150" y="2514600"/>
          <p14:tracePt t="184140" x="5791200" y="2514600"/>
          <p14:tracePt t="184157" x="5911850" y="2495550"/>
          <p14:tracePt t="184173" x="6019800" y="2476500"/>
          <p14:tracePt t="184190" x="6108700" y="2457450"/>
          <p14:tracePt t="184191" x="6153150" y="2438400"/>
          <p14:tracePt t="184207" x="6248400" y="2400300"/>
          <p14:tracePt t="184223" x="6350000" y="2336800"/>
          <p14:tracePt t="184240" x="6426200" y="2279650"/>
          <p14:tracePt t="184257" x="6515100" y="2222500"/>
          <p14:tracePt t="184273" x="6591300" y="2152650"/>
          <p14:tracePt t="184290" x="6667500" y="2070100"/>
          <p14:tracePt t="184306" x="6711950" y="1993900"/>
          <p14:tracePt t="184323" x="6762750" y="1905000"/>
          <p14:tracePt t="184340" x="6788150" y="1841500"/>
          <p14:tracePt t="184357" x="6807200" y="1784350"/>
          <p14:tracePt t="184373" x="6819900" y="1752600"/>
          <p14:tracePt t="184390" x="6826250" y="1727200"/>
          <p14:tracePt t="184391" x="6826250" y="1708150"/>
          <p14:tracePt t="184407" x="6845300" y="1657350"/>
          <p14:tracePt t="184423" x="6845300" y="1631950"/>
          <p14:tracePt t="184440" x="6845300" y="1587500"/>
          <p14:tracePt t="184456" x="6845300" y="1549400"/>
          <p14:tracePt t="184473" x="6845300" y="1504950"/>
          <p14:tracePt t="184490" x="6845300" y="1479550"/>
          <p14:tracePt t="184507" x="6838950" y="1454150"/>
          <p14:tracePt t="184523" x="6826250" y="1422400"/>
          <p14:tracePt t="184540" x="6794500" y="1390650"/>
          <p14:tracePt t="184557" x="6750050" y="1358900"/>
          <p14:tracePt t="184573" x="6686550" y="1320800"/>
          <p14:tracePt t="184590" x="6546850" y="1276350"/>
          <p14:tracePt t="184591" x="6470650" y="1250950"/>
          <p14:tracePt t="184607" x="6299200" y="1225550"/>
          <p14:tracePt t="184623" x="6134100" y="1219200"/>
          <p14:tracePt t="184640" x="5962650" y="1219200"/>
          <p14:tracePt t="184657" x="5791200" y="1219200"/>
          <p14:tracePt t="184673" x="5664200" y="1219200"/>
          <p14:tracePt t="184690" x="5575300" y="1219200"/>
          <p14:tracePt t="184707" x="5486400" y="1219200"/>
          <p14:tracePt t="184723" x="5454650" y="1225550"/>
          <p14:tracePt t="184740" x="5435600" y="1231900"/>
          <p14:tracePt t="184760" x="0" y="0"/>
        </p14:tracePtLst>
        <p14:tracePtLst>
          <p14:tracePt t="190792" x="5486400" y="2019300"/>
          <p14:tracePt t="191047" x="5480050" y="2019300"/>
          <p14:tracePt t="191055" x="5486400" y="2019300"/>
          <p14:tracePt t="191064" x="5537200" y="2012950"/>
          <p14:tracePt t="191073" x="5594350" y="1987550"/>
          <p14:tracePt t="191090" x="5702300" y="1943100"/>
          <p14:tracePt t="191107" x="5778500" y="1892300"/>
          <p14:tracePt t="191123" x="5797550" y="1879600"/>
          <p14:tracePt t="191140" x="5816600" y="1860550"/>
          <p14:tracePt t="191157" x="5822950" y="1854200"/>
          <p14:tracePt t="191173" x="5829300" y="1841500"/>
          <p14:tracePt t="191190" x="5867400" y="1822450"/>
          <p14:tracePt t="191191" x="5880100" y="1816100"/>
          <p14:tracePt t="191207" x="5937250" y="1784350"/>
          <p14:tracePt t="191223" x="5994400" y="1758950"/>
          <p14:tracePt t="191240" x="6051550" y="1752600"/>
          <p14:tracePt t="191257" x="6115050" y="1733550"/>
          <p14:tracePt t="191273" x="6178550" y="1720850"/>
          <p14:tracePt t="191290" x="6254750" y="1701800"/>
          <p14:tracePt t="191307" x="6362700" y="1670050"/>
          <p14:tracePt t="191323" x="6464300" y="1631950"/>
          <p14:tracePt t="191340" x="6565900" y="1593850"/>
          <p14:tracePt t="191357" x="6623050" y="1568450"/>
          <p14:tracePt t="191373" x="6667500" y="1543050"/>
          <p14:tracePt t="191390" x="6699250" y="1524000"/>
          <p14:tracePt t="191391" x="6711950" y="1517650"/>
          <p14:tracePt t="191407" x="6756400" y="1498600"/>
          <p14:tracePt t="191423" x="6781800" y="1479550"/>
          <p14:tracePt t="191440" x="6794500" y="1466850"/>
          <p14:tracePt t="191457" x="6813550" y="1460500"/>
          <p14:tracePt t="191474" x="6819900" y="1447800"/>
          <p14:tracePt t="191507" x="6832600" y="1441450"/>
          <p14:tracePt t="191523" x="6838950" y="1428750"/>
          <p14:tracePt t="191540" x="6838950" y="1416050"/>
          <p14:tracePt t="191639" x="6838950" y="1409700"/>
          <p14:tracePt t="191647" x="6800850" y="1416050"/>
          <p14:tracePt t="191656" x="6762750" y="1422400"/>
          <p14:tracePt t="191673" x="6648450" y="1454150"/>
          <p14:tracePt t="191690" x="6534150" y="1485900"/>
          <p14:tracePt t="191707" x="6419850" y="1530350"/>
          <p14:tracePt t="191723" x="6330950" y="1562100"/>
          <p14:tracePt t="191740" x="6254750" y="1593850"/>
          <p14:tracePt t="191757" x="6197600" y="1625600"/>
          <p14:tracePt t="191773" x="6153150" y="1663700"/>
          <p14:tracePt t="191790" x="6070600" y="1708150"/>
          <p14:tracePt t="191807" x="5943600" y="1758950"/>
          <p14:tracePt t="191823" x="5842000" y="1790700"/>
          <p14:tracePt t="191840" x="5784850" y="1803400"/>
          <p14:tracePt t="191857" x="5753100" y="1816100"/>
          <p14:tracePt t="191873" x="5746750" y="1816100"/>
          <p14:tracePt t="191943" x="5740400" y="1822450"/>
          <p14:tracePt t="192031" x="5759450" y="1822450"/>
          <p14:tracePt t="192039" x="5791200" y="1822450"/>
          <p14:tracePt t="192047" x="5835650" y="1809750"/>
          <p14:tracePt t="192056" x="5899150" y="1797050"/>
          <p14:tracePt t="192073" x="6019800" y="1739900"/>
          <p14:tracePt t="192090" x="6197600" y="1682750"/>
          <p14:tracePt t="192106" x="6356350" y="1612900"/>
          <p14:tracePt t="192123" x="6496050" y="1562100"/>
          <p14:tracePt t="192140" x="6604000" y="1504950"/>
          <p14:tracePt t="192157" x="6699250" y="1466850"/>
          <p14:tracePt t="192173" x="6762750" y="1422400"/>
          <p14:tracePt t="192190" x="6838950" y="1397000"/>
          <p14:tracePt t="192207" x="6870700" y="1371600"/>
          <p14:tracePt t="192335" x="6858000" y="1371600"/>
          <p14:tracePt t="192343" x="6800850" y="1397000"/>
          <p14:tracePt t="192351" x="6737350" y="1428750"/>
          <p14:tracePt t="192359" x="6667500" y="1466850"/>
          <p14:tracePt t="192373" x="6565900" y="1498600"/>
          <p14:tracePt t="192390" x="6362700" y="1543050"/>
          <p14:tracePt t="192407" x="6146800" y="1619250"/>
          <p14:tracePt t="192423" x="6045200" y="1651000"/>
          <p14:tracePt t="192440" x="5962650" y="1676400"/>
          <p14:tracePt t="192457" x="5892800" y="1695450"/>
          <p14:tracePt t="192473" x="5835650" y="1714500"/>
          <p14:tracePt t="192490" x="5810250" y="1727200"/>
          <p14:tracePt t="192507" x="5803900" y="1733550"/>
          <p14:tracePt t="192592" x="5816600" y="1733550"/>
          <p14:tracePt t="192599" x="5842000" y="1714500"/>
          <p14:tracePt t="192607" x="5880100" y="1689100"/>
          <p14:tracePt t="192623" x="5988050" y="1638300"/>
          <p14:tracePt t="192640" x="6115050" y="1581150"/>
          <p14:tracePt t="192656" x="6254750" y="1517650"/>
          <p14:tracePt t="192673" x="6400800" y="1454150"/>
          <p14:tracePt t="192690" x="6553200" y="1397000"/>
          <p14:tracePt t="192707" x="6673850" y="1339850"/>
          <p14:tracePt t="192723" x="6750050" y="1301750"/>
          <p14:tracePt t="192740" x="6788150" y="1289050"/>
          <p14:tracePt t="192756" x="6794500" y="1282700"/>
          <p14:tracePt t="192848" x="6794500" y="1289050"/>
          <p14:tracePt t="192856" x="6756400" y="1320800"/>
          <p14:tracePt t="192866" x="6692900" y="1346200"/>
          <p14:tracePt t="192873" x="6616700" y="1384300"/>
          <p14:tracePt t="192890" x="6426200" y="1435100"/>
          <p14:tracePt t="192907" x="6178550" y="1511300"/>
          <p14:tracePt t="192923" x="5956300" y="1581150"/>
          <p14:tracePt t="192940" x="5765800" y="1625600"/>
          <p14:tracePt t="192957" x="5626100" y="1670050"/>
          <p14:tracePt t="192973" x="5511800" y="1695450"/>
          <p14:tracePt t="192975" x="5473700" y="1701800"/>
          <p14:tracePt t="192990" x="5435600" y="1701800"/>
          <p14:tracePt t="193007" x="5391150" y="1714500"/>
          <p14:tracePt t="193087" x="5397500" y="1714500"/>
          <p14:tracePt t="193095" x="5429250" y="1708150"/>
          <p14:tracePt t="193103" x="5480050" y="1682750"/>
          <p14:tracePt t="193111" x="5562600" y="1670050"/>
          <p14:tracePt t="193123" x="5657850" y="1638300"/>
          <p14:tracePt t="193140" x="5975350" y="1593850"/>
          <p14:tracePt t="193157" x="6267450" y="1517650"/>
          <p14:tracePt t="193159" x="6394450" y="1498600"/>
          <p14:tracePt t="193173" x="6515100" y="1466850"/>
          <p14:tracePt t="193190" x="6654800" y="1428750"/>
          <p14:tracePt t="193207" x="6775450" y="1397000"/>
          <p14:tracePt t="193223" x="6788150" y="1390650"/>
          <p14:tracePt t="193240" x="6794500" y="1384300"/>
          <p14:tracePt t="193376" x="0" y="0"/>
        </p14:tracePtLst>
        <p14:tracePtLst>
          <p14:tracePt t="194143" x="5689600" y="1809750"/>
          <p14:tracePt t="194215" x="5689600" y="1816100"/>
          <p14:tracePt t="194223" x="5695950" y="1835150"/>
          <p14:tracePt t="194231" x="5702300" y="1860550"/>
          <p14:tracePt t="194240" x="5715000" y="1905000"/>
          <p14:tracePt t="194256" x="5746750" y="1981200"/>
          <p14:tracePt t="194273" x="5791200" y="2082800"/>
          <p14:tracePt t="194290" x="5803900" y="2127250"/>
          <p14:tracePt t="194306" x="5835650" y="2178050"/>
          <p14:tracePt t="194323" x="5854700" y="2222500"/>
          <p14:tracePt t="194340" x="5861050" y="2254250"/>
          <p14:tracePt t="194356" x="5873750" y="2286000"/>
          <p14:tracePt t="194373" x="5873750" y="2305050"/>
          <p14:tracePt t="194390" x="5873750" y="2330450"/>
          <p14:tracePt t="194391" x="5873750" y="2343150"/>
          <p14:tracePt t="194407" x="5873750" y="2355850"/>
          <p14:tracePt t="194423" x="5873750" y="2368550"/>
          <p14:tracePt t="194440" x="5880100" y="2374900"/>
          <p14:tracePt t="194457" x="5880100" y="2381250"/>
          <p14:tracePt t="194559" x="5867400" y="2355850"/>
          <p14:tracePt t="194567" x="5861050" y="2324100"/>
          <p14:tracePt t="194575" x="5822950" y="2273300"/>
          <p14:tracePt t="194590" x="5803900" y="2235200"/>
          <p14:tracePt t="194607" x="5778500" y="2146300"/>
          <p14:tracePt t="194623" x="5765800" y="2095500"/>
          <p14:tracePt t="194640" x="5746750" y="2044700"/>
          <p14:tracePt t="194656" x="5740400" y="1987550"/>
          <p14:tracePt t="194673" x="5727700" y="1962150"/>
          <p14:tracePt t="194690" x="5702300" y="1917700"/>
          <p14:tracePt t="194707" x="5695950" y="1905000"/>
          <p14:tracePt t="194723" x="5689600" y="1885950"/>
          <p14:tracePt t="194740" x="5689600" y="1860550"/>
          <p14:tracePt t="194757" x="5676900" y="1847850"/>
          <p14:tracePt t="194773" x="5676900" y="1828800"/>
          <p14:tracePt t="194919" x="5676900" y="1847850"/>
          <p14:tracePt t="194928" x="5683250" y="1879600"/>
          <p14:tracePt t="194935" x="5702300" y="1917700"/>
          <p14:tracePt t="194943" x="5721350" y="1936750"/>
          <p14:tracePt t="194957" x="5746750" y="1981200"/>
          <p14:tracePt t="194973" x="5778500" y="2044700"/>
          <p14:tracePt t="194990" x="5810250" y="2095500"/>
          <p14:tracePt t="195007" x="5848350" y="2190750"/>
          <p14:tracePt t="195023" x="5867400" y="2228850"/>
          <p14:tracePt t="195040" x="5886450" y="2266950"/>
          <p14:tracePt t="195056" x="5899150" y="2292350"/>
          <p14:tracePt t="195073" x="5899150" y="2311400"/>
          <p14:tracePt t="195090" x="5905500" y="2311400"/>
          <p14:tracePt t="195191" x="5886450" y="2298700"/>
          <p14:tracePt t="195199" x="5873750" y="2279650"/>
          <p14:tracePt t="195207" x="5854700" y="2247900"/>
          <p14:tracePt t="195223" x="5822950" y="2197100"/>
          <p14:tracePt t="195240" x="5797550" y="2139950"/>
          <p14:tracePt t="195256" x="5772150" y="2095500"/>
          <p14:tracePt t="195273" x="5746750" y="2038350"/>
          <p14:tracePt t="195290" x="5727700" y="2000250"/>
          <p14:tracePt t="195306" x="5708650" y="1955800"/>
          <p14:tracePt t="195323" x="5695950" y="1930400"/>
          <p14:tracePt t="195340" x="5689600" y="1924050"/>
          <p14:tracePt t="195356" x="5689600" y="1917700"/>
          <p14:tracePt t="195463" x="5689600" y="1924050"/>
          <p14:tracePt t="195471" x="5702300" y="1949450"/>
          <p14:tracePt t="195479" x="5721350" y="1987550"/>
          <p14:tracePt t="195490" x="5740400" y="2025650"/>
          <p14:tracePt t="195506" x="5791200" y="2108200"/>
          <p14:tracePt t="195523" x="5835650" y="2209800"/>
          <p14:tracePt t="195540" x="5899150" y="2311400"/>
          <p14:tracePt t="195556" x="5937250" y="2406650"/>
          <p14:tracePt t="195573" x="5981700" y="2495550"/>
          <p14:tracePt t="195575" x="5994400" y="2520950"/>
          <p14:tracePt t="195590" x="6013450" y="2559050"/>
          <p14:tracePt t="195607" x="6045200" y="2609850"/>
          <p14:tracePt t="195623" x="6045200" y="2616200"/>
          <p14:tracePt t="195719" x="6045200" y="2590800"/>
          <p14:tracePt t="195727" x="6032500" y="2565400"/>
          <p14:tracePt t="195735" x="6013450" y="2520950"/>
          <p14:tracePt t="195743" x="6007100" y="2470150"/>
          <p14:tracePt t="195757" x="5988050" y="2432050"/>
          <p14:tracePt t="195773" x="5943600" y="2330450"/>
          <p14:tracePt t="195775" x="5918200" y="2279650"/>
          <p14:tracePt t="195790" x="5899150" y="2235200"/>
          <p14:tracePt t="195807" x="5867400" y="2146300"/>
          <p14:tracePt t="195823" x="5848350" y="2101850"/>
          <p14:tracePt t="195840" x="5822950" y="2063750"/>
          <p14:tracePt t="195857" x="5816600" y="2051050"/>
          <p14:tracePt t="195873" x="5816600" y="2044700"/>
          <p14:tracePt t="196039" x="5816600" y="2076450"/>
          <p14:tracePt t="196047" x="5835650" y="2108200"/>
          <p14:tracePt t="196056" x="5848350" y="2152650"/>
          <p14:tracePt t="196073" x="5880100" y="2228850"/>
          <p14:tracePt t="196090" x="5905500" y="2286000"/>
          <p14:tracePt t="196106" x="5918200" y="2317750"/>
          <p14:tracePt t="196123" x="5924550" y="2336800"/>
          <p14:tracePt t="196303" x="0" y="0"/>
        </p14:tracePtLst>
        <p14:tracePtLst>
          <p14:tracePt t="198119" x="5924550" y="2336800"/>
          <p14:tracePt t="198232" x="5937250" y="2336800"/>
          <p14:tracePt t="198241" x="5981700" y="2336800"/>
          <p14:tracePt t="198249" x="6045200" y="2336800"/>
          <p14:tracePt t="198257" x="6102350" y="2336800"/>
          <p14:tracePt t="198273" x="6235700" y="2336800"/>
          <p14:tracePt t="198290" x="6375400" y="2324100"/>
          <p14:tracePt t="198306" x="6477000" y="2298700"/>
          <p14:tracePt t="198323" x="6527800" y="2279650"/>
          <p14:tracePt t="198340" x="6553200" y="2266950"/>
          <p14:tracePt t="198356" x="6559550" y="2260600"/>
          <p14:tracePt t="198373" x="6559550" y="2247900"/>
          <p14:tracePt t="198390" x="6578600" y="2203450"/>
          <p14:tracePt t="198407" x="6597650" y="2146300"/>
          <p14:tracePt t="198424" x="6610350" y="2095500"/>
          <p14:tracePt t="198440" x="6623050" y="2070100"/>
          <p14:tracePt t="198456" x="6629400" y="2025650"/>
          <p14:tracePt t="198474" x="6629400" y="1981200"/>
          <p14:tracePt t="198490" x="6635750" y="1917700"/>
          <p14:tracePt t="198506" x="6648450" y="1860550"/>
          <p14:tracePt t="198523" x="6648450" y="1809750"/>
          <p14:tracePt t="198540" x="6648450" y="1765300"/>
          <p14:tracePt t="198556" x="6648450" y="1733550"/>
          <p14:tracePt t="198573" x="6648450" y="1714500"/>
          <p14:tracePt t="198590" x="6648450" y="1695450"/>
          <p14:tracePt t="198607" x="6648450" y="1651000"/>
          <p14:tracePt t="198623" x="6648450" y="1619250"/>
          <p14:tracePt t="198640" x="6648450" y="1574800"/>
          <p14:tracePt t="198656" x="6648450" y="1517650"/>
          <p14:tracePt t="198673" x="6654800" y="1466850"/>
          <p14:tracePt t="198690" x="6654800" y="1441450"/>
          <p14:tracePt t="198706" x="6654800" y="1416050"/>
          <p14:tracePt t="198723" x="6654800" y="1390650"/>
          <p14:tracePt t="198740" x="6642100" y="1365250"/>
          <p14:tracePt t="198756" x="6629400" y="1346200"/>
          <p14:tracePt t="198773" x="6610350" y="1333500"/>
          <p14:tracePt t="198790" x="6584950" y="1320800"/>
          <p14:tracePt t="198807" x="6508750" y="1301750"/>
          <p14:tracePt t="198823" x="6438900" y="1276350"/>
          <p14:tracePt t="198840" x="6350000" y="1257300"/>
          <p14:tracePt t="198856" x="6261100" y="1244600"/>
          <p14:tracePt t="198873" x="6172200" y="1225550"/>
          <p14:tracePt t="198890" x="6089650" y="1225550"/>
          <p14:tracePt t="198906" x="5994400" y="1225550"/>
          <p14:tracePt t="198923" x="5899150" y="1225550"/>
          <p14:tracePt t="198940" x="5822950" y="1225550"/>
          <p14:tracePt t="198956" x="5753100" y="1225550"/>
          <p14:tracePt t="198973" x="5689600" y="1238250"/>
          <p14:tracePt t="198974" x="5657850" y="1238250"/>
          <p14:tracePt t="198990" x="5619750" y="1250950"/>
          <p14:tracePt t="198991" x="5575300" y="1257300"/>
          <p14:tracePt t="199007" x="5505450" y="1263650"/>
          <p14:tracePt t="199023" x="5448300" y="1270000"/>
          <p14:tracePt t="199040" x="5403850" y="1289050"/>
          <p14:tracePt t="199056" x="5365750" y="1308100"/>
          <p14:tracePt t="199073" x="5308600" y="1327150"/>
          <p14:tracePt t="199090" x="5245100" y="1371600"/>
          <p14:tracePt t="199106" x="5175250" y="1409700"/>
          <p14:tracePt t="199123" x="5124450" y="1454150"/>
          <p14:tracePt t="199140" x="5067300" y="1492250"/>
          <p14:tracePt t="199156" x="5016500" y="1524000"/>
          <p14:tracePt t="199173" x="4991100" y="1543050"/>
          <p14:tracePt t="199175" x="4965700" y="1568450"/>
          <p14:tracePt t="199190" x="4946650" y="1581150"/>
          <p14:tracePt t="199207" x="4902200" y="1625600"/>
          <p14:tracePt t="199223" x="4876800" y="1657350"/>
          <p14:tracePt t="199240" x="4864100" y="1676400"/>
          <p14:tracePt t="199257" x="4845050" y="1695450"/>
          <p14:tracePt t="199273" x="4832350" y="1714500"/>
          <p14:tracePt t="199290" x="4813300" y="1746250"/>
          <p14:tracePt t="199306" x="4794250" y="1784350"/>
          <p14:tracePt t="199323" x="4775200" y="1835150"/>
          <p14:tracePt t="199340" x="4737100" y="1885950"/>
          <p14:tracePt t="199357" x="4718050" y="1936750"/>
          <p14:tracePt t="199373" x="4711700" y="1949450"/>
          <p14:tracePt t="199390" x="4705350" y="1968500"/>
          <p14:tracePt t="199391" x="4705350" y="1981200"/>
          <p14:tracePt t="199407" x="4686300" y="2019300"/>
          <p14:tracePt t="199423" x="4686300" y="2044700"/>
          <p14:tracePt t="199440" x="4679950" y="2082800"/>
          <p14:tracePt t="199457" x="4673600" y="2114550"/>
          <p14:tracePt t="199473" x="4667250" y="2139950"/>
          <p14:tracePt t="199490" x="4667250" y="2165350"/>
          <p14:tracePt t="199506" x="4660900" y="2190750"/>
          <p14:tracePt t="199523" x="4660900" y="2228850"/>
          <p14:tracePt t="199540" x="4660900" y="2247900"/>
          <p14:tracePt t="199556" x="4660900" y="2273300"/>
          <p14:tracePt t="199573" x="4660900" y="2292350"/>
          <p14:tracePt t="199590" x="4660900" y="2317750"/>
          <p14:tracePt t="199607" x="4673600" y="2336800"/>
          <p14:tracePt t="199623" x="4686300" y="2362200"/>
          <p14:tracePt t="199640" x="4699000" y="2381250"/>
          <p14:tracePt t="199656" x="4718050" y="2400300"/>
          <p14:tracePt t="199673" x="4762500" y="2425700"/>
          <p14:tracePt t="199690" x="4832350" y="2463800"/>
          <p14:tracePt t="199707" x="4889500" y="2501900"/>
          <p14:tracePt t="199723" x="4959350" y="2533650"/>
          <p14:tracePt t="199740" x="5022850" y="2552700"/>
          <p14:tracePt t="199757" x="5086350" y="2559050"/>
          <p14:tracePt t="199773" x="5156200" y="2565400"/>
          <p14:tracePt t="199790" x="5232400" y="2578100"/>
          <p14:tracePt t="199807" x="5353050" y="2590800"/>
          <p14:tracePt t="199823" x="5499100" y="2590800"/>
          <p14:tracePt t="199840" x="5613400" y="2590800"/>
          <p14:tracePt t="199857" x="5702300" y="2578100"/>
          <p14:tracePt t="199873" x="5784850" y="2565400"/>
          <p14:tracePt t="199890" x="5842000" y="2552700"/>
          <p14:tracePt t="199906" x="5892800" y="2552700"/>
          <p14:tracePt t="199923" x="5956300" y="2527300"/>
          <p14:tracePt t="199940" x="6026150" y="2489200"/>
          <p14:tracePt t="199957" x="6108700" y="2432050"/>
          <p14:tracePt t="199973" x="6184900" y="2362200"/>
          <p14:tracePt t="199990" x="6305550" y="2266950"/>
          <p14:tracePt t="199991" x="6350000" y="2228850"/>
          <p14:tracePt t="200007" x="6438900" y="2184400"/>
          <p14:tracePt t="200023" x="6515100" y="2133600"/>
          <p14:tracePt t="200040" x="6565900" y="2089150"/>
          <p14:tracePt t="200056" x="6623050" y="2038350"/>
          <p14:tracePt t="200073" x="6680200" y="2000250"/>
          <p14:tracePt t="200090" x="6711950" y="1955800"/>
          <p14:tracePt t="200106" x="6743700" y="1879600"/>
          <p14:tracePt t="200123" x="6762750" y="1822450"/>
          <p14:tracePt t="200140" x="6775450" y="1803400"/>
          <p14:tracePt t="200157" x="6781800" y="1778000"/>
          <p14:tracePt t="200173" x="6794500" y="1758950"/>
          <p14:tracePt t="200190" x="6800850" y="1739900"/>
          <p14:tracePt t="200191" x="6800850" y="1727200"/>
          <p14:tracePt t="200207" x="6813550" y="1701800"/>
          <p14:tracePt t="200223" x="6819900" y="1670050"/>
          <p14:tracePt t="200240" x="6838950" y="1619250"/>
          <p14:tracePt t="200257" x="6838950" y="1593850"/>
          <p14:tracePt t="200273" x="6845300" y="1568450"/>
          <p14:tracePt t="200290" x="6851650" y="1543050"/>
          <p14:tracePt t="200307" x="6851650" y="1517650"/>
          <p14:tracePt t="200323" x="6858000" y="1485900"/>
          <p14:tracePt t="200340" x="6858000" y="1454150"/>
          <p14:tracePt t="200356" x="6858000" y="1416050"/>
          <p14:tracePt t="200373" x="6858000" y="1384300"/>
          <p14:tracePt t="200390" x="6858000" y="1358900"/>
          <p14:tracePt t="200391" x="6858000" y="1339850"/>
          <p14:tracePt t="200407" x="6838950" y="1314450"/>
          <p14:tracePt t="200423" x="6826250" y="1289050"/>
          <p14:tracePt t="200440" x="6807200" y="1270000"/>
          <p14:tracePt t="200457" x="6788150" y="1244600"/>
          <p14:tracePt t="200473" x="6756400" y="1219200"/>
          <p14:tracePt t="200490" x="6705600" y="1206500"/>
          <p14:tracePt t="200506" x="6642100" y="1187450"/>
          <p14:tracePt t="200523" x="6553200" y="1155700"/>
          <p14:tracePt t="200540" x="6451600" y="1130300"/>
          <p14:tracePt t="200556" x="6337300" y="1092200"/>
          <p14:tracePt t="200573" x="6229350" y="1079500"/>
          <p14:tracePt t="200590" x="6134100" y="1066800"/>
          <p14:tracePt t="200590" x="6089650" y="1060450"/>
          <p14:tracePt t="200607" x="6026150" y="1060450"/>
          <p14:tracePt t="200623" x="5969000" y="1060450"/>
          <p14:tracePt t="200640" x="5918200" y="1060450"/>
          <p14:tracePt t="200657" x="5861050" y="1060450"/>
          <p14:tracePt t="200673" x="5797550" y="1060450"/>
          <p14:tracePt t="200690" x="5721350" y="1060450"/>
          <p14:tracePt t="200707" x="5676900" y="1060450"/>
          <p14:tracePt t="200723" x="5657850" y="1060450"/>
          <p14:tracePt t="200740" x="5632450" y="1066800"/>
          <p14:tracePt t="200757" x="5607050" y="1073150"/>
          <p14:tracePt t="200773" x="5581650" y="1085850"/>
          <p14:tracePt t="200790" x="5562600" y="1085850"/>
          <p14:tracePt t="200791" x="5556250" y="1092200"/>
          <p14:tracePt t="200863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8050580" cy="432048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73"/>
    </mc:Choice>
    <mc:Fallback xmlns="">
      <p:transition spd="slow" advTm="93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343" x="3511550" y="1701800"/>
          <p14:tracePt t="12718" x="3517900" y="1701800"/>
          <p14:tracePt t="12774" x="3524250" y="1701800"/>
          <p14:tracePt t="12782" x="3530600" y="1701800"/>
          <p14:tracePt t="12806" x="3536950" y="1708150"/>
          <p14:tracePt t="13143" x="3543300" y="1714500"/>
          <p14:tracePt t="13184" x="3549650" y="1714500"/>
          <p14:tracePt t="13734" x="0" y="0"/>
        </p14:tracePtLst>
        <p14:tracePtLst>
          <p14:tracePt t="23239" x="4083050" y="1308100"/>
          <p14:tracePt t="23366" x="4070350" y="1308100"/>
          <p14:tracePt t="23375" x="4051300" y="1308100"/>
          <p14:tracePt t="23382" x="4019550" y="1320800"/>
          <p14:tracePt t="23393" x="3994150" y="1327150"/>
          <p14:tracePt t="23410" x="3898900" y="1352550"/>
          <p14:tracePt t="23426" x="3803650" y="1371600"/>
          <p14:tracePt t="23443" x="3733800" y="1397000"/>
          <p14:tracePt t="23460" x="3683000" y="1422400"/>
          <p14:tracePt t="23476" x="3657600" y="1428750"/>
          <p14:tracePt t="23493" x="3651250" y="1435100"/>
          <p14:tracePt t="23494" x="3644900" y="1441450"/>
          <p14:tracePt t="23509" x="3632200" y="1454150"/>
          <p14:tracePt t="23527" x="3619500" y="1473200"/>
          <p14:tracePt t="23544" x="3613150" y="1479550"/>
          <p14:tracePt t="23559" x="3606800" y="1492250"/>
          <p14:tracePt t="23622" x="3600450" y="1517650"/>
          <p14:tracePt t="23630" x="3600450" y="1524000"/>
          <p14:tracePt t="23638" x="3600450" y="1543050"/>
          <p14:tracePt t="23646" x="3600450" y="1555750"/>
          <p14:tracePt t="23659" x="3594100" y="1574800"/>
          <p14:tracePt t="23676" x="3594100" y="1593850"/>
          <p14:tracePt t="23693" x="3594100" y="1612900"/>
          <p14:tracePt t="23710" x="3594100" y="1631950"/>
          <p14:tracePt t="23727" x="3594100" y="1638300"/>
          <p14:tracePt t="23743" x="3594100" y="1651000"/>
          <p14:tracePt t="23760" x="3594100" y="1663700"/>
          <p14:tracePt t="23776" x="3594100" y="1676400"/>
          <p14:tracePt t="23793" x="3594100" y="1695450"/>
          <p14:tracePt t="23810" x="3600450" y="1720850"/>
          <p14:tracePt t="23826" x="3606800" y="1727200"/>
          <p14:tracePt t="23843" x="3613150" y="1739900"/>
          <p14:tracePt t="23862" x="3619500" y="1739900"/>
          <p14:tracePt t="23886" x="3619500" y="1746250"/>
          <p14:tracePt t="23902" x="3632200" y="1746250"/>
          <p14:tracePt t="23910" x="3638550" y="1752600"/>
          <p14:tracePt t="23926" x="3644900" y="1765300"/>
          <p14:tracePt t="24030" x="3651250" y="1765300"/>
          <p14:tracePt t="24046" x="3651250" y="1771650"/>
          <p14:tracePt t="24054" x="3651250" y="1778000"/>
          <p14:tracePt t="24062" x="3644900" y="1778000"/>
          <p14:tracePt t="24076" x="3632200" y="1778000"/>
          <p14:tracePt t="24093" x="3619500" y="1778000"/>
          <p14:tracePt t="24110" x="3613150" y="1778000"/>
          <p14:tracePt t="24158" x="3606800" y="1778000"/>
          <p14:tracePt t="24166" x="3594100" y="1778000"/>
          <p14:tracePt t="24176" x="3581400" y="1778000"/>
          <p14:tracePt t="24193" x="3568700" y="1758950"/>
          <p14:tracePt t="24210" x="3568700" y="1739900"/>
          <p14:tracePt t="24226" x="3568700" y="1720850"/>
          <p14:tracePt t="24243" x="3568700" y="1701800"/>
          <p14:tracePt t="24259" x="3568700" y="1695450"/>
          <p14:tracePt t="24276" x="3575050" y="1682750"/>
          <p14:tracePt t="24293" x="3581400" y="1676400"/>
          <p14:tracePt t="24310" x="3594100" y="1676400"/>
          <p14:tracePt t="24326" x="3613150" y="1676400"/>
          <p14:tracePt t="24343" x="3632200" y="1689100"/>
          <p14:tracePt t="24360" x="3644900" y="1695450"/>
          <p14:tracePt t="24376" x="3651250" y="1708150"/>
          <p14:tracePt t="24393" x="3657600" y="1708150"/>
          <p14:tracePt t="24410" x="3657600" y="1714500"/>
          <p14:tracePt t="24426" x="3657600" y="1720850"/>
          <p14:tracePt t="24446" x="3657600" y="1727200"/>
          <p14:tracePt t="24459" x="3644900" y="1727200"/>
          <p14:tracePt t="24476" x="3606800" y="1727200"/>
          <p14:tracePt t="24478" x="3587750" y="1727200"/>
          <p14:tracePt t="24493" x="3581400" y="1727200"/>
          <p14:tracePt t="24510" x="3568700" y="1727200"/>
          <p14:tracePt t="24590" x="3556000" y="1727200"/>
          <p14:tracePt t="24598" x="3556000" y="1714500"/>
          <p14:tracePt t="24606" x="3556000" y="1708150"/>
          <p14:tracePt t="24614" x="3556000" y="1701800"/>
          <p14:tracePt t="24626" x="3556000" y="1689100"/>
          <p14:tracePt t="24643" x="3556000" y="1663700"/>
          <p14:tracePt t="24660" x="3556000" y="1651000"/>
          <p14:tracePt t="24676" x="3568700" y="1644650"/>
          <p14:tracePt t="24710" x="3575050" y="1644650"/>
          <p14:tracePt t="24718" x="3594100" y="1657350"/>
          <p14:tracePt t="24727" x="3619500" y="1670050"/>
          <p14:tracePt t="24743" x="3638550" y="1689100"/>
          <p14:tracePt t="24760" x="3651250" y="1695450"/>
          <p14:tracePt t="24776" x="3651250" y="1701800"/>
          <p14:tracePt t="24793" x="3651250" y="1714500"/>
          <p14:tracePt t="24810" x="3651250" y="1720850"/>
          <p14:tracePt t="24826" x="3651250" y="1727200"/>
          <p14:tracePt t="24843" x="3651250" y="1733550"/>
          <p14:tracePt t="24860" x="3619500" y="1733550"/>
          <p14:tracePt t="24876" x="3594100" y="1733550"/>
          <p14:tracePt t="24878" x="3587750" y="1733550"/>
          <p14:tracePt t="24893" x="3575050" y="1733550"/>
          <p14:tracePt t="24894" x="3568700" y="1733550"/>
          <p14:tracePt t="24910" x="3543300" y="1733550"/>
          <p14:tracePt t="24926" x="3536950" y="1733550"/>
          <p14:tracePt t="24943" x="3530600" y="1733550"/>
          <p14:tracePt t="25118" x="0" y="0"/>
        </p14:tracePtLst>
        <p14:tracePtLst>
          <p14:tracePt t="25881" x="3733800" y="1771650"/>
          <p14:tracePt t="25895" x="3740150" y="1771650"/>
          <p14:tracePt t="25903" x="3746500" y="1771650"/>
          <p14:tracePt t="25982" x="3746500" y="1797050"/>
          <p14:tracePt t="25990" x="3746500" y="1809750"/>
          <p14:tracePt t="25999" x="3740150" y="1835150"/>
          <p14:tracePt t="26010" x="3714750" y="1841500"/>
          <p14:tracePt t="26026" x="3670300" y="1873250"/>
          <p14:tracePt t="26043" x="3600450" y="1917700"/>
          <p14:tracePt t="26060" x="3543300" y="1930400"/>
          <p14:tracePt t="26062" x="3530600" y="1943100"/>
          <p14:tracePt t="26076" x="3505200" y="1943100"/>
          <p14:tracePt t="26078" x="3486150" y="1943100"/>
          <p14:tracePt t="26093" x="3467100" y="1943100"/>
          <p14:tracePt t="26095" x="3454400" y="1943100"/>
          <p14:tracePt t="26110" x="3435350" y="1943100"/>
          <p14:tracePt t="26126" x="3403600" y="1936750"/>
          <p14:tracePt t="26143" x="3346450" y="1911350"/>
          <p14:tracePt t="26160" x="3263900" y="1885950"/>
          <p14:tracePt t="26176" x="3194050" y="1873250"/>
          <p14:tracePt t="26193" x="3117850" y="1841500"/>
          <p14:tracePt t="26210" x="3086100" y="1822450"/>
          <p14:tracePt t="26226" x="3067050" y="1803400"/>
          <p14:tracePt t="26243" x="3060700" y="1803400"/>
          <p14:tracePt t="26260" x="3054350" y="1797050"/>
          <p14:tracePt t="26276" x="3048000" y="1790700"/>
          <p14:tracePt t="26293" x="3048000" y="1765300"/>
          <p14:tracePt t="26294" x="3048000" y="1752600"/>
          <p14:tracePt t="26310" x="3041650" y="1714500"/>
          <p14:tracePt t="26326" x="3041650" y="1670050"/>
          <p14:tracePt t="26343" x="3060700" y="1619250"/>
          <p14:tracePt t="26360" x="3092450" y="1574800"/>
          <p14:tracePt t="26376" x="3117850" y="1536700"/>
          <p14:tracePt t="26393" x="3130550" y="1517650"/>
          <p14:tracePt t="26410" x="3149600" y="1504950"/>
          <p14:tracePt t="26426" x="3181350" y="1492250"/>
          <p14:tracePt t="26443" x="3232150" y="1485900"/>
          <p14:tracePt t="26460" x="3308350" y="1479550"/>
          <p14:tracePt t="26476" x="3403600" y="1473200"/>
          <p14:tracePt t="26493" x="3505200" y="1473200"/>
          <p14:tracePt t="26494" x="3543300" y="1473200"/>
          <p14:tracePt t="26510" x="3613150" y="1473200"/>
          <p14:tracePt t="26526" x="3644900" y="1473200"/>
          <p14:tracePt t="26543" x="3676650" y="1479550"/>
          <p14:tracePt t="26560" x="3702050" y="1485900"/>
          <p14:tracePt t="26576" x="3752850" y="1511300"/>
          <p14:tracePt t="26593" x="3810000" y="1524000"/>
          <p14:tracePt t="26610" x="3879850" y="1536700"/>
          <p14:tracePt t="26626" x="3911600" y="1549400"/>
          <p14:tracePt t="26643" x="3943350" y="1568450"/>
          <p14:tracePt t="26660" x="3987800" y="1587500"/>
          <p14:tracePt t="26676" x="4006850" y="1606550"/>
          <p14:tracePt t="26693" x="4019550" y="1631950"/>
          <p14:tracePt t="26694" x="4019550" y="1638300"/>
          <p14:tracePt t="26710" x="4032250" y="1657350"/>
          <p14:tracePt t="26726" x="4032250" y="1663700"/>
          <p14:tracePt t="26743" x="4032250" y="1676400"/>
          <p14:tracePt t="26760" x="4032250" y="1695450"/>
          <p14:tracePt t="26777" x="4032250" y="1720850"/>
          <p14:tracePt t="26793" x="4032250" y="1752600"/>
          <p14:tracePt t="26810" x="4025900" y="1778000"/>
          <p14:tracePt t="26826" x="4000500" y="1809750"/>
          <p14:tracePt t="26843" x="3968750" y="1835150"/>
          <p14:tracePt t="26860" x="3924300" y="1866900"/>
          <p14:tracePt t="26877" x="3867150" y="1905000"/>
          <p14:tracePt t="26878" x="3822700" y="1924050"/>
          <p14:tracePt t="26893" x="3765550" y="1949450"/>
          <p14:tracePt t="26910" x="3638550" y="1993900"/>
          <p14:tracePt t="26926" x="3517900" y="2019300"/>
          <p14:tracePt t="26943" x="3397250" y="2032000"/>
          <p14:tracePt t="26960" x="3289300" y="2051050"/>
          <p14:tracePt t="26976" x="3200400" y="2051050"/>
          <p14:tracePt t="26993" x="3117850" y="2051050"/>
          <p14:tracePt t="27010" x="3048000" y="2044700"/>
          <p14:tracePt t="27026" x="2965450" y="2019300"/>
          <p14:tracePt t="27043" x="2914650" y="2006600"/>
          <p14:tracePt t="27060" x="2863850" y="1974850"/>
          <p14:tracePt t="27076" x="2794000" y="1936750"/>
          <p14:tracePt t="27093" x="2743200" y="1898650"/>
          <p14:tracePt t="27110" x="2705100" y="1873250"/>
          <p14:tracePt t="27126" x="2673350" y="1841500"/>
          <p14:tracePt t="27143" x="2654300" y="1809750"/>
          <p14:tracePt t="27159" x="2647950" y="1778000"/>
          <p14:tracePt t="27176" x="2647950" y="1752600"/>
          <p14:tracePt t="27193" x="2647950" y="1714500"/>
          <p14:tracePt t="27210" x="2654300" y="1682750"/>
          <p14:tracePt t="27226" x="2686050" y="1644650"/>
          <p14:tracePt t="27243" x="2724150" y="1606550"/>
          <p14:tracePt t="27260" x="2774950" y="1568450"/>
          <p14:tracePt t="27276" x="2832100" y="1530350"/>
          <p14:tracePt t="27293" x="2895600" y="1504950"/>
          <p14:tracePt t="27310" x="3003550" y="1485900"/>
          <p14:tracePt t="27326" x="3092450" y="1479550"/>
          <p14:tracePt t="27343" x="3175000" y="1479550"/>
          <p14:tracePt t="27360" x="3251200" y="1479550"/>
          <p14:tracePt t="27376" x="3327400" y="1492250"/>
          <p14:tracePt t="27393" x="3422650" y="1517650"/>
          <p14:tracePt t="27410" x="3524250" y="1549400"/>
          <p14:tracePt t="27426" x="3638550" y="1587500"/>
          <p14:tracePt t="27443" x="3721100" y="1606550"/>
          <p14:tracePt t="27460" x="3797300" y="1638300"/>
          <p14:tracePt t="27476" x="3829050" y="1657350"/>
          <p14:tracePt t="27493" x="3860800" y="1689100"/>
          <p14:tracePt t="27510" x="3886200" y="1708150"/>
          <p14:tracePt t="27630" x="0" y="0"/>
        </p14:tracePtLst>
        <p14:tracePtLst>
          <p14:tracePt t="29082" x="2051050" y="2336800"/>
          <p14:tracePt t="29134" x="2044700" y="2336800"/>
          <p14:tracePt t="29142" x="2044700" y="2317750"/>
          <p14:tracePt t="29150" x="2051050" y="2311400"/>
          <p14:tracePt t="29160" x="2051050" y="2292350"/>
          <p14:tracePt t="29176" x="2076450" y="2247900"/>
          <p14:tracePt t="29193" x="2082800" y="2222500"/>
          <p14:tracePt t="29210" x="2082800" y="2209800"/>
          <p14:tracePt t="29226" x="2089150" y="2184400"/>
          <p14:tracePt t="29243" x="2089150" y="2171700"/>
          <p14:tracePt t="29260" x="2101850" y="2146300"/>
          <p14:tracePt t="29262" x="2101850" y="2133600"/>
          <p14:tracePt t="29276" x="2101850" y="2127250"/>
          <p14:tracePt t="29293" x="2101850" y="2114550"/>
          <p14:tracePt t="29295" x="2101850" y="2108200"/>
          <p14:tracePt t="29310" x="2101850" y="2101850"/>
          <p14:tracePt t="29326" x="2101850" y="2070100"/>
          <p14:tracePt t="29343" x="2095500" y="2051050"/>
          <p14:tracePt t="29360" x="2070100" y="2012950"/>
          <p14:tracePt t="29376" x="2032000" y="1962150"/>
          <p14:tracePt t="29393" x="1987550" y="1930400"/>
          <p14:tracePt t="29410" x="1949450" y="1911350"/>
          <p14:tracePt t="29426" x="1917700" y="1898650"/>
          <p14:tracePt t="29443" x="1892300" y="1885950"/>
          <p14:tracePt t="29460" x="1879600" y="1879600"/>
          <p14:tracePt t="29476" x="1854200" y="1873250"/>
          <p14:tracePt t="29493" x="1816100" y="1860550"/>
          <p14:tracePt t="29494" x="1797050" y="1854200"/>
          <p14:tracePt t="29510" x="1727200" y="1854200"/>
          <p14:tracePt t="29526" x="1657350" y="1854200"/>
          <p14:tracePt t="29543" x="1612900" y="1854200"/>
          <p14:tracePt t="29560" x="1587500" y="1854200"/>
          <p14:tracePt t="29576" x="1562100" y="1854200"/>
          <p14:tracePt t="29593" x="1543050" y="1860550"/>
          <p14:tracePt t="29610" x="1517650" y="1866900"/>
          <p14:tracePt t="29626" x="1498600" y="1866900"/>
          <p14:tracePt t="29643" x="1473200" y="1879600"/>
          <p14:tracePt t="29660" x="1447800" y="1898650"/>
          <p14:tracePt t="29676" x="1416050" y="1917700"/>
          <p14:tracePt t="29693" x="1390650" y="1936750"/>
          <p14:tracePt t="29694" x="1377950" y="1955800"/>
          <p14:tracePt t="29710" x="1346200" y="2000250"/>
          <p14:tracePt t="29726" x="1327150" y="2038350"/>
          <p14:tracePt t="29743" x="1314450" y="2076450"/>
          <p14:tracePt t="29760" x="1301750" y="2108200"/>
          <p14:tracePt t="29776" x="1301750" y="2133600"/>
          <p14:tracePt t="29793" x="1295400" y="2171700"/>
          <p14:tracePt t="29810" x="1295400" y="2222500"/>
          <p14:tracePt t="29826" x="1295400" y="2260600"/>
          <p14:tracePt t="29843" x="1295400" y="2298700"/>
          <p14:tracePt t="29860" x="1282700" y="2317750"/>
          <p14:tracePt t="29876" x="1282700" y="2343150"/>
          <p14:tracePt t="29893" x="1282700" y="2374900"/>
          <p14:tracePt t="29894" x="1282700" y="2393950"/>
          <p14:tracePt t="29910" x="1289050" y="2419350"/>
          <p14:tracePt t="29926" x="1308100" y="2470150"/>
          <p14:tracePt t="29943" x="1320800" y="2514600"/>
          <p14:tracePt t="29960" x="1339850" y="2546350"/>
          <p14:tracePt t="29976" x="1358900" y="2565400"/>
          <p14:tracePt t="29993" x="1377950" y="2590800"/>
          <p14:tracePt t="30010" x="1384300" y="2603500"/>
          <p14:tracePt t="30026" x="1422400" y="2641600"/>
          <p14:tracePt t="30043" x="1454150" y="2654300"/>
          <p14:tracePt t="30060" x="1479550" y="2673350"/>
          <p14:tracePt t="30076" x="1517650" y="2692400"/>
          <p14:tracePt t="30078" x="1536700" y="2705100"/>
          <p14:tracePt t="30093" x="1549400" y="2711450"/>
          <p14:tracePt t="30110" x="1606550" y="2736850"/>
          <p14:tracePt t="30126" x="1631950" y="2749550"/>
          <p14:tracePt t="30144" x="1644650" y="2755900"/>
          <p14:tracePt t="30160" x="1670050" y="2755900"/>
          <p14:tracePt t="30177" x="1695450" y="2755900"/>
          <p14:tracePt t="30193" x="1733550" y="2755900"/>
          <p14:tracePt t="30210" x="1797050" y="2755900"/>
          <p14:tracePt t="30226" x="1854200" y="2755900"/>
          <p14:tracePt t="30243" x="1892300" y="2755900"/>
          <p14:tracePt t="30260" x="1924050" y="2755900"/>
          <p14:tracePt t="30276" x="1949450" y="2730500"/>
          <p14:tracePt t="30293" x="1968500" y="2692400"/>
          <p14:tracePt t="30310" x="2000250" y="2609850"/>
          <p14:tracePt t="30326" x="2025650" y="2552700"/>
          <p14:tracePt t="30343" x="2044700" y="2508250"/>
          <p14:tracePt t="30360" x="2051050" y="2463800"/>
          <p14:tracePt t="30376" x="2057400" y="2413000"/>
          <p14:tracePt t="30393" x="2057400" y="2349500"/>
          <p14:tracePt t="30410" x="2057400" y="2298700"/>
          <p14:tracePt t="30426" x="2038350" y="2222500"/>
          <p14:tracePt t="30443" x="2012950" y="2178050"/>
          <p14:tracePt t="30460" x="1987550" y="2127250"/>
          <p14:tracePt t="30476" x="1968500" y="2082800"/>
          <p14:tracePt t="30493" x="1955800" y="2057400"/>
          <p14:tracePt t="30510" x="1930400" y="2019300"/>
          <p14:tracePt t="30526" x="1917700" y="2000250"/>
          <p14:tracePt t="30543" x="1898650" y="1974850"/>
          <p14:tracePt t="30560" x="1866900" y="1955800"/>
          <p14:tracePt t="30576" x="1841500" y="1943100"/>
          <p14:tracePt t="30593" x="1790700" y="1930400"/>
          <p14:tracePt t="30610" x="1739900" y="1930400"/>
          <p14:tracePt t="30626" x="1676400" y="1917700"/>
          <p14:tracePt t="30643" x="1612900" y="1917700"/>
          <p14:tracePt t="30660" x="1543050" y="1917700"/>
          <p14:tracePt t="30676" x="1498600" y="1917700"/>
          <p14:tracePt t="30693" x="1466850" y="1917700"/>
          <p14:tracePt t="30710" x="1409700" y="1930400"/>
          <p14:tracePt t="30726" x="1390650" y="1943100"/>
          <p14:tracePt t="30743" x="1377950" y="1943100"/>
          <p14:tracePt t="30759" x="1358900" y="1962150"/>
          <p14:tracePt t="30776" x="1327150" y="1993900"/>
          <p14:tracePt t="30793" x="1295400" y="2032000"/>
          <p14:tracePt t="30810" x="1270000" y="2063750"/>
          <p14:tracePt t="30826" x="1257300" y="2101850"/>
          <p14:tracePt t="30843" x="1244600" y="2114550"/>
          <p14:tracePt t="30860" x="1244600" y="2146300"/>
          <p14:tracePt t="30876" x="1231900" y="2165350"/>
          <p14:tracePt t="30893" x="1231900" y="2197100"/>
          <p14:tracePt t="30910" x="1231900" y="2286000"/>
          <p14:tracePt t="30926" x="1231900" y="2362200"/>
          <p14:tracePt t="30943" x="1231900" y="2419350"/>
          <p14:tracePt t="30960" x="1231900" y="2476500"/>
          <p14:tracePt t="30976" x="1250950" y="2527300"/>
          <p14:tracePt t="30993" x="1270000" y="2552700"/>
          <p14:tracePt t="31010" x="1289050" y="2578100"/>
          <p14:tracePt t="31026" x="1333500" y="2622550"/>
          <p14:tracePt t="31043" x="1390650" y="2667000"/>
          <p14:tracePt t="31060" x="1454150" y="2724150"/>
          <p14:tracePt t="31076" x="1504950" y="2762250"/>
          <p14:tracePt t="31093" x="1543050" y="2781300"/>
          <p14:tracePt t="31110" x="1619250" y="2813050"/>
          <p14:tracePt t="31126" x="1670050" y="2832100"/>
          <p14:tracePt t="31143" x="1714500" y="2844800"/>
          <p14:tracePt t="31160" x="1784350" y="2851150"/>
          <p14:tracePt t="31176" x="1866900" y="2851150"/>
          <p14:tracePt t="31193" x="1949450" y="2851150"/>
          <p14:tracePt t="31210" x="2025650" y="2851150"/>
          <p14:tracePt t="31226" x="2057400" y="2838450"/>
          <p14:tracePt t="31243" x="2082800" y="2825750"/>
          <p14:tracePt t="31260" x="2101850" y="2806700"/>
          <p14:tracePt t="31276" x="2120900" y="2768600"/>
          <p14:tracePt t="31278" x="2133600" y="2736850"/>
          <p14:tracePt t="31293" x="2152650" y="2705100"/>
          <p14:tracePt t="31310" x="2209800" y="2552700"/>
          <p14:tracePt t="31326" x="2247900" y="2457450"/>
          <p14:tracePt t="31343" x="2254250" y="2393950"/>
          <p14:tracePt t="31360" x="2254250" y="2349500"/>
          <p14:tracePt t="31376" x="2254250" y="2317750"/>
          <p14:tracePt t="31393" x="2247900" y="2273300"/>
          <p14:tracePt t="31410" x="2216150" y="2216150"/>
          <p14:tracePt t="31426" x="2184400" y="2152650"/>
          <p14:tracePt t="31443" x="2165350" y="2120900"/>
          <p14:tracePt t="31460" x="2127250" y="2076450"/>
          <p14:tracePt t="31476" x="2082800" y="2025650"/>
          <p14:tracePt t="31478" x="2063750" y="2006600"/>
          <p14:tracePt t="31493" x="2032000" y="1981200"/>
          <p14:tracePt t="31510" x="1936750" y="1924050"/>
          <p14:tracePt t="31526" x="1879600" y="1885950"/>
          <p14:tracePt t="31543" x="1797050" y="1854200"/>
          <p14:tracePt t="31560" x="1682750" y="1828800"/>
          <p14:tracePt t="31576" x="1581150" y="1797050"/>
          <p14:tracePt t="31593" x="1485900" y="1784350"/>
          <p14:tracePt t="31610" x="1428750" y="1778000"/>
          <p14:tracePt t="31626" x="1377950" y="1765300"/>
          <p14:tracePt t="31643" x="1339850" y="1765300"/>
          <p14:tracePt t="31660" x="1320800" y="1765300"/>
          <p14:tracePt t="31676" x="1295400" y="1765300"/>
          <p14:tracePt t="31693" x="1257300" y="1784350"/>
          <p14:tracePt t="31710" x="1200150" y="1828800"/>
          <p14:tracePt t="31726" x="1162050" y="1854200"/>
          <p14:tracePt t="31743" x="1130300" y="1885950"/>
          <p14:tracePt t="31760" x="1111250" y="1917700"/>
          <p14:tracePt t="31776" x="1092200" y="1962150"/>
          <p14:tracePt t="31793" x="1066800" y="2012950"/>
          <p14:tracePt t="31810" x="1066800" y="2070100"/>
          <p14:tracePt t="31827" x="1047750" y="2133600"/>
          <p14:tracePt t="31843" x="1047750" y="2178050"/>
          <p14:tracePt t="31860" x="1047750" y="2209800"/>
          <p14:tracePt t="31877" x="1047750" y="2247900"/>
          <p14:tracePt t="31893" x="1047750" y="2279650"/>
          <p14:tracePt t="31894" x="1047750" y="2298700"/>
          <p14:tracePt t="31910" x="1047750" y="2336800"/>
          <p14:tracePt t="31926" x="1073150" y="2400300"/>
          <p14:tracePt t="31943" x="1104900" y="2470150"/>
          <p14:tracePt t="31960" x="1136650" y="2540000"/>
          <p14:tracePt t="31976" x="1155700" y="2578100"/>
          <p14:tracePt t="31993" x="1181100" y="2616200"/>
          <p14:tracePt t="32010" x="1200150" y="2641600"/>
          <p14:tracePt t="32026" x="1231900" y="2660650"/>
          <p14:tracePt t="32043" x="1282700" y="2686050"/>
          <p14:tracePt t="32060" x="1333500" y="2717800"/>
          <p14:tracePt t="32076" x="1365250" y="2724150"/>
          <p14:tracePt t="32093" x="1403350" y="2736850"/>
          <p14:tracePt t="32094" x="1416050" y="2736850"/>
          <p14:tracePt t="32110" x="1435100" y="2743200"/>
          <p14:tracePt t="32126" x="1492250" y="2749550"/>
          <p14:tracePt t="32143" x="1536700" y="2755900"/>
          <p14:tracePt t="32160" x="1600200" y="2768600"/>
          <p14:tracePt t="32176" x="1651000" y="2768600"/>
          <p14:tracePt t="32193" x="1676400" y="2768600"/>
          <p14:tracePt t="32210" x="1701800" y="2762250"/>
          <p14:tracePt t="32226" x="1733550" y="2743200"/>
          <p14:tracePt t="32243" x="1771650" y="2711450"/>
          <p14:tracePt t="32260" x="1841500" y="2660650"/>
          <p14:tracePt t="32276" x="1873250" y="2628900"/>
          <p14:tracePt t="32293" x="1898650" y="2603500"/>
          <p14:tracePt t="32294" x="1911350" y="2590800"/>
          <p14:tracePt t="32310" x="1917700" y="2565400"/>
          <p14:tracePt t="32326" x="1930400" y="2527300"/>
          <p14:tracePt t="32343" x="1930400" y="2489200"/>
          <p14:tracePt t="32360" x="1930400" y="2438400"/>
          <p14:tracePt t="32376" x="1930400" y="2387600"/>
          <p14:tracePt t="32393" x="1930400" y="2349500"/>
          <p14:tracePt t="32410" x="1930400" y="2311400"/>
          <p14:tracePt t="32426" x="1930400" y="2266950"/>
          <p14:tracePt t="32443" x="1930400" y="2222500"/>
          <p14:tracePt t="32460" x="1930400" y="2190750"/>
          <p14:tracePt t="32476" x="1930400" y="2152650"/>
          <p14:tracePt t="32493" x="1911350" y="2114550"/>
          <p14:tracePt t="32495" x="1905000" y="2095500"/>
          <p14:tracePt t="32510" x="1885950" y="2076450"/>
          <p14:tracePt t="32526" x="1866900" y="2038350"/>
          <p14:tracePt t="32543" x="1847850" y="2019300"/>
          <p14:tracePt t="32560" x="1835150" y="2012950"/>
          <p14:tracePt t="32576" x="1816100" y="2000250"/>
          <p14:tracePt t="32593" x="1790700" y="1993900"/>
          <p14:tracePt t="32610" x="1758950" y="1974850"/>
          <p14:tracePt t="32626" x="1720850" y="1968500"/>
          <p14:tracePt t="32643" x="1670050" y="1955800"/>
          <p14:tracePt t="32660" x="1619250" y="1949450"/>
          <p14:tracePt t="32676" x="1587500" y="1949450"/>
          <p14:tracePt t="32693" x="1555750" y="1949450"/>
          <p14:tracePt t="32694" x="1543050" y="1949450"/>
          <p14:tracePt t="32710" x="1511300" y="1949450"/>
          <p14:tracePt t="32726" x="1479550" y="1949450"/>
          <p14:tracePt t="32743" x="1441450" y="1949450"/>
          <p14:tracePt t="32760" x="1397000" y="1968500"/>
          <p14:tracePt t="32776" x="1352550" y="2000250"/>
          <p14:tracePt t="32793" x="1327150" y="2019300"/>
          <p14:tracePt t="32810" x="1314450" y="2038350"/>
          <p14:tracePt t="32826" x="1301750" y="2057400"/>
          <p14:tracePt t="32843" x="1289050" y="2076450"/>
          <p14:tracePt t="32860" x="1276350" y="2095500"/>
          <p14:tracePt t="32876" x="1263650" y="2120900"/>
          <p14:tracePt t="32893" x="1257300" y="2139950"/>
          <p14:tracePt t="32894" x="1257300" y="2152650"/>
          <p14:tracePt t="32910" x="1238250" y="2190750"/>
          <p14:tracePt t="32926" x="1238250" y="2209800"/>
          <p14:tracePt t="32943" x="1225550" y="2241550"/>
          <p14:tracePt t="32960" x="1219200" y="2273300"/>
          <p14:tracePt t="32976" x="1219200" y="2286000"/>
          <p14:tracePt t="32993" x="1219200" y="2305050"/>
          <p14:tracePt t="33010" x="1219200" y="2311400"/>
          <p14:tracePt t="33026" x="1219200" y="2317750"/>
          <p14:tracePt t="33198" x="1219200" y="2336800"/>
          <p14:tracePt t="33206" x="1219200" y="2343150"/>
          <p14:tracePt t="33214" x="1219200" y="2355850"/>
          <p14:tracePt t="33226" x="1225550" y="2362200"/>
          <p14:tracePt t="33243" x="1238250" y="2381250"/>
          <p14:tracePt t="33260" x="1244600" y="2393950"/>
          <p14:tracePt t="33276" x="1250950" y="2400300"/>
          <p14:tracePt t="33293" x="1257300" y="2406650"/>
          <p14:tracePt t="33310" x="1263650" y="2406650"/>
          <p14:tracePt t="33326" x="1276350" y="2419350"/>
          <p14:tracePt t="33343" x="1289050" y="2432050"/>
          <p14:tracePt t="33360" x="1301750" y="2438400"/>
          <p14:tracePt t="33376" x="1301750" y="2451100"/>
          <p14:tracePt t="33470" x="1308100" y="2451100"/>
          <p14:tracePt t="33478" x="1320800" y="2451100"/>
          <p14:tracePt t="33486" x="1327150" y="2457450"/>
          <p14:tracePt t="33494" x="1333500" y="2457450"/>
          <p14:tracePt t="33510" x="1352550" y="2470150"/>
          <p14:tracePt t="34366" x="1365250" y="2476500"/>
          <p14:tracePt t="34374" x="1397000" y="2489200"/>
          <p14:tracePt t="34398" x="1409700" y="2495550"/>
          <p14:tracePt t="35550" x="0" y="0"/>
        </p14:tracePtLst>
        <p14:tracePtLst>
          <p14:tracePt t="40015" x="1797050" y="2578100"/>
          <p14:tracePt t="40137" x="1822450" y="2578100"/>
          <p14:tracePt t="40146" x="1854200" y="2590800"/>
          <p14:tracePt t="40160" x="1885950" y="2603500"/>
          <p14:tracePt t="40176" x="1943100" y="2609850"/>
          <p14:tracePt t="40193" x="1993900" y="2616200"/>
          <p14:tracePt t="40210" x="2025650" y="2616200"/>
          <p14:tracePt t="40226" x="2038350" y="2616200"/>
          <p14:tracePt t="40243" x="2044700" y="2616200"/>
          <p14:tracePt t="40260" x="2063750" y="2597150"/>
          <p14:tracePt t="40276" x="2095500" y="2559050"/>
          <p14:tracePt t="40293" x="2101850" y="2514600"/>
          <p14:tracePt t="40310" x="2127250" y="2425700"/>
          <p14:tracePt t="40326" x="2127250" y="2393950"/>
          <p14:tracePt t="40343" x="2127250" y="2355850"/>
          <p14:tracePt t="40360" x="2127250" y="2317750"/>
          <p14:tracePt t="40377" x="2114550" y="2266950"/>
          <p14:tracePt t="40393" x="2108200" y="2222500"/>
          <p14:tracePt t="40410" x="2095500" y="2203450"/>
          <p14:tracePt t="40426" x="2082800" y="2178050"/>
          <p14:tracePt t="40443" x="2063750" y="2152650"/>
          <p14:tracePt t="40460" x="2057400" y="2139950"/>
          <p14:tracePt t="40476" x="2038350" y="2127250"/>
          <p14:tracePt t="40493" x="2025650" y="2114550"/>
          <p14:tracePt t="40510" x="2000250" y="2089150"/>
          <p14:tracePt t="40526" x="1981200" y="2076450"/>
          <p14:tracePt t="40543" x="1955800" y="2063750"/>
          <p14:tracePt t="40560" x="1924050" y="2051050"/>
          <p14:tracePt t="40576" x="1885950" y="2038350"/>
          <p14:tracePt t="40593" x="1835150" y="2032000"/>
          <p14:tracePt t="40610" x="1784350" y="2032000"/>
          <p14:tracePt t="40626" x="1739900" y="2032000"/>
          <p14:tracePt t="40643" x="1695450" y="2032000"/>
          <p14:tracePt t="40660" x="1670050" y="2032000"/>
          <p14:tracePt t="40676" x="1631950" y="2038350"/>
          <p14:tracePt t="40693" x="1593850" y="2044700"/>
          <p14:tracePt t="40710" x="1530350" y="2082800"/>
          <p14:tracePt t="40726" x="1511300" y="2095500"/>
          <p14:tracePt t="40743" x="1498600" y="2120900"/>
          <p14:tracePt t="40760" x="1485900" y="2139950"/>
          <p14:tracePt t="40776" x="1473200" y="2165350"/>
          <p14:tracePt t="40793" x="1460500" y="2184400"/>
          <p14:tracePt t="40810" x="1460500" y="2209800"/>
          <p14:tracePt t="40826" x="1441450" y="2260600"/>
          <p14:tracePt t="40843" x="1435100" y="2311400"/>
          <p14:tracePt t="40860" x="1435100" y="2355850"/>
          <p14:tracePt t="40876" x="1435100" y="2406650"/>
          <p14:tracePt t="40878" x="1435100" y="2432050"/>
          <p14:tracePt t="40893" x="1435100" y="2470150"/>
          <p14:tracePt t="40910" x="1454150" y="2546350"/>
          <p14:tracePt t="40926" x="1466850" y="2584450"/>
          <p14:tracePt t="40943" x="1479550" y="2609850"/>
          <p14:tracePt t="40960" x="1492250" y="2628900"/>
          <p14:tracePt t="40976" x="1511300" y="2654300"/>
          <p14:tracePt t="40993" x="1536700" y="2679700"/>
          <p14:tracePt t="41010" x="1568450" y="2705100"/>
          <p14:tracePt t="41026" x="1631950" y="2724150"/>
          <p14:tracePt t="41043" x="1689100" y="2749550"/>
          <p14:tracePt t="41060" x="1778000" y="2755900"/>
          <p14:tracePt t="41076" x="1835150" y="2755900"/>
          <p14:tracePt t="41078" x="1860550" y="2755900"/>
          <p14:tracePt t="41093" x="1905000" y="2755900"/>
          <p14:tracePt t="41110" x="1962150" y="2743200"/>
          <p14:tracePt t="41126" x="2006600" y="2711450"/>
          <p14:tracePt t="41143" x="2032000" y="2686050"/>
          <p14:tracePt t="41160" x="2051050" y="2641600"/>
          <p14:tracePt t="41176" x="2057400" y="2565400"/>
          <p14:tracePt t="41193" x="2057400" y="2495550"/>
          <p14:tracePt t="41210" x="2070100" y="2432050"/>
          <p14:tracePt t="41226" x="2076450" y="2374900"/>
          <p14:tracePt t="41243" x="2076450" y="2330450"/>
          <p14:tracePt t="41260" x="2063750" y="2273300"/>
          <p14:tracePt t="41276" x="2032000" y="2209800"/>
          <p14:tracePt t="41278" x="2006600" y="2171700"/>
          <p14:tracePt t="41293" x="2000250" y="2152650"/>
          <p14:tracePt t="41310" x="1955800" y="2095500"/>
          <p14:tracePt t="41326" x="1911350" y="2044700"/>
          <p14:tracePt t="41343" x="1866900" y="2012950"/>
          <p14:tracePt t="41360" x="1809750" y="1981200"/>
          <p14:tracePt t="41376" x="1765300" y="1962150"/>
          <p14:tracePt t="41393" x="1714500" y="1955800"/>
          <p14:tracePt t="41410" x="1651000" y="1949450"/>
          <p14:tracePt t="41426" x="1593850" y="1949450"/>
          <p14:tracePt t="41443" x="1536700" y="1949450"/>
          <p14:tracePt t="41460" x="1466850" y="1949450"/>
          <p14:tracePt t="41476" x="1422400" y="1974850"/>
          <p14:tracePt t="41493" x="1384300" y="1993900"/>
          <p14:tracePt t="41510" x="1358900" y="2012950"/>
          <p14:tracePt t="41526" x="1314450" y="2038350"/>
          <p14:tracePt t="41543" x="1276350" y="2076450"/>
          <p14:tracePt t="41560" x="1257300" y="2114550"/>
          <p14:tracePt t="41577" x="1238250" y="2152650"/>
          <p14:tracePt t="41593" x="1225550" y="2178050"/>
          <p14:tracePt t="41610" x="1225550" y="2190750"/>
          <p14:tracePt t="41626" x="1225550" y="2216150"/>
          <p14:tracePt t="41643" x="1225550" y="2254250"/>
          <p14:tracePt t="41660" x="1225550" y="2286000"/>
          <p14:tracePt t="41676" x="1231900" y="2336800"/>
          <p14:tracePt t="41694" x="1263650" y="2432050"/>
          <p14:tracePt t="41710" x="1282700" y="2489200"/>
          <p14:tracePt t="41727" x="1301750" y="2527300"/>
          <p14:tracePt t="41743" x="1327150" y="2565400"/>
          <p14:tracePt t="41760" x="1371600" y="2609850"/>
          <p14:tracePt t="41776" x="1416050" y="2641600"/>
          <p14:tracePt t="41793" x="1485900" y="2686050"/>
          <p14:tracePt t="41810" x="1549400" y="2717800"/>
          <p14:tracePt t="41826" x="1644650" y="2743200"/>
          <p14:tracePt t="41843" x="1746250" y="2774950"/>
          <p14:tracePt t="41860" x="1847850" y="2794000"/>
          <p14:tracePt t="41876" x="1930400" y="2806700"/>
          <p14:tracePt t="41893" x="2000250" y="2806700"/>
          <p14:tracePt t="41894" x="2019300" y="2806700"/>
          <p14:tracePt t="41910" x="2070100" y="2806700"/>
          <p14:tracePt t="41926" x="2101850" y="2800350"/>
          <p14:tracePt t="41943" x="2146300" y="2768600"/>
          <p14:tracePt t="41960" x="2197100" y="2724150"/>
          <p14:tracePt t="41976" x="2235200" y="2654300"/>
          <p14:tracePt t="41993" x="2254250" y="2597150"/>
          <p14:tracePt t="42010" x="2273300" y="2546350"/>
          <p14:tracePt t="42026" x="2273300" y="2482850"/>
          <p14:tracePt t="42043" x="2273300" y="2393950"/>
          <p14:tracePt t="42060" x="2273300" y="2311400"/>
          <p14:tracePt t="42076" x="2266950" y="2222500"/>
          <p14:tracePt t="42093" x="2222500" y="2133600"/>
          <p14:tracePt t="42094" x="2203450" y="2076450"/>
          <p14:tracePt t="42110" x="2178050" y="2044700"/>
          <p14:tracePt t="42126" x="2159000" y="2006600"/>
          <p14:tracePt t="42143" x="2133600" y="1981200"/>
          <p14:tracePt t="42160" x="2108200" y="1949450"/>
          <p14:tracePt t="42176" x="2070100" y="1911350"/>
          <p14:tracePt t="42193" x="2019300" y="1885950"/>
          <p14:tracePt t="42210" x="1936750" y="1841500"/>
          <p14:tracePt t="42226" x="1866900" y="1822450"/>
          <p14:tracePt t="42243" x="1790700" y="1797050"/>
          <p14:tracePt t="42260" x="1720850" y="1771650"/>
          <p14:tracePt t="42276" x="1676400" y="1765300"/>
          <p14:tracePt t="42293" x="1619250" y="1765300"/>
          <p14:tracePt t="42294" x="1593850" y="1765300"/>
          <p14:tracePt t="42310" x="1543050" y="1765300"/>
          <p14:tracePt t="42326" x="1498600" y="1765300"/>
          <p14:tracePt t="42343" x="1441450" y="1784350"/>
          <p14:tracePt t="42360" x="1403350" y="1803400"/>
          <p14:tracePt t="42376" x="1365250" y="1835150"/>
          <p14:tracePt t="42393" x="1333500" y="1860550"/>
          <p14:tracePt t="42410" x="1301750" y="1898650"/>
          <p14:tracePt t="42427" x="1282700" y="1930400"/>
          <p14:tracePt t="42443" x="1263650" y="1974850"/>
          <p14:tracePt t="42460" x="1244600" y="2032000"/>
          <p14:tracePt t="42476" x="1238250" y="2076450"/>
          <p14:tracePt t="42493" x="1238250" y="2127250"/>
          <p14:tracePt t="42494" x="1238250" y="2159000"/>
          <p14:tracePt t="42510" x="1238250" y="2197100"/>
          <p14:tracePt t="42526" x="1238250" y="2247900"/>
          <p14:tracePt t="42543" x="1238250" y="2305050"/>
          <p14:tracePt t="42560" x="1244600" y="2374900"/>
          <p14:tracePt t="42576" x="1276350" y="2432050"/>
          <p14:tracePt t="42593" x="1295400" y="2482850"/>
          <p14:tracePt t="42610" x="1320800" y="2520950"/>
          <p14:tracePt t="42626" x="1339850" y="2559050"/>
          <p14:tracePt t="42643" x="1358900" y="2590800"/>
          <p14:tracePt t="42660" x="1384300" y="2628900"/>
          <p14:tracePt t="42676" x="1409700" y="2654300"/>
          <p14:tracePt t="42693" x="1428750" y="2679700"/>
          <p14:tracePt t="42694" x="1441450" y="2698750"/>
          <p14:tracePt t="42710" x="1485900" y="2730500"/>
          <p14:tracePt t="42726" x="1549400" y="2762250"/>
          <p14:tracePt t="42743" x="1625600" y="2787650"/>
          <p14:tracePt t="42760" x="1689100" y="2806700"/>
          <p14:tracePt t="42776" x="1746250" y="2819400"/>
          <p14:tracePt t="42793" x="1790700" y="2825750"/>
          <p14:tracePt t="42810" x="1816100" y="2825750"/>
          <p14:tracePt t="42826" x="1866900" y="2806700"/>
          <p14:tracePt t="42843" x="1911350" y="2774950"/>
          <p14:tracePt t="42860" x="1949450" y="2698750"/>
          <p14:tracePt t="42876" x="1968500" y="2603500"/>
          <p14:tracePt t="42893" x="1987550" y="2489200"/>
          <p14:tracePt t="42894" x="1993900" y="2444750"/>
          <p14:tracePt t="42910" x="2019300" y="2381250"/>
          <p14:tracePt t="42926" x="2019300" y="2355850"/>
          <p14:tracePt t="42943" x="2019300" y="2330450"/>
          <p14:tracePt t="42960" x="2019300" y="2292350"/>
          <p14:tracePt t="42976" x="2019300" y="2254250"/>
          <p14:tracePt t="42993" x="2019300" y="2197100"/>
          <p14:tracePt t="43010" x="1981200" y="2089150"/>
          <p14:tracePt t="43026" x="1962150" y="2051050"/>
          <p14:tracePt t="43043" x="1949450" y="2012950"/>
          <p14:tracePt t="43060" x="1930400" y="1987550"/>
          <p14:tracePt t="43076" x="1924050" y="1962150"/>
          <p14:tracePt t="43078" x="1917700" y="1962150"/>
          <p14:tracePt t="43093" x="1911350" y="1949450"/>
          <p14:tracePt t="43094" x="1905000" y="1949450"/>
          <p14:tracePt t="43110" x="1879600" y="1936750"/>
          <p14:tracePt t="43126" x="1854200" y="1936750"/>
          <p14:tracePt t="43143" x="1809750" y="1936750"/>
          <p14:tracePt t="43160" x="1758950" y="1936750"/>
          <p14:tracePt t="43176" x="1733550" y="1936750"/>
          <p14:tracePt t="43193" x="1727200" y="1936750"/>
          <p14:tracePt t="43210" x="0" y="0"/>
        </p14:tracePtLst>
        <p14:tracePtLst>
          <p14:tracePt t="44727" x="5600700" y="4222750"/>
          <p14:tracePt t="44734" x="5607050" y="4222750"/>
          <p14:tracePt t="44846" x="5600700" y="4222750"/>
          <p14:tracePt t="44854" x="5575300" y="4203700"/>
          <p14:tracePt t="44863" x="5575300" y="4191000"/>
          <p14:tracePt t="44876" x="5556250" y="4171950"/>
          <p14:tracePt t="44893" x="5518150" y="4146550"/>
          <p14:tracePt t="44910" x="5448300" y="4095750"/>
          <p14:tracePt t="44926" x="5422900" y="4083050"/>
          <p14:tracePt t="44943" x="5403850" y="4070350"/>
          <p14:tracePt t="44959" x="5391150" y="4057650"/>
          <p14:tracePt t="44976" x="5359400" y="4044950"/>
          <p14:tracePt t="44993" x="5334000" y="4038600"/>
          <p14:tracePt t="45010" x="5308600" y="4038600"/>
          <p14:tracePt t="45027" x="5289550" y="4038600"/>
          <p14:tracePt t="45118" x="5283200" y="4044950"/>
          <p14:tracePt t="45127" x="5283200" y="4051300"/>
          <p14:tracePt t="45135" x="5283200" y="4064000"/>
          <p14:tracePt t="45143" x="5283200" y="4070350"/>
          <p14:tracePt t="45160" x="5283200" y="4108450"/>
          <p14:tracePt t="45176" x="5302250" y="4146550"/>
          <p14:tracePt t="45193" x="5321300" y="4191000"/>
          <p14:tracePt t="45210" x="5340350" y="4222750"/>
          <p14:tracePt t="45226" x="5359400" y="4260850"/>
          <p14:tracePt t="45243" x="5397500" y="4298950"/>
          <p14:tracePt t="45260" x="5454650" y="4349750"/>
          <p14:tracePt t="45276" x="5518150" y="4394200"/>
          <p14:tracePt t="45293" x="5607050" y="4438650"/>
          <p14:tracePt t="45310" x="5695950" y="4476750"/>
          <p14:tracePt t="45326" x="5727700" y="4502150"/>
          <p14:tracePt t="45343" x="5772150" y="4521200"/>
          <p14:tracePt t="45359" x="5797550" y="4540250"/>
          <p14:tracePt t="45376" x="5835650" y="4565650"/>
          <p14:tracePt t="45393" x="5880100" y="4591050"/>
          <p14:tracePt t="45410" x="5911850" y="4616450"/>
          <p14:tracePt t="45426" x="5949950" y="4648200"/>
          <p14:tracePt t="45443" x="5981700" y="4667250"/>
          <p14:tracePt t="45460" x="6013450" y="4686300"/>
          <p14:tracePt t="45476" x="6038850" y="4692650"/>
          <p14:tracePt t="45493" x="6064250" y="4705350"/>
          <p14:tracePt t="45494" x="6076950" y="4711700"/>
          <p14:tracePt t="45510" x="6127750" y="4737100"/>
          <p14:tracePt t="45526" x="6159500" y="4756150"/>
          <p14:tracePt t="45543" x="6178550" y="4756150"/>
          <p14:tracePt t="45560" x="6191250" y="4762500"/>
          <p14:tracePt t="45790" x="6184900" y="4762500"/>
          <p14:tracePt t="45798" x="6134100" y="4686300"/>
          <p14:tracePt t="45806" x="6096000" y="4635500"/>
          <p14:tracePt t="45814" x="6070600" y="4603750"/>
          <p14:tracePt t="45826" x="6038850" y="4565650"/>
          <p14:tracePt t="45843" x="5988050" y="4514850"/>
          <p14:tracePt t="45860" x="5943600" y="4489450"/>
          <p14:tracePt t="45876" x="5905500" y="4464050"/>
          <p14:tracePt t="45893" x="5867400" y="4438650"/>
          <p14:tracePt t="45894" x="5835650" y="4406900"/>
          <p14:tracePt t="45910" x="5753100" y="4356100"/>
          <p14:tracePt t="45926" x="5638800" y="4292600"/>
          <p14:tracePt t="45943" x="5575300" y="4260850"/>
          <p14:tracePt t="45960" x="5518150" y="4248150"/>
          <p14:tracePt t="45976" x="5480050" y="4222750"/>
          <p14:tracePt t="46134" x="0" y="0"/>
        </p14:tracePtLst>
        <p14:tracePtLst>
          <p14:tracePt t="47511" x="5613400" y="4318000"/>
          <p14:tracePt t="47983" x="5619750" y="4318000"/>
          <p14:tracePt t="47992" x="5626100" y="4318000"/>
          <p14:tracePt t="48001" x="5632450" y="4318000"/>
          <p14:tracePt t="48010" x="5632450" y="4324350"/>
          <p14:tracePt t="48026" x="5645150" y="4337050"/>
          <p14:tracePt t="48059" x="5645150" y="4349750"/>
          <p14:tracePt t="48076" x="5651500" y="4362450"/>
          <p14:tracePt t="48078" x="5657850" y="4368800"/>
          <p14:tracePt t="48093" x="5664200" y="4375150"/>
          <p14:tracePt t="48110" x="5683250" y="4400550"/>
          <p14:tracePt t="48126" x="5689600" y="4419600"/>
          <p14:tracePt t="48143" x="5702300" y="4425950"/>
          <p14:tracePt t="48160" x="5715000" y="4445000"/>
          <p14:tracePt t="48176" x="5727700" y="4464050"/>
          <p14:tracePt t="48193" x="5740400" y="4483100"/>
          <p14:tracePt t="48210" x="5753100" y="4495800"/>
          <p14:tracePt t="48226" x="5765800" y="4508500"/>
          <p14:tracePt t="48243" x="5772150" y="4527550"/>
          <p14:tracePt t="48260" x="5791200" y="4546600"/>
          <p14:tracePt t="48276" x="5797550" y="4552950"/>
          <p14:tracePt t="48293" x="5816600" y="4572000"/>
          <p14:tracePt t="48310" x="5842000" y="4597400"/>
          <p14:tracePt t="48326" x="5854700" y="4597400"/>
          <p14:tracePt t="48360" x="5873750" y="4610100"/>
          <p14:tracePt t="48376" x="5905500" y="4629150"/>
          <p14:tracePt t="48393" x="5930900" y="4641850"/>
          <p14:tracePt t="48410" x="5962650" y="4660900"/>
          <p14:tracePt t="48426" x="5975350" y="4667250"/>
          <p14:tracePt t="48443" x="5981700" y="4667250"/>
          <p14:tracePt t="48575" x="5988050" y="4667250"/>
          <p14:tracePt t="48670" x="5994400" y="4667250"/>
          <p14:tracePt t="48694" x="6000750" y="4667250"/>
          <p14:tracePt t="48742" x="6007100" y="4667250"/>
          <p14:tracePt t="48750" x="6007100" y="4654550"/>
          <p14:tracePt t="48760" x="5981700" y="4629150"/>
          <p14:tracePt t="48776" x="5943600" y="4616450"/>
          <p14:tracePt t="48793" x="5880100" y="4584700"/>
          <p14:tracePt t="48810" x="5822950" y="4540250"/>
          <p14:tracePt t="48826" x="5772150" y="4508500"/>
          <p14:tracePt t="48843" x="5753100" y="4489450"/>
          <p14:tracePt t="48859" x="5734050" y="4476750"/>
          <p14:tracePt t="48876" x="5721350" y="4464050"/>
          <p14:tracePt t="48893" x="5708650" y="4451350"/>
          <p14:tracePt t="48910" x="5695950" y="4445000"/>
          <p14:tracePt t="48926" x="5689600" y="4445000"/>
          <p14:tracePt t="48943" x="5670550" y="4432300"/>
          <p14:tracePt t="48960" x="5657850" y="4425950"/>
          <p14:tracePt t="48976" x="5651500" y="4419600"/>
          <p14:tracePt t="48993" x="5645150" y="4419600"/>
          <p14:tracePt t="49010" x="5632450" y="4406900"/>
          <p14:tracePt t="49043" x="5626100" y="4400550"/>
          <p14:tracePt t="49060" x="5619750" y="4400550"/>
          <p14:tracePt t="49076" x="5613400" y="4394200"/>
          <p14:tracePt t="49190" x="5613400" y="4400550"/>
          <p14:tracePt t="49198" x="5619750" y="4413250"/>
          <p14:tracePt t="49206" x="5638800" y="4432300"/>
          <p14:tracePt t="49214" x="5657850" y="4438650"/>
          <p14:tracePt t="49226" x="5689600" y="4451350"/>
          <p14:tracePt t="49243" x="5740400" y="4476750"/>
          <p14:tracePt t="49260" x="5791200" y="4508500"/>
          <p14:tracePt t="49276" x="5829300" y="4533900"/>
          <p14:tracePt t="49293" x="5848350" y="4546600"/>
          <p14:tracePt t="49294" x="5861050" y="4552950"/>
          <p14:tracePt t="49310" x="5873750" y="4565650"/>
          <p14:tracePt t="49326" x="5899150" y="4584700"/>
          <p14:tracePt t="49343" x="5905500" y="4597400"/>
          <p14:tracePt t="49359" x="5930900" y="4610100"/>
          <p14:tracePt t="49376" x="5949950" y="4629150"/>
          <p14:tracePt t="49393" x="5956300" y="4629150"/>
          <p14:tracePt t="49410" x="5962650" y="4635500"/>
          <p14:tracePt t="49542" x="5962650" y="4629150"/>
          <p14:tracePt t="49550" x="5949950" y="4616450"/>
          <p14:tracePt t="49560" x="5943600" y="4603750"/>
          <p14:tracePt t="49576" x="5937250" y="4591050"/>
          <p14:tracePt t="49593" x="5918200" y="4578350"/>
          <p14:tracePt t="49609" x="5892800" y="4559300"/>
          <p14:tracePt t="49626" x="5867400" y="4540250"/>
          <p14:tracePt t="49643" x="5842000" y="4514850"/>
          <p14:tracePt t="49660" x="5810250" y="4489450"/>
          <p14:tracePt t="49676" x="5797550" y="4476750"/>
          <p14:tracePt t="49766" x="5797550" y="4470400"/>
          <p14:tracePt t="49894" x="5759450" y="4451350"/>
          <p14:tracePt t="49902" x="5746750" y="4445000"/>
          <p14:tracePt t="49910" x="5715000" y="4419600"/>
          <p14:tracePt t="49926" x="5613400" y="4349750"/>
          <p14:tracePt t="49943" x="5530850" y="4286250"/>
          <p14:tracePt t="49960" x="5461000" y="4235450"/>
          <p14:tracePt t="49976" x="5410200" y="4191000"/>
          <p14:tracePt t="49993" x="5365750" y="4152900"/>
          <p14:tracePt t="50010" x="5340350" y="4114800"/>
          <p14:tracePt t="50026" x="5314950" y="4083050"/>
          <p14:tracePt t="50043" x="5295900" y="4064000"/>
          <p14:tracePt t="50060" x="5270500" y="4051300"/>
          <p14:tracePt t="50076" x="5257800" y="4038600"/>
          <p14:tracePt t="50318" x="5264150" y="4044950"/>
          <p14:tracePt t="50326" x="5289550" y="4070350"/>
          <p14:tracePt t="50334" x="5308600" y="4089400"/>
          <p14:tracePt t="50343" x="5334000" y="4121150"/>
          <p14:tracePt t="50360" x="5378450" y="4171950"/>
          <p14:tracePt t="50376" x="5435600" y="4222750"/>
          <p14:tracePt t="50393" x="5467350" y="4248150"/>
          <p14:tracePt t="50410" x="5486400" y="4273550"/>
          <p14:tracePt t="50638" x="5492750" y="4273550"/>
          <p14:tracePt t="50654" x="5505450" y="4279900"/>
          <p14:tracePt t="50662" x="5524500" y="4279900"/>
          <p14:tracePt t="50670" x="5549900" y="4279900"/>
          <p14:tracePt t="50678" x="5581650" y="4279900"/>
          <p14:tracePt t="50693" x="5607050" y="4292600"/>
          <p14:tracePt t="50710" x="5670550" y="4292600"/>
          <p14:tracePt t="50726" x="5676900" y="4292600"/>
          <p14:tracePt t="50743" x="5683250" y="4298950"/>
          <p14:tracePt t="50806" x="5702300" y="4298950"/>
          <p14:tracePt t="50814" x="5727700" y="4292600"/>
          <p14:tracePt t="50822" x="5740400" y="4292600"/>
          <p14:tracePt t="50830" x="5759450" y="4292600"/>
          <p14:tracePt t="50843" x="5778500" y="4279900"/>
          <p14:tracePt t="50860" x="5797550" y="4273550"/>
          <p14:tracePt t="50876" x="5803900" y="4267200"/>
          <p14:tracePt t="50893" x="5816600" y="4267200"/>
          <p14:tracePt t="50910" x="5822950" y="4254500"/>
          <p14:tracePt t="50926" x="5835650" y="4241800"/>
          <p14:tracePt t="51006" x="5842000" y="4241800"/>
          <p14:tracePt t="51070" x="5835650" y="4248150"/>
          <p14:tracePt t="51078" x="5810250" y="4267200"/>
          <p14:tracePt t="51086" x="5778500" y="4279900"/>
          <p14:tracePt t="51095" x="5759450" y="4305300"/>
          <p14:tracePt t="51110" x="5695950" y="4368800"/>
          <p14:tracePt t="51126" x="5651500" y="4375150"/>
          <p14:tracePt t="51143" x="5638800" y="4394200"/>
          <p14:tracePt t="51160" x="5632450" y="4400550"/>
          <p14:tracePt t="51199" x="5626100" y="4400550"/>
          <p14:tracePt t="51398" x="5632450" y="4400550"/>
          <p14:tracePt t="51406" x="5651500" y="4400550"/>
          <p14:tracePt t="51414" x="5670550" y="4387850"/>
          <p14:tracePt t="51426" x="5708650" y="4375150"/>
          <p14:tracePt t="51443" x="5740400" y="4343400"/>
          <p14:tracePt t="51459" x="5778500" y="4318000"/>
          <p14:tracePt t="51476" x="5797550" y="4298950"/>
          <p14:tracePt t="51493" x="5797550" y="4292600"/>
          <p14:tracePt t="51510" x="5810250" y="4286250"/>
          <p14:tracePt t="51526" x="5810250" y="4279900"/>
          <p14:tracePt t="51543" x="5816600" y="4273550"/>
          <p14:tracePt t="51559" x="5816600" y="4267200"/>
          <p14:tracePt t="51687" x="5822950" y="4260850"/>
          <p14:tracePt t="51729" x="5803900" y="4273550"/>
          <p14:tracePt t="51735" x="5753100" y="4298950"/>
          <p14:tracePt t="51743" x="5708650" y="4318000"/>
          <p14:tracePt t="51760" x="5632450" y="4356100"/>
          <p14:tracePt t="51776" x="5600700" y="4375150"/>
          <p14:tracePt t="51894" x="5594350" y="4375150"/>
          <p14:tracePt t="51942" x="5588000" y="4375150"/>
          <p14:tracePt t="51950" x="5588000" y="4368800"/>
          <p14:tracePt t="51959" x="5607050" y="4349750"/>
          <p14:tracePt t="51976" x="5670550" y="4305300"/>
          <p14:tracePt t="51993" x="5715000" y="4273550"/>
          <p14:tracePt t="52010" x="5753100" y="4248150"/>
          <p14:tracePt t="52026" x="5765800" y="4235450"/>
          <p14:tracePt t="52043" x="5772150" y="4235450"/>
          <p14:tracePt t="52060" x="5772150" y="4229100"/>
          <p14:tracePt t="52076" x="5772150" y="4222750"/>
          <p14:tracePt t="52158" x="5772150" y="4229100"/>
          <p14:tracePt t="52166" x="5772150" y="4235450"/>
          <p14:tracePt t="52176" x="5772150" y="4254500"/>
          <p14:tracePt t="52193" x="5727700" y="4292600"/>
          <p14:tracePt t="52210" x="5657850" y="4330700"/>
          <p14:tracePt t="52226" x="5626100" y="4356100"/>
          <p14:tracePt t="52243" x="5607050" y="4375150"/>
          <p14:tracePt t="52260" x="5600700" y="4381500"/>
          <p14:tracePt t="52358" x="5600700" y="4362450"/>
          <p14:tracePt t="52366" x="5607050" y="4343400"/>
          <p14:tracePt t="52376" x="5626100" y="4324350"/>
          <p14:tracePt t="52393" x="5676900" y="4292600"/>
          <p14:tracePt t="52410" x="5727700" y="4260850"/>
          <p14:tracePt t="52426" x="5765800" y="4235450"/>
          <p14:tracePt t="52443" x="5772150" y="4229100"/>
          <p14:tracePt t="52460" x="5778500" y="4229100"/>
          <p14:tracePt t="52478" x="5778500" y="4222750"/>
          <p14:tracePt t="52575" x="5759450" y="4248150"/>
          <p14:tracePt t="52582" x="5727700" y="4273550"/>
          <p14:tracePt t="52593" x="5702300" y="4292600"/>
          <p14:tracePt t="52610" x="5632450" y="4343400"/>
          <p14:tracePt t="52626" x="5594350" y="4368800"/>
          <p14:tracePt t="52643" x="5581650" y="4375150"/>
          <p14:tracePt t="52742" x="5588000" y="4356100"/>
          <p14:tracePt t="52750" x="5632450" y="4324350"/>
          <p14:tracePt t="52760" x="5676900" y="4305300"/>
          <p14:tracePt t="52776" x="5753100" y="4241800"/>
          <p14:tracePt t="52793" x="5816600" y="4203700"/>
          <p14:tracePt t="52810" x="5816600" y="4191000"/>
          <p14:tracePt t="52903" x="5816600" y="4197350"/>
          <p14:tracePt t="52911" x="5797550" y="4222750"/>
          <p14:tracePt t="52919" x="5759450" y="4241800"/>
          <p14:tracePt t="52927" x="5695950" y="4292600"/>
          <p14:tracePt t="52943" x="5588000" y="4362450"/>
          <p14:tracePt t="52960" x="5492750" y="4419600"/>
          <p14:tracePt t="52976" x="5448300" y="4457700"/>
          <p14:tracePt t="52993" x="5435600" y="4470400"/>
          <p14:tracePt t="53087" x="5448300" y="4451350"/>
          <p14:tracePt t="53096" x="5499100" y="4419600"/>
          <p14:tracePt t="53110" x="5588000" y="4356100"/>
          <p14:tracePt t="53126" x="5664200" y="4311650"/>
          <p14:tracePt t="53143" x="5721350" y="4267200"/>
          <p14:tracePt t="53160" x="5734050" y="4254500"/>
          <p14:tracePt t="53263" x="5734050" y="4260850"/>
          <p14:tracePt t="53270" x="5721350" y="4267200"/>
          <p14:tracePt t="53278" x="5695950" y="4298950"/>
          <p14:tracePt t="53293" x="5657850" y="4330700"/>
          <p14:tracePt t="53310" x="5537200" y="4425950"/>
          <p14:tracePt t="53326" x="5492750" y="4457700"/>
          <p14:tracePt t="53422" x="5499100" y="4438650"/>
          <p14:tracePt t="53430" x="5530850" y="4406900"/>
          <p14:tracePt t="53438" x="5568950" y="4375150"/>
          <p14:tracePt t="53447" x="5626100" y="4349750"/>
          <p14:tracePt t="53460" x="5657850" y="4324350"/>
          <p14:tracePt t="53476" x="5721350" y="4279900"/>
          <p14:tracePt t="53493" x="5759450" y="4260850"/>
          <p14:tracePt t="53510" x="5765800" y="4248150"/>
          <p14:tracePt t="53598" x="5746750" y="4273550"/>
          <p14:tracePt t="53606" x="5715000" y="4298950"/>
          <p14:tracePt t="53614" x="5676900" y="4330700"/>
          <p14:tracePt t="53626" x="5638800" y="4362450"/>
          <p14:tracePt t="53643" x="5575300" y="4400550"/>
          <p14:tracePt t="53660" x="5530850" y="4432300"/>
          <p14:tracePt t="53676" x="5524500" y="4438650"/>
          <p14:tracePt t="53750" x="5524500" y="4445000"/>
          <p14:tracePt t="53758" x="5549900" y="4425950"/>
          <p14:tracePt t="53766" x="5588000" y="4400550"/>
          <p14:tracePt t="53776" x="5626100" y="4368800"/>
          <p14:tracePt t="53793" x="5727700" y="4311650"/>
          <p14:tracePt t="53810" x="5765800" y="4286250"/>
          <p14:tracePt t="53826" x="5778500" y="4267200"/>
          <p14:tracePt t="53910" x="5778500" y="4273550"/>
          <p14:tracePt t="53918" x="5772150" y="4292600"/>
          <p14:tracePt t="53926" x="5746750" y="4330700"/>
          <p14:tracePt t="53943" x="5683250" y="4394200"/>
          <p14:tracePt t="53960" x="5638800" y="4438650"/>
          <p14:tracePt t="53976" x="5607050" y="4464050"/>
          <p14:tracePt t="53993" x="5600700" y="4470400"/>
          <p14:tracePt t="54062" x="5607050" y="4464050"/>
          <p14:tracePt t="54070" x="5638800" y="4432300"/>
          <p14:tracePt t="54078" x="5664200" y="4394200"/>
          <p14:tracePt t="54093" x="5708650" y="4368800"/>
          <p14:tracePt t="54110" x="5791200" y="4305300"/>
          <p14:tracePt t="54126" x="5797550" y="4298950"/>
          <p14:tracePt t="54206" x="5803900" y="4298950"/>
          <p14:tracePt t="54222" x="5803900" y="4311650"/>
          <p14:tracePt t="54230" x="5772150" y="4343400"/>
          <p14:tracePt t="54238" x="5746750" y="4368800"/>
          <p14:tracePt t="54246" x="5727700" y="4394200"/>
          <p14:tracePt t="54259" x="5708650" y="4413250"/>
          <p14:tracePt t="54276" x="5695950" y="4432300"/>
          <p14:tracePt t="54293" x="5695950" y="4438650"/>
          <p14:tracePt t="54358" x="5695950" y="4432300"/>
          <p14:tracePt t="54366" x="5708650" y="4419600"/>
          <p14:tracePt t="54376" x="5734050" y="4387850"/>
          <p14:tracePt t="54393" x="5753100" y="4375150"/>
          <p14:tracePt t="54410" x="5759450" y="4368800"/>
          <p14:tracePt t="54430" x="5765800" y="4368800"/>
          <p14:tracePt t="54494" x="0" y="0"/>
        </p14:tracePtLst>
        <p14:tracePtLst>
          <p14:tracePt t="59558" x="8280400" y="3435350"/>
          <p14:tracePt t="59582" x="8267700" y="3422650"/>
          <p14:tracePt t="59590" x="8242300" y="3409950"/>
          <p14:tracePt t="59598" x="8229600" y="3397250"/>
          <p14:tracePt t="59609" x="8216900" y="3397250"/>
          <p14:tracePt t="59626" x="8191500" y="3384550"/>
          <p14:tracePt t="59643" x="8185150" y="3378200"/>
          <p14:tracePt t="59660" x="8166100" y="3378200"/>
          <p14:tracePt t="59676" x="8147050" y="3371850"/>
          <p14:tracePt t="59693" x="8121650" y="3371850"/>
          <p14:tracePt t="59694" x="8083550" y="3371850"/>
          <p14:tracePt t="59710" x="8007350" y="3371850"/>
          <p14:tracePt t="59726" x="7918450" y="3371850"/>
          <p14:tracePt t="59743" x="7829550" y="3371850"/>
          <p14:tracePt t="59760" x="7759700" y="3384550"/>
          <p14:tracePt t="59776" x="7683500" y="3409950"/>
          <p14:tracePt t="59793" x="7632700" y="3435350"/>
          <p14:tracePt t="59810" x="7594600" y="3448050"/>
          <p14:tracePt t="59826" x="7543800" y="3467100"/>
          <p14:tracePt t="59843" x="7493000" y="3479800"/>
          <p14:tracePt t="59860" x="7435850" y="3505200"/>
          <p14:tracePt t="59876" x="7416800" y="3517900"/>
          <p14:tracePt t="59893" x="7391400" y="3543300"/>
          <p14:tracePt t="59910" x="7372350" y="3587750"/>
          <p14:tracePt t="59926" x="7353300" y="3619500"/>
          <p14:tracePt t="59943" x="7334250" y="3670300"/>
          <p14:tracePt t="59960" x="7308850" y="3708400"/>
          <p14:tracePt t="59976" x="7308850" y="3733800"/>
          <p14:tracePt t="60046" x="7308850" y="3740150"/>
          <p14:tracePt t="60054" x="7308850" y="3759200"/>
          <p14:tracePt t="60062" x="7308850" y="3778250"/>
          <p14:tracePt t="60076" x="7308850" y="3790950"/>
          <p14:tracePt t="60093" x="7308850" y="3829050"/>
          <p14:tracePt t="60110" x="7315200" y="3879850"/>
          <p14:tracePt t="60126" x="7334250" y="3930650"/>
          <p14:tracePt t="60143" x="7353300" y="3956050"/>
          <p14:tracePt t="60160" x="7397750" y="3987800"/>
          <p14:tracePt t="60176" x="7442200" y="4019550"/>
          <p14:tracePt t="60193" x="7537450" y="4044950"/>
          <p14:tracePt t="60209" x="7632700" y="4070350"/>
          <p14:tracePt t="60226" x="7708900" y="4070350"/>
          <p14:tracePt t="60243" x="7759700" y="4070350"/>
          <p14:tracePt t="60260" x="7797800" y="4070350"/>
          <p14:tracePt t="60276" x="7816850" y="4070350"/>
          <p14:tracePt t="60293" x="7842250" y="4064000"/>
          <p14:tracePt t="60310" x="7899400" y="4057650"/>
          <p14:tracePt t="60326" x="7924800" y="4044950"/>
          <p14:tracePt t="60343" x="7943850" y="4032250"/>
          <p14:tracePt t="60360" x="7950200" y="4013200"/>
          <p14:tracePt t="60376" x="7962900" y="3994150"/>
          <p14:tracePt t="60393" x="7975600" y="3968750"/>
          <p14:tracePt t="60410" x="7975600" y="3962400"/>
          <p14:tracePt t="60426" x="7975600" y="3937000"/>
          <p14:tracePt t="60443" x="7975600" y="3917950"/>
          <p14:tracePt t="60460" x="7975600" y="3892550"/>
          <p14:tracePt t="60476" x="7975600" y="3848100"/>
          <p14:tracePt t="60493" x="7937500" y="3790950"/>
          <p14:tracePt t="60510" x="7899400" y="3740150"/>
          <p14:tracePt t="60526" x="7874000" y="3714750"/>
          <p14:tracePt t="60543" x="7842250" y="3702050"/>
          <p14:tracePt t="60560" x="7797800" y="3683000"/>
          <p14:tracePt t="60576" x="7708900" y="3657600"/>
          <p14:tracePt t="60593" x="7569200" y="3619500"/>
          <p14:tracePt t="60610" x="7473950" y="3606800"/>
          <p14:tracePt t="60626" x="7416800" y="3606800"/>
          <p14:tracePt t="60643" x="7372350" y="3606800"/>
          <p14:tracePt t="60660" x="7346950" y="3606800"/>
          <p14:tracePt t="60676" x="7327900" y="3606800"/>
          <p14:tracePt t="60693" x="7308850" y="3606800"/>
          <p14:tracePt t="60694" x="7302500" y="3606800"/>
          <p14:tracePt t="60710" x="7283450" y="3613150"/>
          <p14:tracePt t="60726" x="7277100" y="3619500"/>
          <p14:tracePt t="60743" x="7264400" y="3632200"/>
          <p14:tracePt t="60760" x="7258050" y="3638550"/>
          <p14:tracePt t="60776" x="7258050" y="3657600"/>
          <p14:tracePt t="60793" x="7251700" y="3676650"/>
          <p14:tracePt t="60810" x="7251700" y="3689350"/>
          <p14:tracePt t="60826" x="7251700" y="3714750"/>
          <p14:tracePt t="60843" x="7251700" y="3740150"/>
          <p14:tracePt t="60860" x="7251700" y="3765550"/>
          <p14:tracePt t="60876" x="7251700" y="3790950"/>
          <p14:tracePt t="60893" x="7270750" y="3835400"/>
          <p14:tracePt t="60910" x="7315200" y="3892550"/>
          <p14:tracePt t="60926" x="7359650" y="3930650"/>
          <p14:tracePt t="60943" x="7435850" y="3962400"/>
          <p14:tracePt t="60960" x="7518400" y="3987800"/>
          <p14:tracePt t="60976" x="7651750" y="4019550"/>
          <p14:tracePt t="60993" x="7791450" y="4019550"/>
          <p14:tracePt t="61010" x="7918450" y="4019550"/>
          <p14:tracePt t="61026" x="8007350" y="3981450"/>
          <p14:tracePt t="61043" x="8032750" y="3937000"/>
          <p14:tracePt t="61060" x="8032750" y="3905250"/>
          <p14:tracePt t="61076" x="8032750" y="3898900"/>
          <p14:tracePt t="61093" x="8026400" y="3873500"/>
          <p14:tracePt t="61110" x="7988300" y="3829050"/>
          <p14:tracePt t="61111" x="0" y="0"/>
        </p14:tracePtLst>
        <p14:tracePtLst>
          <p14:tracePt t="61831" x="3575050" y="1549400"/>
          <p14:tracePt t="61846" x="3562350" y="1549400"/>
          <p14:tracePt t="61854" x="3536950" y="1549400"/>
          <p14:tracePt t="61862" x="3530600" y="1549400"/>
          <p14:tracePt t="61876" x="3505200" y="1549400"/>
          <p14:tracePt t="61893" x="3460750" y="1549400"/>
          <p14:tracePt t="61894" x="3435350" y="1549400"/>
          <p14:tracePt t="61910" x="3371850" y="1549400"/>
          <p14:tracePt t="61926" x="3302000" y="1562100"/>
          <p14:tracePt t="61943" x="3244850" y="1581150"/>
          <p14:tracePt t="61960" x="3206750" y="1593850"/>
          <p14:tracePt t="61976" x="3162300" y="1612900"/>
          <p14:tracePt t="61993" x="3130550" y="1625600"/>
          <p14:tracePt t="62009" x="3092450" y="1644650"/>
          <p14:tracePt t="62026" x="3073400" y="1657350"/>
          <p14:tracePt t="62043" x="3067050" y="1657350"/>
          <p14:tracePt t="62060" x="3067050" y="1663700"/>
          <p14:tracePt t="62102" x="3067050" y="1670050"/>
          <p14:tracePt t="62111" x="3067050" y="1695450"/>
          <p14:tracePt t="62119" x="3067050" y="1701800"/>
          <p14:tracePt t="62127" x="3067050" y="1720850"/>
          <p14:tracePt t="62143" x="3079750" y="1758950"/>
          <p14:tracePt t="62160" x="3124200" y="1809750"/>
          <p14:tracePt t="62176" x="3187700" y="1860550"/>
          <p14:tracePt t="62193" x="3289300" y="1905000"/>
          <p14:tracePt t="62210" x="3429000" y="1936750"/>
          <p14:tracePt t="62226" x="3568700" y="1962150"/>
          <p14:tracePt t="62243" x="3695700" y="1974850"/>
          <p14:tracePt t="62260" x="3771900" y="1968500"/>
          <p14:tracePt t="62276" x="3835400" y="1955800"/>
          <p14:tracePt t="62293" x="3854450" y="1943100"/>
          <p14:tracePt t="62294" x="3860800" y="1943100"/>
          <p14:tracePt t="62310" x="3860800" y="1936750"/>
          <p14:tracePt t="62326" x="3873500" y="1930400"/>
          <p14:tracePt t="62343" x="3886200" y="1917700"/>
          <p14:tracePt t="62360" x="3892550" y="1911350"/>
          <p14:tracePt t="62376" x="3898900" y="1892300"/>
          <p14:tracePt t="62393" x="3898900" y="1873250"/>
          <p14:tracePt t="62410" x="3905250" y="1854200"/>
          <p14:tracePt t="62426" x="3905250" y="1841500"/>
          <p14:tracePt t="62443" x="3905250" y="1816100"/>
          <p14:tracePt t="62460" x="3905250" y="1790700"/>
          <p14:tracePt t="62476" x="3905250" y="1765300"/>
          <p14:tracePt t="62493" x="3898900" y="1746250"/>
          <p14:tracePt t="62496" x="3892550" y="1739900"/>
          <p14:tracePt t="62510" x="3879850" y="1720850"/>
          <p14:tracePt t="62527" x="3854450" y="1695450"/>
          <p14:tracePt t="62543" x="3822700" y="1676400"/>
          <p14:tracePt t="62560" x="3790950" y="1663700"/>
          <p14:tracePt t="62576" x="3721100" y="1644650"/>
          <p14:tracePt t="62593" x="3663950" y="1638300"/>
          <p14:tracePt t="62610" x="3587750" y="1619250"/>
          <p14:tracePt t="62627" x="3524250" y="1619250"/>
          <p14:tracePt t="62643" x="3460750" y="1612900"/>
          <p14:tracePt t="62660" x="3416300" y="1606550"/>
          <p14:tracePt t="62677" x="3371850" y="1606550"/>
          <p14:tracePt t="62693" x="3327400" y="1606550"/>
          <p14:tracePt t="62694" x="3302000" y="1606550"/>
          <p14:tracePt t="62710" x="3257550" y="1606550"/>
          <p14:tracePt t="62726" x="3181350" y="1625600"/>
          <p14:tracePt t="62743" x="3124200" y="1657350"/>
          <p14:tracePt t="62760" x="3067050" y="1676400"/>
          <p14:tracePt t="62776" x="3009900" y="1695450"/>
          <p14:tracePt t="62793" x="2984500" y="1714500"/>
          <p14:tracePt t="62810" x="2965450" y="1720850"/>
          <p14:tracePt t="62878" x="0" y="0"/>
        </p14:tracePtLst>
        <p14:tracePtLst>
          <p14:tracePt t="72078" x="2965450" y="1720850"/>
          <p14:tracePt t="72102" x="2959100" y="1720850"/>
          <p14:tracePt t="72206" x="2946400" y="1720850"/>
          <p14:tracePt t="72214" x="2908300" y="1708150"/>
          <p14:tracePt t="72222" x="2901950" y="1695450"/>
          <p14:tracePt t="72231" x="2901950" y="1689100"/>
          <p14:tracePt t="72263" x="2901950" y="1676400"/>
          <p14:tracePt t="72270" x="2901950" y="1657350"/>
          <p14:tracePt t="72278" x="2901950" y="1644650"/>
          <p14:tracePt t="72293" x="2901950" y="1638300"/>
          <p14:tracePt t="72310" x="2901950" y="1619250"/>
          <p14:tracePt t="72326" x="2908300" y="1587500"/>
          <p14:tracePt t="72343" x="2927350" y="1574800"/>
          <p14:tracePt t="72360" x="2946400" y="1562100"/>
          <p14:tracePt t="72376" x="2984500" y="1555750"/>
          <p14:tracePt t="72393" x="3067050" y="1555750"/>
          <p14:tracePt t="72410" x="3130550" y="1555750"/>
          <p14:tracePt t="72426" x="3194050" y="1549400"/>
          <p14:tracePt t="72443" x="3225800" y="1543050"/>
          <p14:tracePt t="72460" x="3238500" y="1536700"/>
          <p14:tracePt t="72476" x="3270250" y="1530350"/>
          <p14:tracePt t="72493" x="3340100" y="1530350"/>
          <p14:tracePt t="72494" x="3397250" y="1530350"/>
          <p14:tracePt t="72510" x="3524250" y="1530350"/>
          <p14:tracePt t="72526" x="3651250" y="1530350"/>
          <p14:tracePt t="72543" x="3752850" y="1530350"/>
          <p14:tracePt t="72560" x="3829050" y="1530350"/>
          <p14:tracePt t="72576" x="3917950" y="1530350"/>
          <p14:tracePt t="72593" x="4013200" y="1555750"/>
          <p14:tracePt t="72610" x="4108450" y="1587500"/>
          <p14:tracePt t="72626" x="4184650" y="1600200"/>
          <p14:tracePt t="72643" x="4191000" y="1600200"/>
          <p14:tracePt t="72686" x="4191000" y="1612900"/>
          <p14:tracePt t="72695" x="4203700" y="1676400"/>
          <p14:tracePt t="72702" x="4203700" y="1695450"/>
          <p14:tracePt t="72710" x="4216400" y="1727200"/>
          <p14:tracePt t="72726" x="4216400" y="1790700"/>
          <p14:tracePt t="72743" x="4216400" y="1822450"/>
          <p14:tracePt t="72760" x="4191000" y="1847850"/>
          <p14:tracePt t="72776" x="4165600" y="1866900"/>
          <p14:tracePt t="72793" x="4121150" y="1873250"/>
          <p14:tracePt t="72810" x="4025900" y="1873250"/>
          <p14:tracePt t="72826" x="3854450" y="1873250"/>
          <p14:tracePt t="72843" x="3670300" y="1873250"/>
          <p14:tracePt t="72860" x="3511550" y="1873250"/>
          <p14:tracePt t="72876" x="3359150" y="1873250"/>
          <p14:tracePt t="72893" x="3295650" y="1873250"/>
          <p14:tracePt t="72895" x="3276600" y="1873250"/>
          <p14:tracePt t="72918" x="3270250" y="1866900"/>
          <p14:tracePt t="72927" x="3270250" y="1860550"/>
          <p14:tracePt t="72943" x="3270250" y="1847850"/>
          <p14:tracePt t="72960" x="3270250" y="1841500"/>
          <p14:tracePt t="72976" x="0" y="0"/>
        </p14:tracePtLst>
        <p14:tracePtLst>
          <p14:tracePt t="73551" x="7410450" y="3581400"/>
          <p14:tracePt t="73558" x="7385050" y="3575050"/>
          <p14:tracePt t="73566" x="7346950" y="3568700"/>
          <p14:tracePt t="73576" x="7302500" y="3549650"/>
          <p14:tracePt t="73593" x="7213600" y="3524250"/>
          <p14:tracePt t="73610" x="7143750" y="3524250"/>
          <p14:tracePt t="73626" x="7073900" y="3517900"/>
          <p14:tracePt t="73643" x="7029450" y="3517900"/>
          <p14:tracePt t="73660" x="7004050" y="3517900"/>
          <p14:tracePt t="73676" x="6991350" y="3517900"/>
          <p14:tracePt t="73693" x="6985000" y="3524250"/>
          <p14:tracePt t="73710" x="6985000" y="3556000"/>
          <p14:tracePt t="73726" x="6985000" y="3587750"/>
          <p14:tracePt t="73743" x="6985000" y="3632200"/>
          <p14:tracePt t="73760" x="6985000" y="3683000"/>
          <p14:tracePt t="73776" x="6997700" y="3727450"/>
          <p14:tracePt t="73793" x="7010400" y="3752850"/>
          <p14:tracePt t="73810" x="7035800" y="3803650"/>
          <p14:tracePt t="73826" x="7067550" y="3841750"/>
          <p14:tracePt t="73843" x="7112000" y="3898900"/>
          <p14:tracePt t="73860" x="7150100" y="3943350"/>
          <p14:tracePt t="73876" x="7181850" y="3962400"/>
          <p14:tracePt t="73893" x="7239000" y="3968750"/>
          <p14:tracePt t="73894" x="7270750" y="3987800"/>
          <p14:tracePt t="73910" x="7346950" y="4000500"/>
          <p14:tracePt t="73926" x="7448550" y="4025900"/>
          <p14:tracePt t="73943" x="7543800" y="4044950"/>
          <p14:tracePt t="73960" x="7639050" y="4051300"/>
          <p14:tracePt t="73976" x="7721600" y="4051300"/>
          <p14:tracePt t="73993" x="7791450" y="4044950"/>
          <p14:tracePt t="74010" x="7861300" y="4019550"/>
          <p14:tracePt t="74026" x="7931150" y="3994150"/>
          <p14:tracePt t="74043" x="8001000" y="3962400"/>
          <p14:tracePt t="74060" x="8026400" y="3949700"/>
          <p14:tracePt t="74077" x="8045450" y="3930650"/>
          <p14:tracePt t="74078" x="8051800" y="3917950"/>
          <p14:tracePt t="74094" x="8051800" y="3898900"/>
          <p14:tracePt t="74110" x="8039100" y="3867150"/>
          <p14:tracePt t="74126" x="8020050" y="3822700"/>
          <p14:tracePt t="74143" x="7994650" y="3790950"/>
          <p14:tracePt t="74160" x="7975600" y="3759200"/>
          <p14:tracePt t="74176" x="7956550" y="3733800"/>
          <p14:tracePt t="74193" x="7893050" y="3702050"/>
          <p14:tracePt t="74210" x="7766050" y="3644900"/>
          <p14:tracePt t="74226" x="7620000" y="3606800"/>
          <p14:tracePt t="74243" x="7505700" y="3594100"/>
          <p14:tracePt t="74260" x="7385050" y="3581400"/>
          <p14:tracePt t="74276" x="7296150" y="3575050"/>
          <p14:tracePt t="74278" x="7277100" y="3575050"/>
          <p14:tracePt t="74293" x="7264400" y="3575050"/>
          <p14:tracePt t="74310" x="7251700" y="3575050"/>
          <p14:tracePt t="74326" x="7245350" y="3575050"/>
          <p14:tracePt t="74406" x="0" y="0"/>
        </p14:tracePtLst>
        <p14:tracePtLst>
          <p14:tracePt t="78839" x="5626100" y="2470150"/>
          <p14:tracePt t="78847" x="5588000" y="2457450"/>
          <p14:tracePt t="78859" x="5562600" y="2444750"/>
          <p14:tracePt t="78876" x="5530850" y="2419350"/>
          <p14:tracePt t="78893" x="5505450" y="2393950"/>
          <p14:tracePt t="78894" x="5492750" y="2381250"/>
          <p14:tracePt t="78910" x="5461000" y="2362200"/>
          <p14:tracePt t="78926" x="5397500" y="2317750"/>
          <p14:tracePt t="78943" x="5334000" y="2273300"/>
          <p14:tracePt t="78960" x="5245100" y="2216150"/>
          <p14:tracePt t="78976" x="5156200" y="2146300"/>
          <p14:tracePt t="78993" x="5060950" y="2089150"/>
          <p14:tracePt t="79009" x="4991100" y="2051050"/>
          <p14:tracePt t="79026" x="4921250" y="2012950"/>
          <p14:tracePt t="79043" x="4845050" y="1962150"/>
          <p14:tracePt t="79059" x="4762500" y="1917700"/>
          <p14:tracePt t="79076" x="4667250" y="1866900"/>
          <p14:tracePt t="79093" x="4584700" y="1835150"/>
          <p14:tracePt t="79094" x="4533900" y="1809750"/>
          <p14:tracePt t="79110" x="4438650" y="1771650"/>
          <p14:tracePt t="79126" x="4330700" y="1727200"/>
          <p14:tracePt t="79143" x="4241800" y="1695450"/>
          <p14:tracePt t="79160" x="4146550" y="1663700"/>
          <p14:tracePt t="79176" x="4051300" y="1631950"/>
          <p14:tracePt t="79193" x="3962400" y="1593850"/>
          <p14:tracePt t="79210" x="3898900" y="1562100"/>
          <p14:tracePt t="79226" x="3841750" y="1536700"/>
          <p14:tracePt t="79243" x="3790950" y="1511300"/>
          <p14:tracePt t="79260" x="3727450" y="1479550"/>
          <p14:tracePt t="79276" x="3670300" y="1466850"/>
          <p14:tracePt t="79293" x="3619500" y="1447800"/>
          <p14:tracePt t="79294" x="3613150" y="1447800"/>
          <p14:tracePt t="79310" x="3606800" y="1447800"/>
          <p14:tracePt t="79326" x="3600450" y="1441450"/>
          <p14:tracePt t="79343" x="3594100" y="1435100"/>
          <p14:tracePt t="79360" x="3581400" y="1435100"/>
          <p14:tracePt t="79376" x="3575050" y="1428750"/>
          <p14:tracePt t="79462" x="3581400" y="1416050"/>
          <p14:tracePt t="79470" x="3619500" y="1416050"/>
          <p14:tracePt t="79479" x="3663950" y="1416050"/>
          <p14:tracePt t="79493" x="3721100" y="1416050"/>
          <p14:tracePt t="79510" x="3892550" y="1416050"/>
          <p14:tracePt t="79526" x="3994150" y="1428750"/>
          <p14:tracePt t="79543" x="4051300" y="1454150"/>
          <p14:tracePt t="79560" x="4083050" y="1473200"/>
          <p14:tracePt t="79576" x="4102100" y="1485900"/>
          <p14:tracePt t="79593" x="4102100" y="1504950"/>
          <p14:tracePt t="79609" x="4114800" y="1536700"/>
          <p14:tracePt t="79626" x="4121150" y="1568450"/>
          <p14:tracePt t="79644" x="4121150" y="1600200"/>
          <p14:tracePt t="79660" x="4121150" y="1644650"/>
          <p14:tracePt t="79677" x="4121150" y="1689100"/>
          <p14:tracePt t="79678" x="4114800" y="1701800"/>
          <p14:tracePt t="79693" x="4102100" y="1720850"/>
          <p14:tracePt t="79710" x="4013200" y="1803400"/>
          <p14:tracePt t="79726" x="3962400" y="1835150"/>
          <p14:tracePt t="79743" x="3873500" y="1873250"/>
          <p14:tracePt t="79760" x="3790950" y="1905000"/>
          <p14:tracePt t="79776" x="3683000" y="1943100"/>
          <p14:tracePt t="79793" x="3587750" y="1974850"/>
          <p14:tracePt t="79810" x="3486150" y="2019300"/>
          <p14:tracePt t="79826" x="3416300" y="2044700"/>
          <p14:tracePt t="79843" x="3346450" y="2044700"/>
          <p14:tracePt t="79860" x="3289300" y="2044700"/>
          <p14:tracePt t="79876" x="3238500" y="2044700"/>
          <p14:tracePt t="79893" x="3206750" y="2025650"/>
          <p14:tracePt t="79910" x="3149600" y="1993900"/>
          <p14:tracePt t="79926" x="3105150" y="1955800"/>
          <p14:tracePt t="79943" x="3073400" y="1924050"/>
          <p14:tracePt t="79960" x="3035300" y="1892300"/>
          <p14:tracePt t="79976" x="3009900" y="1854200"/>
          <p14:tracePt t="79993" x="2997200" y="1835150"/>
          <p14:tracePt t="80010" x="2997200" y="1809750"/>
          <p14:tracePt t="80026" x="2997200" y="1790700"/>
          <p14:tracePt t="80043" x="2997200" y="1771650"/>
          <p14:tracePt t="80060" x="2997200" y="1758950"/>
          <p14:tracePt t="80076" x="2997200" y="1733550"/>
          <p14:tracePt t="80093" x="3009900" y="1708150"/>
          <p14:tracePt t="80110" x="3105150" y="1657350"/>
          <p14:tracePt t="80126" x="3238500" y="1631950"/>
          <p14:tracePt t="80143" x="3340100" y="1612900"/>
          <p14:tracePt t="80159" x="3403600" y="1600200"/>
          <p14:tracePt t="80176" x="3467100" y="1600200"/>
          <p14:tracePt t="80193" x="3511550" y="1600200"/>
          <p14:tracePt t="80210" x="3543300" y="1600200"/>
          <p14:tracePt t="80226" x="3581400" y="1600200"/>
          <p14:tracePt t="80243" x="3638550" y="1600200"/>
          <p14:tracePt t="80260" x="3733800" y="1606550"/>
          <p14:tracePt t="80276" x="3822700" y="1638300"/>
          <p14:tracePt t="80278" x="3848100" y="1644650"/>
          <p14:tracePt t="80293" x="3873500" y="1663700"/>
          <p14:tracePt t="80294" x="3892550" y="1670050"/>
          <p14:tracePt t="80310" x="3917950" y="1695450"/>
          <p14:tracePt t="80326" x="3930650" y="1714500"/>
          <p14:tracePt t="80360" x="3930650" y="1727200"/>
          <p14:tracePt t="80376" x="3930650" y="1746250"/>
          <p14:tracePt t="80393" x="3930650" y="1765300"/>
          <p14:tracePt t="80410" x="3930650" y="1803400"/>
          <p14:tracePt t="80426" x="3860800" y="1854200"/>
          <p14:tracePt t="80443" x="3759200" y="1924050"/>
          <p14:tracePt t="80460" x="3638550" y="2000250"/>
          <p14:tracePt t="80476" x="3562350" y="2051050"/>
          <p14:tracePt t="80478" x="3530600" y="2063750"/>
          <p14:tracePt t="80493" x="3492500" y="2082800"/>
          <p14:tracePt t="80510" x="3429000" y="2089150"/>
          <p14:tracePt t="80526" x="3371850" y="2076450"/>
          <p14:tracePt t="80543" x="3302000" y="2044700"/>
          <p14:tracePt t="80560" x="3232150" y="2000250"/>
          <p14:tracePt t="80576" x="3187700" y="1955800"/>
          <p14:tracePt t="80593" x="3136900" y="1898650"/>
          <p14:tracePt t="80610" x="3092450" y="1841500"/>
          <p14:tracePt t="80626" x="3079750" y="1790700"/>
          <p14:tracePt t="80643" x="3067050" y="1752600"/>
          <p14:tracePt t="80660" x="3067050" y="1727200"/>
          <p14:tracePt t="80676" x="3067050" y="1701800"/>
          <p14:tracePt t="80678" x="3067050" y="1695450"/>
          <p14:tracePt t="80693" x="3067050" y="1689100"/>
          <p14:tracePt t="80710" x="3111500" y="1651000"/>
          <p14:tracePt t="80726" x="3168650" y="1631950"/>
          <p14:tracePt t="80743" x="3238500" y="1600200"/>
          <p14:tracePt t="80760" x="3314700" y="1587500"/>
          <p14:tracePt t="80776" x="3371850" y="1581150"/>
          <p14:tracePt t="80793" x="3429000" y="1568450"/>
          <p14:tracePt t="80810" x="3479800" y="1568450"/>
          <p14:tracePt t="80826" x="3568700" y="1568450"/>
          <p14:tracePt t="80843" x="3644900" y="1568450"/>
          <p14:tracePt t="80860" x="3740150" y="1574800"/>
          <p14:tracePt t="80876" x="3797300" y="1593850"/>
          <p14:tracePt t="80878" x="3822700" y="1606550"/>
          <p14:tracePt t="80893" x="3835400" y="1606550"/>
          <p14:tracePt t="80910" x="3860800" y="1631950"/>
          <p14:tracePt t="80926" x="3867150" y="1663700"/>
          <p14:tracePt t="80943" x="3867150" y="1676400"/>
          <p14:tracePt t="80960" x="3867150" y="1701800"/>
          <p14:tracePt t="80976" x="3867150" y="1727200"/>
          <p14:tracePt t="80993" x="3867150" y="1752600"/>
          <p14:tracePt t="81010" x="3867150" y="1797050"/>
          <p14:tracePt t="81026" x="3848100" y="1835150"/>
          <p14:tracePt t="81043" x="3816350" y="1866900"/>
          <p14:tracePt t="81060" x="3771900" y="1892300"/>
          <p14:tracePt t="81076" x="3721100" y="1911350"/>
          <p14:tracePt t="81093" x="3651250" y="1917700"/>
          <p14:tracePt t="81110" x="3530600" y="1917700"/>
          <p14:tracePt t="81126" x="3435350" y="1917700"/>
          <p14:tracePt t="81143" x="3321050" y="1892300"/>
          <p14:tracePt t="81160" x="3213100" y="1841500"/>
          <p14:tracePt t="81176" x="3149600" y="1816100"/>
          <p14:tracePt t="81193" x="3130550" y="1797050"/>
          <p14:tracePt t="81210" x="3111500" y="1771650"/>
          <p14:tracePt t="81226" x="3105150" y="1758950"/>
          <p14:tracePt t="81243" x="3098800" y="1733550"/>
          <p14:tracePt t="81260" x="3098800" y="1720850"/>
          <p14:tracePt t="81276" x="3092450" y="1701800"/>
          <p14:tracePt t="81294" x="3092450" y="1663700"/>
          <p14:tracePt t="81310" x="3105150" y="1631950"/>
          <p14:tracePt t="81327" x="3155950" y="1587500"/>
          <p14:tracePt t="81343" x="3238500" y="1562100"/>
          <p14:tracePt t="81360" x="3308350" y="1536700"/>
          <p14:tracePt t="81376" x="3371850" y="1517650"/>
          <p14:tracePt t="81393" x="3448050" y="1511300"/>
          <p14:tracePt t="81410" x="3524250" y="1511300"/>
          <p14:tracePt t="81426" x="3625850" y="1511300"/>
          <p14:tracePt t="81443" x="3721100" y="1511300"/>
          <p14:tracePt t="81460" x="3816350" y="1530350"/>
          <p14:tracePt t="81476" x="3892550" y="1555750"/>
          <p14:tracePt t="81493" x="3930650" y="1581150"/>
          <p14:tracePt t="81494" x="3937000" y="1581150"/>
          <p14:tracePt t="81526" x="3943350" y="1587500"/>
          <p14:tracePt t="81575" x="3943350" y="1619250"/>
          <p14:tracePt t="81582" x="3943350" y="1631950"/>
          <p14:tracePt t="81593" x="3943350" y="1644650"/>
          <p14:tracePt t="81610" x="3930650" y="1689100"/>
          <p14:tracePt t="81626" x="3917950" y="1739900"/>
          <p14:tracePt t="81643" x="3905250" y="1778000"/>
          <p14:tracePt t="81660" x="3905250" y="1803400"/>
          <p14:tracePt t="81676" x="3892550" y="1828800"/>
          <p14:tracePt t="81693" x="3879850" y="1841500"/>
          <p14:tracePt t="81694" x="3873500" y="1854200"/>
          <p14:tracePt t="81710" x="3860800" y="1866900"/>
          <p14:tracePt t="81726" x="3835400" y="1885950"/>
          <p14:tracePt t="81743" x="3803650" y="1898650"/>
          <p14:tracePt t="81760" x="3727450" y="1924050"/>
          <p14:tracePt t="81776" x="3657600" y="1930400"/>
          <p14:tracePt t="81793" x="3587750" y="1930400"/>
          <p14:tracePt t="81809" x="3530600" y="1930400"/>
          <p14:tracePt t="81826" x="3454400" y="1930400"/>
          <p14:tracePt t="81843" x="3390900" y="1930400"/>
          <p14:tracePt t="81860" x="3333750" y="1911350"/>
          <p14:tracePt t="81876" x="3308350" y="1898650"/>
          <p14:tracePt t="81893" x="3282950" y="1879600"/>
          <p14:tracePt t="81894" x="3276600" y="1860550"/>
          <p14:tracePt t="81910" x="3257550" y="1835150"/>
          <p14:tracePt t="81926" x="3238500" y="1784350"/>
          <p14:tracePt t="81943" x="3232150" y="1765300"/>
          <p14:tracePt t="81960" x="3232150" y="1739900"/>
          <p14:tracePt t="81976" x="3232150" y="1720850"/>
          <p14:tracePt t="81993" x="3232150" y="1695450"/>
          <p14:tracePt t="82010" x="3270250" y="1651000"/>
          <p14:tracePt t="82026" x="3359150" y="1606550"/>
          <p14:tracePt t="82043" x="3460750" y="1562100"/>
          <p14:tracePt t="82060" x="3568700" y="1536700"/>
          <p14:tracePt t="82076" x="3657600" y="1530350"/>
          <p14:tracePt t="82093" x="3702050" y="1530350"/>
          <p14:tracePt t="82094" x="3727450" y="1530350"/>
          <p14:tracePt t="82110" x="3790950" y="1530350"/>
          <p14:tracePt t="82126" x="3879850" y="1555750"/>
          <p14:tracePt t="82143" x="3943350" y="1587500"/>
          <p14:tracePt t="82160" x="3981450" y="1600200"/>
          <p14:tracePt t="82176" x="3994150" y="1612900"/>
          <p14:tracePt t="82193" x="3994150" y="1619250"/>
          <p14:tracePt t="82246" x="0" y="0"/>
        </p14:tracePtLst>
        <p14:tracePtLst>
          <p14:tracePt t="82903" x="7588250" y="3867150"/>
          <p14:tracePt t="83078" x="7575550" y="3867150"/>
          <p14:tracePt t="83086" x="7569200" y="3879850"/>
          <p14:tracePt t="83094" x="7556500" y="3905250"/>
          <p14:tracePt t="83110" x="7537450" y="3937000"/>
          <p14:tracePt t="83126" x="7512050" y="3968750"/>
          <p14:tracePt t="83143" x="7480300" y="3987800"/>
          <p14:tracePt t="83159" x="7435850" y="3987800"/>
          <p14:tracePt t="83176" x="7385050" y="3994150"/>
          <p14:tracePt t="83193" x="7321550" y="3994150"/>
          <p14:tracePt t="83209" x="7264400" y="3994150"/>
          <p14:tracePt t="83226" x="7188200" y="3994150"/>
          <p14:tracePt t="83243" x="7112000" y="3962400"/>
          <p14:tracePt t="83260" x="7042150" y="3937000"/>
          <p14:tracePt t="83276" x="7023100" y="3924300"/>
          <p14:tracePt t="83293" x="7010400" y="3905250"/>
          <p14:tracePt t="83310" x="6991350" y="3867150"/>
          <p14:tracePt t="83326" x="6985000" y="3835400"/>
          <p14:tracePt t="83343" x="6985000" y="3803650"/>
          <p14:tracePt t="83360" x="6985000" y="3765550"/>
          <p14:tracePt t="83376" x="7004050" y="3714750"/>
          <p14:tracePt t="83393" x="7080250" y="3670300"/>
          <p14:tracePt t="83410" x="7194550" y="3625850"/>
          <p14:tracePt t="83426" x="7308850" y="3575050"/>
          <p14:tracePt t="83443" x="7423150" y="3549650"/>
          <p14:tracePt t="83460" x="7493000" y="3536950"/>
          <p14:tracePt t="83476" x="7562850" y="3536950"/>
          <p14:tracePt t="83493" x="7600950" y="3543300"/>
          <p14:tracePt t="83510" x="7677150" y="3575050"/>
          <p14:tracePt t="83526" x="7740650" y="3613150"/>
          <p14:tracePt t="83543" x="7804150" y="3657600"/>
          <p14:tracePt t="83560" x="7842250" y="3689350"/>
          <p14:tracePt t="83576" x="7874000" y="3714750"/>
          <p14:tracePt t="83593" x="7905750" y="3752850"/>
          <p14:tracePt t="83610" x="7950200" y="3816350"/>
          <p14:tracePt t="83626" x="7969250" y="3854450"/>
          <p14:tracePt t="83643" x="7981950" y="3873500"/>
          <p14:tracePt t="83660" x="7988300" y="3879850"/>
          <p14:tracePt t="83676" x="7988300" y="3892550"/>
          <p14:tracePt t="83693" x="7988300" y="3917950"/>
          <p14:tracePt t="83710" x="7988300" y="3962400"/>
          <p14:tracePt t="83726" x="7988300" y="4000500"/>
          <p14:tracePt t="83743" x="7950200" y="4038600"/>
          <p14:tracePt t="83760" x="7905750" y="4070350"/>
          <p14:tracePt t="83776" x="7835900" y="4102100"/>
          <p14:tracePt t="83793" x="7772400" y="4108450"/>
          <p14:tracePt t="83810" x="7721600" y="4114800"/>
          <p14:tracePt t="83826" x="7651750" y="4114800"/>
          <p14:tracePt t="83843" x="7588250" y="4114800"/>
          <p14:tracePt t="83860" x="7531100" y="4114800"/>
          <p14:tracePt t="83876" x="7461250" y="4114800"/>
          <p14:tracePt t="83877" x="7410450" y="4108450"/>
          <p14:tracePt t="83893" x="7378700" y="4102100"/>
          <p14:tracePt t="83910" x="7289800" y="4076700"/>
          <p14:tracePt t="83926" x="7219950" y="4038600"/>
          <p14:tracePt t="83943" x="7169150" y="4006850"/>
          <p14:tracePt t="83960" x="7137400" y="3968750"/>
          <p14:tracePt t="83976" x="7118350" y="3924300"/>
          <p14:tracePt t="83993" x="7105650" y="3892550"/>
          <p14:tracePt t="84010" x="7105650" y="3848100"/>
          <p14:tracePt t="84026" x="7105650" y="3797300"/>
          <p14:tracePt t="84043" x="7105650" y="3746500"/>
          <p14:tracePt t="84060" x="7131050" y="3689350"/>
          <p14:tracePt t="84076" x="7181850" y="3638550"/>
          <p14:tracePt t="84078" x="7213600" y="3613150"/>
          <p14:tracePt t="84093" x="7251700" y="3587750"/>
          <p14:tracePt t="84110" x="7397750" y="3543300"/>
          <p14:tracePt t="84126" x="7461250" y="3524250"/>
          <p14:tracePt t="84143" x="7512050" y="3517900"/>
          <p14:tracePt t="84159" x="7543800" y="3517900"/>
          <p14:tracePt t="84176" x="7581900" y="3517900"/>
          <p14:tracePt t="84193" x="7613650" y="3517900"/>
          <p14:tracePt t="84210" x="7658100" y="3517900"/>
          <p14:tracePt t="84226" x="7727950" y="3543300"/>
          <p14:tracePt t="84243" x="7816850" y="3568700"/>
          <p14:tracePt t="84260" x="7874000" y="3587750"/>
          <p14:tracePt t="84276" x="7918450" y="3619500"/>
          <p14:tracePt t="84278" x="7924800" y="3625850"/>
          <p14:tracePt t="84293" x="7931150" y="3632200"/>
          <p14:tracePt t="84310" x="7931150" y="3638550"/>
          <p14:tracePt t="84326" x="7931150" y="3651250"/>
          <p14:tracePt t="84343" x="7931150" y="3657600"/>
          <p14:tracePt t="84359" x="7931150" y="3676650"/>
          <p14:tracePt t="84376" x="7931150" y="3708400"/>
          <p14:tracePt t="84393" x="7931150" y="3746500"/>
          <p14:tracePt t="84410" x="7912100" y="3790950"/>
          <p14:tracePt t="84426" x="7874000" y="3854450"/>
          <p14:tracePt t="84443" x="7848600" y="3886200"/>
          <p14:tracePt t="84460" x="7810500" y="3930650"/>
          <p14:tracePt t="84476" x="7772400" y="3962400"/>
          <p14:tracePt t="84478" x="7759700" y="3968750"/>
          <p14:tracePt t="84493" x="7753350" y="3975100"/>
          <p14:tracePt t="84494" x="7727950" y="3975100"/>
          <p14:tracePt t="84510" x="7689850" y="3987800"/>
          <p14:tracePt t="84527" x="7639050" y="4000500"/>
          <p14:tracePt t="84543" x="7575550" y="4025900"/>
          <p14:tracePt t="84560" x="7512050" y="4025900"/>
          <p14:tracePt t="84576" x="7423150" y="4025900"/>
          <p14:tracePt t="84593" x="7366000" y="4025900"/>
          <p14:tracePt t="84610" x="7302500" y="4013200"/>
          <p14:tracePt t="84627" x="7245350" y="3981450"/>
          <p14:tracePt t="84643" x="7200900" y="3956050"/>
          <p14:tracePt t="84660" x="7175500" y="3937000"/>
          <p14:tracePt t="84676" x="7156450" y="3911600"/>
          <p14:tracePt t="84693" x="7137400" y="3867150"/>
          <p14:tracePt t="84694" x="7137400" y="3848100"/>
          <p14:tracePt t="84710" x="7124700" y="3810000"/>
          <p14:tracePt t="84727" x="7124700" y="3765550"/>
          <p14:tracePt t="84743" x="7131050" y="3721100"/>
          <p14:tracePt t="84760" x="7156450" y="3689350"/>
          <p14:tracePt t="84776" x="7188200" y="3657600"/>
          <p14:tracePt t="84793" x="7239000" y="3632200"/>
          <p14:tracePt t="84809" x="7315200" y="3625850"/>
          <p14:tracePt t="84826" x="7385050" y="3625850"/>
          <p14:tracePt t="84843" x="7467600" y="3625850"/>
          <p14:tracePt t="84860" x="7531100" y="3625850"/>
          <p14:tracePt t="84876" x="7581900" y="3625850"/>
          <p14:tracePt t="84893" x="7639050" y="3644900"/>
          <p14:tracePt t="84894" x="7677150" y="3670300"/>
          <p14:tracePt t="84910" x="7721600" y="3695700"/>
          <p14:tracePt t="84926" x="7766050" y="3733800"/>
          <p14:tracePt t="84943" x="7797800" y="3752850"/>
          <p14:tracePt t="84960" x="7810500" y="3771900"/>
          <p14:tracePt t="84976" x="7816850" y="3778250"/>
          <p14:tracePt t="84993" x="7823200" y="3790950"/>
          <p14:tracePt t="85010" x="7823200" y="3816350"/>
          <p14:tracePt t="85026" x="7823200" y="3854450"/>
          <p14:tracePt t="85043" x="7823200" y="3879850"/>
          <p14:tracePt t="85060" x="7823200" y="3905250"/>
          <p14:tracePt t="85076" x="7823200" y="3930650"/>
          <p14:tracePt t="85078" x="7823200" y="3943350"/>
          <p14:tracePt t="85093" x="7823200" y="3949700"/>
          <p14:tracePt t="85110" x="7785100" y="4000500"/>
          <p14:tracePt t="85126" x="7753350" y="4019550"/>
          <p14:tracePt t="85143" x="7689850" y="4051300"/>
          <p14:tracePt t="85160" x="7626350" y="4064000"/>
          <p14:tracePt t="85176" x="7556500" y="4076700"/>
          <p14:tracePt t="85193" x="7473950" y="4076700"/>
          <p14:tracePt t="85210" x="7385050" y="4076700"/>
          <p14:tracePt t="85226" x="7289800" y="4044950"/>
          <p14:tracePt t="85243" x="7226300" y="4032250"/>
          <p14:tracePt t="85260" x="7181850" y="4013200"/>
          <p14:tracePt t="85276" x="7143750" y="3981450"/>
          <p14:tracePt t="85293" x="7124700" y="3956050"/>
          <p14:tracePt t="85294" x="7124700" y="3930650"/>
          <p14:tracePt t="85310" x="7118350" y="3898900"/>
          <p14:tracePt t="85326" x="7105650" y="3867150"/>
          <p14:tracePt t="85343" x="7105650" y="3822700"/>
          <p14:tracePt t="85359" x="7105650" y="3771900"/>
          <p14:tracePt t="85376" x="7131050" y="3721100"/>
          <p14:tracePt t="85393" x="7188200" y="3651250"/>
          <p14:tracePt t="85410" x="7226300" y="3613150"/>
          <p14:tracePt t="85426" x="7277100" y="3587750"/>
          <p14:tracePt t="85443" x="7321550" y="3568700"/>
          <p14:tracePt t="85460" x="7353300" y="3562350"/>
          <p14:tracePt t="85476" x="7372350" y="3562350"/>
          <p14:tracePt t="85493" x="7410450" y="3562350"/>
          <p14:tracePt t="85494" x="7435850" y="3562350"/>
          <p14:tracePt t="85510" x="7505700" y="3568700"/>
          <p14:tracePt t="85526" x="7569200" y="3587750"/>
          <p14:tracePt t="85543" x="7645400" y="3619500"/>
          <p14:tracePt t="85560" x="7696200" y="3644900"/>
          <p14:tracePt t="85576" x="7734300" y="3670300"/>
          <p14:tracePt t="85593" x="7753350" y="3695700"/>
          <p14:tracePt t="85610" x="7785100" y="3733800"/>
          <p14:tracePt t="85626" x="7810500" y="3765550"/>
          <p14:tracePt t="85643" x="7835900" y="3797300"/>
          <p14:tracePt t="85660" x="7835900" y="3803650"/>
          <p14:tracePt t="85676" x="7835900" y="3822700"/>
          <p14:tracePt t="85693" x="7835900" y="3854450"/>
          <p14:tracePt t="85694" x="7835900" y="3873500"/>
          <p14:tracePt t="85710" x="7835900" y="3917950"/>
          <p14:tracePt t="85726" x="7835900" y="3949700"/>
          <p14:tracePt t="85743" x="7797800" y="3994150"/>
          <p14:tracePt t="85760" x="7753350" y="4032250"/>
          <p14:tracePt t="85776" x="7696200" y="4070350"/>
          <p14:tracePt t="85793" x="7632700" y="4102100"/>
          <p14:tracePt t="85810" x="7575550" y="4121150"/>
          <p14:tracePt t="85826" x="7473950" y="4133850"/>
          <p14:tracePt t="85843" x="7391400" y="4133850"/>
          <p14:tracePt t="85860" x="7321550" y="4133850"/>
          <p14:tracePt t="85876" x="7270750" y="4133850"/>
          <p14:tracePt t="85893" x="7232650" y="4133850"/>
          <p14:tracePt t="85894" x="7219950" y="4133850"/>
          <p14:tracePt t="85910" x="7200900" y="4108450"/>
          <p14:tracePt t="85926" x="7162800" y="4064000"/>
          <p14:tracePt t="85943" x="7137400" y="4025900"/>
          <p14:tracePt t="85960" x="7124700" y="3987800"/>
          <p14:tracePt t="85976" x="7099300" y="3937000"/>
          <p14:tracePt t="85993" x="7092950" y="3911600"/>
          <p14:tracePt t="86010" x="7092950" y="3879850"/>
          <p14:tracePt t="86026" x="7092950" y="3848100"/>
          <p14:tracePt t="86043" x="7092950" y="3803650"/>
          <p14:tracePt t="86060" x="7105650" y="3765550"/>
          <p14:tracePt t="86076" x="7131050" y="3721100"/>
          <p14:tracePt t="86078" x="7143750" y="3708400"/>
          <p14:tracePt t="86093" x="7156450" y="3695700"/>
          <p14:tracePt t="86110" x="7213600" y="3670300"/>
          <p14:tracePt t="86126" x="7258050" y="3663950"/>
          <p14:tracePt t="86143" x="7340600" y="3657600"/>
          <p14:tracePt t="86160" x="7429500" y="3657600"/>
          <p14:tracePt t="86176" x="7512050" y="3657600"/>
          <p14:tracePt t="86193" x="7588250" y="3670300"/>
          <p14:tracePt t="86210" x="7639050" y="3683000"/>
          <p14:tracePt t="86226" x="7702550" y="3714750"/>
          <p14:tracePt t="86243" x="7753350" y="3746500"/>
          <p14:tracePt t="86260" x="7772400" y="3765550"/>
          <p14:tracePt t="86277" x="7778750" y="3765550"/>
          <p14:tracePt t="86334" x="7778750" y="3771900"/>
          <p14:tracePt t="86342" x="7778750" y="3790950"/>
          <p14:tracePt t="86350" x="7778750" y="3803650"/>
          <p14:tracePt t="86360" x="7778750" y="3816350"/>
          <p14:tracePt t="86376" x="7778750" y="3841750"/>
          <p14:tracePt t="86393" x="7778750" y="3867150"/>
          <p14:tracePt t="86410" x="7778750" y="3886200"/>
          <p14:tracePt t="86426" x="7766050" y="3898900"/>
          <p14:tracePt t="86443" x="7753350" y="3917950"/>
          <p14:tracePt t="86460" x="7740650" y="3924300"/>
          <p14:tracePt t="86476" x="7715250" y="3937000"/>
          <p14:tracePt t="86493" x="7696200" y="3943350"/>
          <p14:tracePt t="86510" x="7664450" y="3949700"/>
          <p14:tracePt t="86630" x="7658100" y="3956050"/>
          <p14:tracePt t="86686" x="7664450" y="3956050"/>
          <p14:tracePt t="86718" x="7670800" y="3956050"/>
          <p14:tracePt t="86726" x="7683500" y="3956050"/>
          <p14:tracePt t="86734" x="7689850" y="3956050"/>
          <p14:tracePt t="86743" x="7708900" y="3949700"/>
          <p14:tracePt t="86760" x="7715250" y="3949700"/>
          <p14:tracePt t="86776" x="7721600" y="3943350"/>
          <p14:tracePt t="9023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2420888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Examples</a:t>
            </a:r>
            <a:endParaRPr lang="it-IT" dirty="0" smtClean="0"/>
          </a:p>
          <a:p>
            <a:r>
              <a:rPr lang="it-IT" dirty="0" smtClean="0"/>
              <a:t>https</a:t>
            </a:r>
            <a:r>
              <a:rPr lang="it-IT" dirty="0"/>
              <a:t>://www.youtube.com/watch?v=LZoN8EuqoYE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9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93"/>
    </mc:Choice>
    <mc:Fallback xmlns="">
      <p:transition spd="slow" advTm="49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38" x="3276600" y="2501900"/>
          <p14:tracePt t="3855" x="3092450" y="2438400"/>
          <p14:tracePt t="3875" x="2692400" y="2374900"/>
          <p14:tracePt t="3891" x="2381250" y="2330450"/>
          <p14:tracePt t="3908" x="2120900" y="2292350"/>
          <p14:tracePt t="3925" x="1879600" y="2260600"/>
          <p14:tracePt t="3941" x="1651000" y="2235200"/>
          <p14:tracePt t="3958" x="1428750" y="2216150"/>
          <p14:tracePt t="3975" x="1263650" y="2209800"/>
          <p14:tracePt t="3991" x="1130300" y="2209800"/>
          <p14:tracePt t="4008" x="984250" y="2222500"/>
          <p14:tracePt t="4025" x="844550" y="2254250"/>
          <p14:tracePt t="4041" x="723900" y="2305050"/>
          <p14:tracePt t="4058" x="596900" y="2355850"/>
          <p14:tracePt t="4075" x="425450" y="2451100"/>
          <p14:tracePt t="4091" x="368300" y="2520950"/>
          <p14:tracePt t="4108" x="349250" y="2609850"/>
          <p14:tracePt t="4125" x="336550" y="2705100"/>
          <p14:tracePt t="4141" x="342900" y="2800350"/>
          <p14:tracePt t="4158" x="374650" y="2889250"/>
          <p14:tracePt t="4175" x="438150" y="2978150"/>
          <p14:tracePt t="4191" x="501650" y="3054350"/>
          <p14:tracePt t="4208" x="596900" y="3136900"/>
          <p14:tracePt t="4225" x="819150" y="3238500"/>
          <p14:tracePt t="4241" x="1111250" y="3359150"/>
          <p14:tracePt t="4243" x="1250950" y="3409950"/>
          <p14:tracePt t="4258" x="1435100" y="3441700"/>
          <p14:tracePt t="4275" x="1879600" y="3505200"/>
          <p14:tracePt t="4291" x="2235200" y="3524250"/>
          <p14:tracePt t="4308" x="2647950" y="3575050"/>
          <p14:tracePt t="4325" x="3079750" y="3632200"/>
          <p14:tracePt t="4341" x="3587750" y="3663950"/>
          <p14:tracePt t="4358" x="4013200" y="3663950"/>
          <p14:tracePt t="4375" x="4432300" y="3663950"/>
          <p14:tracePt t="4392" x="4864100" y="3663950"/>
          <p14:tracePt t="4408" x="5226050" y="3663950"/>
          <p14:tracePt t="4425" x="5505450" y="3663950"/>
          <p14:tracePt t="4441" x="5765800" y="3663950"/>
          <p14:tracePt t="4458" x="5969000" y="3663950"/>
          <p14:tracePt t="4475" x="6203950" y="3663950"/>
          <p14:tracePt t="4492" x="6375400" y="3651250"/>
          <p14:tracePt t="4508" x="6572250" y="3594100"/>
          <p14:tracePt t="4525" x="6699250" y="3530600"/>
          <p14:tracePt t="4541" x="6788150" y="3460750"/>
          <p14:tracePt t="4558" x="6826250" y="3397250"/>
          <p14:tracePt t="4575" x="6845300" y="3359150"/>
          <p14:tracePt t="4591" x="6851650" y="3333750"/>
          <p14:tracePt t="4608" x="6851650" y="3314700"/>
          <p14:tracePt t="4625" x="6851650" y="3276600"/>
          <p14:tracePt t="4641" x="6826250" y="3194050"/>
          <p14:tracePt t="4658" x="6750050" y="3092450"/>
          <p14:tracePt t="4659" x="6680200" y="3009900"/>
          <p14:tracePt t="4675" x="6426200" y="2806700"/>
          <p14:tracePt t="4691" x="6216650" y="2667000"/>
          <p14:tracePt t="4708" x="6070600" y="2597150"/>
          <p14:tracePt t="4725" x="5886450" y="2527300"/>
          <p14:tracePt t="4741" x="5632450" y="2470150"/>
          <p14:tracePt t="4758" x="5308600" y="2387600"/>
          <p14:tracePt t="4775" x="4826000" y="2317750"/>
          <p14:tracePt t="4791" x="4260850" y="2247900"/>
          <p14:tracePt t="4808" x="3727450" y="2190750"/>
          <p14:tracePt t="4825" x="3384550" y="2190750"/>
          <p14:tracePt t="4841" x="2984500" y="2190750"/>
          <p14:tracePt t="4858" x="2641600" y="2190750"/>
          <p14:tracePt t="4859" x="2451100" y="2190750"/>
          <p14:tracePt t="4875" x="2000250" y="2178050"/>
          <p14:tracePt t="4891" x="1562100" y="2159000"/>
          <p14:tracePt t="4908" x="1270000" y="2159000"/>
          <p14:tracePt t="4925" x="1003300" y="2159000"/>
          <p14:tracePt t="4941" x="762000" y="2159000"/>
          <p14:tracePt t="4958" x="469900" y="2159000"/>
          <p14:tracePt t="4975" x="209550" y="2159000"/>
          <p14:tracePt t="5259" x="31750" y="2971800"/>
          <p14:tracePt t="5267" x="114300" y="3028950"/>
          <p14:tracePt t="5275" x="184150" y="3079750"/>
          <p14:tracePt t="5291" x="336550" y="3187700"/>
          <p14:tracePt t="5308" x="508000" y="3295650"/>
          <p14:tracePt t="5324" x="685800" y="3384550"/>
          <p14:tracePt t="5341" x="901700" y="3473450"/>
          <p14:tracePt t="5358" x="1162050" y="3543300"/>
          <p14:tracePt t="5375" x="1422400" y="3575050"/>
          <p14:tracePt t="5391" x="1701800" y="3625850"/>
          <p14:tracePt t="5408" x="1987550" y="3632200"/>
          <p14:tracePt t="5425" x="2266950" y="3676650"/>
          <p14:tracePt t="5427" x="2432050" y="3695700"/>
          <p14:tracePt t="5441" x="2565400" y="3721100"/>
          <p14:tracePt t="5458" x="2813050" y="3740150"/>
          <p14:tracePt t="5459" x="2914650" y="3765550"/>
          <p14:tracePt t="5475" x="3111500" y="3765550"/>
          <p14:tracePt t="5491" x="3321050" y="3765550"/>
          <p14:tracePt t="5508" x="3549650" y="3765550"/>
          <p14:tracePt t="5525" x="3733800" y="3765550"/>
          <p14:tracePt t="5541" x="3968750" y="3765550"/>
          <p14:tracePt t="5558" x="4229100" y="3765550"/>
          <p14:tracePt t="5575" x="4489450" y="3765550"/>
          <p14:tracePt t="5591" x="4768850" y="3765550"/>
          <p14:tracePt t="5608" x="5086350" y="3752850"/>
          <p14:tracePt t="5625" x="5422900" y="3695700"/>
          <p14:tracePt t="5641" x="5753100" y="3594100"/>
          <p14:tracePt t="5658" x="5962650" y="3524250"/>
          <p14:tracePt t="5659" x="6057900" y="3479800"/>
          <p14:tracePt t="5675" x="6197600" y="3409950"/>
          <p14:tracePt t="5691" x="6311900" y="3340100"/>
          <p14:tracePt t="5708" x="6432550" y="3263900"/>
          <p14:tracePt t="5725" x="6534150" y="3187700"/>
          <p14:tracePt t="5741" x="6623050" y="3105150"/>
          <p14:tracePt t="5758" x="6673850" y="3009900"/>
          <p14:tracePt t="5775" x="6724650" y="2927350"/>
          <p14:tracePt t="5791" x="6743700" y="2876550"/>
          <p14:tracePt t="5808" x="6750050" y="2844800"/>
          <p14:tracePt t="5825" x="6750050" y="2806700"/>
          <p14:tracePt t="5841" x="6724650" y="2736850"/>
          <p14:tracePt t="5858" x="6604000" y="2609850"/>
          <p14:tracePt t="5859" x="6496050" y="2520950"/>
          <p14:tracePt t="5875" x="6146800" y="2330450"/>
          <p14:tracePt t="5891" x="5784850" y="2178050"/>
          <p14:tracePt t="5908" x="5391150" y="2082800"/>
          <p14:tracePt t="5925" x="4946650" y="2019300"/>
          <p14:tracePt t="5941" x="4483100" y="1974850"/>
          <p14:tracePt t="5958" x="3937000" y="1930400"/>
          <p14:tracePt t="5975" x="3333750" y="1917700"/>
          <p14:tracePt t="5991" x="2940050" y="1917700"/>
          <p14:tracePt t="6008" x="2622550" y="1917700"/>
          <p14:tracePt t="6025" x="2381250" y="1917700"/>
          <p14:tracePt t="6041" x="2139950" y="1917700"/>
          <p14:tracePt t="6058" x="1892300" y="1917700"/>
          <p14:tracePt t="6059" x="1784350" y="1911350"/>
          <p14:tracePt t="6075" x="1593850" y="1911350"/>
          <p14:tracePt t="6091" x="1466850" y="1917700"/>
          <p14:tracePt t="6109" x="1346200" y="1930400"/>
          <p14:tracePt t="6125" x="1225550" y="1949450"/>
          <p14:tracePt t="6141" x="1098550" y="1962150"/>
          <p14:tracePt t="6158" x="952500" y="2006600"/>
          <p14:tracePt t="6175" x="819150" y="2057400"/>
          <p14:tracePt t="6191" x="685800" y="2127250"/>
          <p14:tracePt t="6208" x="577850" y="2203450"/>
          <p14:tracePt t="6225" x="501650" y="2260600"/>
          <p14:tracePt t="6241" x="444500" y="2336800"/>
          <p14:tracePt t="6258" x="431800" y="2406650"/>
          <p14:tracePt t="6275" x="431800" y="2578100"/>
          <p14:tracePt t="6291" x="476250" y="2698750"/>
          <p14:tracePt t="6308" x="527050" y="2825750"/>
          <p14:tracePt t="6325" x="577850" y="2940050"/>
          <p14:tracePt t="6341" x="660400" y="3092450"/>
          <p14:tracePt t="6358" x="812800" y="3251200"/>
          <p14:tracePt t="6375" x="977900" y="3378200"/>
          <p14:tracePt t="6391" x="1174750" y="3498850"/>
          <p14:tracePt t="6408" x="1384300" y="3587750"/>
          <p14:tracePt t="6425" x="1619250" y="3676650"/>
          <p14:tracePt t="6442" x="1866900" y="3752850"/>
          <p14:tracePt t="6458" x="2146300" y="3797300"/>
          <p14:tracePt t="6475" x="2876550" y="3892550"/>
          <p14:tracePt t="6491" x="3448050" y="3911600"/>
          <p14:tracePt t="6508" x="4051300" y="3911600"/>
          <p14:tracePt t="6525" x="4559300" y="3886200"/>
          <p14:tracePt t="6541" x="5022850" y="3841750"/>
          <p14:tracePt t="6558" x="5499100" y="3841750"/>
          <p14:tracePt t="6575" x="5981700" y="3841750"/>
          <p14:tracePt t="6591" x="6381750" y="3841750"/>
          <p14:tracePt t="6608" x="6769100" y="3822700"/>
          <p14:tracePt t="6625" x="7092950" y="3733800"/>
          <p14:tracePt t="6642" x="7283450" y="3651250"/>
          <p14:tracePt t="6643" x="7353300" y="3619500"/>
          <p14:tracePt t="6658" x="7423150" y="3581400"/>
          <p14:tracePt t="6675" x="7562850" y="3517900"/>
          <p14:tracePt t="6691" x="7607300" y="3492500"/>
          <p14:tracePt t="6708" x="7639050" y="3467100"/>
          <p14:tracePt t="6725" x="7670800" y="3422650"/>
          <p14:tracePt t="6741" x="7677150" y="3397250"/>
          <p14:tracePt t="6758" x="7677150" y="3352800"/>
          <p14:tracePt t="6775" x="7677150" y="3308350"/>
          <p14:tracePt t="6791" x="7632700" y="3219450"/>
          <p14:tracePt t="6808" x="7581900" y="3124200"/>
          <p14:tracePt t="6825" x="7531100" y="3067050"/>
          <p14:tracePt t="6842" x="7442200" y="2997200"/>
          <p14:tracePt t="6843" x="7378700" y="2952750"/>
          <p14:tracePt t="6858" x="7245350" y="2901950"/>
          <p14:tracePt t="6875" x="6604000" y="2686050"/>
          <p14:tracePt t="6891" x="6026150" y="2552700"/>
          <p14:tracePt t="6908" x="5473700" y="2470150"/>
          <p14:tracePt t="6925" x="4953000" y="2393950"/>
          <p14:tracePt t="6941" x="4514850" y="2368550"/>
          <p14:tracePt t="6958" x="4178300" y="2343150"/>
          <p14:tracePt t="6975" x="3721100" y="2311400"/>
          <p14:tracePt t="6991" x="3257550" y="2266950"/>
          <p14:tracePt t="7008" x="2876550" y="2254250"/>
          <p14:tracePt t="7025" x="2667000" y="2254250"/>
          <p14:tracePt t="7041" x="2527300" y="2254250"/>
          <p14:tracePt t="7043" x="2476500" y="2254250"/>
          <p14:tracePt t="7058" x="2438400" y="2254250"/>
          <p14:tracePt t="7075" x="2413000" y="2254250"/>
          <p14:tracePt t="7091" x="2406650" y="2254250"/>
          <p14:tracePt t="7092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auto">
          <a:xfrm>
            <a:off x="899592" y="332656"/>
            <a:ext cx="2808312" cy="1008112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Polytopes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484784"/>
            <a:ext cx="5715000" cy="2124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2" y="2276872"/>
            <a:ext cx="876300" cy="514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4005064"/>
            <a:ext cx="5715000" cy="21907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20272" y="4581128"/>
            <a:ext cx="19768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Without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approximation</a:t>
            </a:r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6516216" y="2924944"/>
            <a:ext cx="2165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Approximation!</a:t>
            </a:r>
            <a:endParaRPr lang="it-IT" dirty="0"/>
          </a:p>
        </p:txBody>
      </p:sp>
      <p:sp>
        <p:nvSpPr>
          <p:cNvPr id="10" name="Freeform 9"/>
          <p:cNvSpPr/>
          <p:nvPr/>
        </p:nvSpPr>
        <p:spPr bwMode="auto">
          <a:xfrm>
            <a:off x="3705308" y="787179"/>
            <a:ext cx="2888680" cy="3937965"/>
          </a:xfrm>
          <a:custGeom>
            <a:avLst/>
            <a:gdLst>
              <a:gd name="connsiteX0" fmla="*/ 0 w 2888680"/>
              <a:gd name="connsiteY0" fmla="*/ 0 h 3625795"/>
              <a:gd name="connsiteX1" fmla="*/ 2727297 w 2888680"/>
              <a:gd name="connsiteY1" fmla="*/ 906449 h 3625795"/>
              <a:gd name="connsiteX2" fmla="*/ 2337683 w 2888680"/>
              <a:gd name="connsiteY2" fmla="*/ 3625795 h 362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8680" h="3625795">
                <a:moveTo>
                  <a:pt x="0" y="0"/>
                </a:moveTo>
                <a:cubicBezTo>
                  <a:pt x="1168841" y="151075"/>
                  <a:pt x="2337683" y="302150"/>
                  <a:pt x="2727297" y="906449"/>
                </a:cubicBezTo>
                <a:cubicBezTo>
                  <a:pt x="3116911" y="1510748"/>
                  <a:pt x="2727297" y="2568271"/>
                  <a:pt x="2337683" y="3625795"/>
                </a:cubicBezTo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97"/>
    </mc:Choice>
    <mc:Fallback xmlns="">
      <p:transition spd="slow" advTm="124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04" x="1651000" y="2019300"/>
          <p14:tracePt t="11820" x="1651000" y="2038350"/>
          <p14:tracePt t="11828" x="1670050" y="2051050"/>
          <p14:tracePt t="11836" x="1701800" y="2070100"/>
          <p14:tracePt t="11849" x="1720850" y="2082800"/>
          <p14:tracePt t="11866" x="1778000" y="2101850"/>
          <p14:tracePt t="11883" x="1854200" y="2139950"/>
          <p14:tracePt t="11899" x="1892300" y="2165350"/>
          <p14:tracePt t="11916" x="1930400" y="2178050"/>
          <p14:tracePt t="11933" x="1943100" y="2184400"/>
          <p14:tracePt t="11949" x="1962150" y="2197100"/>
          <p14:tracePt t="11966" x="1974850" y="2209800"/>
          <p14:tracePt t="11983" x="1987550" y="2216150"/>
          <p14:tracePt t="11999" x="2006600" y="2235200"/>
          <p14:tracePt t="12016" x="2032000" y="2254250"/>
          <p14:tracePt t="12033" x="2051050" y="2266950"/>
          <p14:tracePt t="12050" x="2063750" y="2273300"/>
          <p14:tracePt t="12066" x="2076450" y="2286000"/>
          <p14:tracePt t="12083" x="2089150" y="2292350"/>
          <p14:tracePt t="12099" x="2101850" y="2311400"/>
          <p14:tracePt t="12116" x="2108200" y="2330450"/>
          <p14:tracePt t="12133" x="2114550" y="2343150"/>
          <p14:tracePt t="12150" x="2120900" y="2362200"/>
          <p14:tracePt t="12166" x="2127250" y="2374900"/>
          <p14:tracePt t="12183" x="2139950" y="2406650"/>
          <p14:tracePt t="12199" x="2152650" y="2451100"/>
          <p14:tracePt t="12216" x="2159000" y="2489200"/>
          <p14:tracePt t="12233" x="2159000" y="2514600"/>
          <p14:tracePt t="12249" x="2159000" y="2546350"/>
          <p14:tracePt t="12251" x="2159000" y="2559050"/>
          <p14:tracePt t="12266" x="2159000" y="2565400"/>
          <p14:tracePt t="12267" x="2159000" y="2578100"/>
          <p14:tracePt t="12283" x="2159000" y="2603500"/>
          <p14:tracePt t="12300" x="2159000" y="2635250"/>
          <p14:tracePt t="12316" x="2159000" y="2647950"/>
          <p14:tracePt t="12333" x="2159000" y="2667000"/>
          <p14:tracePt t="12349" x="2152650" y="2686050"/>
          <p14:tracePt t="12367" x="2152650" y="2698750"/>
          <p14:tracePt t="12383" x="2146300" y="2717800"/>
          <p14:tracePt t="12400" x="2133600" y="2755900"/>
          <p14:tracePt t="12416" x="2120900" y="2781300"/>
          <p14:tracePt t="12433" x="2108200" y="2813050"/>
          <p14:tracePt t="12449" x="2101850" y="2819400"/>
          <p14:tracePt t="12466" x="2095500" y="2832100"/>
          <p14:tracePt t="12467" x="2089150" y="2838450"/>
          <p14:tracePt t="12483" x="2082800" y="2851150"/>
          <p14:tracePt t="12499" x="2063750" y="2876550"/>
          <p14:tracePt t="12516" x="2032000" y="2908300"/>
          <p14:tracePt t="12533" x="2006600" y="2927350"/>
          <p14:tracePt t="12549" x="1974850" y="2952750"/>
          <p14:tracePt t="12566" x="1930400" y="2984500"/>
          <p14:tracePt t="12583" x="1885950" y="3009900"/>
          <p14:tracePt t="12599" x="1841500" y="3048000"/>
          <p14:tracePt t="12616" x="1803400" y="3067050"/>
          <p14:tracePt t="12633" x="1771650" y="3092450"/>
          <p14:tracePt t="12649" x="1727200" y="3111500"/>
          <p14:tracePt t="12666" x="1701800" y="3124200"/>
          <p14:tracePt t="12667" x="1682750" y="3136900"/>
          <p14:tracePt t="12683" x="1631950" y="3149600"/>
          <p14:tracePt t="12699" x="1581150" y="3162300"/>
          <p14:tracePt t="12716" x="1517650" y="3168650"/>
          <p14:tracePt t="12733" x="1460500" y="3181350"/>
          <p14:tracePt t="12749" x="1397000" y="3181350"/>
          <p14:tracePt t="12766" x="1339850" y="3187700"/>
          <p14:tracePt t="12783" x="1282700" y="3187700"/>
          <p14:tracePt t="12800" x="1231900" y="3187700"/>
          <p14:tracePt t="12816" x="1187450" y="3187700"/>
          <p14:tracePt t="12833" x="1162050" y="3187700"/>
          <p14:tracePt t="12850" x="1117600" y="3187700"/>
          <p14:tracePt t="12866" x="1073150" y="3175000"/>
          <p14:tracePt t="12867" x="1054100" y="3162300"/>
          <p14:tracePt t="12883" x="1009650" y="3143250"/>
          <p14:tracePt t="12900" x="977900" y="3130550"/>
          <p14:tracePt t="12916" x="952500" y="3111500"/>
          <p14:tracePt t="12933" x="933450" y="3079750"/>
          <p14:tracePt t="12949" x="908050" y="3041650"/>
          <p14:tracePt t="12966" x="882650" y="3003550"/>
          <p14:tracePt t="12983" x="857250" y="2971800"/>
          <p14:tracePt t="13000" x="838200" y="2933700"/>
          <p14:tracePt t="13016" x="825500" y="2882900"/>
          <p14:tracePt t="13033" x="812800" y="2844800"/>
          <p14:tracePt t="13049" x="812800" y="2774950"/>
          <p14:tracePt t="13066" x="812800" y="2724150"/>
          <p14:tracePt t="13067" x="812800" y="2686050"/>
          <p14:tracePt t="13083" x="812800" y="2628900"/>
          <p14:tracePt t="13100" x="812800" y="2571750"/>
          <p14:tracePt t="13116" x="812800" y="2527300"/>
          <p14:tracePt t="13133" x="812800" y="2482850"/>
          <p14:tracePt t="13150" x="812800" y="2451100"/>
          <p14:tracePt t="13166" x="825500" y="2406650"/>
          <p14:tracePt t="13183" x="844550" y="2355850"/>
          <p14:tracePt t="13199" x="876300" y="2305050"/>
          <p14:tracePt t="13216" x="895350" y="2273300"/>
          <p14:tracePt t="13233" x="927100" y="2235200"/>
          <p14:tracePt t="13249" x="946150" y="2184400"/>
          <p14:tracePt t="13266" x="977900" y="2133600"/>
          <p14:tracePt t="13267" x="984250" y="2108200"/>
          <p14:tracePt t="13283" x="1016000" y="2070100"/>
          <p14:tracePt t="13299" x="1035050" y="2038350"/>
          <p14:tracePt t="13316" x="1060450" y="2012950"/>
          <p14:tracePt t="13333" x="1079500" y="2000250"/>
          <p14:tracePt t="13349" x="1092200" y="1993900"/>
          <p14:tracePt t="13366" x="1098550" y="1993900"/>
          <p14:tracePt t="13383" x="1123950" y="1981200"/>
          <p14:tracePt t="13399" x="1136650" y="1981200"/>
          <p14:tracePt t="13416" x="1155700" y="1981200"/>
          <p14:tracePt t="13433" x="1187450" y="1981200"/>
          <p14:tracePt t="13449" x="1231900" y="1981200"/>
          <p14:tracePt t="13466" x="1276350" y="1981200"/>
          <p14:tracePt t="13467" x="1289050" y="1981200"/>
          <p14:tracePt t="13483" x="1339850" y="1987550"/>
          <p14:tracePt t="13499" x="1384300" y="2006600"/>
          <p14:tracePt t="13516" x="1416050" y="2012950"/>
          <p14:tracePt t="13533" x="1447800" y="2038350"/>
          <p14:tracePt t="13549" x="1492250" y="2063750"/>
          <p14:tracePt t="13566" x="1555750" y="2127250"/>
          <p14:tracePt t="13583" x="1612900" y="2171700"/>
          <p14:tracePt t="13599" x="1651000" y="2209800"/>
          <p14:tracePt t="13616" x="1695450" y="2254250"/>
          <p14:tracePt t="13633" x="1727200" y="2305050"/>
          <p14:tracePt t="13649" x="1778000" y="2368550"/>
          <p14:tracePt t="13666" x="1816100" y="2438400"/>
          <p14:tracePt t="13668" x="1835150" y="2457450"/>
          <p14:tracePt t="13683" x="1847850" y="2501900"/>
          <p14:tracePt t="13699" x="1866900" y="2540000"/>
          <p14:tracePt t="13716" x="1885950" y="2578100"/>
          <p14:tracePt t="13733" x="1892300" y="2609850"/>
          <p14:tracePt t="13749" x="1898650" y="2628900"/>
          <p14:tracePt t="13766" x="1905000" y="2641600"/>
          <p14:tracePt t="13783" x="1911350" y="2667000"/>
          <p14:tracePt t="13799" x="1911350" y="2679700"/>
          <p14:tracePt t="13816" x="1911350" y="2705100"/>
          <p14:tracePt t="13833" x="1911350" y="2724150"/>
          <p14:tracePt t="13849" x="1911350" y="2749550"/>
          <p14:tracePt t="13866" x="1911350" y="2787650"/>
          <p14:tracePt t="13867" x="1905000" y="2806700"/>
          <p14:tracePt t="13883" x="1898650" y="2838450"/>
          <p14:tracePt t="13899" x="1879600" y="2863850"/>
          <p14:tracePt t="13916" x="1866900" y="2889250"/>
          <p14:tracePt t="13933" x="1854200" y="2914650"/>
          <p14:tracePt t="13950" x="1835150" y="2940050"/>
          <p14:tracePt t="13966" x="1828800" y="2959100"/>
          <p14:tracePt t="13983" x="1809750" y="2978150"/>
          <p14:tracePt t="13999" x="1797050" y="2990850"/>
          <p14:tracePt t="14016" x="1784350" y="3003550"/>
          <p14:tracePt t="14033" x="1771650" y="3016250"/>
          <p14:tracePt t="14049" x="1758950" y="3041650"/>
          <p14:tracePt t="14066" x="1746250" y="3054350"/>
          <p14:tracePt t="14083" x="1714500" y="3073400"/>
          <p14:tracePt t="14099" x="1695450" y="3086100"/>
          <p14:tracePt t="14116" x="1670050" y="3092450"/>
          <p14:tracePt t="14133" x="1651000" y="3105150"/>
          <p14:tracePt t="14149" x="1612900" y="3111500"/>
          <p14:tracePt t="14166" x="1568450" y="3117850"/>
          <p14:tracePt t="14183" x="1536700" y="3124200"/>
          <p14:tracePt t="14199" x="1498600" y="3124200"/>
          <p14:tracePt t="14216" x="1466850" y="3130550"/>
          <p14:tracePt t="14233" x="1422400" y="3130550"/>
          <p14:tracePt t="14249" x="1365250" y="3130550"/>
          <p14:tracePt t="14266" x="1314450" y="3130550"/>
          <p14:tracePt t="14283" x="1250950" y="3130550"/>
          <p14:tracePt t="14299" x="1212850" y="3130550"/>
          <p14:tracePt t="14316" x="1168400" y="3130550"/>
          <p14:tracePt t="14333" x="1136650" y="3117850"/>
          <p14:tracePt t="14349" x="1092200" y="3098800"/>
          <p14:tracePt t="14366" x="1060450" y="3073400"/>
          <p14:tracePt t="14383" x="1028700" y="3054350"/>
          <p14:tracePt t="14399" x="1003300" y="3035300"/>
          <p14:tracePt t="14416" x="965200" y="2997200"/>
          <p14:tracePt t="14433" x="927100" y="2933700"/>
          <p14:tracePt t="14449" x="876300" y="2857500"/>
          <p14:tracePt t="14466" x="812800" y="2781300"/>
          <p14:tracePt t="14483" x="774700" y="2711450"/>
          <p14:tracePt t="14499" x="768350" y="2673350"/>
          <p14:tracePt t="14516" x="749300" y="2628900"/>
          <p14:tracePt t="14533" x="749300" y="2584450"/>
          <p14:tracePt t="14549" x="736600" y="2520950"/>
          <p14:tracePt t="14566" x="723900" y="2451100"/>
          <p14:tracePt t="14583" x="723900" y="2393950"/>
          <p14:tracePt t="14599" x="723900" y="2336800"/>
          <p14:tracePt t="14616" x="723900" y="2298700"/>
          <p14:tracePt t="14633" x="723900" y="2254250"/>
          <p14:tracePt t="14649" x="736600" y="2197100"/>
          <p14:tracePt t="14651" x="749300" y="2152650"/>
          <p14:tracePt t="14666" x="768350" y="2133600"/>
          <p14:tracePt t="14683" x="825500" y="2063750"/>
          <p14:tracePt t="14699" x="863600" y="2025650"/>
          <p14:tracePt t="14716" x="882650" y="2006600"/>
          <p14:tracePt t="14733" x="920750" y="2000250"/>
          <p14:tracePt t="14749" x="939800" y="1987550"/>
          <p14:tracePt t="14766" x="977900" y="1974850"/>
          <p14:tracePt t="14783" x="1009650" y="1968500"/>
          <p14:tracePt t="14800" x="1035050" y="1968500"/>
          <p14:tracePt t="14816" x="1073150" y="1968500"/>
          <p14:tracePt t="14833" x="1123950" y="1968500"/>
          <p14:tracePt t="14850" x="1187450" y="1987550"/>
          <p14:tracePt t="14851" x="1212850" y="2000250"/>
          <p14:tracePt t="14866" x="1250950" y="2025650"/>
          <p14:tracePt t="14883" x="1346200" y="2089150"/>
          <p14:tracePt t="14899" x="1416050" y="2146300"/>
          <p14:tracePt t="14916" x="1466850" y="2184400"/>
          <p14:tracePt t="14933" x="1485900" y="2203450"/>
          <p14:tracePt t="14949" x="1504950" y="2216150"/>
          <p14:tracePt t="14966" x="1511300" y="2228850"/>
          <p14:tracePt t="14983" x="1517650" y="2241550"/>
          <p14:tracePt t="14999" x="1536700" y="2279650"/>
          <p14:tracePt t="15016" x="1562100" y="2317750"/>
          <p14:tracePt t="15033" x="1574800" y="2343150"/>
          <p14:tracePt t="15049" x="1587500" y="2374900"/>
          <p14:tracePt t="15051" x="1593850" y="2381250"/>
          <p14:tracePt t="15066" x="1600200" y="2393950"/>
          <p14:tracePt t="15083" x="1612900" y="2457450"/>
          <p14:tracePt t="15099" x="1631950" y="2508250"/>
          <p14:tracePt t="15116" x="1638300" y="2552700"/>
          <p14:tracePt t="15133" x="1644650" y="2584450"/>
          <p14:tracePt t="15150" x="1651000" y="2622550"/>
          <p14:tracePt t="15166" x="1657350" y="2647950"/>
          <p14:tracePt t="15183" x="1657350" y="2654300"/>
          <p14:tracePt t="15363" x="0" y="0"/>
        </p14:tracePtLst>
        <p14:tracePtLst>
          <p14:tracePt t="29829" x="7772400" y="2705100"/>
          <p14:tracePt t="29836" x="7766050" y="2705100"/>
          <p14:tracePt t="29849" x="7753350" y="2717800"/>
          <p14:tracePt t="29866" x="7727950" y="2724150"/>
          <p14:tracePt t="29868" x="7715250" y="2736850"/>
          <p14:tracePt t="29883" x="7683500" y="2743200"/>
          <p14:tracePt t="29900" x="7632700" y="2755900"/>
          <p14:tracePt t="29916" x="7594600" y="2768600"/>
          <p14:tracePt t="29933" x="7543800" y="2774950"/>
          <p14:tracePt t="29949" x="7486650" y="2774950"/>
          <p14:tracePt t="29966" x="7442200" y="2774950"/>
          <p14:tracePt t="29983" x="7397750" y="2774950"/>
          <p14:tracePt t="29999" x="7346950" y="2774950"/>
          <p14:tracePt t="30016" x="7296150" y="2768600"/>
          <p14:tracePt t="30033" x="7213600" y="2743200"/>
          <p14:tracePt t="30049" x="7150100" y="2730500"/>
          <p14:tracePt t="30066" x="7099300" y="2705100"/>
          <p14:tracePt t="30068" x="7080250" y="2705100"/>
          <p14:tracePt t="30083" x="7035800" y="2679700"/>
          <p14:tracePt t="30099" x="6997700" y="2660650"/>
          <p14:tracePt t="30116" x="6959600" y="2635250"/>
          <p14:tracePt t="30133" x="6927850" y="2609850"/>
          <p14:tracePt t="30149" x="6908800" y="2584450"/>
          <p14:tracePt t="30166" x="6896100" y="2565400"/>
          <p14:tracePt t="30183" x="6877050" y="2540000"/>
          <p14:tracePt t="30200" x="6870700" y="2508250"/>
          <p14:tracePt t="30216" x="6864350" y="2470150"/>
          <p14:tracePt t="30233" x="6864350" y="2444750"/>
          <p14:tracePt t="30249" x="6864350" y="2413000"/>
          <p14:tracePt t="30266" x="6864350" y="2387600"/>
          <p14:tracePt t="30268" x="6864350" y="2374900"/>
          <p14:tracePt t="30283" x="6883400" y="2355850"/>
          <p14:tracePt t="30300" x="6902450" y="2324100"/>
          <p14:tracePt t="30316" x="6940550" y="2305050"/>
          <p14:tracePt t="30333" x="6991350" y="2286000"/>
          <p14:tracePt t="30349" x="7086600" y="2260600"/>
          <p14:tracePt t="30366" x="7162800" y="2241550"/>
          <p14:tracePt t="30383" x="7245350" y="2228850"/>
          <p14:tracePt t="30400" x="7327900" y="2222500"/>
          <p14:tracePt t="30416" x="7404100" y="2222500"/>
          <p14:tracePt t="30433" x="7473950" y="2222500"/>
          <p14:tracePt t="30450" x="7518400" y="2222500"/>
          <p14:tracePt t="30451" x="7537450" y="2222500"/>
          <p14:tracePt t="30466" x="7550150" y="2222500"/>
          <p14:tracePt t="30483" x="7632700" y="2247900"/>
          <p14:tracePt t="30499" x="7664450" y="2247900"/>
          <p14:tracePt t="30516" x="7683500" y="2254250"/>
          <p14:tracePt t="30533" x="7696200" y="2266950"/>
          <p14:tracePt t="30549" x="7721600" y="2279650"/>
          <p14:tracePt t="30566" x="7753350" y="2311400"/>
          <p14:tracePt t="30583" x="7797800" y="2343150"/>
          <p14:tracePt t="30599" x="7810500" y="2362200"/>
          <p14:tracePt t="30616" x="7823200" y="2374900"/>
          <p14:tracePt t="30633" x="7829550" y="2393950"/>
          <p14:tracePt t="30649" x="7848600" y="2425700"/>
          <p14:tracePt t="30666" x="7861300" y="2482850"/>
          <p14:tracePt t="30683" x="7867650" y="2552700"/>
          <p14:tracePt t="30699" x="7867650" y="2584450"/>
          <p14:tracePt t="30716" x="7867650" y="2597150"/>
          <p14:tracePt t="30733" x="7867650" y="2622550"/>
          <p14:tracePt t="30749" x="7854950" y="2641600"/>
          <p14:tracePt t="30766" x="7823200" y="2667000"/>
          <p14:tracePt t="30783" x="7772400" y="2698750"/>
          <p14:tracePt t="30799" x="7689850" y="2730500"/>
          <p14:tracePt t="30816" x="7600950" y="2749550"/>
          <p14:tracePt t="30833" x="7499350" y="2749550"/>
          <p14:tracePt t="30849" x="7359650" y="2762250"/>
          <p14:tracePt t="30866" x="7226300" y="2762250"/>
          <p14:tracePt t="30883" x="7067550" y="2781300"/>
          <p14:tracePt t="30900" x="7023100" y="2781300"/>
          <p14:tracePt t="30916" x="7016750" y="2781300"/>
          <p14:tracePt t="30933" x="6991350" y="2781300"/>
          <p14:tracePt t="30950" x="6940550" y="2781300"/>
          <p14:tracePt t="30951" x="0" y="0"/>
        </p14:tracePtLst>
        <p14:tracePtLst>
          <p14:tracePt t="32740" x="1930400" y="2724150"/>
          <p14:tracePt t="32963" x="1936750" y="2724150"/>
          <p14:tracePt t="32971" x="1943100" y="2711450"/>
          <p14:tracePt t="32983" x="1943100" y="2692400"/>
          <p14:tracePt t="33000" x="1943100" y="2660650"/>
          <p14:tracePt t="33016" x="1943100" y="2622550"/>
          <p14:tracePt t="33033" x="1943100" y="2590800"/>
          <p14:tracePt t="33049" x="1943100" y="2559050"/>
          <p14:tracePt t="33066" x="1943100" y="2533650"/>
          <p14:tracePt t="33067" x="1943100" y="2520950"/>
          <p14:tracePt t="33083" x="1943100" y="2508250"/>
          <p14:tracePt t="33099" x="1936750" y="2482850"/>
          <p14:tracePt t="33116" x="1936750" y="2463800"/>
          <p14:tracePt t="33133" x="1930400" y="2438400"/>
          <p14:tracePt t="33149" x="1930400" y="2425700"/>
          <p14:tracePt t="33166" x="1924050" y="2406650"/>
          <p14:tracePt t="33183" x="1924050" y="2387600"/>
          <p14:tracePt t="33200" x="1917700" y="2355850"/>
          <p14:tracePt t="33216" x="1917700" y="2343150"/>
          <p14:tracePt t="33233" x="1917700" y="2317750"/>
          <p14:tracePt t="33249" x="1898650" y="2286000"/>
          <p14:tracePt t="33266" x="1892300" y="2260600"/>
          <p14:tracePt t="33268" x="1892300" y="2254250"/>
          <p14:tracePt t="33283" x="1879600" y="2228850"/>
          <p14:tracePt t="33300" x="1879600" y="2209800"/>
          <p14:tracePt t="33316" x="1873250" y="2197100"/>
          <p14:tracePt t="33333" x="1873250" y="2190750"/>
          <p14:tracePt t="33349" x="1866900" y="2165350"/>
          <p14:tracePt t="33366" x="1860550" y="2152650"/>
          <p14:tracePt t="33383" x="1847850" y="2127250"/>
          <p14:tracePt t="33399" x="1841500" y="2114550"/>
          <p14:tracePt t="33416" x="1828800" y="2095500"/>
          <p14:tracePt t="33433" x="1828800" y="2082800"/>
          <p14:tracePt t="33449" x="1816100" y="2070100"/>
          <p14:tracePt t="33467" x="1809750" y="2063750"/>
          <p14:tracePt t="33667" x="1803400" y="2057400"/>
          <p14:tracePt t="33675" x="1771650" y="2044700"/>
          <p14:tracePt t="33684" x="1752600" y="2044700"/>
          <p14:tracePt t="33699" x="1689100" y="2038350"/>
          <p14:tracePt t="33717" x="1631950" y="2032000"/>
          <p14:tracePt t="33733" x="1568450" y="2019300"/>
          <p14:tracePt t="33750" x="1511300" y="2019300"/>
          <p14:tracePt t="33766" x="1473200" y="2019300"/>
          <p14:tracePt t="33783" x="1454150" y="2019300"/>
          <p14:tracePt t="33799" x="1435100" y="2019300"/>
          <p14:tracePt t="33816" x="1403350" y="2019300"/>
          <p14:tracePt t="33833" x="1377950" y="2019300"/>
          <p14:tracePt t="33849" x="1339850" y="2019300"/>
          <p14:tracePt t="33866" x="1308100" y="2019300"/>
          <p14:tracePt t="33883" x="1270000" y="2019300"/>
          <p14:tracePt t="33899" x="1263650" y="2019300"/>
          <p14:tracePt t="33916" x="1244600" y="2019300"/>
          <p14:tracePt t="33933" x="1219200" y="2019300"/>
          <p14:tracePt t="33949" x="1181100" y="2019300"/>
          <p14:tracePt t="33966" x="1149350" y="2019300"/>
          <p14:tracePt t="33983" x="1111250" y="2019300"/>
          <p14:tracePt t="33999" x="1066800" y="2025650"/>
          <p14:tracePt t="34016" x="1047750" y="2025650"/>
          <p14:tracePt t="34033" x="1009650" y="2038350"/>
          <p14:tracePt t="34049" x="984250" y="2038350"/>
          <p14:tracePt t="34066" x="952500" y="2044700"/>
          <p14:tracePt t="34083" x="901700" y="2063750"/>
          <p14:tracePt t="34099" x="882650" y="2070100"/>
          <p14:tracePt t="34116" x="869950" y="2076450"/>
          <p14:tracePt t="34133" x="850900" y="2089150"/>
          <p14:tracePt t="34149" x="831850" y="2101850"/>
          <p14:tracePt t="34166" x="812800" y="2120900"/>
          <p14:tracePt t="34183" x="793750" y="2139950"/>
          <p14:tracePt t="34199" x="768350" y="2159000"/>
          <p14:tracePt t="34216" x="755650" y="2171700"/>
          <p14:tracePt t="34233" x="755650" y="2190750"/>
          <p14:tracePt t="34249" x="742950" y="2203450"/>
          <p14:tracePt t="34266" x="730250" y="2216150"/>
          <p14:tracePt t="34283" x="711200" y="2260600"/>
          <p14:tracePt t="34299" x="692150" y="2298700"/>
          <p14:tracePt t="34316" x="685800" y="2330450"/>
          <p14:tracePt t="34333" x="673100" y="2362200"/>
          <p14:tracePt t="34349" x="666750" y="2387600"/>
          <p14:tracePt t="34366" x="660400" y="2419350"/>
          <p14:tracePt t="34383" x="654050" y="2463800"/>
          <p14:tracePt t="34399" x="647700" y="2508250"/>
          <p14:tracePt t="34416" x="641350" y="2546350"/>
          <p14:tracePt t="34433" x="641350" y="2571750"/>
          <p14:tracePt t="34450" x="635000" y="2597150"/>
          <p14:tracePt t="34451" x="635000" y="2616200"/>
          <p14:tracePt t="34466" x="635000" y="2628900"/>
          <p14:tracePt t="34467" x="635000" y="2641600"/>
          <p14:tracePt t="34483" x="635000" y="2667000"/>
          <p14:tracePt t="34499" x="635000" y="2705100"/>
          <p14:tracePt t="34516" x="635000" y="2736850"/>
          <p14:tracePt t="34533" x="635000" y="2781300"/>
          <p14:tracePt t="34549" x="635000" y="2806700"/>
          <p14:tracePt t="34566" x="635000" y="2832100"/>
          <p14:tracePt t="34583" x="647700" y="2863850"/>
          <p14:tracePt t="34599" x="647700" y="2876550"/>
          <p14:tracePt t="34616" x="666750" y="2914650"/>
          <p14:tracePt t="34633" x="679450" y="2921000"/>
          <p14:tracePt t="34649" x="698500" y="2952750"/>
          <p14:tracePt t="34666" x="717550" y="2965450"/>
          <p14:tracePt t="34683" x="749300" y="2990850"/>
          <p14:tracePt t="34699" x="768350" y="3009900"/>
          <p14:tracePt t="34716" x="781050" y="3022600"/>
          <p14:tracePt t="34733" x="812800" y="3041650"/>
          <p14:tracePt t="34749" x="850900" y="3067050"/>
          <p14:tracePt t="34766" x="889000" y="3098800"/>
          <p14:tracePt t="34783" x="946150" y="3130550"/>
          <p14:tracePt t="34799" x="996950" y="3175000"/>
          <p14:tracePt t="34816" x="1028700" y="3194050"/>
          <p14:tracePt t="34833" x="1047750" y="3206750"/>
          <p14:tracePt t="34850" x="1085850" y="3225800"/>
          <p14:tracePt t="34851" x="1104900" y="3238500"/>
          <p14:tracePt t="34866" x="1123950" y="3244850"/>
          <p14:tracePt t="34883" x="1212850" y="3276600"/>
          <p14:tracePt t="34899" x="1257300" y="3282950"/>
          <p14:tracePt t="34916" x="1308100" y="3302000"/>
          <p14:tracePt t="34933" x="1333500" y="3308350"/>
          <p14:tracePt t="34949" x="1352550" y="3308350"/>
          <p14:tracePt t="34966" x="1377950" y="3308350"/>
          <p14:tracePt t="34983" x="1416050" y="3308350"/>
          <p14:tracePt t="35000" x="1447800" y="3308350"/>
          <p14:tracePt t="35016" x="1492250" y="3295650"/>
          <p14:tracePt t="35033" x="1524000" y="3263900"/>
          <p14:tracePt t="35049" x="1562100" y="3238500"/>
          <p14:tracePt t="35066" x="1619250" y="3187700"/>
          <p14:tracePt t="35083" x="1663700" y="3136900"/>
          <p14:tracePt t="35099" x="1689100" y="3105150"/>
          <p14:tracePt t="35116" x="1708150" y="3060700"/>
          <p14:tracePt t="35133" x="1720850" y="3009900"/>
          <p14:tracePt t="35149" x="1739900" y="2978150"/>
          <p14:tracePt t="35166" x="1758950" y="2952750"/>
          <p14:tracePt t="35183" x="1771650" y="2927350"/>
          <p14:tracePt t="35199" x="1778000" y="2889250"/>
          <p14:tracePt t="35216" x="1784350" y="2857500"/>
          <p14:tracePt t="35233" x="1797050" y="2819400"/>
          <p14:tracePt t="35249" x="1809750" y="2787650"/>
          <p14:tracePt t="35266" x="1816100" y="2762250"/>
          <p14:tracePt t="35283" x="1841500" y="2705100"/>
          <p14:tracePt t="35299" x="1854200" y="2679700"/>
          <p14:tracePt t="35316" x="1860550" y="2647950"/>
          <p14:tracePt t="35333" x="1879600" y="2609850"/>
          <p14:tracePt t="35349" x="1885950" y="2590800"/>
          <p14:tracePt t="35366" x="1892300" y="2565400"/>
          <p14:tracePt t="35383" x="1905000" y="2540000"/>
          <p14:tracePt t="35399" x="1905000" y="2527300"/>
          <p14:tracePt t="35416" x="1911350" y="2495550"/>
          <p14:tracePt t="35433" x="1917700" y="2463800"/>
          <p14:tracePt t="35449" x="1917700" y="2438400"/>
          <p14:tracePt t="35467" x="1917700" y="2400300"/>
          <p14:tracePt t="35468" x="1917700" y="2381250"/>
          <p14:tracePt t="35483" x="1917700" y="2349500"/>
          <p14:tracePt t="35499" x="1917700" y="2324100"/>
          <p14:tracePt t="35516" x="1917700" y="2298700"/>
          <p14:tracePt t="35533" x="1917700" y="2260600"/>
          <p14:tracePt t="35549" x="1917700" y="2228850"/>
          <p14:tracePt t="35566" x="1917700" y="2209800"/>
          <p14:tracePt t="35583" x="1905000" y="2184400"/>
          <p14:tracePt t="35599" x="1898650" y="2171700"/>
          <p14:tracePt t="35616" x="1898650" y="2152650"/>
          <p14:tracePt t="35633" x="1879600" y="2133600"/>
          <p14:tracePt t="35650" x="1860550" y="2114550"/>
          <p14:tracePt t="35666" x="1841500" y="2108200"/>
          <p14:tracePt t="35667" x="1835150" y="2101850"/>
          <p14:tracePt t="35683" x="1803400" y="2089150"/>
          <p14:tracePt t="35699" x="1784350" y="2089150"/>
          <p14:tracePt t="35716" x="1752600" y="2076450"/>
          <p14:tracePt t="35733" x="1714500" y="2070100"/>
          <p14:tracePt t="35749" x="1663700" y="2070100"/>
          <p14:tracePt t="35766" x="1606550" y="2070100"/>
          <p14:tracePt t="35783" x="1543050" y="2057400"/>
          <p14:tracePt t="35799" x="1492250" y="2051050"/>
          <p14:tracePt t="35817" x="1435100" y="2051050"/>
          <p14:tracePt t="35833" x="1397000" y="2051050"/>
          <p14:tracePt t="35849" x="1352550" y="2051050"/>
          <p14:tracePt t="35866" x="1301750" y="2051050"/>
          <p14:tracePt t="35867" x="1276350" y="2051050"/>
          <p14:tracePt t="35883" x="1231900" y="2051050"/>
          <p14:tracePt t="35899" x="1181100" y="2051050"/>
          <p14:tracePt t="35916" x="1143000" y="2051050"/>
          <p14:tracePt t="35933" x="1098550" y="2051050"/>
          <p14:tracePt t="35949" x="1054100" y="2051050"/>
          <p14:tracePt t="35966" x="1016000" y="2063750"/>
          <p14:tracePt t="35983" x="977900" y="2076450"/>
          <p14:tracePt t="35999" x="920750" y="2082800"/>
          <p14:tracePt t="36016" x="863600" y="2114550"/>
          <p14:tracePt t="36033" x="812800" y="2139950"/>
          <p14:tracePt t="36049" x="762000" y="2159000"/>
          <p14:tracePt t="36066" x="723900" y="2184400"/>
          <p14:tracePt t="36067" x="711200" y="2197100"/>
          <p14:tracePt t="36083" x="679450" y="2216150"/>
          <p14:tracePt t="36099" x="647700" y="2241550"/>
          <p14:tracePt t="36116" x="622300" y="2260600"/>
          <p14:tracePt t="36133" x="596900" y="2286000"/>
          <p14:tracePt t="36149" x="577850" y="2305050"/>
          <p14:tracePt t="36166" x="558800" y="2330450"/>
          <p14:tracePt t="36183" x="533400" y="2362200"/>
          <p14:tracePt t="36200" x="527050" y="2387600"/>
          <p14:tracePt t="36216" x="508000" y="2425700"/>
          <p14:tracePt t="36233" x="495300" y="2457450"/>
          <p14:tracePt t="36249" x="482600" y="2501900"/>
          <p14:tracePt t="36266" x="476250" y="2527300"/>
          <p14:tracePt t="36268" x="476250" y="2540000"/>
          <p14:tracePt t="36283" x="476250" y="2571750"/>
          <p14:tracePt t="36299" x="463550" y="2590800"/>
          <p14:tracePt t="36316" x="463550" y="2616200"/>
          <p14:tracePt t="36333" x="463550" y="2647950"/>
          <p14:tracePt t="36349" x="463550" y="2698750"/>
          <p14:tracePt t="36366" x="463550" y="2743200"/>
          <p14:tracePt t="36383" x="463550" y="2762250"/>
          <p14:tracePt t="36399" x="469900" y="2781300"/>
          <p14:tracePt t="36416" x="482600" y="2800350"/>
          <p14:tracePt t="36433" x="488950" y="2825750"/>
          <p14:tracePt t="36449" x="508000" y="2851150"/>
          <p14:tracePt t="36466" x="514350" y="2876550"/>
          <p14:tracePt t="36467" x="520700" y="2895600"/>
          <p14:tracePt t="36483" x="539750" y="2927350"/>
          <p14:tracePt t="36499" x="565150" y="2971800"/>
          <p14:tracePt t="36516" x="590550" y="2997200"/>
          <p14:tracePt t="36533" x="609600" y="3022600"/>
          <p14:tracePt t="36550" x="635000" y="3035300"/>
          <p14:tracePt t="36566" x="666750" y="3060700"/>
          <p14:tracePt t="36583" x="692150" y="3079750"/>
          <p14:tracePt t="36600" x="717550" y="3098800"/>
          <p14:tracePt t="36616" x="742950" y="3117850"/>
          <p14:tracePt t="36633" x="774700" y="3130550"/>
          <p14:tracePt t="36649" x="800100" y="3149600"/>
          <p14:tracePt t="36666" x="825500" y="3155950"/>
          <p14:tracePt t="36667" x="844550" y="3162300"/>
          <p14:tracePt t="36683" x="882650" y="3175000"/>
          <p14:tracePt t="36699" x="908050" y="3187700"/>
          <p14:tracePt t="36716" x="952500" y="3200400"/>
          <p14:tracePt t="36733" x="990600" y="3213100"/>
          <p14:tracePt t="36749" x="1041400" y="3225800"/>
          <p14:tracePt t="36766" x="1079500" y="3238500"/>
          <p14:tracePt t="36783" x="1117600" y="3238500"/>
          <p14:tracePt t="36800" x="1149350" y="3244850"/>
          <p14:tracePt t="36816" x="1200150" y="3251200"/>
          <p14:tracePt t="36833" x="1282700" y="3263900"/>
          <p14:tracePt t="36849" x="1352550" y="3270250"/>
          <p14:tracePt t="36866" x="1397000" y="3270250"/>
          <p14:tracePt t="36867" x="1416050" y="3270250"/>
          <p14:tracePt t="36883" x="1441450" y="3270250"/>
          <p14:tracePt t="36900" x="1454150" y="3270250"/>
          <p14:tracePt t="36916" x="1473200" y="3270250"/>
          <p14:tracePt t="36933" x="1504950" y="3270250"/>
          <p14:tracePt t="36949" x="1530350" y="3270250"/>
          <p14:tracePt t="36966" x="1568450" y="3270250"/>
          <p14:tracePt t="36983" x="1593850" y="3257550"/>
          <p14:tracePt t="37000" x="1631950" y="3238500"/>
          <p14:tracePt t="37017" x="1676400" y="3213100"/>
          <p14:tracePt t="37033" x="1727200" y="3194050"/>
          <p14:tracePt t="37050" x="1758950" y="3175000"/>
          <p14:tracePt t="37066" x="1778000" y="3162300"/>
          <p14:tracePt t="37067" x="1790700" y="3143250"/>
          <p14:tracePt t="37083" x="1809750" y="3124200"/>
          <p14:tracePt t="37099" x="1835150" y="3086100"/>
          <p14:tracePt t="37116" x="1847850" y="3041650"/>
          <p14:tracePt t="37133" x="1873250" y="3009900"/>
          <p14:tracePt t="37149" x="1885950" y="2997200"/>
          <p14:tracePt t="37166" x="1898650" y="2978150"/>
          <p14:tracePt t="37183" x="1917700" y="2946400"/>
          <p14:tracePt t="37200" x="1924050" y="2921000"/>
          <p14:tracePt t="37216" x="1943100" y="2876550"/>
          <p14:tracePt t="37233" x="1955800" y="2825750"/>
          <p14:tracePt t="37249" x="1955800" y="2768600"/>
          <p14:tracePt t="37266" x="1968500" y="2736850"/>
          <p14:tracePt t="37283" x="1968500" y="2705100"/>
          <p14:tracePt t="37299" x="1968500" y="2686050"/>
          <p14:tracePt t="37316" x="1968500" y="2667000"/>
          <p14:tracePt t="37333" x="1968500" y="2635250"/>
          <p14:tracePt t="37350" x="1968500" y="2609850"/>
          <p14:tracePt t="37366" x="1974850" y="2584450"/>
          <p14:tracePt t="37383" x="1974850" y="2546350"/>
          <p14:tracePt t="37399" x="1974850" y="2514600"/>
          <p14:tracePt t="37416" x="1974850" y="2495550"/>
          <p14:tracePt t="37433" x="1974850" y="2470150"/>
          <p14:tracePt t="37449" x="1974850" y="2444750"/>
          <p14:tracePt t="37466" x="1974850" y="2425700"/>
          <p14:tracePt t="37483" x="1974850" y="2393950"/>
          <p14:tracePt t="37500" x="1974850" y="2387600"/>
          <p14:tracePt t="37516" x="1974850" y="2374900"/>
          <p14:tracePt t="37533" x="1974850" y="2368550"/>
          <p14:tracePt t="37550" x="1974850" y="2362200"/>
          <p14:tracePt t="37566" x="1974850" y="2355850"/>
          <p14:tracePt t="37583" x="1974850" y="2349500"/>
          <p14:tracePt t="37599" x="1974850" y="2343150"/>
          <p14:tracePt t="37675" x="0" y="0"/>
        </p14:tracePtLst>
        <p14:tracePtLst>
          <p14:tracePt t="44213" x="2152650" y="4552950"/>
          <p14:tracePt t="44219" x="2146300" y="4546600"/>
          <p14:tracePt t="44235" x="2133600" y="4540250"/>
          <p14:tracePt t="44249" x="2127250" y="4527550"/>
          <p14:tracePt t="44266" x="2076450" y="4508500"/>
          <p14:tracePt t="44283" x="1968500" y="4464050"/>
          <p14:tracePt t="44299" x="1879600" y="4438650"/>
          <p14:tracePt t="44316" x="1797050" y="4419600"/>
          <p14:tracePt t="44333" x="1689100" y="4406900"/>
          <p14:tracePt t="44349" x="1593850" y="4406900"/>
          <p14:tracePt t="44366" x="1492250" y="4406900"/>
          <p14:tracePt t="44383" x="1397000" y="4406900"/>
          <p14:tracePt t="44399" x="1282700" y="4425950"/>
          <p14:tracePt t="44416" x="1187450" y="4451350"/>
          <p14:tracePt t="44433" x="1098550" y="4483100"/>
          <p14:tracePt t="44449" x="1035050" y="4514850"/>
          <p14:tracePt t="44451" x="990600" y="4540250"/>
          <p14:tracePt t="44466" x="946150" y="4565650"/>
          <p14:tracePt t="44483" x="869950" y="4629150"/>
          <p14:tracePt t="44499" x="838200" y="4660900"/>
          <p14:tracePt t="44516" x="806450" y="4718050"/>
          <p14:tracePt t="44533" x="774700" y="4794250"/>
          <p14:tracePt t="44550" x="755650" y="4876800"/>
          <p14:tracePt t="44566" x="723900" y="4972050"/>
          <p14:tracePt t="44583" x="711200" y="5073650"/>
          <p14:tracePt t="44599" x="711200" y="5162550"/>
          <p14:tracePt t="44616" x="711200" y="5238750"/>
          <p14:tracePt t="44633" x="711200" y="5314950"/>
          <p14:tracePt t="44649" x="742950" y="5448300"/>
          <p14:tracePt t="44666" x="787400" y="5562600"/>
          <p14:tracePt t="44683" x="850900" y="5721350"/>
          <p14:tracePt t="44700" x="908050" y="5810250"/>
          <p14:tracePt t="44716" x="952500" y="5880100"/>
          <p14:tracePt t="44733" x="1028700" y="5969000"/>
          <p14:tracePt t="44750" x="1130300" y="6045200"/>
          <p14:tracePt t="44766" x="1238250" y="6115050"/>
          <p14:tracePt t="44783" x="1339850" y="6184900"/>
          <p14:tracePt t="44799" x="1435100" y="6242050"/>
          <p14:tracePt t="44816" x="1543050" y="6299200"/>
          <p14:tracePt t="44833" x="1651000" y="6337300"/>
          <p14:tracePt t="44850" x="1771650" y="6356350"/>
          <p14:tracePt t="44851" x="1828800" y="6388100"/>
          <p14:tracePt t="44867" x="1898650" y="6394450"/>
          <p14:tracePt t="44883" x="2051050" y="6407150"/>
          <p14:tracePt t="44899" x="2159000" y="6407150"/>
          <p14:tracePt t="44916" x="2273300" y="6362700"/>
          <p14:tracePt t="44933" x="2362200" y="6324600"/>
          <p14:tracePt t="44949" x="2444750" y="6280150"/>
          <p14:tracePt t="44966" x="2527300" y="6242050"/>
          <p14:tracePt t="44983" x="2584450" y="6216650"/>
          <p14:tracePt t="44999" x="2628900" y="6178550"/>
          <p14:tracePt t="45016" x="2647950" y="6102350"/>
          <p14:tracePt t="45033" x="2660650" y="5975350"/>
          <p14:tracePt t="45050" x="2667000" y="5772150"/>
          <p14:tracePt t="45051" x="2679700" y="5664200"/>
          <p14:tracePt t="45066" x="2686050" y="5588000"/>
          <p14:tracePt t="45083" x="2705100" y="5416550"/>
          <p14:tracePt t="45099" x="2705100" y="5289550"/>
          <p14:tracePt t="45116" x="2679700" y="5149850"/>
          <p14:tracePt t="45133" x="2628900" y="4997450"/>
          <p14:tracePt t="45149" x="2571750" y="4838700"/>
          <p14:tracePt t="45166" x="2514600" y="4705350"/>
          <p14:tracePt t="45183" x="2438400" y="4572000"/>
          <p14:tracePt t="45200" x="2355850" y="4438650"/>
          <p14:tracePt t="45216" x="2279650" y="4343400"/>
          <p14:tracePt t="45233" x="2241550" y="4286250"/>
          <p14:tracePt t="45249" x="2222500" y="4267200"/>
          <p14:tracePt t="45251" x="2216150" y="4260850"/>
          <p14:tracePt t="45266" x="2209800" y="4254500"/>
          <p14:tracePt t="45267" x="2197100" y="4241800"/>
          <p14:tracePt t="45283" x="2178050" y="4229100"/>
          <p14:tracePt t="45300" x="2159000" y="4216400"/>
          <p14:tracePt t="45316" x="2146300" y="4216400"/>
          <p14:tracePt t="45355" x="0" y="0"/>
        </p14:tracePtLst>
        <p14:tracePtLst>
          <p14:tracePt t="46429" x="2381250" y="4584700"/>
          <p14:tracePt t="46628" x="2393950" y="4616450"/>
          <p14:tracePt t="46636" x="2400300" y="4635500"/>
          <p14:tracePt t="46643" x="2400300" y="4679950"/>
          <p14:tracePt t="46652" x="2406650" y="4718050"/>
          <p14:tracePt t="46666" x="2413000" y="4743450"/>
          <p14:tracePt t="46684" x="2413000" y="4813300"/>
          <p14:tracePt t="46699" x="2425700" y="4851400"/>
          <p14:tracePt t="46716" x="2425700" y="4895850"/>
          <p14:tracePt t="46733" x="2425700" y="4940300"/>
          <p14:tracePt t="46750" x="2425700" y="4984750"/>
          <p14:tracePt t="46766" x="2425700" y="5035550"/>
          <p14:tracePt t="46783" x="2425700" y="5086350"/>
          <p14:tracePt t="46800" x="2425700" y="5156200"/>
          <p14:tracePt t="46816" x="2413000" y="5213350"/>
          <p14:tracePt t="46833" x="2400300" y="5270500"/>
          <p14:tracePt t="46849" x="2387600" y="5314950"/>
          <p14:tracePt t="46866" x="2374900" y="5378450"/>
          <p14:tracePt t="46867" x="2368550" y="5410200"/>
          <p14:tracePt t="46883" x="2362200" y="5467350"/>
          <p14:tracePt t="46899" x="2355850" y="5524500"/>
          <p14:tracePt t="46917" x="2343150" y="5581650"/>
          <p14:tracePt t="46933" x="2343150" y="5619750"/>
          <p14:tracePt t="46950" x="2336800" y="5676900"/>
          <p14:tracePt t="46966" x="2336800" y="5727700"/>
          <p14:tracePt t="46983" x="2336800" y="5778500"/>
          <p14:tracePt t="47000" x="2336800" y="5803900"/>
          <p14:tracePt t="47016" x="2336800" y="5829300"/>
          <p14:tracePt t="47033" x="2336800" y="5848350"/>
          <p14:tracePt t="47049" x="2336800" y="5873750"/>
          <p14:tracePt t="47066" x="2336800" y="5886450"/>
          <p14:tracePt t="47083" x="2336800" y="5899150"/>
          <p14:tracePt t="47172" x="2336800" y="5880100"/>
          <p14:tracePt t="47179" x="2343150" y="5797550"/>
          <p14:tracePt t="47188" x="2349500" y="5721350"/>
          <p14:tracePt t="47199" x="2381250" y="5619750"/>
          <p14:tracePt t="47216" x="2419350" y="5473700"/>
          <p14:tracePt t="47233" x="2432050" y="5334000"/>
          <p14:tracePt t="47250" x="2438400" y="5226050"/>
          <p14:tracePt t="47266" x="2438400" y="5137150"/>
          <p14:tracePt t="47283" x="2438400" y="5060950"/>
          <p14:tracePt t="47299" x="2438400" y="4984750"/>
          <p14:tracePt t="47316" x="2438400" y="4914900"/>
          <p14:tracePt t="47333" x="2438400" y="4826000"/>
          <p14:tracePt t="47349" x="2438400" y="4730750"/>
          <p14:tracePt t="47366" x="2438400" y="4654550"/>
          <p14:tracePt t="47383" x="2438400" y="4597400"/>
          <p14:tracePt t="47399" x="2451100" y="4559300"/>
          <p14:tracePt t="47416" x="2457450" y="4521200"/>
          <p14:tracePt t="47433" x="2457450" y="4470400"/>
          <p14:tracePt t="47449" x="2457450" y="4419600"/>
          <p14:tracePt t="47466" x="2457450" y="4387850"/>
          <p14:tracePt t="47483" x="2457450" y="4362450"/>
          <p14:tracePt t="47603" x="2457450" y="4387850"/>
          <p14:tracePt t="47611" x="2451100" y="4438650"/>
          <p14:tracePt t="47620" x="2444750" y="4489450"/>
          <p14:tracePt t="47633" x="2438400" y="4559300"/>
          <p14:tracePt t="47649" x="2413000" y="4692650"/>
          <p14:tracePt t="47651" x="2413000" y="4762500"/>
          <p14:tracePt t="47666" x="2400300" y="4832350"/>
          <p14:tracePt t="47683" x="2374900" y="4984750"/>
          <p14:tracePt t="47699" x="2374900" y="5054600"/>
          <p14:tracePt t="47716" x="2374900" y="5118100"/>
          <p14:tracePt t="47733" x="2374900" y="5194300"/>
          <p14:tracePt t="47749" x="2374900" y="5257800"/>
          <p14:tracePt t="47766" x="2374900" y="5314950"/>
          <p14:tracePt t="47783" x="2362200" y="5384800"/>
          <p14:tracePt t="47799" x="2362200" y="5441950"/>
          <p14:tracePt t="47816" x="2355850" y="5486400"/>
          <p14:tracePt t="47833" x="2349500" y="5537200"/>
          <p14:tracePt t="47849" x="2349500" y="5600700"/>
          <p14:tracePt t="47851" x="2349500" y="5626100"/>
          <p14:tracePt t="47866" x="2349500" y="5657850"/>
          <p14:tracePt t="47867" x="2349500" y="5676900"/>
          <p14:tracePt t="47883" x="2349500" y="5721350"/>
          <p14:tracePt t="47899" x="2336800" y="5765800"/>
          <p14:tracePt t="47916" x="2330450" y="5803900"/>
          <p14:tracePt t="47933" x="2330450" y="5829300"/>
          <p14:tracePt t="47949" x="2330450" y="5842000"/>
          <p14:tracePt t="47966" x="2330450" y="5848350"/>
          <p14:tracePt t="48099" x="2330450" y="5854700"/>
          <p14:tracePt t="48131" x="0" y="0"/>
        </p14:tracePtLst>
        <p14:tracePtLst>
          <p14:tracePt t="48844" x="1022350" y="4616450"/>
          <p14:tracePt t="48987" x="1022350" y="4635500"/>
          <p14:tracePt t="48996" x="1022350" y="4673600"/>
          <p14:tracePt t="49003" x="1022350" y="4718050"/>
          <p14:tracePt t="49016" x="1009650" y="4756150"/>
          <p14:tracePt t="49033" x="1003300" y="4832350"/>
          <p14:tracePt t="49050" x="1003300" y="4895850"/>
          <p14:tracePt t="49066" x="1003300" y="4946650"/>
          <p14:tracePt t="49067" x="1003300" y="4972050"/>
          <p14:tracePt t="49083" x="1003300" y="5016500"/>
          <p14:tracePt t="49099" x="1003300" y="5060950"/>
          <p14:tracePt t="49116" x="1003300" y="5099050"/>
          <p14:tracePt t="49133" x="1003300" y="5149850"/>
          <p14:tracePt t="49149" x="1003300" y="5194300"/>
          <p14:tracePt t="49166" x="1003300" y="5238750"/>
          <p14:tracePt t="49183" x="1003300" y="5295900"/>
          <p14:tracePt t="49199" x="1003300" y="5353050"/>
          <p14:tracePt t="49216" x="1003300" y="5416550"/>
          <p14:tracePt t="49233" x="1003300" y="5467350"/>
          <p14:tracePt t="49249" x="1003300" y="5518150"/>
          <p14:tracePt t="49266" x="1003300" y="5568950"/>
          <p14:tracePt t="49267" x="1003300" y="5594350"/>
          <p14:tracePt t="49283" x="1003300" y="5638800"/>
          <p14:tracePt t="49299" x="1003300" y="5670550"/>
          <p14:tracePt t="49316" x="1003300" y="5702300"/>
          <p14:tracePt t="49333" x="1003300" y="5734050"/>
          <p14:tracePt t="49349" x="1003300" y="5759450"/>
          <p14:tracePt t="49366" x="1003300" y="5791200"/>
          <p14:tracePt t="49383" x="996950" y="5822950"/>
          <p14:tracePt t="49399" x="996950" y="5842000"/>
          <p14:tracePt t="49416" x="996950" y="5867400"/>
          <p14:tracePt t="49433" x="996950" y="5899150"/>
          <p14:tracePt t="49449" x="996950" y="5918200"/>
          <p14:tracePt t="49466" x="996950" y="5937250"/>
          <p14:tracePt t="49467" x="1003300" y="5943600"/>
          <p14:tracePt t="49483" x="1003300" y="5949950"/>
          <p14:tracePt t="49499" x="1009650" y="5949950"/>
          <p14:tracePt t="49579" x="1022350" y="5949950"/>
          <p14:tracePt t="49587" x="1054100" y="5949950"/>
          <p14:tracePt t="49595" x="1060450" y="5918200"/>
          <p14:tracePt t="49603" x="1066800" y="5867400"/>
          <p14:tracePt t="49616" x="1066800" y="5822950"/>
          <p14:tracePt t="49633" x="1092200" y="5702300"/>
          <p14:tracePt t="49649" x="1098550" y="5613400"/>
          <p14:tracePt t="49666" x="1117600" y="5543550"/>
          <p14:tracePt t="49667" x="1117600" y="5492750"/>
          <p14:tracePt t="49683" x="1117600" y="5416550"/>
          <p14:tracePt t="49700" x="1117600" y="5327650"/>
          <p14:tracePt t="49716" x="1117600" y="5226050"/>
          <p14:tracePt t="49733" x="1117600" y="5130800"/>
          <p14:tracePt t="49749" x="1117600" y="5054600"/>
          <p14:tracePt t="49766" x="1117600" y="4984750"/>
          <p14:tracePt t="49783" x="1117600" y="4908550"/>
          <p14:tracePt t="49800" x="1117600" y="4838700"/>
          <p14:tracePt t="49816" x="1111250" y="4768850"/>
          <p14:tracePt t="49833" x="1104900" y="4718050"/>
          <p14:tracePt t="49849" x="1104900" y="4673600"/>
          <p14:tracePt t="49866" x="1104900" y="4635500"/>
          <p14:tracePt t="49867" x="1104900" y="4610100"/>
          <p14:tracePt t="49883" x="1104900" y="4559300"/>
          <p14:tracePt t="49899" x="1104900" y="4495800"/>
          <p14:tracePt t="49916" x="1104900" y="4464050"/>
          <p14:tracePt t="49933" x="1104900" y="4438650"/>
          <p14:tracePt t="49949" x="1104900" y="4425950"/>
          <p14:tracePt t="49966" x="1098550" y="4413250"/>
          <p14:tracePt t="50123" x="1092200" y="4432300"/>
          <p14:tracePt t="50131" x="1092200" y="4457700"/>
          <p14:tracePt t="50139" x="1079500" y="4521200"/>
          <p14:tracePt t="50149" x="1079500" y="4565650"/>
          <p14:tracePt t="50166" x="1073150" y="4654550"/>
          <p14:tracePt t="50183" x="1073150" y="4756150"/>
          <p14:tracePt t="50199" x="1060450" y="4864100"/>
          <p14:tracePt t="50216" x="1060450" y="4959350"/>
          <p14:tracePt t="50233" x="1054100" y="5060950"/>
          <p14:tracePt t="50250" x="1054100" y="5162550"/>
          <p14:tracePt t="50251" x="1054100" y="5207000"/>
          <p14:tracePt t="50266" x="1054100" y="5245100"/>
          <p14:tracePt t="50284" x="1054100" y="5353050"/>
          <p14:tracePt t="50299" x="1054100" y="5397500"/>
          <p14:tracePt t="50316" x="1054100" y="5435600"/>
          <p14:tracePt t="50333" x="1054100" y="5473700"/>
          <p14:tracePt t="50349" x="1054100" y="5518150"/>
          <p14:tracePt t="50366" x="1054100" y="5562600"/>
          <p14:tracePt t="50383" x="1054100" y="5607050"/>
          <p14:tracePt t="50399" x="1054100" y="5638800"/>
          <p14:tracePt t="50416" x="1054100" y="5676900"/>
          <p14:tracePt t="50433" x="1054100" y="5708650"/>
          <p14:tracePt t="50449" x="1054100" y="5746750"/>
          <p14:tracePt t="50466" x="1054100" y="5772150"/>
          <p14:tracePt t="50483" x="1060450" y="5822950"/>
          <p14:tracePt t="50499" x="1060450" y="5842000"/>
          <p14:tracePt t="50516" x="1060450" y="5867400"/>
          <p14:tracePt t="50533" x="1060450" y="5880100"/>
          <p14:tracePt t="50549" x="1060450" y="5886450"/>
          <p14:tracePt t="50566" x="1060450" y="5892800"/>
          <p14:tracePt t="50659" x="1073150" y="5899150"/>
          <p14:tracePt t="50667" x="1092200" y="5899150"/>
          <p14:tracePt t="50675" x="1104900" y="5892800"/>
          <p14:tracePt t="50683" x="1123950" y="5835650"/>
          <p14:tracePt t="50699" x="1136650" y="5689600"/>
          <p14:tracePt t="50716" x="1168400" y="5511800"/>
          <p14:tracePt t="50733" x="1168400" y="5372100"/>
          <p14:tracePt t="50749" x="1168400" y="5276850"/>
          <p14:tracePt t="50766" x="1168400" y="5168900"/>
          <p14:tracePt t="50783" x="1168400" y="5048250"/>
          <p14:tracePt t="50800" x="1168400" y="4940300"/>
          <p14:tracePt t="50816" x="1168400" y="4826000"/>
          <p14:tracePt t="50833" x="1168400" y="4762500"/>
          <p14:tracePt t="50849" x="1168400" y="4711700"/>
          <p14:tracePt t="50866" x="1168400" y="4667250"/>
          <p14:tracePt t="50883" x="1168400" y="4610100"/>
          <p14:tracePt t="50899" x="1168400" y="4572000"/>
          <p14:tracePt t="50916" x="1168400" y="4552950"/>
          <p14:tracePt t="50933" x="1168400" y="4527550"/>
          <p14:tracePt t="50949" x="1168400" y="4521200"/>
          <p14:tracePt t="50966" x="1168400" y="4514850"/>
          <p14:tracePt t="50983" x="1168400" y="4508500"/>
          <p14:tracePt t="51091" x="1168400" y="4527550"/>
          <p14:tracePt t="51099" x="1155700" y="4565650"/>
          <p14:tracePt t="51107" x="1149350" y="4616450"/>
          <p14:tracePt t="51116" x="1136650" y="4679950"/>
          <p14:tracePt t="51133" x="1123950" y="4800600"/>
          <p14:tracePt t="51149" x="1104900" y="4933950"/>
          <p14:tracePt t="51166" x="1098550" y="5054600"/>
          <p14:tracePt t="51183" x="1098550" y="5149850"/>
          <p14:tracePt t="51199" x="1098550" y="5232400"/>
          <p14:tracePt t="51216" x="1098550" y="5302250"/>
          <p14:tracePt t="51233" x="1098550" y="5365750"/>
          <p14:tracePt t="51249" x="1098550" y="5416550"/>
          <p14:tracePt t="51266" x="1098550" y="5467350"/>
          <p14:tracePt t="51267" x="1098550" y="5499100"/>
          <p14:tracePt t="51283" x="1098550" y="5543550"/>
          <p14:tracePt t="51300" x="1098550" y="5568950"/>
          <p14:tracePt t="51316" x="1098550" y="5588000"/>
          <p14:tracePt t="51699" x="1098550" y="5600700"/>
          <p14:tracePt t="51707" x="1098550" y="5613400"/>
          <p14:tracePt t="51716" x="1098550" y="5626100"/>
          <p14:tracePt t="51733" x="1098550" y="5645150"/>
          <p14:tracePt t="51749" x="1098550" y="5651500"/>
          <p14:tracePt t="52092" x="1098550" y="5657850"/>
          <p14:tracePt t="52260" x="1098550" y="5664200"/>
          <p14:tracePt t="52268" x="1098550" y="5670550"/>
          <p14:tracePt t="52276" x="1098550" y="5683250"/>
          <p14:tracePt t="52284" x="1098550" y="5689600"/>
          <p14:tracePt t="52300" x="1098550" y="5708650"/>
          <p14:tracePt t="52316" x="1092200" y="5715000"/>
          <p14:tracePt t="52611" x="0" y="0"/>
        </p14:tracePtLst>
        <p14:tracePtLst>
          <p14:tracePt t="53420" x="1149350" y="4648200"/>
          <p14:tracePt t="53588" x="1162050" y="4641850"/>
          <p14:tracePt t="53599" x="1206500" y="4641850"/>
          <p14:tracePt t="53606" x="1282700" y="4641850"/>
          <p14:tracePt t="53616" x="1358900" y="4654550"/>
          <p14:tracePt t="53633" x="1504950" y="4673600"/>
          <p14:tracePt t="53649" x="1606550" y="4692650"/>
          <p14:tracePt t="53666" x="1695450" y="4705350"/>
          <p14:tracePt t="53683" x="1828800" y="4724400"/>
          <p14:tracePt t="53700" x="1930400" y="4737100"/>
          <p14:tracePt t="53716" x="2044700" y="4749800"/>
          <p14:tracePt t="53733" x="2146300" y="4756150"/>
          <p14:tracePt t="53749" x="2241550" y="4756150"/>
          <p14:tracePt t="53766" x="2292350" y="4756150"/>
          <p14:tracePt t="53783" x="2336800" y="4749800"/>
          <p14:tracePt t="53799" x="2355850" y="4749800"/>
          <p14:tracePt t="53816" x="2362200" y="4749800"/>
          <p14:tracePt t="53833" x="2374900" y="4749800"/>
          <p14:tracePt t="53849" x="2381250" y="4749800"/>
          <p14:tracePt t="53955" x="2349500" y="4749800"/>
          <p14:tracePt t="53964" x="2298700" y="4749800"/>
          <p14:tracePt t="53973" x="2254250" y="4749800"/>
          <p14:tracePt t="53983" x="2184400" y="4749800"/>
          <p14:tracePt t="53999" x="2012950" y="4749800"/>
          <p14:tracePt t="54016" x="1841500" y="4749800"/>
          <p14:tracePt t="54033" x="1676400" y="4749800"/>
          <p14:tracePt t="54050" x="1530350" y="4718050"/>
          <p14:tracePt t="54066" x="1422400" y="4705350"/>
          <p14:tracePt t="54083" x="1358900" y="4705350"/>
          <p14:tracePt t="54155" x="0" y="0"/>
        </p14:tracePtLst>
        <p14:tracePtLst>
          <p14:tracePt t="57084" x="1968500" y="2971800"/>
          <p14:tracePt t="57140" x="1968500" y="2965450"/>
          <p14:tracePt t="57150" x="1968500" y="2946400"/>
          <p14:tracePt t="57157" x="1968500" y="2927350"/>
          <p14:tracePt t="57166" x="1968500" y="2908300"/>
          <p14:tracePt t="57183" x="1968500" y="2882900"/>
          <p14:tracePt t="57199" x="1962150" y="2857500"/>
          <p14:tracePt t="57216" x="1955800" y="2813050"/>
          <p14:tracePt t="57233" x="1936750" y="2755900"/>
          <p14:tracePt t="57249" x="1905000" y="2686050"/>
          <p14:tracePt t="57266" x="1885950" y="2641600"/>
          <p14:tracePt t="57283" x="1847850" y="2571750"/>
          <p14:tracePt t="57299" x="1816100" y="2527300"/>
          <p14:tracePt t="57316" x="1778000" y="2470150"/>
          <p14:tracePt t="57333" x="1720850" y="2413000"/>
          <p14:tracePt t="57350" x="1651000" y="2368550"/>
          <p14:tracePt t="57366" x="1555750" y="2298700"/>
          <p14:tracePt t="57383" x="1441450" y="2235200"/>
          <p14:tracePt t="57400" x="1352550" y="2197100"/>
          <p14:tracePt t="57416" x="1263650" y="2152650"/>
          <p14:tracePt t="57433" x="1174750" y="2127250"/>
          <p14:tracePt t="57449" x="1092200" y="2108200"/>
          <p14:tracePt t="57466" x="1022350" y="2101850"/>
          <p14:tracePt t="57483" x="901700" y="2089150"/>
          <p14:tracePt t="57499" x="825500" y="2089150"/>
          <p14:tracePt t="57516" x="762000" y="2095500"/>
          <p14:tracePt t="57533" x="711200" y="2120900"/>
          <p14:tracePt t="57549" x="666750" y="2146300"/>
          <p14:tracePt t="57566" x="641350" y="2178050"/>
          <p14:tracePt t="57583" x="615950" y="2216150"/>
          <p14:tracePt t="57599" x="596900" y="2279650"/>
          <p14:tracePt t="57616" x="584200" y="2343150"/>
          <p14:tracePt t="57633" x="577850" y="2400300"/>
          <p14:tracePt t="57649" x="577850" y="2482850"/>
          <p14:tracePt t="57666" x="584200" y="2590800"/>
          <p14:tracePt t="57683" x="609600" y="2743200"/>
          <p14:tracePt t="57699" x="641350" y="2863850"/>
          <p14:tracePt t="57716" x="685800" y="2997200"/>
          <p14:tracePt t="57733" x="749300" y="3130550"/>
          <p14:tracePt t="57749" x="812800" y="3232150"/>
          <p14:tracePt t="57766" x="889000" y="3314700"/>
          <p14:tracePt t="57783" x="952500" y="3371850"/>
          <p14:tracePt t="57800" x="1009650" y="3416300"/>
          <p14:tracePt t="57816" x="1092200" y="3454400"/>
          <p14:tracePt t="57833" x="1206500" y="3492500"/>
          <p14:tracePt t="57849" x="1371600" y="3530600"/>
          <p14:tracePt t="57866" x="1524000" y="3549650"/>
          <p14:tracePt t="57883" x="1758950" y="3549650"/>
          <p14:tracePt t="57899" x="1873250" y="3549650"/>
          <p14:tracePt t="57916" x="1962150" y="3517900"/>
          <p14:tracePt t="57933" x="2032000" y="3473450"/>
          <p14:tracePt t="57950" x="2089150" y="3390900"/>
          <p14:tracePt t="57966" x="2120900" y="3302000"/>
          <p14:tracePt t="57983" x="2159000" y="3187700"/>
          <p14:tracePt t="57999" x="2184400" y="3086100"/>
          <p14:tracePt t="58016" x="2190750" y="3003550"/>
          <p14:tracePt t="58033" x="2190750" y="2927350"/>
          <p14:tracePt t="58049" x="2190750" y="2844800"/>
          <p14:tracePt t="58051" x="2190750" y="2813050"/>
          <p14:tracePt t="58066" x="2190750" y="2768600"/>
          <p14:tracePt t="58083" x="2171700" y="2673350"/>
          <p14:tracePt t="58099" x="2139950" y="2584450"/>
          <p14:tracePt t="58116" x="2108200" y="2514600"/>
          <p14:tracePt t="58133" x="2051050" y="2438400"/>
          <p14:tracePt t="58149" x="2006600" y="2362200"/>
          <p14:tracePt t="58166" x="1936750" y="2286000"/>
          <p14:tracePt t="58183" x="1847850" y="2203450"/>
          <p14:tracePt t="58199" x="1727200" y="2114550"/>
          <p14:tracePt t="58216" x="1619250" y="2051050"/>
          <p14:tracePt t="58233" x="1555750" y="2019300"/>
          <p14:tracePt t="58249" x="1498600" y="2000250"/>
          <p14:tracePt t="58251" x="1460500" y="1987550"/>
          <p14:tracePt t="58266" x="1416050" y="1981200"/>
          <p14:tracePt t="58283" x="1308100" y="1955800"/>
          <p14:tracePt t="58300" x="1193800" y="1936750"/>
          <p14:tracePt t="58316" x="1092200" y="1936750"/>
          <p14:tracePt t="58333" x="996950" y="1936750"/>
          <p14:tracePt t="58349" x="895350" y="1974850"/>
          <p14:tracePt t="58366" x="800100" y="2012950"/>
          <p14:tracePt t="58383" x="749300" y="2044700"/>
          <p14:tracePt t="58399" x="704850" y="2082800"/>
          <p14:tracePt t="58416" x="673100" y="2114550"/>
          <p14:tracePt t="58433" x="635000" y="2171700"/>
          <p14:tracePt t="58435" x="622300" y="2203450"/>
          <p14:tracePt t="58449" x="609600" y="2241550"/>
          <p14:tracePt t="58467" x="552450" y="2368550"/>
          <p14:tracePt t="58483" x="527050" y="2438400"/>
          <p14:tracePt t="58500" x="501650" y="2514600"/>
          <p14:tracePt t="58516" x="501650" y="2559050"/>
          <p14:tracePt t="58533" x="501650" y="2616200"/>
          <p14:tracePt t="58549" x="501650" y="2692400"/>
          <p14:tracePt t="58566" x="501650" y="2774950"/>
          <p14:tracePt t="58583" x="501650" y="2857500"/>
          <p14:tracePt t="58599" x="508000" y="2921000"/>
          <p14:tracePt t="58616" x="539750" y="3003550"/>
          <p14:tracePt t="58633" x="571500" y="3060700"/>
          <p14:tracePt t="58649" x="635000" y="3136900"/>
          <p14:tracePt t="58666" x="698500" y="3200400"/>
          <p14:tracePt t="58667" x="717550" y="3225800"/>
          <p14:tracePt t="58683" x="781050" y="3257550"/>
          <p14:tracePt t="58699" x="825500" y="3295650"/>
          <p14:tracePt t="58716" x="869950" y="3321050"/>
          <p14:tracePt t="58733" x="920750" y="3340100"/>
          <p14:tracePt t="58749" x="984250" y="3359150"/>
          <p14:tracePt t="58766" x="1047750" y="3365500"/>
          <p14:tracePt t="58783" x="1130300" y="3365500"/>
          <p14:tracePt t="58799" x="1238250" y="3365500"/>
          <p14:tracePt t="58816" x="1358900" y="3365500"/>
          <p14:tracePt t="58833" x="1466850" y="3365500"/>
          <p14:tracePt t="58850" x="1581150" y="3365500"/>
          <p14:tracePt t="58866" x="1670050" y="3352800"/>
          <p14:tracePt t="58867" x="1708150" y="3327400"/>
          <p14:tracePt t="58883" x="1765300" y="3282950"/>
          <p14:tracePt t="58899" x="1822450" y="3232150"/>
          <p14:tracePt t="58916" x="1879600" y="3175000"/>
          <p14:tracePt t="58933" x="1936750" y="3111500"/>
          <p14:tracePt t="58949" x="1993900" y="3054350"/>
          <p14:tracePt t="58966" x="2025650" y="2990850"/>
          <p14:tracePt t="58983" x="2038350" y="2940050"/>
          <p14:tracePt t="59000" x="2044700" y="2882900"/>
          <p14:tracePt t="59016" x="2044700" y="2813050"/>
          <p14:tracePt t="59033" x="2044700" y="2762250"/>
          <p14:tracePt t="59049" x="2044700" y="2730500"/>
          <p14:tracePt t="59066" x="2038350" y="2679700"/>
          <p14:tracePt t="59067" x="2038350" y="2654300"/>
          <p14:tracePt t="59083" x="2006600" y="2584450"/>
          <p14:tracePt t="59099" x="1968500" y="2501900"/>
          <p14:tracePt t="59116" x="1911350" y="2413000"/>
          <p14:tracePt t="59133" x="1854200" y="2324100"/>
          <p14:tracePt t="59149" x="1771650" y="2228850"/>
          <p14:tracePt t="59166" x="1663700" y="2139950"/>
          <p14:tracePt t="59183" x="1555750" y="2057400"/>
          <p14:tracePt t="59200" x="1460500" y="2012950"/>
          <p14:tracePt t="59216" x="1377950" y="1974850"/>
          <p14:tracePt t="59233" x="1320800" y="1949450"/>
          <p14:tracePt t="59249" x="1263650" y="1924050"/>
          <p14:tracePt t="59266" x="1193800" y="1905000"/>
          <p14:tracePt t="59267" x="1149350" y="1898650"/>
          <p14:tracePt t="59283" x="1054100" y="1892300"/>
          <p14:tracePt t="59299" x="952500" y="1892300"/>
          <p14:tracePt t="59316" x="863600" y="1892300"/>
          <p14:tracePt t="59333" x="787400" y="1905000"/>
          <p14:tracePt t="59349" x="711200" y="1930400"/>
          <p14:tracePt t="59366" x="660400" y="1936750"/>
          <p14:tracePt t="59383" x="590550" y="1962150"/>
          <p14:tracePt t="59400" x="533400" y="1993900"/>
          <p14:tracePt t="59416" x="463550" y="2038350"/>
          <p14:tracePt t="59433" x="406400" y="2095500"/>
          <p14:tracePt t="59449" x="368300" y="2146300"/>
          <p14:tracePt t="59466" x="342900" y="2178050"/>
          <p14:tracePt t="59467" x="336550" y="2197100"/>
          <p14:tracePt t="59483" x="323850" y="2235200"/>
          <p14:tracePt t="59499" x="311150" y="2279650"/>
          <p14:tracePt t="59516" x="311150" y="2362200"/>
          <p14:tracePt t="59533" x="311150" y="2451100"/>
          <p14:tracePt t="59550" x="311150" y="2540000"/>
          <p14:tracePt t="59566" x="311150" y="2590800"/>
          <p14:tracePt t="59583" x="330200" y="2641600"/>
          <p14:tracePt t="59600" x="336550" y="2673350"/>
          <p14:tracePt t="59616" x="355600" y="2717800"/>
          <p14:tracePt t="59633" x="381000" y="2762250"/>
          <p14:tracePt t="59650" x="412750" y="2819400"/>
          <p14:tracePt t="59666" x="469900" y="2889250"/>
          <p14:tracePt t="59667" x="482600" y="2908300"/>
          <p14:tracePt t="59683" x="520700" y="2959100"/>
          <p14:tracePt t="59699" x="565150" y="2990850"/>
          <p14:tracePt t="59716" x="615950" y="3022600"/>
          <p14:tracePt t="59733" x="679450" y="3060700"/>
          <p14:tracePt t="59750" x="742950" y="3105150"/>
          <p14:tracePt t="59766" x="825500" y="3136900"/>
          <p14:tracePt t="59783" x="914400" y="3149600"/>
          <p14:tracePt t="59799" x="1054100" y="3187700"/>
          <p14:tracePt t="59816" x="1200150" y="3206750"/>
          <p14:tracePt t="59833" x="1346200" y="3238500"/>
          <p14:tracePt t="59850" x="1460500" y="3244850"/>
          <p14:tracePt t="59866" x="1568450" y="3244850"/>
          <p14:tracePt t="59867" x="1625600" y="3244850"/>
          <p14:tracePt t="59883" x="1695450" y="3244850"/>
          <p14:tracePt t="59899" x="1752600" y="3232150"/>
          <p14:tracePt t="59916" x="1816100" y="3206750"/>
          <p14:tracePt t="59933" x="1866900" y="3187700"/>
          <p14:tracePt t="59950" x="1917700" y="3149600"/>
          <p14:tracePt t="59966" x="1943100" y="3124200"/>
          <p14:tracePt t="59983" x="1987550" y="3092450"/>
          <p14:tracePt t="59999" x="2025650" y="3060700"/>
          <p14:tracePt t="60016" x="2076450" y="3009900"/>
          <p14:tracePt t="60033" x="2108200" y="2952750"/>
          <p14:tracePt t="60050" x="2139950" y="2870200"/>
          <p14:tracePt t="60066" x="2171700" y="2794000"/>
          <p14:tracePt t="60067" x="2171700" y="2768600"/>
          <p14:tracePt t="60083" x="2171700" y="2736850"/>
          <p14:tracePt t="60099" x="2171700" y="2711450"/>
          <p14:tracePt t="60116" x="2171700" y="2679700"/>
          <p14:tracePt t="60133" x="2171700" y="2641600"/>
          <p14:tracePt t="60150" x="2171700" y="2590800"/>
          <p14:tracePt t="60166" x="2146300" y="2508250"/>
          <p14:tracePt t="60183" x="2101850" y="2419350"/>
          <p14:tracePt t="60200" x="2057400" y="2336800"/>
          <p14:tracePt t="60216" x="2000250" y="2260600"/>
          <p14:tracePt t="60233" x="1936750" y="2190750"/>
          <p14:tracePt t="60249" x="1879600" y="2127250"/>
          <p14:tracePt t="60266" x="1809750" y="2070100"/>
          <p14:tracePt t="60283" x="1682750" y="2012950"/>
          <p14:tracePt t="60299" x="1631950" y="1993900"/>
          <p14:tracePt t="60316" x="1562100" y="1962150"/>
          <p14:tracePt t="60333" x="1479550" y="1943100"/>
          <p14:tracePt t="60349" x="1416050" y="1917700"/>
          <p14:tracePt t="60366" x="1377950" y="1917700"/>
          <p14:tracePt t="60383" x="1346200" y="1917700"/>
          <p14:tracePt t="60399" x="1308100" y="1917700"/>
          <p14:tracePt t="60416" x="1276350" y="1917700"/>
          <p14:tracePt t="60433" x="1257300" y="1917700"/>
          <p14:tracePt t="60449" x="1231900" y="1917700"/>
          <p14:tracePt t="60466" x="1181100" y="1924050"/>
          <p14:tracePt t="60483" x="1104900" y="1955800"/>
          <p14:tracePt t="60499" x="1073150" y="1974850"/>
          <p14:tracePt t="60516" x="1047750" y="1981200"/>
          <p14:tracePt t="60533" x="1028700" y="1993900"/>
          <p14:tracePt t="60549" x="1009650" y="2000250"/>
          <p14:tracePt t="60566" x="996950" y="2012950"/>
          <p14:tracePt t="60583" x="958850" y="2044700"/>
          <p14:tracePt t="60599" x="920750" y="2076450"/>
          <p14:tracePt t="60616" x="889000" y="2114550"/>
          <p14:tracePt t="60633" x="869950" y="2146300"/>
          <p14:tracePt t="60649" x="850900" y="2178050"/>
          <p14:tracePt t="60666" x="838200" y="2209800"/>
          <p14:tracePt t="60683" x="800100" y="2292350"/>
          <p14:tracePt t="60699" x="793750" y="2330450"/>
          <p14:tracePt t="60716" x="787400" y="2349500"/>
          <p14:tracePt t="60733" x="787400" y="2362200"/>
          <p14:tracePt t="61092" x="787400" y="2368550"/>
          <p14:tracePt t="62187" x="0" y="0"/>
        </p14:tracePtLst>
        <p14:tracePtLst>
          <p14:tracePt t="64285" x="2559050" y="2152650"/>
          <p14:tracePt t="64460" x="2584450" y="2152650"/>
          <p14:tracePt t="64468" x="2628900" y="2152650"/>
          <p14:tracePt t="64475" x="2673350" y="2139950"/>
          <p14:tracePt t="64484" x="2705100" y="2133600"/>
          <p14:tracePt t="64499" x="2806700" y="2101850"/>
          <p14:tracePt t="64516" x="2889250" y="2070100"/>
          <p14:tracePt t="64533" x="2914650" y="2057400"/>
          <p14:tracePt t="64549" x="2940050" y="2051050"/>
          <p14:tracePt t="64566" x="2940050" y="2044700"/>
          <p14:tracePt t="64583" x="2965450" y="2032000"/>
          <p14:tracePt t="64599" x="2984500" y="2025650"/>
          <p14:tracePt t="64616" x="3009900" y="2012950"/>
          <p14:tracePt t="64633" x="3041650" y="2006600"/>
          <p14:tracePt t="64649" x="3067050" y="2000250"/>
          <p14:tracePt t="64666" x="3092450" y="1987550"/>
          <p14:tracePt t="64683" x="3136900" y="1974850"/>
          <p14:tracePt t="64699" x="3175000" y="1974850"/>
          <p14:tracePt t="64716" x="3225800" y="1974850"/>
          <p14:tracePt t="64733" x="3270250" y="1974850"/>
          <p14:tracePt t="64749" x="3314700" y="1974850"/>
          <p14:tracePt t="64766" x="3340100" y="1974850"/>
          <p14:tracePt t="64783" x="3378200" y="1974850"/>
          <p14:tracePt t="64800" x="3422650" y="1987550"/>
          <p14:tracePt t="64816" x="3479800" y="2012950"/>
          <p14:tracePt t="64833" x="3556000" y="2032000"/>
          <p14:tracePt t="64849" x="3625850" y="2057400"/>
          <p14:tracePt t="64866" x="3663950" y="2057400"/>
          <p14:tracePt t="64883" x="3689350" y="2070100"/>
          <p14:tracePt t="64899" x="3721100" y="2076450"/>
          <p14:tracePt t="64916" x="3765550" y="2082800"/>
          <p14:tracePt t="64933" x="3816350" y="2089150"/>
          <p14:tracePt t="64950" x="3848100" y="2095500"/>
          <p14:tracePt t="64966" x="3867150" y="2101850"/>
          <p14:tracePt t="65052" x="3879850" y="2108200"/>
          <p14:tracePt t="65059" x="3917950" y="2133600"/>
          <p14:tracePt t="65068" x="3937000" y="2146300"/>
          <p14:tracePt t="65083" x="3962400" y="2165350"/>
          <p14:tracePt t="65100" x="3987800" y="2184400"/>
          <p14:tracePt t="65116" x="4006850" y="2197100"/>
          <p14:tracePt t="65323" x="0" y="0"/>
        </p14:tracePtLst>
        <p14:tracePtLst>
          <p14:tracePt t="70029" x="5010150" y="2914650"/>
          <p14:tracePt t="70037" x="5029200" y="2895600"/>
          <p14:tracePt t="70051" x="5035550" y="2882900"/>
          <p14:tracePt t="70053" x="5048250" y="2844800"/>
          <p14:tracePt t="70066" x="5060950" y="2800350"/>
          <p14:tracePt t="70084" x="5143500" y="2673350"/>
          <p14:tracePt t="70100" x="5181600" y="2616200"/>
          <p14:tracePt t="70117" x="5200650" y="2590800"/>
          <p14:tracePt t="70133" x="5207000" y="2578100"/>
          <p14:tracePt t="70150" x="5207000" y="2571750"/>
          <p14:tracePt t="70166" x="5213350" y="2559050"/>
          <p14:tracePt t="70183" x="5226050" y="2520950"/>
          <p14:tracePt t="70199" x="5238750" y="2476500"/>
          <p14:tracePt t="70216" x="5257800" y="2419350"/>
          <p14:tracePt t="70233" x="5283200" y="2362200"/>
          <p14:tracePt t="70249" x="5302250" y="2311400"/>
          <p14:tracePt t="70266" x="5314950" y="2292350"/>
          <p14:tracePt t="70283" x="5327650" y="2247900"/>
          <p14:tracePt t="70299" x="5334000" y="2222500"/>
          <p14:tracePt t="70316" x="5334000" y="2209800"/>
          <p14:tracePt t="70333" x="5334000" y="2184400"/>
          <p14:tracePt t="70349" x="5334000" y="2165350"/>
          <p14:tracePt t="70366" x="5327650" y="2139950"/>
          <p14:tracePt t="70383" x="5289550" y="2101850"/>
          <p14:tracePt t="70399" x="5232400" y="2070100"/>
          <p14:tracePt t="70416" x="5162550" y="2063750"/>
          <p14:tracePt t="70433" x="5067300" y="2063750"/>
          <p14:tracePt t="70450" x="4946650" y="2063750"/>
          <p14:tracePt t="70466" x="4813300" y="2089150"/>
          <p14:tracePt t="70483" x="4603750" y="2152650"/>
          <p14:tracePt t="70499" x="4457700" y="2190750"/>
          <p14:tracePt t="70516" x="4343400" y="2241550"/>
          <p14:tracePt t="70533" x="4241800" y="2298700"/>
          <p14:tracePt t="70549" x="4146550" y="2362200"/>
          <p14:tracePt t="70566" x="4114800" y="2387600"/>
          <p14:tracePt t="70583" x="4089400" y="2432050"/>
          <p14:tracePt t="70600" x="4064000" y="2489200"/>
          <p14:tracePt t="70616" x="4057650" y="2533650"/>
          <p14:tracePt t="70633" x="4038600" y="2590800"/>
          <p14:tracePt t="70649" x="4025900" y="2628900"/>
          <p14:tracePt t="70651" x="4019550" y="2654300"/>
          <p14:tracePt t="70666" x="4019550" y="2679700"/>
          <p14:tracePt t="70667" x="4019550" y="2698750"/>
          <p14:tracePt t="70683" x="4019550" y="2730500"/>
          <p14:tracePt t="70699" x="4019550" y="2781300"/>
          <p14:tracePt t="70716" x="4025900" y="2838450"/>
          <p14:tracePt t="70733" x="4044950" y="2895600"/>
          <p14:tracePt t="70750" x="4089400" y="2946400"/>
          <p14:tracePt t="70766" x="4152900" y="3016250"/>
          <p14:tracePt t="70783" x="4241800" y="3079750"/>
          <p14:tracePt t="70799" x="4375150" y="3143250"/>
          <p14:tracePt t="70816" x="4546600" y="3194050"/>
          <p14:tracePt t="70833" x="4787900" y="3232150"/>
          <p14:tracePt t="70849" x="5035550" y="3238500"/>
          <p14:tracePt t="70851" x="5143500" y="3238500"/>
          <p14:tracePt t="70866" x="5264150" y="3206750"/>
          <p14:tracePt t="70867" x="5378450" y="3155950"/>
          <p14:tracePt t="70883" x="5594350" y="3022600"/>
          <p14:tracePt t="70899" x="5848350" y="2882900"/>
          <p14:tracePt t="70916" x="5994400" y="2819400"/>
          <p14:tracePt t="70933" x="6096000" y="2768600"/>
          <p14:tracePt t="70949" x="6115050" y="2749550"/>
          <p14:tracePt t="70966" x="6140450" y="2717800"/>
          <p14:tracePt t="70983" x="6146800" y="2686050"/>
          <p14:tracePt t="70999" x="6165850" y="2628900"/>
          <p14:tracePt t="71016" x="6165850" y="2546350"/>
          <p14:tracePt t="71033" x="6165850" y="2482850"/>
          <p14:tracePt t="71049" x="6159500" y="2438400"/>
          <p14:tracePt t="71051" x="6153150" y="2400300"/>
          <p14:tracePt t="71066" x="6140450" y="2374900"/>
          <p14:tracePt t="71083" x="6057900" y="2266950"/>
          <p14:tracePt t="71100" x="5962650" y="2203450"/>
          <p14:tracePt t="71116" x="5854700" y="2171700"/>
          <p14:tracePt t="71133" x="5708650" y="2146300"/>
          <p14:tracePt t="71149" x="5511800" y="2127250"/>
          <p14:tracePt t="71166" x="5181600" y="2127250"/>
          <p14:tracePt t="71183" x="4768850" y="2127250"/>
          <p14:tracePt t="71200" x="4375150" y="2127250"/>
          <p14:tracePt t="71216" x="4089400" y="2178050"/>
          <p14:tracePt t="71233" x="3949700" y="2235200"/>
          <p14:tracePt t="71250" x="3848100" y="2279650"/>
          <p14:tracePt t="71251" x="3829050" y="2298700"/>
          <p14:tracePt t="71266" x="3803650" y="2317750"/>
          <p14:tracePt t="71283" x="3784600" y="2343150"/>
          <p14:tracePt t="71299" x="3778250" y="2343150"/>
          <p14:tracePt t="71355" x="0" y="0"/>
        </p14:tracePtLst>
        <p14:tracePtLst>
          <p14:tracePt t="73821" x="2063750" y="5505450"/>
          <p14:tracePt t="73828" x="2051050" y="5511800"/>
          <p14:tracePt t="73836" x="2032000" y="5524500"/>
          <p14:tracePt t="73849" x="2006600" y="5524500"/>
          <p14:tracePt t="73866" x="1981200" y="5537200"/>
          <p14:tracePt t="73883" x="1924050" y="5549900"/>
          <p14:tracePt t="73899" x="1866900" y="5562600"/>
          <p14:tracePt t="73916" x="1797050" y="5562600"/>
          <p14:tracePt t="73933" x="1746250" y="5575300"/>
          <p14:tracePt t="73949" x="1682750" y="5575300"/>
          <p14:tracePt t="73966" x="1644650" y="5575300"/>
          <p14:tracePt t="73983" x="1600200" y="5568950"/>
          <p14:tracePt t="74000" x="1543050" y="5537200"/>
          <p14:tracePt t="74016" x="1517650" y="5511800"/>
          <p14:tracePt t="74033" x="1485900" y="5461000"/>
          <p14:tracePt t="74050" x="1447800" y="5403850"/>
          <p14:tracePt t="74051" x="1435100" y="5372100"/>
          <p14:tracePt t="74066" x="1409700" y="5334000"/>
          <p14:tracePt t="74067" x="1403350" y="5314950"/>
          <p14:tracePt t="74083" x="1384300" y="5251450"/>
          <p14:tracePt t="74099" x="1377950" y="5187950"/>
          <p14:tracePt t="74116" x="1377950" y="5118100"/>
          <p14:tracePt t="74133" x="1377950" y="5041900"/>
          <p14:tracePt t="74149" x="1384300" y="4953000"/>
          <p14:tracePt t="74166" x="1403350" y="4857750"/>
          <p14:tracePt t="74183" x="1422400" y="4787900"/>
          <p14:tracePt t="74199" x="1428750" y="4705350"/>
          <p14:tracePt t="74216" x="1447800" y="4629150"/>
          <p14:tracePt t="74233" x="1485900" y="4559300"/>
          <p14:tracePt t="74250" x="1530350" y="4476750"/>
          <p14:tracePt t="74251" x="1555750" y="4451350"/>
          <p14:tracePt t="74266" x="1587500" y="4413250"/>
          <p14:tracePt t="74283" x="1695450" y="4330700"/>
          <p14:tracePt t="74300" x="1784350" y="4305300"/>
          <p14:tracePt t="74316" x="1898650" y="4279900"/>
          <p14:tracePt t="74333" x="2044700" y="4273550"/>
          <p14:tracePt t="74350" x="2178050" y="4273550"/>
          <p14:tracePt t="74366" x="2317750" y="4273550"/>
          <p14:tracePt t="74383" x="2444750" y="4298950"/>
          <p14:tracePt t="74400" x="2540000" y="4330700"/>
          <p14:tracePt t="74416" x="2603500" y="4381500"/>
          <p14:tracePt t="74433" x="2641600" y="4419600"/>
          <p14:tracePt t="74449" x="2667000" y="4495800"/>
          <p14:tracePt t="74466" x="2698750" y="4565650"/>
          <p14:tracePt t="74467" x="2730500" y="4629150"/>
          <p14:tracePt t="74483" x="2755900" y="4692650"/>
          <p14:tracePt t="74499" x="2781300" y="4775200"/>
          <p14:tracePt t="74516" x="2800350" y="4851400"/>
          <p14:tracePt t="74533" x="2800350" y="4933950"/>
          <p14:tracePt t="74549" x="2800350" y="4997450"/>
          <p14:tracePt t="74566" x="2800350" y="5048250"/>
          <p14:tracePt t="74583" x="2781300" y="5118100"/>
          <p14:tracePt t="74600" x="2762250" y="5187950"/>
          <p14:tracePt t="74616" x="2724150" y="5257800"/>
          <p14:tracePt t="74633" x="2654300" y="5353050"/>
          <p14:tracePt t="74649" x="2590800" y="5448300"/>
          <p14:tracePt t="74666" x="2540000" y="5524500"/>
          <p14:tracePt t="74683" x="2451100" y="5632450"/>
          <p14:tracePt t="74699" x="2393950" y="5695950"/>
          <p14:tracePt t="74716" x="2343150" y="5740400"/>
          <p14:tracePt t="74733" x="2286000" y="5772150"/>
          <p14:tracePt t="74749" x="2254250" y="5803900"/>
          <p14:tracePt t="74766" x="2197100" y="5842000"/>
          <p14:tracePt t="74783" x="2152650" y="5854700"/>
          <p14:tracePt t="74799" x="2095500" y="5873750"/>
          <p14:tracePt t="74816" x="2025650" y="5899150"/>
          <p14:tracePt t="74833" x="1943100" y="5905500"/>
          <p14:tracePt t="74850" x="1809750" y="5918200"/>
          <p14:tracePt t="74866" x="1657350" y="5918200"/>
          <p14:tracePt t="74883" x="1422400" y="5918200"/>
          <p14:tracePt t="74899" x="1295400" y="5861050"/>
          <p14:tracePt t="74916" x="1231900" y="5835650"/>
          <p14:tracePt t="74933" x="1193800" y="5816600"/>
          <p14:tracePt t="74972" x="1193800" y="5810250"/>
          <p14:tracePt t="74983" x="1193800" y="5791200"/>
          <p14:tracePt t="74999" x="1193800" y="5753100"/>
          <p14:tracePt t="75016" x="1193800" y="5695950"/>
          <p14:tracePt t="75033" x="1181100" y="5632450"/>
          <p14:tracePt t="75049" x="1174750" y="5562600"/>
          <p14:tracePt t="75066" x="1168400" y="5480050"/>
          <p14:tracePt t="75067" x="1168400" y="5441950"/>
          <p14:tracePt t="75083" x="1168400" y="5359400"/>
          <p14:tracePt t="75099" x="1168400" y="5257800"/>
          <p14:tracePt t="75116" x="1168400" y="5162550"/>
          <p14:tracePt t="75133" x="1168400" y="5073650"/>
          <p14:tracePt t="75150" x="1174750" y="4997450"/>
          <p14:tracePt t="75166" x="1206500" y="4914900"/>
          <p14:tracePt t="75183" x="1257300" y="4826000"/>
          <p14:tracePt t="75200" x="1320800" y="4762500"/>
          <p14:tracePt t="75216" x="1365250" y="4718050"/>
          <p14:tracePt t="75233" x="1403350" y="4679950"/>
          <p14:tracePt t="75250" x="1435100" y="4654550"/>
          <p14:tracePt t="75266" x="1479550" y="4622800"/>
          <p14:tracePt t="75267" x="1511300" y="4616450"/>
          <p14:tracePt t="75283" x="1606550" y="4591050"/>
          <p14:tracePt t="75300" x="1727200" y="4578350"/>
          <p14:tracePt t="75316" x="1809750" y="4565650"/>
          <p14:tracePt t="75333" x="1873250" y="4565650"/>
          <p14:tracePt t="75350" x="1930400" y="4572000"/>
          <p14:tracePt t="75366" x="1968500" y="4591050"/>
          <p14:tracePt t="75383" x="2025650" y="4622800"/>
          <p14:tracePt t="75399" x="2114550" y="4679950"/>
          <p14:tracePt t="75416" x="2216150" y="4743450"/>
          <p14:tracePt t="75433" x="2273300" y="4794250"/>
          <p14:tracePt t="75449" x="2317750" y="4851400"/>
          <p14:tracePt t="75466" x="2336800" y="4908550"/>
          <p14:tracePt t="75467" x="2343150" y="4933950"/>
          <p14:tracePt t="75483" x="2349500" y="4991100"/>
          <p14:tracePt t="75499" x="2355850" y="5048250"/>
          <p14:tracePt t="75516" x="2374900" y="5105400"/>
          <p14:tracePt t="75533" x="2374900" y="5149850"/>
          <p14:tracePt t="75549" x="2374900" y="5219700"/>
          <p14:tracePt t="75566" x="2362200" y="5289550"/>
          <p14:tracePt t="75583" x="2343150" y="5359400"/>
          <p14:tracePt t="75599" x="2324100" y="5416550"/>
          <p14:tracePt t="75616" x="2292350" y="5473700"/>
          <p14:tracePt t="75633" x="2279650" y="5505450"/>
          <p14:tracePt t="75650" x="2266950" y="5524500"/>
          <p14:tracePt t="75666" x="2260600" y="5530850"/>
          <p14:tracePt t="75667" x="2254250" y="5537200"/>
          <p14:tracePt t="75683" x="2254250" y="5543550"/>
          <p14:tracePt t="75699" x="2247900" y="5549900"/>
          <p14:tracePt t="75716" x="2241550" y="5556250"/>
          <p14:tracePt t="75915" x="0" y="0"/>
        </p14:tracePtLst>
        <p14:tracePtLst>
          <p14:tracePt t="80212" x="2838450" y="4883150"/>
          <p14:tracePt t="80227" x="2844800" y="4883150"/>
          <p14:tracePt t="80251" x="2857500" y="4883150"/>
          <p14:tracePt t="80259" x="2876550" y="4883150"/>
          <p14:tracePt t="80267" x="2882900" y="4883150"/>
          <p14:tracePt t="80283" x="2914650" y="4864100"/>
          <p14:tracePt t="80299" x="2990850" y="4832350"/>
          <p14:tracePt t="80316" x="3048000" y="4813300"/>
          <p14:tracePt t="80333" x="3111500" y="4794250"/>
          <p14:tracePt t="80349" x="3155950" y="4781550"/>
          <p14:tracePt t="80366" x="3232150" y="4756150"/>
          <p14:tracePt t="80383" x="3314700" y="4743450"/>
          <p14:tracePt t="80399" x="3409950" y="4737100"/>
          <p14:tracePt t="80416" x="3524250" y="4718050"/>
          <p14:tracePt t="80433" x="3644900" y="4699000"/>
          <p14:tracePt t="80449" x="3778250" y="4673600"/>
          <p14:tracePt t="80466" x="3879850" y="4667250"/>
          <p14:tracePt t="80483" x="4076700" y="4654550"/>
          <p14:tracePt t="80499" x="4203700" y="4654550"/>
          <p14:tracePt t="80516" x="4311650" y="4654550"/>
          <p14:tracePt t="80533" x="4425950" y="4673600"/>
          <p14:tracePt t="80550" x="4508500" y="4711700"/>
          <p14:tracePt t="80566" x="4578350" y="4756150"/>
          <p14:tracePt t="80583" x="4648200" y="4806950"/>
          <p14:tracePt t="80599" x="4686300" y="4832350"/>
          <p14:tracePt t="80616" x="4699000" y="4851400"/>
          <p14:tracePt t="80633" x="4718050" y="4876800"/>
          <p14:tracePt t="80650" x="4730750" y="4908550"/>
          <p14:tracePt t="80666" x="4737100" y="4914900"/>
          <p14:tracePt t="80683" x="4737100" y="4921250"/>
          <p14:tracePt t="80715" x="0" y="0"/>
        </p14:tracePtLst>
        <p14:tracePtLst>
          <p14:tracePt t="81445" x="5251450" y="4889500"/>
          <p14:tracePt t="81453" x="5232400" y="4889500"/>
          <p14:tracePt t="81466" x="5213350" y="4895850"/>
          <p14:tracePt t="81483" x="5149850" y="4921250"/>
          <p14:tracePt t="81499" x="5092700" y="4933950"/>
          <p14:tracePt t="81516" x="5041900" y="4953000"/>
          <p14:tracePt t="81533" x="4997450" y="4972050"/>
          <p14:tracePt t="81549" x="4940300" y="5016500"/>
          <p14:tracePt t="81566" x="4870450" y="5060950"/>
          <p14:tracePt t="81583" x="4794250" y="5099050"/>
          <p14:tracePt t="81600" x="4724400" y="5149850"/>
          <p14:tracePt t="81616" x="4673600" y="5200650"/>
          <p14:tracePt t="81633" x="4641850" y="5226050"/>
          <p14:tracePt t="81650" x="4610100" y="5264150"/>
          <p14:tracePt t="81666" x="4572000" y="5308600"/>
          <p14:tracePt t="81667" x="4552950" y="5340350"/>
          <p14:tracePt t="81683" x="4514850" y="5391150"/>
          <p14:tracePt t="81699" x="4483100" y="5441950"/>
          <p14:tracePt t="81716" x="4451350" y="5486400"/>
          <p14:tracePt t="81733" x="4432300" y="5530850"/>
          <p14:tracePt t="81749" x="4419600" y="5568950"/>
          <p14:tracePt t="81766" x="4413250" y="5613400"/>
          <p14:tracePt t="81783" x="4400550" y="5638800"/>
          <p14:tracePt t="81799" x="4387850" y="5683250"/>
          <p14:tracePt t="81816" x="4387850" y="5715000"/>
          <p14:tracePt t="81833" x="4381500" y="5740400"/>
          <p14:tracePt t="81849" x="4381500" y="5765800"/>
          <p14:tracePt t="81866" x="4381500" y="5797550"/>
          <p14:tracePt t="81867" x="4381500" y="5803900"/>
          <p14:tracePt t="81883" x="4381500" y="5822950"/>
          <p14:tracePt t="81900" x="4394200" y="5861050"/>
          <p14:tracePt t="81916" x="4413250" y="5886450"/>
          <p14:tracePt t="81933" x="4445000" y="5905500"/>
          <p14:tracePt t="81949" x="4489450" y="5911850"/>
          <p14:tracePt t="81966" x="4540250" y="5918200"/>
          <p14:tracePt t="81983" x="4616450" y="5924550"/>
          <p14:tracePt t="81999" x="4711700" y="5924550"/>
          <p14:tracePt t="82016" x="4845050" y="5924550"/>
          <p14:tracePt t="82033" x="4991100" y="5918200"/>
          <p14:tracePt t="82049" x="5143500" y="5899150"/>
          <p14:tracePt t="82066" x="5308600" y="5880100"/>
          <p14:tracePt t="82067" x="5372100" y="5867400"/>
          <p14:tracePt t="82083" x="5480050" y="5842000"/>
          <p14:tracePt t="82099" x="5575300" y="5810250"/>
          <p14:tracePt t="82116" x="5689600" y="5740400"/>
          <p14:tracePt t="82133" x="5803900" y="5664200"/>
          <p14:tracePt t="82149" x="5949950" y="5562600"/>
          <p14:tracePt t="82166" x="6102350" y="5486400"/>
          <p14:tracePt t="82183" x="6254750" y="5410200"/>
          <p14:tracePt t="82199" x="6362700" y="5353050"/>
          <p14:tracePt t="82216" x="6432550" y="5302250"/>
          <p14:tracePt t="82233" x="6451600" y="5276850"/>
          <p14:tracePt t="82249" x="6470650" y="5238750"/>
          <p14:tracePt t="82266" x="6470650" y="5194300"/>
          <p14:tracePt t="82267" x="6470650" y="5156200"/>
          <p14:tracePt t="82283" x="6470650" y="5080000"/>
          <p14:tracePt t="82300" x="6470650" y="5035550"/>
          <p14:tracePt t="82316" x="6470650" y="5003800"/>
          <p14:tracePt t="82333" x="6470650" y="4972050"/>
          <p14:tracePt t="82349" x="6457950" y="4933950"/>
          <p14:tracePt t="82366" x="6432550" y="4908550"/>
          <p14:tracePt t="82383" x="6381750" y="4838700"/>
          <p14:tracePt t="82399" x="6292850" y="4781550"/>
          <p14:tracePt t="82416" x="6134100" y="4705350"/>
          <p14:tracePt t="82433" x="5975350" y="4667250"/>
          <p14:tracePt t="82449" x="5854700" y="4654550"/>
          <p14:tracePt t="82466" x="5727700" y="4635500"/>
          <p14:tracePt t="82467" x="5657850" y="4635500"/>
          <p14:tracePt t="82483" x="5556250" y="4635500"/>
          <p14:tracePt t="82499" x="5454650" y="4635500"/>
          <p14:tracePt t="82516" x="5340350" y="4648200"/>
          <p14:tracePt t="82533" x="5232400" y="4679950"/>
          <p14:tracePt t="82549" x="5111750" y="4737100"/>
          <p14:tracePt t="82566" x="4997450" y="4787900"/>
          <p14:tracePt t="82583" x="4889500" y="4845050"/>
          <p14:tracePt t="82599" x="4768850" y="4908550"/>
          <p14:tracePt t="82616" x="4679950" y="4959350"/>
          <p14:tracePt t="82633" x="4597400" y="5010150"/>
          <p14:tracePt t="82649" x="4533900" y="5054600"/>
          <p14:tracePt t="82666" x="4457700" y="5111750"/>
          <p14:tracePt t="82667" x="4425950" y="5137150"/>
          <p14:tracePt t="82683" x="4375150" y="5168900"/>
          <p14:tracePt t="82699" x="4337050" y="5200650"/>
          <p14:tracePt t="82716" x="4311650" y="5232400"/>
          <p14:tracePt t="82733" x="4279900" y="5270500"/>
          <p14:tracePt t="82749" x="4254500" y="5295900"/>
          <p14:tracePt t="82766" x="4229100" y="5327650"/>
          <p14:tracePt t="82783" x="4197350" y="5365750"/>
          <p14:tracePt t="82799" x="4178300" y="5397500"/>
          <p14:tracePt t="82816" x="4152900" y="5448300"/>
          <p14:tracePt t="82833" x="4146550" y="5473700"/>
          <p14:tracePt t="82849" x="4127500" y="5524500"/>
          <p14:tracePt t="82866" x="4121150" y="5549900"/>
          <p14:tracePt t="82867" x="4121150" y="5562600"/>
          <p14:tracePt t="82883" x="4121150" y="5581650"/>
          <p14:tracePt t="82899" x="4121150" y="5600700"/>
          <p14:tracePt t="82916" x="4121150" y="5632450"/>
          <p14:tracePt t="82933" x="4121150" y="5664200"/>
          <p14:tracePt t="82949" x="4127500" y="5695950"/>
          <p14:tracePt t="82966" x="4127500" y="5708650"/>
          <p14:tracePt t="82983" x="4140200" y="5734050"/>
          <p14:tracePt t="82999" x="4152900" y="5746750"/>
          <p14:tracePt t="83016" x="4178300" y="5778500"/>
          <p14:tracePt t="83033" x="4216400" y="5822950"/>
          <p14:tracePt t="83049" x="4260850" y="5861050"/>
          <p14:tracePt t="83066" x="4324350" y="5892800"/>
          <p14:tracePt t="83067" x="4381500" y="5924550"/>
          <p14:tracePt t="83083" x="4476750" y="5956300"/>
          <p14:tracePt t="83099" x="4591050" y="5962650"/>
          <p14:tracePt t="83116" x="4724400" y="5988050"/>
          <p14:tracePt t="83133" x="4870450" y="6013450"/>
          <p14:tracePt t="83150" x="4991100" y="6013450"/>
          <p14:tracePt t="83166" x="5105400" y="6013450"/>
          <p14:tracePt t="83183" x="5219700" y="6013450"/>
          <p14:tracePt t="83199" x="5314950" y="6013450"/>
          <p14:tracePt t="83216" x="5435600" y="5969000"/>
          <p14:tracePt t="83233" x="5530850" y="5937250"/>
          <p14:tracePt t="83249" x="5651500" y="5880100"/>
          <p14:tracePt t="83266" x="5759450" y="5816600"/>
          <p14:tracePt t="83267" x="5797550" y="5797550"/>
          <p14:tracePt t="83283" x="5911850" y="5727700"/>
          <p14:tracePt t="83299" x="6019800" y="5657850"/>
          <p14:tracePt t="83316" x="6108700" y="5607050"/>
          <p14:tracePt t="83333" x="6229350" y="5530850"/>
          <p14:tracePt t="83350" x="6324600" y="5454650"/>
          <p14:tracePt t="83366" x="6350000" y="5391150"/>
          <p14:tracePt t="83383" x="6369050" y="5308600"/>
          <p14:tracePt t="83399" x="6381750" y="5213350"/>
          <p14:tracePt t="83416" x="6381750" y="5156200"/>
          <p14:tracePt t="83433" x="6381750" y="5124450"/>
          <p14:tracePt t="83449" x="6381750" y="5118100"/>
          <p14:tracePt t="83466" x="6375400" y="5092700"/>
          <p14:tracePt t="83483" x="6337300" y="5029200"/>
          <p14:tracePt t="83500" x="6324600" y="5010150"/>
          <p14:tracePt t="83516" x="6286500" y="4972050"/>
          <p14:tracePt t="83533" x="6248400" y="4946650"/>
          <p14:tracePt t="83549" x="6197600" y="4914900"/>
          <p14:tracePt t="83566" x="6115050" y="4902200"/>
          <p14:tracePt t="83583" x="6045200" y="4895850"/>
          <p14:tracePt t="83599" x="5981700" y="4883150"/>
          <p14:tracePt t="83616" x="5924550" y="4883150"/>
          <p14:tracePt t="83633" x="5886450" y="4883150"/>
          <p14:tracePt t="83650" x="5854700" y="4883150"/>
          <p14:tracePt t="83666" x="5842000" y="4883150"/>
          <p14:tracePt t="83731" x="0" y="0"/>
        </p14:tracePtLst>
        <p14:tracePtLst>
          <p14:tracePt t="86404" x="6102350" y="5105400"/>
          <p14:tracePt t="86411" x="6102350" y="5099050"/>
          <p14:tracePt t="86420" x="6108700" y="5092700"/>
          <p14:tracePt t="86433" x="6108700" y="5086350"/>
          <p14:tracePt t="86449" x="6108700" y="5080000"/>
          <p14:tracePt t="86466" x="6121400" y="5060950"/>
          <p14:tracePt t="86499" x="6121400" y="5048250"/>
          <p14:tracePt t="86517" x="6096000" y="5029200"/>
          <p14:tracePt t="86533" x="6089650" y="5022850"/>
          <p14:tracePt t="86549" x="6076950" y="5010150"/>
          <p14:tracePt t="86566" x="6076950" y="5003800"/>
          <p14:tracePt t="86583" x="6076950" y="4997450"/>
          <p14:tracePt t="86599" x="6057900" y="4972050"/>
          <p14:tracePt t="86616" x="6045200" y="4953000"/>
          <p14:tracePt t="86633" x="6026150" y="4933950"/>
          <p14:tracePt t="86649" x="6000750" y="4908550"/>
          <p14:tracePt t="86666" x="5988050" y="4902200"/>
          <p14:tracePt t="86683" x="5943600" y="4876800"/>
          <p14:tracePt t="86699" x="5918200" y="4857750"/>
          <p14:tracePt t="86716" x="5867400" y="4838700"/>
          <p14:tracePt t="86733" x="5816600" y="4832350"/>
          <p14:tracePt t="86750" x="5746750" y="4819650"/>
          <p14:tracePt t="86766" x="5664200" y="4819650"/>
          <p14:tracePt t="86783" x="5581650" y="4819650"/>
          <p14:tracePt t="86800" x="5486400" y="4819650"/>
          <p14:tracePt t="86816" x="5384800" y="4819650"/>
          <p14:tracePt t="86833" x="5283200" y="4838700"/>
          <p14:tracePt t="86849" x="5200650" y="4851400"/>
          <p14:tracePt t="86866" x="5130800" y="4876800"/>
          <p14:tracePt t="86883" x="5041900" y="4902200"/>
          <p14:tracePt t="86899" x="5022850" y="4908550"/>
          <p14:tracePt t="86916" x="4972050" y="4927600"/>
          <p14:tracePt t="86933" x="4921250" y="4959350"/>
          <p14:tracePt t="86950" x="4857750" y="4997450"/>
          <p14:tracePt t="86966" x="4787900" y="5022850"/>
          <p14:tracePt t="86983" x="4705350" y="5060950"/>
          <p14:tracePt t="87000" x="4622800" y="5111750"/>
          <p14:tracePt t="87016" x="4565650" y="5137150"/>
          <p14:tracePt t="87033" x="4502150" y="5162550"/>
          <p14:tracePt t="87049" x="4464050" y="5181600"/>
          <p14:tracePt t="87066" x="4425950" y="5207000"/>
          <p14:tracePt t="87083" x="4381500" y="5245100"/>
          <p14:tracePt t="87099" x="4349750" y="5270500"/>
          <p14:tracePt t="87116" x="4311650" y="5302250"/>
          <p14:tracePt t="87133" x="4279900" y="5340350"/>
          <p14:tracePt t="87149" x="4254500" y="5372100"/>
          <p14:tracePt t="87166" x="4241800" y="5403850"/>
          <p14:tracePt t="87183" x="4229100" y="5429250"/>
          <p14:tracePt t="87199" x="4222750" y="5454650"/>
          <p14:tracePt t="87216" x="4210050" y="5473700"/>
          <p14:tracePt t="87233" x="4210050" y="5505450"/>
          <p14:tracePt t="87250" x="4203700" y="5537200"/>
          <p14:tracePt t="87266" x="4203700" y="5568950"/>
          <p14:tracePt t="87283" x="4203700" y="5600700"/>
          <p14:tracePt t="87299" x="4203700" y="5619750"/>
          <p14:tracePt t="87316" x="4203700" y="5651500"/>
          <p14:tracePt t="87333" x="4210050" y="5702300"/>
          <p14:tracePt t="87349" x="4216400" y="5746750"/>
          <p14:tracePt t="87366" x="4216400" y="5772150"/>
          <p14:tracePt t="87383" x="4222750" y="5803900"/>
          <p14:tracePt t="87400" x="4235450" y="5822950"/>
          <p14:tracePt t="87416" x="4254500" y="5848350"/>
          <p14:tracePt t="87433" x="4292600" y="5873750"/>
          <p14:tracePt t="87449" x="4330700" y="5886450"/>
          <p14:tracePt t="87466" x="4375150" y="5899150"/>
          <p14:tracePt t="87483" x="4483100" y="5911850"/>
          <p14:tracePt t="87499" x="4565650" y="5911850"/>
          <p14:tracePt t="87516" x="4660900" y="5911850"/>
          <p14:tracePt t="87533" x="4762500" y="5911850"/>
          <p14:tracePt t="87550" x="4857750" y="5911850"/>
          <p14:tracePt t="87566" x="4940300" y="5911850"/>
          <p14:tracePt t="87583" x="5010150" y="5911850"/>
          <p14:tracePt t="87599" x="5073650" y="5911850"/>
          <p14:tracePt t="87616" x="5137150" y="5892800"/>
          <p14:tracePt t="87633" x="5219700" y="5848350"/>
          <p14:tracePt t="87650" x="5295900" y="5797550"/>
          <p14:tracePt t="87651" x="5346700" y="5772150"/>
          <p14:tracePt t="87666" x="5391150" y="5740400"/>
          <p14:tracePt t="87683" x="5562600" y="5664200"/>
          <p14:tracePt t="87699" x="5632450" y="5632450"/>
          <p14:tracePt t="87716" x="5715000" y="5594350"/>
          <p14:tracePt t="87733" x="5810250" y="5543550"/>
          <p14:tracePt t="87750" x="5899150" y="5480050"/>
          <p14:tracePt t="87766" x="5994400" y="5391150"/>
          <p14:tracePt t="87783" x="6083300" y="5295900"/>
          <p14:tracePt t="87799" x="6165850" y="5213350"/>
          <p14:tracePt t="87816" x="6216650" y="5143500"/>
          <p14:tracePt t="87833" x="6254750" y="5105400"/>
          <p14:tracePt t="87849" x="6292850" y="5054600"/>
          <p14:tracePt t="87851" x="6324600" y="5016500"/>
          <p14:tracePt t="87866" x="6350000" y="4978400"/>
          <p14:tracePt t="87883" x="6413500" y="4876800"/>
          <p14:tracePt t="87899" x="6426200" y="4819650"/>
          <p14:tracePt t="87916" x="6432550" y="4768850"/>
          <p14:tracePt t="87933" x="6432550" y="4718050"/>
          <p14:tracePt t="87949" x="6426200" y="4679950"/>
          <p14:tracePt t="87966" x="6407150" y="4654550"/>
          <p14:tracePt t="87983" x="6375400" y="4622800"/>
          <p14:tracePt t="87999" x="6343650" y="4610100"/>
          <p14:tracePt t="88016" x="6280150" y="4603750"/>
          <p14:tracePt t="88033" x="6178550" y="4603750"/>
          <p14:tracePt t="88049" x="6032500" y="4603750"/>
          <p14:tracePt t="88066" x="5861050" y="4603750"/>
          <p14:tracePt t="88083" x="5613400" y="4603750"/>
          <p14:tracePt t="88099" x="5499100" y="4603750"/>
          <p14:tracePt t="88116" x="5410200" y="4603750"/>
          <p14:tracePt t="88133" x="5334000" y="4610100"/>
          <p14:tracePt t="88149" x="5226050" y="4629150"/>
          <p14:tracePt t="88166" x="5105400" y="4660900"/>
          <p14:tracePt t="88183" x="4997450" y="4692650"/>
          <p14:tracePt t="88200" x="4876800" y="4730750"/>
          <p14:tracePt t="88216" x="4762500" y="4762500"/>
          <p14:tracePt t="88233" x="4629150" y="4813300"/>
          <p14:tracePt t="88249" x="4540250" y="4857750"/>
          <p14:tracePt t="88266" x="4451350" y="4908550"/>
          <p14:tracePt t="88267" x="4419600" y="4940300"/>
          <p14:tracePt t="88283" x="4349750" y="4997450"/>
          <p14:tracePt t="88299" x="4305300" y="5041900"/>
          <p14:tracePt t="88316" x="4279900" y="5086350"/>
          <p14:tracePt t="88333" x="4254500" y="5118100"/>
          <p14:tracePt t="88349" x="4235450" y="5149850"/>
          <p14:tracePt t="88366" x="4229100" y="5181600"/>
          <p14:tracePt t="88383" x="4222750" y="5219700"/>
          <p14:tracePt t="88399" x="4203700" y="5251450"/>
          <p14:tracePt t="88416" x="4197350" y="5295900"/>
          <p14:tracePt t="88433" x="4191000" y="5334000"/>
          <p14:tracePt t="88450" x="4184650" y="5365750"/>
          <p14:tracePt t="88466" x="4178300" y="5403850"/>
          <p14:tracePt t="88467" x="4178300" y="5410200"/>
          <p14:tracePt t="88483" x="4178300" y="5435600"/>
          <p14:tracePt t="88499" x="4178300" y="5448300"/>
          <p14:tracePt t="88516" x="4178300" y="5461000"/>
          <p14:tracePt t="88533" x="4178300" y="5499100"/>
          <p14:tracePt t="88549" x="4178300" y="5524500"/>
          <p14:tracePt t="88566" x="4191000" y="5562600"/>
          <p14:tracePt t="88583" x="4216400" y="5613400"/>
          <p14:tracePt t="88599" x="4254500" y="5664200"/>
          <p14:tracePt t="88616" x="4292600" y="5721350"/>
          <p14:tracePt t="88633" x="4343400" y="5765800"/>
          <p14:tracePt t="88649" x="4425950" y="5816600"/>
          <p14:tracePt t="88666" x="4533900" y="5873750"/>
          <p14:tracePt t="88667" x="4597400" y="5886450"/>
          <p14:tracePt t="88683" x="4737100" y="5911850"/>
          <p14:tracePt t="88700" x="4864100" y="5924550"/>
          <p14:tracePt t="88716" x="4972050" y="5937250"/>
          <p14:tracePt t="88733" x="5086350" y="5937250"/>
          <p14:tracePt t="88750" x="5187950" y="5937250"/>
          <p14:tracePt t="88766" x="5289550" y="5937250"/>
          <p14:tracePt t="88783" x="5391150" y="5937250"/>
          <p14:tracePt t="88800" x="5511800" y="5937250"/>
          <p14:tracePt t="88816" x="5613400" y="5924550"/>
          <p14:tracePt t="88833" x="5664200" y="5899150"/>
          <p14:tracePt t="88849" x="5695950" y="5880100"/>
          <p14:tracePt t="88866" x="5702300" y="5873750"/>
          <p14:tracePt t="88867" x="5708650" y="5873750"/>
          <p14:tracePt t="88883" x="5721350" y="5854700"/>
          <p14:tracePt t="88899" x="5759450" y="5822950"/>
          <p14:tracePt t="88916" x="5829300" y="5765800"/>
          <p14:tracePt t="88933" x="5873750" y="5721350"/>
          <p14:tracePt t="88949" x="5899150" y="5689600"/>
          <p14:tracePt t="88966" x="5937250" y="5651500"/>
          <p14:tracePt t="88983" x="5969000" y="5613400"/>
          <p14:tracePt t="89000" x="6007100" y="5556250"/>
          <p14:tracePt t="89016" x="6057900" y="5480050"/>
          <p14:tracePt t="89033" x="6108700" y="5365750"/>
          <p14:tracePt t="89035" x="6134100" y="5295900"/>
          <p14:tracePt t="89049" x="6159500" y="5238750"/>
          <p14:tracePt t="89066" x="6184900" y="5162550"/>
          <p14:tracePt t="89067" x="6191250" y="5130800"/>
          <p14:tracePt t="89083" x="6197600" y="5086350"/>
          <p14:tracePt t="89100" x="6197600" y="5048250"/>
          <p14:tracePt t="89116" x="6197600" y="5003800"/>
          <p14:tracePt t="89133" x="6197600" y="4946650"/>
          <p14:tracePt t="89149" x="6197600" y="4870450"/>
          <p14:tracePt t="89166" x="6178550" y="4800600"/>
          <p14:tracePt t="89183" x="6159500" y="4756150"/>
          <p14:tracePt t="89200" x="6153150" y="4743450"/>
          <p14:tracePt t="89267" x="6153150" y="4737100"/>
          <p14:tracePt t="89275" x="6146800" y="4730750"/>
          <p14:tracePt t="89284" x="6121400" y="4692650"/>
          <p14:tracePt t="89299" x="6051550" y="4660900"/>
          <p14:tracePt t="89316" x="5994400" y="4641850"/>
          <p14:tracePt t="89333" x="5924550" y="4635500"/>
          <p14:tracePt t="89349" x="5842000" y="4629150"/>
          <p14:tracePt t="89366" x="5759450" y="4629150"/>
          <p14:tracePt t="89383" x="5670550" y="4629150"/>
          <p14:tracePt t="89400" x="5556250" y="4629150"/>
          <p14:tracePt t="89416" x="5454650" y="4629150"/>
          <p14:tracePt t="89433" x="5327650" y="4629150"/>
          <p14:tracePt t="89450" x="5232400" y="4654550"/>
          <p14:tracePt t="89466" x="5130800" y="4686300"/>
          <p14:tracePt t="89467" x="5086350" y="4705350"/>
          <p14:tracePt t="89483" x="5016500" y="4743450"/>
          <p14:tracePt t="89499" x="4940300" y="4787900"/>
          <p14:tracePt t="89516" x="4845050" y="4851400"/>
          <p14:tracePt t="89533" x="4762500" y="4902200"/>
          <p14:tracePt t="89550" x="4667250" y="4946650"/>
          <p14:tracePt t="89566" x="4584700" y="4984750"/>
          <p14:tracePt t="89583" x="4508500" y="5035550"/>
          <p14:tracePt t="89600" x="4470400" y="5067300"/>
          <p14:tracePt t="89616" x="4432300" y="5092700"/>
          <p14:tracePt t="89633" x="4362450" y="5143500"/>
          <p14:tracePt t="89649" x="4318000" y="5175250"/>
          <p14:tracePt t="89666" x="4260850" y="5219700"/>
          <p14:tracePt t="89667" x="4241800" y="5245100"/>
          <p14:tracePt t="89683" x="4210050" y="5283200"/>
          <p14:tracePt t="89699" x="4191000" y="5302250"/>
          <p14:tracePt t="89716" x="4178300" y="5314950"/>
          <p14:tracePt t="89733" x="4165600" y="5334000"/>
          <p14:tracePt t="89749" x="4159250" y="5353050"/>
          <p14:tracePt t="89766" x="4140200" y="5372100"/>
          <p14:tracePt t="89783" x="4140200" y="5384800"/>
          <p14:tracePt t="89800" x="4133850" y="5397500"/>
          <p14:tracePt t="89816" x="4127500" y="5410200"/>
          <p14:tracePt t="89833" x="4114800" y="5435600"/>
          <p14:tracePt t="89849" x="4102100" y="5467350"/>
          <p14:tracePt t="89866" x="4089400" y="5511800"/>
          <p14:tracePt t="89883" x="4070350" y="5556250"/>
          <p14:tracePt t="89900" x="4070350" y="5588000"/>
          <p14:tracePt t="89916" x="4070350" y="5613400"/>
          <p14:tracePt t="89933" x="4070350" y="5632450"/>
          <p14:tracePt t="89950" x="4070350" y="5638800"/>
          <p14:tracePt t="89966" x="4070350" y="5651500"/>
          <p14:tracePt t="89983" x="4070350" y="5657850"/>
          <p14:tracePt t="90043" x="4070350" y="5664200"/>
          <p14:tracePt t="90131" x="4076700" y="5683250"/>
          <p14:tracePt t="90139" x="4114800" y="5708650"/>
          <p14:tracePt t="90149" x="4140200" y="5721350"/>
          <p14:tracePt t="90166" x="4241800" y="5753100"/>
          <p14:tracePt t="90183" x="4375150" y="5784850"/>
          <p14:tracePt t="90199" x="4552950" y="5835650"/>
          <p14:tracePt t="90216" x="4673600" y="5867400"/>
          <p14:tracePt t="90233" x="4743450" y="5867400"/>
          <p14:tracePt t="90249" x="4800600" y="5873750"/>
          <p14:tracePt t="90266" x="4826000" y="5873750"/>
          <p14:tracePt t="90283" x="4902200" y="5892800"/>
          <p14:tracePt t="90299" x="5003800" y="5892800"/>
          <p14:tracePt t="90316" x="5130800" y="5892800"/>
          <p14:tracePt t="90333" x="5245100" y="5892800"/>
          <p14:tracePt t="90349" x="5327650" y="5886450"/>
          <p14:tracePt t="90366" x="5391150" y="5880100"/>
          <p14:tracePt t="90383" x="5410200" y="5867400"/>
          <p14:tracePt t="90399" x="5429250" y="5854700"/>
          <p14:tracePt t="90416" x="5467350" y="5829300"/>
          <p14:tracePt t="90433" x="5518150" y="5759450"/>
          <p14:tracePt t="90450" x="5594350" y="5676900"/>
          <p14:tracePt t="90466" x="5664200" y="5600700"/>
          <p14:tracePt t="90483" x="5797550" y="5492750"/>
          <p14:tracePt t="90499" x="5835650" y="5454650"/>
          <p14:tracePt t="90516" x="5880100" y="5410200"/>
          <p14:tracePt t="90533" x="5911850" y="5365750"/>
          <p14:tracePt t="90549" x="5937250" y="5308600"/>
          <p14:tracePt t="90566" x="5943600" y="5238750"/>
          <p14:tracePt t="90583" x="5949950" y="5181600"/>
          <p14:tracePt t="90599" x="5949950" y="5149850"/>
          <p14:tracePt t="90616" x="5962650" y="5130800"/>
          <p14:tracePt t="90633" x="5969000" y="5105400"/>
          <p14:tracePt t="90649" x="5969000" y="5048250"/>
          <p14:tracePt t="90666" x="5975350" y="4997450"/>
          <p14:tracePt t="90683" x="5988050" y="4927600"/>
          <p14:tracePt t="90699" x="5988050" y="4914900"/>
          <p14:tracePt t="90716" x="5988050" y="4908550"/>
          <p14:tracePt t="91443" x="5994400" y="4908550"/>
          <p14:tracePt t="92507" x="0" y="0"/>
        </p14:tracePtLst>
        <p14:tracePtLst>
          <p14:tracePt t="93435" x="5264150" y="2806700"/>
          <p14:tracePt t="93571" x="5264150" y="2794000"/>
          <p14:tracePt t="93580" x="5264150" y="2762250"/>
          <p14:tracePt t="93587" x="5302250" y="2717800"/>
          <p14:tracePt t="93599" x="5334000" y="2660650"/>
          <p14:tracePt t="93616" x="5410200" y="2552700"/>
          <p14:tracePt t="93633" x="5454650" y="2451100"/>
          <p14:tracePt t="93649" x="5473700" y="2400300"/>
          <p14:tracePt t="93666" x="5486400" y="2349500"/>
          <p14:tracePt t="93683" x="5505450" y="2279650"/>
          <p14:tracePt t="93699" x="5511800" y="2241550"/>
          <p14:tracePt t="93716" x="5537200" y="2184400"/>
          <p14:tracePt t="93733" x="5575300" y="2101850"/>
          <p14:tracePt t="93749" x="5600700" y="2025650"/>
          <p14:tracePt t="93766" x="5626100" y="1981200"/>
          <p14:tracePt t="93783" x="5632450" y="1943100"/>
          <p14:tracePt t="93799" x="5638800" y="1911350"/>
          <p14:tracePt t="93816" x="5638800" y="1892300"/>
          <p14:tracePt t="93833" x="5638800" y="1873250"/>
          <p14:tracePt t="93849" x="5638800" y="1860550"/>
          <p14:tracePt t="93866" x="5638800" y="1847850"/>
          <p14:tracePt t="93883" x="5600700" y="1816100"/>
          <p14:tracePt t="93899" x="5575300" y="1809750"/>
          <p14:tracePt t="93916" x="5530850" y="1809750"/>
          <p14:tracePt t="93933" x="5454650" y="1809750"/>
          <p14:tracePt t="93949" x="5327650" y="1809750"/>
          <p14:tracePt t="93966" x="5168900" y="1866900"/>
          <p14:tracePt t="93983" x="5003800" y="1911350"/>
          <p14:tracePt t="93999" x="4838700" y="1968500"/>
          <p14:tracePt t="94016" x="4686300" y="2019300"/>
          <p14:tracePt t="94033" x="4572000" y="2057400"/>
          <p14:tracePt t="94049" x="4489450" y="2095500"/>
          <p14:tracePt t="94066" x="4432300" y="2139950"/>
          <p14:tracePt t="94083" x="4368800" y="2209800"/>
          <p14:tracePt t="94099" x="4343400" y="2254250"/>
          <p14:tracePt t="94116" x="4324350" y="2305050"/>
          <p14:tracePt t="94133" x="4305300" y="2330450"/>
          <p14:tracePt t="94149" x="4279900" y="2374900"/>
          <p14:tracePt t="94166" x="4254500" y="2413000"/>
          <p14:tracePt t="94183" x="4222750" y="2463800"/>
          <p14:tracePt t="94199" x="4203700" y="2514600"/>
          <p14:tracePt t="94216" x="4178300" y="2565400"/>
          <p14:tracePt t="94233" x="4146550" y="2628900"/>
          <p14:tracePt t="94250" x="4114800" y="2698750"/>
          <p14:tracePt t="94251" x="4108450" y="2730500"/>
          <p14:tracePt t="94266" x="4089400" y="2762250"/>
          <p14:tracePt t="94267" x="4083050" y="2800350"/>
          <p14:tracePt t="94283" x="4064000" y="2876550"/>
          <p14:tracePt t="94300" x="4057650" y="2952750"/>
          <p14:tracePt t="94316" x="4051300" y="3022600"/>
          <p14:tracePt t="94333" x="4051300" y="3073400"/>
          <p14:tracePt t="94349" x="4051300" y="3105150"/>
          <p14:tracePt t="94366" x="4051300" y="3124200"/>
          <p14:tracePt t="94383" x="4051300" y="3149600"/>
          <p14:tracePt t="94399" x="4051300" y="3155950"/>
          <p14:tracePt t="94435" x="4051300" y="3187700"/>
          <p14:tracePt t="94443" x="4070350" y="3251200"/>
          <p14:tracePt t="94451" x="4114800" y="3295650"/>
          <p14:tracePt t="94466" x="4133850" y="3321050"/>
          <p14:tracePt t="94483" x="4146550" y="3327400"/>
          <p14:tracePt t="94563" x="4159250" y="3333750"/>
          <p14:tracePt t="94571" x="4267200" y="3333750"/>
          <p14:tracePt t="94579" x="4425950" y="3333750"/>
          <p14:tracePt t="94587" x="4508500" y="3333750"/>
          <p14:tracePt t="94599" x="4533900" y="3333750"/>
          <p14:tracePt t="94616" x="4552950" y="3333750"/>
          <p14:tracePt t="94633" x="4616450" y="3308350"/>
          <p14:tracePt t="94649" x="4711700" y="3276600"/>
          <p14:tracePt t="94666" x="4819650" y="3225800"/>
          <p14:tracePt t="94683" x="4965700" y="3143250"/>
          <p14:tracePt t="94699" x="5086350" y="3048000"/>
          <p14:tracePt t="94716" x="5226050" y="2959100"/>
          <p14:tracePt t="94733" x="5372100" y="2863850"/>
          <p14:tracePt t="94749" x="5499100" y="2774950"/>
          <p14:tracePt t="94766" x="5588000" y="2686050"/>
          <p14:tracePt t="94783" x="5638800" y="2597150"/>
          <p14:tracePt t="94799" x="5657850" y="2540000"/>
          <p14:tracePt t="94816" x="5670550" y="2489200"/>
          <p14:tracePt t="94833" x="5702300" y="2438400"/>
          <p14:tracePt t="94850" x="5721350" y="2368550"/>
          <p14:tracePt t="94866" x="5746750" y="2292350"/>
          <p14:tracePt t="94867" x="5759450" y="2241550"/>
          <p14:tracePt t="94883" x="5778500" y="2165350"/>
          <p14:tracePt t="94899" x="5784850" y="2120900"/>
          <p14:tracePt t="94916" x="5791200" y="2089150"/>
          <p14:tracePt t="94933" x="5791200" y="2076450"/>
          <p14:tracePt t="94949" x="5778500" y="2038350"/>
          <p14:tracePt t="94966" x="5759450" y="1987550"/>
          <p14:tracePt t="94983" x="5727700" y="1949450"/>
          <p14:tracePt t="94999" x="5702300" y="1930400"/>
          <p14:tracePt t="95017" x="5651500" y="1917700"/>
          <p14:tracePt t="95033" x="5537200" y="1917700"/>
          <p14:tracePt t="95050" x="5378450" y="1917700"/>
          <p14:tracePt t="95066" x="5200650" y="1924050"/>
          <p14:tracePt t="95067" x="5118100" y="1936750"/>
          <p14:tracePt t="95083" x="4959350" y="1987550"/>
          <p14:tracePt t="95100" x="4851400" y="2038350"/>
          <p14:tracePt t="95116" x="4775200" y="2082800"/>
          <p14:tracePt t="95133" x="4711700" y="2127250"/>
          <p14:tracePt t="95150" x="4679950" y="2165350"/>
          <p14:tracePt t="95166" x="4635500" y="2209800"/>
          <p14:tracePt t="95183" x="4616450" y="2254250"/>
          <p14:tracePt t="95199" x="4597400" y="2292350"/>
          <p14:tracePt t="95216" x="4591050" y="2349500"/>
          <p14:tracePt t="95233" x="4559300" y="2406650"/>
          <p14:tracePt t="95250" x="4527550" y="2482850"/>
          <p14:tracePt t="95266" x="4489450" y="2571750"/>
          <p14:tracePt t="95267" x="4470400" y="2622550"/>
          <p14:tracePt t="95283" x="4445000" y="2724150"/>
          <p14:tracePt t="95300" x="4406900" y="2813050"/>
          <p14:tracePt t="95316" x="4375150" y="2889250"/>
          <p14:tracePt t="95333" x="4362450" y="2927350"/>
          <p14:tracePt t="95349" x="4356100" y="2946400"/>
          <p14:tracePt t="95451" x="0" y="0"/>
        </p14:tracePtLst>
        <p14:tracePtLst>
          <p14:tracePt t="96108" x="4648200" y="2984500"/>
          <p14:tracePt t="96148" x="4673600" y="2990850"/>
          <p14:tracePt t="96155" x="4692650" y="2997200"/>
          <p14:tracePt t="96166" x="4699000" y="3003550"/>
          <p14:tracePt t="96183" x="4718050" y="3009900"/>
          <p14:tracePt t="96199" x="4730750" y="3009900"/>
          <p14:tracePt t="96216" x="4737100" y="3009900"/>
          <p14:tracePt t="96243" x="4743450" y="3009900"/>
          <p14:tracePt t="96251" x="4756150" y="3009900"/>
          <p14:tracePt t="96266" x="4775200" y="3009900"/>
          <p14:tracePt t="96283" x="4864100" y="2990850"/>
          <p14:tracePt t="96300" x="4940300" y="2952750"/>
          <p14:tracePt t="96316" x="5035550" y="2908300"/>
          <p14:tracePt t="96333" x="5118100" y="2870200"/>
          <p14:tracePt t="96349" x="5168900" y="2844800"/>
          <p14:tracePt t="96366" x="5213350" y="2813050"/>
          <p14:tracePt t="96383" x="5245100" y="2781300"/>
          <p14:tracePt t="96400" x="5302250" y="2711450"/>
          <p14:tracePt t="96416" x="5365750" y="2635250"/>
          <p14:tracePt t="96433" x="5441950" y="2533650"/>
          <p14:tracePt t="96450" x="5537200" y="2444750"/>
          <p14:tracePt t="96451" x="5607050" y="2400300"/>
          <p14:tracePt t="96466" x="5670550" y="2355850"/>
          <p14:tracePt t="96483" x="5765800" y="2298700"/>
          <p14:tracePt t="96499" x="5797550" y="2273300"/>
          <p14:tracePt t="96516" x="5810250" y="2254250"/>
          <p14:tracePt t="96533" x="5810250" y="2222500"/>
          <p14:tracePt t="96549" x="5810250" y="2178050"/>
          <p14:tracePt t="96566" x="5810250" y="2152650"/>
          <p14:tracePt t="96583" x="5810250" y="2139950"/>
          <p14:tracePt t="96599" x="5810250" y="2120900"/>
          <p14:tracePt t="96616" x="5810250" y="2108200"/>
          <p14:tracePt t="96633" x="5803900" y="2082800"/>
          <p14:tracePt t="96649" x="5791200" y="2057400"/>
          <p14:tracePt t="96666" x="5753100" y="2025650"/>
          <p14:tracePt t="96683" x="5670550" y="2006600"/>
          <p14:tracePt t="96699" x="5600700" y="2006600"/>
          <p14:tracePt t="96716" x="5492750" y="2006600"/>
          <p14:tracePt t="96733" x="5346700" y="2019300"/>
          <p14:tracePt t="96749" x="5168900" y="2057400"/>
          <p14:tracePt t="96766" x="4959350" y="2114550"/>
          <p14:tracePt t="96783" x="4730750" y="2190750"/>
          <p14:tracePt t="96800" x="4552950" y="2260600"/>
          <p14:tracePt t="96816" x="4425950" y="2324100"/>
          <p14:tracePt t="96833" x="4349750" y="2374900"/>
          <p14:tracePt t="96849" x="4292600" y="2406650"/>
          <p14:tracePt t="96866" x="4273550" y="2432050"/>
          <p14:tracePt t="96883" x="4222750" y="2501900"/>
          <p14:tracePt t="96900" x="4197350" y="2571750"/>
          <p14:tracePt t="96916" x="4184650" y="2609850"/>
          <p14:tracePt t="96933" x="4159250" y="2654300"/>
          <p14:tracePt t="96950" x="4146550" y="2692400"/>
          <p14:tracePt t="96966" x="4140200" y="2736850"/>
          <p14:tracePt t="96983" x="4133850" y="2794000"/>
          <p14:tracePt t="96999" x="4133850" y="2844800"/>
          <p14:tracePt t="97016" x="4133850" y="2901950"/>
          <p14:tracePt t="97033" x="4133850" y="2927350"/>
          <p14:tracePt t="97050" x="4133850" y="2952750"/>
          <p14:tracePt t="97066" x="4133850" y="2971800"/>
          <p14:tracePt t="97083" x="4140200" y="3009900"/>
          <p14:tracePt t="97100" x="4146550" y="3035300"/>
          <p14:tracePt t="97116" x="4152900" y="3067050"/>
          <p14:tracePt t="97133" x="4165600" y="3079750"/>
          <p14:tracePt t="97149" x="4171950" y="3098800"/>
          <p14:tracePt t="97166" x="4197350" y="3124200"/>
          <p14:tracePt t="97183" x="4235450" y="3155950"/>
          <p14:tracePt t="97199" x="4286250" y="3194050"/>
          <p14:tracePt t="97216" x="4362450" y="3244850"/>
          <p14:tracePt t="97233" x="4425950" y="3270250"/>
          <p14:tracePt t="97249" x="4502150" y="3282950"/>
          <p14:tracePt t="97266" x="4572000" y="3295650"/>
          <p14:tracePt t="97283" x="4699000" y="3302000"/>
          <p14:tracePt t="97300" x="4819650" y="3302000"/>
          <p14:tracePt t="97316" x="4959350" y="3282950"/>
          <p14:tracePt t="97333" x="5105400" y="3251200"/>
          <p14:tracePt t="97349" x="5232400" y="3206750"/>
          <p14:tracePt t="97366" x="5340350" y="3155950"/>
          <p14:tracePt t="97383" x="5429250" y="3092450"/>
          <p14:tracePt t="97400" x="5537200" y="3016250"/>
          <p14:tracePt t="97416" x="5626100" y="2921000"/>
          <p14:tracePt t="97433" x="5715000" y="2787650"/>
          <p14:tracePt t="97449" x="5778500" y="2654300"/>
          <p14:tracePt t="97451" x="5816600" y="2597150"/>
          <p14:tracePt t="97466" x="5829300" y="2546350"/>
          <p14:tracePt t="97483" x="5861050" y="2444750"/>
          <p14:tracePt t="97499" x="5880100" y="2393950"/>
          <p14:tracePt t="97516" x="5886450" y="2330450"/>
          <p14:tracePt t="97533" x="5886450" y="2260600"/>
          <p14:tracePt t="97549" x="5880100" y="2190750"/>
          <p14:tracePt t="97566" x="5861050" y="2133600"/>
          <p14:tracePt t="97583" x="5842000" y="2089150"/>
          <p14:tracePt t="97600" x="5810250" y="2051050"/>
          <p14:tracePt t="97616" x="5759450" y="2000250"/>
          <p14:tracePt t="97633" x="5702300" y="1962150"/>
          <p14:tracePt t="97649" x="5619750" y="1930400"/>
          <p14:tracePt t="97651" x="5575300" y="1930400"/>
          <p14:tracePt t="97666" x="5518150" y="1930400"/>
          <p14:tracePt t="97683" x="5314950" y="1930400"/>
          <p14:tracePt t="97700" x="5149850" y="1930400"/>
          <p14:tracePt t="97716" x="4953000" y="1962150"/>
          <p14:tracePt t="97733" x="4737100" y="2006600"/>
          <p14:tracePt t="97749" x="4597400" y="2051050"/>
          <p14:tracePt t="97766" x="4483100" y="2108200"/>
          <p14:tracePt t="97783" x="4419600" y="2152650"/>
          <p14:tracePt t="97800" x="4406900" y="2165350"/>
          <p14:tracePt t="97884" x="0" y="0"/>
        </p14:tracePtLst>
        <p14:tracePtLst>
          <p14:tracePt t="98916" x="5429250" y="2139950"/>
          <p14:tracePt t="99036" x="5410200" y="2139950"/>
          <p14:tracePt t="99044" x="5384800" y="2152650"/>
          <p14:tracePt t="99052" x="5346700" y="2178050"/>
          <p14:tracePt t="99066" x="5302250" y="2184400"/>
          <p14:tracePt t="99083" x="5156200" y="2247900"/>
          <p14:tracePt t="99100" x="5041900" y="2305050"/>
          <p14:tracePt t="99116" x="4940300" y="2336800"/>
          <p14:tracePt t="99133" x="4857750" y="2374900"/>
          <p14:tracePt t="99150" x="4787900" y="2406650"/>
          <p14:tracePt t="99166" x="4718050" y="2444750"/>
          <p14:tracePt t="99183" x="4654550" y="2476500"/>
          <p14:tracePt t="99199" x="4559300" y="2533650"/>
          <p14:tracePt t="99216" x="4483100" y="2565400"/>
          <p14:tracePt t="99233" x="4413250" y="2609850"/>
          <p14:tracePt t="99249" x="4356100" y="2647950"/>
          <p14:tracePt t="99266" x="4311650" y="2686050"/>
          <p14:tracePt t="99268" x="4279900" y="2705100"/>
          <p14:tracePt t="99283" x="4248150" y="2736850"/>
          <p14:tracePt t="99299" x="4203700" y="2768600"/>
          <p14:tracePt t="99316" x="4171950" y="2813050"/>
          <p14:tracePt t="99333" x="4152900" y="2857500"/>
          <p14:tracePt t="99349" x="4127500" y="2914650"/>
          <p14:tracePt t="99366" x="4121150" y="2952750"/>
          <p14:tracePt t="99383" x="4102100" y="2997200"/>
          <p14:tracePt t="99400" x="4095750" y="3028950"/>
          <p14:tracePt t="99416" x="4095750" y="3048000"/>
          <p14:tracePt t="99433" x="4095750" y="3067050"/>
          <p14:tracePt t="99450" x="4095750" y="3079750"/>
          <p14:tracePt t="99466" x="4095750" y="3092450"/>
          <p14:tracePt t="99468" x="4095750" y="3105150"/>
          <p14:tracePt t="99483" x="4095750" y="3130550"/>
          <p14:tracePt t="99499" x="4114800" y="3162300"/>
          <p14:tracePt t="99516" x="4140200" y="3206750"/>
          <p14:tracePt t="99533" x="4178300" y="3244850"/>
          <p14:tracePt t="99550" x="4241800" y="3270250"/>
          <p14:tracePt t="99566" x="4305300" y="3289300"/>
          <p14:tracePt t="99583" x="4387850" y="3295650"/>
          <p14:tracePt t="99599" x="4489450" y="3295650"/>
          <p14:tracePt t="99616" x="4616450" y="3251200"/>
          <p14:tracePt t="99633" x="4775200" y="3175000"/>
          <p14:tracePt t="99650" x="4940300" y="3105150"/>
          <p14:tracePt t="99666" x="5054600" y="3060700"/>
          <p14:tracePt t="99668" x="5092700" y="3035300"/>
          <p14:tracePt t="99684" x="5175250" y="3003550"/>
          <p14:tracePt t="99699" x="5232400" y="2965450"/>
          <p14:tracePt t="99717" x="5302250" y="2908300"/>
          <p14:tracePt t="99733" x="5378450" y="2838450"/>
          <p14:tracePt t="99750" x="5473700" y="2743200"/>
          <p14:tracePt t="99766" x="5588000" y="2660650"/>
          <p14:tracePt t="99784" x="5676900" y="2609850"/>
          <p14:tracePt t="99800" x="5715000" y="2571750"/>
          <p14:tracePt t="99816" x="5734050" y="2540000"/>
          <p14:tracePt t="99833" x="5753100" y="2514600"/>
          <p14:tracePt t="99849" x="5772150" y="2482850"/>
          <p14:tracePt t="99866" x="5797550" y="2444750"/>
          <p14:tracePt t="99883" x="5810250" y="2387600"/>
          <p14:tracePt t="99899" x="5810250" y="2362200"/>
          <p14:tracePt t="99916" x="5810250" y="2336800"/>
          <p14:tracePt t="99933" x="5810250" y="2324100"/>
          <p14:tracePt t="99949" x="5810250" y="2305050"/>
          <p14:tracePt t="99966" x="5810250" y="2273300"/>
          <p14:tracePt t="99983" x="5810250" y="2247900"/>
          <p14:tracePt t="99999" x="5784850" y="2228850"/>
          <p14:tracePt t="100016" x="5753100" y="2216150"/>
          <p14:tracePt t="100033" x="5683250" y="2197100"/>
          <p14:tracePt t="100049" x="5588000" y="2184400"/>
          <p14:tracePt t="100066" x="5454650" y="2165350"/>
          <p14:tracePt t="100083" x="5232400" y="2165350"/>
          <p14:tracePt t="100099" x="5118100" y="2165350"/>
          <p14:tracePt t="100116" x="5003800" y="2165350"/>
          <p14:tracePt t="100133" x="4908550" y="2165350"/>
          <p14:tracePt t="100150" x="4845050" y="2165350"/>
          <p14:tracePt t="100166" x="4737100" y="2178050"/>
          <p14:tracePt t="100183" x="4648200" y="2216150"/>
          <p14:tracePt t="100199" x="4533900" y="2279650"/>
          <p14:tracePt t="100216" x="4438650" y="2330450"/>
          <p14:tracePt t="100233" x="4356100" y="2381250"/>
          <p14:tracePt t="100250" x="4279900" y="2425700"/>
          <p14:tracePt t="100266" x="4203700" y="2470150"/>
          <p14:tracePt t="100283" x="4095750" y="2533650"/>
          <p14:tracePt t="100299" x="4044950" y="2578100"/>
          <p14:tracePt t="100316" x="3994150" y="2609850"/>
          <p14:tracePt t="100333" x="3968750" y="2635250"/>
          <p14:tracePt t="100349" x="3956050" y="2647950"/>
          <p14:tracePt t="100366" x="3943350" y="2660650"/>
          <p14:tracePt t="100387" x="3937000" y="2667000"/>
          <p14:tracePt t="100507" x="0" y="0"/>
        </p14:tracePtLst>
        <p14:tracePtLst>
          <p14:tracePt t="111324" x="5721350" y="4914900"/>
          <p14:tracePt t="111331" x="5721350" y="4908550"/>
          <p14:tracePt t="111339" x="5721350" y="4902200"/>
          <p14:tracePt t="111349" x="5721350" y="4889500"/>
          <p14:tracePt t="111366" x="5721350" y="4870450"/>
          <p14:tracePt t="111383" x="5721350" y="4851400"/>
          <p14:tracePt t="111399" x="5721350" y="4845050"/>
          <p14:tracePt t="111416" x="5695950" y="4826000"/>
          <p14:tracePt t="111433" x="5607050" y="4826000"/>
          <p14:tracePt t="111449" x="5492750" y="4819650"/>
          <p14:tracePt t="111466" x="5359400" y="4819650"/>
          <p14:tracePt t="111467" x="5308600" y="4819650"/>
          <p14:tracePt t="111483" x="5213350" y="4819650"/>
          <p14:tracePt t="111500" x="5149850" y="4838700"/>
          <p14:tracePt t="111516" x="5111750" y="4857750"/>
          <p14:tracePt t="111533" x="5080000" y="4864100"/>
          <p14:tracePt t="111549" x="5067300" y="4876800"/>
          <p14:tracePt t="111566" x="5060950" y="4889500"/>
          <p14:tracePt t="111583" x="5022850" y="4927600"/>
          <p14:tracePt t="111600" x="4984750" y="4959350"/>
          <p14:tracePt t="111616" x="4953000" y="4984750"/>
          <p14:tracePt t="111633" x="4927600" y="5016500"/>
          <p14:tracePt t="111649" x="4895850" y="5048250"/>
          <p14:tracePt t="111666" x="4876800" y="5073650"/>
          <p14:tracePt t="111667" x="4857750" y="5099050"/>
          <p14:tracePt t="111683" x="4845050" y="5118100"/>
          <p14:tracePt t="111699" x="4826000" y="5149850"/>
          <p14:tracePt t="111716" x="4819650" y="5175250"/>
          <p14:tracePt t="111733" x="4813300" y="5226050"/>
          <p14:tracePt t="111749" x="4806950" y="5270500"/>
          <p14:tracePt t="111766" x="4806950" y="5308600"/>
          <p14:tracePt t="111783" x="4813300" y="5346700"/>
          <p14:tracePt t="111800" x="4838700" y="5372100"/>
          <p14:tracePt t="111816" x="4864100" y="5397500"/>
          <p14:tracePt t="111833" x="4876800" y="5397500"/>
          <p14:tracePt t="111850" x="4889500" y="5403850"/>
          <p14:tracePt t="111866" x="4908550" y="5422900"/>
          <p14:tracePt t="111867" x="4927600" y="5441950"/>
          <p14:tracePt t="111883" x="4959350" y="5473700"/>
          <p14:tracePt t="111900" x="5016500" y="5511800"/>
          <p14:tracePt t="111916" x="5048250" y="5543550"/>
          <p14:tracePt t="111933" x="5111750" y="5568950"/>
          <p14:tracePt t="111949" x="5207000" y="5588000"/>
          <p14:tracePt t="111966" x="5321300" y="5594350"/>
          <p14:tracePt t="111983" x="5441950" y="5594350"/>
          <p14:tracePt t="112000" x="5549900" y="5594350"/>
          <p14:tracePt t="112016" x="5645150" y="5594350"/>
          <p14:tracePt t="112033" x="5740400" y="5594350"/>
          <p14:tracePt t="112050" x="5835650" y="5562600"/>
          <p14:tracePt t="112066" x="5969000" y="5511800"/>
          <p14:tracePt t="112067" x="6038850" y="5480050"/>
          <p14:tracePt t="112083" x="6178550" y="5403850"/>
          <p14:tracePt t="112099" x="6280150" y="5314950"/>
          <p14:tracePt t="112116" x="6350000" y="5200650"/>
          <p14:tracePt t="112133" x="6362700" y="5073650"/>
          <p14:tracePt t="112149" x="6362700" y="5016500"/>
          <p14:tracePt t="112166" x="6362700" y="4984750"/>
          <p14:tracePt t="112183" x="6356350" y="4953000"/>
          <p14:tracePt t="112199" x="6343650" y="4927600"/>
          <p14:tracePt t="112216" x="6305550" y="4889500"/>
          <p14:tracePt t="112233" x="6216650" y="4826000"/>
          <p14:tracePt t="112249" x="6108700" y="4781550"/>
          <p14:tracePt t="112266" x="5988050" y="4749800"/>
          <p14:tracePt t="112267" x="5911850" y="4724400"/>
          <p14:tracePt t="112283" x="5784850" y="4711700"/>
          <p14:tracePt t="112299" x="5657850" y="4699000"/>
          <p14:tracePt t="112316" x="5518150" y="4699000"/>
          <p14:tracePt t="112333" x="5378450" y="4699000"/>
          <p14:tracePt t="112349" x="5213350" y="4737100"/>
          <p14:tracePt t="112366" x="5067300" y="4768850"/>
          <p14:tracePt t="112383" x="4946650" y="4819650"/>
          <p14:tracePt t="112399" x="4857750" y="4870450"/>
          <p14:tracePt t="112416" x="4768850" y="4914900"/>
          <p14:tracePt t="112433" x="4699000" y="4965700"/>
          <p14:tracePt t="112450" x="4673600" y="5010150"/>
          <p14:tracePt t="112466" x="4648200" y="5054600"/>
          <p14:tracePt t="112467" x="4648200" y="5073650"/>
          <p14:tracePt t="112483" x="4629150" y="5118100"/>
          <p14:tracePt t="112499" x="4622800" y="5143500"/>
          <p14:tracePt t="112516" x="4622800" y="5175250"/>
          <p14:tracePt t="112533" x="4622800" y="5245100"/>
          <p14:tracePt t="112549" x="4622800" y="5321300"/>
          <p14:tracePt t="112566" x="4622800" y="5410200"/>
          <p14:tracePt t="112583" x="4622800" y="5461000"/>
          <p14:tracePt t="112599" x="4629150" y="5505450"/>
          <p14:tracePt t="112616" x="4635500" y="5537200"/>
          <p14:tracePt t="112633" x="4654550" y="5568950"/>
          <p14:tracePt t="112649" x="4673600" y="5613400"/>
          <p14:tracePt t="112666" x="4705350" y="5657850"/>
          <p14:tracePt t="112667" x="4718050" y="5683250"/>
          <p14:tracePt t="112683" x="4756150" y="5727700"/>
          <p14:tracePt t="112700" x="4794250" y="5759450"/>
          <p14:tracePt t="112716" x="4851400" y="5791200"/>
          <p14:tracePt t="112733" x="4953000" y="5810250"/>
          <p14:tracePt t="112749" x="5092700" y="5816600"/>
          <p14:tracePt t="112766" x="5270500" y="5816600"/>
          <p14:tracePt t="112783" x="5435600" y="5816600"/>
          <p14:tracePt t="112800" x="5607050" y="5810250"/>
          <p14:tracePt t="112816" x="5753100" y="5759450"/>
          <p14:tracePt t="112833" x="5829300" y="5727700"/>
          <p14:tracePt t="112849" x="5899150" y="5683250"/>
          <p14:tracePt t="112866" x="5943600" y="5626100"/>
          <p14:tracePt t="112867" x="5969000" y="5588000"/>
          <p14:tracePt t="112883" x="6019800" y="5511800"/>
          <p14:tracePt t="112900" x="6057900" y="5448300"/>
          <p14:tracePt t="112916" x="6064250" y="5429250"/>
          <p14:tracePt t="112933" x="6064250" y="5403850"/>
          <p14:tracePt t="112950" x="6064250" y="5365750"/>
          <p14:tracePt t="112966" x="6064250" y="5327650"/>
          <p14:tracePt t="112984" x="6057900" y="5289550"/>
          <p14:tracePt t="112999" x="6045200" y="5257800"/>
          <p14:tracePt t="113016" x="6007100" y="5200650"/>
          <p14:tracePt t="113033" x="5930900" y="5143500"/>
          <p14:tracePt t="113050" x="5829300" y="5099050"/>
          <p14:tracePt t="113066" x="5727700" y="5067300"/>
          <p14:tracePt t="113083" x="5556250" y="5048250"/>
          <p14:tracePt t="113099" x="5435600" y="5041900"/>
          <p14:tracePt t="113116" x="5314950" y="5041900"/>
          <p14:tracePt t="113133" x="5200650" y="5041900"/>
          <p14:tracePt t="113150" x="5080000" y="5041900"/>
          <p14:tracePt t="113166" x="4984750" y="5067300"/>
          <p14:tracePt t="113183" x="4895850" y="5118100"/>
          <p14:tracePt t="113199" x="4832350" y="5162550"/>
          <p14:tracePt t="113216" x="4768850" y="5219700"/>
          <p14:tracePt t="113233" x="4711700" y="5264150"/>
          <p14:tracePt t="113250" x="4692650" y="5289550"/>
          <p14:tracePt t="113266" x="4673600" y="5314950"/>
          <p14:tracePt t="113283" x="4673600" y="5321300"/>
          <p14:tracePt t="113459" x="0" y="0"/>
        </p14:tracePtLst>
        <p14:tracePtLst>
          <p14:tracePt t="115876" x="4508500" y="3016250"/>
          <p14:tracePt t="116028" x="4521200" y="3016250"/>
          <p14:tracePt t="116037" x="4527550" y="3016250"/>
          <p14:tracePt t="116050" x="4546600" y="3016250"/>
          <p14:tracePt t="116066" x="4597400" y="3022600"/>
          <p14:tracePt t="116083" x="4667250" y="3028950"/>
          <p14:tracePt t="116099" x="4705350" y="3028950"/>
          <p14:tracePt t="116116" x="4749800" y="3028950"/>
          <p14:tracePt t="116133" x="4800600" y="3028950"/>
          <p14:tracePt t="116149" x="4838700" y="3028950"/>
          <p14:tracePt t="116166" x="4864100" y="3028950"/>
          <p14:tracePt t="116183" x="4870450" y="3022600"/>
          <p14:tracePt t="116199" x="4902200" y="3022600"/>
          <p14:tracePt t="116217" x="4933950" y="3003550"/>
          <p14:tracePt t="116233" x="4953000" y="2997200"/>
          <p14:tracePt t="116250" x="4991100" y="2978150"/>
          <p14:tracePt t="116251" x="5010150" y="2978150"/>
          <p14:tracePt t="116267" x="5022850" y="2971800"/>
          <p14:tracePt t="116283" x="5060950" y="2952750"/>
          <p14:tracePt t="116300" x="5111750" y="2927350"/>
          <p14:tracePt t="116316" x="5162550" y="2895600"/>
          <p14:tracePt t="116333" x="5219700" y="2857500"/>
          <p14:tracePt t="116349" x="5264150" y="2825750"/>
          <p14:tracePt t="116367" x="5302250" y="2800350"/>
          <p14:tracePt t="116383" x="5340350" y="2774950"/>
          <p14:tracePt t="116400" x="5384800" y="2755900"/>
          <p14:tracePt t="116416" x="5429250" y="2730500"/>
          <p14:tracePt t="116433" x="5499100" y="2679700"/>
          <p14:tracePt t="116450" x="5581650" y="2603500"/>
          <p14:tracePt t="116466" x="5632450" y="2552700"/>
          <p14:tracePt t="116483" x="5689600" y="2457450"/>
          <p14:tracePt t="116500" x="5721350" y="2387600"/>
          <p14:tracePt t="116516" x="5753100" y="2311400"/>
          <p14:tracePt t="116533" x="5778500" y="2286000"/>
          <p14:tracePt t="116550" x="5778500" y="2266950"/>
          <p14:tracePt t="116659" x="5753100" y="2260600"/>
          <p14:tracePt t="116668" x="5702300" y="2260600"/>
          <p14:tracePt t="116675" x="5626100" y="2260600"/>
          <p14:tracePt t="116683" x="5549900" y="2260600"/>
          <p14:tracePt t="116699" x="5346700" y="2266950"/>
          <p14:tracePt t="116716" x="5105400" y="2266950"/>
          <p14:tracePt t="116733" x="4908550" y="2266950"/>
          <p14:tracePt t="116749" x="4787900" y="2266950"/>
          <p14:tracePt t="116766" x="4711700" y="2273300"/>
          <p14:tracePt t="116783" x="4667250" y="2298700"/>
          <p14:tracePt t="116799" x="4629150" y="2298700"/>
          <p14:tracePt t="116816" x="4597400" y="2324100"/>
          <p14:tracePt t="116833" x="4552950" y="2343150"/>
          <p14:tracePt t="116850" x="4495800" y="2374900"/>
          <p14:tracePt t="116866" x="4457700" y="2393950"/>
          <p14:tracePt t="116883" x="4419600" y="2413000"/>
          <p14:tracePt t="116899" x="4400550" y="2425700"/>
          <p14:tracePt t="116916" x="4362450" y="2444750"/>
          <p14:tracePt t="116933" x="4324350" y="2470150"/>
          <p14:tracePt t="116950" x="4279900" y="2501900"/>
          <p14:tracePt t="116966" x="4254500" y="2527300"/>
          <p14:tracePt t="116983" x="4241800" y="2546350"/>
          <p14:tracePt t="117000" x="4235450" y="2559050"/>
          <p14:tracePt t="117016" x="4222750" y="2571750"/>
          <p14:tracePt t="117033" x="4222750" y="2597150"/>
          <p14:tracePt t="117050" x="4210050" y="2628900"/>
          <p14:tracePt t="117051" x="4203700" y="2647950"/>
          <p14:tracePt t="117066" x="4197350" y="2679700"/>
          <p14:tracePt t="117083" x="4184650" y="2711450"/>
          <p14:tracePt t="117099" x="4178300" y="2736850"/>
          <p14:tracePt t="117116" x="4171950" y="2755900"/>
          <p14:tracePt t="117133" x="4165600" y="2787650"/>
          <p14:tracePt t="117150" x="4159250" y="2825750"/>
          <p14:tracePt t="117166" x="4152900" y="2851150"/>
          <p14:tracePt t="117183" x="4152900" y="2876550"/>
          <p14:tracePt t="117199" x="4152900" y="2882900"/>
          <p14:tracePt t="117444" x="4152900" y="2895600"/>
          <p14:tracePt t="117454" x="4171950" y="2895600"/>
          <p14:tracePt t="117466" x="4197350" y="2908300"/>
          <p14:tracePt t="117483" x="4279900" y="2908300"/>
          <p14:tracePt t="117499" x="4324350" y="2908300"/>
          <p14:tracePt t="117516" x="4362450" y="2889250"/>
          <p14:tracePt t="117533" x="4375150" y="2889250"/>
          <p14:tracePt t="117550" x="4375150" y="2882900"/>
          <p14:tracePt t="118060" x="4381500" y="2882900"/>
          <p14:tracePt t="118068" x="4425950" y="2889250"/>
          <p14:tracePt t="118076" x="4432300" y="2889250"/>
          <p14:tracePt t="118083" x="4438650" y="2895600"/>
          <p14:tracePt t="118100" x="4451350" y="2895600"/>
          <p14:tracePt t="118116" x="4464050" y="2908300"/>
          <p14:tracePt t="118133" x="4476750" y="2914650"/>
          <p14:tracePt t="118149" x="4483100" y="2921000"/>
          <p14:tracePt t="118166" x="4495800" y="2921000"/>
          <p14:tracePt t="11852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48679"/>
            <a:ext cx="5040560" cy="563356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78"/>
    </mc:Choice>
    <mc:Fallback xmlns="">
      <p:transition spd="slow" advTm="6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93" x="3708400" y="1663700"/>
          <p14:tracePt t="6725" x="3695700" y="1657350"/>
          <p14:tracePt t="6732" x="3683000" y="1657350"/>
          <p14:tracePt t="6740" x="3651250" y="1663700"/>
          <p14:tracePt t="6754" x="3638550" y="1676400"/>
          <p14:tracePt t="6770" x="3562350" y="1727200"/>
          <p14:tracePt t="6787" x="3505200" y="1778000"/>
          <p14:tracePt t="6788" x="3473450" y="1803400"/>
          <p14:tracePt t="6804" x="3416300" y="1854200"/>
          <p14:tracePt t="6820" x="3384550" y="1892300"/>
          <p14:tracePt t="6837" x="3359150" y="1930400"/>
          <p14:tracePt t="6854" x="3333750" y="1962150"/>
          <p14:tracePt t="6870" x="3295650" y="1987550"/>
          <p14:tracePt t="6887" x="3276600" y="2012950"/>
          <p14:tracePt t="6904" x="3251200" y="2032000"/>
          <p14:tracePt t="6920" x="3244850" y="2038350"/>
          <p14:tracePt t="6980" x="0" y="0"/>
        </p14:tracePtLst>
        <p14:tracePtLst>
          <p14:tracePt t="7325" x="3098800" y="2520950"/>
          <p14:tracePt t="7332" x="3086100" y="2552700"/>
          <p14:tracePt t="7342" x="3079750" y="2565400"/>
          <p14:tracePt t="7354" x="3073400" y="2578100"/>
          <p14:tracePt t="7370" x="3054350" y="2628900"/>
          <p14:tracePt t="7387" x="3022600" y="2692400"/>
          <p14:tracePt t="7388" x="3003550" y="2736850"/>
          <p14:tracePt t="7404" x="2990850" y="2800350"/>
          <p14:tracePt t="7420" x="2971800" y="2876550"/>
          <p14:tracePt t="7437" x="2959100" y="2946400"/>
          <p14:tracePt t="7454" x="2952750" y="2990850"/>
          <p14:tracePt t="7470" x="2952750" y="3048000"/>
          <p14:tracePt t="7487" x="2952750" y="3086100"/>
          <p14:tracePt t="7504" x="2952750" y="3098800"/>
          <p14:tracePt t="7612" x="2959100" y="3105150"/>
          <p14:tracePt t="7644" x="2965450" y="3105150"/>
          <p14:tracePt t="7652" x="2971800" y="3105150"/>
          <p14:tracePt t="7661" x="2984500" y="3086100"/>
          <p14:tracePt t="7661" x="0" y="0"/>
        </p14:tracePtLst>
        <p14:tracePtLst>
          <p14:tracePt t="7821" x="3321050" y="2178050"/>
          <p14:tracePt t="7828" x="3340100" y="2139950"/>
          <p14:tracePt t="7838" x="3371850" y="2101850"/>
          <p14:tracePt t="7854" x="3409950" y="2057400"/>
          <p14:tracePt t="7871" x="3429000" y="2032000"/>
          <p14:tracePt t="7887" x="3441700" y="2006600"/>
          <p14:tracePt t="7904" x="3454400" y="1993900"/>
          <p14:tracePt t="7920" x="3511550" y="1943100"/>
          <p14:tracePt t="7937" x="3594100" y="1879600"/>
          <p14:tracePt t="7954" x="3670300" y="1816100"/>
          <p14:tracePt t="7970" x="3702050" y="1752600"/>
          <p14:tracePt t="7971" x="0" y="0"/>
        </p14:tracePtLst>
        <p14:tracePtLst>
          <p14:tracePt t="10869" x="4413250" y="1790700"/>
          <p14:tracePt t="10900" x="4406900" y="1790700"/>
          <p14:tracePt t="10908" x="4400550" y="1790700"/>
          <p14:tracePt t="10920" x="4381500" y="1790700"/>
          <p14:tracePt t="10937" x="4349750" y="1790700"/>
          <p14:tracePt t="10954" x="4305300" y="1790700"/>
          <p14:tracePt t="10971" x="4248150" y="1778000"/>
          <p14:tracePt t="10987" x="4197350" y="1765300"/>
          <p14:tracePt t="10988" x="4184650" y="1765300"/>
          <p14:tracePt t="11004" x="4159250" y="1752600"/>
          <p14:tracePt t="11021" x="4140200" y="1746250"/>
          <p14:tracePt t="11044" x="4127500" y="1739900"/>
          <p14:tracePt t="11054" x="4121150" y="1739900"/>
          <p14:tracePt t="11071" x="4089400" y="1720850"/>
          <p14:tracePt t="11087" x="4025900" y="1701800"/>
          <p14:tracePt t="11104" x="3962400" y="1689100"/>
          <p14:tracePt t="11121" x="3905250" y="1670050"/>
          <p14:tracePt t="11137" x="3860800" y="1663700"/>
          <p14:tracePt t="11154" x="3810000" y="1644650"/>
          <p14:tracePt t="11171" x="3759200" y="1619250"/>
          <p14:tracePt t="11172" x="3746500" y="1606550"/>
          <p14:tracePt t="11187" x="3721100" y="1600200"/>
          <p14:tracePt t="11204" x="3657600" y="1562100"/>
          <p14:tracePt t="11220" x="3625850" y="1543050"/>
          <p14:tracePt t="11237" x="3587750" y="1517650"/>
          <p14:tracePt t="11254" x="3568700" y="1498600"/>
          <p14:tracePt t="11270" x="3536950" y="1473200"/>
          <p14:tracePt t="11287" x="3492500" y="1441450"/>
          <p14:tracePt t="11304" x="3435350" y="1397000"/>
          <p14:tracePt t="11321" x="3384550" y="1371600"/>
          <p14:tracePt t="11337" x="3340100" y="1346200"/>
          <p14:tracePt t="11354" x="3302000" y="1327150"/>
          <p14:tracePt t="11371" x="3270250" y="1301750"/>
          <p14:tracePt t="11372" x="3257550" y="1295400"/>
          <p14:tracePt t="11387" x="3244850" y="1282700"/>
          <p14:tracePt t="11388" x="3232150" y="1276350"/>
          <p14:tracePt t="11404" x="3213100" y="1257300"/>
          <p14:tracePt t="11420" x="3200400" y="1250950"/>
          <p14:tracePt t="11437" x="3187700" y="1244600"/>
          <p14:tracePt t="11564" x="3194050" y="1244600"/>
          <p14:tracePt t="11573" x="3232150" y="1263650"/>
          <p14:tracePt t="11581" x="3270250" y="1276350"/>
          <p14:tracePt t="11589" x="3314700" y="1301750"/>
          <p14:tracePt t="11604" x="3448050" y="1358900"/>
          <p14:tracePt t="11621" x="3600450" y="1416050"/>
          <p14:tracePt t="11637" x="3714750" y="1473200"/>
          <p14:tracePt t="11654" x="3784600" y="1504950"/>
          <p14:tracePt t="11670" x="3848100" y="1530350"/>
          <p14:tracePt t="11687" x="3924300" y="1574800"/>
          <p14:tracePt t="11704" x="4006850" y="1619250"/>
          <p14:tracePt t="11720" x="4108450" y="1663700"/>
          <p14:tracePt t="11737" x="4171950" y="1689100"/>
          <p14:tracePt t="11754" x="4222750" y="1714500"/>
          <p14:tracePt t="11771" x="4235450" y="1720850"/>
          <p14:tracePt t="11787" x="4248150" y="1727200"/>
          <p14:tracePt t="11804" x="4311650" y="1765300"/>
          <p14:tracePt t="11820" x="4394200" y="1790700"/>
          <p14:tracePt t="11837" x="4457700" y="1809750"/>
          <p14:tracePt t="11854" x="4476750" y="1816100"/>
          <p14:tracePt t="11924" x="4464050" y="1803400"/>
          <p14:tracePt t="11932" x="4419600" y="1771650"/>
          <p14:tracePt t="11940" x="4381500" y="1739900"/>
          <p14:tracePt t="11954" x="4330700" y="1701800"/>
          <p14:tracePt t="11971" x="4210050" y="1625600"/>
          <p14:tracePt t="11987" x="4095750" y="1568450"/>
          <p14:tracePt t="12004" x="3886200" y="1454150"/>
          <p14:tracePt t="12020" x="3759200" y="1384300"/>
          <p14:tracePt t="12037" x="3644900" y="1320800"/>
          <p14:tracePt t="12054" x="3530600" y="1270000"/>
          <p14:tracePt t="12070" x="3441700" y="1219200"/>
          <p14:tracePt t="12087" x="3359150" y="1174750"/>
          <p14:tracePt t="12104" x="3282950" y="1143000"/>
          <p14:tracePt t="12121" x="3219450" y="1123950"/>
          <p14:tracePt t="12137" x="3155950" y="1111250"/>
          <p14:tracePt t="12154" x="3117850" y="1098550"/>
          <p14:tracePt t="12171" x="3079750" y="1085850"/>
          <p14:tracePt t="12172" x="3067050" y="1085850"/>
          <p14:tracePt t="12187" x="3060700" y="1079500"/>
          <p14:tracePt t="12204" x="3054350" y="1079500"/>
          <p14:tracePt t="12292" x="3060700" y="1079500"/>
          <p14:tracePt t="12300" x="3105150" y="1098550"/>
          <p14:tracePt t="12308" x="3168650" y="1117600"/>
          <p14:tracePt t="12320" x="3238500" y="1155700"/>
          <p14:tracePt t="12337" x="3416300" y="1212850"/>
          <p14:tracePt t="12354" x="3594100" y="1295400"/>
          <p14:tracePt t="12370" x="3746500" y="1358900"/>
          <p14:tracePt t="12372" x="3816350" y="1397000"/>
          <p14:tracePt t="12387" x="3879850" y="1422400"/>
          <p14:tracePt t="12388" x="3943350" y="1466850"/>
          <p14:tracePt t="12404" x="4083050" y="1543050"/>
          <p14:tracePt t="12420" x="4184650" y="1606550"/>
          <p14:tracePt t="12437" x="4267200" y="1651000"/>
          <p14:tracePt t="12454" x="4318000" y="1695450"/>
          <p14:tracePt t="12470" x="4330700" y="1708150"/>
          <p14:tracePt t="12487" x="4330700" y="1727200"/>
          <p14:tracePt t="12504" x="4337050" y="1739900"/>
          <p14:tracePt t="12521" x="4343400" y="1758950"/>
          <p14:tracePt t="12537" x="4349750" y="1758950"/>
          <p14:tracePt t="12612" x="4349750" y="1765300"/>
          <p14:tracePt t="12620" x="4324350" y="1752600"/>
          <p14:tracePt t="12628" x="4292600" y="1727200"/>
          <p14:tracePt t="12637" x="4241800" y="1701800"/>
          <p14:tracePt t="12654" x="4121150" y="1606550"/>
          <p14:tracePt t="12670" x="3962400" y="1511300"/>
          <p14:tracePt t="12687" x="3829050" y="1428750"/>
          <p14:tracePt t="12704" x="3689350" y="1333500"/>
          <p14:tracePt t="12721" x="3562350" y="1250950"/>
          <p14:tracePt t="12737" x="3448050" y="1174750"/>
          <p14:tracePt t="12754" x="3340100" y="1111250"/>
          <p14:tracePt t="12771" x="3289300" y="1085850"/>
          <p14:tracePt t="12787" x="3263900" y="1066800"/>
          <p14:tracePt t="12788" x="3257550" y="1066800"/>
          <p14:tracePt t="12804" x="3251200" y="1066800"/>
          <p14:tracePt t="12908" x="3244850" y="1066800"/>
          <p14:tracePt t="12916" x="3263900" y="1092200"/>
          <p14:tracePt t="12924" x="3302000" y="1123950"/>
          <p14:tracePt t="12937" x="3365500" y="1174750"/>
          <p14:tracePt t="12954" x="3543300" y="1289050"/>
          <p14:tracePt t="12970" x="3810000" y="1447800"/>
          <p14:tracePt t="12987" x="4038600" y="1612900"/>
          <p14:tracePt t="13004" x="4279900" y="1758950"/>
          <p14:tracePt t="13020" x="4394200" y="1847850"/>
          <p14:tracePt t="13037" x="4489450" y="1924050"/>
          <p14:tracePt t="13054" x="4559300" y="1968500"/>
          <p14:tracePt t="13070" x="4591050" y="1993900"/>
          <p14:tracePt t="13087" x="4603750" y="2000250"/>
          <p14:tracePt t="13228" x="4584700" y="2000250"/>
          <p14:tracePt t="13236" x="4546600" y="1968500"/>
          <p14:tracePt t="13244" x="4502150" y="1955800"/>
          <p14:tracePt t="13254" x="4438650" y="1936750"/>
          <p14:tracePt t="13270" x="4324350" y="1892300"/>
          <p14:tracePt t="13287" x="4197350" y="1835150"/>
          <p14:tracePt t="13304" x="4076700" y="1784350"/>
          <p14:tracePt t="13320" x="3949700" y="1727200"/>
          <p14:tracePt t="13337" x="3797300" y="1644650"/>
          <p14:tracePt t="13354" x="3651250" y="1574800"/>
          <p14:tracePt t="13370" x="3536950" y="1524000"/>
          <p14:tracePt t="13387" x="3467100" y="1498600"/>
          <p14:tracePt t="13388" x="3441700" y="1485900"/>
          <p14:tracePt t="13404" x="3397250" y="1466850"/>
          <p14:tracePt t="13420" x="3378200" y="1447800"/>
          <p14:tracePt t="13437" x="3340100" y="1428750"/>
          <p14:tracePt t="13454" x="3308350" y="1409700"/>
          <p14:tracePt t="13471" x="3282950" y="1390650"/>
          <p14:tracePt t="13620" x="3289300" y="1390650"/>
          <p14:tracePt t="13628" x="3333750" y="1390650"/>
          <p14:tracePt t="13637" x="3384550" y="1403350"/>
          <p14:tracePt t="13654" x="3511550" y="1435100"/>
          <p14:tracePt t="13671" x="3695700" y="1504950"/>
          <p14:tracePt t="13687" x="3835400" y="1562100"/>
          <p14:tracePt t="13704" x="3956050" y="1625600"/>
          <p14:tracePt t="13720" x="4076700" y="1689100"/>
          <p14:tracePt t="13737" x="4178300" y="1752600"/>
          <p14:tracePt t="13754" x="4235450" y="1790700"/>
          <p14:tracePt t="13770" x="4286250" y="1835150"/>
          <p14:tracePt t="13787" x="4311650" y="1854200"/>
          <p14:tracePt t="13788" x="4324350" y="1860550"/>
          <p14:tracePt t="13804" x="4324350" y="1866900"/>
          <p14:tracePt t="13893" x="4324350" y="1860550"/>
          <p14:tracePt t="13900" x="4292600" y="1828800"/>
          <p14:tracePt t="13908" x="4254500" y="1797050"/>
          <p14:tracePt t="13921" x="4191000" y="1752600"/>
          <p14:tracePt t="13937" x="4051300" y="1638300"/>
          <p14:tracePt t="13954" x="3905250" y="1517650"/>
          <p14:tracePt t="13956" x="3829050" y="1460500"/>
          <p14:tracePt t="13970" x="3771900" y="1409700"/>
          <p14:tracePt t="13987" x="3683000" y="1320800"/>
          <p14:tracePt t="13988" x="3638550" y="1282700"/>
          <p14:tracePt t="14004" x="3568700" y="1206500"/>
          <p14:tracePt t="14020" x="3530600" y="1168400"/>
          <p14:tracePt t="14037" x="3505200" y="1149350"/>
          <p14:tracePt t="14228" x="3530600" y="1162050"/>
          <p14:tracePt t="14236" x="3543300" y="1174750"/>
          <p14:tracePt t="14244" x="3562350" y="1187450"/>
          <p14:tracePt t="14254" x="3581400" y="1200150"/>
          <p14:tracePt t="14271" x="3600450" y="1219200"/>
          <p14:tracePt t="14287" x="3606800" y="1225550"/>
          <p14:tracePt t="14304" x="3613150" y="1231900"/>
          <p14:tracePt t="14320" x="3625850" y="1250950"/>
          <p14:tracePt t="14337" x="3651250" y="1276350"/>
          <p14:tracePt t="14354" x="3670300" y="1301750"/>
          <p14:tracePt t="14371" x="3683000" y="1327150"/>
          <p14:tracePt t="14373" x="3683000" y="1333500"/>
          <p14:tracePt t="14387" x="3695700" y="1346200"/>
          <p14:tracePt t="14404" x="3708400" y="1358900"/>
          <p14:tracePt t="14420" x="3714750" y="1377950"/>
          <p14:tracePt t="14438" x="3727450" y="1384300"/>
          <p14:tracePt t="14454" x="3740150" y="1397000"/>
          <p14:tracePt t="14471" x="3752850" y="1409700"/>
          <p14:tracePt t="14487" x="3759200" y="1422400"/>
          <p14:tracePt t="14504" x="3790950" y="1441450"/>
          <p14:tracePt t="14521" x="3803650" y="1447800"/>
          <p14:tracePt t="14537" x="3810000" y="1454150"/>
          <p14:tracePt t="14588" x="3816350" y="1454150"/>
          <p14:tracePt t="14596" x="3822700" y="1454150"/>
          <p14:tracePt t="14620" x="3829050" y="1447800"/>
          <p14:tracePt t="14877" x="3816350" y="1447800"/>
          <p14:tracePt t="14885" x="3810000" y="1447800"/>
          <p14:tracePt t="14893" x="3803650" y="1454150"/>
          <p14:tracePt t="14904" x="3790950" y="1460500"/>
          <p14:tracePt t="14920" x="3771900" y="1479550"/>
          <p14:tracePt t="14937" x="3759200" y="1492250"/>
          <p14:tracePt t="14954" x="3746500" y="1504950"/>
          <p14:tracePt t="14970" x="3733800" y="1524000"/>
          <p14:tracePt t="14987" x="3727450" y="1536700"/>
          <p14:tracePt t="15004" x="3702050" y="1574800"/>
          <p14:tracePt t="15020" x="3676650" y="1606550"/>
          <p14:tracePt t="15037" x="3651250" y="1638300"/>
          <p14:tracePt t="15054" x="3625850" y="1676400"/>
          <p14:tracePt t="15070" x="3594100" y="1739900"/>
          <p14:tracePt t="15087" x="3543300" y="1835150"/>
          <p14:tracePt t="15104" x="3505200" y="1943100"/>
          <p14:tracePt t="15121" x="3467100" y="2025650"/>
          <p14:tracePt t="15137" x="3435350" y="2114550"/>
          <p14:tracePt t="15154" x="3390900" y="2203450"/>
          <p14:tracePt t="15171" x="3359150" y="2273300"/>
          <p14:tracePt t="15172" x="3352800" y="2298700"/>
          <p14:tracePt t="15187" x="3327400" y="2355850"/>
          <p14:tracePt t="15188" x="3314700" y="2400300"/>
          <p14:tracePt t="15204" x="3276600" y="2514600"/>
          <p14:tracePt t="15220" x="3232150" y="2635250"/>
          <p14:tracePt t="15237" x="3181350" y="2743200"/>
          <p14:tracePt t="15254" x="3136900" y="2857500"/>
          <p14:tracePt t="15270" x="3079750" y="2978150"/>
          <p14:tracePt t="15287" x="3035300" y="3098800"/>
          <p14:tracePt t="15304" x="2978150" y="3206750"/>
          <p14:tracePt t="15320" x="2940050" y="3308350"/>
          <p14:tracePt t="15337" x="2889250" y="3390900"/>
          <p14:tracePt t="15354" x="2851150" y="3448050"/>
          <p14:tracePt t="15370" x="2832100" y="3492500"/>
          <p14:tracePt t="15372" x="2819400" y="3505200"/>
          <p14:tracePt t="15387" x="2806700" y="3524250"/>
          <p14:tracePt t="15388" x="2800350" y="3536950"/>
          <p14:tracePt t="15404" x="2787650" y="3562350"/>
          <p14:tracePt t="15420" x="2774950" y="3575050"/>
          <p14:tracePt t="15437" x="2762250" y="3581400"/>
          <p14:tracePt t="15524" x="2774950" y="3549650"/>
          <p14:tracePt t="15532" x="2794000" y="3517900"/>
          <p14:tracePt t="15541" x="2806700" y="3479800"/>
          <p14:tracePt t="15554" x="2832100" y="3435350"/>
          <p14:tracePt t="15570" x="2901950" y="3314700"/>
          <p14:tracePt t="15587" x="2965450" y="3155950"/>
          <p14:tracePt t="15588" x="2997200" y="3079750"/>
          <p14:tracePt t="15604" x="3060700" y="2933700"/>
          <p14:tracePt t="15621" x="3130550" y="2774950"/>
          <p14:tracePt t="15637" x="3187700" y="2641600"/>
          <p14:tracePt t="15654" x="3270250" y="2444750"/>
          <p14:tracePt t="15670" x="3308350" y="2254250"/>
          <p14:tracePt t="15687" x="3371850" y="2063750"/>
          <p14:tracePt t="15704" x="3409950" y="1905000"/>
          <p14:tracePt t="15721" x="3454400" y="1765300"/>
          <p14:tracePt t="15737" x="3492500" y="1657350"/>
          <p14:tracePt t="15754" x="3530600" y="1593850"/>
          <p14:tracePt t="15771" x="3568700" y="1530350"/>
          <p14:tracePt t="15772" x="3594100" y="1492250"/>
          <p14:tracePt t="15787" x="3600450" y="1479550"/>
          <p14:tracePt t="15804" x="3632200" y="1422400"/>
          <p14:tracePt t="15820" x="3657600" y="1384300"/>
          <p14:tracePt t="15837" x="3676650" y="1346200"/>
          <p14:tracePt t="15854" x="3702050" y="1308100"/>
          <p14:tracePt t="15871" x="3727450" y="1276350"/>
          <p14:tracePt t="15887" x="3746500" y="1238250"/>
          <p14:tracePt t="15904" x="3759200" y="1219200"/>
          <p14:tracePt t="15920" x="3765550" y="1206500"/>
          <p14:tracePt t="15937" x="3771900" y="1206500"/>
          <p14:tracePt t="16020" x="3771900" y="1212850"/>
          <p14:tracePt t="16028" x="3765550" y="1263650"/>
          <p14:tracePt t="16037" x="3740150" y="1333500"/>
          <p14:tracePt t="16054" x="3644900" y="1466850"/>
          <p14:tracePt t="16071" x="3505200" y="1631950"/>
          <p14:tracePt t="16087" x="3384550" y="1771650"/>
          <p14:tracePt t="16104" x="3282950" y="1905000"/>
          <p14:tracePt t="16121" x="3213100" y="2038350"/>
          <p14:tracePt t="16137" x="3168650" y="2159000"/>
          <p14:tracePt t="16154" x="3111500" y="2286000"/>
          <p14:tracePt t="16170" x="3067050" y="2406650"/>
          <p14:tracePt t="16187" x="3009900" y="2514600"/>
          <p14:tracePt t="16188" x="2997200" y="2559050"/>
          <p14:tracePt t="16204" x="2952750" y="2660650"/>
          <p14:tracePt t="16221" x="2914650" y="2743200"/>
          <p14:tracePt t="16237" x="2882900" y="2819400"/>
          <p14:tracePt t="16254" x="2844800" y="2901950"/>
          <p14:tracePt t="16270" x="2819400" y="2965450"/>
          <p14:tracePt t="16287" x="2794000" y="3041650"/>
          <p14:tracePt t="16304" x="2781300" y="3098800"/>
          <p14:tracePt t="16321" x="2781300" y="3130550"/>
          <p14:tracePt t="16337" x="2768600" y="3136900"/>
          <p14:tracePt t="16396" x="2768600" y="3143250"/>
          <p14:tracePt t="16420" x="2781300" y="3143250"/>
          <p14:tracePt t="16437" x="2800350" y="3143250"/>
          <p14:tracePt t="16444" x="2819400" y="3130550"/>
          <p14:tracePt t="16454" x="2851150" y="3117850"/>
          <p14:tracePt t="16470" x="2933700" y="3054350"/>
          <p14:tracePt t="16487" x="3054350" y="2965450"/>
          <p14:tracePt t="16504" x="3155950" y="2863850"/>
          <p14:tracePt t="16520" x="3238500" y="2743200"/>
          <p14:tracePt t="16537" x="3314700" y="2647950"/>
          <p14:tracePt t="16554" x="3384550" y="2546350"/>
          <p14:tracePt t="16570" x="3454400" y="2413000"/>
          <p14:tracePt t="16587" x="3524250" y="2266950"/>
          <p14:tracePt t="16588" x="3556000" y="2203450"/>
          <p14:tracePt t="16604" x="3625850" y="2063750"/>
          <p14:tracePt t="16620" x="3708400" y="1930400"/>
          <p14:tracePt t="16637" x="3778250" y="1822450"/>
          <p14:tracePt t="16654" x="3854450" y="1720850"/>
          <p14:tracePt t="16671" x="3905250" y="1651000"/>
          <p14:tracePt t="16687" x="3930650" y="1606550"/>
          <p14:tracePt t="16704" x="3943350" y="1581150"/>
          <p14:tracePt t="16720" x="3956050" y="1562100"/>
          <p14:tracePt t="16737" x="3956050" y="1555750"/>
          <p14:tracePt t="16754" x="3962400" y="1530350"/>
          <p14:tracePt t="16771" x="3968750" y="1517650"/>
          <p14:tracePt t="16787" x="3975100" y="1492250"/>
          <p14:tracePt t="16788" x="3981450" y="1479550"/>
          <p14:tracePt t="16804" x="4006850" y="1447800"/>
          <p14:tracePt t="16820" x="4019550" y="1435100"/>
          <p14:tracePt t="16837" x="4038600" y="1390650"/>
          <p14:tracePt t="16854" x="4044950" y="1358900"/>
          <p14:tracePt t="16870" x="4051300" y="1333500"/>
          <p14:tracePt t="16887" x="4051300" y="1327150"/>
          <p14:tracePt t="17109" x="4038600" y="1352550"/>
          <p14:tracePt t="17118" x="4006850" y="1397000"/>
          <p14:tracePt t="17127" x="3968750" y="1435100"/>
          <p14:tracePt t="17137" x="3917950" y="1466850"/>
          <p14:tracePt t="17154" x="3835400" y="1555750"/>
          <p14:tracePt t="17170" x="3740150" y="1644650"/>
          <p14:tracePt t="17187" x="3676650" y="1708150"/>
          <p14:tracePt t="17189" x="3651250" y="1727200"/>
          <p14:tracePt t="17204" x="3619500" y="1765300"/>
          <p14:tracePt t="17220" x="3613150" y="1771650"/>
          <p14:tracePt t="17356" x="3619500" y="1765300"/>
          <p14:tracePt t="17364" x="3651250" y="1733550"/>
          <p14:tracePt t="17373" x="3695700" y="1701800"/>
          <p14:tracePt t="17387" x="3740150" y="1676400"/>
          <p14:tracePt t="17404" x="3873500" y="1543050"/>
          <p14:tracePt t="17420" x="3930650" y="1466850"/>
          <p14:tracePt t="17437" x="3987800" y="1377950"/>
          <p14:tracePt t="17454" x="4025900" y="1333500"/>
          <p14:tracePt t="17470" x="4044950" y="1301750"/>
          <p14:tracePt t="17487" x="4044950" y="1295400"/>
          <p14:tracePt t="17636" x="4044950" y="1320800"/>
          <p14:tracePt t="17644" x="4019550" y="1358900"/>
          <p14:tracePt t="17654" x="3975100" y="1397000"/>
          <p14:tracePt t="17671" x="3924300" y="1492250"/>
          <p14:tracePt t="17687" x="3841750" y="1593850"/>
          <p14:tracePt t="17704" x="3797300" y="1663700"/>
          <p14:tracePt t="17721" x="3771900" y="1720850"/>
          <p14:tracePt t="17737" x="3752850" y="1752600"/>
          <p14:tracePt t="17754" x="3746500" y="1765300"/>
          <p14:tracePt t="17771" x="3746500" y="1771650"/>
          <p14:tracePt t="17852" x="3752850" y="1752600"/>
          <p14:tracePt t="17860" x="3765550" y="1733550"/>
          <p14:tracePt t="17870" x="3790950" y="1708150"/>
          <p14:tracePt t="17887" x="3835400" y="1663700"/>
          <p14:tracePt t="17904" x="3886200" y="1619250"/>
          <p14:tracePt t="17920" x="3924300" y="1562100"/>
          <p14:tracePt t="17937" x="3949700" y="1530350"/>
          <p14:tracePt t="17954" x="3962400" y="1498600"/>
          <p14:tracePt t="17971" x="4000500" y="1454150"/>
          <p14:tracePt t="17987" x="4025900" y="1435100"/>
          <p14:tracePt t="18004" x="4038600" y="1422400"/>
          <p14:tracePt t="18180" x="4038600" y="1435100"/>
          <p14:tracePt t="18188" x="4013200" y="1473200"/>
          <p14:tracePt t="18196" x="3987800" y="1517650"/>
          <p14:tracePt t="18205" x="3949700" y="1555750"/>
          <p14:tracePt t="18220" x="3892550" y="1638300"/>
          <p14:tracePt t="18237" x="3854450" y="1695450"/>
          <p14:tracePt t="18254" x="3829050" y="1739900"/>
          <p14:tracePt t="18270" x="3822700" y="1758950"/>
          <p14:tracePt t="18372" x="3822700" y="1752600"/>
          <p14:tracePt t="18380" x="3822700" y="1727200"/>
          <p14:tracePt t="18388" x="3854450" y="1676400"/>
          <p14:tracePt t="18404" x="3911600" y="1600200"/>
          <p14:tracePt t="18420" x="3962400" y="1524000"/>
          <p14:tracePt t="18437" x="4006850" y="1460500"/>
          <p14:tracePt t="18454" x="4032250" y="1428750"/>
          <p14:tracePt t="18471" x="4051300" y="1371600"/>
          <p14:tracePt t="18487" x="4076700" y="1308100"/>
          <p14:tracePt t="18504" x="4095750" y="1270000"/>
          <p14:tracePt t="18520" x="4108450" y="1244600"/>
          <p14:tracePt t="18537" x="4108450" y="1238250"/>
          <p14:tracePt t="18636" x="4108450" y="1244600"/>
          <p14:tracePt t="18644" x="4102100" y="1282700"/>
          <p14:tracePt t="18654" x="4070350" y="1320800"/>
          <p14:tracePt t="18671" x="3994150" y="1403350"/>
          <p14:tracePt t="18687" x="3898900" y="1517650"/>
          <p14:tracePt t="18704" x="3816350" y="1619250"/>
          <p14:tracePt t="18721" x="3759200" y="1695450"/>
          <p14:tracePt t="18737" x="3733800" y="1733550"/>
          <p14:tracePt t="18754" x="3727450" y="1746250"/>
          <p14:tracePt t="18860" x="3727450" y="1714500"/>
          <p14:tracePt t="18868" x="3752850" y="1676400"/>
          <p14:tracePt t="18876" x="3784600" y="1638300"/>
          <p14:tracePt t="18887" x="3810000" y="1606550"/>
          <p14:tracePt t="18904" x="3848100" y="1555750"/>
          <p14:tracePt t="18921" x="3898900" y="1498600"/>
          <p14:tracePt t="18937" x="3930650" y="1447800"/>
          <p14:tracePt t="18954" x="3949700" y="1422400"/>
          <p14:tracePt t="18971" x="3962400" y="1403350"/>
          <p14:tracePt t="18987" x="3968750" y="1390650"/>
          <p14:tracePt t="19076" x="3968750" y="1403350"/>
          <p14:tracePt t="19084" x="3968750" y="1422400"/>
          <p14:tracePt t="19092" x="3949700" y="1454150"/>
          <p14:tracePt t="19104" x="3924300" y="1498600"/>
          <p14:tracePt t="19120" x="3886200" y="1555750"/>
          <p14:tracePt t="19137" x="3854450" y="1619250"/>
          <p14:tracePt t="19154" x="3822700" y="1670050"/>
          <p14:tracePt t="19171" x="3816350" y="1695450"/>
          <p14:tracePt t="19172" x="3803650" y="1701800"/>
          <p14:tracePt t="19276" x="3816350" y="1682750"/>
          <p14:tracePt t="19284" x="3854450" y="1651000"/>
          <p14:tracePt t="19292" x="3886200" y="1619250"/>
          <p14:tracePt t="19304" x="3924300" y="1581150"/>
          <p14:tracePt t="19320" x="3987800" y="1517650"/>
          <p14:tracePt t="19337" x="4025900" y="1473200"/>
          <p14:tracePt t="19354" x="4051300" y="1447800"/>
          <p14:tracePt t="19371" x="4064000" y="1435100"/>
          <p14:tracePt t="19492" x="4057650" y="1441450"/>
          <p14:tracePt t="19500" x="4032250" y="1473200"/>
          <p14:tracePt t="19508" x="4000500" y="1498600"/>
          <p14:tracePt t="19520" x="3981450" y="1524000"/>
          <p14:tracePt t="19537" x="3917950" y="1574800"/>
          <p14:tracePt t="19554" x="3879850" y="1619250"/>
          <p14:tracePt t="19571" x="3848100" y="1676400"/>
          <p14:tracePt t="19587" x="3829050" y="1689100"/>
          <p14:tracePt t="19604" x="3829050" y="1695450"/>
          <p14:tracePt t="19692" x="3829050" y="1689100"/>
          <p14:tracePt t="19700" x="3854450" y="1663700"/>
          <p14:tracePt t="19708" x="3879850" y="1631950"/>
          <p14:tracePt t="19720" x="3911600" y="1574800"/>
          <p14:tracePt t="19737" x="3975100" y="1473200"/>
          <p14:tracePt t="19754" x="4032250" y="1390650"/>
          <p14:tracePt t="19770" x="4070350" y="1333500"/>
          <p14:tracePt t="19787" x="4076700" y="1320800"/>
          <p14:tracePt t="19788" x="4076700" y="1308100"/>
          <p14:tracePt t="19884" x="4064000" y="1327150"/>
          <p14:tracePt t="19893" x="4044950" y="1358900"/>
          <p14:tracePt t="19900" x="4019550" y="1384300"/>
          <p14:tracePt t="19908" x="3975100" y="1428750"/>
          <p14:tracePt t="19921" x="3943350" y="1466850"/>
          <p14:tracePt t="19937" x="3892550" y="1543050"/>
          <p14:tracePt t="19954" x="3841750" y="1606550"/>
          <p14:tracePt t="19971" x="3829050" y="1638300"/>
          <p14:tracePt t="19987" x="3822700" y="1644650"/>
          <p14:tracePt t="20060" x="3822700" y="1619250"/>
          <p14:tracePt t="20068" x="3835400" y="1593850"/>
          <p14:tracePt t="20076" x="3867150" y="1549400"/>
          <p14:tracePt t="20087" x="3898900" y="1504950"/>
          <p14:tracePt t="20104" x="3962400" y="1428750"/>
          <p14:tracePt t="20121" x="4025900" y="1339850"/>
          <p14:tracePt t="20137" x="4051300" y="1308100"/>
          <p14:tracePt t="20154" x="4051300" y="1289050"/>
          <p14:tracePt t="20170" x="4051300" y="1282700"/>
          <p14:tracePt t="20244" x="4051300" y="1295400"/>
          <p14:tracePt t="20252" x="4051300" y="1314450"/>
          <p14:tracePt t="20260" x="4051300" y="1339850"/>
          <p14:tracePt t="20270" x="4032250" y="1377950"/>
          <p14:tracePt t="20287" x="3975100" y="1479550"/>
          <p14:tracePt t="20304" x="3930650" y="1555750"/>
          <p14:tracePt t="20320" x="3905250" y="1619250"/>
          <p14:tracePt t="20337" x="3898900" y="1644650"/>
          <p14:tracePt t="20354" x="3886200" y="1657350"/>
          <p14:tracePt t="20428" x="3892550" y="1657350"/>
          <p14:tracePt t="20436" x="3905250" y="1657350"/>
          <p14:tracePt t="20444" x="3917950" y="1644650"/>
          <p14:tracePt t="20454" x="3937000" y="1612900"/>
          <p14:tracePt t="20470" x="3975100" y="1562100"/>
          <p14:tracePt t="20487" x="4013200" y="1492250"/>
          <p14:tracePt t="20504" x="4032250" y="1466850"/>
          <p14:tracePt t="20520" x="4044950" y="1447800"/>
          <p14:tracePt t="20612" x="4044950" y="1454150"/>
          <p14:tracePt t="20621" x="4044950" y="1473200"/>
          <p14:tracePt t="20628" x="4044950" y="1492250"/>
          <p14:tracePt t="20637" x="4044950" y="1504950"/>
          <p14:tracePt t="20654" x="4013200" y="1568450"/>
          <p14:tracePt t="20670" x="4000500" y="1606550"/>
          <p14:tracePt t="20687" x="3981450" y="1638300"/>
          <p14:tracePt t="20704" x="3962400" y="1657350"/>
          <p14:tracePt t="22076" x="3956050" y="1663700"/>
          <p14:tracePt t="22084" x="3943350" y="1663700"/>
          <p14:tracePt t="22092" x="3930650" y="1663700"/>
          <p14:tracePt t="22104" x="3924300" y="1663700"/>
          <p14:tracePt t="22120" x="3911600" y="1663700"/>
          <p14:tracePt t="22137" x="3905250" y="1663700"/>
          <p14:tracePt t="22518" x="3898900" y="1663700"/>
          <p14:tracePt t="22527" x="3905250" y="1657350"/>
          <p14:tracePt t="22538" x="3917950" y="1644650"/>
          <p14:tracePt t="22554" x="3956050" y="1581150"/>
          <p14:tracePt t="22571" x="3981450" y="1543050"/>
          <p14:tracePt t="22572" x="3994150" y="1536700"/>
          <p14:tracePt t="22587" x="4000500" y="1530350"/>
          <p14:tracePt t="22604" x="4019550" y="1498600"/>
          <p14:tracePt t="22621" x="4025900" y="1485900"/>
          <p14:tracePt t="22637" x="4032250" y="1473200"/>
          <p14:tracePt t="22654" x="4032250" y="1460500"/>
          <p14:tracePt t="22671" x="4051300" y="1435100"/>
          <p14:tracePt t="22687" x="4057650" y="1422400"/>
          <p14:tracePt t="22704" x="4064000" y="1409700"/>
          <p14:tracePt t="22721" x="4070350" y="1403350"/>
          <p14:tracePt t="22741" x="4076700" y="1390650"/>
          <p14:tracePt t="22757" x="4083050" y="1390650"/>
          <p14:tracePt t="22771" x="4083050" y="1384300"/>
          <p14:tracePt t="22787" x="4089400" y="1377950"/>
          <p14:tracePt t="22804" x="4095750" y="1365250"/>
          <p14:tracePt t="22916" x="4095750" y="1371600"/>
          <p14:tracePt t="22924" x="4083050" y="1390650"/>
          <p14:tracePt t="22937" x="4070350" y="1403350"/>
          <p14:tracePt t="22954" x="4032250" y="1447800"/>
          <p14:tracePt t="22971" x="3994150" y="1485900"/>
          <p14:tracePt t="22988" x="3968750" y="1524000"/>
          <p14:tracePt t="22990" x="3956050" y="1536700"/>
          <p14:tracePt t="23004" x="3943350" y="1555750"/>
          <p14:tracePt t="23021" x="3924300" y="1574800"/>
          <p14:tracePt t="23037" x="3911600" y="1593850"/>
          <p14:tracePt t="23054" x="3898900" y="1606550"/>
          <p14:tracePt t="23070" x="3879850" y="1631950"/>
          <p14:tracePt t="23087" x="3860800" y="1657350"/>
          <p14:tracePt t="23104" x="3841750" y="1676400"/>
          <p14:tracePt t="23121" x="3829050" y="1689100"/>
          <p14:tracePt t="23137" x="3829050" y="1701800"/>
          <p14:tracePt t="23164" x="3822700" y="1708150"/>
          <p14:tracePt t="23277" x="3816350" y="1701800"/>
          <p14:tracePt t="23286" x="3829050" y="1676400"/>
          <p14:tracePt t="23297" x="3854450" y="1644650"/>
          <p14:tracePt t="23304" x="3879850" y="1612900"/>
          <p14:tracePt t="23321" x="3930650" y="1530350"/>
          <p14:tracePt t="23337" x="3987800" y="1466850"/>
          <p14:tracePt t="23354" x="4025900" y="1416050"/>
          <p14:tracePt t="23371" x="4051300" y="1377950"/>
          <p14:tracePt t="23387" x="4064000" y="1352550"/>
          <p14:tracePt t="23389" x="4076700" y="1333500"/>
          <p14:tracePt t="23404" x="4083050" y="1327150"/>
          <p14:tracePt t="23420" x="4083050" y="1314450"/>
          <p14:tracePt t="23437" x="4089400" y="1301750"/>
          <p14:tracePt t="24060" x="4089400" y="1308100"/>
          <p14:tracePt t="24068" x="4089400" y="1314450"/>
          <p14:tracePt t="24076" x="4083050" y="1327150"/>
          <p14:tracePt t="24087" x="4076700" y="1339850"/>
          <p14:tracePt t="24104" x="4064000" y="1358900"/>
          <p14:tracePt t="24120" x="4051300" y="1390650"/>
          <p14:tracePt t="24137" x="4044950" y="1409700"/>
          <p14:tracePt t="24154" x="4032250" y="1441450"/>
          <p14:tracePt t="24170" x="4019550" y="1473200"/>
          <p14:tracePt t="24187" x="4006850" y="1498600"/>
          <p14:tracePt t="24188" x="3994150" y="1530350"/>
          <p14:tracePt t="24204" x="3981450" y="1555750"/>
          <p14:tracePt t="24220" x="3962400" y="1606550"/>
          <p14:tracePt t="24237" x="3949700" y="1644650"/>
          <p14:tracePt t="24254" x="3930650" y="1670050"/>
          <p14:tracePt t="24271" x="3898900" y="1701800"/>
          <p14:tracePt t="24287" x="3886200" y="1727200"/>
          <p14:tracePt t="24304" x="3873500" y="1746250"/>
          <p14:tracePt t="24320" x="3867150" y="1758950"/>
          <p14:tracePt t="24476" x="3886200" y="1733550"/>
          <p14:tracePt t="24484" x="3917950" y="1695450"/>
          <p14:tracePt t="24492" x="3949700" y="1657350"/>
          <p14:tracePt t="24504" x="3981450" y="1625600"/>
          <p14:tracePt t="24520" x="4032250" y="1549400"/>
          <p14:tracePt t="24537" x="4083050" y="1460500"/>
          <p14:tracePt t="24554" x="4095750" y="1403350"/>
          <p14:tracePt t="24570" x="4108450" y="1365250"/>
          <p14:tracePt t="24587" x="4114800" y="1339850"/>
          <p14:tracePt t="25389" x="0" y="0"/>
        </p14:tracePtLst>
        <p14:tracePtLst>
          <p14:tracePt t="25813" x="3829050" y="1517650"/>
          <p14:tracePt t="25892" x="3810000" y="1549400"/>
          <p14:tracePt t="25900" x="3797300" y="1574800"/>
          <p14:tracePt t="25909" x="3771900" y="1600200"/>
          <p14:tracePt t="25920" x="3746500" y="1631950"/>
          <p14:tracePt t="25937" x="3689350" y="1682750"/>
          <p14:tracePt t="25954" x="3613150" y="1765300"/>
          <p14:tracePt t="25971" x="3536950" y="1860550"/>
          <p14:tracePt t="25973" x="3511550" y="1879600"/>
          <p14:tracePt t="25987" x="3479800" y="1930400"/>
          <p14:tracePt t="26004" x="3403600" y="2044700"/>
          <p14:tracePt t="26021" x="3352800" y="2101850"/>
          <p14:tracePt t="26037" x="3314700" y="2152650"/>
          <p14:tracePt t="26054" x="3251200" y="2197100"/>
          <p14:tracePt t="26071" x="3219450" y="2222500"/>
          <p14:tracePt t="26087" x="3187700" y="2241550"/>
          <p14:tracePt t="26104" x="3181350" y="2247900"/>
          <p14:tracePt t="26196" x="0" y="0"/>
        </p14:tracePtLst>
        <p14:tracePtLst>
          <p14:tracePt t="26508" x="3117850" y="2343150"/>
          <p14:tracePt t="26565" x="3117850" y="2355850"/>
          <p14:tracePt t="26573" x="3117850" y="2393950"/>
          <p14:tracePt t="26580" x="3111500" y="2425700"/>
          <p14:tracePt t="26589" x="3111500" y="2457450"/>
          <p14:tracePt t="26604" x="3092450" y="2546350"/>
          <p14:tracePt t="26621" x="3079750" y="2641600"/>
          <p14:tracePt t="26637" x="3073400" y="2717800"/>
          <p14:tracePt t="26654" x="3060700" y="2781300"/>
          <p14:tracePt t="26670" x="3048000" y="2844800"/>
          <p14:tracePt t="26687" x="3028950" y="2927350"/>
          <p14:tracePt t="26704" x="2997200" y="3016250"/>
          <p14:tracePt t="26721" x="2952750" y="3098800"/>
          <p14:tracePt t="26737" x="2927350" y="3149600"/>
          <p14:tracePt t="26754" x="2921000" y="3181350"/>
          <p14:tracePt t="26771" x="2908300" y="3194050"/>
          <p14:tracePt t="26787" x="2908300" y="3206750"/>
          <p14:tracePt t="26804" x="2901950" y="3213100"/>
          <p14:tracePt t="26820" x="2895600" y="3225800"/>
          <p14:tracePt t="26924" x="0" y="0"/>
        </p14:tracePtLst>
        <p14:tracePtLst>
          <p14:tracePt t="28662" x="4597400" y="1841500"/>
          <p14:tracePt t="28741" x="4597400" y="1822450"/>
          <p14:tracePt t="28748" x="4591050" y="1797050"/>
          <p14:tracePt t="28757" x="4578350" y="1784350"/>
          <p14:tracePt t="28771" x="4565650" y="1758950"/>
          <p14:tracePt t="28787" x="4546600" y="1739900"/>
          <p14:tracePt t="28804" x="4483100" y="1676400"/>
          <p14:tracePt t="28820" x="4394200" y="1619250"/>
          <p14:tracePt t="28837" x="4324350" y="1581150"/>
          <p14:tracePt t="28854" x="4235450" y="1543050"/>
          <p14:tracePt t="28870" x="4133850" y="1485900"/>
          <p14:tracePt t="28887" x="4070350" y="1460500"/>
          <p14:tracePt t="28904" x="3987800" y="1428750"/>
          <p14:tracePt t="28921" x="3943350" y="1403350"/>
          <p14:tracePt t="28937" x="3892550" y="1365250"/>
          <p14:tracePt t="28954" x="3835400" y="1333500"/>
          <p14:tracePt t="28970" x="3752850" y="1295400"/>
          <p14:tracePt t="28972" x="3708400" y="1270000"/>
          <p14:tracePt t="28987" x="3683000" y="1270000"/>
          <p14:tracePt t="29004" x="3562350" y="1238250"/>
          <p14:tracePt t="29020" x="3505200" y="1225550"/>
          <p14:tracePt t="29037" x="3454400" y="1212850"/>
          <p14:tracePt t="29054" x="3409950" y="1206500"/>
          <p14:tracePt t="29071" x="3352800" y="1206500"/>
          <p14:tracePt t="29087" x="3308350" y="1206500"/>
          <p14:tracePt t="29104" x="3270250" y="1206500"/>
          <p14:tracePt t="29121" x="3232150" y="1206500"/>
          <p14:tracePt t="29137" x="3200400" y="1206500"/>
          <p14:tracePt t="29154" x="3187700" y="1219200"/>
          <p14:tracePt t="29170" x="3175000" y="1231900"/>
          <p14:tracePt t="29187" x="3175000" y="1250950"/>
          <p14:tracePt t="29204" x="3175000" y="1308100"/>
          <p14:tracePt t="29220" x="3175000" y="1358900"/>
          <p14:tracePt t="29237" x="3219450" y="1447800"/>
          <p14:tracePt t="29254" x="3276600" y="1543050"/>
          <p14:tracePt t="29270" x="3359150" y="1638300"/>
          <p14:tracePt t="29288" x="3454400" y="1739900"/>
          <p14:tracePt t="29304" x="3549650" y="1809750"/>
          <p14:tracePt t="29321" x="3638550" y="1866900"/>
          <p14:tracePt t="29337" x="3721100" y="1898650"/>
          <p14:tracePt t="29354" x="3778250" y="1917700"/>
          <p14:tracePt t="29371" x="3829050" y="1936750"/>
          <p14:tracePt t="29387" x="3879850" y="1955800"/>
          <p14:tracePt t="29388" x="3905250" y="1962150"/>
          <p14:tracePt t="29404" x="3987800" y="1981200"/>
          <p14:tracePt t="29421" x="4083050" y="1987550"/>
          <p14:tracePt t="29437" x="4165600" y="2006600"/>
          <p14:tracePt t="29454" x="4260850" y="2012950"/>
          <p14:tracePt t="29471" x="4356100" y="2025650"/>
          <p14:tracePt t="29487" x="4445000" y="2044700"/>
          <p14:tracePt t="29504" x="4540250" y="2051050"/>
          <p14:tracePt t="29520" x="4641850" y="2051050"/>
          <p14:tracePt t="29537" x="4705350" y="2051050"/>
          <p14:tracePt t="29554" x="4724400" y="2051050"/>
          <p14:tracePt t="29571" x="4743450" y="2051050"/>
          <p14:tracePt t="29587" x="4749800" y="2038350"/>
          <p14:tracePt t="29588" x="4749800" y="2025650"/>
          <p14:tracePt t="29604" x="4749800" y="2000250"/>
          <p14:tracePt t="29620" x="4749800" y="1949450"/>
          <p14:tracePt t="29637" x="4756150" y="1911350"/>
          <p14:tracePt t="29654" x="4756150" y="1892300"/>
          <p14:tracePt t="29670" x="4756150" y="1866900"/>
          <p14:tracePt t="29687" x="4756150" y="1835150"/>
          <p14:tracePt t="29704" x="4756150" y="1797050"/>
          <p14:tracePt t="29720" x="4724400" y="1720850"/>
          <p14:tracePt t="29737" x="4641850" y="1619250"/>
          <p14:tracePt t="29754" x="4565650" y="1536700"/>
          <p14:tracePt t="29771" x="4470400" y="1454150"/>
          <p14:tracePt t="29787" x="4368800" y="1384300"/>
          <p14:tracePt t="29788" x="4305300" y="1346200"/>
          <p14:tracePt t="29804" x="4171950" y="1270000"/>
          <p14:tracePt t="29820" x="4019550" y="1187450"/>
          <p14:tracePt t="29837" x="3924300" y="1143000"/>
          <p14:tracePt t="29854" x="3854450" y="1111250"/>
          <p14:tracePt t="29870" x="3784600" y="1079500"/>
          <p14:tracePt t="29887" x="3746500" y="1073150"/>
          <p14:tracePt t="29904" x="3695700" y="1047750"/>
          <p14:tracePt t="29921" x="3625850" y="1028700"/>
          <p14:tracePt t="29937" x="3536950" y="1016000"/>
          <p14:tracePt t="29954" x="3441700" y="1016000"/>
          <p14:tracePt t="29971" x="3384550" y="1016000"/>
          <p14:tracePt t="29987" x="3327400" y="1016000"/>
          <p14:tracePt t="29988" x="3302000" y="1016000"/>
          <p14:tracePt t="30004" x="3251200" y="1016000"/>
          <p14:tracePt t="30021" x="3206750" y="1016000"/>
          <p14:tracePt t="30037" x="3155950" y="1028700"/>
          <p14:tracePt t="30054" x="3130550" y="1035050"/>
          <p14:tracePt t="30071" x="3098800" y="1066800"/>
          <p14:tracePt t="30087" x="3086100" y="1085850"/>
          <p14:tracePt t="30104" x="3073400" y="1098550"/>
          <p14:tracePt t="30121" x="3060700" y="1111250"/>
          <p14:tracePt t="30137" x="3060700" y="1136650"/>
          <p14:tracePt t="30154" x="3060700" y="1181100"/>
          <p14:tracePt t="30171" x="3060700" y="1238250"/>
          <p14:tracePt t="30187" x="3060700" y="1289050"/>
          <p14:tracePt t="30188" x="3060700" y="1314450"/>
          <p14:tracePt t="30204" x="3086100" y="1371600"/>
          <p14:tracePt t="30220" x="3124200" y="1435100"/>
          <p14:tracePt t="30237" x="3168650" y="1492250"/>
          <p14:tracePt t="30254" x="3225800" y="1555750"/>
          <p14:tracePt t="30270" x="3308350" y="1619250"/>
          <p14:tracePt t="30287" x="3403600" y="1676400"/>
          <p14:tracePt t="30304" x="3492500" y="1727200"/>
          <p14:tracePt t="30320" x="3613150" y="1771650"/>
          <p14:tracePt t="30337" x="3733800" y="1809750"/>
          <p14:tracePt t="30354" x="3816350" y="1841500"/>
          <p14:tracePt t="30371" x="3911600" y="1885950"/>
          <p14:tracePt t="30387" x="4025900" y="1924050"/>
          <p14:tracePt t="30388" x="4070350" y="1936750"/>
          <p14:tracePt t="30404" x="4171950" y="1968500"/>
          <p14:tracePt t="30420" x="4260850" y="1987550"/>
          <p14:tracePt t="30437" x="4356100" y="2000250"/>
          <p14:tracePt t="30454" x="4425950" y="2000250"/>
          <p14:tracePt t="30471" x="4489450" y="2019300"/>
          <p14:tracePt t="30487" x="4552950" y="2025650"/>
          <p14:tracePt t="30504" x="4610100" y="2032000"/>
          <p14:tracePt t="30520" x="4673600" y="2032000"/>
          <p14:tracePt t="30537" x="4711700" y="2032000"/>
          <p14:tracePt t="30554" x="4718050" y="2032000"/>
          <p14:tracePt t="30570" x="4724400" y="2019300"/>
          <p14:tracePt t="30587" x="4724400" y="2000250"/>
          <p14:tracePt t="30589" x="4724400" y="1981200"/>
          <p14:tracePt t="30604" x="4724400" y="1955800"/>
          <p14:tracePt t="30621" x="4737100" y="1911350"/>
          <p14:tracePt t="30637" x="4737100" y="1873250"/>
          <p14:tracePt t="30654" x="4730750" y="1822450"/>
          <p14:tracePt t="30671" x="4705350" y="1746250"/>
          <p14:tracePt t="30687" x="4654550" y="1689100"/>
          <p14:tracePt t="30704" x="4603750" y="1600200"/>
          <p14:tracePt t="30720" x="4533900" y="1524000"/>
          <p14:tracePt t="30737" x="4451350" y="1441450"/>
          <p14:tracePt t="30754" x="4349750" y="1371600"/>
          <p14:tracePt t="30770" x="4241800" y="1308100"/>
          <p14:tracePt t="30787" x="4083050" y="1244600"/>
          <p14:tracePt t="30788" x="4019550" y="1225550"/>
          <p14:tracePt t="30804" x="3898900" y="1168400"/>
          <p14:tracePt t="30821" x="3790950" y="1130300"/>
          <p14:tracePt t="30837" x="3708400" y="1111250"/>
          <p14:tracePt t="30854" x="3663950" y="1098550"/>
          <p14:tracePt t="30871" x="3632200" y="1085850"/>
          <p14:tracePt t="30887" x="3600450" y="1085850"/>
          <p14:tracePt t="30904" x="3562350" y="1079500"/>
          <p14:tracePt t="30920" x="3530600" y="1079500"/>
          <p14:tracePt t="30937" x="3492500" y="1079500"/>
          <p14:tracePt t="30954" x="3441700" y="1085850"/>
          <p14:tracePt t="30971" x="3384550" y="1098550"/>
          <p14:tracePt t="30987" x="3321050" y="1117600"/>
          <p14:tracePt t="31004" x="3244850" y="1162050"/>
          <p14:tracePt t="31020" x="3200400" y="1193800"/>
          <p14:tracePt t="31037" x="3175000" y="1219200"/>
          <p14:tracePt t="31054" x="3155950" y="1250950"/>
          <p14:tracePt t="31071" x="3155950" y="1270000"/>
          <p14:tracePt t="31087" x="3155950" y="1289050"/>
          <p14:tracePt t="31104" x="3155950" y="1314450"/>
          <p14:tracePt t="31121" x="3155950" y="1333500"/>
          <p14:tracePt t="31137" x="3162300" y="1339850"/>
          <p14:tracePt t="31154" x="3175000" y="1352550"/>
          <p14:tracePt t="31170" x="3181350" y="1371600"/>
          <p14:tracePt t="31187" x="3194050" y="1390650"/>
          <p14:tracePt t="31204" x="3213100" y="1441450"/>
          <p14:tracePt t="31220" x="3219450" y="1466850"/>
          <p14:tracePt t="31237" x="3238500" y="1504950"/>
          <p14:tracePt t="31254" x="3257550" y="1536700"/>
          <p14:tracePt t="31271" x="3276600" y="1574800"/>
          <p14:tracePt t="31287" x="3295650" y="1612900"/>
          <p14:tracePt t="31304" x="3327400" y="1657350"/>
          <p14:tracePt t="31320" x="3365500" y="1695450"/>
          <p14:tracePt t="31337" x="3403600" y="1733550"/>
          <p14:tracePt t="31354" x="3435350" y="1758950"/>
          <p14:tracePt t="31371" x="3479800" y="1803400"/>
          <p14:tracePt t="31387" x="3530600" y="1828800"/>
          <p14:tracePt t="31404" x="3625850" y="1873250"/>
          <p14:tracePt t="31420" x="3695700" y="1892300"/>
          <p14:tracePt t="31437" x="3797300" y="1924050"/>
          <p14:tracePt t="31454" x="3905250" y="1949450"/>
          <p14:tracePt t="31471" x="3975100" y="1955800"/>
          <p14:tracePt t="31487" x="4044950" y="1962150"/>
          <p14:tracePt t="31504" x="4083050" y="1962150"/>
          <p14:tracePt t="31521" x="4108450" y="1974850"/>
          <p14:tracePt t="31537" x="4140200" y="1974850"/>
          <p14:tracePt t="31554" x="4171950" y="1981200"/>
          <p14:tracePt t="31571" x="4203700" y="1981200"/>
          <p14:tracePt t="31572" x="4222750" y="1981200"/>
          <p14:tracePt t="31587" x="4241800" y="1981200"/>
          <p14:tracePt t="31604" x="4286250" y="1981200"/>
          <p14:tracePt t="31621" x="4305300" y="2000250"/>
          <p14:tracePt t="31637" x="4311650" y="2000250"/>
          <p14:tracePt t="33084" x="0" y="0"/>
        </p14:tracePtLst>
        <p14:tracePtLst>
          <p14:tracePt t="36197" x="3841750" y="4108450"/>
          <p14:tracePt t="36276" x="3841750" y="4102100"/>
          <p14:tracePt t="36319" x="3841750" y="4089400"/>
          <p14:tracePt t="36325" x="3835400" y="4076700"/>
          <p14:tracePt t="36337" x="3822700" y="4064000"/>
          <p14:tracePt t="36354" x="3797300" y="4044950"/>
          <p14:tracePt t="36356" x="3778250" y="4025900"/>
          <p14:tracePt t="36371" x="3765550" y="4019550"/>
          <p14:tracePt t="36387" x="3727450" y="4006850"/>
          <p14:tracePt t="36388" x="3714750" y="4000500"/>
          <p14:tracePt t="36404" x="3689350" y="3994150"/>
          <p14:tracePt t="36420" x="3670300" y="3987800"/>
          <p14:tracePt t="36437" x="3644900" y="3981450"/>
          <p14:tracePt t="36454" x="3600450" y="3968750"/>
          <p14:tracePt t="36470" x="3530600" y="3949700"/>
          <p14:tracePt t="36487" x="3448050" y="3930650"/>
          <p14:tracePt t="36504" x="3390900" y="3930650"/>
          <p14:tracePt t="36521" x="3340100" y="3924300"/>
          <p14:tracePt t="36537" x="3302000" y="3917950"/>
          <p14:tracePt t="36554" x="3251200" y="3905250"/>
          <p14:tracePt t="36570" x="3200400" y="3905250"/>
          <p14:tracePt t="36587" x="3111500" y="3905250"/>
          <p14:tracePt t="36589" x="3086100" y="3905250"/>
          <p14:tracePt t="36604" x="3035300" y="3905250"/>
          <p14:tracePt t="36620" x="3003550" y="3905250"/>
          <p14:tracePt t="36637" x="2990850" y="3905250"/>
          <p14:tracePt t="36654" x="2984500" y="3905250"/>
          <p14:tracePt t="36836" x="2959100" y="3911600"/>
          <p14:tracePt t="36844" x="2921000" y="3943350"/>
          <p14:tracePt t="36854" x="2889250" y="3968750"/>
          <p14:tracePt t="36871" x="2825750" y="4025900"/>
          <p14:tracePt t="36887" x="2781300" y="4051300"/>
          <p14:tracePt t="36904" x="2755900" y="4064000"/>
          <p14:tracePt t="36921" x="2743200" y="4076700"/>
          <p14:tracePt t="36937" x="2736850" y="4089400"/>
          <p14:tracePt t="36954" x="2736850" y="4108450"/>
          <p14:tracePt t="36970" x="2717800" y="4159250"/>
          <p14:tracePt t="36987" x="2705100" y="4197350"/>
          <p14:tracePt t="36989" x="2698750" y="4235450"/>
          <p14:tracePt t="37004" x="2686050" y="4279900"/>
          <p14:tracePt t="37020" x="2673350" y="4330700"/>
          <p14:tracePt t="37037" x="2660650" y="4375150"/>
          <p14:tracePt t="37054" x="2660650" y="4406900"/>
          <p14:tracePt t="37070" x="2660650" y="4445000"/>
          <p14:tracePt t="37087" x="2654300" y="4483100"/>
          <p14:tracePt t="37104" x="2654300" y="4527550"/>
          <p14:tracePt t="37120" x="2654300" y="4578350"/>
          <p14:tracePt t="37137" x="2654300" y="4622800"/>
          <p14:tracePt t="37154" x="2654300" y="4648200"/>
          <p14:tracePt t="37171" x="2654300" y="4667250"/>
          <p14:tracePt t="37187" x="2654300" y="4673600"/>
          <p14:tracePt t="37316" x="2673350" y="4692650"/>
          <p14:tracePt t="37324" x="2724150" y="4730750"/>
          <p14:tracePt t="37332" x="2774950" y="4775200"/>
          <p14:tracePt t="37341" x="2806700" y="4800600"/>
          <p14:tracePt t="37354" x="2838450" y="4832350"/>
          <p14:tracePt t="37371" x="2901950" y="4914900"/>
          <p14:tracePt t="37387" x="2959100" y="4965700"/>
          <p14:tracePt t="37388" x="2990850" y="4991100"/>
          <p14:tracePt t="37404" x="3028950" y="5022850"/>
          <p14:tracePt t="37420" x="3060700" y="5041900"/>
          <p14:tracePt t="37437" x="3105150" y="5073650"/>
          <p14:tracePt t="37454" x="3143250" y="5092700"/>
          <p14:tracePt t="37470" x="3187700" y="5118100"/>
          <p14:tracePt t="37487" x="3244850" y="5143500"/>
          <p14:tracePt t="37504" x="3289300" y="5143500"/>
          <p14:tracePt t="37521" x="3359150" y="5168900"/>
          <p14:tracePt t="37537" x="3422650" y="5175250"/>
          <p14:tracePt t="37554" x="3492500" y="5181600"/>
          <p14:tracePt t="37571" x="3530600" y="5187950"/>
          <p14:tracePt t="37573" x="3556000" y="5194300"/>
          <p14:tracePt t="37587" x="3581400" y="5194300"/>
          <p14:tracePt t="37604" x="3689350" y="5200650"/>
          <p14:tracePt t="37620" x="3733800" y="5200650"/>
          <p14:tracePt t="37637" x="3771900" y="5200650"/>
          <p14:tracePt t="37654" x="3841750" y="5194300"/>
          <p14:tracePt t="37670" x="3924300" y="5162550"/>
          <p14:tracePt t="37687" x="4006850" y="5137150"/>
          <p14:tracePt t="37704" x="4076700" y="5099050"/>
          <p14:tracePt t="37721" x="4133850" y="5067300"/>
          <p14:tracePt t="37737" x="4165600" y="5041900"/>
          <p14:tracePt t="37754" x="4197350" y="5003800"/>
          <p14:tracePt t="37770" x="4248150" y="4921250"/>
          <p14:tracePt t="37787" x="4298950" y="4819650"/>
          <p14:tracePt t="37804" x="4368800" y="4686300"/>
          <p14:tracePt t="37820" x="4375150" y="4635500"/>
          <p14:tracePt t="37837" x="4375150" y="4597400"/>
          <p14:tracePt t="37854" x="4375150" y="4572000"/>
          <p14:tracePt t="37871" x="4349750" y="4514850"/>
          <p14:tracePt t="37887" x="4324350" y="4483100"/>
          <p14:tracePt t="37904" x="4298950" y="4451350"/>
          <p14:tracePt t="37920" x="4273550" y="4400550"/>
          <p14:tracePt t="37937" x="4210050" y="4330700"/>
          <p14:tracePt t="37954" x="4121150" y="4248150"/>
          <p14:tracePt t="37970" x="4019550" y="4178300"/>
          <p14:tracePt t="37987" x="3949700" y="4146550"/>
          <p14:tracePt t="38004" x="3841750" y="4083050"/>
          <p14:tracePt t="38020" x="3765550" y="4057650"/>
          <p14:tracePt t="38037" x="3683000" y="4019550"/>
          <p14:tracePt t="38054" x="3556000" y="3981450"/>
          <p14:tracePt t="38070" x="3422650" y="3956050"/>
          <p14:tracePt t="38087" x="3295650" y="3943350"/>
          <p14:tracePt t="38104" x="3181350" y="3924300"/>
          <p14:tracePt t="38121" x="3079750" y="3917950"/>
          <p14:tracePt t="38137" x="2984500" y="3917950"/>
          <p14:tracePt t="38154" x="2876550" y="3917950"/>
          <p14:tracePt t="38170" x="2806700" y="3917950"/>
          <p14:tracePt t="38187" x="2749550" y="3924300"/>
          <p14:tracePt t="38204" x="2705100" y="3956050"/>
          <p14:tracePt t="38220" x="2673350" y="4000500"/>
          <p14:tracePt t="38237" x="2647950" y="4025900"/>
          <p14:tracePt t="38254" x="2622550" y="4057650"/>
          <p14:tracePt t="38270" x="2616200" y="4095750"/>
          <p14:tracePt t="38287" x="2603500" y="4133850"/>
          <p14:tracePt t="38304" x="2603500" y="4171950"/>
          <p14:tracePt t="38321" x="2603500" y="4216400"/>
          <p14:tracePt t="38337" x="2603500" y="4267200"/>
          <p14:tracePt t="38354" x="2603500" y="4324350"/>
          <p14:tracePt t="38370" x="2603500" y="4381500"/>
          <p14:tracePt t="38373" x="2603500" y="4406900"/>
          <p14:tracePt t="38387" x="2603500" y="4432300"/>
          <p14:tracePt t="38404" x="2603500" y="4502150"/>
          <p14:tracePt t="38420" x="2603500" y="4533900"/>
          <p14:tracePt t="38437" x="2603500" y="4565650"/>
          <p14:tracePt t="38454" x="2603500" y="4603750"/>
          <p14:tracePt t="38471" x="2603500" y="4622800"/>
          <p14:tracePt t="38487" x="2603500" y="4641850"/>
          <p14:tracePt t="38504" x="2609850" y="4654550"/>
          <p14:tracePt t="38996" x="2609850" y="4660900"/>
          <p14:tracePt t="39004" x="2628900" y="4667250"/>
          <p14:tracePt t="39012" x="2686050" y="4743450"/>
          <p14:tracePt t="39021" x="2724150" y="4800600"/>
          <p14:tracePt t="39037" x="2743200" y="4857750"/>
          <p14:tracePt t="39054" x="2781300" y="4908550"/>
          <p14:tracePt t="39070" x="2819400" y="4946650"/>
          <p14:tracePt t="39087" x="2844800" y="4972050"/>
          <p14:tracePt t="39104" x="2863850" y="4991100"/>
          <p14:tracePt t="39121" x="2882900" y="5003800"/>
          <p14:tracePt t="39137" x="2914650" y="5022850"/>
          <p14:tracePt t="39154" x="2940050" y="5029200"/>
          <p14:tracePt t="39171" x="2984500" y="5041900"/>
          <p14:tracePt t="39187" x="3048000" y="5054600"/>
          <p14:tracePt t="39204" x="3187700" y="5054600"/>
          <p14:tracePt t="39221" x="3295650" y="5067300"/>
          <p14:tracePt t="39237" x="3416300" y="5067300"/>
          <p14:tracePt t="39254" x="3524250" y="5067300"/>
          <p14:tracePt t="39270" x="3619500" y="5067300"/>
          <p14:tracePt t="39287" x="3702050" y="5067300"/>
          <p14:tracePt t="39304" x="3778250" y="5054600"/>
          <p14:tracePt t="39321" x="3854450" y="5010150"/>
          <p14:tracePt t="39337" x="3924300" y="4965700"/>
          <p14:tracePt t="39354" x="4019550" y="4902200"/>
          <p14:tracePt t="39370" x="4114800" y="4832350"/>
          <p14:tracePt t="39387" x="4191000" y="4775200"/>
          <p14:tracePt t="39388" x="4222750" y="4749800"/>
          <p14:tracePt t="39404" x="4260850" y="4705350"/>
          <p14:tracePt t="39420" x="4292600" y="4654550"/>
          <p14:tracePt t="39437" x="4311650" y="4540250"/>
          <p14:tracePt t="39454" x="4311650" y="4400550"/>
          <p14:tracePt t="39470" x="4298950" y="4229100"/>
          <p14:tracePt t="39487" x="4298950" y="4152900"/>
          <p14:tracePt t="39504" x="4292600" y="4095750"/>
          <p14:tracePt t="39520" x="4273550" y="4051300"/>
          <p14:tracePt t="39537" x="4241800" y="3994150"/>
          <p14:tracePt t="39554" x="4203700" y="3924300"/>
          <p14:tracePt t="39571" x="4152900" y="3860800"/>
          <p14:tracePt t="39587" x="4114800" y="3822700"/>
          <p14:tracePt t="39588" x="4076700" y="3803650"/>
          <p14:tracePt t="39604" x="4013200" y="3778250"/>
          <p14:tracePt t="39620" x="3924300" y="3740150"/>
          <p14:tracePt t="39637" x="3816350" y="3714750"/>
          <p14:tracePt t="39654" x="3714750" y="3702050"/>
          <p14:tracePt t="39670" x="3594100" y="3702050"/>
          <p14:tracePt t="39687" x="3473450" y="3702050"/>
          <p14:tracePt t="39704" x="3308350" y="3702050"/>
          <p14:tracePt t="39720" x="3136900" y="3702050"/>
          <p14:tracePt t="39737" x="2997200" y="3702050"/>
          <p14:tracePt t="39754" x="2889250" y="3721100"/>
          <p14:tracePt t="39770" x="2819400" y="3733800"/>
          <p14:tracePt t="39787" x="2762250" y="3759200"/>
          <p14:tracePt t="39788" x="2749550" y="3771900"/>
          <p14:tracePt t="39804" x="2717800" y="3797300"/>
          <p14:tracePt t="39820" x="2679700" y="3835400"/>
          <p14:tracePt t="39837" x="2635250" y="3879850"/>
          <p14:tracePt t="39854" x="2584450" y="3937000"/>
          <p14:tracePt t="39871" x="2533650" y="3987800"/>
          <p14:tracePt t="39887" x="2508250" y="4032250"/>
          <p14:tracePt t="39904" x="2495550" y="4076700"/>
          <p14:tracePt t="39920" x="2489200" y="4127500"/>
          <p14:tracePt t="39937" x="2489200" y="4165600"/>
          <p14:tracePt t="39954" x="2489200" y="4216400"/>
          <p14:tracePt t="39956" x="2489200" y="4241800"/>
          <p14:tracePt t="39971" x="2489200" y="4292600"/>
          <p14:tracePt t="39987" x="2527300" y="4394200"/>
          <p14:tracePt t="39989" x="2552700" y="4457700"/>
          <p14:tracePt t="40004" x="2603500" y="4552950"/>
          <p14:tracePt t="40021" x="2641600" y="4635500"/>
          <p14:tracePt t="40037" x="2698750" y="4737100"/>
          <p14:tracePt t="40054" x="2762250" y="4826000"/>
          <p14:tracePt t="40071" x="2838450" y="4908550"/>
          <p14:tracePt t="40087" x="2908300" y="4984750"/>
          <p14:tracePt t="40104" x="3009900" y="5054600"/>
          <p14:tracePt t="40120" x="3092450" y="5099050"/>
          <p14:tracePt t="40137" x="3206750" y="5143500"/>
          <p14:tracePt t="40154" x="3302000" y="5168900"/>
          <p14:tracePt t="40171" x="3365500" y="5181600"/>
          <p14:tracePt t="40187" x="3448050" y="5194300"/>
          <p14:tracePt t="40188" x="3479800" y="5194300"/>
          <p14:tracePt t="40204" x="3568700" y="5194300"/>
          <p14:tracePt t="40221" x="3651250" y="5194300"/>
          <p14:tracePt t="40237" x="3759200" y="5175250"/>
          <p14:tracePt t="40254" x="3860800" y="5143500"/>
          <p14:tracePt t="40271" x="3956050" y="5105400"/>
          <p14:tracePt t="40287" x="4013200" y="5054600"/>
          <p14:tracePt t="40304" x="4064000" y="4984750"/>
          <p14:tracePt t="40321" x="4102100" y="4864100"/>
          <p14:tracePt t="40337" x="4121150" y="4711700"/>
          <p14:tracePt t="40354" x="4133850" y="4572000"/>
          <p14:tracePt t="40371" x="4152900" y="4445000"/>
          <p14:tracePt t="40387" x="4165600" y="4349750"/>
          <p14:tracePt t="40388" x="4165600" y="4298950"/>
          <p14:tracePt t="40404" x="4165600" y="4203700"/>
          <p14:tracePt t="40421" x="4133850" y="4089400"/>
          <p14:tracePt t="40437" x="4064000" y="4000500"/>
          <p14:tracePt t="40454" x="3994150" y="3917950"/>
          <p14:tracePt t="40470" x="3924300" y="3860800"/>
          <p14:tracePt t="40487" x="3822700" y="3816350"/>
          <p14:tracePt t="40504" x="3727450" y="3784600"/>
          <p14:tracePt t="40520" x="3587750" y="3746500"/>
          <p14:tracePt t="40537" x="3454400" y="3721100"/>
          <p14:tracePt t="40554" x="3321050" y="3714750"/>
          <p14:tracePt t="40571" x="3219450" y="3714750"/>
          <p14:tracePt t="40587" x="3136900" y="3714750"/>
          <p14:tracePt t="40589" x="3105150" y="3714750"/>
          <p14:tracePt t="40604" x="3041650" y="3714750"/>
          <p14:tracePt t="40620" x="2984500" y="3740150"/>
          <p14:tracePt t="40637" x="2933700" y="3765550"/>
          <p14:tracePt t="40654" x="2870200" y="3816350"/>
          <p14:tracePt t="40671" x="2825750" y="3854450"/>
          <p14:tracePt t="40687" x="2787650" y="3911600"/>
          <p14:tracePt t="40704" x="2755900" y="3981450"/>
          <p14:tracePt t="40721" x="2711450" y="4095750"/>
          <p14:tracePt t="40737" x="2679700" y="4191000"/>
          <p14:tracePt t="40754" x="2673350" y="4292600"/>
          <p14:tracePt t="40770" x="2667000" y="4381500"/>
          <p14:tracePt t="40787" x="2667000" y="4451350"/>
          <p14:tracePt t="40789" x="2667000" y="4476750"/>
          <p14:tracePt t="40805" x="2667000" y="4533900"/>
          <p14:tracePt t="40820" x="2692400" y="4610100"/>
          <p14:tracePt t="40837" x="2730500" y="4667250"/>
          <p14:tracePt t="40854" x="2781300" y="4737100"/>
          <p14:tracePt t="40871" x="2825750" y="4806950"/>
          <p14:tracePt t="40887" x="2851150" y="4845050"/>
          <p14:tracePt t="40904" x="2876550" y="4883150"/>
          <p14:tracePt t="40921" x="2901950" y="4914900"/>
          <p14:tracePt t="40937" x="2927350" y="4933950"/>
          <p14:tracePt t="40954" x="2946400" y="4959350"/>
          <p14:tracePt t="40970" x="2990850" y="4991100"/>
          <p14:tracePt t="40987" x="3041650" y="5029200"/>
          <p14:tracePt t="41004" x="3130550" y="5073650"/>
          <p14:tracePt t="41021" x="3187700" y="5099050"/>
          <p14:tracePt t="41037" x="3251200" y="5105400"/>
          <p14:tracePt t="41054" x="3308350" y="5124450"/>
          <p14:tracePt t="41070" x="3384550" y="5130800"/>
          <p14:tracePt t="41087" x="3479800" y="5130800"/>
          <p14:tracePt t="41104" x="3575050" y="5130800"/>
          <p14:tracePt t="41121" x="3657600" y="5130800"/>
          <p14:tracePt t="41137" x="3752850" y="5118100"/>
          <p14:tracePt t="41154" x="3816350" y="5111750"/>
          <p14:tracePt t="41171" x="3879850" y="5105400"/>
          <p14:tracePt t="41187" x="3924300" y="5099050"/>
          <p14:tracePt t="41204" x="3962400" y="5092700"/>
          <p14:tracePt t="41220" x="3968750" y="5092700"/>
          <p14:tracePt t="41348" x="0" y="0"/>
        </p14:tracePtLst>
        <p14:tracePtLst>
          <p14:tracePt t="51389" x="6559550" y="4819650"/>
          <p14:tracePt t="51468" x="6559550" y="4813300"/>
          <p14:tracePt t="51476" x="6559550" y="4800600"/>
          <p14:tracePt t="51487" x="6540500" y="4756150"/>
          <p14:tracePt t="51504" x="6502400" y="4705350"/>
          <p14:tracePt t="51520" x="6477000" y="4660900"/>
          <p14:tracePt t="51537" x="6432550" y="4610100"/>
          <p14:tracePt t="51554" x="6362700" y="4546600"/>
          <p14:tracePt t="51570" x="6292850" y="4502150"/>
          <p14:tracePt t="51573" x="6261100" y="4476750"/>
          <p14:tracePt t="51587" x="6229350" y="4464050"/>
          <p14:tracePt t="51604" x="6096000" y="4406900"/>
          <p14:tracePt t="51620" x="6000750" y="4368800"/>
          <p14:tracePt t="51637" x="5892800" y="4318000"/>
          <p14:tracePt t="51654" x="5759450" y="4286250"/>
          <p14:tracePt t="51670" x="5664200" y="4267200"/>
          <p14:tracePt t="51687" x="5575300" y="4248150"/>
          <p14:tracePt t="51704" x="5480050" y="4241800"/>
          <p14:tracePt t="51721" x="5397500" y="4235450"/>
          <p14:tracePt t="51737" x="5308600" y="4235450"/>
          <p14:tracePt t="51754" x="5226050" y="4235450"/>
          <p14:tracePt t="51771" x="5137150" y="4235450"/>
          <p14:tracePt t="51772" x="5111750" y="4235450"/>
          <p14:tracePt t="51787" x="5086350" y="4235450"/>
          <p14:tracePt t="51804" x="5041900" y="4241800"/>
          <p14:tracePt t="51821" x="5010150" y="4267200"/>
          <p14:tracePt t="51837" x="4984750" y="4324350"/>
          <p14:tracePt t="51854" x="4978400" y="4394200"/>
          <p14:tracePt t="51871" x="4978400" y="4476750"/>
          <p14:tracePt t="51887" x="4978400" y="4565650"/>
          <p14:tracePt t="51904" x="4997450" y="4673600"/>
          <p14:tracePt t="51920" x="5067300" y="4806950"/>
          <p14:tracePt t="51937" x="5168900" y="4953000"/>
          <p14:tracePt t="51954" x="5359400" y="5162550"/>
          <p14:tracePt t="51971" x="5638800" y="5353050"/>
          <p14:tracePt t="51972" x="5753100" y="5422900"/>
          <p14:tracePt t="51987" x="5867400" y="5467350"/>
          <p14:tracePt t="52004" x="6083300" y="5518150"/>
          <p14:tracePt t="52021" x="6254750" y="5556250"/>
          <p14:tracePt t="52037" x="6445250" y="5619750"/>
          <p14:tracePt t="52054" x="6648450" y="5670550"/>
          <p14:tracePt t="52070" x="6800850" y="5721350"/>
          <p14:tracePt t="52087" x="6877050" y="5727700"/>
          <p14:tracePt t="52104" x="6940550" y="5727700"/>
          <p14:tracePt t="52120" x="7016750" y="5727700"/>
          <p14:tracePt t="52137" x="7073900" y="5727700"/>
          <p14:tracePt t="52154" x="7124700" y="5715000"/>
          <p14:tracePt t="52171" x="7169150" y="5657850"/>
          <p14:tracePt t="52172" x="7188200" y="5607050"/>
          <p14:tracePt t="52187" x="7200900" y="5568950"/>
          <p14:tracePt t="52188" x="7207250" y="5511800"/>
          <p14:tracePt t="52204" x="7207250" y="5378450"/>
          <p14:tracePt t="52221" x="7207250" y="5238750"/>
          <p14:tracePt t="52237" x="7207250" y="5156200"/>
          <p14:tracePt t="52254" x="7181850" y="5073650"/>
          <p14:tracePt t="52271" x="7156450" y="4965700"/>
          <p14:tracePt t="52287" x="7112000" y="4851400"/>
          <p14:tracePt t="52304" x="7035800" y="4737100"/>
          <p14:tracePt t="52320" x="6946900" y="4616450"/>
          <p14:tracePt t="52337" x="6858000" y="4508500"/>
          <p14:tracePt t="52354" x="6737350" y="4400550"/>
          <p14:tracePt t="52370" x="6623050" y="4318000"/>
          <p14:tracePt t="52388" x="6502400" y="4248150"/>
          <p14:tracePt t="52389" x="6451600" y="4222750"/>
          <p14:tracePt t="52404" x="6362700" y="4184650"/>
          <p14:tracePt t="52421" x="6254750" y="4146550"/>
          <p14:tracePt t="52437" x="6127750" y="4108450"/>
          <p14:tracePt t="52454" x="5956300" y="4089400"/>
          <p14:tracePt t="52470" x="5746750" y="4057650"/>
          <p14:tracePt t="52487" x="5518150" y="4051300"/>
          <p14:tracePt t="52504" x="5334000" y="4051300"/>
          <p14:tracePt t="52520" x="5194300" y="4051300"/>
          <p14:tracePt t="52537" x="5124450" y="4051300"/>
          <p14:tracePt t="52554" x="5080000" y="4051300"/>
          <p14:tracePt t="52571" x="5035550" y="4064000"/>
          <p14:tracePt t="52587" x="5010150" y="4076700"/>
          <p14:tracePt t="52588" x="4991100" y="4089400"/>
          <p14:tracePt t="52604" x="4965700" y="4108450"/>
          <p14:tracePt t="52620" x="4940300" y="4127500"/>
          <p14:tracePt t="52637" x="4914900" y="4171950"/>
          <p14:tracePt t="52654" x="4908550" y="4210050"/>
          <p14:tracePt t="52670" x="4895850" y="4292600"/>
          <p14:tracePt t="52687" x="4889500" y="4375150"/>
          <p14:tracePt t="52704" x="4889500" y="4476750"/>
          <p14:tracePt t="52721" x="4902200" y="4572000"/>
          <p14:tracePt t="52737" x="4953000" y="4692650"/>
          <p14:tracePt t="52754" x="5035550" y="4794250"/>
          <p14:tracePt t="52771" x="5162550" y="4895850"/>
          <p14:tracePt t="52787" x="5295900" y="4991100"/>
          <p14:tracePt t="52788" x="5372100" y="5041900"/>
          <p14:tracePt t="52804" x="5505450" y="5111750"/>
          <p14:tracePt t="52820" x="5657850" y="5181600"/>
          <p14:tracePt t="52837" x="5835650" y="5238750"/>
          <p14:tracePt t="52854" x="6032500" y="5276850"/>
          <p14:tracePt t="52871" x="6248400" y="5308600"/>
          <p14:tracePt t="52887" x="6419850" y="5314950"/>
          <p14:tracePt t="52904" x="6559550" y="5334000"/>
          <p14:tracePt t="52920" x="6673850" y="5334000"/>
          <p14:tracePt t="52937" x="6737350" y="5334000"/>
          <p14:tracePt t="52954" x="6788150" y="5334000"/>
          <p14:tracePt t="52971" x="6838950" y="5321300"/>
          <p14:tracePt t="52987" x="6883400" y="5308600"/>
          <p14:tracePt t="52988" x="6902450" y="5295900"/>
          <p14:tracePt t="53004" x="6927850" y="5270500"/>
          <p14:tracePt t="53020" x="6934200" y="5226050"/>
          <p14:tracePt t="53037" x="6946900" y="5168900"/>
          <p14:tracePt t="53054" x="6946900" y="5092700"/>
          <p14:tracePt t="53071" x="6934200" y="5010150"/>
          <p14:tracePt t="53087" x="6889750" y="4927600"/>
          <p14:tracePt t="53104" x="6845300" y="4857750"/>
          <p14:tracePt t="53121" x="6756400" y="4762500"/>
          <p14:tracePt t="53137" x="6635750" y="4673600"/>
          <p14:tracePt t="53154" x="6457950" y="4565650"/>
          <p14:tracePt t="53170" x="6235700" y="4464050"/>
          <p14:tracePt t="53187" x="6076950" y="4406900"/>
          <p14:tracePt t="53189" x="6019800" y="4394200"/>
          <p14:tracePt t="53204" x="5905500" y="4362450"/>
          <p14:tracePt t="53220" x="5829300" y="4343400"/>
          <p14:tracePt t="53237" x="5746750" y="4330700"/>
          <p14:tracePt t="53254" x="5645150" y="4330700"/>
          <p14:tracePt t="53270" x="5518150" y="4330700"/>
          <p14:tracePt t="53287" x="5448300" y="4337050"/>
          <p14:tracePt t="53304" x="5391150" y="4349750"/>
          <p14:tracePt t="53320" x="5340350" y="4375150"/>
          <p14:tracePt t="53337" x="5295900" y="4400550"/>
          <p14:tracePt t="53354" x="5264150" y="4419600"/>
          <p14:tracePt t="53370" x="5257800" y="4425950"/>
          <p14:tracePt t="53387" x="5251450" y="4425950"/>
          <p14:tracePt t="53452" x="0" y="0"/>
        </p14:tracePtLst>
        <p14:tracePtLst>
          <p14:tracePt t="54678" x="6108700" y="4635500"/>
          <p14:tracePt t="54836" x="6108700" y="4641850"/>
          <p14:tracePt t="54844" x="6089650" y="4641850"/>
          <p14:tracePt t="54854" x="6076950" y="4641850"/>
          <p14:tracePt t="54871" x="6007100" y="4629150"/>
          <p14:tracePt t="54887" x="5949950" y="4610100"/>
          <p14:tracePt t="54904" x="5905500" y="4584700"/>
          <p14:tracePt t="54921" x="5867400" y="4565650"/>
          <p14:tracePt t="54937" x="5848350" y="4559300"/>
          <p14:tracePt t="54954" x="5822950" y="4552950"/>
          <p14:tracePt t="54971" x="5791200" y="4533900"/>
          <p14:tracePt t="54972" x="5778500" y="4527550"/>
          <p14:tracePt t="54987" x="5765800" y="4521200"/>
          <p14:tracePt t="55005" x="5721350" y="4514850"/>
          <p14:tracePt t="55021" x="5670550" y="4489450"/>
          <p14:tracePt t="55037" x="5619750" y="4470400"/>
          <p14:tracePt t="55054" x="5562600" y="4445000"/>
          <p14:tracePt t="55070" x="5524500" y="4432300"/>
          <p14:tracePt t="55087" x="5467350" y="4400550"/>
          <p14:tracePt t="55104" x="5422900" y="4387850"/>
          <p14:tracePt t="55121" x="5391150" y="4362450"/>
          <p14:tracePt t="55137" x="5365750" y="4349750"/>
          <p14:tracePt t="55154" x="5327650" y="4330700"/>
          <p14:tracePt t="55171" x="5289550" y="4311650"/>
          <p14:tracePt t="55172" x="5270500" y="4305300"/>
          <p14:tracePt t="55187" x="5251450" y="4298950"/>
          <p14:tracePt t="55204" x="5226050" y="4286250"/>
          <p14:tracePt t="55220" x="5207000" y="4273550"/>
          <p14:tracePt t="55237" x="5200650" y="4267200"/>
          <p14:tracePt t="55254" x="5194300" y="4267200"/>
          <p14:tracePt t="55316" x="0" y="0"/>
        </p14:tracePtLst>
        <p14:tracePtLst>
          <p14:tracePt t="55789" x="6172200" y="4737100"/>
          <p14:tracePt t="55868" x="6178550" y="4730750"/>
          <p14:tracePt t="55876" x="6178550" y="4724400"/>
          <p14:tracePt t="55887" x="6197600" y="4699000"/>
          <p14:tracePt t="55904" x="6210300" y="4648200"/>
          <p14:tracePt t="55921" x="6223000" y="4610100"/>
          <p14:tracePt t="55937" x="6229350" y="4584700"/>
          <p14:tracePt t="55954" x="6235700" y="4559300"/>
          <p14:tracePt t="55970" x="6248400" y="4540250"/>
          <p14:tracePt t="55987" x="6248400" y="4527550"/>
          <p14:tracePt t="56164" x="6242050" y="4533900"/>
          <p14:tracePt t="56172" x="6210300" y="4565650"/>
          <p14:tracePt t="56180" x="6172200" y="4603750"/>
          <p14:tracePt t="56188" x="6134100" y="4635500"/>
          <p14:tracePt t="56204" x="6064250" y="4699000"/>
          <p14:tracePt t="56220" x="6038850" y="4737100"/>
          <p14:tracePt t="56237" x="6026150" y="4749800"/>
          <p14:tracePt t="56332" x="6045200" y="4730750"/>
          <p14:tracePt t="56340" x="6102350" y="4679950"/>
          <p14:tracePt t="56348" x="6146800" y="4648200"/>
          <p14:tracePt t="56357" x="6191250" y="4610100"/>
          <p14:tracePt t="56370" x="6248400" y="4565650"/>
          <p14:tracePt t="56387" x="6337300" y="4508500"/>
          <p14:tracePt t="56388" x="6356350" y="4483100"/>
          <p14:tracePt t="56404" x="6375400" y="4464050"/>
          <p14:tracePt t="56420" x="6381750" y="4457700"/>
          <p14:tracePt t="56540" x="6381750" y="4470400"/>
          <p14:tracePt t="56548" x="6362700" y="4502150"/>
          <p14:tracePt t="56556" x="6343650" y="4533900"/>
          <p14:tracePt t="56570" x="6318250" y="4572000"/>
          <p14:tracePt t="56587" x="6267450" y="4635500"/>
          <p14:tracePt t="56588" x="6261100" y="4654550"/>
          <p14:tracePt t="56604" x="6235700" y="4692650"/>
          <p14:tracePt t="56621" x="6235700" y="4699000"/>
          <p14:tracePt t="56700" x="6242050" y="4686300"/>
          <p14:tracePt t="56708" x="6267450" y="4641850"/>
          <p14:tracePt t="56716" x="6299200" y="4597400"/>
          <p14:tracePt t="56724" x="6318250" y="4572000"/>
          <p14:tracePt t="56737" x="6350000" y="4533900"/>
          <p14:tracePt t="56754" x="6394450" y="4476750"/>
          <p14:tracePt t="56771" x="6394450" y="4470400"/>
          <p14:tracePt t="56852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BRANCHTO" val="0"/>
</p:tagLst>
</file>

<file path=ppt/theme/theme1.xml><?xml version="1.0" encoding="utf-8"?>
<a:theme xmlns:a="http://schemas.openxmlformats.org/drawingml/2006/main" name="tp939[1]">
  <a:themeElements>
    <a:clrScheme name="tp939[1] 6">
      <a:dk1>
        <a:srgbClr val="000000"/>
      </a:dk1>
      <a:lt1>
        <a:srgbClr val="FFFFFF"/>
      </a:lt1>
      <a:dk2>
        <a:srgbClr val="000000"/>
      </a:dk2>
      <a:lt2>
        <a:srgbClr val="996633"/>
      </a:lt2>
      <a:accent1>
        <a:srgbClr val="CC9900"/>
      </a:accent1>
      <a:accent2>
        <a:srgbClr val="FFE28F"/>
      </a:accent2>
      <a:accent3>
        <a:srgbClr val="FFFFFF"/>
      </a:accent3>
      <a:accent4>
        <a:srgbClr val="000000"/>
      </a:accent4>
      <a:accent5>
        <a:srgbClr val="E2CAAA"/>
      </a:accent5>
      <a:accent6>
        <a:srgbClr val="E7CD81"/>
      </a:accent6>
      <a:hlink>
        <a:srgbClr val="996633"/>
      </a:hlink>
      <a:folHlink>
        <a:srgbClr val="FF9900"/>
      </a:folHlink>
    </a:clrScheme>
    <a:fontScheme name="tp939[1]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p939[1]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939[1]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939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939[1]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p939[1] 5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CB7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D6A6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p939[1] 6">
        <a:dk1>
          <a:srgbClr val="000000"/>
        </a:dk1>
        <a:lt1>
          <a:srgbClr val="FFFFFF"/>
        </a:lt1>
        <a:dk2>
          <a:srgbClr val="000000"/>
        </a:dk2>
        <a:lt2>
          <a:srgbClr val="996633"/>
        </a:lt2>
        <a:accent1>
          <a:srgbClr val="CC9900"/>
        </a:accent1>
        <a:accent2>
          <a:srgbClr val="FFE28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E7CD81"/>
        </a:accent6>
        <a:hlink>
          <a:srgbClr val="996633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373AC02-2978-493D-A5F3-7AF4E5DE21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di prodotti o servizi</Template>
  <TotalTime>2548</TotalTime>
  <Words>416</Words>
  <Application>Microsoft Office PowerPoint</Application>
  <PresentationFormat>Presentazione su schermo (4:3)</PresentationFormat>
  <Paragraphs>44</Paragraphs>
  <Slides>13</Slides>
  <Notes>0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Cambria Math</vt:lpstr>
      <vt:lpstr>Garamond</vt:lpstr>
      <vt:lpstr>Times New Roman</vt:lpstr>
      <vt:lpstr>tp939[1]</vt:lpstr>
      <vt:lpstr>Presentazione standard di PowerPoint</vt:lpstr>
      <vt:lpstr>Presentazione standard di PowerPoint</vt:lpstr>
      <vt:lpstr>Indices to evaluate the dexterity of the manipulator: Manipulability Ellipsoids</vt:lpstr>
      <vt:lpstr>Presentazione standard di PowerPoint</vt:lpstr>
      <vt:lpstr>Graphically</vt:lpstr>
      <vt:lpstr>Presentazione standard di PowerPoint</vt:lpstr>
      <vt:lpstr>Presentazione standard di PowerPoint</vt:lpstr>
      <vt:lpstr>Polytopes</vt:lpstr>
      <vt:lpstr>Presentazione standard di PowerPoint</vt:lpstr>
      <vt:lpstr>Direction of the principal axis of the ellipsoid</vt:lpstr>
      <vt:lpstr>Manipulability Ellipsoids related to forces</vt:lpstr>
      <vt:lpstr>Presentazione standard di PowerPoint</vt:lpstr>
      <vt:lpstr>Exercise: cable robot with 2 DoF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 Robotica</dc:title>
  <dc:subject/>
  <dc:creator>Paolo Gallina</dc:creator>
  <cp:keywords/>
  <dc:description/>
  <cp:lastModifiedBy>Paolo</cp:lastModifiedBy>
  <cp:revision>179</cp:revision>
  <dcterms:created xsi:type="dcterms:W3CDTF">2015-02-16T14:54:53Z</dcterms:created>
  <dcterms:modified xsi:type="dcterms:W3CDTF">2020-03-16T13:25:55Z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TC010178481040</vt:lpwstr>
  </property>
</Properties>
</file>