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9" r:id="rId5"/>
    <p:sldId id="260" r:id="rId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65"/>
  </p:normalViewPr>
  <p:slideViewPr>
    <p:cSldViewPr>
      <p:cViewPr varScale="1">
        <p:scale>
          <a:sx n="95" d="100"/>
          <a:sy n="95" d="100"/>
        </p:scale>
        <p:origin x="130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6012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9DFB-F936-4813-A8C4-A116B1ECEF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858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8DD5-4C7E-430F-8103-BD046CCF90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405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1514D-4D89-43AB-8097-1CFE347ED5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954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970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64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488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5300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99063" y="1963738"/>
            <a:ext cx="4306887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5650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9681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87244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03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9474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360A-7FC4-4CB8-B53F-A6226F59E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963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7231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0059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5200" y="282575"/>
            <a:ext cx="2190750" cy="6610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1437" cy="6610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71028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599487" cy="12541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0402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977B-4F9A-4B9D-BE54-69B400ACC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627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7979-BFC9-4779-B04B-3AD1FC4BE6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45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8E08-5EE5-491C-A014-121E9DD238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92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98AB-C48E-45FB-A760-78BD18BBB2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674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D771-4142-46F9-B293-C9662E6C0B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188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846B-B2DE-4BB4-9B25-88B08B7B9C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88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9B28-F3A9-4D50-BB21-B99DAC4CC7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042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243930-04DE-4176-BFFA-EE26E1082B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59948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64587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1987550" y="7289800"/>
            <a:ext cx="809148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336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60015" y="141510"/>
            <a:ext cx="8781563" cy="1262063"/>
          </a:xfrm>
          <a:solidFill>
            <a:schemeClr val="accent3"/>
          </a:solidFill>
        </p:spPr>
        <p:txBody>
          <a:bodyPr tIns="21240"/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/>
              <a:t>Università degli Studi di Trieste</a:t>
            </a:r>
            <a:br>
              <a:rPr lang="it-IT" altLang="it-IT" dirty="0"/>
            </a:br>
            <a:r>
              <a:rPr lang="it-IT" altLang="it-IT" dirty="0"/>
              <a:t>Corso di Laurea in </a:t>
            </a:r>
            <a:br>
              <a:rPr lang="it-IT" altLang="it-IT" dirty="0"/>
            </a:br>
            <a:r>
              <a:rPr lang="it-IT" altLang="it-IT" dirty="0"/>
              <a:t>SCIENZE E TECNOLOGIE BIOLOGICHE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3769" y="1403573"/>
            <a:ext cx="9649072" cy="7223125"/>
          </a:xfrm>
          <a:solidFill>
            <a:schemeClr val="accent3"/>
          </a:solidFill>
        </p:spPr>
        <p:txBody>
          <a:bodyPr/>
          <a:lstStyle/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dirty="0">
                <a:solidFill>
                  <a:schemeClr val="tx1"/>
                </a:solidFill>
              </a:rPr>
              <a:t>Insegnamento di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ANATOMIA  UMANA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Docente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Prof. Vittorio GRILL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Professore Associato del SSD BIO/16-Anatomia Umana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Sede di Riferimento: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Edificio di VIA MANZONI n. 16 – Trieste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(ex Istituto di Anatomia Umana Normale, ex Dipartimento di Morfologia Umana Normale, ex Dipartimento di Biomedicina)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Telefono Ufficio +39 040 5586006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E-mail  </a:t>
            </a:r>
            <a:r>
              <a:rPr lang="it-IT" altLang="it-IT" b="1" dirty="0" err="1">
                <a:solidFill>
                  <a:schemeClr val="tx1"/>
                </a:solidFill>
              </a:rPr>
              <a:t>grill@units.it</a:t>
            </a: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7425" cy="1262063"/>
          </a:xfrm>
        </p:spPr>
        <p:txBody>
          <a:bodyPr/>
          <a:lstStyle/>
          <a:p>
            <a:pPr eaLnBrk="1"/>
            <a:endParaRPr lang="it-IT" altLang="it-IT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5000625"/>
          </a:xfrm>
        </p:spPr>
        <p:txBody>
          <a:bodyPr/>
          <a:lstStyle/>
          <a:p>
            <a:pPr eaLnBrk="1"/>
            <a:endParaRPr lang="it-IT" altLang="it-IT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60363"/>
            <a:ext cx="4824412" cy="705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31800"/>
            <a:ext cx="5111750" cy="69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8577" y="107429"/>
            <a:ext cx="9505055" cy="1254125"/>
          </a:xfrm>
        </p:spPr>
        <p:txBody>
          <a:bodyPr/>
          <a:lstStyle/>
          <a:p>
            <a:pPr algn="ctr"/>
            <a:r>
              <a:rPr lang="it-IT" sz="3200" dirty="0"/>
              <a:t>INFORMAZIONI ESSENZIALI SULL’ INSEGNAMENTO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8810" y="1187549"/>
            <a:ext cx="8764587" cy="4929187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 attività didattica consterà di unità didattiche frontali con proiezione di 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files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formato 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pptx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PowerPoint</a:t>
            </a:r>
          </a:p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Verranno messe a disposizione su piattaforme 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Moodle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ma potrebbero avere delle minime variazioni causa modifiche dell’ ultimo momento</a:t>
            </a:r>
          </a:p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Gli argomenti non seguono pedissequamente quanto esposto nel testo consigliato</a:t>
            </a:r>
          </a:p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Attività tutoriale problematica, sia per carenza di personale dedicato («docente unico»), sia per cessione dei locali di Via Manzoni 16, dove era possibile avere degli  spazi dedicati.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prove di ESAME saranno ESCLUSIVAMENTE in forma ORALE, da REMOTO </a:t>
            </a:r>
            <a:r>
              <a:rPr lang="it-IT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a mezzo TEAMS.</a:t>
            </a:r>
            <a:endParaRPr lang="it-IT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6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75342F6-256E-1B40-A410-6ACE52DAD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68" y="1259557"/>
            <a:ext cx="3429000" cy="4940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248EEBF-56BE-4941-947F-6A8A78DC750A}"/>
              </a:ext>
            </a:extLst>
          </p:cNvPr>
          <p:cNvSpPr/>
          <p:nvPr/>
        </p:nvSpPr>
        <p:spPr>
          <a:xfrm>
            <a:off x="4446048" y="5436021"/>
            <a:ext cx="516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0000"/>
                </a:solidFill>
                <a:latin typeface="Asap"/>
              </a:rPr>
              <a:t>Edizione</a:t>
            </a:r>
            <a:r>
              <a:rPr lang="it-IT" sz="2400" b="1" dirty="0" err="1">
                <a:solidFill>
                  <a:srgbClr val="333333"/>
                </a:solidFill>
                <a:latin typeface="Asap"/>
              </a:rPr>
              <a:t>VII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/2019</a:t>
            </a:r>
            <a:endParaRPr lang="it-IT" sz="2400" dirty="0">
              <a:solidFill>
                <a:srgbClr val="333333"/>
              </a:solidFill>
              <a:latin typeface="Asap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sap"/>
              </a:rPr>
              <a:t>N. Pagine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888</a:t>
            </a:r>
            <a:endParaRPr lang="it-IT" sz="2400" dirty="0">
              <a:solidFill>
                <a:srgbClr val="333333"/>
              </a:solidFill>
              <a:latin typeface="Asap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sap"/>
              </a:rPr>
              <a:t>ISBN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9788833190259</a:t>
            </a:r>
            <a:endParaRPr lang="it-IT" sz="2400" b="0" i="0" u="none" strike="noStrike" dirty="0">
              <a:solidFill>
                <a:srgbClr val="333333"/>
              </a:solidFill>
              <a:effectLst/>
              <a:latin typeface="Asap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AD41002-22AE-B04A-89E9-BD94BC654729}"/>
              </a:ext>
            </a:extLst>
          </p:cNvPr>
          <p:cNvSpPr/>
          <p:nvPr/>
        </p:nvSpPr>
        <p:spPr>
          <a:xfrm>
            <a:off x="3744168" y="1763613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Dosis"/>
              </a:rPr>
              <a:t>Anatomia Umana</a:t>
            </a:r>
          </a:p>
          <a:p>
            <a:r>
              <a:rPr lang="it-IT" sz="2800" dirty="0" err="1">
                <a:solidFill>
                  <a:schemeClr val="tx1"/>
                </a:solidFill>
                <a:latin typeface="+mj-lt"/>
              </a:rPr>
              <a:t>F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H. Martini,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R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B.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Tallitsch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J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L.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Nath</a:t>
            </a:r>
            <a:endParaRPr lang="it-IT" sz="2800" dirty="0">
              <a:solidFill>
                <a:schemeClr val="tx1"/>
              </a:solidFill>
              <a:latin typeface="+mj-lt"/>
            </a:endParaRPr>
          </a:p>
          <a:p>
            <a:endParaRPr lang="it-IT" sz="2800" b="1" dirty="0">
              <a:solidFill>
                <a:srgbClr val="028EA8"/>
              </a:solidFill>
              <a:latin typeface="Dosi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0000"/>
                </a:solidFill>
                <a:latin typeface="Dosis"/>
              </a:rPr>
              <a:t>€  59,50</a:t>
            </a:r>
            <a:endParaRPr lang="it-IT" sz="2800" b="0" i="0" u="none" strike="noStrike" dirty="0">
              <a:solidFill>
                <a:srgbClr val="333333"/>
              </a:solidFill>
              <a:effectLst/>
              <a:latin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800034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6478</TotalTime>
  <Words>196</Words>
  <Application>Microsoft Macintosh PowerPoint</Application>
  <PresentationFormat>Personalizzato</PresentationFormat>
  <Paragraphs>32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Microsoft YaHei</vt:lpstr>
      <vt:lpstr>Arial</vt:lpstr>
      <vt:lpstr>Asap</vt:lpstr>
      <vt:lpstr>Dosis</vt:lpstr>
      <vt:lpstr>Lucida Sans Unicode</vt:lpstr>
      <vt:lpstr>Times New Roman</vt:lpstr>
      <vt:lpstr>Tema di Office</vt:lpstr>
      <vt:lpstr>Tema di Office</vt:lpstr>
      <vt:lpstr>Università degli Studi di Trieste Corso di Laurea in  SCIENZE E TECNOLOGIE BIOLOGICHE</vt:lpstr>
      <vt:lpstr>Presentazione standard di PowerPoint</vt:lpstr>
      <vt:lpstr>INFORMAZIONI ESSENZIALI SULL’ INSEGNAMENTO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Trieste Corso di Laurea in  SCIENZE E TECNOLOGIE BIOLOGICHE</dc:title>
  <dc:creator>VITTORIO GRILL</dc:creator>
  <cp:lastModifiedBy>Vittorio Grill</cp:lastModifiedBy>
  <cp:revision>18</cp:revision>
  <cp:lastPrinted>1601-01-01T00:00:00Z</cp:lastPrinted>
  <dcterms:created xsi:type="dcterms:W3CDTF">2013-10-15T17:22:17Z</dcterms:created>
  <dcterms:modified xsi:type="dcterms:W3CDTF">2021-02-26T13:24:34Z</dcterms:modified>
</cp:coreProperties>
</file>