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01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0" r:id="rId15"/>
    <p:sldId id="302" r:id="rId16"/>
    <p:sldId id="269" r:id="rId17"/>
    <p:sldId id="271" r:id="rId18"/>
    <p:sldId id="273" r:id="rId19"/>
    <p:sldId id="274" r:id="rId20"/>
    <p:sldId id="275" r:id="rId21"/>
    <p:sldId id="277" r:id="rId22"/>
    <p:sldId id="308" r:id="rId23"/>
    <p:sldId id="278" r:id="rId24"/>
    <p:sldId id="279" r:id="rId25"/>
    <p:sldId id="280" r:id="rId26"/>
    <p:sldId id="281" r:id="rId27"/>
    <p:sldId id="282" r:id="rId28"/>
    <p:sldId id="309" r:id="rId29"/>
    <p:sldId id="283" r:id="rId30"/>
    <p:sldId id="310" r:id="rId31"/>
    <p:sldId id="311" r:id="rId32"/>
    <p:sldId id="272" r:id="rId33"/>
    <p:sldId id="276" r:id="rId34"/>
    <p:sldId id="312" r:id="rId35"/>
    <p:sldId id="305" r:id="rId36"/>
    <p:sldId id="306" r:id="rId37"/>
    <p:sldId id="307" r:id="rId38"/>
    <p:sldId id="291" r:id="rId39"/>
    <p:sldId id="292" r:id="rId40"/>
    <p:sldId id="293" r:id="rId41"/>
    <p:sldId id="295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565"/>
  </p:normalViewPr>
  <p:slideViewPr>
    <p:cSldViewPr>
      <p:cViewPr varScale="1">
        <p:scale>
          <a:sx n="105" d="100"/>
          <a:sy n="105" d="100"/>
        </p:scale>
        <p:origin x="120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DERMO-EPIDERMICA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45125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Particolare definizione della MEMBRANA BASALE</a:t>
            </a: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dalla SUPERFICIE alla PROFONDITA’:</a:t>
            </a:r>
            <a:endParaRPr lang="it-IT" altLang="it-IT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 LAMINA BASALE ( o LAMINA DENSA) con COLLAGENE IV, LAMININA, FIBRONECTINA, PROTEOGLICANI. Essa è suddivisa in: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LUCIDA: assicura l’ ancoraggio dell’ epidermide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FIBRORETICOLARE: fibre reticolari di COLLAGENE III e fibrille di ancoraggio (COLLAGENE VII) al 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PAPILLARE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RETICOLARE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/>
              <a:t>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quello più PROFONDO</a:t>
            </a:r>
            <a:endParaRPr lang="it-IT" altLang="it-IT" dirty="0"/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Fasci di FIBRE COLLAGENE ed ELASTICHE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Si rapporta con l’ IPODERMA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i cosiddetti RETINACULA FIBROSI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54868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539553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6791</TotalTime>
  <Words>873</Words>
  <Application>Microsoft Macintosh PowerPoint</Application>
  <PresentationFormat>Presentazione su schermo (4:3)</PresentationFormat>
  <Paragraphs>163</Paragraphs>
  <Slides>44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6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GIUNZIONE DERMO-EPIDERMICA</vt:lpstr>
      <vt:lpstr>SCHEMA DELLA GIUNZIONE  DERMO-EPIDERMICA </vt:lpstr>
      <vt:lpstr>Presentazione standard di PowerPoint</vt:lpstr>
      <vt:lpstr>DERMA</vt:lpstr>
      <vt:lpstr>EPIDEMIDE e DERMA (Colorazione AZAN)</vt:lpstr>
      <vt:lpstr>Presentazione standard di PowerPoint</vt:lpstr>
      <vt:lpstr>DERMA: STRATO PAPILLARE</vt:lpstr>
      <vt:lpstr>DERMA: STRATO RETICOLARE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Vittorio Grill</cp:lastModifiedBy>
  <cp:revision>130</cp:revision>
  <cp:lastPrinted>2020-02-12T17:35:02Z</cp:lastPrinted>
  <dcterms:created xsi:type="dcterms:W3CDTF">2000-11-17T21:13:18Z</dcterms:created>
  <dcterms:modified xsi:type="dcterms:W3CDTF">2021-02-23T17:55:31Z</dcterms:modified>
</cp:coreProperties>
</file>