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  <p:sldId id="271" r:id="rId11"/>
    <p:sldId id="266" r:id="rId12"/>
    <p:sldId id="267" r:id="rId13"/>
    <p:sldId id="268" r:id="rId14"/>
    <p:sldId id="269" r:id="rId15"/>
    <p:sldId id="26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5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1F74-9698-4B49-9F6B-877B5A3C8735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32BC-20F2-414E-B8AA-00E9BCEBC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2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32BC-20F2-414E-B8AA-00E9BCEBCEB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2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49145" y="1507431"/>
            <a:ext cx="5359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SKIN MICROBIOME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2" y="3009850"/>
            <a:ext cx="71437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76"/>
    </mc:Choice>
    <mc:Fallback xmlns="">
      <p:transition spd="slow" advTm="472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78207" y="260648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Dysbiotic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Skin disorders with a correlation to microbiota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87517" y="5881084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doi:10.1016/j.jaad.2003.12.034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4653136"/>
            <a:ext cx="3980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Malassezia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Pityrosporum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Folliculitis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Malassezia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71508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35"/>
    </mc:Choice>
    <mc:Fallback xmlns="">
      <p:transition spd="slow" advTm="768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78207" y="260648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Dysbiotic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Skin disorders with a correlation to microbiota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5495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9552" y="5445224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doi.org/10.1038/jid.2013.505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276872"/>
            <a:ext cx="15361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Acne</a:t>
            </a:r>
          </a:p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it-IT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acnes</a:t>
            </a:r>
            <a:endParaRPr 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73"/>
    </mc:Choice>
    <mc:Fallback xmlns="">
      <p:transition spd="slow" advTm="492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35440"/>
            <a:ext cx="7733901" cy="48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72200" y="6165303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 10.3390/toxins9010003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78207" y="260648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Dysbiotic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Skin disorders with a correlation to microbiota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001" y="5140349"/>
            <a:ext cx="29418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Atopic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dermatitits</a:t>
            </a:r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it-IT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00"/>
    </mc:Choice>
    <mc:Fallback xmlns="">
      <p:transition spd="slow" advTm="1007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0963" y="260648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Dysbiotic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Disorder with an unidentified microbial component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38898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6021288"/>
            <a:ext cx="2221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doi.org/10.1111/wrr.12370</a:t>
            </a:r>
          </a:p>
        </p:txBody>
      </p:sp>
    </p:spTree>
    <p:extLst>
      <p:ext uri="{BB962C8B-B14F-4D97-AF65-F5344CB8AC3E}">
        <p14:creationId xmlns:p14="http://schemas.microsoft.com/office/powerpoint/2010/main" val="18032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64"/>
    </mc:Choice>
    <mc:Fallback xmlns="">
      <p:transition spd="slow" advTm="837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9462" y="467380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S. epidermidis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an invasive skin commensal that causes infection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7" y="980728"/>
            <a:ext cx="8010239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39462" y="6150525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10.1038/nrmicro2182</a:t>
            </a:r>
          </a:p>
        </p:txBody>
      </p:sp>
    </p:spTree>
    <p:extLst>
      <p:ext uri="{BB962C8B-B14F-4D97-AF65-F5344CB8AC3E}">
        <p14:creationId xmlns:p14="http://schemas.microsoft.com/office/powerpoint/2010/main" val="36256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77"/>
    </mc:Choice>
    <mc:Fallback xmlns="">
      <p:transition spd="slow" advTm="5087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33739" y="467380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perspectives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2060847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Gut-Skin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Probiotics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Emollients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moisturizers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enriched with bacterial lysates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 much more…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34"/>
    </mc:Choice>
    <mc:Fallback xmlns="">
      <p:transition spd="slow" advTm="782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20906" y="26064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SKIN MICROBIOME:</a:t>
            </a:r>
          </a:p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establishment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9131" b="64721"/>
          <a:stretch/>
        </p:blipFill>
        <p:spPr bwMode="auto">
          <a:xfrm>
            <a:off x="2813445" y="1700808"/>
            <a:ext cx="3846787" cy="378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5929535"/>
            <a:ext cx="2298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10.1073/pnas.1002601107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74723" y="2524794"/>
            <a:ext cx="2628304" cy="2240355"/>
            <a:chOff x="173772" y="1556793"/>
            <a:chExt cx="2628304" cy="2240355"/>
          </a:xfrm>
        </p:grpSpPr>
        <p:sp>
          <p:nvSpPr>
            <p:cNvPr id="7" name="Ovale 6"/>
            <p:cNvSpPr/>
            <p:nvPr/>
          </p:nvSpPr>
          <p:spPr>
            <a:xfrm>
              <a:off x="173772" y="2236867"/>
              <a:ext cx="1301884" cy="126414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22577" y="2533007"/>
              <a:ext cx="106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</a:t>
              </a:r>
            </a:p>
            <a:p>
              <a:pPr algn="ctr"/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delivery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710952" y="1556793"/>
              <a:ext cx="1412776" cy="12161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 rot="1359258">
              <a:off x="709000" y="1975420"/>
              <a:ext cx="1544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Breastfeeding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1302697" y="2533007"/>
              <a:ext cx="1301884" cy="126414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 rot="1359258">
              <a:off x="1363138" y="2972978"/>
              <a:ext cx="143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2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08"/>
    </mc:Choice>
    <mc:Fallback xmlns="">
      <p:transition spd="slow" advTm="1594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9" b="33878"/>
          <a:stretch/>
        </p:blipFill>
        <p:spPr bwMode="auto">
          <a:xfrm>
            <a:off x="2154636" y="1700808"/>
            <a:ext cx="49376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20906" y="26064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SKIN MICROBIOME:</a:t>
            </a:r>
          </a:p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establishment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5929535"/>
            <a:ext cx="2298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10.1073/pnas.1002601107</a:t>
            </a:r>
          </a:p>
        </p:txBody>
      </p:sp>
    </p:spTree>
    <p:extLst>
      <p:ext uri="{BB962C8B-B14F-4D97-AF65-F5344CB8AC3E}">
        <p14:creationId xmlns:p14="http://schemas.microsoft.com/office/powerpoint/2010/main" val="33303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7"/>
    </mc:Choice>
    <mc:Fallback xmlns="">
      <p:transition spd="slow" advTm="989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14" y="1305312"/>
            <a:ext cx="4744108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10539" y="26064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836712"/>
            <a:ext cx="618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(Core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microorgamisms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Tourists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974899"/>
            <a:ext cx="34563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abundant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phyla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Actinobacteria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Firmicutes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Bacteroidetes</a:t>
            </a:r>
            <a:endParaRPr lang="it-IT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 common </a:t>
            </a:r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genera: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Corynebacteria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Propionibacteria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Staphylococci</a:t>
            </a:r>
            <a:endParaRPr lang="it-IT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Yeast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Malassezia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Parasitic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arthropod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Demodex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6216" y="623731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10.1038/nrmicro2537</a:t>
            </a:r>
          </a:p>
        </p:txBody>
      </p:sp>
    </p:spTree>
    <p:extLst>
      <p:ext uri="{BB962C8B-B14F-4D97-AF65-F5344CB8AC3E}">
        <p14:creationId xmlns:p14="http://schemas.microsoft.com/office/powerpoint/2010/main" val="8623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03"/>
    </mc:Choice>
    <mc:Fallback xmlns="">
      <p:transition spd="slow" advTm="2025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08213"/>
            <a:ext cx="4104000" cy="59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6309320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10.1038/nrmicro2537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19140" y="260648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topographical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SKIN MICROBIOME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06"/>
    </mc:Choice>
    <mc:Fallback xmlns="">
      <p:transition spd="slow" advTm="1030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55" y="508595"/>
            <a:ext cx="67532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1874" y="26064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SKIN MICROBIOME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6502" y="6165304"/>
            <a:ext cx="1941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10.1111/jdv.13965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1712" y="2690336"/>
            <a:ext cx="299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PRRs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pattern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TLRs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Toll-like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Anti-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Microbial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Peptides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82044" y="3702511"/>
            <a:ext cx="3605474" cy="2246769"/>
            <a:chOff x="-93331" y="3632974"/>
            <a:chExt cx="3605474" cy="2246769"/>
          </a:xfrm>
        </p:grpSpPr>
        <p:grpSp>
          <p:nvGrpSpPr>
            <p:cNvPr id="8" name="Gruppo 7"/>
            <p:cNvGrpSpPr/>
            <p:nvPr/>
          </p:nvGrpSpPr>
          <p:grpSpPr>
            <a:xfrm>
              <a:off x="-93331" y="3632974"/>
              <a:ext cx="3605474" cy="2246769"/>
              <a:chOff x="-13597" y="3645024"/>
              <a:chExt cx="3605474" cy="2246769"/>
            </a:xfrm>
          </p:grpSpPr>
          <p:sp>
            <p:nvSpPr>
              <p:cNvPr id="7" name="CasellaDiTesto 6"/>
              <p:cNvSpPr txBox="1"/>
              <p:nvPr/>
            </p:nvSpPr>
            <p:spPr>
              <a:xfrm>
                <a:off x="-13597" y="3645024"/>
                <a:ext cx="3605474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S. </a:t>
                </a:r>
                <a:r>
                  <a:rPr lang="it-IT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pidermidis</a:t>
                </a:r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S. 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aureus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  <a:p>
                <a:pPr algn="ctr"/>
                <a:r>
                  <a:rPr lang="it-I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opportunistic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pathogen</a:t>
                </a:r>
                <a:endParaRPr lang="it-IT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S. 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aureus</a:t>
                </a:r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S. 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pyogenes</a:t>
                </a:r>
                <a:endPara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P. 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acnes</a:t>
                </a:r>
                <a:endPara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S</a:t>
                </a:r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epidermidis</a:t>
                </a:r>
                <a:r>
                  <a:rPr lang="it-IT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Corynebacteria</a:t>
                </a:r>
                <a:endParaRPr lang="it-IT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Simbolo &quot;divieto&quot; 5"/>
              <p:cNvSpPr>
                <a:spLocks noChangeAspect="1"/>
              </p:cNvSpPr>
              <p:nvPr/>
            </p:nvSpPr>
            <p:spPr>
              <a:xfrm>
                <a:off x="632217" y="4505000"/>
                <a:ext cx="255225" cy="288000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reccia bidirezionale orizzontale 9"/>
            <p:cNvSpPr/>
            <p:nvPr/>
          </p:nvSpPr>
          <p:spPr>
            <a:xfrm rot="2489138">
              <a:off x="559888" y="5120041"/>
              <a:ext cx="391572" cy="144016"/>
            </a:xfrm>
            <a:prstGeom prst="left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188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13"/>
    </mc:Choice>
    <mc:Fallback xmlns="">
      <p:transition spd="slow" advTm="1832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36065" y="260648"/>
            <a:ext cx="4172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affects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SKIN MICROBIOME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RIFARE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340768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Extrinsic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-UVB and UVC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-body temperature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sebum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overproduction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-anti-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washing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cosmetics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radiotherapy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6060494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6502" y="6165304"/>
            <a:ext cx="1941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10.1111/jdv.13965</a:t>
            </a:r>
          </a:p>
        </p:txBody>
      </p:sp>
    </p:spTree>
    <p:extLst>
      <p:ext uri="{BB962C8B-B14F-4D97-AF65-F5344CB8AC3E}">
        <p14:creationId xmlns:p14="http://schemas.microsoft.com/office/powerpoint/2010/main" val="32591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46"/>
    </mc:Choice>
    <mc:Fallback xmlns="">
      <p:transition spd="slow" advTm="1679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78207" y="260648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Dysbiotic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Skin disorders with a correlation to microbiota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78" y="1844824"/>
            <a:ext cx="3004344" cy="400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87517" y="5881084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doi:10.1016/j.jaad.2003.12.034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3140968"/>
            <a:ext cx="3584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Seborrheic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dermatitis</a:t>
            </a:r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Malassezia</a:t>
            </a:r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29"/>
    </mc:Choice>
    <mc:Fallback xmlns="">
      <p:transition spd="slow" advTm="10132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78207" y="260648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Dysbiotic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SKIN MICROBIOME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Skin disorders with a correlation to microbiota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5800" y="4653136"/>
            <a:ext cx="2185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Pityriasis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Versicolor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Malassezia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87517" y="5881084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doi:10.1016/j.jaad.2003.12.034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8147"/>
            <a:ext cx="7772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9"/>
    </mc:Choice>
    <mc:Fallback xmlns="">
      <p:transition spd="slow" advTm="5609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300</Words>
  <Application>Microsoft Office PowerPoint</Application>
  <PresentationFormat>Presentazione su schermo (4:3)</PresentationFormat>
  <Paragraphs>117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Giusi Campisciano</dc:creator>
  <cp:lastModifiedBy>Giusi Campisciano</cp:lastModifiedBy>
  <cp:revision>41</cp:revision>
  <dcterms:created xsi:type="dcterms:W3CDTF">2020-03-13T11:31:17Z</dcterms:created>
  <dcterms:modified xsi:type="dcterms:W3CDTF">2020-03-23T09:09:18Z</dcterms:modified>
</cp:coreProperties>
</file>