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/>
    <p:restoredTop sz="94604"/>
  </p:normalViewPr>
  <p:slideViewPr>
    <p:cSldViewPr snapToGrid="0" snapToObjects="1">
      <p:cViewPr>
        <p:scale>
          <a:sx n="103" d="100"/>
          <a:sy n="103" d="100"/>
        </p:scale>
        <p:origin x="66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38636-1CAD-EE45-88D0-9094B9FD3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572F38-55E8-1246-8E80-7D9896E92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5D15B0-22D3-704B-B128-1FA654EC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862A3A-8842-124D-9BA3-E03E2F7F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17309A-CD42-934D-8B37-F8C2970C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8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55E1D-D965-4F41-A023-457DDBBB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F5E30D-8FEE-3E46-A291-B1CD5DC18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FDC3F4-2D2D-AD4E-B10A-79EC69361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3FE014-8AB6-9A4C-BF8D-45894B90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C55ED3-6911-DE4D-A455-5C785852D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9E3A7D2-ACD8-FF43-917F-CE37013F0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D0061A-8389-AB4D-B384-1332A9408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7BAB61-7F72-0046-9DE0-C28396A7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F17FCC-1E20-FB48-8C37-126BEB9B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93558D-69FC-5440-951F-F2FDECA9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6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9DCBD-5C40-1D48-8310-F92457CA8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14726-F3BB-BE40-A203-98E5EEF0C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0B3A17-7737-6649-921F-5119A67F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B3FB0E-BE62-C047-8152-A0274B4E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95CE67-8172-634F-A322-2593C42C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4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55679-BCBB-4B44-922B-49D0250B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5D7CEF-9ABD-C440-9FE4-25A28B1B4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1AF519-C5E2-8048-900A-E5AA745A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CFDDA9-D6B7-B14A-BA28-E7D6930F8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59D1A9-D2EB-E547-9395-9FDD8E77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5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B3D803-5EE9-4F45-869D-7043DD604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CAD839-3EBC-DD41-8F12-4CC56CE0A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EDBC4E-D08B-524E-AD39-9B15B7230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C615F4-E99C-FA4F-B6D7-21F1EB04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6F86F0-BE9D-D24C-BA3C-87F24BC1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812840-FDBD-8543-A54C-04D8C0D0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4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083E11-643E-4443-8128-DD377B5D1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80A9AA-2A03-4D4A-BF94-E37D730CF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26B71D-69AA-1940-B1CF-E2E923559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70C9DA-6DB1-2C46-943A-4DDD0D9DE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E320FAC-D0E5-1449-B093-937EB6E6F2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5EAD5A6-9B63-B347-B993-D620EE95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1D3E392-F772-EA40-8378-8E29B668E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B55BBE6-B7EE-C14D-B624-DB124605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9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9DBE28-8068-1043-AE73-5A334D2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A654F9-FEB8-E04E-85C8-3BFCAF285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372295-776D-C44C-948B-48D36677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1EC0C7-B8EE-6B44-B7A4-E8D86FDF9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0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CEB158B-3FE8-C74D-8084-43841E88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0E9EB7B-3E58-964F-A09F-B286D77F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91E30A-D329-0142-944B-FB15803C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4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39E78-AB31-6045-B217-37717377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814ACB-321A-DC49-B4CF-809A70A5D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B064CD-546E-2B4D-8177-AA278C275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8BFE1B-0456-CE47-B9B0-2D8BD7B9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1517BC-5E34-9644-AD17-2BF06FF5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B98DEC-A417-AD4F-A98E-ACC1EABC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0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F0288-663C-CD40-98C2-AF2D6E0E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9F39A25-48DD-1140-9EB9-F7544CFA8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17F13A-B71F-5040-98F6-F5143617E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492BFF-F1D9-3E4F-BCAF-DEA668FC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4EDA63-07BC-1444-BBDB-991A0EFF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33AA22-32A4-AD4D-97F5-7B135555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3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7F58C0D-E8AA-9C45-B95E-C43B84CF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D03378-6EA2-984A-9AC6-F3AB02038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C7713E-18D6-0E44-9E03-00BAD5BE6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1A13F-C912-714D-BBD6-0691EBA754A4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B87EFA-3A3B-3248-8086-23279F100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93559-66DD-BF4B-9FC7-BE117C5AB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8BE1B-7214-C442-8440-38A8A7E3D1C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3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317FC-F16D-5D4E-8758-26D9B9787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980" y="368601"/>
            <a:ext cx="11182231" cy="23876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	MATERIALI METALLICI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0FA69A-B623-AD4D-B0C6-73EE9A218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095" y="3602038"/>
            <a:ext cx="9144000" cy="1655762"/>
          </a:xfrm>
        </p:spPr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Prof. Orfeo SBAIZERO</a:t>
            </a:r>
          </a:p>
          <a:p>
            <a:r>
              <a:rPr lang="en-US" b="1" dirty="0" err="1">
                <a:latin typeface="Palatino Linotype" panose="02040502050505030304" pitchFamily="18" charset="0"/>
              </a:rPr>
              <a:t>sbaizero@units.it</a:t>
            </a:r>
            <a:endParaRPr lang="en-US" b="1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6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0515C2-777A-C140-AD41-C83F254D904D}"/>
              </a:ext>
            </a:extLst>
          </p:cNvPr>
          <p:cNvSpPr txBox="1"/>
          <p:nvPr/>
        </p:nvSpPr>
        <p:spPr>
          <a:xfrm>
            <a:off x="234778" y="518984"/>
            <a:ext cx="755847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Palatino Linotype" panose="02040502050505030304" pitchFamily="18" charset="0"/>
              </a:rPr>
              <a:t>Elasticita</a:t>
            </a:r>
            <a:r>
              <a:rPr lang="en-US" sz="2400" dirty="0">
                <a:latin typeface="Palatino Linotype" panose="02040502050505030304" pitchFamily="18" charset="0"/>
              </a:rPr>
              <a:t>’ – </a:t>
            </a:r>
            <a:r>
              <a:rPr lang="en-US" sz="2400" dirty="0" err="1">
                <a:latin typeface="Palatino Linotype" panose="02040502050505030304" pitchFamily="18" charset="0"/>
              </a:rPr>
              <a:t>Circolo</a:t>
            </a:r>
            <a:r>
              <a:rPr lang="en-US" sz="2400" dirty="0">
                <a:latin typeface="Palatino Linotype" panose="02040502050505030304" pitchFamily="18" charset="0"/>
              </a:rPr>
              <a:t> di Mohr con </a:t>
            </a:r>
            <a:r>
              <a:rPr lang="en-US" sz="2400" dirty="0" err="1">
                <a:latin typeface="Palatino Linotype" panose="02040502050505030304" pitchFamily="18" charset="0"/>
              </a:rPr>
              <a:t>esercizi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Propagazione</a:t>
            </a:r>
            <a:r>
              <a:rPr lang="en-US" sz="2400" dirty="0">
                <a:latin typeface="Palatino Linotype" panose="02040502050505030304" pitchFamily="18" charset="0"/>
              </a:rPr>
              <a:t> di un crack – </a:t>
            </a:r>
            <a:r>
              <a:rPr lang="en-US" sz="2400" dirty="0" err="1">
                <a:latin typeface="Palatino Linotype" panose="02040502050505030304" pitchFamily="18" charset="0"/>
              </a:rPr>
              <a:t>direzione</a:t>
            </a:r>
            <a:r>
              <a:rPr lang="en-US" sz="2400" dirty="0">
                <a:latin typeface="Palatino Linotype" panose="02040502050505030304" pitchFamily="18" charset="0"/>
              </a:rPr>
              <a:t> di </a:t>
            </a:r>
            <a:r>
              <a:rPr lang="en-US" sz="2400" dirty="0" err="1">
                <a:latin typeface="Palatino Linotype" panose="02040502050505030304" pitchFamily="18" charset="0"/>
              </a:rPr>
              <a:t>propagazione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Meccanica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della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Frattura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Fatica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latin typeface="Palatino Linotype" panose="02040502050505030304" pitchFamily="18" charset="0"/>
              </a:rPr>
              <a:t>Creep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4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AAA17DC-6FEC-FA48-8B1B-3AD62CF64102}"/>
              </a:ext>
            </a:extLst>
          </p:cNvPr>
          <p:cNvSpPr/>
          <p:nvPr/>
        </p:nvSpPr>
        <p:spPr>
          <a:xfrm>
            <a:off x="255374" y="87173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Al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Mg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Ti</a:t>
            </a:r>
            <a:r>
              <a:rPr lang="en-US" sz="2400" dirty="0">
                <a:latin typeface="Palatino Linotype" panose="02040502050505030304" pitchFamily="18" charset="0"/>
              </a:rPr>
              <a:t>   -  </a:t>
            </a:r>
            <a:r>
              <a:rPr lang="en-US" sz="2400" dirty="0" err="1">
                <a:latin typeface="Palatino Linotype" panose="02040502050505030304" pitchFamily="18" charset="0"/>
              </a:rPr>
              <a:t>NiTiNOL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Zn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Cu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Leghe</a:t>
            </a:r>
            <a:r>
              <a:rPr lang="en-US" sz="2400" dirty="0">
                <a:latin typeface="Palatino Linotype" panose="02040502050505030304" pitchFamily="18" charset="0"/>
              </a:rPr>
              <a:t> Ni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Metalli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Refrattari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 err="1">
                <a:latin typeface="Palatino Linotype" panose="02040502050505030304" pitchFamily="18" charset="0"/>
              </a:rPr>
              <a:t>Metalli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Rari</a:t>
            </a:r>
            <a:r>
              <a:rPr lang="en-US" sz="2400" dirty="0">
                <a:latin typeface="Palatino Linotype" panose="02040502050505030304" pitchFamily="18" charset="0"/>
              </a:rPr>
              <a:t> e </a:t>
            </a:r>
            <a:r>
              <a:rPr lang="en-US" sz="2400" dirty="0" err="1">
                <a:latin typeface="Palatino Linotype" panose="02040502050505030304" pitchFamily="18" charset="0"/>
              </a:rPr>
              <a:t>Strategici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latin typeface="Palatino Linotype" panose="02040502050505030304" pitchFamily="18" charset="0"/>
              </a:rPr>
              <a:t>High Entropy Metals</a:t>
            </a:r>
          </a:p>
        </p:txBody>
      </p:sp>
    </p:spTree>
    <p:extLst>
      <p:ext uri="{BB962C8B-B14F-4D97-AF65-F5344CB8AC3E}">
        <p14:creationId xmlns:p14="http://schemas.microsoft.com/office/powerpoint/2010/main" val="63675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42048E-CD98-B04E-95DC-62024C5ACC9D}"/>
              </a:ext>
            </a:extLst>
          </p:cNvPr>
          <p:cNvSpPr txBox="1"/>
          <p:nvPr/>
        </p:nvSpPr>
        <p:spPr>
          <a:xfrm>
            <a:off x="531340" y="420130"/>
            <a:ext cx="4285147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Palatino Linotype" panose="02040502050505030304" pitchFamily="18" charset="0"/>
              </a:rPr>
              <a:t>Materiale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didattico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latin typeface="Palatino Linotype" panose="02040502050505030304" pitchFamily="18" charset="0"/>
              </a:rPr>
              <a:t>su</a:t>
            </a:r>
            <a:r>
              <a:rPr lang="en-US" sz="2400" dirty="0">
                <a:latin typeface="Palatino Linotype" panose="02040502050505030304" pitchFamily="18" charset="0"/>
              </a:rPr>
              <a:t> Moodle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endParaRPr lang="en-US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ESAME</a:t>
            </a:r>
          </a:p>
          <a:p>
            <a:r>
              <a:rPr lang="en-US" sz="2400" b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Orale</a:t>
            </a:r>
            <a:r>
              <a:rPr lang="en-US" sz="24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.....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8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Palatino Linotype</vt:lpstr>
      <vt:lpstr>Tema di Office</vt:lpstr>
      <vt:lpstr> MATERIALI METALLICI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MATERIALI METALLICI</dc:title>
  <dc:creator>SBAIZERO ORFEO</dc:creator>
  <cp:lastModifiedBy>SBAIZERO ORFEO</cp:lastModifiedBy>
  <cp:revision>2</cp:revision>
  <dcterms:created xsi:type="dcterms:W3CDTF">2021-02-26T22:24:40Z</dcterms:created>
  <dcterms:modified xsi:type="dcterms:W3CDTF">2021-02-26T22:42:37Z</dcterms:modified>
</cp:coreProperties>
</file>