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</p:sldIdLst>
  <p:sldSz cx="9144000" cy="6859588"/>
  <p:notesSz cx="9144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654" y="-540"/>
      </p:cViewPr>
      <p:guideLst>
        <p:guide orient="horz" pos="216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069490" y="0"/>
            <a:ext cx="5927750" cy="4775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63297" y="129951"/>
            <a:ext cx="821740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1027"/>
            <a:ext cx="640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279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279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4557" y="187114"/>
            <a:ext cx="837488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689" y="875550"/>
            <a:ext cx="58877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789168" y="4948906"/>
            <a:ext cx="3275329" cy="218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099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5" dirty="0"/>
              <a:t>Biologia 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spc="-5" dirty="0"/>
              <a:t>2018-2019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4562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4562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7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2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864" y="304871"/>
            <a:ext cx="32334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45" dirty="0">
                <a:solidFill>
                  <a:srgbClr val="CC0000"/>
                </a:solidFill>
                <a:latin typeface="Arial"/>
                <a:cs typeface="Arial"/>
              </a:rPr>
              <a:t>Tessuti</a:t>
            </a:r>
            <a:r>
              <a:rPr sz="2400" b="0" spc="-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CC0000"/>
                </a:solidFill>
              </a:rPr>
              <a:t>TEGUMENTALI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6865" y="990829"/>
            <a:ext cx="86137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710" indent="-207645">
              <a:lnSpc>
                <a:spcPct val="100000"/>
              </a:lnSpc>
              <a:spcBef>
                <a:spcPts val="100"/>
              </a:spcBef>
              <a:buFont typeface="Symbol"/>
              <a:buChar char=""/>
              <a:tabLst>
                <a:tab pos="220345" algn="l"/>
              </a:tabLst>
            </a:pPr>
            <a:r>
              <a:rPr sz="2400" spc="-5" dirty="0">
                <a:latin typeface="Arial"/>
                <a:cs typeface="Arial"/>
              </a:rPr>
              <a:t>Assunzione di acqua e soluti: </a:t>
            </a:r>
            <a:r>
              <a:rPr sz="2400" spc="-15" dirty="0">
                <a:latin typeface="Arial"/>
                <a:cs typeface="Arial"/>
              </a:rPr>
              <a:t>TESSUTO </a:t>
            </a:r>
            <a:r>
              <a:rPr sz="2400" spc="-5" dirty="0">
                <a:latin typeface="Arial"/>
                <a:cs typeface="Arial"/>
              </a:rPr>
              <a:t>di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ASSORBIMENTO: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6464" y="1265212"/>
            <a:ext cx="22428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333CC"/>
                </a:solidFill>
                <a:latin typeface="Arial"/>
                <a:cs typeface="Arial"/>
              </a:rPr>
              <a:t>RIZODERMIDE</a:t>
            </a:r>
            <a:r>
              <a:rPr sz="2400" spc="-5" dirty="0">
                <a:latin typeface="Arial"/>
                <a:cs typeface="Arial"/>
              </a:rPr>
              <a:t>;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6865" y="1676788"/>
            <a:ext cx="8240395" cy="77072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36854" marR="5080" indent="-236854">
              <a:lnSpc>
                <a:spcPts val="2860"/>
              </a:lnSpc>
              <a:spcBef>
                <a:spcPts val="210"/>
              </a:spcBef>
              <a:buFont typeface="Symbol"/>
              <a:buChar char=""/>
              <a:tabLst>
                <a:tab pos="236854" algn="l"/>
              </a:tabLst>
            </a:pPr>
            <a:r>
              <a:rPr sz="2400" spc="-5" dirty="0">
                <a:latin typeface="Arial"/>
                <a:cs typeface="Arial"/>
              </a:rPr>
              <a:t>Protezione e limitazione della perdita di acqua: TESSUTI di  </a:t>
            </a:r>
            <a:r>
              <a:rPr sz="2400" spc="-10" dirty="0">
                <a:latin typeface="Arial"/>
                <a:cs typeface="Arial"/>
              </a:rPr>
              <a:t>RIVESTIMENTO.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1728" y="2454208"/>
            <a:ext cx="191960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333CC"/>
                </a:solidFill>
                <a:latin typeface="Arial"/>
                <a:cs typeface="Arial"/>
              </a:rPr>
              <a:t>EP</a:t>
            </a:r>
            <a:r>
              <a:rPr sz="2400" b="1" spc="-5" dirty="0">
                <a:solidFill>
                  <a:srgbClr val="3333CC"/>
                </a:solidFill>
                <a:latin typeface="Arial"/>
                <a:cs typeface="Arial"/>
              </a:rPr>
              <a:t>I</a:t>
            </a:r>
            <a:r>
              <a:rPr sz="2400" b="1" spc="-10" dirty="0">
                <a:solidFill>
                  <a:srgbClr val="3333CC"/>
                </a:solidFill>
                <a:latin typeface="Arial"/>
                <a:cs typeface="Arial"/>
              </a:rPr>
              <a:t>DER</a:t>
            </a:r>
            <a:r>
              <a:rPr sz="2400" b="1" dirty="0">
                <a:solidFill>
                  <a:srgbClr val="3333CC"/>
                </a:solidFill>
                <a:latin typeface="Arial"/>
                <a:cs typeface="Arial"/>
              </a:rPr>
              <a:t>M</a:t>
            </a:r>
            <a:r>
              <a:rPr sz="2400" b="1" spc="-5" dirty="0">
                <a:solidFill>
                  <a:srgbClr val="3333CC"/>
                </a:solidFill>
                <a:latin typeface="Arial"/>
                <a:cs typeface="Arial"/>
              </a:rPr>
              <a:t>I</a:t>
            </a:r>
            <a:r>
              <a:rPr sz="2400" b="1" spc="-10" dirty="0">
                <a:solidFill>
                  <a:srgbClr val="3333CC"/>
                </a:solidFill>
                <a:latin typeface="Arial"/>
                <a:cs typeface="Arial"/>
              </a:rPr>
              <a:t>D</a:t>
            </a:r>
            <a:r>
              <a:rPr sz="2400" b="1" spc="-5" dirty="0">
                <a:solidFill>
                  <a:srgbClr val="3333CC"/>
                </a:solidFill>
                <a:latin typeface="Arial"/>
                <a:cs typeface="Arial"/>
              </a:rPr>
              <a:t>E  ESODERMA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26777" y="1250493"/>
            <a:ext cx="1930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CC0000"/>
                </a:solidFill>
                <a:latin typeface="Symbol"/>
                <a:cs typeface="Symbol"/>
              </a:rPr>
              <a:t>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85488" y="2568915"/>
            <a:ext cx="219710" cy="1087531"/>
          </a:xfrm>
          <a:custGeom>
            <a:avLst/>
            <a:gdLst/>
            <a:ahLst/>
            <a:cxnLst/>
            <a:rect l="l" t="t" r="r" b="b"/>
            <a:pathLst>
              <a:path w="219710" h="1449704">
                <a:moveTo>
                  <a:pt x="112775" y="1426463"/>
                </a:moveTo>
                <a:lnTo>
                  <a:pt x="103631" y="1426463"/>
                </a:lnTo>
                <a:lnTo>
                  <a:pt x="102107" y="1427987"/>
                </a:lnTo>
                <a:lnTo>
                  <a:pt x="100583" y="1427987"/>
                </a:lnTo>
                <a:lnTo>
                  <a:pt x="97536" y="1429511"/>
                </a:lnTo>
                <a:lnTo>
                  <a:pt x="88391" y="1432559"/>
                </a:lnTo>
                <a:lnTo>
                  <a:pt x="82295" y="1434083"/>
                </a:lnTo>
                <a:lnTo>
                  <a:pt x="67055" y="1437131"/>
                </a:lnTo>
                <a:lnTo>
                  <a:pt x="59436" y="1437131"/>
                </a:lnTo>
                <a:lnTo>
                  <a:pt x="50291" y="1438655"/>
                </a:lnTo>
                <a:lnTo>
                  <a:pt x="41148" y="1438655"/>
                </a:lnTo>
                <a:lnTo>
                  <a:pt x="21336" y="1440179"/>
                </a:lnTo>
                <a:lnTo>
                  <a:pt x="0" y="1440179"/>
                </a:lnTo>
                <a:lnTo>
                  <a:pt x="0" y="1449323"/>
                </a:lnTo>
                <a:lnTo>
                  <a:pt x="21336" y="1449323"/>
                </a:lnTo>
                <a:lnTo>
                  <a:pt x="42671" y="1447799"/>
                </a:lnTo>
                <a:lnTo>
                  <a:pt x="51815" y="1447799"/>
                </a:lnTo>
                <a:lnTo>
                  <a:pt x="60959" y="1446275"/>
                </a:lnTo>
                <a:lnTo>
                  <a:pt x="68579" y="1446275"/>
                </a:lnTo>
                <a:lnTo>
                  <a:pt x="83819" y="1443227"/>
                </a:lnTo>
                <a:lnTo>
                  <a:pt x="96012" y="1440179"/>
                </a:lnTo>
                <a:lnTo>
                  <a:pt x="105155" y="1437131"/>
                </a:lnTo>
                <a:lnTo>
                  <a:pt x="108203" y="1435607"/>
                </a:lnTo>
                <a:lnTo>
                  <a:pt x="108203" y="1434083"/>
                </a:lnTo>
                <a:lnTo>
                  <a:pt x="111251" y="1432559"/>
                </a:lnTo>
                <a:lnTo>
                  <a:pt x="111251" y="1431035"/>
                </a:lnTo>
                <a:lnTo>
                  <a:pt x="112775" y="1427987"/>
                </a:lnTo>
                <a:lnTo>
                  <a:pt x="102107" y="1427987"/>
                </a:lnTo>
                <a:lnTo>
                  <a:pt x="102107" y="1426463"/>
                </a:lnTo>
                <a:lnTo>
                  <a:pt x="112775" y="1426463"/>
                </a:lnTo>
                <a:close/>
              </a:path>
              <a:path w="219710" h="1449704">
                <a:moveTo>
                  <a:pt x="112775" y="742187"/>
                </a:moveTo>
                <a:lnTo>
                  <a:pt x="102107" y="742187"/>
                </a:lnTo>
                <a:lnTo>
                  <a:pt x="102107" y="1427987"/>
                </a:lnTo>
                <a:lnTo>
                  <a:pt x="103631" y="1426463"/>
                </a:lnTo>
                <a:lnTo>
                  <a:pt x="112775" y="1426463"/>
                </a:lnTo>
                <a:lnTo>
                  <a:pt x="112775" y="745235"/>
                </a:lnTo>
                <a:lnTo>
                  <a:pt x="111251" y="745235"/>
                </a:lnTo>
                <a:lnTo>
                  <a:pt x="112775" y="742187"/>
                </a:lnTo>
                <a:close/>
              </a:path>
              <a:path w="219710" h="1449704">
                <a:moveTo>
                  <a:pt x="112775" y="742187"/>
                </a:moveTo>
                <a:lnTo>
                  <a:pt x="111251" y="745235"/>
                </a:lnTo>
                <a:lnTo>
                  <a:pt x="112775" y="745235"/>
                </a:lnTo>
                <a:lnTo>
                  <a:pt x="112775" y="742187"/>
                </a:lnTo>
                <a:close/>
              </a:path>
              <a:path w="219710" h="1449704">
                <a:moveTo>
                  <a:pt x="214883" y="720851"/>
                </a:moveTo>
                <a:lnTo>
                  <a:pt x="193548" y="720851"/>
                </a:lnTo>
                <a:lnTo>
                  <a:pt x="173736" y="722375"/>
                </a:lnTo>
                <a:lnTo>
                  <a:pt x="163067" y="722375"/>
                </a:lnTo>
                <a:lnTo>
                  <a:pt x="153924" y="723899"/>
                </a:lnTo>
                <a:lnTo>
                  <a:pt x="146303" y="723899"/>
                </a:lnTo>
                <a:lnTo>
                  <a:pt x="131063" y="726947"/>
                </a:lnTo>
                <a:lnTo>
                  <a:pt x="118871" y="729995"/>
                </a:lnTo>
                <a:lnTo>
                  <a:pt x="114300" y="731519"/>
                </a:lnTo>
                <a:lnTo>
                  <a:pt x="111251" y="733043"/>
                </a:lnTo>
                <a:lnTo>
                  <a:pt x="109727" y="733043"/>
                </a:lnTo>
                <a:lnTo>
                  <a:pt x="109727" y="734567"/>
                </a:lnTo>
                <a:lnTo>
                  <a:pt x="106679" y="736091"/>
                </a:lnTo>
                <a:lnTo>
                  <a:pt x="103631" y="739139"/>
                </a:lnTo>
                <a:lnTo>
                  <a:pt x="103631" y="742187"/>
                </a:lnTo>
                <a:lnTo>
                  <a:pt x="112775" y="742187"/>
                </a:lnTo>
                <a:lnTo>
                  <a:pt x="112775" y="743711"/>
                </a:lnTo>
                <a:lnTo>
                  <a:pt x="140207" y="734567"/>
                </a:lnTo>
                <a:lnTo>
                  <a:pt x="147827" y="734567"/>
                </a:lnTo>
                <a:lnTo>
                  <a:pt x="155448" y="733043"/>
                </a:lnTo>
                <a:lnTo>
                  <a:pt x="164591" y="731519"/>
                </a:lnTo>
                <a:lnTo>
                  <a:pt x="173736" y="731519"/>
                </a:lnTo>
                <a:lnTo>
                  <a:pt x="193548" y="729995"/>
                </a:lnTo>
                <a:lnTo>
                  <a:pt x="173736" y="728471"/>
                </a:lnTo>
                <a:lnTo>
                  <a:pt x="163067" y="728471"/>
                </a:lnTo>
                <a:lnTo>
                  <a:pt x="153924" y="726947"/>
                </a:lnTo>
                <a:lnTo>
                  <a:pt x="146303" y="725423"/>
                </a:lnTo>
                <a:lnTo>
                  <a:pt x="214883" y="725423"/>
                </a:lnTo>
                <a:lnTo>
                  <a:pt x="214883" y="720851"/>
                </a:lnTo>
                <a:close/>
              </a:path>
              <a:path w="219710" h="1449704">
                <a:moveTo>
                  <a:pt x="214883" y="725423"/>
                </a:moveTo>
                <a:lnTo>
                  <a:pt x="146303" y="725423"/>
                </a:lnTo>
                <a:lnTo>
                  <a:pt x="153924" y="726947"/>
                </a:lnTo>
                <a:lnTo>
                  <a:pt x="163067" y="728471"/>
                </a:lnTo>
                <a:lnTo>
                  <a:pt x="173736" y="728471"/>
                </a:lnTo>
                <a:lnTo>
                  <a:pt x="193548" y="729995"/>
                </a:lnTo>
                <a:lnTo>
                  <a:pt x="214883" y="729995"/>
                </a:lnTo>
                <a:lnTo>
                  <a:pt x="214883" y="725423"/>
                </a:lnTo>
                <a:close/>
              </a:path>
              <a:path w="219710" h="1449704">
                <a:moveTo>
                  <a:pt x="217931" y="720851"/>
                </a:moveTo>
                <a:lnTo>
                  <a:pt x="214883" y="720851"/>
                </a:lnTo>
                <a:lnTo>
                  <a:pt x="214883" y="729995"/>
                </a:lnTo>
                <a:lnTo>
                  <a:pt x="217931" y="729995"/>
                </a:lnTo>
                <a:lnTo>
                  <a:pt x="219455" y="728471"/>
                </a:lnTo>
                <a:lnTo>
                  <a:pt x="219455" y="722375"/>
                </a:lnTo>
                <a:lnTo>
                  <a:pt x="217931" y="720851"/>
                </a:lnTo>
                <a:close/>
              </a:path>
              <a:path w="219710" h="1449704">
                <a:moveTo>
                  <a:pt x="102107" y="22860"/>
                </a:moveTo>
                <a:lnTo>
                  <a:pt x="102107" y="707135"/>
                </a:lnTo>
                <a:lnTo>
                  <a:pt x="103631" y="708659"/>
                </a:lnTo>
                <a:lnTo>
                  <a:pt x="103631" y="711707"/>
                </a:lnTo>
                <a:lnTo>
                  <a:pt x="105155" y="711707"/>
                </a:lnTo>
                <a:lnTo>
                  <a:pt x="106679" y="714755"/>
                </a:lnTo>
                <a:lnTo>
                  <a:pt x="109727" y="716279"/>
                </a:lnTo>
                <a:lnTo>
                  <a:pt x="138683" y="725423"/>
                </a:lnTo>
                <a:lnTo>
                  <a:pt x="146303" y="723899"/>
                </a:lnTo>
                <a:lnTo>
                  <a:pt x="153924" y="723899"/>
                </a:lnTo>
                <a:lnTo>
                  <a:pt x="163067" y="722375"/>
                </a:lnTo>
                <a:lnTo>
                  <a:pt x="173736" y="722375"/>
                </a:lnTo>
                <a:lnTo>
                  <a:pt x="193548" y="720851"/>
                </a:lnTo>
                <a:lnTo>
                  <a:pt x="173736" y="719327"/>
                </a:lnTo>
                <a:lnTo>
                  <a:pt x="164591" y="717803"/>
                </a:lnTo>
                <a:lnTo>
                  <a:pt x="155448" y="717803"/>
                </a:lnTo>
                <a:lnTo>
                  <a:pt x="140207" y="714755"/>
                </a:lnTo>
                <a:lnTo>
                  <a:pt x="132587" y="714755"/>
                </a:lnTo>
                <a:lnTo>
                  <a:pt x="126491" y="713231"/>
                </a:lnTo>
                <a:lnTo>
                  <a:pt x="117348" y="710183"/>
                </a:lnTo>
                <a:lnTo>
                  <a:pt x="114300" y="708659"/>
                </a:lnTo>
                <a:lnTo>
                  <a:pt x="111251" y="705611"/>
                </a:lnTo>
                <a:lnTo>
                  <a:pt x="112775" y="705611"/>
                </a:lnTo>
                <a:lnTo>
                  <a:pt x="112775" y="24384"/>
                </a:lnTo>
                <a:lnTo>
                  <a:pt x="103631" y="24384"/>
                </a:lnTo>
                <a:lnTo>
                  <a:pt x="102107" y="22860"/>
                </a:lnTo>
                <a:close/>
              </a:path>
              <a:path w="219710" h="1449704">
                <a:moveTo>
                  <a:pt x="112775" y="705611"/>
                </a:moveTo>
                <a:lnTo>
                  <a:pt x="111251" y="705611"/>
                </a:lnTo>
                <a:lnTo>
                  <a:pt x="112775" y="707135"/>
                </a:lnTo>
                <a:lnTo>
                  <a:pt x="112775" y="705611"/>
                </a:lnTo>
                <a:close/>
              </a:path>
              <a:path w="219710" h="1449704">
                <a:moveTo>
                  <a:pt x="112775" y="21336"/>
                </a:moveTo>
                <a:lnTo>
                  <a:pt x="100583" y="21336"/>
                </a:lnTo>
                <a:lnTo>
                  <a:pt x="102107" y="24384"/>
                </a:lnTo>
                <a:lnTo>
                  <a:pt x="102107" y="22860"/>
                </a:lnTo>
                <a:lnTo>
                  <a:pt x="112775" y="22860"/>
                </a:lnTo>
                <a:lnTo>
                  <a:pt x="112775" y="21336"/>
                </a:lnTo>
                <a:close/>
              </a:path>
              <a:path w="219710" h="1449704">
                <a:moveTo>
                  <a:pt x="112775" y="22860"/>
                </a:moveTo>
                <a:lnTo>
                  <a:pt x="102107" y="22860"/>
                </a:lnTo>
                <a:lnTo>
                  <a:pt x="103631" y="24384"/>
                </a:lnTo>
                <a:lnTo>
                  <a:pt x="112775" y="24384"/>
                </a:lnTo>
                <a:lnTo>
                  <a:pt x="112775" y="22860"/>
                </a:lnTo>
                <a:close/>
              </a:path>
              <a:path w="219710" h="1449704">
                <a:moveTo>
                  <a:pt x="0" y="0"/>
                </a:moveTo>
                <a:lnTo>
                  <a:pt x="0" y="10667"/>
                </a:lnTo>
                <a:lnTo>
                  <a:pt x="21336" y="10667"/>
                </a:lnTo>
                <a:lnTo>
                  <a:pt x="41148" y="12191"/>
                </a:lnTo>
                <a:lnTo>
                  <a:pt x="50291" y="12191"/>
                </a:lnTo>
                <a:lnTo>
                  <a:pt x="59436" y="13715"/>
                </a:lnTo>
                <a:lnTo>
                  <a:pt x="68579" y="13715"/>
                </a:lnTo>
                <a:lnTo>
                  <a:pt x="74675" y="15239"/>
                </a:lnTo>
                <a:lnTo>
                  <a:pt x="82295" y="16763"/>
                </a:lnTo>
                <a:lnTo>
                  <a:pt x="88391" y="18287"/>
                </a:lnTo>
                <a:lnTo>
                  <a:pt x="97536" y="21336"/>
                </a:lnTo>
                <a:lnTo>
                  <a:pt x="100583" y="22860"/>
                </a:lnTo>
                <a:lnTo>
                  <a:pt x="100583" y="21336"/>
                </a:lnTo>
                <a:lnTo>
                  <a:pt x="112775" y="21336"/>
                </a:lnTo>
                <a:lnTo>
                  <a:pt x="111251" y="19812"/>
                </a:lnTo>
                <a:lnTo>
                  <a:pt x="111251" y="18287"/>
                </a:lnTo>
                <a:lnTo>
                  <a:pt x="108203" y="16763"/>
                </a:lnTo>
                <a:lnTo>
                  <a:pt x="108203" y="15239"/>
                </a:lnTo>
                <a:lnTo>
                  <a:pt x="105155" y="13715"/>
                </a:lnTo>
                <a:lnTo>
                  <a:pt x="96012" y="10667"/>
                </a:lnTo>
                <a:lnTo>
                  <a:pt x="83819" y="7620"/>
                </a:lnTo>
                <a:lnTo>
                  <a:pt x="60959" y="3048"/>
                </a:lnTo>
                <a:lnTo>
                  <a:pt x="51815" y="3048"/>
                </a:lnTo>
                <a:lnTo>
                  <a:pt x="42671" y="1524"/>
                </a:lnTo>
                <a:lnTo>
                  <a:pt x="21336" y="1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898763" y="2952075"/>
            <a:ext cx="166433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35" dirty="0">
                <a:latin typeface="Arial"/>
                <a:cs typeface="Arial"/>
              </a:rPr>
              <a:t>Tessuti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primari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98390" y="3802546"/>
            <a:ext cx="374777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35" dirty="0">
                <a:latin typeface="Arial"/>
                <a:cs typeface="Arial"/>
              </a:rPr>
              <a:t>Tessuto </a:t>
            </a:r>
            <a:r>
              <a:rPr sz="2000" dirty="0">
                <a:latin typeface="Arial"/>
                <a:cs typeface="Arial"/>
              </a:rPr>
              <a:t>secondario, derivante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  </a:t>
            </a:r>
            <a:r>
              <a:rPr sz="2000" spc="-5" dirty="0">
                <a:latin typeface="Arial"/>
                <a:cs typeface="Arial"/>
              </a:rPr>
              <a:t>accrescimento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spessore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85488" y="3924255"/>
            <a:ext cx="358140" cy="0"/>
          </a:xfrm>
          <a:custGeom>
            <a:avLst/>
            <a:gdLst/>
            <a:ahLst/>
            <a:cxnLst/>
            <a:rect l="l" t="t" r="r" b="b"/>
            <a:pathLst>
              <a:path w="358139">
                <a:moveTo>
                  <a:pt x="0" y="0"/>
                </a:moveTo>
                <a:lnTo>
                  <a:pt x="358139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268028" y="2464498"/>
            <a:ext cx="193040" cy="1059906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2400" b="1" spc="-5" dirty="0">
                <a:solidFill>
                  <a:srgbClr val="CC0000"/>
                </a:solidFill>
                <a:latin typeface="Symbol"/>
                <a:cs typeface="Symbol"/>
              </a:rPr>
              <a:t></a:t>
            </a:r>
            <a:endParaRPr sz="24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2400" b="1" spc="-5" dirty="0">
                <a:solidFill>
                  <a:srgbClr val="CC0000"/>
                </a:solidFill>
                <a:latin typeface="Symbol"/>
                <a:cs typeface="Symbol"/>
              </a:rPr>
              <a:t>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1727" y="3271117"/>
            <a:ext cx="2353310" cy="11355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2300"/>
              </a:lnSpc>
              <a:spcBef>
                <a:spcPts val="100"/>
              </a:spcBef>
              <a:tabLst>
                <a:tab pos="2172970" algn="l"/>
              </a:tabLst>
            </a:pPr>
            <a:r>
              <a:rPr sz="2400" b="1" spc="-5" dirty="0">
                <a:solidFill>
                  <a:srgbClr val="3333CC"/>
                </a:solidFill>
                <a:latin typeface="Arial"/>
                <a:cs typeface="Arial"/>
              </a:rPr>
              <a:t>ENDODERMIDE  </a:t>
            </a:r>
            <a:r>
              <a:rPr sz="3600" b="1" spc="-15" baseline="1157" dirty="0">
                <a:solidFill>
                  <a:srgbClr val="3333CC"/>
                </a:solidFill>
                <a:latin typeface="Arial"/>
                <a:cs typeface="Arial"/>
              </a:rPr>
              <a:t>SU</a:t>
            </a:r>
            <a:r>
              <a:rPr sz="3600" b="1" spc="-7" baseline="1157" dirty="0">
                <a:solidFill>
                  <a:srgbClr val="3333CC"/>
                </a:solidFill>
                <a:latin typeface="Arial"/>
                <a:cs typeface="Arial"/>
              </a:rPr>
              <a:t>G</a:t>
            </a:r>
            <a:r>
              <a:rPr sz="3600" b="1" spc="-15" baseline="1157" dirty="0">
                <a:solidFill>
                  <a:srgbClr val="3333CC"/>
                </a:solidFill>
                <a:latin typeface="Arial"/>
                <a:cs typeface="Arial"/>
              </a:rPr>
              <a:t>HER</a:t>
            </a:r>
            <a:r>
              <a:rPr sz="3600" b="1" spc="-7" baseline="1157" dirty="0">
                <a:solidFill>
                  <a:srgbClr val="3333CC"/>
                </a:solidFill>
                <a:latin typeface="Arial"/>
                <a:cs typeface="Arial"/>
              </a:rPr>
              <a:t>O</a:t>
            </a:r>
            <a:r>
              <a:rPr sz="3600" b="1" baseline="1157" dirty="0">
                <a:solidFill>
                  <a:srgbClr val="3333CC"/>
                </a:solidFill>
                <a:latin typeface="Arial"/>
                <a:cs typeface="Arial"/>
              </a:rPr>
              <a:t>	</a:t>
            </a:r>
            <a:r>
              <a:rPr sz="2400" b="1" spc="-5" dirty="0">
                <a:solidFill>
                  <a:srgbClr val="CC0000"/>
                </a:solidFill>
                <a:latin typeface="Symbol"/>
                <a:cs typeface="Symbol"/>
              </a:rPr>
              <a:t>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33400" y="60856"/>
            <a:ext cx="8000999" cy="632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16200000">
            <a:off x="-304135" y="290819"/>
            <a:ext cx="6414912" cy="5806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72774" y="153194"/>
            <a:ext cx="30753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3333CC"/>
                </a:solidFill>
              </a:rPr>
              <a:t>ENDODER</a:t>
            </a:r>
            <a:r>
              <a:rPr spc="-5" dirty="0">
                <a:solidFill>
                  <a:srgbClr val="3333CC"/>
                </a:solidFill>
              </a:rPr>
              <a:t>M</a:t>
            </a:r>
            <a:r>
              <a:rPr dirty="0">
                <a:solidFill>
                  <a:srgbClr val="3333CC"/>
                </a:solidFill>
              </a:rPr>
              <a:t>IDE</a:t>
            </a:r>
          </a:p>
        </p:txBody>
      </p:sp>
      <p:sp>
        <p:nvSpPr>
          <p:cNvPr id="4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5" y="443754"/>
            <a:ext cx="7496335" cy="5043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991394"/>
            <a:ext cx="5512307" cy="4450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25795" y="2398569"/>
            <a:ext cx="3101340" cy="2156483"/>
          </a:xfrm>
          <a:custGeom>
            <a:avLst/>
            <a:gdLst/>
            <a:ahLst/>
            <a:cxnLst/>
            <a:rect l="l" t="t" r="r" b="b"/>
            <a:pathLst>
              <a:path w="3101340" h="2874645">
                <a:moveTo>
                  <a:pt x="0" y="2874263"/>
                </a:moveTo>
                <a:lnTo>
                  <a:pt x="3101339" y="2874263"/>
                </a:lnTo>
                <a:lnTo>
                  <a:pt x="3101339" y="0"/>
                </a:lnTo>
                <a:lnTo>
                  <a:pt x="0" y="0"/>
                </a:lnTo>
                <a:lnTo>
                  <a:pt x="0" y="28742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21224" y="2395139"/>
            <a:ext cx="3112135" cy="2164581"/>
          </a:xfrm>
          <a:custGeom>
            <a:avLst/>
            <a:gdLst/>
            <a:ahLst/>
            <a:cxnLst/>
            <a:rect l="l" t="t" r="r" b="b"/>
            <a:pathLst>
              <a:path w="3112134" h="2885440">
                <a:moveTo>
                  <a:pt x="3112007" y="0"/>
                </a:moveTo>
                <a:lnTo>
                  <a:pt x="0" y="0"/>
                </a:lnTo>
                <a:lnTo>
                  <a:pt x="0" y="2884931"/>
                </a:lnTo>
                <a:lnTo>
                  <a:pt x="3112007" y="2884931"/>
                </a:lnTo>
                <a:lnTo>
                  <a:pt x="3112007" y="2880359"/>
                </a:lnTo>
                <a:lnTo>
                  <a:pt x="9143" y="2880359"/>
                </a:lnTo>
                <a:lnTo>
                  <a:pt x="4571" y="2874263"/>
                </a:lnTo>
                <a:lnTo>
                  <a:pt x="9143" y="2874263"/>
                </a:lnTo>
                <a:lnTo>
                  <a:pt x="9143" y="10668"/>
                </a:lnTo>
                <a:lnTo>
                  <a:pt x="4571" y="10668"/>
                </a:lnTo>
                <a:lnTo>
                  <a:pt x="9143" y="4572"/>
                </a:lnTo>
                <a:lnTo>
                  <a:pt x="3112007" y="4572"/>
                </a:lnTo>
                <a:lnTo>
                  <a:pt x="3112007" y="0"/>
                </a:lnTo>
                <a:close/>
              </a:path>
              <a:path w="3112134" h="2885440">
                <a:moveTo>
                  <a:pt x="9143" y="2874263"/>
                </a:moveTo>
                <a:lnTo>
                  <a:pt x="4571" y="2874263"/>
                </a:lnTo>
                <a:lnTo>
                  <a:pt x="9143" y="2880359"/>
                </a:lnTo>
                <a:lnTo>
                  <a:pt x="9143" y="2874263"/>
                </a:lnTo>
                <a:close/>
              </a:path>
              <a:path w="3112134" h="2885440">
                <a:moveTo>
                  <a:pt x="3102863" y="2874263"/>
                </a:moveTo>
                <a:lnTo>
                  <a:pt x="9143" y="2874263"/>
                </a:lnTo>
                <a:lnTo>
                  <a:pt x="9143" y="2880359"/>
                </a:lnTo>
                <a:lnTo>
                  <a:pt x="3102863" y="2880359"/>
                </a:lnTo>
                <a:lnTo>
                  <a:pt x="3102863" y="2874263"/>
                </a:lnTo>
                <a:close/>
              </a:path>
              <a:path w="3112134" h="2885440">
                <a:moveTo>
                  <a:pt x="3102863" y="4572"/>
                </a:moveTo>
                <a:lnTo>
                  <a:pt x="3102863" y="2880359"/>
                </a:lnTo>
                <a:lnTo>
                  <a:pt x="3107435" y="2874263"/>
                </a:lnTo>
                <a:lnTo>
                  <a:pt x="3112007" y="2874263"/>
                </a:lnTo>
                <a:lnTo>
                  <a:pt x="3112007" y="10668"/>
                </a:lnTo>
                <a:lnTo>
                  <a:pt x="3107435" y="10668"/>
                </a:lnTo>
                <a:lnTo>
                  <a:pt x="3102863" y="4572"/>
                </a:lnTo>
                <a:close/>
              </a:path>
              <a:path w="3112134" h="2885440">
                <a:moveTo>
                  <a:pt x="3112007" y="2874263"/>
                </a:moveTo>
                <a:lnTo>
                  <a:pt x="3107435" y="2874263"/>
                </a:lnTo>
                <a:lnTo>
                  <a:pt x="3102863" y="2880359"/>
                </a:lnTo>
                <a:lnTo>
                  <a:pt x="3112007" y="2880359"/>
                </a:lnTo>
                <a:lnTo>
                  <a:pt x="3112007" y="2874263"/>
                </a:lnTo>
                <a:close/>
              </a:path>
              <a:path w="3112134" h="2885440">
                <a:moveTo>
                  <a:pt x="9143" y="4572"/>
                </a:moveTo>
                <a:lnTo>
                  <a:pt x="4571" y="10668"/>
                </a:lnTo>
                <a:lnTo>
                  <a:pt x="9143" y="10668"/>
                </a:lnTo>
                <a:lnTo>
                  <a:pt x="9143" y="4572"/>
                </a:lnTo>
                <a:close/>
              </a:path>
              <a:path w="3112134" h="2885440">
                <a:moveTo>
                  <a:pt x="3102863" y="4572"/>
                </a:moveTo>
                <a:lnTo>
                  <a:pt x="9143" y="4572"/>
                </a:lnTo>
                <a:lnTo>
                  <a:pt x="9143" y="10668"/>
                </a:lnTo>
                <a:lnTo>
                  <a:pt x="3102863" y="10668"/>
                </a:lnTo>
                <a:lnTo>
                  <a:pt x="3102863" y="4572"/>
                </a:lnTo>
                <a:close/>
              </a:path>
              <a:path w="3112134" h="2885440">
                <a:moveTo>
                  <a:pt x="3112007" y="4572"/>
                </a:moveTo>
                <a:lnTo>
                  <a:pt x="3102863" y="4572"/>
                </a:lnTo>
                <a:lnTo>
                  <a:pt x="3107435" y="10668"/>
                </a:lnTo>
                <a:lnTo>
                  <a:pt x="3112007" y="10668"/>
                </a:lnTo>
                <a:lnTo>
                  <a:pt x="3112007" y="45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2916" y="187114"/>
            <a:ext cx="25698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0" dirty="0">
                <a:solidFill>
                  <a:srgbClr val="3333CC"/>
                </a:solidFill>
              </a:rPr>
              <a:t>P</a:t>
            </a:r>
            <a:r>
              <a:rPr dirty="0">
                <a:solidFill>
                  <a:srgbClr val="3333CC"/>
                </a:solidFill>
              </a:rPr>
              <a:t>ARÈNCHI</a:t>
            </a:r>
            <a:r>
              <a:rPr spc="-5" dirty="0">
                <a:solidFill>
                  <a:srgbClr val="3333CC"/>
                </a:solidFill>
              </a:rPr>
              <a:t>MI</a:t>
            </a:r>
          </a:p>
        </p:txBody>
      </p:sp>
      <p:sp>
        <p:nvSpPr>
          <p:cNvPr id="3" name="object 3"/>
          <p:cNvSpPr/>
          <p:nvPr/>
        </p:nvSpPr>
        <p:spPr>
          <a:xfrm>
            <a:off x="4913504" y="2242432"/>
            <a:ext cx="4229098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2915" y="841923"/>
            <a:ext cx="7734300" cy="54912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(</a:t>
            </a:r>
            <a:r>
              <a:rPr sz="2400" b="1" spc="-5" dirty="0">
                <a:latin typeface="Arial"/>
                <a:cs typeface="Arial"/>
              </a:rPr>
              <a:t>pará énchima</a:t>
            </a:r>
            <a:r>
              <a:rPr sz="2400" spc="-5" dirty="0">
                <a:latin typeface="Arial"/>
                <a:cs typeface="Arial"/>
              </a:rPr>
              <a:t>, (massa) versata in mezzo </a:t>
            </a:r>
            <a:r>
              <a:rPr sz="2400" dirty="0">
                <a:latin typeface="Arial"/>
                <a:cs typeface="Arial"/>
              </a:rPr>
              <a:t>= </a:t>
            </a:r>
            <a:r>
              <a:rPr sz="2400" i="1" spc="-5" dirty="0">
                <a:latin typeface="Arial"/>
                <a:cs typeface="Arial"/>
              </a:rPr>
              <a:t>tessuto di  </a:t>
            </a:r>
            <a:r>
              <a:rPr sz="2400" i="1" spc="-10" dirty="0">
                <a:latin typeface="Arial"/>
                <a:cs typeface="Arial"/>
              </a:rPr>
              <a:t>riempimento</a:t>
            </a:r>
            <a:r>
              <a:rPr sz="2400" spc="-10" dirty="0">
                <a:latin typeface="Arial"/>
                <a:cs typeface="Arial"/>
              </a:rPr>
              <a:t>) </a:t>
            </a:r>
            <a:r>
              <a:rPr sz="2400" spc="-5" dirty="0">
                <a:latin typeface="Arial"/>
                <a:cs typeface="Arial"/>
              </a:rPr>
              <a:t>è il tessuto vegetale apparentemente meno  specializzato, di derivazione primaria, con molteplicità di  funzioni, formato da cellule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grosse,</a:t>
            </a:r>
            <a:endParaRPr sz="2400" dirty="0">
              <a:latin typeface="Arial"/>
              <a:cs typeface="Arial"/>
            </a:endParaRPr>
          </a:p>
          <a:p>
            <a:pPr marL="12700" marR="3884295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con pareti sottili, in genere  isodiametriche, e spazi  intercellulari bene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sviluppati.</a:t>
            </a:r>
            <a:endParaRPr sz="2400" dirty="0">
              <a:latin typeface="Arial"/>
              <a:cs typeface="Arial"/>
            </a:endParaRPr>
          </a:p>
          <a:p>
            <a:pPr marL="12700" marR="3918585">
              <a:lnSpc>
                <a:spcPct val="100000"/>
              </a:lnSpc>
              <a:spcBef>
                <a:spcPts val="969"/>
              </a:spcBef>
            </a:pPr>
            <a:r>
              <a:rPr sz="2400" spc="-5" dirty="0">
                <a:latin typeface="Arial"/>
                <a:cs typeface="Arial"/>
              </a:rPr>
              <a:t>La parete è in genere di tipo  primario.</a:t>
            </a:r>
            <a:endParaRPr sz="2400" dirty="0">
              <a:latin typeface="Arial"/>
              <a:cs typeface="Arial"/>
            </a:endParaRPr>
          </a:p>
          <a:p>
            <a:pPr marL="12700" marR="378206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Arial"/>
                <a:cs typeface="Arial"/>
              </a:rPr>
              <a:t>Le cellule sono in grado di  riprendere a dividersi, per cui  sono molto importanti nella  rigenerazione e nella  cicatrizzazione di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ferite.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7339" y="52399"/>
            <a:ext cx="8313420" cy="6694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891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Le cellule parenchimatiche sono coinvolte nella fotosintesi,  nell’accumulo di riserve e nella secrezione, attività che sono  possibili solo con un protoplasto</a:t>
            </a:r>
            <a:r>
              <a:rPr sz="2400" spc="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vivente.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45"/>
              </a:spcBef>
            </a:pPr>
            <a:r>
              <a:rPr sz="2400" dirty="0">
                <a:latin typeface="Arial"/>
                <a:cs typeface="Arial"/>
              </a:rPr>
              <a:t>In </a:t>
            </a:r>
            <a:r>
              <a:rPr sz="2400" spc="-5" dirty="0">
                <a:latin typeface="Arial"/>
                <a:cs typeface="Arial"/>
              </a:rPr>
              <a:t>base alla loro funzione, possiamo riconoscere diversi tipi di  parenchimi. Essenziale è osservare la presenza di plastidi  (cloro-, cromo- o leucoplasti, rispettivamente verdi, colorati di  giallo, arancio o rosso, o biancastri), lo sviluppo del vacuolo e  degli spazi intercellulari, e la loro collocazione</a:t>
            </a:r>
            <a:r>
              <a:rPr sz="2400" spc="1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spaziale.</a:t>
            </a:r>
            <a:endParaRPr sz="2400" dirty="0">
              <a:latin typeface="Arial"/>
              <a:cs typeface="Arial"/>
            </a:endParaRPr>
          </a:p>
          <a:p>
            <a:pPr marL="220345" indent="-186055">
              <a:lnSpc>
                <a:spcPct val="100000"/>
              </a:lnSpc>
              <a:spcBef>
                <a:spcPts val="1115"/>
              </a:spcBef>
              <a:buClr>
                <a:srgbClr val="000000"/>
              </a:buClr>
              <a:buFont typeface="Arial"/>
              <a:buChar char="-"/>
              <a:tabLst>
                <a:tab pos="220979" algn="l"/>
              </a:tabLst>
            </a:pPr>
            <a:r>
              <a:rPr sz="2400" b="1" spc="-5" dirty="0">
                <a:solidFill>
                  <a:srgbClr val="7E7E7E"/>
                </a:solidFill>
                <a:latin typeface="Arial"/>
                <a:cs typeface="Arial"/>
              </a:rPr>
              <a:t>midollare</a:t>
            </a:r>
            <a:endParaRPr sz="2400" dirty="0">
              <a:latin typeface="Arial"/>
              <a:cs typeface="Arial"/>
            </a:endParaRPr>
          </a:p>
          <a:p>
            <a:pPr marL="256540" indent="-186690">
              <a:lnSpc>
                <a:spcPct val="100000"/>
              </a:lnSpc>
              <a:spcBef>
                <a:spcPts val="835"/>
              </a:spcBef>
              <a:buClr>
                <a:srgbClr val="000000"/>
              </a:buClr>
              <a:buFont typeface="Arial"/>
              <a:buChar char="-"/>
              <a:tabLst>
                <a:tab pos="257175" algn="l"/>
              </a:tabLst>
            </a:pPr>
            <a:r>
              <a:rPr sz="2400" b="1" spc="-5" dirty="0">
                <a:solidFill>
                  <a:srgbClr val="00CC00"/>
                </a:solidFill>
                <a:latin typeface="Arial"/>
                <a:cs typeface="Arial"/>
              </a:rPr>
              <a:t>di assimilazione</a:t>
            </a:r>
            <a:r>
              <a:rPr sz="2400" b="1" spc="-40" dirty="0">
                <a:solidFill>
                  <a:srgbClr val="00CC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CC00"/>
                </a:solidFill>
                <a:latin typeface="Arial"/>
                <a:cs typeface="Arial"/>
              </a:rPr>
              <a:t>(clorenchima)</a:t>
            </a:r>
            <a:endParaRPr sz="2400" dirty="0">
              <a:latin typeface="Arial"/>
              <a:cs typeface="Arial"/>
            </a:endParaRPr>
          </a:p>
          <a:p>
            <a:pPr marL="256540" indent="-18669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-"/>
              <a:tabLst>
                <a:tab pos="257175" algn="l"/>
              </a:tabLst>
            </a:pPr>
            <a:r>
              <a:rPr sz="2400" b="1" spc="-5" dirty="0">
                <a:solidFill>
                  <a:srgbClr val="FF9933"/>
                </a:solidFill>
                <a:latin typeface="Arial"/>
                <a:cs typeface="Arial"/>
              </a:rPr>
              <a:t>di riserva di sostanze quali proteine o</a:t>
            </a:r>
            <a:r>
              <a:rPr sz="2400" b="1" spc="-25" dirty="0">
                <a:solidFill>
                  <a:srgbClr val="FF993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9933"/>
                </a:solidFill>
                <a:latin typeface="Arial"/>
                <a:cs typeface="Arial"/>
              </a:rPr>
              <a:t>amido</a:t>
            </a:r>
            <a:endParaRPr sz="2400" dirty="0">
              <a:latin typeface="Arial"/>
              <a:cs typeface="Arial"/>
            </a:endParaRPr>
          </a:p>
          <a:p>
            <a:pPr marL="256540" indent="-18669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Char char="-"/>
              <a:tabLst>
                <a:tab pos="257175" algn="l"/>
              </a:tabLst>
            </a:pPr>
            <a:r>
              <a:rPr sz="2400" spc="-5" dirty="0">
                <a:solidFill>
                  <a:srgbClr val="00FFFF"/>
                </a:solidFill>
                <a:latin typeface="Arial"/>
                <a:cs typeface="Arial"/>
              </a:rPr>
              <a:t>di riserva d’acqua</a:t>
            </a:r>
            <a:r>
              <a:rPr sz="2400" spc="30" dirty="0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FFFF"/>
                </a:solidFill>
                <a:latin typeface="Arial"/>
                <a:cs typeface="Arial"/>
              </a:rPr>
              <a:t>(idrenchima)</a:t>
            </a:r>
            <a:endParaRPr sz="2400" dirty="0">
              <a:latin typeface="Arial"/>
              <a:cs typeface="Arial"/>
            </a:endParaRPr>
          </a:p>
          <a:p>
            <a:pPr marL="256540" indent="-18669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-"/>
              <a:tabLst>
                <a:tab pos="257175" algn="l"/>
              </a:tabLst>
            </a:pPr>
            <a:r>
              <a:rPr sz="2400" b="1" spc="-5" dirty="0">
                <a:solidFill>
                  <a:srgbClr val="3333CC"/>
                </a:solidFill>
                <a:latin typeface="Arial"/>
                <a:cs typeface="Arial"/>
              </a:rPr>
              <a:t>aerifero</a:t>
            </a:r>
            <a:r>
              <a:rPr sz="2400" b="1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333CC"/>
                </a:solidFill>
                <a:latin typeface="Arial"/>
                <a:cs typeface="Arial"/>
              </a:rPr>
              <a:t>(aerenchima)</a:t>
            </a:r>
            <a:endParaRPr sz="2400" dirty="0">
              <a:latin typeface="Arial"/>
              <a:cs typeface="Arial"/>
            </a:endParaRPr>
          </a:p>
          <a:p>
            <a:pPr marL="256540" indent="-18669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-"/>
              <a:tabLst>
                <a:tab pos="257175" algn="l"/>
              </a:tabLst>
            </a:pP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di trasfusione (o di</a:t>
            </a:r>
            <a:r>
              <a:rPr sz="24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trasferimento)</a:t>
            </a:r>
            <a:endParaRPr sz="2400" dirty="0">
              <a:latin typeface="Arial"/>
              <a:cs typeface="Arial"/>
            </a:endParaRPr>
          </a:p>
          <a:p>
            <a:pPr marL="256540" indent="-18669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Font typeface="Arial"/>
              <a:buChar char="-"/>
              <a:tabLst>
                <a:tab pos="257175" algn="l"/>
              </a:tabLst>
            </a:pPr>
            <a:r>
              <a:rPr sz="2400" b="1" spc="-5" dirty="0">
                <a:solidFill>
                  <a:srgbClr val="993300"/>
                </a:solidFill>
                <a:latin typeface="Arial"/>
                <a:cs typeface="Arial"/>
              </a:rPr>
              <a:t>conduttore (o</a:t>
            </a:r>
            <a:r>
              <a:rPr sz="2400" b="1" spc="-20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93300"/>
                </a:solidFill>
                <a:latin typeface="Arial"/>
                <a:cs typeface="Arial"/>
              </a:rPr>
              <a:t>legnoso)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518785" y="1542303"/>
            <a:ext cx="3476244" cy="21160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81800" y="229394"/>
            <a:ext cx="2065020" cy="77072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1920" marR="5080" indent="-109855">
              <a:lnSpc>
                <a:spcPts val="2860"/>
              </a:lnSpc>
              <a:spcBef>
                <a:spcPts val="210"/>
              </a:spcBef>
            </a:pPr>
            <a:r>
              <a:rPr sz="2400" spc="-190" dirty="0">
                <a:solidFill>
                  <a:srgbClr val="7E7E7E"/>
                </a:solidFill>
              </a:rPr>
              <a:t>P</a:t>
            </a:r>
            <a:r>
              <a:rPr sz="2400" spc="-10" dirty="0">
                <a:solidFill>
                  <a:srgbClr val="7E7E7E"/>
                </a:solidFill>
              </a:rPr>
              <a:t>ARENCH</a:t>
            </a:r>
            <a:r>
              <a:rPr sz="2400" spc="-5" dirty="0">
                <a:solidFill>
                  <a:srgbClr val="7E7E7E"/>
                </a:solidFill>
              </a:rPr>
              <a:t>I</a:t>
            </a:r>
            <a:r>
              <a:rPr sz="2400" dirty="0">
                <a:solidFill>
                  <a:srgbClr val="7E7E7E"/>
                </a:solidFill>
              </a:rPr>
              <a:t>M</a:t>
            </a:r>
            <a:r>
              <a:rPr sz="2400" spc="-5" dirty="0">
                <a:solidFill>
                  <a:srgbClr val="7E7E7E"/>
                </a:solidFill>
              </a:rPr>
              <a:t>A  MIDOLLARE</a:t>
            </a:r>
            <a:endParaRPr sz="2400" dirty="0"/>
          </a:p>
        </p:txBody>
      </p:sp>
      <p:sp>
        <p:nvSpPr>
          <p:cNvPr id="5" name="object 5"/>
          <p:cNvSpPr/>
          <p:nvPr/>
        </p:nvSpPr>
        <p:spPr>
          <a:xfrm>
            <a:off x="15240" y="898606"/>
            <a:ext cx="5495543" cy="4359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46276" y="2704963"/>
            <a:ext cx="756285" cy="365845"/>
          </a:xfrm>
          <a:custGeom>
            <a:avLst/>
            <a:gdLst/>
            <a:ahLst/>
            <a:cxnLst/>
            <a:rect l="l" t="t" r="r" b="b"/>
            <a:pathLst>
              <a:path w="756285" h="487679">
                <a:moveTo>
                  <a:pt x="416051" y="0"/>
                </a:moveTo>
                <a:lnTo>
                  <a:pt x="457200" y="97535"/>
                </a:lnTo>
                <a:lnTo>
                  <a:pt x="0" y="292607"/>
                </a:lnTo>
                <a:lnTo>
                  <a:pt x="83819" y="487679"/>
                </a:lnTo>
                <a:lnTo>
                  <a:pt x="541019" y="291083"/>
                </a:lnTo>
                <a:lnTo>
                  <a:pt x="637763" y="291083"/>
                </a:lnTo>
                <a:lnTo>
                  <a:pt x="755903" y="83820"/>
                </a:lnTo>
                <a:lnTo>
                  <a:pt x="416051" y="0"/>
                </a:lnTo>
                <a:close/>
              </a:path>
              <a:path w="756285" h="487679">
                <a:moveTo>
                  <a:pt x="637763" y="291083"/>
                </a:moveTo>
                <a:lnTo>
                  <a:pt x="541019" y="291083"/>
                </a:lnTo>
                <a:lnTo>
                  <a:pt x="582167" y="388619"/>
                </a:lnTo>
                <a:lnTo>
                  <a:pt x="637763" y="291083"/>
                </a:lnTo>
                <a:close/>
              </a:path>
            </a:pathLst>
          </a:custGeom>
          <a:solidFill>
            <a:srgbClr val="33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9540" y="5410994"/>
            <a:ext cx="538924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Sezione trasversale del fusto di sambuco </a:t>
            </a:r>
            <a:r>
              <a:rPr sz="1600" dirty="0">
                <a:latin typeface="Arial"/>
                <a:cs typeface="Arial"/>
              </a:rPr>
              <a:t>(</a:t>
            </a:r>
            <a:r>
              <a:rPr sz="1600" i="1" dirty="0">
                <a:latin typeface="Arial"/>
                <a:cs typeface="Arial"/>
              </a:rPr>
              <a:t>Sambucus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nigra</a:t>
            </a:r>
            <a:r>
              <a:rPr sz="1600" spc="-5" dirty="0"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4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28845" y="0"/>
            <a:ext cx="3915155" cy="4464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" y="3809357"/>
            <a:ext cx="2382011" cy="13353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5200" y="4693102"/>
            <a:ext cx="483108" cy="451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1" y="1"/>
            <a:ext cx="5875019" cy="6401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02486" y="1524794"/>
            <a:ext cx="3476244" cy="20608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05600" y="229394"/>
            <a:ext cx="2065020" cy="77072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1920" marR="5080" indent="-109855">
              <a:lnSpc>
                <a:spcPts val="2860"/>
              </a:lnSpc>
              <a:spcBef>
                <a:spcPts val="210"/>
              </a:spcBef>
            </a:pPr>
            <a:r>
              <a:rPr sz="2400" spc="-190" dirty="0">
                <a:solidFill>
                  <a:srgbClr val="7E7E7E"/>
                </a:solidFill>
              </a:rPr>
              <a:t>P</a:t>
            </a:r>
            <a:r>
              <a:rPr sz="2400" spc="-10" dirty="0">
                <a:solidFill>
                  <a:srgbClr val="7E7E7E"/>
                </a:solidFill>
              </a:rPr>
              <a:t>ARENCH</a:t>
            </a:r>
            <a:r>
              <a:rPr sz="2400" spc="-5" dirty="0">
                <a:solidFill>
                  <a:srgbClr val="7E7E7E"/>
                </a:solidFill>
              </a:rPr>
              <a:t>I</a:t>
            </a:r>
            <a:r>
              <a:rPr sz="2400" dirty="0">
                <a:solidFill>
                  <a:srgbClr val="7E7E7E"/>
                </a:solidFill>
              </a:rPr>
              <a:t>M</a:t>
            </a:r>
            <a:r>
              <a:rPr sz="2400" spc="-5" dirty="0">
                <a:solidFill>
                  <a:srgbClr val="7E7E7E"/>
                </a:solidFill>
              </a:rPr>
              <a:t>A  MIDOLLARE</a:t>
            </a:r>
            <a:endParaRPr sz="2400" dirty="0"/>
          </a:p>
        </p:txBody>
      </p:sp>
      <p:sp>
        <p:nvSpPr>
          <p:cNvPr id="6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5200" y="4693102"/>
            <a:ext cx="483108" cy="451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0"/>
            <a:ext cx="5189219" cy="68595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00400" y="1465664"/>
            <a:ext cx="5867400" cy="1811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48970"/>
            <a:ext cx="585279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3333CC"/>
                </a:solidFill>
              </a:rPr>
              <a:t>ENDODERMIDE </a:t>
            </a:r>
            <a:r>
              <a:rPr sz="2400" b="0" dirty="0">
                <a:latin typeface="Arial"/>
                <a:cs typeface="Arial"/>
              </a:rPr>
              <a:t>- </a:t>
            </a:r>
            <a:r>
              <a:rPr sz="2400" b="0" spc="-5" dirty="0">
                <a:latin typeface="Arial"/>
                <a:cs typeface="Arial"/>
              </a:rPr>
              <a:t>di origine</a:t>
            </a:r>
            <a:r>
              <a:rPr sz="2400" b="0" spc="-265" dirty="0">
                <a:latin typeface="Arial"/>
                <a:cs typeface="Arial"/>
              </a:rPr>
              <a:t> </a:t>
            </a:r>
            <a:r>
              <a:rPr sz="2400" b="0" spc="-5" dirty="0">
                <a:latin typeface="Arial"/>
                <a:cs typeface="Arial"/>
              </a:rPr>
              <a:t>primaria.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776749"/>
            <a:ext cx="7164323" cy="4092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3539" y="623573"/>
            <a:ext cx="8642350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0510">
              <a:lnSpc>
                <a:spcPct val="100000"/>
              </a:lnSpc>
              <a:spcBef>
                <a:spcPts val="100"/>
              </a:spcBef>
            </a:pPr>
            <a:r>
              <a:rPr sz="2400" spc="-40" dirty="0">
                <a:latin typeface="Arial"/>
                <a:cs typeface="Arial"/>
              </a:rPr>
              <a:t>Tessuto </a:t>
            </a:r>
            <a:r>
              <a:rPr sz="2400" spc="-5" dirty="0">
                <a:latin typeface="Arial"/>
                <a:cs typeface="Arial"/>
              </a:rPr>
              <a:t>tegumentale </a:t>
            </a:r>
            <a:r>
              <a:rPr sz="2400" b="1" spc="-5" dirty="0">
                <a:latin typeface="Arial"/>
                <a:cs typeface="Arial"/>
              </a:rPr>
              <a:t>interno: </a:t>
            </a:r>
            <a:r>
              <a:rPr sz="2400" spc="-5" dirty="0">
                <a:latin typeface="Arial"/>
                <a:cs typeface="Arial"/>
              </a:rPr>
              <a:t>separa la zona corticale (più  esterna) da quella centrale (più interna) </a:t>
            </a:r>
            <a:r>
              <a:rPr sz="2400" spc="-5" dirty="0" smtClean="0">
                <a:latin typeface="Arial"/>
                <a:cs typeface="Arial"/>
              </a:rPr>
              <a:t>d</a:t>
            </a:r>
            <a:r>
              <a:rPr lang="it-IT" sz="2400" spc="-5" dirty="0" smtClean="0">
                <a:latin typeface="Arial"/>
                <a:cs typeface="Arial"/>
              </a:rPr>
              <a:t>i</a:t>
            </a:r>
            <a:r>
              <a:rPr sz="2400" spc="-5" dirty="0" smtClean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radice e </a:t>
            </a:r>
            <a:r>
              <a:rPr sz="2400" spc="-5" dirty="0" err="1" smtClean="0">
                <a:latin typeface="Arial"/>
                <a:cs typeface="Arial"/>
              </a:rPr>
              <a:t>caule</a:t>
            </a:r>
            <a:r>
              <a:rPr sz="2400" spc="-5" dirty="0" smtClean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(es. fusti sotterranei), frapponendosi </a:t>
            </a:r>
            <a:r>
              <a:rPr sz="2400" dirty="0">
                <a:latin typeface="Arial"/>
                <a:cs typeface="Arial"/>
              </a:rPr>
              <a:t>tra </a:t>
            </a:r>
            <a:r>
              <a:rPr sz="2400" spc="-5" dirty="0">
                <a:latin typeface="Arial"/>
                <a:cs typeface="Arial"/>
              </a:rPr>
              <a:t>zona corticale e  zona dei tessuti di conduzione (floema e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xilema).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Arial"/>
                <a:cs typeface="Arial"/>
              </a:rPr>
              <a:t>E’ più agevole riconoscerla nella radice in struttura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primaria.</a:t>
            </a:r>
            <a:endParaRPr sz="24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2245"/>
              </a:spcBef>
            </a:pP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00600" y="3430588"/>
            <a:ext cx="2665730" cy="457306"/>
          </a:xfrm>
          <a:custGeom>
            <a:avLst/>
            <a:gdLst/>
            <a:ahLst/>
            <a:cxnLst/>
            <a:rect l="l" t="t" r="r" b="b"/>
            <a:pathLst>
              <a:path w="2665729" h="609600">
                <a:moveTo>
                  <a:pt x="65531" y="534923"/>
                </a:moveTo>
                <a:lnTo>
                  <a:pt x="0" y="588263"/>
                </a:lnTo>
                <a:lnTo>
                  <a:pt x="82296" y="609599"/>
                </a:lnTo>
                <a:lnTo>
                  <a:pt x="77164" y="586739"/>
                </a:lnTo>
                <a:lnTo>
                  <a:pt x="64008" y="586739"/>
                </a:lnTo>
                <a:lnTo>
                  <a:pt x="59436" y="562355"/>
                </a:lnTo>
                <a:lnTo>
                  <a:pt x="71123" y="559829"/>
                </a:lnTo>
                <a:lnTo>
                  <a:pt x="65531" y="534923"/>
                </a:lnTo>
                <a:close/>
              </a:path>
              <a:path w="2665729" h="609600">
                <a:moveTo>
                  <a:pt x="71123" y="559829"/>
                </a:moveTo>
                <a:lnTo>
                  <a:pt x="59436" y="562355"/>
                </a:lnTo>
                <a:lnTo>
                  <a:pt x="64008" y="586739"/>
                </a:lnTo>
                <a:lnTo>
                  <a:pt x="76555" y="584027"/>
                </a:lnTo>
                <a:lnTo>
                  <a:pt x="71123" y="559829"/>
                </a:lnTo>
                <a:close/>
              </a:path>
              <a:path w="2665729" h="609600">
                <a:moveTo>
                  <a:pt x="76555" y="584027"/>
                </a:moveTo>
                <a:lnTo>
                  <a:pt x="64008" y="586739"/>
                </a:lnTo>
                <a:lnTo>
                  <a:pt x="77164" y="586739"/>
                </a:lnTo>
                <a:lnTo>
                  <a:pt x="76555" y="584027"/>
                </a:lnTo>
                <a:close/>
              </a:path>
              <a:path w="2665729" h="609600">
                <a:moveTo>
                  <a:pt x="2660903" y="0"/>
                </a:moveTo>
                <a:lnTo>
                  <a:pt x="71123" y="559829"/>
                </a:lnTo>
                <a:lnTo>
                  <a:pt x="76555" y="584027"/>
                </a:lnTo>
                <a:lnTo>
                  <a:pt x="2665475" y="24384"/>
                </a:lnTo>
                <a:lnTo>
                  <a:pt x="2660903" y="0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62115" y="4091032"/>
            <a:ext cx="836930" cy="5873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2150"/>
              </a:lnSpc>
              <a:spcBef>
                <a:spcPts val="180"/>
              </a:spcBef>
            </a:pPr>
            <a:r>
              <a:rPr sz="1800" i="1" spc="-5" dirty="0">
                <a:latin typeface="Arial"/>
                <a:cs typeface="Arial"/>
              </a:rPr>
              <a:t>cilindro  c</a:t>
            </a:r>
            <a:r>
              <a:rPr sz="1800" i="1" spc="-10" dirty="0">
                <a:latin typeface="Arial"/>
                <a:cs typeface="Arial"/>
              </a:rPr>
              <a:t>en</a:t>
            </a:r>
            <a:r>
              <a:rPr sz="1800" i="1" spc="-5" dirty="0">
                <a:latin typeface="Arial"/>
                <a:cs typeface="Arial"/>
              </a:rPr>
              <a:t>tr</a:t>
            </a:r>
            <a:r>
              <a:rPr sz="1800" i="1" spc="-10" dirty="0">
                <a:latin typeface="Arial"/>
                <a:cs typeface="Arial"/>
              </a:rPr>
              <a:t>al</a:t>
            </a:r>
            <a:r>
              <a:rPr sz="1800" i="1" spc="-5" dirty="0">
                <a:latin typeface="Arial"/>
                <a:cs typeface="Arial"/>
              </a:rPr>
              <a:t>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54767" y="4267994"/>
            <a:ext cx="4140835" cy="116708"/>
          </a:xfrm>
          <a:custGeom>
            <a:avLst/>
            <a:gdLst/>
            <a:ahLst/>
            <a:cxnLst/>
            <a:rect l="l" t="t" r="r" b="b"/>
            <a:pathLst>
              <a:path w="4140834" h="155575">
                <a:moveTo>
                  <a:pt x="75675" y="26248"/>
                </a:moveTo>
                <a:lnTo>
                  <a:pt x="75157" y="52138"/>
                </a:lnTo>
                <a:lnTo>
                  <a:pt x="4140707" y="155448"/>
                </a:lnTo>
                <a:lnTo>
                  <a:pt x="4140707" y="131064"/>
                </a:lnTo>
                <a:lnTo>
                  <a:pt x="75675" y="26248"/>
                </a:lnTo>
                <a:close/>
              </a:path>
              <a:path w="4140834" h="155575">
                <a:moveTo>
                  <a:pt x="76200" y="0"/>
                </a:moveTo>
                <a:lnTo>
                  <a:pt x="0" y="36576"/>
                </a:lnTo>
                <a:lnTo>
                  <a:pt x="74676" y="76200"/>
                </a:lnTo>
                <a:lnTo>
                  <a:pt x="75157" y="52138"/>
                </a:lnTo>
                <a:lnTo>
                  <a:pt x="62484" y="51816"/>
                </a:lnTo>
                <a:lnTo>
                  <a:pt x="62484" y="25908"/>
                </a:lnTo>
                <a:lnTo>
                  <a:pt x="75681" y="25908"/>
                </a:lnTo>
                <a:lnTo>
                  <a:pt x="76200" y="0"/>
                </a:lnTo>
                <a:close/>
              </a:path>
              <a:path w="4140834" h="155575">
                <a:moveTo>
                  <a:pt x="62484" y="25908"/>
                </a:moveTo>
                <a:lnTo>
                  <a:pt x="62484" y="51816"/>
                </a:lnTo>
                <a:lnTo>
                  <a:pt x="75157" y="52138"/>
                </a:lnTo>
                <a:lnTo>
                  <a:pt x="75675" y="26248"/>
                </a:lnTo>
                <a:lnTo>
                  <a:pt x="62484" y="25908"/>
                </a:lnTo>
                <a:close/>
              </a:path>
              <a:path w="4140834" h="155575">
                <a:moveTo>
                  <a:pt x="75681" y="25908"/>
                </a:moveTo>
                <a:lnTo>
                  <a:pt x="62484" y="25908"/>
                </a:lnTo>
                <a:lnTo>
                  <a:pt x="75675" y="26248"/>
                </a:lnTo>
                <a:lnTo>
                  <a:pt x="75681" y="25908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660513" y="3105834"/>
            <a:ext cx="148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spc="-20" dirty="0">
                <a:latin typeface="Arial"/>
                <a:cs typeface="Arial"/>
              </a:rPr>
              <a:t>zona</a:t>
            </a:r>
            <a:r>
              <a:rPr lang="it-IT" i="1" spc="-5" dirty="0">
                <a:latin typeface="Arial"/>
                <a:cs typeface="Arial"/>
              </a:rPr>
              <a:t> </a:t>
            </a:r>
            <a:r>
              <a:rPr lang="it-IT" i="1" spc="-5" dirty="0" smtClean="0">
                <a:latin typeface="Arial"/>
                <a:cs typeface="Arial"/>
              </a:rPr>
              <a:t>corticale</a:t>
            </a:r>
            <a:endParaRPr lang="it-IT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90" y="103608"/>
            <a:ext cx="8502650" cy="63478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CC00"/>
                </a:solidFill>
                <a:latin typeface="Arial"/>
                <a:cs typeface="Arial"/>
              </a:rPr>
              <a:t>CLORENCHIMI </a:t>
            </a:r>
            <a:r>
              <a:rPr sz="2400" spc="-5" dirty="0">
                <a:latin typeface="Arial"/>
                <a:cs typeface="Arial"/>
              </a:rPr>
              <a:t>(parenchimi di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assimilazione)</a:t>
            </a:r>
            <a:endParaRPr sz="2400" dirty="0">
              <a:latin typeface="Arial"/>
              <a:cs typeface="Arial"/>
            </a:endParaRPr>
          </a:p>
          <a:p>
            <a:pPr marL="12700" marR="194310">
              <a:lnSpc>
                <a:spcPct val="100000"/>
              </a:lnSpc>
            </a:pPr>
            <a:r>
              <a:rPr sz="2400" spc="-40" dirty="0">
                <a:latin typeface="Arial"/>
                <a:cs typeface="Arial"/>
              </a:rPr>
              <a:t>Tessuto </a:t>
            </a:r>
            <a:r>
              <a:rPr sz="2400" spc="-5" dirty="0">
                <a:latin typeface="Arial"/>
                <a:cs typeface="Arial"/>
              </a:rPr>
              <a:t>tipico della foglia, ma presente anche nella parte più  periferica del caule in struttura primaria (che infatti è verde).  E’ specializzato nella funzione fotosintetica (di assimilazione).  Si caratterizza per l’elevato numero di piccoli cloroplasti  verde brillante, di forma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moniliforme.</a:t>
            </a:r>
            <a:endParaRPr sz="2400" dirty="0">
              <a:latin typeface="Arial"/>
              <a:cs typeface="Arial"/>
            </a:endParaRPr>
          </a:p>
          <a:p>
            <a:pPr marL="4488815" marR="5080">
              <a:lnSpc>
                <a:spcPct val="100000"/>
              </a:lnSpc>
              <a:spcBef>
                <a:spcPts val="2030"/>
              </a:spcBef>
            </a:pPr>
            <a:r>
              <a:rPr sz="2400" spc="-5" dirty="0">
                <a:latin typeface="Arial"/>
                <a:cs typeface="Arial"/>
              </a:rPr>
              <a:t>Nella foglia, che è l’organo a  crescita definita deputato  all’assimilazione fotosintetica,  è spesso distinto in due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tipi:</a:t>
            </a:r>
            <a:endParaRPr sz="2400" dirty="0">
              <a:latin typeface="Arial"/>
              <a:cs typeface="Arial"/>
            </a:endParaRPr>
          </a:p>
          <a:p>
            <a:pPr marL="4844415" indent="-356235">
              <a:lnSpc>
                <a:spcPct val="100000"/>
              </a:lnSpc>
              <a:spcBef>
                <a:spcPts val="1440"/>
              </a:spcBef>
              <a:buFont typeface="Arial"/>
              <a:buAutoNum type="alphaLcParenR"/>
              <a:tabLst>
                <a:tab pos="4845050" algn="l"/>
              </a:tabLst>
            </a:pPr>
            <a:r>
              <a:rPr sz="2400" b="1" spc="-5" dirty="0">
                <a:latin typeface="Arial"/>
                <a:cs typeface="Arial"/>
              </a:rPr>
              <a:t>tessuto a palizzata</a:t>
            </a:r>
            <a:r>
              <a:rPr sz="2400" spc="-5" dirty="0">
                <a:latin typeface="Arial"/>
                <a:cs typeface="Arial"/>
              </a:rPr>
              <a:t>;</a:t>
            </a:r>
            <a:endParaRPr sz="2400" dirty="0">
              <a:latin typeface="Arial"/>
              <a:cs typeface="Arial"/>
            </a:endParaRPr>
          </a:p>
          <a:p>
            <a:pPr marL="4844415" indent="-356235">
              <a:lnSpc>
                <a:spcPct val="100000"/>
              </a:lnSpc>
              <a:spcBef>
                <a:spcPts val="1440"/>
              </a:spcBef>
              <a:buFont typeface="Arial"/>
              <a:buAutoNum type="alphaLcParenR"/>
              <a:tabLst>
                <a:tab pos="4845050" algn="l"/>
              </a:tabLst>
            </a:pPr>
            <a:r>
              <a:rPr sz="2400" b="1" spc="-5" dirty="0">
                <a:latin typeface="Arial"/>
                <a:cs typeface="Arial"/>
              </a:rPr>
              <a:t>tessuto lacunoso</a:t>
            </a:r>
            <a:r>
              <a:rPr sz="2400" spc="-5" dirty="0"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4488815" marR="17907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Arial"/>
                <a:cs typeface="Arial"/>
              </a:rPr>
              <a:t>Essi formano il MESOFILLO  fogliare, racchiuso dalle  epidermidi.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61589" y="4744548"/>
            <a:ext cx="426719" cy="4001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0539" y="4420394"/>
            <a:ext cx="4056661" cy="18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5412" y="2636367"/>
            <a:ext cx="3774947" cy="1710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39" y="604977"/>
            <a:ext cx="3987800" cy="54271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Il </a:t>
            </a:r>
            <a:r>
              <a:rPr sz="2400" spc="-5" dirty="0">
                <a:latin typeface="Arial"/>
                <a:cs typeface="Arial"/>
              </a:rPr>
              <a:t>"</a:t>
            </a:r>
            <a:r>
              <a:rPr sz="2400" b="1" i="1" spc="-5" dirty="0">
                <a:solidFill>
                  <a:srgbClr val="00CC00"/>
                </a:solidFill>
                <a:latin typeface="Arial"/>
                <a:cs typeface="Arial"/>
              </a:rPr>
              <a:t>tessuto a palizzata</a:t>
            </a:r>
            <a:r>
              <a:rPr sz="2400" spc="-5" dirty="0">
                <a:latin typeface="Arial"/>
                <a:cs typeface="Arial"/>
              </a:rPr>
              <a:t>” ha  cellule fortemente  appressate, molto ricche in  cloroplasti, di forma allungata  in direzione perpendicolare  alla superficie esterna della  foglia.</a:t>
            </a:r>
            <a:endParaRPr sz="2400">
              <a:latin typeface="Arial"/>
              <a:cs typeface="Arial"/>
            </a:endParaRPr>
          </a:p>
          <a:p>
            <a:pPr marL="12700" marR="123825">
              <a:lnSpc>
                <a:spcPct val="100000"/>
              </a:lnSpc>
              <a:spcBef>
                <a:spcPts val="1890"/>
              </a:spcBef>
            </a:pPr>
            <a:r>
              <a:rPr sz="2400" dirty="0">
                <a:latin typeface="Arial"/>
                <a:cs typeface="Arial"/>
              </a:rPr>
              <a:t>Il </a:t>
            </a:r>
            <a:r>
              <a:rPr sz="2400" spc="-5" dirty="0">
                <a:latin typeface="Arial"/>
                <a:cs typeface="Arial"/>
              </a:rPr>
              <a:t>"</a:t>
            </a:r>
            <a:r>
              <a:rPr sz="2400" b="1" i="1" spc="-5" dirty="0">
                <a:solidFill>
                  <a:srgbClr val="00CC00"/>
                </a:solidFill>
                <a:latin typeface="Arial"/>
                <a:cs typeface="Arial"/>
              </a:rPr>
              <a:t>tessuto lacunoso</a:t>
            </a:r>
            <a:r>
              <a:rPr sz="2400" spc="-5" dirty="0">
                <a:latin typeface="Arial"/>
                <a:cs typeface="Arial"/>
              </a:rPr>
              <a:t>” (o  "</a:t>
            </a:r>
            <a:r>
              <a:rPr sz="2400" i="1" spc="-5" dirty="0">
                <a:latin typeface="Arial"/>
                <a:cs typeface="Arial"/>
              </a:rPr>
              <a:t>spugnoso</a:t>
            </a:r>
            <a:r>
              <a:rPr sz="2400" spc="-5" dirty="0">
                <a:latin typeface="Arial"/>
                <a:cs typeface="Arial"/>
              </a:rPr>
              <a:t>") ha cellule molto  più lasse e disposte in varie  direzioni, con spazi aeriferi  molto sviluppati, che sono in  diretto contatto con le  camere sottostomatiche.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49024" y="1060804"/>
            <a:ext cx="3985260" cy="4515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38519" y="187114"/>
            <a:ext cx="289433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CC00"/>
                </a:solidFill>
              </a:rPr>
              <a:t>CLORENCHI</a:t>
            </a:r>
            <a:r>
              <a:rPr spc="-5" dirty="0">
                <a:solidFill>
                  <a:srgbClr val="00CC00"/>
                </a:solidFill>
              </a:rPr>
              <a:t>MI</a:t>
            </a:r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623" y="1200428"/>
            <a:ext cx="5663539" cy="35247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80011" y="2134394"/>
            <a:ext cx="6018530" cy="0"/>
          </a:xfrm>
          <a:custGeom>
            <a:avLst/>
            <a:gdLst/>
            <a:ahLst/>
            <a:cxnLst/>
            <a:rect l="l" t="t" r="r" b="b"/>
            <a:pathLst>
              <a:path w="6018530">
                <a:moveTo>
                  <a:pt x="0" y="0"/>
                </a:moveTo>
                <a:lnTo>
                  <a:pt x="6018275" y="0"/>
                </a:lnTo>
              </a:path>
            </a:pathLst>
          </a:custGeom>
          <a:ln w="9144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-79448" y="3688729"/>
            <a:ext cx="6085840" cy="8098"/>
          </a:xfrm>
          <a:custGeom>
            <a:avLst/>
            <a:gdLst/>
            <a:ahLst/>
            <a:cxnLst/>
            <a:rect l="l" t="t" r="r" b="b"/>
            <a:pathLst>
              <a:path w="6085840" h="10795">
                <a:moveTo>
                  <a:pt x="3048" y="0"/>
                </a:moveTo>
                <a:lnTo>
                  <a:pt x="0" y="0"/>
                </a:lnTo>
                <a:lnTo>
                  <a:pt x="0" y="10668"/>
                </a:lnTo>
                <a:lnTo>
                  <a:pt x="3048" y="10668"/>
                </a:lnTo>
                <a:lnTo>
                  <a:pt x="6096" y="7619"/>
                </a:lnTo>
                <a:lnTo>
                  <a:pt x="6096" y="3048"/>
                </a:lnTo>
                <a:lnTo>
                  <a:pt x="3048" y="0"/>
                </a:lnTo>
                <a:close/>
              </a:path>
              <a:path w="6085840" h="10795">
                <a:moveTo>
                  <a:pt x="22860" y="0"/>
                </a:moveTo>
                <a:lnTo>
                  <a:pt x="16764" y="0"/>
                </a:lnTo>
                <a:lnTo>
                  <a:pt x="15240" y="3048"/>
                </a:lnTo>
                <a:lnTo>
                  <a:pt x="15240" y="7619"/>
                </a:lnTo>
                <a:lnTo>
                  <a:pt x="16764" y="10668"/>
                </a:lnTo>
                <a:lnTo>
                  <a:pt x="22860" y="10668"/>
                </a:lnTo>
                <a:lnTo>
                  <a:pt x="24384" y="7619"/>
                </a:lnTo>
                <a:lnTo>
                  <a:pt x="24384" y="3048"/>
                </a:lnTo>
                <a:lnTo>
                  <a:pt x="22860" y="0"/>
                </a:lnTo>
                <a:close/>
              </a:path>
              <a:path w="6085840" h="10795">
                <a:moveTo>
                  <a:pt x="41148" y="0"/>
                </a:moveTo>
                <a:lnTo>
                  <a:pt x="36576" y="0"/>
                </a:lnTo>
                <a:lnTo>
                  <a:pt x="33528" y="3048"/>
                </a:lnTo>
                <a:lnTo>
                  <a:pt x="33528" y="7619"/>
                </a:lnTo>
                <a:lnTo>
                  <a:pt x="36576" y="10668"/>
                </a:lnTo>
                <a:lnTo>
                  <a:pt x="41148" y="10668"/>
                </a:lnTo>
                <a:lnTo>
                  <a:pt x="44196" y="7619"/>
                </a:lnTo>
                <a:lnTo>
                  <a:pt x="44196" y="3048"/>
                </a:lnTo>
                <a:lnTo>
                  <a:pt x="41148" y="0"/>
                </a:lnTo>
                <a:close/>
              </a:path>
              <a:path w="6085840" h="10795">
                <a:moveTo>
                  <a:pt x="60960" y="0"/>
                </a:moveTo>
                <a:lnTo>
                  <a:pt x="54864" y="0"/>
                </a:lnTo>
                <a:lnTo>
                  <a:pt x="53340" y="3048"/>
                </a:lnTo>
                <a:lnTo>
                  <a:pt x="53340" y="7619"/>
                </a:lnTo>
                <a:lnTo>
                  <a:pt x="54864" y="10668"/>
                </a:lnTo>
                <a:lnTo>
                  <a:pt x="60960" y="10668"/>
                </a:lnTo>
                <a:lnTo>
                  <a:pt x="62484" y="7619"/>
                </a:lnTo>
                <a:lnTo>
                  <a:pt x="62484" y="3048"/>
                </a:lnTo>
                <a:lnTo>
                  <a:pt x="60960" y="0"/>
                </a:lnTo>
                <a:close/>
              </a:path>
              <a:path w="6085840" h="10795">
                <a:moveTo>
                  <a:pt x="79248" y="0"/>
                </a:moveTo>
                <a:lnTo>
                  <a:pt x="74676" y="0"/>
                </a:lnTo>
                <a:lnTo>
                  <a:pt x="71628" y="3048"/>
                </a:lnTo>
                <a:lnTo>
                  <a:pt x="71628" y="7619"/>
                </a:lnTo>
                <a:lnTo>
                  <a:pt x="74676" y="10668"/>
                </a:lnTo>
                <a:lnTo>
                  <a:pt x="79248" y="10668"/>
                </a:lnTo>
                <a:lnTo>
                  <a:pt x="82296" y="7619"/>
                </a:lnTo>
                <a:lnTo>
                  <a:pt x="82296" y="3048"/>
                </a:lnTo>
                <a:lnTo>
                  <a:pt x="79248" y="0"/>
                </a:lnTo>
                <a:close/>
              </a:path>
              <a:path w="6085840" h="10795">
                <a:moveTo>
                  <a:pt x="99060" y="0"/>
                </a:moveTo>
                <a:lnTo>
                  <a:pt x="92964" y="0"/>
                </a:lnTo>
                <a:lnTo>
                  <a:pt x="91440" y="3048"/>
                </a:lnTo>
                <a:lnTo>
                  <a:pt x="91440" y="7619"/>
                </a:lnTo>
                <a:lnTo>
                  <a:pt x="92964" y="10668"/>
                </a:lnTo>
                <a:lnTo>
                  <a:pt x="99060" y="10668"/>
                </a:lnTo>
                <a:lnTo>
                  <a:pt x="100584" y="7619"/>
                </a:lnTo>
                <a:lnTo>
                  <a:pt x="100584" y="3048"/>
                </a:lnTo>
                <a:lnTo>
                  <a:pt x="99060" y="0"/>
                </a:lnTo>
                <a:close/>
              </a:path>
              <a:path w="6085840" h="10795">
                <a:moveTo>
                  <a:pt x="117348" y="0"/>
                </a:moveTo>
                <a:lnTo>
                  <a:pt x="112776" y="0"/>
                </a:lnTo>
                <a:lnTo>
                  <a:pt x="109728" y="3048"/>
                </a:lnTo>
                <a:lnTo>
                  <a:pt x="109728" y="7619"/>
                </a:lnTo>
                <a:lnTo>
                  <a:pt x="112776" y="10668"/>
                </a:lnTo>
                <a:lnTo>
                  <a:pt x="117348" y="10668"/>
                </a:lnTo>
                <a:lnTo>
                  <a:pt x="120396" y="7619"/>
                </a:lnTo>
                <a:lnTo>
                  <a:pt x="120396" y="3048"/>
                </a:lnTo>
                <a:lnTo>
                  <a:pt x="117348" y="0"/>
                </a:lnTo>
                <a:close/>
              </a:path>
              <a:path w="6085840" h="10795">
                <a:moveTo>
                  <a:pt x="137160" y="0"/>
                </a:moveTo>
                <a:lnTo>
                  <a:pt x="131064" y="0"/>
                </a:lnTo>
                <a:lnTo>
                  <a:pt x="129539" y="3048"/>
                </a:lnTo>
                <a:lnTo>
                  <a:pt x="129539" y="7619"/>
                </a:lnTo>
                <a:lnTo>
                  <a:pt x="131064" y="10668"/>
                </a:lnTo>
                <a:lnTo>
                  <a:pt x="137160" y="10668"/>
                </a:lnTo>
                <a:lnTo>
                  <a:pt x="138684" y="7619"/>
                </a:lnTo>
                <a:lnTo>
                  <a:pt x="138684" y="3048"/>
                </a:lnTo>
                <a:lnTo>
                  <a:pt x="137160" y="0"/>
                </a:lnTo>
                <a:close/>
              </a:path>
              <a:path w="6085840" h="10795">
                <a:moveTo>
                  <a:pt x="155448" y="0"/>
                </a:moveTo>
                <a:lnTo>
                  <a:pt x="150876" y="0"/>
                </a:lnTo>
                <a:lnTo>
                  <a:pt x="147828" y="3048"/>
                </a:lnTo>
                <a:lnTo>
                  <a:pt x="147828" y="7619"/>
                </a:lnTo>
                <a:lnTo>
                  <a:pt x="150876" y="10668"/>
                </a:lnTo>
                <a:lnTo>
                  <a:pt x="155448" y="10668"/>
                </a:lnTo>
                <a:lnTo>
                  <a:pt x="158496" y="7619"/>
                </a:lnTo>
                <a:lnTo>
                  <a:pt x="158496" y="3048"/>
                </a:lnTo>
                <a:lnTo>
                  <a:pt x="155448" y="0"/>
                </a:lnTo>
                <a:close/>
              </a:path>
              <a:path w="6085840" h="10795">
                <a:moveTo>
                  <a:pt x="175260" y="0"/>
                </a:moveTo>
                <a:lnTo>
                  <a:pt x="169164" y="0"/>
                </a:lnTo>
                <a:lnTo>
                  <a:pt x="167640" y="3048"/>
                </a:lnTo>
                <a:lnTo>
                  <a:pt x="167640" y="7619"/>
                </a:lnTo>
                <a:lnTo>
                  <a:pt x="169164" y="10668"/>
                </a:lnTo>
                <a:lnTo>
                  <a:pt x="175260" y="10668"/>
                </a:lnTo>
                <a:lnTo>
                  <a:pt x="176784" y="7619"/>
                </a:lnTo>
                <a:lnTo>
                  <a:pt x="176784" y="3048"/>
                </a:lnTo>
                <a:lnTo>
                  <a:pt x="175260" y="0"/>
                </a:lnTo>
                <a:close/>
              </a:path>
              <a:path w="6085840" h="10795">
                <a:moveTo>
                  <a:pt x="193548" y="0"/>
                </a:moveTo>
                <a:lnTo>
                  <a:pt x="188976" y="0"/>
                </a:lnTo>
                <a:lnTo>
                  <a:pt x="185928" y="3048"/>
                </a:lnTo>
                <a:lnTo>
                  <a:pt x="185928" y="7619"/>
                </a:lnTo>
                <a:lnTo>
                  <a:pt x="188976" y="10668"/>
                </a:lnTo>
                <a:lnTo>
                  <a:pt x="193548" y="10668"/>
                </a:lnTo>
                <a:lnTo>
                  <a:pt x="196596" y="7619"/>
                </a:lnTo>
                <a:lnTo>
                  <a:pt x="196596" y="3048"/>
                </a:lnTo>
                <a:lnTo>
                  <a:pt x="193548" y="0"/>
                </a:lnTo>
                <a:close/>
              </a:path>
              <a:path w="6085840" h="10795">
                <a:moveTo>
                  <a:pt x="213360" y="0"/>
                </a:moveTo>
                <a:lnTo>
                  <a:pt x="207264" y="0"/>
                </a:lnTo>
                <a:lnTo>
                  <a:pt x="205740" y="3048"/>
                </a:lnTo>
                <a:lnTo>
                  <a:pt x="205740" y="7619"/>
                </a:lnTo>
                <a:lnTo>
                  <a:pt x="207264" y="10668"/>
                </a:lnTo>
                <a:lnTo>
                  <a:pt x="213360" y="10668"/>
                </a:lnTo>
                <a:lnTo>
                  <a:pt x="214884" y="7619"/>
                </a:lnTo>
                <a:lnTo>
                  <a:pt x="214884" y="3048"/>
                </a:lnTo>
                <a:lnTo>
                  <a:pt x="213360" y="0"/>
                </a:lnTo>
                <a:close/>
              </a:path>
              <a:path w="6085840" h="10795">
                <a:moveTo>
                  <a:pt x="231647" y="0"/>
                </a:moveTo>
                <a:lnTo>
                  <a:pt x="227076" y="0"/>
                </a:lnTo>
                <a:lnTo>
                  <a:pt x="224028" y="3048"/>
                </a:lnTo>
                <a:lnTo>
                  <a:pt x="224028" y="7619"/>
                </a:lnTo>
                <a:lnTo>
                  <a:pt x="227076" y="10668"/>
                </a:lnTo>
                <a:lnTo>
                  <a:pt x="231647" y="10668"/>
                </a:lnTo>
                <a:lnTo>
                  <a:pt x="234696" y="7619"/>
                </a:lnTo>
                <a:lnTo>
                  <a:pt x="234696" y="3048"/>
                </a:lnTo>
                <a:lnTo>
                  <a:pt x="231647" y="0"/>
                </a:lnTo>
                <a:close/>
              </a:path>
              <a:path w="6085840" h="10795">
                <a:moveTo>
                  <a:pt x="251460" y="0"/>
                </a:moveTo>
                <a:lnTo>
                  <a:pt x="245364" y="0"/>
                </a:lnTo>
                <a:lnTo>
                  <a:pt x="243840" y="3048"/>
                </a:lnTo>
                <a:lnTo>
                  <a:pt x="243840" y="7619"/>
                </a:lnTo>
                <a:lnTo>
                  <a:pt x="245364" y="10668"/>
                </a:lnTo>
                <a:lnTo>
                  <a:pt x="251460" y="10668"/>
                </a:lnTo>
                <a:lnTo>
                  <a:pt x="252984" y="7619"/>
                </a:lnTo>
                <a:lnTo>
                  <a:pt x="252984" y="3048"/>
                </a:lnTo>
                <a:lnTo>
                  <a:pt x="251460" y="0"/>
                </a:lnTo>
                <a:close/>
              </a:path>
              <a:path w="6085840" h="10795">
                <a:moveTo>
                  <a:pt x="269748" y="0"/>
                </a:moveTo>
                <a:lnTo>
                  <a:pt x="265176" y="0"/>
                </a:lnTo>
                <a:lnTo>
                  <a:pt x="262128" y="3048"/>
                </a:lnTo>
                <a:lnTo>
                  <a:pt x="262128" y="7619"/>
                </a:lnTo>
                <a:lnTo>
                  <a:pt x="265176" y="10668"/>
                </a:lnTo>
                <a:lnTo>
                  <a:pt x="269748" y="10668"/>
                </a:lnTo>
                <a:lnTo>
                  <a:pt x="272796" y="7619"/>
                </a:lnTo>
                <a:lnTo>
                  <a:pt x="272796" y="3048"/>
                </a:lnTo>
                <a:lnTo>
                  <a:pt x="269748" y="0"/>
                </a:lnTo>
                <a:close/>
              </a:path>
              <a:path w="6085840" h="10795">
                <a:moveTo>
                  <a:pt x="289559" y="0"/>
                </a:moveTo>
                <a:lnTo>
                  <a:pt x="283464" y="0"/>
                </a:lnTo>
                <a:lnTo>
                  <a:pt x="281940" y="3048"/>
                </a:lnTo>
                <a:lnTo>
                  <a:pt x="281940" y="7619"/>
                </a:lnTo>
                <a:lnTo>
                  <a:pt x="283464" y="10668"/>
                </a:lnTo>
                <a:lnTo>
                  <a:pt x="289559" y="10668"/>
                </a:lnTo>
                <a:lnTo>
                  <a:pt x="291083" y="7619"/>
                </a:lnTo>
                <a:lnTo>
                  <a:pt x="291083" y="3048"/>
                </a:lnTo>
                <a:lnTo>
                  <a:pt x="289559" y="0"/>
                </a:lnTo>
                <a:close/>
              </a:path>
              <a:path w="6085840" h="10795">
                <a:moveTo>
                  <a:pt x="307847" y="0"/>
                </a:moveTo>
                <a:lnTo>
                  <a:pt x="303275" y="0"/>
                </a:lnTo>
                <a:lnTo>
                  <a:pt x="300227" y="3048"/>
                </a:lnTo>
                <a:lnTo>
                  <a:pt x="300227" y="7619"/>
                </a:lnTo>
                <a:lnTo>
                  <a:pt x="303275" y="10668"/>
                </a:lnTo>
                <a:lnTo>
                  <a:pt x="307847" y="10668"/>
                </a:lnTo>
                <a:lnTo>
                  <a:pt x="310895" y="7619"/>
                </a:lnTo>
                <a:lnTo>
                  <a:pt x="310895" y="3048"/>
                </a:lnTo>
                <a:lnTo>
                  <a:pt x="307847" y="0"/>
                </a:lnTo>
                <a:close/>
              </a:path>
              <a:path w="6085840" h="10795">
                <a:moveTo>
                  <a:pt x="327659" y="0"/>
                </a:moveTo>
                <a:lnTo>
                  <a:pt x="321563" y="0"/>
                </a:lnTo>
                <a:lnTo>
                  <a:pt x="320039" y="3048"/>
                </a:lnTo>
                <a:lnTo>
                  <a:pt x="320039" y="7619"/>
                </a:lnTo>
                <a:lnTo>
                  <a:pt x="321563" y="10668"/>
                </a:lnTo>
                <a:lnTo>
                  <a:pt x="327659" y="10668"/>
                </a:lnTo>
                <a:lnTo>
                  <a:pt x="329183" y="7619"/>
                </a:lnTo>
                <a:lnTo>
                  <a:pt x="329183" y="3048"/>
                </a:lnTo>
                <a:lnTo>
                  <a:pt x="327659" y="0"/>
                </a:lnTo>
                <a:close/>
              </a:path>
              <a:path w="6085840" h="10795">
                <a:moveTo>
                  <a:pt x="345947" y="0"/>
                </a:moveTo>
                <a:lnTo>
                  <a:pt x="341375" y="0"/>
                </a:lnTo>
                <a:lnTo>
                  <a:pt x="338327" y="3048"/>
                </a:lnTo>
                <a:lnTo>
                  <a:pt x="338327" y="7619"/>
                </a:lnTo>
                <a:lnTo>
                  <a:pt x="341375" y="10668"/>
                </a:lnTo>
                <a:lnTo>
                  <a:pt x="345947" y="10668"/>
                </a:lnTo>
                <a:lnTo>
                  <a:pt x="348995" y="7619"/>
                </a:lnTo>
                <a:lnTo>
                  <a:pt x="348995" y="3048"/>
                </a:lnTo>
                <a:lnTo>
                  <a:pt x="345947" y="0"/>
                </a:lnTo>
                <a:close/>
              </a:path>
              <a:path w="6085840" h="10795">
                <a:moveTo>
                  <a:pt x="365759" y="0"/>
                </a:moveTo>
                <a:lnTo>
                  <a:pt x="359663" y="0"/>
                </a:lnTo>
                <a:lnTo>
                  <a:pt x="358139" y="3048"/>
                </a:lnTo>
                <a:lnTo>
                  <a:pt x="358139" y="7619"/>
                </a:lnTo>
                <a:lnTo>
                  <a:pt x="359663" y="10668"/>
                </a:lnTo>
                <a:lnTo>
                  <a:pt x="365759" y="10668"/>
                </a:lnTo>
                <a:lnTo>
                  <a:pt x="367283" y="7619"/>
                </a:lnTo>
                <a:lnTo>
                  <a:pt x="367283" y="3048"/>
                </a:lnTo>
                <a:lnTo>
                  <a:pt x="365759" y="0"/>
                </a:lnTo>
                <a:close/>
              </a:path>
              <a:path w="6085840" h="10795">
                <a:moveTo>
                  <a:pt x="384047" y="0"/>
                </a:moveTo>
                <a:lnTo>
                  <a:pt x="379475" y="0"/>
                </a:lnTo>
                <a:lnTo>
                  <a:pt x="376427" y="3048"/>
                </a:lnTo>
                <a:lnTo>
                  <a:pt x="376427" y="7619"/>
                </a:lnTo>
                <a:lnTo>
                  <a:pt x="379475" y="10668"/>
                </a:lnTo>
                <a:lnTo>
                  <a:pt x="384047" y="10668"/>
                </a:lnTo>
                <a:lnTo>
                  <a:pt x="387095" y="7619"/>
                </a:lnTo>
                <a:lnTo>
                  <a:pt x="387095" y="3048"/>
                </a:lnTo>
                <a:lnTo>
                  <a:pt x="384047" y="0"/>
                </a:lnTo>
                <a:close/>
              </a:path>
              <a:path w="6085840" h="10795">
                <a:moveTo>
                  <a:pt x="403859" y="0"/>
                </a:moveTo>
                <a:lnTo>
                  <a:pt x="397763" y="0"/>
                </a:lnTo>
                <a:lnTo>
                  <a:pt x="396239" y="3048"/>
                </a:lnTo>
                <a:lnTo>
                  <a:pt x="396239" y="7619"/>
                </a:lnTo>
                <a:lnTo>
                  <a:pt x="397763" y="10668"/>
                </a:lnTo>
                <a:lnTo>
                  <a:pt x="403859" y="10668"/>
                </a:lnTo>
                <a:lnTo>
                  <a:pt x="405383" y="7619"/>
                </a:lnTo>
                <a:lnTo>
                  <a:pt x="405383" y="3048"/>
                </a:lnTo>
                <a:lnTo>
                  <a:pt x="403859" y="0"/>
                </a:lnTo>
                <a:close/>
              </a:path>
              <a:path w="6085840" h="10795">
                <a:moveTo>
                  <a:pt x="422147" y="0"/>
                </a:moveTo>
                <a:lnTo>
                  <a:pt x="417575" y="0"/>
                </a:lnTo>
                <a:lnTo>
                  <a:pt x="414527" y="3048"/>
                </a:lnTo>
                <a:lnTo>
                  <a:pt x="414527" y="7619"/>
                </a:lnTo>
                <a:lnTo>
                  <a:pt x="417575" y="10668"/>
                </a:lnTo>
                <a:lnTo>
                  <a:pt x="422147" y="10668"/>
                </a:lnTo>
                <a:lnTo>
                  <a:pt x="425195" y="7619"/>
                </a:lnTo>
                <a:lnTo>
                  <a:pt x="425195" y="3048"/>
                </a:lnTo>
                <a:lnTo>
                  <a:pt x="422147" y="0"/>
                </a:lnTo>
                <a:close/>
              </a:path>
              <a:path w="6085840" h="10795">
                <a:moveTo>
                  <a:pt x="441959" y="0"/>
                </a:moveTo>
                <a:lnTo>
                  <a:pt x="435863" y="0"/>
                </a:lnTo>
                <a:lnTo>
                  <a:pt x="434339" y="3048"/>
                </a:lnTo>
                <a:lnTo>
                  <a:pt x="434339" y="7619"/>
                </a:lnTo>
                <a:lnTo>
                  <a:pt x="435863" y="10668"/>
                </a:lnTo>
                <a:lnTo>
                  <a:pt x="441959" y="10668"/>
                </a:lnTo>
                <a:lnTo>
                  <a:pt x="443483" y="7619"/>
                </a:lnTo>
                <a:lnTo>
                  <a:pt x="443483" y="3048"/>
                </a:lnTo>
                <a:lnTo>
                  <a:pt x="441959" y="0"/>
                </a:lnTo>
                <a:close/>
              </a:path>
              <a:path w="6085840" h="10795">
                <a:moveTo>
                  <a:pt x="460247" y="0"/>
                </a:moveTo>
                <a:lnTo>
                  <a:pt x="455675" y="0"/>
                </a:lnTo>
                <a:lnTo>
                  <a:pt x="452627" y="3048"/>
                </a:lnTo>
                <a:lnTo>
                  <a:pt x="452627" y="7619"/>
                </a:lnTo>
                <a:lnTo>
                  <a:pt x="455675" y="10668"/>
                </a:lnTo>
                <a:lnTo>
                  <a:pt x="460247" y="10668"/>
                </a:lnTo>
                <a:lnTo>
                  <a:pt x="463295" y="7619"/>
                </a:lnTo>
                <a:lnTo>
                  <a:pt x="463295" y="3048"/>
                </a:lnTo>
                <a:lnTo>
                  <a:pt x="460247" y="0"/>
                </a:lnTo>
                <a:close/>
              </a:path>
              <a:path w="6085840" h="10795">
                <a:moveTo>
                  <a:pt x="480059" y="0"/>
                </a:moveTo>
                <a:lnTo>
                  <a:pt x="473963" y="0"/>
                </a:lnTo>
                <a:lnTo>
                  <a:pt x="472439" y="3048"/>
                </a:lnTo>
                <a:lnTo>
                  <a:pt x="472439" y="7619"/>
                </a:lnTo>
                <a:lnTo>
                  <a:pt x="473963" y="10668"/>
                </a:lnTo>
                <a:lnTo>
                  <a:pt x="480059" y="10668"/>
                </a:lnTo>
                <a:lnTo>
                  <a:pt x="481583" y="7619"/>
                </a:lnTo>
                <a:lnTo>
                  <a:pt x="481583" y="3048"/>
                </a:lnTo>
                <a:lnTo>
                  <a:pt x="480059" y="0"/>
                </a:lnTo>
                <a:close/>
              </a:path>
              <a:path w="6085840" h="10795">
                <a:moveTo>
                  <a:pt x="498347" y="0"/>
                </a:moveTo>
                <a:lnTo>
                  <a:pt x="493775" y="0"/>
                </a:lnTo>
                <a:lnTo>
                  <a:pt x="492251" y="3048"/>
                </a:lnTo>
                <a:lnTo>
                  <a:pt x="492251" y="7619"/>
                </a:lnTo>
                <a:lnTo>
                  <a:pt x="493775" y="10668"/>
                </a:lnTo>
                <a:lnTo>
                  <a:pt x="498347" y="10668"/>
                </a:lnTo>
                <a:lnTo>
                  <a:pt x="501395" y="7619"/>
                </a:lnTo>
                <a:lnTo>
                  <a:pt x="501395" y="3048"/>
                </a:lnTo>
                <a:lnTo>
                  <a:pt x="498347" y="0"/>
                </a:lnTo>
                <a:close/>
              </a:path>
              <a:path w="6085840" h="10795">
                <a:moveTo>
                  <a:pt x="518159" y="0"/>
                </a:moveTo>
                <a:lnTo>
                  <a:pt x="512063" y="0"/>
                </a:lnTo>
                <a:lnTo>
                  <a:pt x="510539" y="3048"/>
                </a:lnTo>
                <a:lnTo>
                  <a:pt x="510539" y="7619"/>
                </a:lnTo>
                <a:lnTo>
                  <a:pt x="512063" y="10668"/>
                </a:lnTo>
                <a:lnTo>
                  <a:pt x="518159" y="10668"/>
                </a:lnTo>
                <a:lnTo>
                  <a:pt x="519683" y="7619"/>
                </a:lnTo>
                <a:lnTo>
                  <a:pt x="519683" y="3048"/>
                </a:lnTo>
                <a:lnTo>
                  <a:pt x="518159" y="0"/>
                </a:lnTo>
                <a:close/>
              </a:path>
              <a:path w="6085840" h="10795">
                <a:moveTo>
                  <a:pt x="536447" y="0"/>
                </a:moveTo>
                <a:lnTo>
                  <a:pt x="531875" y="0"/>
                </a:lnTo>
                <a:lnTo>
                  <a:pt x="530351" y="3048"/>
                </a:lnTo>
                <a:lnTo>
                  <a:pt x="530351" y="7619"/>
                </a:lnTo>
                <a:lnTo>
                  <a:pt x="531875" y="10668"/>
                </a:lnTo>
                <a:lnTo>
                  <a:pt x="536447" y="10668"/>
                </a:lnTo>
                <a:lnTo>
                  <a:pt x="539495" y="7619"/>
                </a:lnTo>
                <a:lnTo>
                  <a:pt x="539495" y="3048"/>
                </a:lnTo>
                <a:lnTo>
                  <a:pt x="536447" y="0"/>
                </a:lnTo>
                <a:close/>
              </a:path>
              <a:path w="6085840" h="10795">
                <a:moveTo>
                  <a:pt x="556259" y="0"/>
                </a:moveTo>
                <a:lnTo>
                  <a:pt x="550163" y="0"/>
                </a:lnTo>
                <a:lnTo>
                  <a:pt x="548639" y="3048"/>
                </a:lnTo>
                <a:lnTo>
                  <a:pt x="548639" y="7619"/>
                </a:lnTo>
                <a:lnTo>
                  <a:pt x="550163" y="10668"/>
                </a:lnTo>
                <a:lnTo>
                  <a:pt x="556259" y="10668"/>
                </a:lnTo>
                <a:lnTo>
                  <a:pt x="557783" y="7619"/>
                </a:lnTo>
                <a:lnTo>
                  <a:pt x="557783" y="3048"/>
                </a:lnTo>
                <a:lnTo>
                  <a:pt x="556259" y="0"/>
                </a:lnTo>
                <a:close/>
              </a:path>
              <a:path w="6085840" h="10795">
                <a:moveTo>
                  <a:pt x="574547" y="0"/>
                </a:moveTo>
                <a:lnTo>
                  <a:pt x="569975" y="0"/>
                </a:lnTo>
                <a:lnTo>
                  <a:pt x="568451" y="3048"/>
                </a:lnTo>
                <a:lnTo>
                  <a:pt x="568451" y="7619"/>
                </a:lnTo>
                <a:lnTo>
                  <a:pt x="569975" y="10668"/>
                </a:lnTo>
                <a:lnTo>
                  <a:pt x="574547" y="10668"/>
                </a:lnTo>
                <a:lnTo>
                  <a:pt x="577595" y="7619"/>
                </a:lnTo>
                <a:lnTo>
                  <a:pt x="577595" y="3048"/>
                </a:lnTo>
                <a:lnTo>
                  <a:pt x="574547" y="0"/>
                </a:lnTo>
                <a:close/>
              </a:path>
              <a:path w="6085840" h="10795">
                <a:moveTo>
                  <a:pt x="594359" y="0"/>
                </a:moveTo>
                <a:lnTo>
                  <a:pt x="588263" y="0"/>
                </a:lnTo>
                <a:lnTo>
                  <a:pt x="586739" y="3048"/>
                </a:lnTo>
                <a:lnTo>
                  <a:pt x="586739" y="7619"/>
                </a:lnTo>
                <a:lnTo>
                  <a:pt x="588263" y="10668"/>
                </a:lnTo>
                <a:lnTo>
                  <a:pt x="594359" y="10668"/>
                </a:lnTo>
                <a:lnTo>
                  <a:pt x="595883" y="7619"/>
                </a:lnTo>
                <a:lnTo>
                  <a:pt x="595883" y="3048"/>
                </a:lnTo>
                <a:lnTo>
                  <a:pt x="594359" y="0"/>
                </a:lnTo>
                <a:close/>
              </a:path>
              <a:path w="6085840" h="10795">
                <a:moveTo>
                  <a:pt x="612647" y="0"/>
                </a:moveTo>
                <a:lnTo>
                  <a:pt x="608075" y="0"/>
                </a:lnTo>
                <a:lnTo>
                  <a:pt x="606551" y="3048"/>
                </a:lnTo>
                <a:lnTo>
                  <a:pt x="606551" y="7619"/>
                </a:lnTo>
                <a:lnTo>
                  <a:pt x="608075" y="10668"/>
                </a:lnTo>
                <a:lnTo>
                  <a:pt x="612647" y="10668"/>
                </a:lnTo>
                <a:lnTo>
                  <a:pt x="615695" y="7619"/>
                </a:lnTo>
                <a:lnTo>
                  <a:pt x="615695" y="3048"/>
                </a:lnTo>
                <a:lnTo>
                  <a:pt x="612647" y="0"/>
                </a:lnTo>
                <a:close/>
              </a:path>
              <a:path w="6085840" h="10795">
                <a:moveTo>
                  <a:pt x="632459" y="0"/>
                </a:moveTo>
                <a:lnTo>
                  <a:pt x="626363" y="0"/>
                </a:lnTo>
                <a:lnTo>
                  <a:pt x="624839" y="3048"/>
                </a:lnTo>
                <a:lnTo>
                  <a:pt x="624839" y="7619"/>
                </a:lnTo>
                <a:lnTo>
                  <a:pt x="626363" y="10668"/>
                </a:lnTo>
                <a:lnTo>
                  <a:pt x="632459" y="10668"/>
                </a:lnTo>
                <a:lnTo>
                  <a:pt x="633983" y="7619"/>
                </a:lnTo>
                <a:lnTo>
                  <a:pt x="633983" y="3048"/>
                </a:lnTo>
                <a:lnTo>
                  <a:pt x="632459" y="0"/>
                </a:lnTo>
                <a:close/>
              </a:path>
              <a:path w="6085840" h="10795">
                <a:moveTo>
                  <a:pt x="650747" y="0"/>
                </a:moveTo>
                <a:lnTo>
                  <a:pt x="646175" y="0"/>
                </a:lnTo>
                <a:lnTo>
                  <a:pt x="644651" y="3048"/>
                </a:lnTo>
                <a:lnTo>
                  <a:pt x="644651" y="7619"/>
                </a:lnTo>
                <a:lnTo>
                  <a:pt x="646175" y="10668"/>
                </a:lnTo>
                <a:lnTo>
                  <a:pt x="650747" y="10668"/>
                </a:lnTo>
                <a:lnTo>
                  <a:pt x="653795" y="7619"/>
                </a:lnTo>
                <a:lnTo>
                  <a:pt x="653795" y="3048"/>
                </a:lnTo>
                <a:lnTo>
                  <a:pt x="650747" y="0"/>
                </a:lnTo>
                <a:close/>
              </a:path>
              <a:path w="6085840" h="10795">
                <a:moveTo>
                  <a:pt x="670559" y="0"/>
                </a:moveTo>
                <a:lnTo>
                  <a:pt x="664463" y="0"/>
                </a:lnTo>
                <a:lnTo>
                  <a:pt x="662939" y="3048"/>
                </a:lnTo>
                <a:lnTo>
                  <a:pt x="662939" y="7619"/>
                </a:lnTo>
                <a:lnTo>
                  <a:pt x="664463" y="10668"/>
                </a:lnTo>
                <a:lnTo>
                  <a:pt x="670559" y="10668"/>
                </a:lnTo>
                <a:lnTo>
                  <a:pt x="672083" y="7619"/>
                </a:lnTo>
                <a:lnTo>
                  <a:pt x="672083" y="3048"/>
                </a:lnTo>
                <a:lnTo>
                  <a:pt x="670559" y="0"/>
                </a:lnTo>
                <a:close/>
              </a:path>
              <a:path w="6085840" h="10795">
                <a:moveTo>
                  <a:pt x="688847" y="0"/>
                </a:moveTo>
                <a:lnTo>
                  <a:pt x="684275" y="0"/>
                </a:lnTo>
                <a:lnTo>
                  <a:pt x="682751" y="3048"/>
                </a:lnTo>
                <a:lnTo>
                  <a:pt x="682751" y="7619"/>
                </a:lnTo>
                <a:lnTo>
                  <a:pt x="684275" y="10668"/>
                </a:lnTo>
                <a:lnTo>
                  <a:pt x="688847" y="10668"/>
                </a:lnTo>
                <a:lnTo>
                  <a:pt x="691895" y="7619"/>
                </a:lnTo>
                <a:lnTo>
                  <a:pt x="691895" y="3048"/>
                </a:lnTo>
                <a:lnTo>
                  <a:pt x="688847" y="0"/>
                </a:lnTo>
                <a:close/>
              </a:path>
              <a:path w="6085840" h="10795">
                <a:moveTo>
                  <a:pt x="708659" y="0"/>
                </a:moveTo>
                <a:lnTo>
                  <a:pt x="702563" y="0"/>
                </a:lnTo>
                <a:lnTo>
                  <a:pt x="701039" y="3048"/>
                </a:lnTo>
                <a:lnTo>
                  <a:pt x="701039" y="7619"/>
                </a:lnTo>
                <a:lnTo>
                  <a:pt x="702563" y="10668"/>
                </a:lnTo>
                <a:lnTo>
                  <a:pt x="708659" y="10668"/>
                </a:lnTo>
                <a:lnTo>
                  <a:pt x="710183" y="7619"/>
                </a:lnTo>
                <a:lnTo>
                  <a:pt x="710183" y="3048"/>
                </a:lnTo>
                <a:lnTo>
                  <a:pt x="708659" y="0"/>
                </a:lnTo>
                <a:close/>
              </a:path>
              <a:path w="6085840" h="10795">
                <a:moveTo>
                  <a:pt x="726947" y="0"/>
                </a:moveTo>
                <a:lnTo>
                  <a:pt x="722375" y="0"/>
                </a:lnTo>
                <a:lnTo>
                  <a:pt x="720851" y="3048"/>
                </a:lnTo>
                <a:lnTo>
                  <a:pt x="720851" y="7619"/>
                </a:lnTo>
                <a:lnTo>
                  <a:pt x="722375" y="10668"/>
                </a:lnTo>
                <a:lnTo>
                  <a:pt x="726947" y="10668"/>
                </a:lnTo>
                <a:lnTo>
                  <a:pt x="729995" y="7619"/>
                </a:lnTo>
                <a:lnTo>
                  <a:pt x="729995" y="3048"/>
                </a:lnTo>
                <a:lnTo>
                  <a:pt x="726947" y="0"/>
                </a:lnTo>
                <a:close/>
              </a:path>
              <a:path w="6085840" h="10795">
                <a:moveTo>
                  <a:pt x="746759" y="0"/>
                </a:moveTo>
                <a:lnTo>
                  <a:pt x="740663" y="0"/>
                </a:lnTo>
                <a:lnTo>
                  <a:pt x="739139" y="3048"/>
                </a:lnTo>
                <a:lnTo>
                  <a:pt x="739139" y="7619"/>
                </a:lnTo>
                <a:lnTo>
                  <a:pt x="740663" y="10668"/>
                </a:lnTo>
                <a:lnTo>
                  <a:pt x="746759" y="10668"/>
                </a:lnTo>
                <a:lnTo>
                  <a:pt x="748283" y="7619"/>
                </a:lnTo>
                <a:lnTo>
                  <a:pt x="748283" y="3048"/>
                </a:lnTo>
                <a:lnTo>
                  <a:pt x="746759" y="0"/>
                </a:lnTo>
                <a:close/>
              </a:path>
              <a:path w="6085840" h="10795">
                <a:moveTo>
                  <a:pt x="765047" y="0"/>
                </a:moveTo>
                <a:lnTo>
                  <a:pt x="760475" y="0"/>
                </a:lnTo>
                <a:lnTo>
                  <a:pt x="758951" y="3048"/>
                </a:lnTo>
                <a:lnTo>
                  <a:pt x="758951" y="7619"/>
                </a:lnTo>
                <a:lnTo>
                  <a:pt x="760475" y="10668"/>
                </a:lnTo>
                <a:lnTo>
                  <a:pt x="765047" y="10668"/>
                </a:lnTo>
                <a:lnTo>
                  <a:pt x="768095" y="7619"/>
                </a:lnTo>
                <a:lnTo>
                  <a:pt x="768095" y="3048"/>
                </a:lnTo>
                <a:lnTo>
                  <a:pt x="765047" y="0"/>
                </a:lnTo>
                <a:close/>
              </a:path>
              <a:path w="6085840" h="10795">
                <a:moveTo>
                  <a:pt x="784859" y="0"/>
                </a:moveTo>
                <a:lnTo>
                  <a:pt x="778763" y="0"/>
                </a:lnTo>
                <a:lnTo>
                  <a:pt x="777239" y="3048"/>
                </a:lnTo>
                <a:lnTo>
                  <a:pt x="777239" y="7619"/>
                </a:lnTo>
                <a:lnTo>
                  <a:pt x="778763" y="10668"/>
                </a:lnTo>
                <a:lnTo>
                  <a:pt x="784859" y="10668"/>
                </a:lnTo>
                <a:lnTo>
                  <a:pt x="786383" y="7619"/>
                </a:lnTo>
                <a:lnTo>
                  <a:pt x="786383" y="3048"/>
                </a:lnTo>
                <a:lnTo>
                  <a:pt x="784859" y="0"/>
                </a:lnTo>
                <a:close/>
              </a:path>
              <a:path w="6085840" h="10795">
                <a:moveTo>
                  <a:pt x="803147" y="0"/>
                </a:moveTo>
                <a:lnTo>
                  <a:pt x="798575" y="0"/>
                </a:lnTo>
                <a:lnTo>
                  <a:pt x="797051" y="3048"/>
                </a:lnTo>
                <a:lnTo>
                  <a:pt x="797051" y="7619"/>
                </a:lnTo>
                <a:lnTo>
                  <a:pt x="798575" y="10668"/>
                </a:lnTo>
                <a:lnTo>
                  <a:pt x="803147" y="10668"/>
                </a:lnTo>
                <a:lnTo>
                  <a:pt x="806195" y="7619"/>
                </a:lnTo>
                <a:lnTo>
                  <a:pt x="806195" y="3048"/>
                </a:lnTo>
                <a:lnTo>
                  <a:pt x="803147" y="0"/>
                </a:lnTo>
                <a:close/>
              </a:path>
              <a:path w="6085840" h="10795">
                <a:moveTo>
                  <a:pt x="822959" y="0"/>
                </a:moveTo>
                <a:lnTo>
                  <a:pt x="818387" y="0"/>
                </a:lnTo>
                <a:lnTo>
                  <a:pt x="815339" y="3048"/>
                </a:lnTo>
                <a:lnTo>
                  <a:pt x="815339" y="7619"/>
                </a:lnTo>
                <a:lnTo>
                  <a:pt x="818387" y="10668"/>
                </a:lnTo>
                <a:lnTo>
                  <a:pt x="822959" y="10668"/>
                </a:lnTo>
                <a:lnTo>
                  <a:pt x="824483" y="7619"/>
                </a:lnTo>
                <a:lnTo>
                  <a:pt x="824483" y="3048"/>
                </a:lnTo>
                <a:lnTo>
                  <a:pt x="822959" y="0"/>
                </a:lnTo>
                <a:close/>
              </a:path>
              <a:path w="6085840" h="10795">
                <a:moveTo>
                  <a:pt x="841247" y="0"/>
                </a:moveTo>
                <a:lnTo>
                  <a:pt x="836675" y="0"/>
                </a:lnTo>
                <a:lnTo>
                  <a:pt x="835151" y="3048"/>
                </a:lnTo>
                <a:lnTo>
                  <a:pt x="835151" y="7619"/>
                </a:lnTo>
                <a:lnTo>
                  <a:pt x="836675" y="10668"/>
                </a:lnTo>
                <a:lnTo>
                  <a:pt x="841247" y="10668"/>
                </a:lnTo>
                <a:lnTo>
                  <a:pt x="844295" y="7619"/>
                </a:lnTo>
                <a:lnTo>
                  <a:pt x="844295" y="3048"/>
                </a:lnTo>
                <a:lnTo>
                  <a:pt x="841247" y="0"/>
                </a:lnTo>
                <a:close/>
              </a:path>
              <a:path w="6085840" h="10795">
                <a:moveTo>
                  <a:pt x="861059" y="0"/>
                </a:moveTo>
                <a:lnTo>
                  <a:pt x="856487" y="0"/>
                </a:lnTo>
                <a:lnTo>
                  <a:pt x="853439" y="3048"/>
                </a:lnTo>
                <a:lnTo>
                  <a:pt x="853439" y="7619"/>
                </a:lnTo>
                <a:lnTo>
                  <a:pt x="856487" y="10668"/>
                </a:lnTo>
                <a:lnTo>
                  <a:pt x="861059" y="10668"/>
                </a:lnTo>
                <a:lnTo>
                  <a:pt x="862583" y="7619"/>
                </a:lnTo>
                <a:lnTo>
                  <a:pt x="862583" y="3048"/>
                </a:lnTo>
                <a:lnTo>
                  <a:pt x="861059" y="0"/>
                </a:lnTo>
                <a:close/>
              </a:path>
              <a:path w="6085840" h="10795">
                <a:moveTo>
                  <a:pt x="879347" y="0"/>
                </a:moveTo>
                <a:lnTo>
                  <a:pt x="874775" y="0"/>
                </a:lnTo>
                <a:lnTo>
                  <a:pt x="873251" y="3048"/>
                </a:lnTo>
                <a:lnTo>
                  <a:pt x="873251" y="7619"/>
                </a:lnTo>
                <a:lnTo>
                  <a:pt x="874775" y="10668"/>
                </a:lnTo>
                <a:lnTo>
                  <a:pt x="879347" y="10668"/>
                </a:lnTo>
                <a:lnTo>
                  <a:pt x="882395" y="7619"/>
                </a:lnTo>
                <a:lnTo>
                  <a:pt x="882395" y="3048"/>
                </a:lnTo>
                <a:lnTo>
                  <a:pt x="879347" y="0"/>
                </a:lnTo>
                <a:close/>
              </a:path>
              <a:path w="6085840" h="10795">
                <a:moveTo>
                  <a:pt x="899159" y="0"/>
                </a:moveTo>
                <a:lnTo>
                  <a:pt x="894587" y="0"/>
                </a:lnTo>
                <a:lnTo>
                  <a:pt x="891539" y="3048"/>
                </a:lnTo>
                <a:lnTo>
                  <a:pt x="891539" y="7619"/>
                </a:lnTo>
                <a:lnTo>
                  <a:pt x="894587" y="10668"/>
                </a:lnTo>
                <a:lnTo>
                  <a:pt x="899159" y="10668"/>
                </a:lnTo>
                <a:lnTo>
                  <a:pt x="900683" y="7619"/>
                </a:lnTo>
                <a:lnTo>
                  <a:pt x="900683" y="3048"/>
                </a:lnTo>
                <a:lnTo>
                  <a:pt x="899159" y="0"/>
                </a:lnTo>
                <a:close/>
              </a:path>
              <a:path w="6085840" h="10795">
                <a:moveTo>
                  <a:pt x="918971" y="0"/>
                </a:moveTo>
                <a:lnTo>
                  <a:pt x="912875" y="0"/>
                </a:lnTo>
                <a:lnTo>
                  <a:pt x="911351" y="3048"/>
                </a:lnTo>
                <a:lnTo>
                  <a:pt x="911351" y="7619"/>
                </a:lnTo>
                <a:lnTo>
                  <a:pt x="912875" y="10668"/>
                </a:lnTo>
                <a:lnTo>
                  <a:pt x="918971" y="10668"/>
                </a:lnTo>
                <a:lnTo>
                  <a:pt x="920495" y="7619"/>
                </a:lnTo>
                <a:lnTo>
                  <a:pt x="920495" y="3048"/>
                </a:lnTo>
                <a:lnTo>
                  <a:pt x="918971" y="0"/>
                </a:lnTo>
                <a:close/>
              </a:path>
              <a:path w="6085840" h="10795">
                <a:moveTo>
                  <a:pt x="937259" y="0"/>
                </a:moveTo>
                <a:lnTo>
                  <a:pt x="932687" y="0"/>
                </a:lnTo>
                <a:lnTo>
                  <a:pt x="929639" y="3048"/>
                </a:lnTo>
                <a:lnTo>
                  <a:pt x="929639" y="7619"/>
                </a:lnTo>
                <a:lnTo>
                  <a:pt x="932687" y="10668"/>
                </a:lnTo>
                <a:lnTo>
                  <a:pt x="937259" y="10668"/>
                </a:lnTo>
                <a:lnTo>
                  <a:pt x="938783" y="7619"/>
                </a:lnTo>
                <a:lnTo>
                  <a:pt x="938783" y="3048"/>
                </a:lnTo>
                <a:lnTo>
                  <a:pt x="937259" y="0"/>
                </a:lnTo>
                <a:close/>
              </a:path>
              <a:path w="6085840" h="10795">
                <a:moveTo>
                  <a:pt x="957071" y="0"/>
                </a:moveTo>
                <a:lnTo>
                  <a:pt x="950975" y="0"/>
                </a:lnTo>
                <a:lnTo>
                  <a:pt x="949451" y="3048"/>
                </a:lnTo>
                <a:lnTo>
                  <a:pt x="949451" y="7619"/>
                </a:lnTo>
                <a:lnTo>
                  <a:pt x="950975" y="10668"/>
                </a:lnTo>
                <a:lnTo>
                  <a:pt x="957071" y="10668"/>
                </a:lnTo>
                <a:lnTo>
                  <a:pt x="958595" y="7619"/>
                </a:lnTo>
                <a:lnTo>
                  <a:pt x="958595" y="3048"/>
                </a:lnTo>
                <a:lnTo>
                  <a:pt x="957071" y="0"/>
                </a:lnTo>
                <a:close/>
              </a:path>
              <a:path w="6085840" h="10795">
                <a:moveTo>
                  <a:pt x="975359" y="0"/>
                </a:moveTo>
                <a:lnTo>
                  <a:pt x="970787" y="0"/>
                </a:lnTo>
                <a:lnTo>
                  <a:pt x="967739" y="3048"/>
                </a:lnTo>
                <a:lnTo>
                  <a:pt x="967739" y="7619"/>
                </a:lnTo>
                <a:lnTo>
                  <a:pt x="970787" y="10668"/>
                </a:lnTo>
                <a:lnTo>
                  <a:pt x="975359" y="10668"/>
                </a:lnTo>
                <a:lnTo>
                  <a:pt x="976883" y="7619"/>
                </a:lnTo>
                <a:lnTo>
                  <a:pt x="976883" y="3048"/>
                </a:lnTo>
                <a:lnTo>
                  <a:pt x="975359" y="0"/>
                </a:lnTo>
                <a:close/>
              </a:path>
              <a:path w="6085840" h="10795">
                <a:moveTo>
                  <a:pt x="995171" y="0"/>
                </a:moveTo>
                <a:lnTo>
                  <a:pt x="989075" y="0"/>
                </a:lnTo>
                <a:lnTo>
                  <a:pt x="987551" y="3048"/>
                </a:lnTo>
                <a:lnTo>
                  <a:pt x="987551" y="7619"/>
                </a:lnTo>
                <a:lnTo>
                  <a:pt x="989075" y="10668"/>
                </a:lnTo>
                <a:lnTo>
                  <a:pt x="995171" y="10668"/>
                </a:lnTo>
                <a:lnTo>
                  <a:pt x="996695" y="7619"/>
                </a:lnTo>
                <a:lnTo>
                  <a:pt x="996695" y="3048"/>
                </a:lnTo>
                <a:lnTo>
                  <a:pt x="995171" y="0"/>
                </a:lnTo>
                <a:close/>
              </a:path>
              <a:path w="6085840" h="10795">
                <a:moveTo>
                  <a:pt x="1013459" y="0"/>
                </a:moveTo>
                <a:lnTo>
                  <a:pt x="1008887" y="0"/>
                </a:lnTo>
                <a:lnTo>
                  <a:pt x="1005839" y="3048"/>
                </a:lnTo>
                <a:lnTo>
                  <a:pt x="1005839" y="7619"/>
                </a:lnTo>
                <a:lnTo>
                  <a:pt x="1008887" y="10668"/>
                </a:lnTo>
                <a:lnTo>
                  <a:pt x="1013459" y="10668"/>
                </a:lnTo>
                <a:lnTo>
                  <a:pt x="1014983" y="7619"/>
                </a:lnTo>
                <a:lnTo>
                  <a:pt x="1014983" y="3048"/>
                </a:lnTo>
                <a:lnTo>
                  <a:pt x="1013459" y="0"/>
                </a:lnTo>
                <a:close/>
              </a:path>
              <a:path w="6085840" h="10795">
                <a:moveTo>
                  <a:pt x="1033271" y="0"/>
                </a:moveTo>
                <a:lnTo>
                  <a:pt x="1027175" y="0"/>
                </a:lnTo>
                <a:lnTo>
                  <a:pt x="1025651" y="3048"/>
                </a:lnTo>
                <a:lnTo>
                  <a:pt x="1025651" y="7619"/>
                </a:lnTo>
                <a:lnTo>
                  <a:pt x="1027175" y="10668"/>
                </a:lnTo>
                <a:lnTo>
                  <a:pt x="1033271" y="10668"/>
                </a:lnTo>
                <a:lnTo>
                  <a:pt x="1034795" y="7619"/>
                </a:lnTo>
                <a:lnTo>
                  <a:pt x="1034795" y="3048"/>
                </a:lnTo>
                <a:lnTo>
                  <a:pt x="1033271" y="0"/>
                </a:lnTo>
                <a:close/>
              </a:path>
              <a:path w="6085840" h="10795">
                <a:moveTo>
                  <a:pt x="1051559" y="0"/>
                </a:moveTo>
                <a:lnTo>
                  <a:pt x="1046987" y="0"/>
                </a:lnTo>
                <a:lnTo>
                  <a:pt x="1043939" y="3048"/>
                </a:lnTo>
                <a:lnTo>
                  <a:pt x="1043939" y="7619"/>
                </a:lnTo>
                <a:lnTo>
                  <a:pt x="1046987" y="10668"/>
                </a:lnTo>
                <a:lnTo>
                  <a:pt x="1051559" y="10668"/>
                </a:lnTo>
                <a:lnTo>
                  <a:pt x="1053083" y="7619"/>
                </a:lnTo>
                <a:lnTo>
                  <a:pt x="1053083" y="3048"/>
                </a:lnTo>
                <a:lnTo>
                  <a:pt x="1051559" y="0"/>
                </a:lnTo>
                <a:close/>
              </a:path>
              <a:path w="6085840" h="10795">
                <a:moveTo>
                  <a:pt x="1071371" y="0"/>
                </a:moveTo>
                <a:lnTo>
                  <a:pt x="1065275" y="0"/>
                </a:lnTo>
                <a:lnTo>
                  <a:pt x="1063751" y="3048"/>
                </a:lnTo>
                <a:lnTo>
                  <a:pt x="1063751" y="7619"/>
                </a:lnTo>
                <a:lnTo>
                  <a:pt x="1065275" y="10668"/>
                </a:lnTo>
                <a:lnTo>
                  <a:pt x="1071371" y="10668"/>
                </a:lnTo>
                <a:lnTo>
                  <a:pt x="1072895" y="7619"/>
                </a:lnTo>
                <a:lnTo>
                  <a:pt x="1072895" y="3048"/>
                </a:lnTo>
                <a:lnTo>
                  <a:pt x="1071371" y="0"/>
                </a:lnTo>
                <a:close/>
              </a:path>
              <a:path w="6085840" h="10795">
                <a:moveTo>
                  <a:pt x="1089659" y="0"/>
                </a:moveTo>
                <a:lnTo>
                  <a:pt x="1085087" y="0"/>
                </a:lnTo>
                <a:lnTo>
                  <a:pt x="1082039" y="3048"/>
                </a:lnTo>
                <a:lnTo>
                  <a:pt x="1082039" y="7619"/>
                </a:lnTo>
                <a:lnTo>
                  <a:pt x="1085087" y="10668"/>
                </a:lnTo>
                <a:lnTo>
                  <a:pt x="1089659" y="10668"/>
                </a:lnTo>
                <a:lnTo>
                  <a:pt x="1091183" y="7619"/>
                </a:lnTo>
                <a:lnTo>
                  <a:pt x="1091183" y="3048"/>
                </a:lnTo>
                <a:lnTo>
                  <a:pt x="1089659" y="0"/>
                </a:lnTo>
                <a:close/>
              </a:path>
              <a:path w="6085840" h="10795">
                <a:moveTo>
                  <a:pt x="1109471" y="0"/>
                </a:moveTo>
                <a:lnTo>
                  <a:pt x="1103375" y="0"/>
                </a:lnTo>
                <a:lnTo>
                  <a:pt x="1101851" y="3048"/>
                </a:lnTo>
                <a:lnTo>
                  <a:pt x="1101851" y="7619"/>
                </a:lnTo>
                <a:lnTo>
                  <a:pt x="1103375" y="10668"/>
                </a:lnTo>
                <a:lnTo>
                  <a:pt x="1109471" y="10668"/>
                </a:lnTo>
                <a:lnTo>
                  <a:pt x="1110995" y="7619"/>
                </a:lnTo>
                <a:lnTo>
                  <a:pt x="1110995" y="3048"/>
                </a:lnTo>
                <a:lnTo>
                  <a:pt x="1109471" y="0"/>
                </a:lnTo>
                <a:close/>
              </a:path>
              <a:path w="6085840" h="10795">
                <a:moveTo>
                  <a:pt x="1127759" y="0"/>
                </a:moveTo>
                <a:lnTo>
                  <a:pt x="1123187" y="0"/>
                </a:lnTo>
                <a:lnTo>
                  <a:pt x="1120139" y="3048"/>
                </a:lnTo>
                <a:lnTo>
                  <a:pt x="1120139" y="7619"/>
                </a:lnTo>
                <a:lnTo>
                  <a:pt x="1123187" y="10668"/>
                </a:lnTo>
                <a:lnTo>
                  <a:pt x="1127759" y="10668"/>
                </a:lnTo>
                <a:lnTo>
                  <a:pt x="1129283" y="7619"/>
                </a:lnTo>
                <a:lnTo>
                  <a:pt x="1129283" y="3048"/>
                </a:lnTo>
                <a:lnTo>
                  <a:pt x="1127759" y="0"/>
                </a:lnTo>
                <a:close/>
              </a:path>
              <a:path w="6085840" h="10795">
                <a:moveTo>
                  <a:pt x="1147571" y="0"/>
                </a:moveTo>
                <a:lnTo>
                  <a:pt x="1141475" y="0"/>
                </a:lnTo>
                <a:lnTo>
                  <a:pt x="1139951" y="3048"/>
                </a:lnTo>
                <a:lnTo>
                  <a:pt x="1139951" y="7619"/>
                </a:lnTo>
                <a:lnTo>
                  <a:pt x="1141475" y="10668"/>
                </a:lnTo>
                <a:lnTo>
                  <a:pt x="1147571" y="10668"/>
                </a:lnTo>
                <a:lnTo>
                  <a:pt x="1149095" y="7619"/>
                </a:lnTo>
                <a:lnTo>
                  <a:pt x="1149095" y="3048"/>
                </a:lnTo>
                <a:lnTo>
                  <a:pt x="1147571" y="0"/>
                </a:lnTo>
                <a:close/>
              </a:path>
              <a:path w="6085840" h="10795">
                <a:moveTo>
                  <a:pt x="1165859" y="0"/>
                </a:moveTo>
                <a:lnTo>
                  <a:pt x="1161287" y="0"/>
                </a:lnTo>
                <a:lnTo>
                  <a:pt x="1158239" y="3048"/>
                </a:lnTo>
                <a:lnTo>
                  <a:pt x="1158239" y="7619"/>
                </a:lnTo>
                <a:lnTo>
                  <a:pt x="1161287" y="10668"/>
                </a:lnTo>
                <a:lnTo>
                  <a:pt x="1165859" y="10668"/>
                </a:lnTo>
                <a:lnTo>
                  <a:pt x="1167383" y="7619"/>
                </a:lnTo>
                <a:lnTo>
                  <a:pt x="1167383" y="3048"/>
                </a:lnTo>
                <a:lnTo>
                  <a:pt x="1165859" y="0"/>
                </a:lnTo>
                <a:close/>
              </a:path>
              <a:path w="6085840" h="10795">
                <a:moveTo>
                  <a:pt x="1185671" y="0"/>
                </a:moveTo>
                <a:lnTo>
                  <a:pt x="1179575" y="0"/>
                </a:lnTo>
                <a:lnTo>
                  <a:pt x="1178051" y="3048"/>
                </a:lnTo>
                <a:lnTo>
                  <a:pt x="1178051" y="7619"/>
                </a:lnTo>
                <a:lnTo>
                  <a:pt x="1179575" y="10668"/>
                </a:lnTo>
                <a:lnTo>
                  <a:pt x="1185671" y="10668"/>
                </a:lnTo>
                <a:lnTo>
                  <a:pt x="1187195" y="7619"/>
                </a:lnTo>
                <a:lnTo>
                  <a:pt x="1187195" y="3048"/>
                </a:lnTo>
                <a:lnTo>
                  <a:pt x="1185671" y="0"/>
                </a:lnTo>
                <a:close/>
              </a:path>
              <a:path w="6085840" h="10795">
                <a:moveTo>
                  <a:pt x="1203959" y="0"/>
                </a:moveTo>
                <a:lnTo>
                  <a:pt x="1199387" y="0"/>
                </a:lnTo>
                <a:lnTo>
                  <a:pt x="1196339" y="3048"/>
                </a:lnTo>
                <a:lnTo>
                  <a:pt x="1196339" y="7619"/>
                </a:lnTo>
                <a:lnTo>
                  <a:pt x="1199387" y="10668"/>
                </a:lnTo>
                <a:lnTo>
                  <a:pt x="1203959" y="10668"/>
                </a:lnTo>
                <a:lnTo>
                  <a:pt x="1205483" y="7619"/>
                </a:lnTo>
                <a:lnTo>
                  <a:pt x="1205483" y="3048"/>
                </a:lnTo>
                <a:lnTo>
                  <a:pt x="1203959" y="0"/>
                </a:lnTo>
                <a:close/>
              </a:path>
              <a:path w="6085840" h="10795">
                <a:moveTo>
                  <a:pt x="1223771" y="0"/>
                </a:moveTo>
                <a:lnTo>
                  <a:pt x="1217675" y="0"/>
                </a:lnTo>
                <a:lnTo>
                  <a:pt x="1216151" y="3048"/>
                </a:lnTo>
                <a:lnTo>
                  <a:pt x="1216151" y="7619"/>
                </a:lnTo>
                <a:lnTo>
                  <a:pt x="1217675" y="10668"/>
                </a:lnTo>
                <a:lnTo>
                  <a:pt x="1223771" y="10668"/>
                </a:lnTo>
                <a:lnTo>
                  <a:pt x="1225295" y="7619"/>
                </a:lnTo>
                <a:lnTo>
                  <a:pt x="1225295" y="3048"/>
                </a:lnTo>
                <a:lnTo>
                  <a:pt x="1223771" y="0"/>
                </a:lnTo>
                <a:close/>
              </a:path>
              <a:path w="6085840" h="10795">
                <a:moveTo>
                  <a:pt x="1242059" y="0"/>
                </a:moveTo>
                <a:lnTo>
                  <a:pt x="1237487" y="0"/>
                </a:lnTo>
                <a:lnTo>
                  <a:pt x="1234439" y="3048"/>
                </a:lnTo>
                <a:lnTo>
                  <a:pt x="1234439" y="7619"/>
                </a:lnTo>
                <a:lnTo>
                  <a:pt x="1237487" y="10668"/>
                </a:lnTo>
                <a:lnTo>
                  <a:pt x="1242059" y="10668"/>
                </a:lnTo>
                <a:lnTo>
                  <a:pt x="1245107" y="7619"/>
                </a:lnTo>
                <a:lnTo>
                  <a:pt x="1245107" y="3048"/>
                </a:lnTo>
                <a:lnTo>
                  <a:pt x="1242059" y="0"/>
                </a:lnTo>
                <a:close/>
              </a:path>
              <a:path w="6085840" h="10795">
                <a:moveTo>
                  <a:pt x="1261871" y="0"/>
                </a:moveTo>
                <a:lnTo>
                  <a:pt x="1255775" y="0"/>
                </a:lnTo>
                <a:lnTo>
                  <a:pt x="1254251" y="3048"/>
                </a:lnTo>
                <a:lnTo>
                  <a:pt x="1254251" y="7619"/>
                </a:lnTo>
                <a:lnTo>
                  <a:pt x="1255775" y="10668"/>
                </a:lnTo>
                <a:lnTo>
                  <a:pt x="1261871" y="10668"/>
                </a:lnTo>
                <a:lnTo>
                  <a:pt x="1263395" y="7619"/>
                </a:lnTo>
                <a:lnTo>
                  <a:pt x="1263395" y="3048"/>
                </a:lnTo>
                <a:lnTo>
                  <a:pt x="1261871" y="0"/>
                </a:lnTo>
                <a:close/>
              </a:path>
              <a:path w="6085840" h="10795">
                <a:moveTo>
                  <a:pt x="1280159" y="0"/>
                </a:moveTo>
                <a:lnTo>
                  <a:pt x="1275587" y="0"/>
                </a:lnTo>
                <a:lnTo>
                  <a:pt x="1272539" y="3048"/>
                </a:lnTo>
                <a:lnTo>
                  <a:pt x="1272539" y="7619"/>
                </a:lnTo>
                <a:lnTo>
                  <a:pt x="1275587" y="10668"/>
                </a:lnTo>
                <a:lnTo>
                  <a:pt x="1280159" y="10668"/>
                </a:lnTo>
                <a:lnTo>
                  <a:pt x="1283207" y="7619"/>
                </a:lnTo>
                <a:lnTo>
                  <a:pt x="1283207" y="3048"/>
                </a:lnTo>
                <a:lnTo>
                  <a:pt x="1280159" y="0"/>
                </a:lnTo>
                <a:close/>
              </a:path>
              <a:path w="6085840" h="10795">
                <a:moveTo>
                  <a:pt x="1299971" y="0"/>
                </a:moveTo>
                <a:lnTo>
                  <a:pt x="1293875" y="0"/>
                </a:lnTo>
                <a:lnTo>
                  <a:pt x="1292351" y="3048"/>
                </a:lnTo>
                <a:lnTo>
                  <a:pt x="1292351" y="7619"/>
                </a:lnTo>
                <a:lnTo>
                  <a:pt x="1293875" y="10668"/>
                </a:lnTo>
                <a:lnTo>
                  <a:pt x="1299971" y="10668"/>
                </a:lnTo>
                <a:lnTo>
                  <a:pt x="1301495" y="7619"/>
                </a:lnTo>
                <a:lnTo>
                  <a:pt x="1301495" y="3048"/>
                </a:lnTo>
                <a:lnTo>
                  <a:pt x="1299971" y="0"/>
                </a:lnTo>
                <a:close/>
              </a:path>
              <a:path w="6085840" h="10795">
                <a:moveTo>
                  <a:pt x="1318259" y="0"/>
                </a:moveTo>
                <a:lnTo>
                  <a:pt x="1313687" y="0"/>
                </a:lnTo>
                <a:lnTo>
                  <a:pt x="1310639" y="3048"/>
                </a:lnTo>
                <a:lnTo>
                  <a:pt x="1310639" y="7619"/>
                </a:lnTo>
                <a:lnTo>
                  <a:pt x="1313687" y="10668"/>
                </a:lnTo>
                <a:lnTo>
                  <a:pt x="1318259" y="10668"/>
                </a:lnTo>
                <a:lnTo>
                  <a:pt x="1321307" y="7619"/>
                </a:lnTo>
                <a:lnTo>
                  <a:pt x="1321307" y="3048"/>
                </a:lnTo>
                <a:lnTo>
                  <a:pt x="1318259" y="0"/>
                </a:lnTo>
                <a:close/>
              </a:path>
              <a:path w="6085840" h="10795">
                <a:moveTo>
                  <a:pt x="1338071" y="0"/>
                </a:moveTo>
                <a:lnTo>
                  <a:pt x="1331975" y="0"/>
                </a:lnTo>
                <a:lnTo>
                  <a:pt x="1330451" y="3048"/>
                </a:lnTo>
                <a:lnTo>
                  <a:pt x="1330451" y="7619"/>
                </a:lnTo>
                <a:lnTo>
                  <a:pt x="1331975" y="10668"/>
                </a:lnTo>
                <a:lnTo>
                  <a:pt x="1338071" y="10668"/>
                </a:lnTo>
                <a:lnTo>
                  <a:pt x="1339595" y="7619"/>
                </a:lnTo>
                <a:lnTo>
                  <a:pt x="1339595" y="3048"/>
                </a:lnTo>
                <a:lnTo>
                  <a:pt x="1338071" y="0"/>
                </a:lnTo>
                <a:close/>
              </a:path>
              <a:path w="6085840" h="10795">
                <a:moveTo>
                  <a:pt x="1356359" y="0"/>
                </a:moveTo>
                <a:lnTo>
                  <a:pt x="1351787" y="0"/>
                </a:lnTo>
                <a:lnTo>
                  <a:pt x="1348739" y="3048"/>
                </a:lnTo>
                <a:lnTo>
                  <a:pt x="1348739" y="7619"/>
                </a:lnTo>
                <a:lnTo>
                  <a:pt x="1351787" y="10668"/>
                </a:lnTo>
                <a:lnTo>
                  <a:pt x="1356359" y="10668"/>
                </a:lnTo>
                <a:lnTo>
                  <a:pt x="1359407" y="7619"/>
                </a:lnTo>
                <a:lnTo>
                  <a:pt x="1359407" y="3048"/>
                </a:lnTo>
                <a:lnTo>
                  <a:pt x="1356359" y="0"/>
                </a:lnTo>
                <a:close/>
              </a:path>
              <a:path w="6085840" h="10795">
                <a:moveTo>
                  <a:pt x="1376171" y="0"/>
                </a:moveTo>
                <a:lnTo>
                  <a:pt x="1370075" y="0"/>
                </a:lnTo>
                <a:lnTo>
                  <a:pt x="1368551" y="3048"/>
                </a:lnTo>
                <a:lnTo>
                  <a:pt x="1368551" y="7619"/>
                </a:lnTo>
                <a:lnTo>
                  <a:pt x="1370075" y="10668"/>
                </a:lnTo>
                <a:lnTo>
                  <a:pt x="1376171" y="10668"/>
                </a:lnTo>
                <a:lnTo>
                  <a:pt x="1377695" y="7619"/>
                </a:lnTo>
                <a:lnTo>
                  <a:pt x="1377695" y="3048"/>
                </a:lnTo>
                <a:lnTo>
                  <a:pt x="1376171" y="0"/>
                </a:lnTo>
                <a:close/>
              </a:path>
              <a:path w="6085840" h="10795">
                <a:moveTo>
                  <a:pt x="1394459" y="0"/>
                </a:moveTo>
                <a:lnTo>
                  <a:pt x="1389887" y="0"/>
                </a:lnTo>
                <a:lnTo>
                  <a:pt x="1386839" y="3048"/>
                </a:lnTo>
                <a:lnTo>
                  <a:pt x="1386839" y="7619"/>
                </a:lnTo>
                <a:lnTo>
                  <a:pt x="1389887" y="10668"/>
                </a:lnTo>
                <a:lnTo>
                  <a:pt x="1394459" y="10668"/>
                </a:lnTo>
                <a:lnTo>
                  <a:pt x="1397507" y="7619"/>
                </a:lnTo>
                <a:lnTo>
                  <a:pt x="1397507" y="3048"/>
                </a:lnTo>
                <a:lnTo>
                  <a:pt x="1394459" y="0"/>
                </a:lnTo>
                <a:close/>
              </a:path>
              <a:path w="6085840" h="10795">
                <a:moveTo>
                  <a:pt x="1414271" y="0"/>
                </a:moveTo>
                <a:lnTo>
                  <a:pt x="1408175" y="0"/>
                </a:lnTo>
                <a:lnTo>
                  <a:pt x="1406651" y="3048"/>
                </a:lnTo>
                <a:lnTo>
                  <a:pt x="1406651" y="7619"/>
                </a:lnTo>
                <a:lnTo>
                  <a:pt x="1408175" y="10668"/>
                </a:lnTo>
                <a:lnTo>
                  <a:pt x="1414271" y="10668"/>
                </a:lnTo>
                <a:lnTo>
                  <a:pt x="1415795" y="7619"/>
                </a:lnTo>
                <a:lnTo>
                  <a:pt x="1415795" y="3048"/>
                </a:lnTo>
                <a:lnTo>
                  <a:pt x="1414271" y="0"/>
                </a:lnTo>
                <a:close/>
              </a:path>
              <a:path w="6085840" h="10795">
                <a:moveTo>
                  <a:pt x="1432559" y="0"/>
                </a:moveTo>
                <a:lnTo>
                  <a:pt x="1427987" y="0"/>
                </a:lnTo>
                <a:lnTo>
                  <a:pt x="1424939" y="3048"/>
                </a:lnTo>
                <a:lnTo>
                  <a:pt x="1424939" y="7619"/>
                </a:lnTo>
                <a:lnTo>
                  <a:pt x="1427987" y="10668"/>
                </a:lnTo>
                <a:lnTo>
                  <a:pt x="1432559" y="10668"/>
                </a:lnTo>
                <a:lnTo>
                  <a:pt x="1435607" y="7619"/>
                </a:lnTo>
                <a:lnTo>
                  <a:pt x="1435607" y="3048"/>
                </a:lnTo>
                <a:lnTo>
                  <a:pt x="1432559" y="0"/>
                </a:lnTo>
                <a:close/>
              </a:path>
              <a:path w="6085840" h="10795">
                <a:moveTo>
                  <a:pt x="1452371" y="0"/>
                </a:moveTo>
                <a:lnTo>
                  <a:pt x="1446275" y="0"/>
                </a:lnTo>
                <a:lnTo>
                  <a:pt x="1444751" y="3048"/>
                </a:lnTo>
                <a:lnTo>
                  <a:pt x="1444751" y="7619"/>
                </a:lnTo>
                <a:lnTo>
                  <a:pt x="1446275" y="10668"/>
                </a:lnTo>
                <a:lnTo>
                  <a:pt x="1452371" y="10668"/>
                </a:lnTo>
                <a:lnTo>
                  <a:pt x="1453895" y="7619"/>
                </a:lnTo>
                <a:lnTo>
                  <a:pt x="1453895" y="3048"/>
                </a:lnTo>
                <a:lnTo>
                  <a:pt x="1452371" y="0"/>
                </a:lnTo>
                <a:close/>
              </a:path>
              <a:path w="6085840" h="10795">
                <a:moveTo>
                  <a:pt x="1470659" y="0"/>
                </a:moveTo>
                <a:lnTo>
                  <a:pt x="1466087" y="0"/>
                </a:lnTo>
                <a:lnTo>
                  <a:pt x="1463039" y="3048"/>
                </a:lnTo>
                <a:lnTo>
                  <a:pt x="1463039" y="7619"/>
                </a:lnTo>
                <a:lnTo>
                  <a:pt x="1466087" y="10668"/>
                </a:lnTo>
                <a:lnTo>
                  <a:pt x="1470659" y="10668"/>
                </a:lnTo>
                <a:lnTo>
                  <a:pt x="1473707" y="7619"/>
                </a:lnTo>
                <a:lnTo>
                  <a:pt x="1473707" y="3048"/>
                </a:lnTo>
                <a:lnTo>
                  <a:pt x="1470659" y="0"/>
                </a:lnTo>
                <a:close/>
              </a:path>
              <a:path w="6085840" h="10795">
                <a:moveTo>
                  <a:pt x="1490471" y="0"/>
                </a:moveTo>
                <a:lnTo>
                  <a:pt x="1484375" y="0"/>
                </a:lnTo>
                <a:lnTo>
                  <a:pt x="1482851" y="3048"/>
                </a:lnTo>
                <a:lnTo>
                  <a:pt x="1482851" y="7619"/>
                </a:lnTo>
                <a:lnTo>
                  <a:pt x="1484375" y="10668"/>
                </a:lnTo>
                <a:lnTo>
                  <a:pt x="1490471" y="10668"/>
                </a:lnTo>
                <a:lnTo>
                  <a:pt x="1491995" y="7619"/>
                </a:lnTo>
                <a:lnTo>
                  <a:pt x="1491995" y="3048"/>
                </a:lnTo>
                <a:lnTo>
                  <a:pt x="1490471" y="0"/>
                </a:lnTo>
                <a:close/>
              </a:path>
              <a:path w="6085840" h="10795">
                <a:moveTo>
                  <a:pt x="1508759" y="0"/>
                </a:moveTo>
                <a:lnTo>
                  <a:pt x="1504187" y="0"/>
                </a:lnTo>
                <a:lnTo>
                  <a:pt x="1501139" y="3048"/>
                </a:lnTo>
                <a:lnTo>
                  <a:pt x="1501139" y="7619"/>
                </a:lnTo>
                <a:lnTo>
                  <a:pt x="1504187" y="10668"/>
                </a:lnTo>
                <a:lnTo>
                  <a:pt x="1508759" y="10668"/>
                </a:lnTo>
                <a:lnTo>
                  <a:pt x="1511807" y="7619"/>
                </a:lnTo>
                <a:lnTo>
                  <a:pt x="1511807" y="3048"/>
                </a:lnTo>
                <a:lnTo>
                  <a:pt x="1508759" y="0"/>
                </a:lnTo>
                <a:close/>
              </a:path>
              <a:path w="6085840" h="10795">
                <a:moveTo>
                  <a:pt x="1528571" y="0"/>
                </a:moveTo>
                <a:lnTo>
                  <a:pt x="1522475" y="0"/>
                </a:lnTo>
                <a:lnTo>
                  <a:pt x="1520951" y="3048"/>
                </a:lnTo>
                <a:lnTo>
                  <a:pt x="1520951" y="7619"/>
                </a:lnTo>
                <a:lnTo>
                  <a:pt x="1522475" y="10668"/>
                </a:lnTo>
                <a:lnTo>
                  <a:pt x="1528571" y="10668"/>
                </a:lnTo>
                <a:lnTo>
                  <a:pt x="1530095" y="7619"/>
                </a:lnTo>
                <a:lnTo>
                  <a:pt x="1530095" y="3048"/>
                </a:lnTo>
                <a:lnTo>
                  <a:pt x="1528571" y="0"/>
                </a:lnTo>
                <a:close/>
              </a:path>
              <a:path w="6085840" h="10795">
                <a:moveTo>
                  <a:pt x="1546859" y="0"/>
                </a:moveTo>
                <a:lnTo>
                  <a:pt x="1542287" y="0"/>
                </a:lnTo>
                <a:lnTo>
                  <a:pt x="1539239" y="3048"/>
                </a:lnTo>
                <a:lnTo>
                  <a:pt x="1539239" y="7619"/>
                </a:lnTo>
                <a:lnTo>
                  <a:pt x="1542287" y="10668"/>
                </a:lnTo>
                <a:lnTo>
                  <a:pt x="1546859" y="10668"/>
                </a:lnTo>
                <a:lnTo>
                  <a:pt x="1549907" y="7619"/>
                </a:lnTo>
                <a:lnTo>
                  <a:pt x="1549907" y="3048"/>
                </a:lnTo>
                <a:lnTo>
                  <a:pt x="1546859" y="0"/>
                </a:lnTo>
                <a:close/>
              </a:path>
              <a:path w="6085840" h="10795">
                <a:moveTo>
                  <a:pt x="1566671" y="0"/>
                </a:moveTo>
                <a:lnTo>
                  <a:pt x="1560575" y="0"/>
                </a:lnTo>
                <a:lnTo>
                  <a:pt x="1559051" y="3048"/>
                </a:lnTo>
                <a:lnTo>
                  <a:pt x="1559051" y="7619"/>
                </a:lnTo>
                <a:lnTo>
                  <a:pt x="1560575" y="10668"/>
                </a:lnTo>
                <a:lnTo>
                  <a:pt x="1566671" y="10668"/>
                </a:lnTo>
                <a:lnTo>
                  <a:pt x="1568195" y="7619"/>
                </a:lnTo>
                <a:lnTo>
                  <a:pt x="1568195" y="3048"/>
                </a:lnTo>
                <a:lnTo>
                  <a:pt x="1566671" y="0"/>
                </a:lnTo>
                <a:close/>
              </a:path>
              <a:path w="6085840" h="10795">
                <a:moveTo>
                  <a:pt x="1584959" y="0"/>
                </a:moveTo>
                <a:lnTo>
                  <a:pt x="1580387" y="0"/>
                </a:lnTo>
                <a:lnTo>
                  <a:pt x="1577339" y="3048"/>
                </a:lnTo>
                <a:lnTo>
                  <a:pt x="1577339" y="7619"/>
                </a:lnTo>
                <a:lnTo>
                  <a:pt x="1580387" y="10668"/>
                </a:lnTo>
                <a:lnTo>
                  <a:pt x="1584959" y="10668"/>
                </a:lnTo>
                <a:lnTo>
                  <a:pt x="1588007" y="7619"/>
                </a:lnTo>
                <a:lnTo>
                  <a:pt x="1588007" y="3048"/>
                </a:lnTo>
                <a:lnTo>
                  <a:pt x="1584959" y="0"/>
                </a:lnTo>
                <a:close/>
              </a:path>
              <a:path w="6085840" h="10795">
                <a:moveTo>
                  <a:pt x="1604771" y="0"/>
                </a:moveTo>
                <a:lnTo>
                  <a:pt x="1598675" y="0"/>
                </a:lnTo>
                <a:lnTo>
                  <a:pt x="1597151" y="3048"/>
                </a:lnTo>
                <a:lnTo>
                  <a:pt x="1597151" y="7619"/>
                </a:lnTo>
                <a:lnTo>
                  <a:pt x="1598675" y="10668"/>
                </a:lnTo>
                <a:lnTo>
                  <a:pt x="1604771" y="10668"/>
                </a:lnTo>
                <a:lnTo>
                  <a:pt x="1606295" y="7619"/>
                </a:lnTo>
                <a:lnTo>
                  <a:pt x="1606295" y="3048"/>
                </a:lnTo>
                <a:lnTo>
                  <a:pt x="1604771" y="0"/>
                </a:lnTo>
                <a:close/>
              </a:path>
              <a:path w="6085840" h="10795">
                <a:moveTo>
                  <a:pt x="1623059" y="0"/>
                </a:moveTo>
                <a:lnTo>
                  <a:pt x="1618487" y="0"/>
                </a:lnTo>
                <a:lnTo>
                  <a:pt x="1615439" y="3048"/>
                </a:lnTo>
                <a:lnTo>
                  <a:pt x="1615439" y="7619"/>
                </a:lnTo>
                <a:lnTo>
                  <a:pt x="1618487" y="10668"/>
                </a:lnTo>
                <a:lnTo>
                  <a:pt x="1623059" y="10668"/>
                </a:lnTo>
                <a:lnTo>
                  <a:pt x="1626107" y="7619"/>
                </a:lnTo>
                <a:lnTo>
                  <a:pt x="1626107" y="3048"/>
                </a:lnTo>
                <a:lnTo>
                  <a:pt x="1623059" y="0"/>
                </a:lnTo>
                <a:close/>
              </a:path>
              <a:path w="6085840" h="10795">
                <a:moveTo>
                  <a:pt x="1642871" y="0"/>
                </a:moveTo>
                <a:lnTo>
                  <a:pt x="1636775" y="0"/>
                </a:lnTo>
                <a:lnTo>
                  <a:pt x="1635251" y="3048"/>
                </a:lnTo>
                <a:lnTo>
                  <a:pt x="1635251" y="7619"/>
                </a:lnTo>
                <a:lnTo>
                  <a:pt x="1636775" y="10668"/>
                </a:lnTo>
                <a:lnTo>
                  <a:pt x="1642871" y="10668"/>
                </a:lnTo>
                <a:lnTo>
                  <a:pt x="1644395" y="7619"/>
                </a:lnTo>
                <a:lnTo>
                  <a:pt x="1644395" y="3048"/>
                </a:lnTo>
                <a:lnTo>
                  <a:pt x="1642871" y="0"/>
                </a:lnTo>
                <a:close/>
              </a:path>
              <a:path w="6085840" h="10795">
                <a:moveTo>
                  <a:pt x="1661159" y="0"/>
                </a:moveTo>
                <a:lnTo>
                  <a:pt x="1656587" y="0"/>
                </a:lnTo>
                <a:lnTo>
                  <a:pt x="1653539" y="3048"/>
                </a:lnTo>
                <a:lnTo>
                  <a:pt x="1653539" y="7619"/>
                </a:lnTo>
                <a:lnTo>
                  <a:pt x="1656587" y="10668"/>
                </a:lnTo>
                <a:lnTo>
                  <a:pt x="1661159" y="10668"/>
                </a:lnTo>
                <a:lnTo>
                  <a:pt x="1664207" y="7619"/>
                </a:lnTo>
                <a:lnTo>
                  <a:pt x="1664207" y="3048"/>
                </a:lnTo>
                <a:lnTo>
                  <a:pt x="1661159" y="0"/>
                </a:lnTo>
                <a:close/>
              </a:path>
              <a:path w="6085840" h="10795">
                <a:moveTo>
                  <a:pt x="1680971" y="0"/>
                </a:moveTo>
                <a:lnTo>
                  <a:pt x="1674875" y="0"/>
                </a:lnTo>
                <a:lnTo>
                  <a:pt x="1673351" y="3048"/>
                </a:lnTo>
                <a:lnTo>
                  <a:pt x="1673351" y="7619"/>
                </a:lnTo>
                <a:lnTo>
                  <a:pt x="1674875" y="10668"/>
                </a:lnTo>
                <a:lnTo>
                  <a:pt x="1680971" y="10668"/>
                </a:lnTo>
                <a:lnTo>
                  <a:pt x="1682495" y="7619"/>
                </a:lnTo>
                <a:lnTo>
                  <a:pt x="1682495" y="3048"/>
                </a:lnTo>
                <a:lnTo>
                  <a:pt x="1680971" y="0"/>
                </a:lnTo>
                <a:close/>
              </a:path>
              <a:path w="6085840" h="10795">
                <a:moveTo>
                  <a:pt x="1699259" y="0"/>
                </a:moveTo>
                <a:lnTo>
                  <a:pt x="1694687" y="0"/>
                </a:lnTo>
                <a:lnTo>
                  <a:pt x="1691639" y="3048"/>
                </a:lnTo>
                <a:lnTo>
                  <a:pt x="1691639" y="7619"/>
                </a:lnTo>
                <a:lnTo>
                  <a:pt x="1694687" y="10668"/>
                </a:lnTo>
                <a:lnTo>
                  <a:pt x="1699259" y="10668"/>
                </a:lnTo>
                <a:lnTo>
                  <a:pt x="1702307" y="7619"/>
                </a:lnTo>
                <a:lnTo>
                  <a:pt x="1702307" y="3048"/>
                </a:lnTo>
                <a:lnTo>
                  <a:pt x="1699259" y="0"/>
                </a:lnTo>
                <a:close/>
              </a:path>
              <a:path w="6085840" h="10795">
                <a:moveTo>
                  <a:pt x="1719071" y="0"/>
                </a:moveTo>
                <a:lnTo>
                  <a:pt x="1712975" y="0"/>
                </a:lnTo>
                <a:lnTo>
                  <a:pt x="1711451" y="3048"/>
                </a:lnTo>
                <a:lnTo>
                  <a:pt x="1711451" y="7619"/>
                </a:lnTo>
                <a:lnTo>
                  <a:pt x="1712975" y="10668"/>
                </a:lnTo>
                <a:lnTo>
                  <a:pt x="1719071" y="10668"/>
                </a:lnTo>
                <a:lnTo>
                  <a:pt x="1720595" y="7619"/>
                </a:lnTo>
                <a:lnTo>
                  <a:pt x="1720595" y="3048"/>
                </a:lnTo>
                <a:lnTo>
                  <a:pt x="1719071" y="0"/>
                </a:lnTo>
                <a:close/>
              </a:path>
              <a:path w="6085840" h="10795">
                <a:moveTo>
                  <a:pt x="1737359" y="0"/>
                </a:moveTo>
                <a:lnTo>
                  <a:pt x="1732787" y="0"/>
                </a:lnTo>
                <a:lnTo>
                  <a:pt x="1729739" y="3048"/>
                </a:lnTo>
                <a:lnTo>
                  <a:pt x="1729739" y="7619"/>
                </a:lnTo>
                <a:lnTo>
                  <a:pt x="1732787" y="10668"/>
                </a:lnTo>
                <a:lnTo>
                  <a:pt x="1737359" y="10668"/>
                </a:lnTo>
                <a:lnTo>
                  <a:pt x="1740407" y="7619"/>
                </a:lnTo>
                <a:lnTo>
                  <a:pt x="1740407" y="3048"/>
                </a:lnTo>
                <a:lnTo>
                  <a:pt x="1737359" y="0"/>
                </a:lnTo>
                <a:close/>
              </a:path>
              <a:path w="6085840" h="10795">
                <a:moveTo>
                  <a:pt x="1757171" y="0"/>
                </a:moveTo>
                <a:lnTo>
                  <a:pt x="1751075" y="0"/>
                </a:lnTo>
                <a:lnTo>
                  <a:pt x="1749551" y="3048"/>
                </a:lnTo>
                <a:lnTo>
                  <a:pt x="1749551" y="7619"/>
                </a:lnTo>
                <a:lnTo>
                  <a:pt x="1751075" y="10668"/>
                </a:lnTo>
                <a:lnTo>
                  <a:pt x="1757171" y="10668"/>
                </a:lnTo>
                <a:lnTo>
                  <a:pt x="1758695" y="7619"/>
                </a:lnTo>
                <a:lnTo>
                  <a:pt x="1758695" y="3048"/>
                </a:lnTo>
                <a:lnTo>
                  <a:pt x="1757171" y="0"/>
                </a:lnTo>
                <a:close/>
              </a:path>
              <a:path w="6085840" h="10795">
                <a:moveTo>
                  <a:pt x="1775459" y="0"/>
                </a:moveTo>
                <a:lnTo>
                  <a:pt x="1770887" y="0"/>
                </a:lnTo>
                <a:lnTo>
                  <a:pt x="1767839" y="3048"/>
                </a:lnTo>
                <a:lnTo>
                  <a:pt x="1767839" y="7619"/>
                </a:lnTo>
                <a:lnTo>
                  <a:pt x="1770887" y="10668"/>
                </a:lnTo>
                <a:lnTo>
                  <a:pt x="1775459" y="10668"/>
                </a:lnTo>
                <a:lnTo>
                  <a:pt x="1778507" y="7619"/>
                </a:lnTo>
                <a:lnTo>
                  <a:pt x="1778507" y="3048"/>
                </a:lnTo>
                <a:lnTo>
                  <a:pt x="1775459" y="0"/>
                </a:lnTo>
                <a:close/>
              </a:path>
              <a:path w="6085840" h="10795">
                <a:moveTo>
                  <a:pt x="1795271" y="0"/>
                </a:moveTo>
                <a:lnTo>
                  <a:pt x="1789175" y="0"/>
                </a:lnTo>
                <a:lnTo>
                  <a:pt x="1787651" y="3048"/>
                </a:lnTo>
                <a:lnTo>
                  <a:pt x="1787651" y="7619"/>
                </a:lnTo>
                <a:lnTo>
                  <a:pt x="1789175" y="10668"/>
                </a:lnTo>
                <a:lnTo>
                  <a:pt x="1795271" y="10668"/>
                </a:lnTo>
                <a:lnTo>
                  <a:pt x="1796795" y="7619"/>
                </a:lnTo>
                <a:lnTo>
                  <a:pt x="1796795" y="3048"/>
                </a:lnTo>
                <a:lnTo>
                  <a:pt x="1795271" y="0"/>
                </a:lnTo>
                <a:close/>
              </a:path>
              <a:path w="6085840" h="10795">
                <a:moveTo>
                  <a:pt x="1813559" y="0"/>
                </a:moveTo>
                <a:lnTo>
                  <a:pt x="1808987" y="0"/>
                </a:lnTo>
                <a:lnTo>
                  <a:pt x="1805939" y="3048"/>
                </a:lnTo>
                <a:lnTo>
                  <a:pt x="1805939" y="7619"/>
                </a:lnTo>
                <a:lnTo>
                  <a:pt x="1808987" y="10668"/>
                </a:lnTo>
                <a:lnTo>
                  <a:pt x="1813559" y="10668"/>
                </a:lnTo>
                <a:lnTo>
                  <a:pt x="1816607" y="7619"/>
                </a:lnTo>
                <a:lnTo>
                  <a:pt x="1816607" y="3048"/>
                </a:lnTo>
                <a:lnTo>
                  <a:pt x="1813559" y="0"/>
                </a:lnTo>
                <a:close/>
              </a:path>
              <a:path w="6085840" h="10795">
                <a:moveTo>
                  <a:pt x="1833371" y="0"/>
                </a:moveTo>
                <a:lnTo>
                  <a:pt x="1827275" y="0"/>
                </a:lnTo>
                <a:lnTo>
                  <a:pt x="1825751" y="3048"/>
                </a:lnTo>
                <a:lnTo>
                  <a:pt x="1825751" y="7619"/>
                </a:lnTo>
                <a:lnTo>
                  <a:pt x="1827275" y="10668"/>
                </a:lnTo>
                <a:lnTo>
                  <a:pt x="1833371" y="10668"/>
                </a:lnTo>
                <a:lnTo>
                  <a:pt x="1834895" y="7619"/>
                </a:lnTo>
                <a:lnTo>
                  <a:pt x="1834895" y="3048"/>
                </a:lnTo>
                <a:lnTo>
                  <a:pt x="1833371" y="0"/>
                </a:lnTo>
                <a:close/>
              </a:path>
              <a:path w="6085840" h="10795">
                <a:moveTo>
                  <a:pt x="1851659" y="0"/>
                </a:moveTo>
                <a:lnTo>
                  <a:pt x="1847087" y="0"/>
                </a:lnTo>
                <a:lnTo>
                  <a:pt x="1844039" y="3048"/>
                </a:lnTo>
                <a:lnTo>
                  <a:pt x="1844039" y="7619"/>
                </a:lnTo>
                <a:lnTo>
                  <a:pt x="1847087" y="10668"/>
                </a:lnTo>
                <a:lnTo>
                  <a:pt x="1851659" y="10668"/>
                </a:lnTo>
                <a:lnTo>
                  <a:pt x="1854707" y="7619"/>
                </a:lnTo>
                <a:lnTo>
                  <a:pt x="1854707" y="3048"/>
                </a:lnTo>
                <a:lnTo>
                  <a:pt x="1851659" y="0"/>
                </a:lnTo>
                <a:close/>
              </a:path>
              <a:path w="6085840" h="10795">
                <a:moveTo>
                  <a:pt x="1871471" y="0"/>
                </a:moveTo>
                <a:lnTo>
                  <a:pt x="1865375" y="0"/>
                </a:lnTo>
                <a:lnTo>
                  <a:pt x="1863851" y="3048"/>
                </a:lnTo>
                <a:lnTo>
                  <a:pt x="1863851" y="7619"/>
                </a:lnTo>
                <a:lnTo>
                  <a:pt x="1865375" y="10668"/>
                </a:lnTo>
                <a:lnTo>
                  <a:pt x="1871471" y="10668"/>
                </a:lnTo>
                <a:lnTo>
                  <a:pt x="1872995" y="7619"/>
                </a:lnTo>
                <a:lnTo>
                  <a:pt x="1872995" y="3048"/>
                </a:lnTo>
                <a:lnTo>
                  <a:pt x="1871471" y="0"/>
                </a:lnTo>
                <a:close/>
              </a:path>
              <a:path w="6085840" h="10795">
                <a:moveTo>
                  <a:pt x="1889759" y="0"/>
                </a:moveTo>
                <a:lnTo>
                  <a:pt x="1885187" y="0"/>
                </a:lnTo>
                <a:lnTo>
                  <a:pt x="1882139" y="3048"/>
                </a:lnTo>
                <a:lnTo>
                  <a:pt x="1882139" y="7619"/>
                </a:lnTo>
                <a:lnTo>
                  <a:pt x="1885187" y="10668"/>
                </a:lnTo>
                <a:lnTo>
                  <a:pt x="1889759" y="10668"/>
                </a:lnTo>
                <a:lnTo>
                  <a:pt x="1892807" y="7619"/>
                </a:lnTo>
                <a:lnTo>
                  <a:pt x="1892807" y="3048"/>
                </a:lnTo>
                <a:lnTo>
                  <a:pt x="1889759" y="0"/>
                </a:lnTo>
                <a:close/>
              </a:path>
              <a:path w="6085840" h="10795">
                <a:moveTo>
                  <a:pt x="1909571" y="0"/>
                </a:moveTo>
                <a:lnTo>
                  <a:pt x="1903475" y="0"/>
                </a:lnTo>
                <a:lnTo>
                  <a:pt x="1901951" y="3048"/>
                </a:lnTo>
                <a:lnTo>
                  <a:pt x="1901951" y="7619"/>
                </a:lnTo>
                <a:lnTo>
                  <a:pt x="1903475" y="10668"/>
                </a:lnTo>
                <a:lnTo>
                  <a:pt x="1909571" y="10668"/>
                </a:lnTo>
                <a:lnTo>
                  <a:pt x="1911095" y="7619"/>
                </a:lnTo>
                <a:lnTo>
                  <a:pt x="1911095" y="3048"/>
                </a:lnTo>
                <a:lnTo>
                  <a:pt x="1909571" y="0"/>
                </a:lnTo>
                <a:close/>
              </a:path>
              <a:path w="6085840" h="10795">
                <a:moveTo>
                  <a:pt x="1927859" y="0"/>
                </a:moveTo>
                <a:lnTo>
                  <a:pt x="1923287" y="0"/>
                </a:lnTo>
                <a:lnTo>
                  <a:pt x="1920239" y="3048"/>
                </a:lnTo>
                <a:lnTo>
                  <a:pt x="1920239" y="7619"/>
                </a:lnTo>
                <a:lnTo>
                  <a:pt x="1923287" y="10668"/>
                </a:lnTo>
                <a:lnTo>
                  <a:pt x="1927859" y="10668"/>
                </a:lnTo>
                <a:lnTo>
                  <a:pt x="1930907" y="7619"/>
                </a:lnTo>
                <a:lnTo>
                  <a:pt x="1930907" y="3048"/>
                </a:lnTo>
                <a:lnTo>
                  <a:pt x="1927859" y="0"/>
                </a:lnTo>
                <a:close/>
              </a:path>
              <a:path w="6085840" h="10795">
                <a:moveTo>
                  <a:pt x="1947671" y="0"/>
                </a:moveTo>
                <a:lnTo>
                  <a:pt x="1941575" y="0"/>
                </a:lnTo>
                <a:lnTo>
                  <a:pt x="1940051" y="3048"/>
                </a:lnTo>
                <a:lnTo>
                  <a:pt x="1940051" y="7619"/>
                </a:lnTo>
                <a:lnTo>
                  <a:pt x="1941575" y="10668"/>
                </a:lnTo>
                <a:lnTo>
                  <a:pt x="1947671" y="10668"/>
                </a:lnTo>
                <a:lnTo>
                  <a:pt x="1949195" y="7619"/>
                </a:lnTo>
                <a:lnTo>
                  <a:pt x="1949195" y="3048"/>
                </a:lnTo>
                <a:lnTo>
                  <a:pt x="1947671" y="0"/>
                </a:lnTo>
                <a:close/>
              </a:path>
              <a:path w="6085840" h="10795">
                <a:moveTo>
                  <a:pt x="1965959" y="0"/>
                </a:moveTo>
                <a:lnTo>
                  <a:pt x="1961387" y="0"/>
                </a:lnTo>
                <a:lnTo>
                  <a:pt x="1958339" y="3048"/>
                </a:lnTo>
                <a:lnTo>
                  <a:pt x="1958339" y="7619"/>
                </a:lnTo>
                <a:lnTo>
                  <a:pt x="1961387" y="10668"/>
                </a:lnTo>
                <a:lnTo>
                  <a:pt x="1965959" y="10668"/>
                </a:lnTo>
                <a:lnTo>
                  <a:pt x="1969007" y="7619"/>
                </a:lnTo>
                <a:lnTo>
                  <a:pt x="1969007" y="3048"/>
                </a:lnTo>
                <a:lnTo>
                  <a:pt x="1965959" y="0"/>
                </a:lnTo>
                <a:close/>
              </a:path>
              <a:path w="6085840" h="10795">
                <a:moveTo>
                  <a:pt x="1985771" y="0"/>
                </a:moveTo>
                <a:lnTo>
                  <a:pt x="1979675" y="0"/>
                </a:lnTo>
                <a:lnTo>
                  <a:pt x="1978151" y="3048"/>
                </a:lnTo>
                <a:lnTo>
                  <a:pt x="1978151" y="7619"/>
                </a:lnTo>
                <a:lnTo>
                  <a:pt x="1979675" y="10668"/>
                </a:lnTo>
                <a:lnTo>
                  <a:pt x="1985771" y="10668"/>
                </a:lnTo>
                <a:lnTo>
                  <a:pt x="1987295" y="7619"/>
                </a:lnTo>
                <a:lnTo>
                  <a:pt x="1987295" y="3048"/>
                </a:lnTo>
                <a:lnTo>
                  <a:pt x="1985771" y="0"/>
                </a:lnTo>
                <a:close/>
              </a:path>
              <a:path w="6085840" h="10795">
                <a:moveTo>
                  <a:pt x="2004059" y="0"/>
                </a:moveTo>
                <a:lnTo>
                  <a:pt x="1999487" y="0"/>
                </a:lnTo>
                <a:lnTo>
                  <a:pt x="1997963" y="3048"/>
                </a:lnTo>
                <a:lnTo>
                  <a:pt x="1997963" y="7619"/>
                </a:lnTo>
                <a:lnTo>
                  <a:pt x="1999487" y="10668"/>
                </a:lnTo>
                <a:lnTo>
                  <a:pt x="2004059" y="10668"/>
                </a:lnTo>
                <a:lnTo>
                  <a:pt x="2007107" y="7619"/>
                </a:lnTo>
                <a:lnTo>
                  <a:pt x="2007107" y="3048"/>
                </a:lnTo>
                <a:lnTo>
                  <a:pt x="2004059" y="0"/>
                </a:lnTo>
                <a:close/>
              </a:path>
              <a:path w="6085840" h="10795">
                <a:moveTo>
                  <a:pt x="2023871" y="0"/>
                </a:moveTo>
                <a:lnTo>
                  <a:pt x="2017775" y="0"/>
                </a:lnTo>
                <a:lnTo>
                  <a:pt x="2016251" y="3048"/>
                </a:lnTo>
                <a:lnTo>
                  <a:pt x="2016251" y="7619"/>
                </a:lnTo>
                <a:lnTo>
                  <a:pt x="2017775" y="10668"/>
                </a:lnTo>
                <a:lnTo>
                  <a:pt x="2023871" y="10668"/>
                </a:lnTo>
                <a:lnTo>
                  <a:pt x="2025395" y="7619"/>
                </a:lnTo>
                <a:lnTo>
                  <a:pt x="2025395" y="3048"/>
                </a:lnTo>
                <a:lnTo>
                  <a:pt x="2023871" y="0"/>
                </a:lnTo>
                <a:close/>
              </a:path>
              <a:path w="6085840" h="10795">
                <a:moveTo>
                  <a:pt x="2042159" y="0"/>
                </a:moveTo>
                <a:lnTo>
                  <a:pt x="2037587" y="0"/>
                </a:lnTo>
                <a:lnTo>
                  <a:pt x="2036063" y="3048"/>
                </a:lnTo>
                <a:lnTo>
                  <a:pt x="2036063" y="7619"/>
                </a:lnTo>
                <a:lnTo>
                  <a:pt x="2037587" y="10668"/>
                </a:lnTo>
                <a:lnTo>
                  <a:pt x="2042159" y="10668"/>
                </a:lnTo>
                <a:lnTo>
                  <a:pt x="2045207" y="7619"/>
                </a:lnTo>
                <a:lnTo>
                  <a:pt x="2045207" y="3048"/>
                </a:lnTo>
                <a:lnTo>
                  <a:pt x="2042159" y="0"/>
                </a:lnTo>
                <a:close/>
              </a:path>
              <a:path w="6085840" h="10795">
                <a:moveTo>
                  <a:pt x="2061971" y="0"/>
                </a:moveTo>
                <a:lnTo>
                  <a:pt x="2055875" y="0"/>
                </a:lnTo>
                <a:lnTo>
                  <a:pt x="2054351" y="3048"/>
                </a:lnTo>
                <a:lnTo>
                  <a:pt x="2054351" y="7619"/>
                </a:lnTo>
                <a:lnTo>
                  <a:pt x="2055875" y="10668"/>
                </a:lnTo>
                <a:lnTo>
                  <a:pt x="2061971" y="10668"/>
                </a:lnTo>
                <a:lnTo>
                  <a:pt x="2063495" y="7619"/>
                </a:lnTo>
                <a:lnTo>
                  <a:pt x="2063495" y="3048"/>
                </a:lnTo>
                <a:lnTo>
                  <a:pt x="2061971" y="0"/>
                </a:lnTo>
                <a:close/>
              </a:path>
              <a:path w="6085840" h="10795">
                <a:moveTo>
                  <a:pt x="2080259" y="0"/>
                </a:moveTo>
                <a:lnTo>
                  <a:pt x="2075687" y="0"/>
                </a:lnTo>
                <a:lnTo>
                  <a:pt x="2074163" y="3048"/>
                </a:lnTo>
                <a:lnTo>
                  <a:pt x="2074163" y="7619"/>
                </a:lnTo>
                <a:lnTo>
                  <a:pt x="2075687" y="10668"/>
                </a:lnTo>
                <a:lnTo>
                  <a:pt x="2080259" y="10668"/>
                </a:lnTo>
                <a:lnTo>
                  <a:pt x="2083307" y="7619"/>
                </a:lnTo>
                <a:lnTo>
                  <a:pt x="2083307" y="3048"/>
                </a:lnTo>
                <a:lnTo>
                  <a:pt x="2080259" y="0"/>
                </a:lnTo>
                <a:close/>
              </a:path>
              <a:path w="6085840" h="10795">
                <a:moveTo>
                  <a:pt x="2100071" y="0"/>
                </a:moveTo>
                <a:lnTo>
                  <a:pt x="2093975" y="0"/>
                </a:lnTo>
                <a:lnTo>
                  <a:pt x="2092451" y="3048"/>
                </a:lnTo>
                <a:lnTo>
                  <a:pt x="2092451" y="7619"/>
                </a:lnTo>
                <a:lnTo>
                  <a:pt x="2093975" y="10668"/>
                </a:lnTo>
                <a:lnTo>
                  <a:pt x="2100071" y="10668"/>
                </a:lnTo>
                <a:lnTo>
                  <a:pt x="2101595" y="7619"/>
                </a:lnTo>
                <a:lnTo>
                  <a:pt x="2101595" y="3048"/>
                </a:lnTo>
                <a:lnTo>
                  <a:pt x="2100071" y="0"/>
                </a:lnTo>
                <a:close/>
              </a:path>
              <a:path w="6085840" h="10795">
                <a:moveTo>
                  <a:pt x="2118359" y="0"/>
                </a:moveTo>
                <a:lnTo>
                  <a:pt x="2113787" y="0"/>
                </a:lnTo>
                <a:lnTo>
                  <a:pt x="2112263" y="3048"/>
                </a:lnTo>
                <a:lnTo>
                  <a:pt x="2112263" y="7619"/>
                </a:lnTo>
                <a:lnTo>
                  <a:pt x="2113787" y="10668"/>
                </a:lnTo>
                <a:lnTo>
                  <a:pt x="2118359" y="10668"/>
                </a:lnTo>
                <a:lnTo>
                  <a:pt x="2121407" y="7619"/>
                </a:lnTo>
                <a:lnTo>
                  <a:pt x="2121407" y="3048"/>
                </a:lnTo>
                <a:lnTo>
                  <a:pt x="2118359" y="0"/>
                </a:lnTo>
                <a:close/>
              </a:path>
              <a:path w="6085840" h="10795">
                <a:moveTo>
                  <a:pt x="2138171" y="0"/>
                </a:moveTo>
                <a:lnTo>
                  <a:pt x="2132075" y="0"/>
                </a:lnTo>
                <a:lnTo>
                  <a:pt x="2130551" y="3048"/>
                </a:lnTo>
                <a:lnTo>
                  <a:pt x="2130551" y="7619"/>
                </a:lnTo>
                <a:lnTo>
                  <a:pt x="2132075" y="10668"/>
                </a:lnTo>
                <a:lnTo>
                  <a:pt x="2138171" y="10668"/>
                </a:lnTo>
                <a:lnTo>
                  <a:pt x="2139695" y="7619"/>
                </a:lnTo>
                <a:lnTo>
                  <a:pt x="2139695" y="3048"/>
                </a:lnTo>
                <a:lnTo>
                  <a:pt x="2138171" y="0"/>
                </a:lnTo>
                <a:close/>
              </a:path>
              <a:path w="6085840" h="10795">
                <a:moveTo>
                  <a:pt x="2156459" y="0"/>
                </a:moveTo>
                <a:lnTo>
                  <a:pt x="2151887" y="0"/>
                </a:lnTo>
                <a:lnTo>
                  <a:pt x="2150363" y="3048"/>
                </a:lnTo>
                <a:lnTo>
                  <a:pt x="2150363" y="7619"/>
                </a:lnTo>
                <a:lnTo>
                  <a:pt x="2151887" y="10668"/>
                </a:lnTo>
                <a:lnTo>
                  <a:pt x="2156459" y="10668"/>
                </a:lnTo>
                <a:lnTo>
                  <a:pt x="2159507" y="7619"/>
                </a:lnTo>
                <a:lnTo>
                  <a:pt x="2159507" y="3048"/>
                </a:lnTo>
                <a:lnTo>
                  <a:pt x="2156459" y="0"/>
                </a:lnTo>
                <a:close/>
              </a:path>
              <a:path w="6085840" h="10795">
                <a:moveTo>
                  <a:pt x="2176271" y="0"/>
                </a:moveTo>
                <a:lnTo>
                  <a:pt x="2170175" y="0"/>
                </a:lnTo>
                <a:lnTo>
                  <a:pt x="2168651" y="3048"/>
                </a:lnTo>
                <a:lnTo>
                  <a:pt x="2168651" y="7619"/>
                </a:lnTo>
                <a:lnTo>
                  <a:pt x="2170175" y="10668"/>
                </a:lnTo>
                <a:lnTo>
                  <a:pt x="2176271" y="10668"/>
                </a:lnTo>
                <a:lnTo>
                  <a:pt x="2177795" y="7619"/>
                </a:lnTo>
                <a:lnTo>
                  <a:pt x="2177795" y="3048"/>
                </a:lnTo>
                <a:lnTo>
                  <a:pt x="2176271" y="0"/>
                </a:lnTo>
                <a:close/>
              </a:path>
              <a:path w="6085840" h="10795">
                <a:moveTo>
                  <a:pt x="2194559" y="0"/>
                </a:moveTo>
                <a:lnTo>
                  <a:pt x="2189987" y="0"/>
                </a:lnTo>
                <a:lnTo>
                  <a:pt x="2188463" y="3048"/>
                </a:lnTo>
                <a:lnTo>
                  <a:pt x="2188463" y="7619"/>
                </a:lnTo>
                <a:lnTo>
                  <a:pt x="2189987" y="10668"/>
                </a:lnTo>
                <a:lnTo>
                  <a:pt x="2194559" y="10668"/>
                </a:lnTo>
                <a:lnTo>
                  <a:pt x="2197607" y="7619"/>
                </a:lnTo>
                <a:lnTo>
                  <a:pt x="2197607" y="3048"/>
                </a:lnTo>
                <a:lnTo>
                  <a:pt x="2194559" y="0"/>
                </a:lnTo>
                <a:close/>
              </a:path>
              <a:path w="6085840" h="10795">
                <a:moveTo>
                  <a:pt x="2214371" y="0"/>
                </a:moveTo>
                <a:lnTo>
                  <a:pt x="2208275" y="0"/>
                </a:lnTo>
                <a:lnTo>
                  <a:pt x="2206751" y="3048"/>
                </a:lnTo>
                <a:lnTo>
                  <a:pt x="2206751" y="7619"/>
                </a:lnTo>
                <a:lnTo>
                  <a:pt x="2208275" y="10668"/>
                </a:lnTo>
                <a:lnTo>
                  <a:pt x="2214371" y="10668"/>
                </a:lnTo>
                <a:lnTo>
                  <a:pt x="2215895" y="7619"/>
                </a:lnTo>
                <a:lnTo>
                  <a:pt x="2215895" y="3048"/>
                </a:lnTo>
                <a:lnTo>
                  <a:pt x="2214371" y="0"/>
                </a:lnTo>
                <a:close/>
              </a:path>
              <a:path w="6085840" h="10795">
                <a:moveTo>
                  <a:pt x="2232659" y="0"/>
                </a:moveTo>
                <a:lnTo>
                  <a:pt x="2228087" y="0"/>
                </a:lnTo>
                <a:lnTo>
                  <a:pt x="2226563" y="3048"/>
                </a:lnTo>
                <a:lnTo>
                  <a:pt x="2226563" y="7619"/>
                </a:lnTo>
                <a:lnTo>
                  <a:pt x="2228087" y="10668"/>
                </a:lnTo>
                <a:lnTo>
                  <a:pt x="2232659" y="10668"/>
                </a:lnTo>
                <a:lnTo>
                  <a:pt x="2235707" y="7619"/>
                </a:lnTo>
                <a:lnTo>
                  <a:pt x="2235707" y="3048"/>
                </a:lnTo>
                <a:lnTo>
                  <a:pt x="2232659" y="0"/>
                </a:lnTo>
                <a:close/>
              </a:path>
              <a:path w="6085840" h="10795">
                <a:moveTo>
                  <a:pt x="2252471" y="0"/>
                </a:moveTo>
                <a:lnTo>
                  <a:pt x="2246375" y="0"/>
                </a:lnTo>
                <a:lnTo>
                  <a:pt x="2244851" y="3048"/>
                </a:lnTo>
                <a:lnTo>
                  <a:pt x="2244851" y="7619"/>
                </a:lnTo>
                <a:lnTo>
                  <a:pt x="2246375" y="10668"/>
                </a:lnTo>
                <a:lnTo>
                  <a:pt x="2252471" y="10668"/>
                </a:lnTo>
                <a:lnTo>
                  <a:pt x="2253995" y="7619"/>
                </a:lnTo>
                <a:lnTo>
                  <a:pt x="2253995" y="3048"/>
                </a:lnTo>
                <a:lnTo>
                  <a:pt x="2252471" y="0"/>
                </a:lnTo>
                <a:close/>
              </a:path>
              <a:path w="6085840" h="10795">
                <a:moveTo>
                  <a:pt x="2270759" y="0"/>
                </a:moveTo>
                <a:lnTo>
                  <a:pt x="2266187" y="0"/>
                </a:lnTo>
                <a:lnTo>
                  <a:pt x="2264663" y="3048"/>
                </a:lnTo>
                <a:lnTo>
                  <a:pt x="2264663" y="7619"/>
                </a:lnTo>
                <a:lnTo>
                  <a:pt x="2266187" y="10668"/>
                </a:lnTo>
                <a:lnTo>
                  <a:pt x="2270759" y="10668"/>
                </a:lnTo>
                <a:lnTo>
                  <a:pt x="2273807" y="7619"/>
                </a:lnTo>
                <a:lnTo>
                  <a:pt x="2273807" y="3048"/>
                </a:lnTo>
                <a:lnTo>
                  <a:pt x="2270759" y="0"/>
                </a:lnTo>
                <a:close/>
              </a:path>
              <a:path w="6085840" h="10795">
                <a:moveTo>
                  <a:pt x="2290571" y="0"/>
                </a:moveTo>
                <a:lnTo>
                  <a:pt x="2284475" y="0"/>
                </a:lnTo>
                <a:lnTo>
                  <a:pt x="2282951" y="3048"/>
                </a:lnTo>
                <a:lnTo>
                  <a:pt x="2282951" y="7619"/>
                </a:lnTo>
                <a:lnTo>
                  <a:pt x="2284475" y="10668"/>
                </a:lnTo>
                <a:lnTo>
                  <a:pt x="2290571" y="10668"/>
                </a:lnTo>
                <a:lnTo>
                  <a:pt x="2292095" y="7619"/>
                </a:lnTo>
                <a:lnTo>
                  <a:pt x="2292095" y="3048"/>
                </a:lnTo>
                <a:lnTo>
                  <a:pt x="2290571" y="0"/>
                </a:lnTo>
                <a:close/>
              </a:path>
              <a:path w="6085840" h="10795">
                <a:moveTo>
                  <a:pt x="2308859" y="0"/>
                </a:moveTo>
                <a:lnTo>
                  <a:pt x="2304287" y="0"/>
                </a:lnTo>
                <a:lnTo>
                  <a:pt x="2302763" y="3048"/>
                </a:lnTo>
                <a:lnTo>
                  <a:pt x="2302763" y="7619"/>
                </a:lnTo>
                <a:lnTo>
                  <a:pt x="2304287" y="10668"/>
                </a:lnTo>
                <a:lnTo>
                  <a:pt x="2308859" y="10668"/>
                </a:lnTo>
                <a:lnTo>
                  <a:pt x="2311907" y="7619"/>
                </a:lnTo>
                <a:lnTo>
                  <a:pt x="2311907" y="3048"/>
                </a:lnTo>
                <a:lnTo>
                  <a:pt x="2308859" y="0"/>
                </a:lnTo>
                <a:close/>
              </a:path>
              <a:path w="6085840" h="10795">
                <a:moveTo>
                  <a:pt x="2328671" y="0"/>
                </a:moveTo>
                <a:lnTo>
                  <a:pt x="2324099" y="0"/>
                </a:lnTo>
                <a:lnTo>
                  <a:pt x="2321051" y="3048"/>
                </a:lnTo>
                <a:lnTo>
                  <a:pt x="2321051" y="7619"/>
                </a:lnTo>
                <a:lnTo>
                  <a:pt x="2324099" y="10668"/>
                </a:lnTo>
                <a:lnTo>
                  <a:pt x="2328671" y="10668"/>
                </a:lnTo>
                <a:lnTo>
                  <a:pt x="2330195" y="7619"/>
                </a:lnTo>
                <a:lnTo>
                  <a:pt x="2330195" y="3048"/>
                </a:lnTo>
                <a:lnTo>
                  <a:pt x="2328671" y="0"/>
                </a:lnTo>
                <a:close/>
              </a:path>
              <a:path w="6085840" h="10795">
                <a:moveTo>
                  <a:pt x="2346959" y="0"/>
                </a:moveTo>
                <a:lnTo>
                  <a:pt x="2342387" y="0"/>
                </a:lnTo>
                <a:lnTo>
                  <a:pt x="2340863" y="3048"/>
                </a:lnTo>
                <a:lnTo>
                  <a:pt x="2340863" y="7619"/>
                </a:lnTo>
                <a:lnTo>
                  <a:pt x="2342387" y="10668"/>
                </a:lnTo>
                <a:lnTo>
                  <a:pt x="2346959" y="10668"/>
                </a:lnTo>
                <a:lnTo>
                  <a:pt x="2350007" y="7619"/>
                </a:lnTo>
                <a:lnTo>
                  <a:pt x="2350007" y="3048"/>
                </a:lnTo>
                <a:lnTo>
                  <a:pt x="2346959" y="0"/>
                </a:lnTo>
                <a:close/>
              </a:path>
              <a:path w="6085840" h="10795">
                <a:moveTo>
                  <a:pt x="2366771" y="0"/>
                </a:moveTo>
                <a:lnTo>
                  <a:pt x="2362199" y="0"/>
                </a:lnTo>
                <a:lnTo>
                  <a:pt x="2359151" y="3048"/>
                </a:lnTo>
                <a:lnTo>
                  <a:pt x="2359151" y="7619"/>
                </a:lnTo>
                <a:lnTo>
                  <a:pt x="2362199" y="10668"/>
                </a:lnTo>
                <a:lnTo>
                  <a:pt x="2366771" y="10668"/>
                </a:lnTo>
                <a:lnTo>
                  <a:pt x="2368295" y="7619"/>
                </a:lnTo>
                <a:lnTo>
                  <a:pt x="2368295" y="3048"/>
                </a:lnTo>
                <a:lnTo>
                  <a:pt x="2366771" y="0"/>
                </a:lnTo>
                <a:close/>
              </a:path>
              <a:path w="6085840" h="10795">
                <a:moveTo>
                  <a:pt x="2385059" y="0"/>
                </a:moveTo>
                <a:lnTo>
                  <a:pt x="2380487" y="0"/>
                </a:lnTo>
                <a:lnTo>
                  <a:pt x="2378963" y="3048"/>
                </a:lnTo>
                <a:lnTo>
                  <a:pt x="2378963" y="7619"/>
                </a:lnTo>
                <a:lnTo>
                  <a:pt x="2380487" y="10668"/>
                </a:lnTo>
                <a:lnTo>
                  <a:pt x="2385059" y="10668"/>
                </a:lnTo>
                <a:lnTo>
                  <a:pt x="2388107" y="7619"/>
                </a:lnTo>
                <a:lnTo>
                  <a:pt x="2388107" y="3048"/>
                </a:lnTo>
                <a:lnTo>
                  <a:pt x="2385059" y="0"/>
                </a:lnTo>
                <a:close/>
              </a:path>
              <a:path w="6085840" h="10795">
                <a:moveTo>
                  <a:pt x="2404871" y="0"/>
                </a:moveTo>
                <a:lnTo>
                  <a:pt x="2400299" y="0"/>
                </a:lnTo>
                <a:lnTo>
                  <a:pt x="2397251" y="3048"/>
                </a:lnTo>
                <a:lnTo>
                  <a:pt x="2397251" y="7619"/>
                </a:lnTo>
                <a:lnTo>
                  <a:pt x="2400299" y="10668"/>
                </a:lnTo>
                <a:lnTo>
                  <a:pt x="2404871" y="10668"/>
                </a:lnTo>
                <a:lnTo>
                  <a:pt x="2406395" y="7619"/>
                </a:lnTo>
                <a:lnTo>
                  <a:pt x="2406395" y="3048"/>
                </a:lnTo>
                <a:lnTo>
                  <a:pt x="2404871" y="0"/>
                </a:lnTo>
                <a:close/>
              </a:path>
              <a:path w="6085840" h="10795">
                <a:moveTo>
                  <a:pt x="2423159" y="0"/>
                </a:moveTo>
                <a:lnTo>
                  <a:pt x="2418587" y="0"/>
                </a:lnTo>
                <a:lnTo>
                  <a:pt x="2417063" y="3048"/>
                </a:lnTo>
                <a:lnTo>
                  <a:pt x="2417063" y="7619"/>
                </a:lnTo>
                <a:lnTo>
                  <a:pt x="2418587" y="10668"/>
                </a:lnTo>
                <a:lnTo>
                  <a:pt x="2423159" y="10668"/>
                </a:lnTo>
                <a:lnTo>
                  <a:pt x="2426207" y="7619"/>
                </a:lnTo>
                <a:lnTo>
                  <a:pt x="2426207" y="3048"/>
                </a:lnTo>
                <a:lnTo>
                  <a:pt x="2423159" y="0"/>
                </a:lnTo>
                <a:close/>
              </a:path>
              <a:path w="6085840" h="10795">
                <a:moveTo>
                  <a:pt x="2442971" y="0"/>
                </a:moveTo>
                <a:lnTo>
                  <a:pt x="2438399" y="0"/>
                </a:lnTo>
                <a:lnTo>
                  <a:pt x="2435351" y="3048"/>
                </a:lnTo>
                <a:lnTo>
                  <a:pt x="2435351" y="7619"/>
                </a:lnTo>
                <a:lnTo>
                  <a:pt x="2438399" y="10668"/>
                </a:lnTo>
                <a:lnTo>
                  <a:pt x="2442971" y="10668"/>
                </a:lnTo>
                <a:lnTo>
                  <a:pt x="2444495" y="7619"/>
                </a:lnTo>
                <a:lnTo>
                  <a:pt x="2444495" y="3048"/>
                </a:lnTo>
                <a:lnTo>
                  <a:pt x="2442971" y="0"/>
                </a:lnTo>
                <a:close/>
              </a:path>
              <a:path w="6085840" h="10795">
                <a:moveTo>
                  <a:pt x="2462783" y="0"/>
                </a:moveTo>
                <a:lnTo>
                  <a:pt x="2456687" y="0"/>
                </a:lnTo>
                <a:lnTo>
                  <a:pt x="2455163" y="3048"/>
                </a:lnTo>
                <a:lnTo>
                  <a:pt x="2455163" y="7619"/>
                </a:lnTo>
                <a:lnTo>
                  <a:pt x="2456687" y="10668"/>
                </a:lnTo>
                <a:lnTo>
                  <a:pt x="2462783" y="10668"/>
                </a:lnTo>
                <a:lnTo>
                  <a:pt x="2464307" y="7619"/>
                </a:lnTo>
                <a:lnTo>
                  <a:pt x="2464307" y="3048"/>
                </a:lnTo>
                <a:lnTo>
                  <a:pt x="2462783" y="0"/>
                </a:lnTo>
                <a:close/>
              </a:path>
              <a:path w="6085840" h="10795">
                <a:moveTo>
                  <a:pt x="2481071" y="0"/>
                </a:moveTo>
                <a:lnTo>
                  <a:pt x="2476499" y="0"/>
                </a:lnTo>
                <a:lnTo>
                  <a:pt x="2473451" y="3048"/>
                </a:lnTo>
                <a:lnTo>
                  <a:pt x="2473451" y="7619"/>
                </a:lnTo>
                <a:lnTo>
                  <a:pt x="2476499" y="10668"/>
                </a:lnTo>
                <a:lnTo>
                  <a:pt x="2481071" y="10668"/>
                </a:lnTo>
                <a:lnTo>
                  <a:pt x="2482595" y="7619"/>
                </a:lnTo>
                <a:lnTo>
                  <a:pt x="2482595" y="3048"/>
                </a:lnTo>
                <a:lnTo>
                  <a:pt x="2481071" y="0"/>
                </a:lnTo>
                <a:close/>
              </a:path>
              <a:path w="6085840" h="10795">
                <a:moveTo>
                  <a:pt x="2500883" y="0"/>
                </a:moveTo>
                <a:lnTo>
                  <a:pt x="2494787" y="0"/>
                </a:lnTo>
                <a:lnTo>
                  <a:pt x="2493263" y="3048"/>
                </a:lnTo>
                <a:lnTo>
                  <a:pt x="2493263" y="7619"/>
                </a:lnTo>
                <a:lnTo>
                  <a:pt x="2494787" y="10668"/>
                </a:lnTo>
                <a:lnTo>
                  <a:pt x="2500883" y="10668"/>
                </a:lnTo>
                <a:lnTo>
                  <a:pt x="2502407" y="7619"/>
                </a:lnTo>
                <a:lnTo>
                  <a:pt x="2502407" y="3048"/>
                </a:lnTo>
                <a:lnTo>
                  <a:pt x="2500883" y="0"/>
                </a:lnTo>
                <a:close/>
              </a:path>
              <a:path w="6085840" h="10795">
                <a:moveTo>
                  <a:pt x="2519171" y="0"/>
                </a:moveTo>
                <a:lnTo>
                  <a:pt x="2514599" y="0"/>
                </a:lnTo>
                <a:lnTo>
                  <a:pt x="2511551" y="3048"/>
                </a:lnTo>
                <a:lnTo>
                  <a:pt x="2511551" y="7619"/>
                </a:lnTo>
                <a:lnTo>
                  <a:pt x="2514599" y="10668"/>
                </a:lnTo>
                <a:lnTo>
                  <a:pt x="2519171" y="10668"/>
                </a:lnTo>
                <a:lnTo>
                  <a:pt x="2520695" y="7619"/>
                </a:lnTo>
                <a:lnTo>
                  <a:pt x="2520695" y="3048"/>
                </a:lnTo>
                <a:lnTo>
                  <a:pt x="2519171" y="0"/>
                </a:lnTo>
                <a:close/>
              </a:path>
              <a:path w="6085840" h="10795">
                <a:moveTo>
                  <a:pt x="2538983" y="0"/>
                </a:moveTo>
                <a:lnTo>
                  <a:pt x="2532887" y="0"/>
                </a:lnTo>
                <a:lnTo>
                  <a:pt x="2531363" y="3048"/>
                </a:lnTo>
                <a:lnTo>
                  <a:pt x="2531363" y="7619"/>
                </a:lnTo>
                <a:lnTo>
                  <a:pt x="2532887" y="10668"/>
                </a:lnTo>
                <a:lnTo>
                  <a:pt x="2538983" y="10668"/>
                </a:lnTo>
                <a:lnTo>
                  <a:pt x="2540507" y="7619"/>
                </a:lnTo>
                <a:lnTo>
                  <a:pt x="2540507" y="3048"/>
                </a:lnTo>
                <a:lnTo>
                  <a:pt x="2538983" y="0"/>
                </a:lnTo>
                <a:close/>
              </a:path>
              <a:path w="6085840" h="10795">
                <a:moveTo>
                  <a:pt x="2557271" y="0"/>
                </a:moveTo>
                <a:lnTo>
                  <a:pt x="2552699" y="0"/>
                </a:lnTo>
                <a:lnTo>
                  <a:pt x="2549651" y="3048"/>
                </a:lnTo>
                <a:lnTo>
                  <a:pt x="2549651" y="7619"/>
                </a:lnTo>
                <a:lnTo>
                  <a:pt x="2552699" y="10668"/>
                </a:lnTo>
                <a:lnTo>
                  <a:pt x="2557271" y="10668"/>
                </a:lnTo>
                <a:lnTo>
                  <a:pt x="2558795" y="7619"/>
                </a:lnTo>
                <a:lnTo>
                  <a:pt x="2558795" y="3048"/>
                </a:lnTo>
                <a:lnTo>
                  <a:pt x="2557271" y="0"/>
                </a:lnTo>
                <a:close/>
              </a:path>
              <a:path w="6085840" h="10795">
                <a:moveTo>
                  <a:pt x="2577083" y="0"/>
                </a:moveTo>
                <a:lnTo>
                  <a:pt x="2570987" y="0"/>
                </a:lnTo>
                <a:lnTo>
                  <a:pt x="2569463" y="3048"/>
                </a:lnTo>
                <a:lnTo>
                  <a:pt x="2569463" y="7619"/>
                </a:lnTo>
                <a:lnTo>
                  <a:pt x="2570987" y="10668"/>
                </a:lnTo>
                <a:lnTo>
                  <a:pt x="2577083" y="10668"/>
                </a:lnTo>
                <a:lnTo>
                  <a:pt x="2578607" y="7619"/>
                </a:lnTo>
                <a:lnTo>
                  <a:pt x="2578607" y="3048"/>
                </a:lnTo>
                <a:lnTo>
                  <a:pt x="2577083" y="0"/>
                </a:lnTo>
                <a:close/>
              </a:path>
              <a:path w="6085840" h="10795">
                <a:moveTo>
                  <a:pt x="2595371" y="0"/>
                </a:moveTo>
                <a:lnTo>
                  <a:pt x="2590799" y="0"/>
                </a:lnTo>
                <a:lnTo>
                  <a:pt x="2587751" y="3048"/>
                </a:lnTo>
                <a:lnTo>
                  <a:pt x="2587751" y="7619"/>
                </a:lnTo>
                <a:lnTo>
                  <a:pt x="2590799" y="10668"/>
                </a:lnTo>
                <a:lnTo>
                  <a:pt x="2595371" y="10668"/>
                </a:lnTo>
                <a:lnTo>
                  <a:pt x="2596895" y="7619"/>
                </a:lnTo>
                <a:lnTo>
                  <a:pt x="2596895" y="3048"/>
                </a:lnTo>
                <a:lnTo>
                  <a:pt x="2595371" y="0"/>
                </a:lnTo>
                <a:close/>
              </a:path>
              <a:path w="6085840" h="10795">
                <a:moveTo>
                  <a:pt x="2615183" y="0"/>
                </a:moveTo>
                <a:lnTo>
                  <a:pt x="2609087" y="0"/>
                </a:lnTo>
                <a:lnTo>
                  <a:pt x="2607563" y="3048"/>
                </a:lnTo>
                <a:lnTo>
                  <a:pt x="2607563" y="7619"/>
                </a:lnTo>
                <a:lnTo>
                  <a:pt x="2609087" y="10668"/>
                </a:lnTo>
                <a:lnTo>
                  <a:pt x="2615183" y="10668"/>
                </a:lnTo>
                <a:lnTo>
                  <a:pt x="2616707" y="7619"/>
                </a:lnTo>
                <a:lnTo>
                  <a:pt x="2616707" y="3048"/>
                </a:lnTo>
                <a:lnTo>
                  <a:pt x="2615183" y="0"/>
                </a:lnTo>
                <a:close/>
              </a:path>
              <a:path w="6085840" h="10795">
                <a:moveTo>
                  <a:pt x="2633471" y="0"/>
                </a:moveTo>
                <a:lnTo>
                  <a:pt x="2628899" y="0"/>
                </a:lnTo>
                <a:lnTo>
                  <a:pt x="2625851" y="3048"/>
                </a:lnTo>
                <a:lnTo>
                  <a:pt x="2625851" y="7619"/>
                </a:lnTo>
                <a:lnTo>
                  <a:pt x="2628899" y="10668"/>
                </a:lnTo>
                <a:lnTo>
                  <a:pt x="2633471" y="10668"/>
                </a:lnTo>
                <a:lnTo>
                  <a:pt x="2634995" y="7619"/>
                </a:lnTo>
                <a:lnTo>
                  <a:pt x="2634995" y="3048"/>
                </a:lnTo>
                <a:lnTo>
                  <a:pt x="2633471" y="0"/>
                </a:lnTo>
                <a:close/>
              </a:path>
              <a:path w="6085840" h="10795">
                <a:moveTo>
                  <a:pt x="2653283" y="0"/>
                </a:moveTo>
                <a:lnTo>
                  <a:pt x="2647187" y="0"/>
                </a:lnTo>
                <a:lnTo>
                  <a:pt x="2645663" y="3048"/>
                </a:lnTo>
                <a:lnTo>
                  <a:pt x="2645663" y="7619"/>
                </a:lnTo>
                <a:lnTo>
                  <a:pt x="2647187" y="10668"/>
                </a:lnTo>
                <a:lnTo>
                  <a:pt x="2653283" y="10668"/>
                </a:lnTo>
                <a:lnTo>
                  <a:pt x="2654807" y="7619"/>
                </a:lnTo>
                <a:lnTo>
                  <a:pt x="2654807" y="3048"/>
                </a:lnTo>
                <a:lnTo>
                  <a:pt x="2653283" y="0"/>
                </a:lnTo>
                <a:close/>
              </a:path>
              <a:path w="6085840" h="10795">
                <a:moveTo>
                  <a:pt x="2671571" y="0"/>
                </a:moveTo>
                <a:lnTo>
                  <a:pt x="2666999" y="0"/>
                </a:lnTo>
                <a:lnTo>
                  <a:pt x="2663951" y="3048"/>
                </a:lnTo>
                <a:lnTo>
                  <a:pt x="2663951" y="7619"/>
                </a:lnTo>
                <a:lnTo>
                  <a:pt x="2666999" y="10668"/>
                </a:lnTo>
                <a:lnTo>
                  <a:pt x="2671571" y="10668"/>
                </a:lnTo>
                <a:lnTo>
                  <a:pt x="2673095" y="7619"/>
                </a:lnTo>
                <a:lnTo>
                  <a:pt x="2673095" y="3048"/>
                </a:lnTo>
                <a:lnTo>
                  <a:pt x="2671571" y="0"/>
                </a:lnTo>
                <a:close/>
              </a:path>
              <a:path w="6085840" h="10795">
                <a:moveTo>
                  <a:pt x="2691383" y="0"/>
                </a:moveTo>
                <a:lnTo>
                  <a:pt x="2685287" y="0"/>
                </a:lnTo>
                <a:lnTo>
                  <a:pt x="2683763" y="3048"/>
                </a:lnTo>
                <a:lnTo>
                  <a:pt x="2683763" y="7619"/>
                </a:lnTo>
                <a:lnTo>
                  <a:pt x="2685287" y="10668"/>
                </a:lnTo>
                <a:lnTo>
                  <a:pt x="2691383" y="10668"/>
                </a:lnTo>
                <a:lnTo>
                  <a:pt x="2692907" y="7619"/>
                </a:lnTo>
                <a:lnTo>
                  <a:pt x="2692907" y="3048"/>
                </a:lnTo>
                <a:lnTo>
                  <a:pt x="2691383" y="0"/>
                </a:lnTo>
                <a:close/>
              </a:path>
              <a:path w="6085840" h="10795">
                <a:moveTo>
                  <a:pt x="2709671" y="0"/>
                </a:moveTo>
                <a:lnTo>
                  <a:pt x="2705099" y="0"/>
                </a:lnTo>
                <a:lnTo>
                  <a:pt x="2702051" y="3048"/>
                </a:lnTo>
                <a:lnTo>
                  <a:pt x="2702051" y="7619"/>
                </a:lnTo>
                <a:lnTo>
                  <a:pt x="2705099" y="10668"/>
                </a:lnTo>
                <a:lnTo>
                  <a:pt x="2709671" y="10668"/>
                </a:lnTo>
                <a:lnTo>
                  <a:pt x="2711195" y="7619"/>
                </a:lnTo>
                <a:lnTo>
                  <a:pt x="2711195" y="3048"/>
                </a:lnTo>
                <a:lnTo>
                  <a:pt x="2709671" y="0"/>
                </a:lnTo>
                <a:close/>
              </a:path>
              <a:path w="6085840" h="10795">
                <a:moveTo>
                  <a:pt x="2729483" y="0"/>
                </a:moveTo>
                <a:lnTo>
                  <a:pt x="2723387" y="0"/>
                </a:lnTo>
                <a:lnTo>
                  <a:pt x="2721863" y="3048"/>
                </a:lnTo>
                <a:lnTo>
                  <a:pt x="2721863" y="7619"/>
                </a:lnTo>
                <a:lnTo>
                  <a:pt x="2723387" y="10668"/>
                </a:lnTo>
                <a:lnTo>
                  <a:pt x="2729483" y="10668"/>
                </a:lnTo>
                <a:lnTo>
                  <a:pt x="2731007" y="7619"/>
                </a:lnTo>
                <a:lnTo>
                  <a:pt x="2731007" y="3048"/>
                </a:lnTo>
                <a:lnTo>
                  <a:pt x="2729483" y="0"/>
                </a:lnTo>
                <a:close/>
              </a:path>
              <a:path w="6085840" h="10795">
                <a:moveTo>
                  <a:pt x="2747771" y="0"/>
                </a:moveTo>
                <a:lnTo>
                  <a:pt x="2743199" y="0"/>
                </a:lnTo>
                <a:lnTo>
                  <a:pt x="2740151" y="3048"/>
                </a:lnTo>
                <a:lnTo>
                  <a:pt x="2740151" y="7619"/>
                </a:lnTo>
                <a:lnTo>
                  <a:pt x="2743199" y="10668"/>
                </a:lnTo>
                <a:lnTo>
                  <a:pt x="2747771" y="10668"/>
                </a:lnTo>
                <a:lnTo>
                  <a:pt x="2750819" y="7619"/>
                </a:lnTo>
                <a:lnTo>
                  <a:pt x="2750819" y="3048"/>
                </a:lnTo>
                <a:lnTo>
                  <a:pt x="2747771" y="0"/>
                </a:lnTo>
                <a:close/>
              </a:path>
              <a:path w="6085840" h="10795">
                <a:moveTo>
                  <a:pt x="2767583" y="0"/>
                </a:moveTo>
                <a:lnTo>
                  <a:pt x="2761487" y="0"/>
                </a:lnTo>
                <a:lnTo>
                  <a:pt x="2759963" y="3048"/>
                </a:lnTo>
                <a:lnTo>
                  <a:pt x="2759963" y="7619"/>
                </a:lnTo>
                <a:lnTo>
                  <a:pt x="2761487" y="10668"/>
                </a:lnTo>
                <a:lnTo>
                  <a:pt x="2767583" y="10668"/>
                </a:lnTo>
                <a:lnTo>
                  <a:pt x="2769107" y="7619"/>
                </a:lnTo>
                <a:lnTo>
                  <a:pt x="2769107" y="3048"/>
                </a:lnTo>
                <a:lnTo>
                  <a:pt x="2767583" y="0"/>
                </a:lnTo>
                <a:close/>
              </a:path>
              <a:path w="6085840" h="10795">
                <a:moveTo>
                  <a:pt x="2785871" y="0"/>
                </a:moveTo>
                <a:lnTo>
                  <a:pt x="2781299" y="0"/>
                </a:lnTo>
                <a:lnTo>
                  <a:pt x="2778251" y="3048"/>
                </a:lnTo>
                <a:lnTo>
                  <a:pt x="2778251" y="7619"/>
                </a:lnTo>
                <a:lnTo>
                  <a:pt x="2781299" y="10668"/>
                </a:lnTo>
                <a:lnTo>
                  <a:pt x="2785871" y="10668"/>
                </a:lnTo>
                <a:lnTo>
                  <a:pt x="2788919" y="7619"/>
                </a:lnTo>
                <a:lnTo>
                  <a:pt x="2788919" y="3048"/>
                </a:lnTo>
                <a:lnTo>
                  <a:pt x="2785871" y="0"/>
                </a:lnTo>
                <a:close/>
              </a:path>
              <a:path w="6085840" h="10795">
                <a:moveTo>
                  <a:pt x="2805683" y="0"/>
                </a:moveTo>
                <a:lnTo>
                  <a:pt x="2799587" y="0"/>
                </a:lnTo>
                <a:lnTo>
                  <a:pt x="2798063" y="3048"/>
                </a:lnTo>
                <a:lnTo>
                  <a:pt x="2798063" y="7619"/>
                </a:lnTo>
                <a:lnTo>
                  <a:pt x="2799587" y="10668"/>
                </a:lnTo>
                <a:lnTo>
                  <a:pt x="2805683" y="10668"/>
                </a:lnTo>
                <a:lnTo>
                  <a:pt x="2807207" y="7619"/>
                </a:lnTo>
                <a:lnTo>
                  <a:pt x="2807207" y="3048"/>
                </a:lnTo>
                <a:lnTo>
                  <a:pt x="2805683" y="0"/>
                </a:lnTo>
                <a:close/>
              </a:path>
              <a:path w="6085840" h="10795">
                <a:moveTo>
                  <a:pt x="2823971" y="0"/>
                </a:moveTo>
                <a:lnTo>
                  <a:pt x="2819399" y="0"/>
                </a:lnTo>
                <a:lnTo>
                  <a:pt x="2816351" y="3048"/>
                </a:lnTo>
                <a:lnTo>
                  <a:pt x="2816351" y="7619"/>
                </a:lnTo>
                <a:lnTo>
                  <a:pt x="2819399" y="10668"/>
                </a:lnTo>
                <a:lnTo>
                  <a:pt x="2823971" y="10668"/>
                </a:lnTo>
                <a:lnTo>
                  <a:pt x="2827019" y="7619"/>
                </a:lnTo>
                <a:lnTo>
                  <a:pt x="2827019" y="3048"/>
                </a:lnTo>
                <a:lnTo>
                  <a:pt x="2823971" y="0"/>
                </a:lnTo>
                <a:close/>
              </a:path>
              <a:path w="6085840" h="10795">
                <a:moveTo>
                  <a:pt x="2843783" y="0"/>
                </a:moveTo>
                <a:lnTo>
                  <a:pt x="2837687" y="0"/>
                </a:lnTo>
                <a:lnTo>
                  <a:pt x="2836163" y="3048"/>
                </a:lnTo>
                <a:lnTo>
                  <a:pt x="2836163" y="7619"/>
                </a:lnTo>
                <a:lnTo>
                  <a:pt x="2837687" y="10668"/>
                </a:lnTo>
                <a:lnTo>
                  <a:pt x="2843783" y="10668"/>
                </a:lnTo>
                <a:lnTo>
                  <a:pt x="2845307" y="7619"/>
                </a:lnTo>
                <a:lnTo>
                  <a:pt x="2845307" y="3048"/>
                </a:lnTo>
                <a:lnTo>
                  <a:pt x="2843783" y="0"/>
                </a:lnTo>
                <a:close/>
              </a:path>
              <a:path w="6085840" h="10795">
                <a:moveTo>
                  <a:pt x="2862071" y="0"/>
                </a:moveTo>
                <a:lnTo>
                  <a:pt x="2857499" y="0"/>
                </a:lnTo>
                <a:lnTo>
                  <a:pt x="2854451" y="3048"/>
                </a:lnTo>
                <a:lnTo>
                  <a:pt x="2854451" y="7619"/>
                </a:lnTo>
                <a:lnTo>
                  <a:pt x="2857499" y="10668"/>
                </a:lnTo>
                <a:lnTo>
                  <a:pt x="2862071" y="10668"/>
                </a:lnTo>
                <a:lnTo>
                  <a:pt x="2865119" y="7619"/>
                </a:lnTo>
                <a:lnTo>
                  <a:pt x="2865119" y="3048"/>
                </a:lnTo>
                <a:lnTo>
                  <a:pt x="2862071" y="0"/>
                </a:lnTo>
                <a:close/>
              </a:path>
              <a:path w="6085840" h="10795">
                <a:moveTo>
                  <a:pt x="2881883" y="0"/>
                </a:moveTo>
                <a:lnTo>
                  <a:pt x="2875787" y="0"/>
                </a:lnTo>
                <a:lnTo>
                  <a:pt x="2874263" y="3048"/>
                </a:lnTo>
                <a:lnTo>
                  <a:pt x="2874263" y="7619"/>
                </a:lnTo>
                <a:lnTo>
                  <a:pt x="2875787" y="10668"/>
                </a:lnTo>
                <a:lnTo>
                  <a:pt x="2881883" y="10668"/>
                </a:lnTo>
                <a:lnTo>
                  <a:pt x="2883407" y="7619"/>
                </a:lnTo>
                <a:lnTo>
                  <a:pt x="2883407" y="3048"/>
                </a:lnTo>
                <a:lnTo>
                  <a:pt x="2881883" y="0"/>
                </a:lnTo>
                <a:close/>
              </a:path>
              <a:path w="6085840" h="10795">
                <a:moveTo>
                  <a:pt x="2900171" y="0"/>
                </a:moveTo>
                <a:lnTo>
                  <a:pt x="2895599" y="0"/>
                </a:lnTo>
                <a:lnTo>
                  <a:pt x="2892551" y="3048"/>
                </a:lnTo>
                <a:lnTo>
                  <a:pt x="2892551" y="7619"/>
                </a:lnTo>
                <a:lnTo>
                  <a:pt x="2895599" y="10668"/>
                </a:lnTo>
                <a:lnTo>
                  <a:pt x="2900171" y="10668"/>
                </a:lnTo>
                <a:lnTo>
                  <a:pt x="2903219" y="7619"/>
                </a:lnTo>
                <a:lnTo>
                  <a:pt x="2903219" y="3048"/>
                </a:lnTo>
                <a:lnTo>
                  <a:pt x="2900171" y="0"/>
                </a:lnTo>
                <a:close/>
              </a:path>
              <a:path w="6085840" h="10795">
                <a:moveTo>
                  <a:pt x="2919983" y="0"/>
                </a:moveTo>
                <a:lnTo>
                  <a:pt x="2913887" y="0"/>
                </a:lnTo>
                <a:lnTo>
                  <a:pt x="2912363" y="3048"/>
                </a:lnTo>
                <a:lnTo>
                  <a:pt x="2912363" y="7619"/>
                </a:lnTo>
                <a:lnTo>
                  <a:pt x="2913887" y="10668"/>
                </a:lnTo>
                <a:lnTo>
                  <a:pt x="2919983" y="10668"/>
                </a:lnTo>
                <a:lnTo>
                  <a:pt x="2921507" y="7619"/>
                </a:lnTo>
                <a:lnTo>
                  <a:pt x="2921507" y="3048"/>
                </a:lnTo>
                <a:lnTo>
                  <a:pt x="2919983" y="0"/>
                </a:lnTo>
                <a:close/>
              </a:path>
              <a:path w="6085840" h="10795">
                <a:moveTo>
                  <a:pt x="2938271" y="0"/>
                </a:moveTo>
                <a:lnTo>
                  <a:pt x="2933699" y="0"/>
                </a:lnTo>
                <a:lnTo>
                  <a:pt x="2930651" y="3048"/>
                </a:lnTo>
                <a:lnTo>
                  <a:pt x="2930651" y="7619"/>
                </a:lnTo>
                <a:lnTo>
                  <a:pt x="2933699" y="10668"/>
                </a:lnTo>
                <a:lnTo>
                  <a:pt x="2938271" y="10668"/>
                </a:lnTo>
                <a:lnTo>
                  <a:pt x="2941319" y="7619"/>
                </a:lnTo>
                <a:lnTo>
                  <a:pt x="2941319" y="3048"/>
                </a:lnTo>
                <a:lnTo>
                  <a:pt x="2938271" y="0"/>
                </a:lnTo>
                <a:close/>
              </a:path>
              <a:path w="6085840" h="10795">
                <a:moveTo>
                  <a:pt x="2958083" y="0"/>
                </a:moveTo>
                <a:lnTo>
                  <a:pt x="2951987" y="0"/>
                </a:lnTo>
                <a:lnTo>
                  <a:pt x="2950463" y="3048"/>
                </a:lnTo>
                <a:lnTo>
                  <a:pt x="2950463" y="7619"/>
                </a:lnTo>
                <a:lnTo>
                  <a:pt x="2951987" y="10668"/>
                </a:lnTo>
                <a:lnTo>
                  <a:pt x="2958083" y="10668"/>
                </a:lnTo>
                <a:lnTo>
                  <a:pt x="2959607" y="7619"/>
                </a:lnTo>
                <a:lnTo>
                  <a:pt x="2959607" y="3048"/>
                </a:lnTo>
                <a:lnTo>
                  <a:pt x="2958083" y="0"/>
                </a:lnTo>
                <a:close/>
              </a:path>
              <a:path w="6085840" h="10795">
                <a:moveTo>
                  <a:pt x="2976371" y="0"/>
                </a:moveTo>
                <a:lnTo>
                  <a:pt x="2971799" y="0"/>
                </a:lnTo>
                <a:lnTo>
                  <a:pt x="2968751" y="3048"/>
                </a:lnTo>
                <a:lnTo>
                  <a:pt x="2968751" y="7619"/>
                </a:lnTo>
                <a:lnTo>
                  <a:pt x="2971799" y="10668"/>
                </a:lnTo>
                <a:lnTo>
                  <a:pt x="2976371" y="10668"/>
                </a:lnTo>
                <a:lnTo>
                  <a:pt x="2979419" y="7619"/>
                </a:lnTo>
                <a:lnTo>
                  <a:pt x="2979419" y="3048"/>
                </a:lnTo>
                <a:lnTo>
                  <a:pt x="2976371" y="0"/>
                </a:lnTo>
                <a:close/>
              </a:path>
              <a:path w="6085840" h="10795">
                <a:moveTo>
                  <a:pt x="2996183" y="0"/>
                </a:moveTo>
                <a:lnTo>
                  <a:pt x="2990087" y="0"/>
                </a:lnTo>
                <a:lnTo>
                  <a:pt x="2988563" y="3048"/>
                </a:lnTo>
                <a:lnTo>
                  <a:pt x="2988563" y="7619"/>
                </a:lnTo>
                <a:lnTo>
                  <a:pt x="2990087" y="10668"/>
                </a:lnTo>
                <a:lnTo>
                  <a:pt x="2996183" y="10668"/>
                </a:lnTo>
                <a:lnTo>
                  <a:pt x="2997707" y="7619"/>
                </a:lnTo>
                <a:lnTo>
                  <a:pt x="2997707" y="3048"/>
                </a:lnTo>
                <a:lnTo>
                  <a:pt x="2996183" y="0"/>
                </a:lnTo>
                <a:close/>
              </a:path>
              <a:path w="6085840" h="10795">
                <a:moveTo>
                  <a:pt x="3014471" y="0"/>
                </a:moveTo>
                <a:lnTo>
                  <a:pt x="3009899" y="0"/>
                </a:lnTo>
                <a:lnTo>
                  <a:pt x="3006851" y="3048"/>
                </a:lnTo>
                <a:lnTo>
                  <a:pt x="3006851" y="7619"/>
                </a:lnTo>
                <a:lnTo>
                  <a:pt x="3009899" y="10668"/>
                </a:lnTo>
                <a:lnTo>
                  <a:pt x="3014471" y="10668"/>
                </a:lnTo>
                <a:lnTo>
                  <a:pt x="3017519" y="7619"/>
                </a:lnTo>
                <a:lnTo>
                  <a:pt x="3017519" y="3048"/>
                </a:lnTo>
                <a:lnTo>
                  <a:pt x="3014471" y="0"/>
                </a:lnTo>
                <a:close/>
              </a:path>
              <a:path w="6085840" h="10795">
                <a:moveTo>
                  <a:pt x="3034283" y="0"/>
                </a:moveTo>
                <a:lnTo>
                  <a:pt x="3028187" y="0"/>
                </a:lnTo>
                <a:lnTo>
                  <a:pt x="3026663" y="3048"/>
                </a:lnTo>
                <a:lnTo>
                  <a:pt x="3026663" y="7619"/>
                </a:lnTo>
                <a:lnTo>
                  <a:pt x="3028187" y="10668"/>
                </a:lnTo>
                <a:lnTo>
                  <a:pt x="3034283" y="10668"/>
                </a:lnTo>
                <a:lnTo>
                  <a:pt x="3035807" y="7619"/>
                </a:lnTo>
                <a:lnTo>
                  <a:pt x="3035807" y="3048"/>
                </a:lnTo>
                <a:lnTo>
                  <a:pt x="3034283" y="0"/>
                </a:lnTo>
                <a:close/>
              </a:path>
              <a:path w="6085840" h="10795">
                <a:moveTo>
                  <a:pt x="3052571" y="0"/>
                </a:moveTo>
                <a:lnTo>
                  <a:pt x="3047999" y="0"/>
                </a:lnTo>
                <a:lnTo>
                  <a:pt x="3044951" y="3048"/>
                </a:lnTo>
                <a:lnTo>
                  <a:pt x="3044951" y="7619"/>
                </a:lnTo>
                <a:lnTo>
                  <a:pt x="3047999" y="10668"/>
                </a:lnTo>
                <a:lnTo>
                  <a:pt x="3052571" y="10668"/>
                </a:lnTo>
                <a:lnTo>
                  <a:pt x="3055619" y="7619"/>
                </a:lnTo>
                <a:lnTo>
                  <a:pt x="3055619" y="3048"/>
                </a:lnTo>
                <a:lnTo>
                  <a:pt x="3052571" y="0"/>
                </a:lnTo>
                <a:close/>
              </a:path>
              <a:path w="6085840" h="10795">
                <a:moveTo>
                  <a:pt x="3072383" y="0"/>
                </a:moveTo>
                <a:lnTo>
                  <a:pt x="3066287" y="0"/>
                </a:lnTo>
                <a:lnTo>
                  <a:pt x="3064763" y="3048"/>
                </a:lnTo>
                <a:lnTo>
                  <a:pt x="3064763" y="7619"/>
                </a:lnTo>
                <a:lnTo>
                  <a:pt x="3066287" y="10668"/>
                </a:lnTo>
                <a:lnTo>
                  <a:pt x="3072383" y="10668"/>
                </a:lnTo>
                <a:lnTo>
                  <a:pt x="3073907" y="7619"/>
                </a:lnTo>
                <a:lnTo>
                  <a:pt x="3073907" y="3048"/>
                </a:lnTo>
                <a:lnTo>
                  <a:pt x="3072383" y="0"/>
                </a:lnTo>
                <a:close/>
              </a:path>
              <a:path w="6085840" h="10795">
                <a:moveTo>
                  <a:pt x="3090671" y="0"/>
                </a:moveTo>
                <a:lnTo>
                  <a:pt x="3086099" y="0"/>
                </a:lnTo>
                <a:lnTo>
                  <a:pt x="3083051" y="3048"/>
                </a:lnTo>
                <a:lnTo>
                  <a:pt x="3083051" y="7619"/>
                </a:lnTo>
                <a:lnTo>
                  <a:pt x="3086099" y="10668"/>
                </a:lnTo>
                <a:lnTo>
                  <a:pt x="3090671" y="10668"/>
                </a:lnTo>
                <a:lnTo>
                  <a:pt x="3093719" y="7619"/>
                </a:lnTo>
                <a:lnTo>
                  <a:pt x="3093719" y="3048"/>
                </a:lnTo>
                <a:lnTo>
                  <a:pt x="3090671" y="0"/>
                </a:lnTo>
                <a:close/>
              </a:path>
              <a:path w="6085840" h="10795">
                <a:moveTo>
                  <a:pt x="3110483" y="0"/>
                </a:moveTo>
                <a:lnTo>
                  <a:pt x="3104387" y="0"/>
                </a:lnTo>
                <a:lnTo>
                  <a:pt x="3102863" y="3048"/>
                </a:lnTo>
                <a:lnTo>
                  <a:pt x="3102863" y="7619"/>
                </a:lnTo>
                <a:lnTo>
                  <a:pt x="3104387" y="10668"/>
                </a:lnTo>
                <a:lnTo>
                  <a:pt x="3110483" y="10668"/>
                </a:lnTo>
                <a:lnTo>
                  <a:pt x="3112007" y="7619"/>
                </a:lnTo>
                <a:lnTo>
                  <a:pt x="3112007" y="3048"/>
                </a:lnTo>
                <a:lnTo>
                  <a:pt x="3110483" y="0"/>
                </a:lnTo>
                <a:close/>
              </a:path>
              <a:path w="6085840" h="10795">
                <a:moveTo>
                  <a:pt x="3128771" y="0"/>
                </a:moveTo>
                <a:lnTo>
                  <a:pt x="3124199" y="0"/>
                </a:lnTo>
                <a:lnTo>
                  <a:pt x="3121151" y="3048"/>
                </a:lnTo>
                <a:lnTo>
                  <a:pt x="3121151" y="7619"/>
                </a:lnTo>
                <a:lnTo>
                  <a:pt x="3124199" y="10668"/>
                </a:lnTo>
                <a:lnTo>
                  <a:pt x="3128771" y="10668"/>
                </a:lnTo>
                <a:lnTo>
                  <a:pt x="3131819" y="7619"/>
                </a:lnTo>
                <a:lnTo>
                  <a:pt x="3131819" y="3048"/>
                </a:lnTo>
                <a:lnTo>
                  <a:pt x="3128771" y="0"/>
                </a:lnTo>
                <a:close/>
              </a:path>
              <a:path w="6085840" h="10795">
                <a:moveTo>
                  <a:pt x="3148583" y="0"/>
                </a:moveTo>
                <a:lnTo>
                  <a:pt x="3142487" y="0"/>
                </a:lnTo>
                <a:lnTo>
                  <a:pt x="3140963" y="3048"/>
                </a:lnTo>
                <a:lnTo>
                  <a:pt x="3140963" y="7619"/>
                </a:lnTo>
                <a:lnTo>
                  <a:pt x="3142487" y="10668"/>
                </a:lnTo>
                <a:lnTo>
                  <a:pt x="3148583" y="10668"/>
                </a:lnTo>
                <a:lnTo>
                  <a:pt x="3150107" y="7619"/>
                </a:lnTo>
                <a:lnTo>
                  <a:pt x="3150107" y="3048"/>
                </a:lnTo>
                <a:lnTo>
                  <a:pt x="3148583" y="0"/>
                </a:lnTo>
                <a:close/>
              </a:path>
              <a:path w="6085840" h="10795">
                <a:moveTo>
                  <a:pt x="3166871" y="0"/>
                </a:moveTo>
                <a:lnTo>
                  <a:pt x="3162299" y="0"/>
                </a:lnTo>
                <a:lnTo>
                  <a:pt x="3159251" y="3048"/>
                </a:lnTo>
                <a:lnTo>
                  <a:pt x="3159251" y="7619"/>
                </a:lnTo>
                <a:lnTo>
                  <a:pt x="3162299" y="10668"/>
                </a:lnTo>
                <a:lnTo>
                  <a:pt x="3166871" y="10668"/>
                </a:lnTo>
                <a:lnTo>
                  <a:pt x="3169919" y="7619"/>
                </a:lnTo>
                <a:lnTo>
                  <a:pt x="3169919" y="3048"/>
                </a:lnTo>
                <a:lnTo>
                  <a:pt x="3166871" y="0"/>
                </a:lnTo>
                <a:close/>
              </a:path>
              <a:path w="6085840" h="10795">
                <a:moveTo>
                  <a:pt x="3186683" y="0"/>
                </a:moveTo>
                <a:lnTo>
                  <a:pt x="3180587" y="0"/>
                </a:lnTo>
                <a:lnTo>
                  <a:pt x="3179063" y="3048"/>
                </a:lnTo>
                <a:lnTo>
                  <a:pt x="3179063" y="7619"/>
                </a:lnTo>
                <a:lnTo>
                  <a:pt x="3180587" y="10668"/>
                </a:lnTo>
                <a:lnTo>
                  <a:pt x="3186683" y="10668"/>
                </a:lnTo>
                <a:lnTo>
                  <a:pt x="3188207" y="7619"/>
                </a:lnTo>
                <a:lnTo>
                  <a:pt x="3188207" y="3048"/>
                </a:lnTo>
                <a:lnTo>
                  <a:pt x="3186683" y="0"/>
                </a:lnTo>
                <a:close/>
              </a:path>
              <a:path w="6085840" h="10795">
                <a:moveTo>
                  <a:pt x="3204971" y="0"/>
                </a:moveTo>
                <a:lnTo>
                  <a:pt x="3200399" y="0"/>
                </a:lnTo>
                <a:lnTo>
                  <a:pt x="3197351" y="3048"/>
                </a:lnTo>
                <a:lnTo>
                  <a:pt x="3197351" y="7619"/>
                </a:lnTo>
                <a:lnTo>
                  <a:pt x="3200399" y="10668"/>
                </a:lnTo>
                <a:lnTo>
                  <a:pt x="3204971" y="10668"/>
                </a:lnTo>
                <a:lnTo>
                  <a:pt x="3208019" y="7619"/>
                </a:lnTo>
                <a:lnTo>
                  <a:pt x="3208019" y="3048"/>
                </a:lnTo>
                <a:lnTo>
                  <a:pt x="3204971" y="0"/>
                </a:lnTo>
                <a:close/>
              </a:path>
              <a:path w="6085840" h="10795">
                <a:moveTo>
                  <a:pt x="3224783" y="0"/>
                </a:moveTo>
                <a:lnTo>
                  <a:pt x="3218687" y="0"/>
                </a:lnTo>
                <a:lnTo>
                  <a:pt x="3217163" y="3048"/>
                </a:lnTo>
                <a:lnTo>
                  <a:pt x="3217163" y="7619"/>
                </a:lnTo>
                <a:lnTo>
                  <a:pt x="3218687" y="10668"/>
                </a:lnTo>
                <a:lnTo>
                  <a:pt x="3224783" y="10668"/>
                </a:lnTo>
                <a:lnTo>
                  <a:pt x="3226307" y="7619"/>
                </a:lnTo>
                <a:lnTo>
                  <a:pt x="3226307" y="3048"/>
                </a:lnTo>
                <a:lnTo>
                  <a:pt x="3224783" y="0"/>
                </a:lnTo>
                <a:close/>
              </a:path>
              <a:path w="6085840" h="10795">
                <a:moveTo>
                  <a:pt x="3243071" y="0"/>
                </a:moveTo>
                <a:lnTo>
                  <a:pt x="3238499" y="0"/>
                </a:lnTo>
                <a:lnTo>
                  <a:pt x="3235451" y="3048"/>
                </a:lnTo>
                <a:lnTo>
                  <a:pt x="3235451" y="7619"/>
                </a:lnTo>
                <a:lnTo>
                  <a:pt x="3238499" y="10668"/>
                </a:lnTo>
                <a:lnTo>
                  <a:pt x="3243071" y="10668"/>
                </a:lnTo>
                <a:lnTo>
                  <a:pt x="3246119" y="7619"/>
                </a:lnTo>
                <a:lnTo>
                  <a:pt x="3246119" y="3048"/>
                </a:lnTo>
                <a:lnTo>
                  <a:pt x="3243071" y="0"/>
                </a:lnTo>
                <a:close/>
              </a:path>
              <a:path w="6085840" h="10795">
                <a:moveTo>
                  <a:pt x="3262883" y="0"/>
                </a:moveTo>
                <a:lnTo>
                  <a:pt x="3256787" y="0"/>
                </a:lnTo>
                <a:lnTo>
                  <a:pt x="3255263" y="3048"/>
                </a:lnTo>
                <a:lnTo>
                  <a:pt x="3255263" y="7619"/>
                </a:lnTo>
                <a:lnTo>
                  <a:pt x="3256787" y="10668"/>
                </a:lnTo>
                <a:lnTo>
                  <a:pt x="3262883" y="10668"/>
                </a:lnTo>
                <a:lnTo>
                  <a:pt x="3264407" y="7619"/>
                </a:lnTo>
                <a:lnTo>
                  <a:pt x="3264407" y="3048"/>
                </a:lnTo>
                <a:lnTo>
                  <a:pt x="3262883" y="0"/>
                </a:lnTo>
                <a:close/>
              </a:path>
              <a:path w="6085840" h="10795">
                <a:moveTo>
                  <a:pt x="3281171" y="0"/>
                </a:moveTo>
                <a:lnTo>
                  <a:pt x="3276599" y="0"/>
                </a:lnTo>
                <a:lnTo>
                  <a:pt x="3273551" y="3048"/>
                </a:lnTo>
                <a:lnTo>
                  <a:pt x="3273551" y="7619"/>
                </a:lnTo>
                <a:lnTo>
                  <a:pt x="3276599" y="10668"/>
                </a:lnTo>
                <a:lnTo>
                  <a:pt x="3281171" y="10668"/>
                </a:lnTo>
                <a:lnTo>
                  <a:pt x="3284219" y="7619"/>
                </a:lnTo>
                <a:lnTo>
                  <a:pt x="3284219" y="3048"/>
                </a:lnTo>
                <a:lnTo>
                  <a:pt x="3281171" y="0"/>
                </a:lnTo>
                <a:close/>
              </a:path>
              <a:path w="6085840" h="10795">
                <a:moveTo>
                  <a:pt x="3300983" y="0"/>
                </a:moveTo>
                <a:lnTo>
                  <a:pt x="3294887" y="0"/>
                </a:lnTo>
                <a:lnTo>
                  <a:pt x="3293363" y="3048"/>
                </a:lnTo>
                <a:lnTo>
                  <a:pt x="3293363" y="7619"/>
                </a:lnTo>
                <a:lnTo>
                  <a:pt x="3294887" y="10668"/>
                </a:lnTo>
                <a:lnTo>
                  <a:pt x="3300983" y="10668"/>
                </a:lnTo>
                <a:lnTo>
                  <a:pt x="3302507" y="7619"/>
                </a:lnTo>
                <a:lnTo>
                  <a:pt x="3302507" y="3048"/>
                </a:lnTo>
                <a:lnTo>
                  <a:pt x="3300983" y="0"/>
                </a:lnTo>
                <a:close/>
              </a:path>
              <a:path w="6085840" h="10795">
                <a:moveTo>
                  <a:pt x="3319271" y="0"/>
                </a:moveTo>
                <a:lnTo>
                  <a:pt x="3314699" y="0"/>
                </a:lnTo>
                <a:lnTo>
                  <a:pt x="3311651" y="3048"/>
                </a:lnTo>
                <a:lnTo>
                  <a:pt x="3311651" y="7619"/>
                </a:lnTo>
                <a:lnTo>
                  <a:pt x="3314699" y="10668"/>
                </a:lnTo>
                <a:lnTo>
                  <a:pt x="3319271" y="10668"/>
                </a:lnTo>
                <a:lnTo>
                  <a:pt x="3322319" y="7619"/>
                </a:lnTo>
                <a:lnTo>
                  <a:pt x="3322319" y="3048"/>
                </a:lnTo>
                <a:lnTo>
                  <a:pt x="3319271" y="0"/>
                </a:lnTo>
                <a:close/>
              </a:path>
              <a:path w="6085840" h="10795">
                <a:moveTo>
                  <a:pt x="3339083" y="0"/>
                </a:moveTo>
                <a:lnTo>
                  <a:pt x="3332987" y="0"/>
                </a:lnTo>
                <a:lnTo>
                  <a:pt x="3331463" y="3048"/>
                </a:lnTo>
                <a:lnTo>
                  <a:pt x="3331463" y="7619"/>
                </a:lnTo>
                <a:lnTo>
                  <a:pt x="3332987" y="10668"/>
                </a:lnTo>
                <a:lnTo>
                  <a:pt x="3339083" y="10668"/>
                </a:lnTo>
                <a:lnTo>
                  <a:pt x="3340607" y="7619"/>
                </a:lnTo>
                <a:lnTo>
                  <a:pt x="3340607" y="3048"/>
                </a:lnTo>
                <a:lnTo>
                  <a:pt x="3339083" y="0"/>
                </a:lnTo>
                <a:close/>
              </a:path>
              <a:path w="6085840" h="10795">
                <a:moveTo>
                  <a:pt x="3357371" y="0"/>
                </a:moveTo>
                <a:lnTo>
                  <a:pt x="3352799" y="0"/>
                </a:lnTo>
                <a:lnTo>
                  <a:pt x="3349751" y="3048"/>
                </a:lnTo>
                <a:lnTo>
                  <a:pt x="3349751" y="7619"/>
                </a:lnTo>
                <a:lnTo>
                  <a:pt x="3352799" y="10668"/>
                </a:lnTo>
                <a:lnTo>
                  <a:pt x="3357371" y="10668"/>
                </a:lnTo>
                <a:lnTo>
                  <a:pt x="3360419" y="7619"/>
                </a:lnTo>
                <a:lnTo>
                  <a:pt x="3360419" y="3048"/>
                </a:lnTo>
                <a:lnTo>
                  <a:pt x="3357371" y="0"/>
                </a:lnTo>
                <a:close/>
              </a:path>
              <a:path w="6085840" h="10795">
                <a:moveTo>
                  <a:pt x="3377183" y="0"/>
                </a:moveTo>
                <a:lnTo>
                  <a:pt x="3371087" y="0"/>
                </a:lnTo>
                <a:lnTo>
                  <a:pt x="3369563" y="3048"/>
                </a:lnTo>
                <a:lnTo>
                  <a:pt x="3369563" y="7619"/>
                </a:lnTo>
                <a:lnTo>
                  <a:pt x="3371087" y="10668"/>
                </a:lnTo>
                <a:lnTo>
                  <a:pt x="3377183" y="10668"/>
                </a:lnTo>
                <a:lnTo>
                  <a:pt x="3378707" y="7619"/>
                </a:lnTo>
                <a:lnTo>
                  <a:pt x="3378707" y="3048"/>
                </a:lnTo>
                <a:lnTo>
                  <a:pt x="3377183" y="0"/>
                </a:lnTo>
                <a:close/>
              </a:path>
              <a:path w="6085840" h="10795">
                <a:moveTo>
                  <a:pt x="3395471" y="0"/>
                </a:moveTo>
                <a:lnTo>
                  <a:pt x="3390899" y="0"/>
                </a:lnTo>
                <a:lnTo>
                  <a:pt x="3387851" y="3048"/>
                </a:lnTo>
                <a:lnTo>
                  <a:pt x="3387851" y="7619"/>
                </a:lnTo>
                <a:lnTo>
                  <a:pt x="3390899" y="10668"/>
                </a:lnTo>
                <a:lnTo>
                  <a:pt x="3395471" y="10668"/>
                </a:lnTo>
                <a:lnTo>
                  <a:pt x="3398519" y="7619"/>
                </a:lnTo>
                <a:lnTo>
                  <a:pt x="3398519" y="3048"/>
                </a:lnTo>
                <a:lnTo>
                  <a:pt x="3395471" y="0"/>
                </a:lnTo>
                <a:close/>
              </a:path>
              <a:path w="6085840" h="10795">
                <a:moveTo>
                  <a:pt x="3415283" y="0"/>
                </a:moveTo>
                <a:lnTo>
                  <a:pt x="3409187" y="0"/>
                </a:lnTo>
                <a:lnTo>
                  <a:pt x="3407663" y="3048"/>
                </a:lnTo>
                <a:lnTo>
                  <a:pt x="3407663" y="7619"/>
                </a:lnTo>
                <a:lnTo>
                  <a:pt x="3409187" y="10668"/>
                </a:lnTo>
                <a:lnTo>
                  <a:pt x="3415283" y="10668"/>
                </a:lnTo>
                <a:lnTo>
                  <a:pt x="3416807" y="7619"/>
                </a:lnTo>
                <a:lnTo>
                  <a:pt x="3416807" y="3048"/>
                </a:lnTo>
                <a:lnTo>
                  <a:pt x="3415283" y="0"/>
                </a:lnTo>
                <a:close/>
              </a:path>
              <a:path w="6085840" h="10795">
                <a:moveTo>
                  <a:pt x="3433571" y="0"/>
                </a:moveTo>
                <a:lnTo>
                  <a:pt x="3428999" y="0"/>
                </a:lnTo>
                <a:lnTo>
                  <a:pt x="3425951" y="3048"/>
                </a:lnTo>
                <a:lnTo>
                  <a:pt x="3425951" y="7619"/>
                </a:lnTo>
                <a:lnTo>
                  <a:pt x="3428999" y="10668"/>
                </a:lnTo>
                <a:lnTo>
                  <a:pt x="3433571" y="10668"/>
                </a:lnTo>
                <a:lnTo>
                  <a:pt x="3436619" y="7619"/>
                </a:lnTo>
                <a:lnTo>
                  <a:pt x="3436619" y="3048"/>
                </a:lnTo>
                <a:lnTo>
                  <a:pt x="3433571" y="0"/>
                </a:lnTo>
                <a:close/>
              </a:path>
              <a:path w="6085840" h="10795">
                <a:moveTo>
                  <a:pt x="3453383" y="0"/>
                </a:moveTo>
                <a:lnTo>
                  <a:pt x="3447287" y="0"/>
                </a:lnTo>
                <a:lnTo>
                  <a:pt x="3445763" y="3048"/>
                </a:lnTo>
                <a:lnTo>
                  <a:pt x="3445763" y="7619"/>
                </a:lnTo>
                <a:lnTo>
                  <a:pt x="3447287" y="10668"/>
                </a:lnTo>
                <a:lnTo>
                  <a:pt x="3453383" y="10668"/>
                </a:lnTo>
                <a:lnTo>
                  <a:pt x="3454907" y="7619"/>
                </a:lnTo>
                <a:lnTo>
                  <a:pt x="3454907" y="3048"/>
                </a:lnTo>
                <a:lnTo>
                  <a:pt x="3453383" y="0"/>
                </a:lnTo>
                <a:close/>
              </a:path>
              <a:path w="6085840" h="10795">
                <a:moveTo>
                  <a:pt x="3471671" y="0"/>
                </a:moveTo>
                <a:lnTo>
                  <a:pt x="3467099" y="0"/>
                </a:lnTo>
                <a:lnTo>
                  <a:pt x="3464051" y="3048"/>
                </a:lnTo>
                <a:lnTo>
                  <a:pt x="3464051" y="7619"/>
                </a:lnTo>
                <a:lnTo>
                  <a:pt x="3467099" y="10668"/>
                </a:lnTo>
                <a:lnTo>
                  <a:pt x="3471671" y="10668"/>
                </a:lnTo>
                <a:lnTo>
                  <a:pt x="3474719" y="7619"/>
                </a:lnTo>
                <a:lnTo>
                  <a:pt x="3474719" y="3048"/>
                </a:lnTo>
                <a:lnTo>
                  <a:pt x="3471671" y="0"/>
                </a:lnTo>
                <a:close/>
              </a:path>
              <a:path w="6085840" h="10795">
                <a:moveTo>
                  <a:pt x="3491483" y="0"/>
                </a:moveTo>
                <a:lnTo>
                  <a:pt x="3485387" y="0"/>
                </a:lnTo>
                <a:lnTo>
                  <a:pt x="3483863" y="3048"/>
                </a:lnTo>
                <a:lnTo>
                  <a:pt x="3483863" y="7619"/>
                </a:lnTo>
                <a:lnTo>
                  <a:pt x="3485387" y="10668"/>
                </a:lnTo>
                <a:lnTo>
                  <a:pt x="3491483" y="10668"/>
                </a:lnTo>
                <a:lnTo>
                  <a:pt x="3493007" y="7619"/>
                </a:lnTo>
                <a:lnTo>
                  <a:pt x="3493007" y="3048"/>
                </a:lnTo>
                <a:lnTo>
                  <a:pt x="3491483" y="0"/>
                </a:lnTo>
                <a:close/>
              </a:path>
              <a:path w="6085840" h="10795">
                <a:moveTo>
                  <a:pt x="3509771" y="0"/>
                </a:moveTo>
                <a:lnTo>
                  <a:pt x="3505199" y="0"/>
                </a:lnTo>
                <a:lnTo>
                  <a:pt x="3503675" y="3048"/>
                </a:lnTo>
                <a:lnTo>
                  <a:pt x="3503675" y="7619"/>
                </a:lnTo>
                <a:lnTo>
                  <a:pt x="3505199" y="10668"/>
                </a:lnTo>
                <a:lnTo>
                  <a:pt x="3509771" y="10668"/>
                </a:lnTo>
                <a:lnTo>
                  <a:pt x="3512819" y="7619"/>
                </a:lnTo>
                <a:lnTo>
                  <a:pt x="3512819" y="3048"/>
                </a:lnTo>
                <a:lnTo>
                  <a:pt x="3509771" y="0"/>
                </a:lnTo>
                <a:close/>
              </a:path>
              <a:path w="6085840" h="10795">
                <a:moveTo>
                  <a:pt x="3529583" y="0"/>
                </a:moveTo>
                <a:lnTo>
                  <a:pt x="3523487" y="0"/>
                </a:lnTo>
                <a:lnTo>
                  <a:pt x="3521963" y="3048"/>
                </a:lnTo>
                <a:lnTo>
                  <a:pt x="3521963" y="7619"/>
                </a:lnTo>
                <a:lnTo>
                  <a:pt x="3523487" y="10668"/>
                </a:lnTo>
                <a:lnTo>
                  <a:pt x="3529583" y="10668"/>
                </a:lnTo>
                <a:lnTo>
                  <a:pt x="3531107" y="7619"/>
                </a:lnTo>
                <a:lnTo>
                  <a:pt x="3531107" y="3048"/>
                </a:lnTo>
                <a:lnTo>
                  <a:pt x="3529583" y="0"/>
                </a:lnTo>
                <a:close/>
              </a:path>
              <a:path w="6085840" h="10795">
                <a:moveTo>
                  <a:pt x="3547871" y="0"/>
                </a:moveTo>
                <a:lnTo>
                  <a:pt x="3543299" y="0"/>
                </a:lnTo>
                <a:lnTo>
                  <a:pt x="3541775" y="3048"/>
                </a:lnTo>
                <a:lnTo>
                  <a:pt x="3541775" y="7619"/>
                </a:lnTo>
                <a:lnTo>
                  <a:pt x="3543299" y="10668"/>
                </a:lnTo>
                <a:lnTo>
                  <a:pt x="3547871" y="10668"/>
                </a:lnTo>
                <a:lnTo>
                  <a:pt x="3550919" y="7619"/>
                </a:lnTo>
                <a:lnTo>
                  <a:pt x="3550919" y="3048"/>
                </a:lnTo>
                <a:lnTo>
                  <a:pt x="3547871" y="0"/>
                </a:lnTo>
                <a:close/>
              </a:path>
              <a:path w="6085840" h="10795">
                <a:moveTo>
                  <a:pt x="3567683" y="0"/>
                </a:moveTo>
                <a:lnTo>
                  <a:pt x="3561587" y="0"/>
                </a:lnTo>
                <a:lnTo>
                  <a:pt x="3560063" y="3048"/>
                </a:lnTo>
                <a:lnTo>
                  <a:pt x="3560063" y="7619"/>
                </a:lnTo>
                <a:lnTo>
                  <a:pt x="3561587" y="10668"/>
                </a:lnTo>
                <a:lnTo>
                  <a:pt x="3567683" y="10668"/>
                </a:lnTo>
                <a:lnTo>
                  <a:pt x="3569207" y="7619"/>
                </a:lnTo>
                <a:lnTo>
                  <a:pt x="3569207" y="3048"/>
                </a:lnTo>
                <a:lnTo>
                  <a:pt x="3567683" y="0"/>
                </a:lnTo>
                <a:close/>
              </a:path>
              <a:path w="6085840" h="10795">
                <a:moveTo>
                  <a:pt x="3585971" y="0"/>
                </a:moveTo>
                <a:lnTo>
                  <a:pt x="3581399" y="0"/>
                </a:lnTo>
                <a:lnTo>
                  <a:pt x="3579875" y="3048"/>
                </a:lnTo>
                <a:lnTo>
                  <a:pt x="3579875" y="7619"/>
                </a:lnTo>
                <a:lnTo>
                  <a:pt x="3581399" y="10668"/>
                </a:lnTo>
                <a:lnTo>
                  <a:pt x="3585971" y="10668"/>
                </a:lnTo>
                <a:lnTo>
                  <a:pt x="3589019" y="7619"/>
                </a:lnTo>
                <a:lnTo>
                  <a:pt x="3589019" y="3048"/>
                </a:lnTo>
                <a:lnTo>
                  <a:pt x="3585971" y="0"/>
                </a:lnTo>
                <a:close/>
              </a:path>
              <a:path w="6085840" h="10795">
                <a:moveTo>
                  <a:pt x="3605783" y="0"/>
                </a:moveTo>
                <a:lnTo>
                  <a:pt x="3599687" y="0"/>
                </a:lnTo>
                <a:lnTo>
                  <a:pt x="3598163" y="3048"/>
                </a:lnTo>
                <a:lnTo>
                  <a:pt x="3598163" y="7619"/>
                </a:lnTo>
                <a:lnTo>
                  <a:pt x="3599687" y="10668"/>
                </a:lnTo>
                <a:lnTo>
                  <a:pt x="3605783" y="10668"/>
                </a:lnTo>
                <a:lnTo>
                  <a:pt x="3607307" y="7619"/>
                </a:lnTo>
                <a:lnTo>
                  <a:pt x="3607307" y="3048"/>
                </a:lnTo>
                <a:lnTo>
                  <a:pt x="3605783" y="0"/>
                </a:lnTo>
                <a:close/>
              </a:path>
              <a:path w="6085840" h="10795">
                <a:moveTo>
                  <a:pt x="3624071" y="0"/>
                </a:moveTo>
                <a:lnTo>
                  <a:pt x="3619499" y="0"/>
                </a:lnTo>
                <a:lnTo>
                  <a:pt x="3617975" y="3048"/>
                </a:lnTo>
                <a:lnTo>
                  <a:pt x="3617975" y="7619"/>
                </a:lnTo>
                <a:lnTo>
                  <a:pt x="3619499" y="10668"/>
                </a:lnTo>
                <a:lnTo>
                  <a:pt x="3624071" y="10668"/>
                </a:lnTo>
                <a:lnTo>
                  <a:pt x="3627119" y="7619"/>
                </a:lnTo>
                <a:lnTo>
                  <a:pt x="3627119" y="3048"/>
                </a:lnTo>
                <a:lnTo>
                  <a:pt x="3624071" y="0"/>
                </a:lnTo>
                <a:close/>
              </a:path>
              <a:path w="6085840" h="10795">
                <a:moveTo>
                  <a:pt x="3643883" y="0"/>
                </a:moveTo>
                <a:lnTo>
                  <a:pt x="3637787" y="0"/>
                </a:lnTo>
                <a:lnTo>
                  <a:pt x="3636263" y="3048"/>
                </a:lnTo>
                <a:lnTo>
                  <a:pt x="3636263" y="7619"/>
                </a:lnTo>
                <a:lnTo>
                  <a:pt x="3637787" y="10668"/>
                </a:lnTo>
                <a:lnTo>
                  <a:pt x="3643883" y="10668"/>
                </a:lnTo>
                <a:lnTo>
                  <a:pt x="3645407" y="7619"/>
                </a:lnTo>
                <a:lnTo>
                  <a:pt x="3645407" y="3048"/>
                </a:lnTo>
                <a:lnTo>
                  <a:pt x="3643883" y="0"/>
                </a:lnTo>
                <a:close/>
              </a:path>
              <a:path w="6085840" h="10795">
                <a:moveTo>
                  <a:pt x="3662171" y="0"/>
                </a:moveTo>
                <a:lnTo>
                  <a:pt x="3657599" y="0"/>
                </a:lnTo>
                <a:lnTo>
                  <a:pt x="3656075" y="3048"/>
                </a:lnTo>
                <a:lnTo>
                  <a:pt x="3656075" y="7619"/>
                </a:lnTo>
                <a:lnTo>
                  <a:pt x="3657599" y="10668"/>
                </a:lnTo>
                <a:lnTo>
                  <a:pt x="3662171" y="10668"/>
                </a:lnTo>
                <a:lnTo>
                  <a:pt x="3665219" y="7619"/>
                </a:lnTo>
                <a:lnTo>
                  <a:pt x="3665219" y="3048"/>
                </a:lnTo>
                <a:lnTo>
                  <a:pt x="3662171" y="0"/>
                </a:lnTo>
                <a:close/>
              </a:path>
              <a:path w="6085840" h="10795">
                <a:moveTo>
                  <a:pt x="3681983" y="0"/>
                </a:moveTo>
                <a:lnTo>
                  <a:pt x="3675887" y="0"/>
                </a:lnTo>
                <a:lnTo>
                  <a:pt x="3674363" y="3048"/>
                </a:lnTo>
                <a:lnTo>
                  <a:pt x="3674363" y="7619"/>
                </a:lnTo>
                <a:lnTo>
                  <a:pt x="3675887" y="10668"/>
                </a:lnTo>
                <a:lnTo>
                  <a:pt x="3681983" y="10668"/>
                </a:lnTo>
                <a:lnTo>
                  <a:pt x="3683507" y="7619"/>
                </a:lnTo>
                <a:lnTo>
                  <a:pt x="3683507" y="3048"/>
                </a:lnTo>
                <a:lnTo>
                  <a:pt x="3681983" y="0"/>
                </a:lnTo>
                <a:close/>
              </a:path>
              <a:path w="6085840" h="10795">
                <a:moveTo>
                  <a:pt x="3700271" y="0"/>
                </a:moveTo>
                <a:lnTo>
                  <a:pt x="3695699" y="0"/>
                </a:lnTo>
                <a:lnTo>
                  <a:pt x="3694175" y="3048"/>
                </a:lnTo>
                <a:lnTo>
                  <a:pt x="3694175" y="7619"/>
                </a:lnTo>
                <a:lnTo>
                  <a:pt x="3695699" y="10668"/>
                </a:lnTo>
                <a:lnTo>
                  <a:pt x="3700271" y="10668"/>
                </a:lnTo>
                <a:lnTo>
                  <a:pt x="3703319" y="7619"/>
                </a:lnTo>
                <a:lnTo>
                  <a:pt x="3703319" y="3048"/>
                </a:lnTo>
                <a:lnTo>
                  <a:pt x="3700271" y="0"/>
                </a:lnTo>
                <a:close/>
              </a:path>
              <a:path w="6085840" h="10795">
                <a:moveTo>
                  <a:pt x="3720083" y="0"/>
                </a:moveTo>
                <a:lnTo>
                  <a:pt x="3713987" y="0"/>
                </a:lnTo>
                <a:lnTo>
                  <a:pt x="3712463" y="3048"/>
                </a:lnTo>
                <a:lnTo>
                  <a:pt x="3712463" y="7619"/>
                </a:lnTo>
                <a:lnTo>
                  <a:pt x="3713987" y="10668"/>
                </a:lnTo>
                <a:lnTo>
                  <a:pt x="3720083" y="10668"/>
                </a:lnTo>
                <a:lnTo>
                  <a:pt x="3721607" y="7619"/>
                </a:lnTo>
                <a:lnTo>
                  <a:pt x="3721607" y="3048"/>
                </a:lnTo>
                <a:lnTo>
                  <a:pt x="3720083" y="0"/>
                </a:lnTo>
                <a:close/>
              </a:path>
              <a:path w="6085840" h="10795">
                <a:moveTo>
                  <a:pt x="3738371" y="0"/>
                </a:moveTo>
                <a:lnTo>
                  <a:pt x="3733799" y="0"/>
                </a:lnTo>
                <a:lnTo>
                  <a:pt x="3732275" y="3048"/>
                </a:lnTo>
                <a:lnTo>
                  <a:pt x="3732275" y="7619"/>
                </a:lnTo>
                <a:lnTo>
                  <a:pt x="3733799" y="10668"/>
                </a:lnTo>
                <a:lnTo>
                  <a:pt x="3738371" y="10668"/>
                </a:lnTo>
                <a:lnTo>
                  <a:pt x="3741419" y="7619"/>
                </a:lnTo>
                <a:lnTo>
                  <a:pt x="3741419" y="3048"/>
                </a:lnTo>
                <a:lnTo>
                  <a:pt x="3738371" y="0"/>
                </a:lnTo>
                <a:close/>
              </a:path>
              <a:path w="6085840" h="10795">
                <a:moveTo>
                  <a:pt x="3758183" y="0"/>
                </a:moveTo>
                <a:lnTo>
                  <a:pt x="3752087" y="0"/>
                </a:lnTo>
                <a:lnTo>
                  <a:pt x="3750563" y="3048"/>
                </a:lnTo>
                <a:lnTo>
                  <a:pt x="3750563" y="7619"/>
                </a:lnTo>
                <a:lnTo>
                  <a:pt x="3752087" y="10668"/>
                </a:lnTo>
                <a:lnTo>
                  <a:pt x="3758183" y="10668"/>
                </a:lnTo>
                <a:lnTo>
                  <a:pt x="3759707" y="7619"/>
                </a:lnTo>
                <a:lnTo>
                  <a:pt x="3759707" y="3048"/>
                </a:lnTo>
                <a:lnTo>
                  <a:pt x="3758183" y="0"/>
                </a:lnTo>
                <a:close/>
              </a:path>
              <a:path w="6085840" h="10795">
                <a:moveTo>
                  <a:pt x="3776471" y="0"/>
                </a:moveTo>
                <a:lnTo>
                  <a:pt x="3771899" y="0"/>
                </a:lnTo>
                <a:lnTo>
                  <a:pt x="3770375" y="3048"/>
                </a:lnTo>
                <a:lnTo>
                  <a:pt x="3770375" y="7619"/>
                </a:lnTo>
                <a:lnTo>
                  <a:pt x="3771899" y="10668"/>
                </a:lnTo>
                <a:lnTo>
                  <a:pt x="3776471" y="10668"/>
                </a:lnTo>
                <a:lnTo>
                  <a:pt x="3779519" y="7619"/>
                </a:lnTo>
                <a:lnTo>
                  <a:pt x="3779519" y="3048"/>
                </a:lnTo>
                <a:lnTo>
                  <a:pt x="3776471" y="0"/>
                </a:lnTo>
                <a:close/>
              </a:path>
              <a:path w="6085840" h="10795">
                <a:moveTo>
                  <a:pt x="3796283" y="0"/>
                </a:moveTo>
                <a:lnTo>
                  <a:pt x="3791711" y="0"/>
                </a:lnTo>
                <a:lnTo>
                  <a:pt x="3788663" y="3048"/>
                </a:lnTo>
                <a:lnTo>
                  <a:pt x="3788663" y="7619"/>
                </a:lnTo>
                <a:lnTo>
                  <a:pt x="3791711" y="10668"/>
                </a:lnTo>
                <a:lnTo>
                  <a:pt x="3796283" y="10668"/>
                </a:lnTo>
                <a:lnTo>
                  <a:pt x="3797807" y="7619"/>
                </a:lnTo>
                <a:lnTo>
                  <a:pt x="3797807" y="3048"/>
                </a:lnTo>
                <a:lnTo>
                  <a:pt x="3796283" y="0"/>
                </a:lnTo>
                <a:close/>
              </a:path>
              <a:path w="6085840" h="10795">
                <a:moveTo>
                  <a:pt x="3814571" y="0"/>
                </a:moveTo>
                <a:lnTo>
                  <a:pt x="3809999" y="0"/>
                </a:lnTo>
                <a:lnTo>
                  <a:pt x="3808475" y="3048"/>
                </a:lnTo>
                <a:lnTo>
                  <a:pt x="3808475" y="7619"/>
                </a:lnTo>
                <a:lnTo>
                  <a:pt x="3809999" y="10668"/>
                </a:lnTo>
                <a:lnTo>
                  <a:pt x="3814571" y="10668"/>
                </a:lnTo>
                <a:lnTo>
                  <a:pt x="3817619" y="7619"/>
                </a:lnTo>
                <a:lnTo>
                  <a:pt x="3817619" y="3048"/>
                </a:lnTo>
                <a:lnTo>
                  <a:pt x="3814571" y="0"/>
                </a:lnTo>
                <a:close/>
              </a:path>
              <a:path w="6085840" h="10795">
                <a:moveTo>
                  <a:pt x="3834383" y="0"/>
                </a:moveTo>
                <a:lnTo>
                  <a:pt x="3829811" y="0"/>
                </a:lnTo>
                <a:lnTo>
                  <a:pt x="3826763" y="3048"/>
                </a:lnTo>
                <a:lnTo>
                  <a:pt x="3826763" y="7619"/>
                </a:lnTo>
                <a:lnTo>
                  <a:pt x="3829811" y="10668"/>
                </a:lnTo>
                <a:lnTo>
                  <a:pt x="3834383" y="10668"/>
                </a:lnTo>
                <a:lnTo>
                  <a:pt x="3835907" y="7619"/>
                </a:lnTo>
                <a:lnTo>
                  <a:pt x="3835907" y="3048"/>
                </a:lnTo>
                <a:lnTo>
                  <a:pt x="3834383" y="0"/>
                </a:lnTo>
                <a:close/>
              </a:path>
              <a:path w="6085840" h="10795">
                <a:moveTo>
                  <a:pt x="3852671" y="0"/>
                </a:moveTo>
                <a:lnTo>
                  <a:pt x="3848099" y="0"/>
                </a:lnTo>
                <a:lnTo>
                  <a:pt x="3846575" y="3048"/>
                </a:lnTo>
                <a:lnTo>
                  <a:pt x="3846575" y="7619"/>
                </a:lnTo>
                <a:lnTo>
                  <a:pt x="3848099" y="10668"/>
                </a:lnTo>
                <a:lnTo>
                  <a:pt x="3852671" y="10668"/>
                </a:lnTo>
                <a:lnTo>
                  <a:pt x="3855719" y="7619"/>
                </a:lnTo>
                <a:lnTo>
                  <a:pt x="3855719" y="3048"/>
                </a:lnTo>
                <a:lnTo>
                  <a:pt x="3852671" y="0"/>
                </a:lnTo>
                <a:close/>
              </a:path>
              <a:path w="6085840" h="10795">
                <a:moveTo>
                  <a:pt x="3872483" y="0"/>
                </a:moveTo>
                <a:lnTo>
                  <a:pt x="3867911" y="0"/>
                </a:lnTo>
                <a:lnTo>
                  <a:pt x="3864863" y="3048"/>
                </a:lnTo>
                <a:lnTo>
                  <a:pt x="3864863" y="7619"/>
                </a:lnTo>
                <a:lnTo>
                  <a:pt x="3867911" y="10668"/>
                </a:lnTo>
                <a:lnTo>
                  <a:pt x="3872483" y="10668"/>
                </a:lnTo>
                <a:lnTo>
                  <a:pt x="3874007" y="7619"/>
                </a:lnTo>
                <a:lnTo>
                  <a:pt x="3874007" y="3048"/>
                </a:lnTo>
                <a:lnTo>
                  <a:pt x="3872483" y="0"/>
                </a:lnTo>
                <a:close/>
              </a:path>
              <a:path w="6085840" h="10795">
                <a:moveTo>
                  <a:pt x="3890771" y="0"/>
                </a:moveTo>
                <a:lnTo>
                  <a:pt x="3886199" y="0"/>
                </a:lnTo>
                <a:lnTo>
                  <a:pt x="3884675" y="3048"/>
                </a:lnTo>
                <a:lnTo>
                  <a:pt x="3884675" y="7619"/>
                </a:lnTo>
                <a:lnTo>
                  <a:pt x="3886199" y="10668"/>
                </a:lnTo>
                <a:lnTo>
                  <a:pt x="3890771" y="10668"/>
                </a:lnTo>
                <a:lnTo>
                  <a:pt x="3893819" y="7619"/>
                </a:lnTo>
                <a:lnTo>
                  <a:pt x="3893819" y="3048"/>
                </a:lnTo>
                <a:lnTo>
                  <a:pt x="3890771" y="0"/>
                </a:lnTo>
                <a:close/>
              </a:path>
              <a:path w="6085840" h="10795">
                <a:moveTo>
                  <a:pt x="3910583" y="0"/>
                </a:moveTo>
                <a:lnTo>
                  <a:pt x="3906011" y="0"/>
                </a:lnTo>
                <a:lnTo>
                  <a:pt x="3902963" y="3048"/>
                </a:lnTo>
                <a:lnTo>
                  <a:pt x="3902963" y="7619"/>
                </a:lnTo>
                <a:lnTo>
                  <a:pt x="3906011" y="10668"/>
                </a:lnTo>
                <a:lnTo>
                  <a:pt x="3910583" y="10668"/>
                </a:lnTo>
                <a:lnTo>
                  <a:pt x="3912107" y="7619"/>
                </a:lnTo>
                <a:lnTo>
                  <a:pt x="3912107" y="3048"/>
                </a:lnTo>
                <a:lnTo>
                  <a:pt x="3910583" y="0"/>
                </a:lnTo>
                <a:close/>
              </a:path>
              <a:path w="6085840" h="10795">
                <a:moveTo>
                  <a:pt x="3930395" y="0"/>
                </a:moveTo>
                <a:lnTo>
                  <a:pt x="3924299" y="0"/>
                </a:lnTo>
                <a:lnTo>
                  <a:pt x="3922775" y="3048"/>
                </a:lnTo>
                <a:lnTo>
                  <a:pt x="3922775" y="7619"/>
                </a:lnTo>
                <a:lnTo>
                  <a:pt x="3924299" y="10668"/>
                </a:lnTo>
                <a:lnTo>
                  <a:pt x="3930395" y="10668"/>
                </a:lnTo>
                <a:lnTo>
                  <a:pt x="3931919" y="7619"/>
                </a:lnTo>
                <a:lnTo>
                  <a:pt x="3931919" y="3048"/>
                </a:lnTo>
                <a:lnTo>
                  <a:pt x="3930395" y="0"/>
                </a:lnTo>
                <a:close/>
              </a:path>
              <a:path w="6085840" h="10795">
                <a:moveTo>
                  <a:pt x="3948683" y="0"/>
                </a:moveTo>
                <a:lnTo>
                  <a:pt x="3944111" y="0"/>
                </a:lnTo>
                <a:lnTo>
                  <a:pt x="3941063" y="3048"/>
                </a:lnTo>
                <a:lnTo>
                  <a:pt x="3941063" y="7619"/>
                </a:lnTo>
                <a:lnTo>
                  <a:pt x="3944111" y="10668"/>
                </a:lnTo>
                <a:lnTo>
                  <a:pt x="3948683" y="10668"/>
                </a:lnTo>
                <a:lnTo>
                  <a:pt x="3950207" y="7619"/>
                </a:lnTo>
                <a:lnTo>
                  <a:pt x="3950207" y="3048"/>
                </a:lnTo>
                <a:lnTo>
                  <a:pt x="3948683" y="0"/>
                </a:lnTo>
                <a:close/>
              </a:path>
              <a:path w="6085840" h="10795">
                <a:moveTo>
                  <a:pt x="3968495" y="0"/>
                </a:moveTo>
                <a:lnTo>
                  <a:pt x="3962399" y="0"/>
                </a:lnTo>
                <a:lnTo>
                  <a:pt x="3960875" y="3048"/>
                </a:lnTo>
                <a:lnTo>
                  <a:pt x="3960875" y="7619"/>
                </a:lnTo>
                <a:lnTo>
                  <a:pt x="3962399" y="10668"/>
                </a:lnTo>
                <a:lnTo>
                  <a:pt x="3968495" y="10668"/>
                </a:lnTo>
                <a:lnTo>
                  <a:pt x="3970019" y="7619"/>
                </a:lnTo>
                <a:lnTo>
                  <a:pt x="3970019" y="3048"/>
                </a:lnTo>
                <a:lnTo>
                  <a:pt x="3968495" y="0"/>
                </a:lnTo>
                <a:close/>
              </a:path>
              <a:path w="6085840" h="10795">
                <a:moveTo>
                  <a:pt x="3986783" y="0"/>
                </a:moveTo>
                <a:lnTo>
                  <a:pt x="3982211" y="0"/>
                </a:lnTo>
                <a:lnTo>
                  <a:pt x="3979163" y="3048"/>
                </a:lnTo>
                <a:lnTo>
                  <a:pt x="3979163" y="7619"/>
                </a:lnTo>
                <a:lnTo>
                  <a:pt x="3982211" y="10668"/>
                </a:lnTo>
                <a:lnTo>
                  <a:pt x="3986783" y="10668"/>
                </a:lnTo>
                <a:lnTo>
                  <a:pt x="3988307" y="7619"/>
                </a:lnTo>
                <a:lnTo>
                  <a:pt x="3988307" y="3048"/>
                </a:lnTo>
                <a:lnTo>
                  <a:pt x="3986783" y="0"/>
                </a:lnTo>
                <a:close/>
              </a:path>
              <a:path w="6085840" h="10795">
                <a:moveTo>
                  <a:pt x="4006595" y="0"/>
                </a:moveTo>
                <a:lnTo>
                  <a:pt x="4000499" y="0"/>
                </a:lnTo>
                <a:lnTo>
                  <a:pt x="3998975" y="3048"/>
                </a:lnTo>
                <a:lnTo>
                  <a:pt x="3998975" y="7619"/>
                </a:lnTo>
                <a:lnTo>
                  <a:pt x="4000499" y="10668"/>
                </a:lnTo>
                <a:lnTo>
                  <a:pt x="4006595" y="10668"/>
                </a:lnTo>
                <a:lnTo>
                  <a:pt x="4008119" y="7619"/>
                </a:lnTo>
                <a:lnTo>
                  <a:pt x="4008119" y="3048"/>
                </a:lnTo>
                <a:lnTo>
                  <a:pt x="4006595" y="0"/>
                </a:lnTo>
                <a:close/>
              </a:path>
              <a:path w="6085840" h="10795">
                <a:moveTo>
                  <a:pt x="4024883" y="0"/>
                </a:moveTo>
                <a:lnTo>
                  <a:pt x="4020311" y="0"/>
                </a:lnTo>
                <a:lnTo>
                  <a:pt x="4017263" y="3048"/>
                </a:lnTo>
                <a:lnTo>
                  <a:pt x="4017263" y="7619"/>
                </a:lnTo>
                <a:lnTo>
                  <a:pt x="4020311" y="10668"/>
                </a:lnTo>
                <a:lnTo>
                  <a:pt x="4024883" y="10668"/>
                </a:lnTo>
                <a:lnTo>
                  <a:pt x="4026407" y="7619"/>
                </a:lnTo>
                <a:lnTo>
                  <a:pt x="4026407" y="3048"/>
                </a:lnTo>
                <a:lnTo>
                  <a:pt x="4024883" y="0"/>
                </a:lnTo>
                <a:close/>
              </a:path>
              <a:path w="6085840" h="10795">
                <a:moveTo>
                  <a:pt x="4044695" y="0"/>
                </a:moveTo>
                <a:lnTo>
                  <a:pt x="4038599" y="0"/>
                </a:lnTo>
                <a:lnTo>
                  <a:pt x="4037075" y="3048"/>
                </a:lnTo>
                <a:lnTo>
                  <a:pt x="4037075" y="7619"/>
                </a:lnTo>
                <a:lnTo>
                  <a:pt x="4038599" y="10668"/>
                </a:lnTo>
                <a:lnTo>
                  <a:pt x="4044695" y="10668"/>
                </a:lnTo>
                <a:lnTo>
                  <a:pt x="4046219" y="7619"/>
                </a:lnTo>
                <a:lnTo>
                  <a:pt x="4046219" y="3048"/>
                </a:lnTo>
                <a:lnTo>
                  <a:pt x="4044695" y="0"/>
                </a:lnTo>
                <a:close/>
              </a:path>
              <a:path w="6085840" h="10795">
                <a:moveTo>
                  <a:pt x="4062983" y="0"/>
                </a:moveTo>
                <a:lnTo>
                  <a:pt x="4058411" y="0"/>
                </a:lnTo>
                <a:lnTo>
                  <a:pt x="4055363" y="3048"/>
                </a:lnTo>
                <a:lnTo>
                  <a:pt x="4055363" y="7619"/>
                </a:lnTo>
                <a:lnTo>
                  <a:pt x="4058411" y="10668"/>
                </a:lnTo>
                <a:lnTo>
                  <a:pt x="4062983" y="10668"/>
                </a:lnTo>
                <a:lnTo>
                  <a:pt x="4064507" y="7619"/>
                </a:lnTo>
                <a:lnTo>
                  <a:pt x="4064507" y="3048"/>
                </a:lnTo>
                <a:lnTo>
                  <a:pt x="4062983" y="0"/>
                </a:lnTo>
                <a:close/>
              </a:path>
              <a:path w="6085840" h="10795">
                <a:moveTo>
                  <a:pt x="4082795" y="0"/>
                </a:moveTo>
                <a:lnTo>
                  <a:pt x="4076699" y="0"/>
                </a:lnTo>
                <a:lnTo>
                  <a:pt x="4075175" y="3048"/>
                </a:lnTo>
                <a:lnTo>
                  <a:pt x="4075175" y="7619"/>
                </a:lnTo>
                <a:lnTo>
                  <a:pt x="4076699" y="10668"/>
                </a:lnTo>
                <a:lnTo>
                  <a:pt x="4082795" y="10668"/>
                </a:lnTo>
                <a:lnTo>
                  <a:pt x="4084319" y="7619"/>
                </a:lnTo>
                <a:lnTo>
                  <a:pt x="4084319" y="3048"/>
                </a:lnTo>
                <a:lnTo>
                  <a:pt x="4082795" y="0"/>
                </a:lnTo>
                <a:close/>
              </a:path>
              <a:path w="6085840" h="10795">
                <a:moveTo>
                  <a:pt x="4101083" y="0"/>
                </a:moveTo>
                <a:lnTo>
                  <a:pt x="4096511" y="0"/>
                </a:lnTo>
                <a:lnTo>
                  <a:pt x="4093463" y="3048"/>
                </a:lnTo>
                <a:lnTo>
                  <a:pt x="4093463" y="7619"/>
                </a:lnTo>
                <a:lnTo>
                  <a:pt x="4096511" y="10668"/>
                </a:lnTo>
                <a:lnTo>
                  <a:pt x="4101083" y="10668"/>
                </a:lnTo>
                <a:lnTo>
                  <a:pt x="4102607" y="7619"/>
                </a:lnTo>
                <a:lnTo>
                  <a:pt x="4102607" y="3048"/>
                </a:lnTo>
                <a:lnTo>
                  <a:pt x="4101083" y="0"/>
                </a:lnTo>
                <a:close/>
              </a:path>
              <a:path w="6085840" h="10795">
                <a:moveTo>
                  <a:pt x="4120895" y="0"/>
                </a:moveTo>
                <a:lnTo>
                  <a:pt x="4114799" y="0"/>
                </a:lnTo>
                <a:lnTo>
                  <a:pt x="4113275" y="3048"/>
                </a:lnTo>
                <a:lnTo>
                  <a:pt x="4113275" y="7619"/>
                </a:lnTo>
                <a:lnTo>
                  <a:pt x="4114799" y="10668"/>
                </a:lnTo>
                <a:lnTo>
                  <a:pt x="4120895" y="10668"/>
                </a:lnTo>
                <a:lnTo>
                  <a:pt x="4122419" y="7619"/>
                </a:lnTo>
                <a:lnTo>
                  <a:pt x="4122419" y="3048"/>
                </a:lnTo>
                <a:lnTo>
                  <a:pt x="4120895" y="0"/>
                </a:lnTo>
                <a:close/>
              </a:path>
              <a:path w="6085840" h="10795">
                <a:moveTo>
                  <a:pt x="4139183" y="0"/>
                </a:moveTo>
                <a:lnTo>
                  <a:pt x="4134611" y="0"/>
                </a:lnTo>
                <a:lnTo>
                  <a:pt x="4131563" y="3048"/>
                </a:lnTo>
                <a:lnTo>
                  <a:pt x="4131563" y="7619"/>
                </a:lnTo>
                <a:lnTo>
                  <a:pt x="4134611" y="10668"/>
                </a:lnTo>
                <a:lnTo>
                  <a:pt x="4139183" y="10668"/>
                </a:lnTo>
                <a:lnTo>
                  <a:pt x="4140707" y="7619"/>
                </a:lnTo>
                <a:lnTo>
                  <a:pt x="4140707" y="3048"/>
                </a:lnTo>
                <a:lnTo>
                  <a:pt x="4139183" y="0"/>
                </a:lnTo>
                <a:close/>
              </a:path>
              <a:path w="6085840" h="10795">
                <a:moveTo>
                  <a:pt x="4158995" y="0"/>
                </a:moveTo>
                <a:lnTo>
                  <a:pt x="4152899" y="0"/>
                </a:lnTo>
                <a:lnTo>
                  <a:pt x="4151375" y="3048"/>
                </a:lnTo>
                <a:lnTo>
                  <a:pt x="4151375" y="7619"/>
                </a:lnTo>
                <a:lnTo>
                  <a:pt x="4152899" y="10668"/>
                </a:lnTo>
                <a:lnTo>
                  <a:pt x="4158995" y="10668"/>
                </a:lnTo>
                <a:lnTo>
                  <a:pt x="4160519" y="7619"/>
                </a:lnTo>
                <a:lnTo>
                  <a:pt x="4160519" y="3048"/>
                </a:lnTo>
                <a:lnTo>
                  <a:pt x="4158995" y="0"/>
                </a:lnTo>
                <a:close/>
              </a:path>
              <a:path w="6085840" h="10795">
                <a:moveTo>
                  <a:pt x="4177283" y="0"/>
                </a:moveTo>
                <a:lnTo>
                  <a:pt x="4172711" y="0"/>
                </a:lnTo>
                <a:lnTo>
                  <a:pt x="4169663" y="3048"/>
                </a:lnTo>
                <a:lnTo>
                  <a:pt x="4169663" y="7619"/>
                </a:lnTo>
                <a:lnTo>
                  <a:pt x="4172711" y="10668"/>
                </a:lnTo>
                <a:lnTo>
                  <a:pt x="4177283" y="10668"/>
                </a:lnTo>
                <a:lnTo>
                  <a:pt x="4178807" y="7619"/>
                </a:lnTo>
                <a:lnTo>
                  <a:pt x="4178807" y="3048"/>
                </a:lnTo>
                <a:lnTo>
                  <a:pt x="4177283" y="0"/>
                </a:lnTo>
                <a:close/>
              </a:path>
              <a:path w="6085840" h="10795">
                <a:moveTo>
                  <a:pt x="4197095" y="0"/>
                </a:moveTo>
                <a:lnTo>
                  <a:pt x="4190999" y="0"/>
                </a:lnTo>
                <a:lnTo>
                  <a:pt x="4189475" y="3048"/>
                </a:lnTo>
                <a:lnTo>
                  <a:pt x="4189475" y="7619"/>
                </a:lnTo>
                <a:lnTo>
                  <a:pt x="4190999" y="10668"/>
                </a:lnTo>
                <a:lnTo>
                  <a:pt x="4197095" y="10668"/>
                </a:lnTo>
                <a:lnTo>
                  <a:pt x="4198619" y="7619"/>
                </a:lnTo>
                <a:lnTo>
                  <a:pt x="4198619" y="3048"/>
                </a:lnTo>
                <a:lnTo>
                  <a:pt x="4197095" y="0"/>
                </a:lnTo>
                <a:close/>
              </a:path>
              <a:path w="6085840" h="10795">
                <a:moveTo>
                  <a:pt x="4215383" y="0"/>
                </a:moveTo>
                <a:lnTo>
                  <a:pt x="4210811" y="0"/>
                </a:lnTo>
                <a:lnTo>
                  <a:pt x="4207763" y="3048"/>
                </a:lnTo>
                <a:lnTo>
                  <a:pt x="4207763" y="7619"/>
                </a:lnTo>
                <a:lnTo>
                  <a:pt x="4210811" y="10668"/>
                </a:lnTo>
                <a:lnTo>
                  <a:pt x="4215383" y="10668"/>
                </a:lnTo>
                <a:lnTo>
                  <a:pt x="4216907" y="7619"/>
                </a:lnTo>
                <a:lnTo>
                  <a:pt x="4216907" y="3048"/>
                </a:lnTo>
                <a:lnTo>
                  <a:pt x="4215383" y="0"/>
                </a:lnTo>
                <a:close/>
              </a:path>
              <a:path w="6085840" h="10795">
                <a:moveTo>
                  <a:pt x="4235195" y="0"/>
                </a:moveTo>
                <a:lnTo>
                  <a:pt x="4229099" y="0"/>
                </a:lnTo>
                <a:lnTo>
                  <a:pt x="4227575" y="3048"/>
                </a:lnTo>
                <a:lnTo>
                  <a:pt x="4227575" y="7619"/>
                </a:lnTo>
                <a:lnTo>
                  <a:pt x="4229099" y="10668"/>
                </a:lnTo>
                <a:lnTo>
                  <a:pt x="4235195" y="10668"/>
                </a:lnTo>
                <a:lnTo>
                  <a:pt x="4236719" y="7619"/>
                </a:lnTo>
                <a:lnTo>
                  <a:pt x="4236719" y="3048"/>
                </a:lnTo>
                <a:lnTo>
                  <a:pt x="4235195" y="0"/>
                </a:lnTo>
                <a:close/>
              </a:path>
              <a:path w="6085840" h="10795">
                <a:moveTo>
                  <a:pt x="4253483" y="0"/>
                </a:moveTo>
                <a:lnTo>
                  <a:pt x="4248911" y="0"/>
                </a:lnTo>
                <a:lnTo>
                  <a:pt x="4245863" y="3048"/>
                </a:lnTo>
                <a:lnTo>
                  <a:pt x="4245863" y="7619"/>
                </a:lnTo>
                <a:lnTo>
                  <a:pt x="4248911" y="10668"/>
                </a:lnTo>
                <a:lnTo>
                  <a:pt x="4253483" y="10668"/>
                </a:lnTo>
                <a:lnTo>
                  <a:pt x="4256531" y="7619"/>
                </a:lnTo>
                <a:lnTo>
                  <a:pt x="4256531" y="3048"/>
                </a:lnTo>
                <a:lnTo>
                  <a:pt x="4253483" y="0"/>
                </a:lnTo>
                <a:close/>
              </a:path>
              <a:path w="6085840" h="10795">
                <a:moveTo>
                  <a:pt x="4273295" y="0"/>
                </a:moveTo>
                <a:lnTo>
                  <a:pt x="4267199" y="0"/>
                </a:lnTo>
                <a:lnTo>
                  <a:pt x="4265675" y="3048"/>
                </a:lnTo>
                <a:lnTo>
                  <a:pt x="4265675" y="7619"/>
                </a:lnTo>
                <a:lnTo>
                  <a:pt x="4267199" y="10668"/>
                </a:lnTo>
                <a:lnTo>
                  <a:pt x="4273295" y="10668"/>
                </a:lnTo>
                <a:lnTo>
                  <a:pt x="4274819" y="7619"/>
                </a:lnTo>
                <a:lnTo>
                  <a:pt x="4274819" y="3048"/>
                </a:lnTo>
                <a:lnTo>
                  <a:pt x="4273295" y="0"/>
                </a:lnTo>
                <a:close/>
              </a:path>
              <a:path w="6085840" h="10795">
                <a:moveTo>
                  <a:pt x="4291583" y="0"/>
                </a:moveTo>
                <a:lnTo>
                  <a:pt x="4287011" y="0"/>
                </a:lnTo>
                <a:lnTo>
                  <a:pt x="4283963" y="3048"/>
                </a:lnTo>
                <a:lnTo>
                  <a:pt x="4283963" y="7619"/>
                </a:lnTo>
                <a:lnTo>
                  <a:pt x="4287011" y="10668"/>
                </a:lnTo>
                <a:lnTo>
                  <a:pt x="4291583" y="10668"/>
                </a:lnTo>
                <a:lnTo>
                  <a:pt x="4294631" y="7619"/>
                </a:lnTo>
                <a:lnTo>
                  <a:pt x="4294631" y="3048"/>
                </a:lnTo>
                <a:lnTo>
                  <a:pt x="4291583" y="0"/>
                </a:lnTo>
                <a:close/>
              </a:path>
              <a:path w="6085840" h="10795">
                <a:moveTo>
                  <a:pt x="4311395" y="0"/>
                </a:moveTo>
                <a:lnTo>
                  <a:pt x="4305299" y="0"/>
                </a:lnTo>
                <a:lnTo>
                  <a:pt x="4303775" y="3048"/>
                </a:lnTo>
                <a:lnTo>
                  <a:pt x="4303775" y="7619"/>
                </a:lnTo>
                <a:lnTo>
                  <a:pt x="4305299" y="10668"/>
                </a:lnTo>
                <a:lnTo>
                  <a:pt x="4311395" y="10668"/>
                </a:lnTo>
                <a:lnTo>
                  <a:pt x="4312919" y="7619"/>
                </a:lnTo>
                <a:lnTo>
                  <a:pt x="4312919" y="3048"/>
                </a:lnTo>
                <a:lnTo>
                  <a:pt x="4311395" y="0"/>
                </a:lnTo>
                <a:close/>
              </a:path>
              <a:path w="6085840" h="10795">
                <a:moveTo>
                  <a:pt x="4329683" y="0"/>
                </a:moveTo>
                <a:lnTo>
                  <a:pt x="4325111" y="0"/>
                </a:lnTo>
                <a:lnTo>
                  <a:pt x="4322063" y="3048"/>
                </a:lnTo>
                <a:lnTo>
                  <a:pt x="4322063" y="7619"/>
                </a:lnTo>
                <a:lnTo>
                  <a:pt x="4325111" y="10668"/>
                </a:lnTo>
                <a:lnTo>
                  <a:pt x="4329683" y="10668"/>
                </a:lnTo>
                <a:lnTo>
                  <a:pt x="4332731" y="7619"/>
                </a:lnTo>
                <a:lnTo>
                  <a:pt x="4332731" y="3048"/>
                </a:lnTo>
                <a:lnTo>
                  <a:pt x="4329683" y="0"/>
                </a:lnTo>
                <a:close/>
              </a:path>
              <a:path w="6085840" h="10795">
                <a:moveTo>
                  <a:pt x="4349495" y="0"/>
                </a:moveTo>
                <a:lnTo>
                  <a:pt x="4343399" y="0"/>
                </a:lnTo>
                <a:lnTo>
                  <a:pt x="4341875" y="3048"/>
                </a:lnTo>
                <a:lnTo>
                  <a:pt x="4341875" y="7619"/>
                </a:lnTo>
                <a:lnTo>
                  <a:pt x="4343399" y="10668"/>
                </a:lnTo>
                <a:lnTo>
                  <a:pt x="4349495" y="10668"/>
                </a:lnTo>
                <a:lnTo>
                  <a:pt x="4351019" y="7619"/>
                </a:lnTo>
                <a:lnTo>
                  <a:pt x="4351019" y="3048"/>
                </a:lnTo>
                <a:lnTo>
                  <a:pt x="4349495" y="0"/>
                </a:lnTo>
                <a:close/>
              </a:path>
              <a:path w="6085840" h="10795">
                <a:moveTo>
                  <a:pt x="4367783" y="0"/>
                </a:moveTo>
                <a:lnTo>
                  <a:pt x="4363211" y="0"/>
                </a:lnTo>
                <a:lnTo>
                  <a:pt x="4360163" y="3048"/>
                </a:lnTo>
                <a:lnTo>
                  <a:pt x="4360163" y="7619"/>
                </a:lnTo>
                <a:lnTo>
                  <a:pt x="4363211" y="10668"/>
                </a:lnTo>
                <a:lnTo>
                  <a:pt x="4367783" y="10668"/>
                </a:lnTo>
                <a:lnTo>
                  <a:pt x="4370831" y="7619"/>
                </a:lnTo>
                <a:lnTo>
                  <a:pt x="4370831" y="3048"/>
                </a:lnTo>
                <a:lnTo>
                  <a:pt x="4367783" y="0"/>
                </a:lnTo>
                <a:close/>
              </a:path>
              <a:path w="6085840" h="10795">
                <a:moveTo>
                  <a:pt x="4387595" y="0"/>
                </a:moveTo>
                <a:lnTo>
                  <a:pt x="4381499" y="0"/>
                </a:lnTo>
                <a:lnTo>
                  <a:pt x="4379975" y="3048"/>
                </a:lnTo>
                <a:lnTo>
                  <a:pt x="4379975" y="7619"/>
                </a:lnTo>
                <a:lnTo>
                  <a:pt x="4381499" y="10668"/>
                </a:lnTo>
                <a:lnTo>
                  <a:pt x="4387595" y="10668"/>
                </a:lnTo>
                <a:lnTo>
                  <a:pt x="4389119" y="7619"/>
                </a:lnTo>
                <a:lnTo>
                  <a:pt x="4389119" y="3048"/>
                </a:lnTo>
                <a:lnTo>
                  <a:pt x="4387595" y="0"/>
                </a:lnTo>
                <a:close/>
              </a:path>
              <a:path w="6085840" h="10795">
                <a:moveTo>
                  <a:pt x="4405883" y="0"/>
                </a:moveTo>
                <a:lnTo>
                  <a:pt x="4401311" y="0"/>
                </a:lnTo>
                <a:lnTo>
                  <a:pt x="4398263" y="3048"/>
                </a:lnTo>
                <a:lnTo>
                  <a:pt x="4398263" y="7619"/>
                </a:lnTo>
                <a:lnTo>
                  <a:pt x="4401311" y="10668"/>
                </a:lnTo>
                <a:lnTo>
                  <a:pt x="4405883" y="10668"/>
                </a:lnTo>
                <a:lnTo>
                  <a:pt x="4408931" y="7619"/>
                </a:lnTo>
                <a:lnTo>
                  <a:pt x="4408931" y="3048"/>
                </a:lnTo>
                <a:lnTo>
                  <a:pt x="4405883" y="0"/>
                </a:lnTo>
                <a:close/>
              </a:path>
              <a:path w="6085840" h="10795">
                <a:moveTo>
                  <a:pt x="4425695" y="0"/>
                </a:moveTo>
                <a:lnTo>
                  <a:pt x="4419599" y="0"/>
                </a:lnTo>
                <a:lnTo>
                  <a:pt x="4418075" y="3048"/>
                </a:lnTo>
                <a:lnTo>
                  <a:pt x="4418075" y="7619"/>
                </a:lnTo>
                <a:lnTo>
                  <a:pt x="4419599" y="10668"/>
                </a:lnTo>
                <a:lnTo>
                  <a:pt x="4425695" y="10668"/>
                </a:lnTo>
                <a:lnTo>
                  <a:pt x="4427219" y="7619"/>
                </a:lnTo>
                <a:lnTo>
                  <a:pt x="4427219" y="3048"/>
                </a:lnTo>
                <a:lnTo>
                  <a:pt x="4425695" y="0"/>
                </a:lnTo>
                <a:close/>
              </a:path>
              <a:path w="6085840" h="10795">
                <a:moveTo>
                  <a:pt x="4443983" y="0"/>
                </a:moveTo>
                <a:lnTo>
                  <a:pt x="4439411" y="0"/>
                </a:lnTo>
                <a:lnTo>
                  <a:pt x="4436363" y="3048"/>
                </a:lnTo>
                <a:lnTo>
                  <a:pt x="4436363" y="7619"/>
                </a:lnTo>
                <a:lnTo>
                  <a:pt x="4439411" y="10668"/>
                </a:lnTo>
                <a:lnTo>
                  <a:pt x="4443983" y="10668"/>
                </a:lnTo>
                <a:lnTo>
                  <a:pt x="4447031" y="7619"/>
                </a:lnTo>
                <a:lnTo>
                  <a:pt x="4447031" y="3048"/>
                </a:lnTo>
                <a:lnTo>
                  <a:pt x="4443983" y="0"/>
                </a:lnTo>
                <a:close/>
              </a:path>
              <a:path w="6085840" h="10795">
                <a:moveTo>
                  <a:pt x="4463795" y="0"/>
                </a:moveTo>
                <a:lnTo>
                  <a:pt x="4457699" y="0"/>
                </a:lnTo>
                <a:lnTo>
                  <a:pt x="4456175" y="3048"/>
                </a:lnTo>
                <a:lnTo>
                  <a:pt x="4456175" y="7619"/>
                </a:lnTo>
                <a:lnTo>
                  <a:pt x="4457699" y="10668"/>
                </a:lnTo>
                <a:lnTo>
                  <a:pt x="4463795" y="10668"/>
                </a:lnTo>
                <a:lnTo>
                  <a:pt x="4465319" y="7619"/>
                </a:lnTo>
                <a:lnTo>
                  <a:pt x="4465319" y="3048"/>
                </a:lnTo>
                <a:lnTo>
                  <a:pt x="4463795" y="0"/>
                </a:lnTo>
                <a:close/>
              </a:path>
              <a:path w="6085840" h="10795">
                <a:moveTo>
                  <a:pt x="4482083" y="0"/>
                </a:moveTo>
                <a:lnTo>
                  <a:pt x="4477511" y="0"/>
                </a:lnTo>
                <a:lnTo>
                  <a:pt x="4474463" y="3048"/>
                </a:lnTo>
                <a:lnTo>
                  <a:pt x="4474463" y="7619"/>
                </a:lnTo>
                <a:lnTo>
                  <a:pt x="4477511" y="10668"/>
                </a:lnTo>
                <a:lnTo>
                  <a:pt x="4482083" y="10668"/>
                </a:lnTo>
                <a:lnTo>
                  <a:pt x="4485131" y="7619"/>
                </a:lnTo>
                <a:lnTo>
                  <a:pt x="4485131" y="3048"/>
                </a:lnTo>
                <a:lnTo>
                  <a:pt x="4482083" y="0"/>
                </a:lnTo>
                <a:close/>
              </a:path>
              <a:path w="6085840" h="10795">
                <a:moveTo>
                  <a:pt x="4501895" y="0"/>
                </a:moveTo>
                <a:lnTo>
                  <a:pt x="4495799" y="0"/>
                </a:lnTo>
                <a:lnTo>
                  <a:pt x="4494275" y="3048"/>
                </a:lnTo>
                <a:lnTo>
                  <a:pt x="4494275" y="7619"/>
                </a:lnTo>
                <a:lnTo>
                  <a:pt x="4495799" y="10668"/>
                </a:lnTo>
                <a:lnTo>
                  <a:pt x="4501895" y="10668"/>
                </a:lnTo>
                <a:lnTo>
                  <a:pt x="4503419" y="7619"/>
                </a:lnTo>
                <a:lnTo>
                  <a:pt x="4503419" y="3048"/>
                </a:lnTo>
                <a:lnTo>
                  <a:pt x="4501895" y="0"/>
                </a:lnTo>
                <a:close/>
              </a:path>
              <a:path w="6085840" h="10795">
                <a:moveTo>
                  <a:pt x="4520183" y="0"/>
                </a:moveTo>
                <a:lnTo>
                  <a:pt x="4515611" y="0"/>
                </a:lnTo>
                <a:lnTo>
                  <a:pt x="4512563" y="3048"/>
                </a:lnTo>
                <a:lnTo>
                  <a:pt x="4512563" y="7619"/>
                </a:lnTo>
                <a:lnTo>
                  <a:pt x="4515611" y="10668"/>
                </a:lnTo>
                <a:lnTo>
                  <a:pt x="4520183" y="10668"/>
                </a:lnTo>
                <a:lnTo>
                  <a:pt x="4523231" y="7619"/>
                </a:lnTo>
                <a:lnTo>
                  <a:pt x="4523231" y="3048"/>
                </a:lnTo>
                <a:lnTo>
                  <a:pt x="4520183" y="0"/>
                </a:lnTo>
                <a:close/>
              </a:path>
              <a:path w="6085840" h="10795">
                <a:moveTo>
                  <a:pt x="4539995" y="0"/>
                </a:moveTo>
                <a:lnTo>
                  <a:pt x="4533899" y="0"/>
                </a:lnTo>
                <a:lnTo>
                  <a:pt x="4532375" y="3048"/>
                </a:lnTo>
                <a:lnTo>
                  <a:pt x="4532375" y="7619"/>
                </a:lnTo>
                <a:lnTo>
                  <a:pt x="4533899" y="10668"/>
                </a:lnTo>
                <a:lnTo>
                  <a:pt x="4539995" y="10668"/>
                </a:lnTo>
                <a:lnTo>
                  <a:pt x="4541519" y="7619"/>
                </a:lnTo>
                <a:lnTo>
                  <a:pt x="4541519" y="3048"/>
                </a:lnTo>
                <a:lnTo>
                  <a:pt x="4539995" y="0"/>
                </a:lnTo>
                <a:close/>
              </a:path>
              <a:path w="6085840" h="10795">
                <a:moveTo>
                  <a:pt x="4558283" y="0"/>
                </a:moveTo>
                <a:lnTo>
                  <a:pt x="4553711" y="0"/>
                </a:lnTo>
                <a:lnTo>
                  <a:pt x="4550663" y="3048"/>
                </a:lnTo>
                <a:lnTo>
                  <a:pt x="4550663" y="7619"/>
                </a:lnTo>
                <a:lnTo>
                  <a:pt x="4553711" y="10668"/>
                </a:lnTo>
                <a:lnTo>
                  <a:pt x="4558283" y="10668"/>
                </a:lnTo>
                <a:lnTo>
                  <a:pt x="4561331" y="7619"/>
                </a:lnTo>
                <a:lnTo>
                  <a:pt x="4561331" y="3048"/>
                </a:lnTo>
                <a:lnTo>
                  <a:pt x="4558283" y="0"/>
                </a:lnTo>
                <a:close/>
              </a:path>
              <a:path w="6085840" h="10795">
                <a:moveTo>
                  <a:pt x="4578095" y="0"/>
                </a:moveTo>
                <a:lnTo>
                  <a:pt x="4571999" y="0"/>
                </a:lnTo>
                <a:lnTo>
                  <a:pt x="4570475" y="3048"/>
                </a:lnTo>
                <a:lnTo>
                  <a:pt x="4570475" y="7619"/>
                </a:lnTo>
                <a:lnTo>
                  <a:pt x="4571999" y="10668"/>
                </a:lnTo>
                <a:lnTo>
                  <a:pt x="4578095" y="10668"/>
                </a:lnTo>
                <a:lnTo>
                  <a:pt x="4579619" y="7619"/>
                </a:lnTo>
                <a:lnTo>
                  <a:pt x="4579619" y="3048"/>
                </a:lnTo>
                <a:lnTo>
                  <a:pt x="4578095" y="0"/>
                </a:lnTo>
                <a:close/>
              </a:path>
              <a:path w="6085840" h="10795">
                <a:moveTo>
                  <a:pt x="4596383" y="0"/>
                </a:moveTo>
                <a:lnTo>
                  <a:pt x="4591811" y="0"/>
                </a:lnTo>
                <a:lnTo>
                  <a:pt x="4588763" y="3048"/>
                </a:lnTo>
                <a:lnTo>
                  <a:pt x="4588763" y="7619"/>
                </a:lnTo>
                <a:lnTo>
                  <a:pt x="4591811" y="10668"/>
                </a:lnTo>
                <a:lnTo>
                  <a:pt x="4596383" y="10668"/>
                </a:lnTo>
                <a:lnTo>
                  <a:pt x="4599431" y="7619"/>
                </a:lnTo>
                <a:lnTo>
                  <a:pt x="4599431" y="3048"/>
                </a:lnTo>
                <a:lnTo>
                  <a:pt x="4596383" y="0"/>
                </a:lnTo>
                <a:close/>
              </a:path>
              <a:path w="6085840" h="10795">
                <a:moveTo>
                  <a:pt x="4616195" y="0"/>
                </a:moveTo>
                <a:lnTo>
                  <a:pt x="4610099" y="0"/>
                </a:lnTo>
                <a:lnTo>
                  <a:pt x="4608575" y="3048"/>
                </a:lnTo>
                <a:lnTo>
                  <a:pt x="4608575" y="7619"/>
                </a:lnTo>
                <a:lnTo>
                  <a:pt x="4610099" y="10668"/>
                </a:lnTo>
                <a:lnTo>
                  <a:pt x="4616195" y="10668"/>
                </a:lnTo>
                <a:lnTo>
                  <a:pt x="4617719" y="7619"/>
                </a:lnTo>
                <a:lnTo>
                  <a:pt x="4617719" y="3048"/>
                </a:lnTo>
                <a:lnTo>
                  <a:pt x="4616195" y="0"/>
                </a:lnTo>
                <a:close/>
              </a:path>
              <a:path w="6085840" h="10795">
                <a:moveTo>
                  <a:pt x="4634483" y="0"/>
                </a:moveTo>
                <a:lnTo>
                  <a:pt x="4629911" y="0"/>
                </a:lnTo>
                <a:lnTo>
                  <a:pt x="4626863" y="3048"/>
                </a:lnTo>
                <a:lnTo>
                  <a:pt x="4626863" y="7619"/>
                </a:lnTo>
                <a:lnTo>
                  <a:pt x="4629911" y="10668"/>
                </a:lnTo>
                <a:lnTo>
                  <a:pt x="4634483" y="10668"/>
                </a:lnTo>
                <a:lnTo>
                  <a:pt x="4637531" y="7619"/>
                </a:lnTo>
                <a:lnTo>
                  <a:pt x="4637531" y="3048"/>
                </a:lnTo>
                <a:lnTo>
                  <a:pt x="4634483" y="0"/>
                </a:lnTo>
                <a:close/>
              </a:path>
              <a:path w="6085840" h="10795">
                <a:moveTo>
                  <a:pt x="4654295" y="0"/>
                </a:moveTo>
                <a:lnTo>
                  <a:pt x="4648199" y="0"/>
                </a:lnTo>
                <a:lnTo>
                  <a:pt x="4646675" y="3048"/>
                </a:lnTo>
                <a:lnTo>
                  <a:pt x="4646675" y="7619"/>
                </a:lnTo>
                <a:lnTo>
                  <a:pt x="4648199" y="10668"/>
                </a:lnTo>
                <a:lnTo>
                  <a:pt x="4654295" y="10668"/>
                </a:lnTo>
                <a:lnTo>
                  <a:pt x="4655819" y="7619"/>
                </a:lnTo>
                <a:lnTo>
                  <a:pt x="4655819" y="3048"/>
                </a:lnTo>
                <a:lnTo>
                  <a:pt x="4654295" y="0"/>
                </a:lnTo>
                <a:close/>
              </a:path>
              <a:path w="6085840" h="10795">
                <a:moveTo>
                  <a:pt x="4672583" y="0"/>
                </a:moveTo>
                <a:lnTo>
                  <a:pt x="4668011" y="0"/>
                </a:lnTo>
                <a:lnTo>
                  <a:pt x="4664963" y="3048"/>
                </a:lnTo>
                <a:lnTo>
                  <a:pt x="4664963" y="7619"/>
                </a:lnTo>
                <a:lnTo>
                  <a:pt x="4668011" y="10668"/>
                </a:lnTo>
                <a:lnTo>
                  <a:pt x="4672583" y="10668"/>
                </a:lnTo>
                <a:lnTo>
                  <a:pt x="4675631" y="7619"/>
                </a:lnTo>
                <a:lnTo>
                  <a:pt x="4675631" y="3048"/>
                </a:lnTo>
                <a:lnTo>
                  <a:pt x="4672583" y="0"/>
                </a:lnTo>
                <a:close/>
              </a:path>
              <a:path w="6085840" h="10795">
                <a:moveTo>
                  <a:pt x="4692395" y="0"/>
                </a:moveTo>
                <a:lnTo>
                  <a:pt x="4686299" y="0"/>
                </a:lnTo>
                <a:lnTo>
                  <a:pt x="4684775" y="3048"/>
                </a:lnTo>
                <a:lnTo>
                  <a:pt x="4684775" y="7619"/>
                </a:lnTo>
                <a:lnTo>
                  <a:pt x="4686299" y="10668"/>
                </a:lnTo>
                <a:lnTo>
                  <a:pt x="4692395" y="10668"/>
                </a:lnTo>
                <a:lnTo>
                  <a:pt x="4693919" y="7619"/>
                </a:lnTo>
                <a:lnTo>
                  <a:pt x="4693919" y="3048"/>
                </a:lnTo>
                <a:lnTo>
                  <a:pt x="4692395" y="0"/>
                </a:lnTo>
                <a:close/>
              </a:path>
              <a:path w="6085840" h="10795">
                <a:moveTo>
                  <a:pt x="4710683" y="0"/>
                </a:moveTo>
                <a:lnTo>
                  <a:pt x="4706111" y="0"/>
                </a:lnTo>
                <a:lnTo>
                  <a:pt x="4703063" y="3048"/>
                </a:lnTo>
                <a:lnTo>
                  <a:pt x="4703063" y="7619"/>
                </a:lnTo>
                <a:lnTo>
                  <a:pt x="4706111" y="10668"/>
                </a:lnTo>
                <a:lnTo>
                  <a:pt x="4710683" y="10668"/>
                </a:lnTo>
                <a:lnTo>
                  <a:pt x="4713731" y="7619"/>
                </a:lnTo>
                <a:lnTo>
                  <a:pt x="4713731" y="3048"/>
                </a:lnTo>
                <a:lnTo>
                  <a:pt x="4710683" y="0"/>
                </a:lnTo>
                <a:close/>
              </a:path>
              <a:path w="6085840" h="10795">
                <a:moveTo>
                  <a:pt x="4730495" y="0"/>
                </a:moveTo>
                <a:lnTo>
                  <a:pt x="4724399" y="0"/>
                </a:lnTo>
                <a:lnTo>
                  <a:pt x="4722875" y="3048"/>
                </a:lnTo>
                <a:lnTo>
                  <a:pt x="4722875" y="7619"/>
                </a:lnTo>
                <a:lnTo>
                  <a:pt x="4724399" y="10668"/>
                </a:lnTo>
                <a:lnTo>
                  <a:pt x="4730495" y="10668"/>
                </a:lnTo>
                <a:lnTo>
                  <a:pt x="4732019" y="7619"/>
                </a:lnTo>
                <a:lnTo>
                  <a:pt x="4732019" y="3048"/>
                </a:lnTo>
                <a:lnTo>
                  <a:pt x="4730495" y="0"/>
                </a:lnTo>
                <a:close/>
              </a:path>
              <a:path w="6085840" h="10795">
                <a:moveTo>
                  <a:pt x="4748783" y="0"/>
                </a:moveTo>
                <a:lnTo>
                  <a:pt x="4744211" y="0"/>
                </a:lnTo>
                <a:lnTo>
                  <a:pt x="4741163" y="3048"/>
                </a:lnTo>
                <a:lnTo>
                  <a:pt x="4741163" y="7619"/>
                </a:lnTo>
                <a:lnTo>
                  <a:pt x="4744211" y="10668"/>
                </a:lnTo>
                <a:lnTo>
                  <a:pt x="4748783" y="10668"/>
                </a:lnTo>
                <a:lnTo>
                  <a:pt x="4751831" y="7619"/>
                </a:lnTo>
                <a:lnTo>
                  <a:pt x="4751831" y="3048"/>
                </a:lnTo>
                <a:lnTo>
                  <a:pt x="4748783" y="0"/>
                </a:lnTo>
                <a:close/>
              </a:path>
              <a:path w="6085840" h="10795">
                <a:moveTo>
                  <a:pt x="4768595" y="0"/>
                </a:moveTo>
                <a:lnTo>
                  <a:pt x="4762499" y="0"/>
                </a:lnTo>
                <a:lnTo>
                  <a:pt x="4760975" y="3048"/>
                </a:lnTo>
                <a:lnTo>
                  <a:pt x="4760975" y="7619"/>
                </a:lnTo>
                <a:lnTo>
                  <a:pt x="4762499" y="10668"/>
                </a:lnTo>
                <a:lnTo>
                  <a:pt x="4768595" y="10668"/>
                </a:lnTo>
                <a:lnTo>
                  <a:pt x="4770119" y="7619"/>
                </a:lnTo>
                <a:lnTo>
                  <a:pt x="4770119" y="3048"/>
                </a:lnTo>
                <a:lnTo>
                  <a:pt x="4768595" y="0"/>
                </a:lnTo>
                <a:close/>
              </a:path>
              <a:path w="6085840" h="10795">
                <a:moveTo>
                  <a:pt x="4786883" y="0"/>
                </a:moveTo>
                <a:lnTo>
                  <a:pt x="4782311" y="0"/>
                </a:lnTo>
                <a:lnTo>
                  <a:pt x="4779263" y="3048"/>
                </a:lnTo>
                <a:lnTo>
                  <a:pt x="4779263" y="7619"/>
                </a:lnTo>
                <a:lnTo>
                  <a:pt x="4782311" y="10668"/>
                </a:lnTo>
                <a:lnTo>
                  <a:pt x="4786883" y="10668"/>
                </a:lnTo>
                <a:lnTo>
                  <a:pt x="4789931" y="7619"/>
                </a:lnTo>
                <a:lnTo>
                  <a:pt x="4789931" y="3048"/>
                </a:lnTo>
                <a:lnTo>
                  <a:pt x="4786883" y="0"/>
                </a:lnTo>
                <a:close/>
              </a:path>
              <a:path w="6085840" h="10795">
                <a:moveTo>
                  <a:pt x="4806695" y="0"/>
                </a:moveTo>
                <a:lnTo>
                  <a:pt x="4800599" y="0"/>
                </a:lnTo>
                <a:lnTo>
                  <a:pt x="4799075" y="3048"/>
                </a:lnTo>
                <a:lnTo>
                  <a:pt x="4799075" y="7619"/>
                </a:lnTo>
                <a:lnTo>
                  <a:pt x="4800599" y="10668"/>
                </a:lnTo>
                <a:lnTo>
                  <a:pt x="4806695" y="10668"/>
                </a:lnTo>
                <a:lnTo>
                  <a:pt x="4808219" y="7619"/>
                </a:lnTo>
                <a:lnTo>
                  <a:pt x="4808219" y="3048"/>
                </a:lnTo>
                <a:lnTo>
                  <a:pt x="4806695" y="0"/>
                </a:lnTo>
                <a:close/>
              </a:path>
              <a:path w="6085840" h="10795">
                <a:moveTo>
                  <a:pt x="4824983" y="0"/>
                </a:moveTo>
                <a:lnTo>
                  <a:pt x="4820411" y="0"/>
                </a:lnTo>
                <a:lnTo>
                  <a:pt x="4817363" y="3048"/>
                </a:lnTo>
                <a:lnTo>
                  <a:pt x="4817363" y="7619"/>
                </a:lnTo>
                <a:lnTo>
                  <a:pt x="4820411" y="10668"/>
                </a:lnTo>
                <a:lnTo>
                  <a:pt x="4824983" y="10668"/>
                </a:lnTo>
                <a:lnTo>
                  <a:pt x="4828031" y="7619"/>
                </a:lnTo>
                <a:lnTo>
                  <a:pt x="4828031" y="3048"/>
                </a:lnTo>
                <a:lnTo>
                  <a:pt x="4824983" y="0"/>
                </a:lnTo>
                <a:close/>
              </a:path>
              <a:path w="6085840" h="10795">
                <a:moveTo>
                  <a:pt x="4844795" y="0"/>
                </a:moveTo>
                <a:lnTo>
                  <a:pt x="4838699" y="0"/>
                </a:lnTo>
                <a:lnTo>
                  <a:pt x="4837175" y="3048"/>
                </a:lnTo>
                <a:lnTo>
                  <a:pt x="4837175" y="7619"/>
                </a:lnTo>
                <a:lnTo>
                  <a:pt x="4838699" y="10668"/>
                </a:lnTo>
                <a:lnTo>
                  <a:pt x="4844795" y="10668"/>
                </a:lnTo>
                <a:lnTo>
                  <a:pt x="4846319" y="7619"/>
                </a:lnTo>
                <a:lnTo>
                  <a:pt x="4846319" y="3048"/>
                </a:lnTo>
                <a:lnTo>
                  <a:pt x="4844795" y="0"/>
                </a:lnTo>
                <a:close/>
              </a:path>
              <a:path w="6085840" h="10795">
                <a:moveTo>
                  <a:pt x="4863083" y="0"/>
                </a:moveTo>
                <a:lnTo>
                  <a:pt x="4858511" y="0"/>
                </a:lnTo>
                <a:lnTo>
                  <a:pt x="4855463" y="3048"/>
                </a:lnTo>
                <a:lnTo>
                  <a:pt x="4855463" y="7619"/>
                </a:lnTo>
                <a:lnTo>
                  <a:pt x="4858511" y="10668"/>
                </a:lnTo>
                <a:lnTo>
                  <a:pt x="4863083" y="10668"/>
                </a:lnTo>
                <a:lnTo>
                  <a:pt x="4866131" y="7619"/>
                </a:lnTo>
                <a:lnTo>
                  <a:pt x="4866131" y="3048"/>
                </a:lnTo>
                <a:lnTo>
                  <a:pt x="4863083" y="0"/>
                </a:lnTo>
                <a:close/>
              </a:path>
              <a:path w="6085840" h="10795">
                <a:moveTo>
                  <a:pt x="4882895" y="0"/>
                </a:moveTo>
                <a:lnTo>
                  <a:pt x="4876799" y="0"/>
                </a:lnTo>
                <a:lnTo>
                  <a:pt x="4875275" y="3048"/>
                </a:lnTo>
                <a:lnTo>
                  <a:pt x="4875275" y="7619"/>
                </a:lnTo>
                <a:lnTo>
                  <a:pt x="4876799" y="10668"/>
                </a:lnTo>
                <a:lnTo>
                  <a:pt x="4882895" y="10668"/>
                </a:lnTo>
                <a:lnTo>
                  <a:pt x="4884419" y="7619"/>
                </a:lnTo>
                <a:lnTo>
                  <a:pt x="4884419" y="3048"/>
                </a:lnTo>
                <a:lnTo>
                  <a:pt x="4882895" y="0"/>
                </a:lnTo>
                <a:close/>
              </a:path>
              <a:path w="6085840" h="10795">
                <a:moveTo>
                  <a:pt x="4901183" y="0"/>
                </a:moveTo>
                <a:lnTo>
                  <a:pt x="4896611" y="0"/>
                </a:lnTo>
                <a:lnTo>
                  <a:pt x="4893563" y="3048"/>
                </a:lnTo>
                <a:lnTo>
                  <a:pt x="4893563" y="7619"/>
                </a:lnTo>
                <a:lnTo>
                  <a:pt x="4896611" y="10668"/>
                </a:lnTo>
                <a:lnTo>
                  <a:pt x="4901183" y="10668"/>
                </a:lnTo>
                <a:lnTo>
                  <a:pt x="4904231" y="7619"/>
                </a:lnTo>
                <a:lnTo>
                  <a:pt x="4904231" y="3048"/>
                </a:lnTo>
                <a:lnTo>
                  <a:pt x="4901183" y="0"/>
                </a:lnTo>
                <a:close/>
              </a:path>
              <a:path w="6085840" h="10795">
                <a:moveTo>
                  <a:pt x="4920995" y="0"/>
                </a:moveTo>
                <a:lnTo>
                  <a:pt x="4914899" y="0"/>
                </a:lnTo>
                <a:lnTo>
                  <a:pt x="4913375" y="3048"/>
                </a:lnTo>
                <a:lnTo>
                  <a:pt x="4913375" y="7619"/>
                </a:lnTo>
                <a:lnTo>
                  <a:pt x="4914899" y="10668"/>
                </a:lnTo>
                <a:lnTo>
                  <a:pt x="4920995" y="10668"/>
                </a:lnTo>
                <a:lnTo>
                  <a:pt x="4922519" y="7619"/>
                </a:lnTo>
                <a:lnTo>
                  <a:pt x="4922519" y="3048"/>
                </a:lnTo>
                <a:lnTo>
                  <a:pt x="4920995" y="0"/>
                </a:lnTo>
                <a:close/>
              </a:path>
              <a:path w="6085840" h="10795">
                <a:moveTo>
                  <a:pt x="4939283" y="0"/>
                </a:moveTo>
                <a:lnTo>
                  <a:pt x="4934711" y="0"/>
                </a:lnTo>
                <a:lnTo>
                  <a:pt x="4931663" y="3048"/>
                </a:lnTo>
                <a:lnTo>
                  <a:pt x="4931663" y="7619"/>
                </a:lnTo>
                <a:lnTo>
                  <a:pt x="4934711" y="10668"/>
                </a:lnTo>
                <a:lnTo>
                  <a:pt x="4939283" y="10668"/>
                </a:lnTo>
                <a:lnTo>
                  <a:pt x="4942331" y="7619"/>
                </a:lnTo>
                <a:lnTo>
                  <a:pt x="4942331" y="3048"/>
                </a:lnTo>
                <a:lnTo>
                  <a:pt x="4939283" y="0"/>
                </a:lnTo>
                <a:close/>
              </a:path>
              <a:path w="6085840" h="10795">
                <a:moveTo>
                  <a:pt x="4959095" y="0"/>
                </a:moveTo>
                <a:lnTo>
                  <a:pt x="4952999" y="0"/>
                </a:lnTo>
                <a:lnTo>
                  <a:pt x="4951475" y="3048"/>
                </a:lnTo>
                <a:lnTo>
                  <a:pt x="4951475" y="7619"/>
                </a:lnTo>
                <a:lnTo>
                  <a:pt x="4952999" y="10668"/>
                </a:lnTo>
                <a:lnTo>
                  <a:pt x="4959095" y="10668"/>
                </a:lnTo>
                <a:lnTo>
                  <a:pt x="4960619" y="7619"/>
                </a:lnTo>
                <a:lnTo>
                  <a:pt x="4960619" y="3048"/>
                </a:lnTo>
                <a:lnTo>
                  <a:pt x="4959095" y="0"/>
                </a:lnTo>
                <a:close/>
              </a:path>
              <a:path w="6085840" h="10795">
                <a:moveTo>
                  <a:pt x="4977383" y="0"/>
                </a:moveTo>
                <a:lnTo>
                  <a:pt x="4972811" y="0"/>
                </a:lnTo>
                <a:lnTo>
                  <a:pt x="4971287" y="3048"/>
                </a:lnTo>
                <a:lnTo>
                  <a:pt x="4971287" y="7619"/>
                </a:lnTo>
                <a:lnTo>
                  <a:pt x="4972811" y="10668"/>
                </a:lnTo>
                <a:lnTo>
                  <a:pt x="4977383" y="10668"/>
                </a:lnTo>
                <a:lnTo>
                  <a:pt x="4980431" y="7619"/>
                </a:lnTo>
                <a:lnTo>
                  <a:pt x="4980431" y="3048"/>
                </a:lnTo>
                <a:lnTo>
                  <a:pt x="4977383" y="0"/>
                </a:lnTo>
                <a:close/>
              </a:path>
              <a:path w="6085840" h="10795">
                <a:moveTo>
                  <a:pt x="4997195" y="0"/>
                </a:moveTo>
                <a:lnTo>
                  <a:pt x="4991099" y="0"/>
                </a:lnTo>
                <a:lnTo>
                  <a:pt x="4989575" y="3048"/>
                </a:lnTo>
                <a:lnTo>
                  <a:pt x="4989575" y="7619"/>
                </a:lnTo>
                <a:lnTo>
                  <a:pt x="4991099" y="10668"/>
                </a:lnTo>
                <a:lnTo>
                  <a:pt x="4997195" y="10668"/>
                </a:lnTo>
                <a:lnTo>
                  <a:pt x="4998719" y="7619"/>
                </a:lnTo>
                <a:lnTo>
                  <a:pt x="4998719" y="3048"/>
                </a:lnTo>
                <a:lnTo>
                  <a:pt x="4997195" y="0"/>
                </a:lnTo>
                <a:close/>
              </a:path>
              <a:path w="6085840" h="10795">
                <a:moveTo>
                  <a:pt x="5015483" y="0"/>
                </a:moveTo>
                <a:lnTo>
                  <a:pt x="5010911" y="0"/>
                </a:lnTo>
                <a:lnTo>
                  <a:pt x="5009387" y="3048"/>
                </a:lnTo>
                <a:lnTo>
                  <a:pt x="5009387" y="7619"/>
                </a:lnTo>
                <a:lnTo>
                  <a:pt x="5010911" y="10668"/>
                </a:lnTo>
                <a:lnTo>
                  <a:pt x="5015483" y="10668"/>
                </a:lnTo>
                <a:lnTo>
                  <a:pt x="5018531" y="7619"/>
                </a:lnTo>
                <a:lnTo>
                  <a:pt x="5018531" y="3048"/>
                </a:lnTo>
                <a:lnTo>
                  <a:pt x="5015483" y="0"/>
                </a:lnTo>
                <a:close/>
              </a:path>
              <a:path w="6085840" h="10795">
                <a:moveTo>
                  <a:pt x="5035295" y="0"/>
                </a:moveTo>
                <a:lnTo>
                  <a:pt x="5029199" y="0"/>
                </a:lnTo>
                <a:lnTo>
                  <a:pt x="5027675" y="3048"/>
                </a:lnTo>
                <a:lnTo>
                  <a:pt x="5027675" y="7619"/>
                </a:lnTo>
                <a:lnTo>
                  <a:pt x="5029199" y="10668"/>
                </a:lnTo>
                <a:lnTo>
                  <a:pt x="5035295" y="10668"/>
                </a:lnTo>
                <a:lnTo>
                  <a:pt x="5036819" y="7619"/>
                </a:lnTo>
                <a:lnTo>
                  <a:pt x="5036819" y="3048"/>
                </a:lnTo>
                <a:lnTo>
                  <a:pt x="5035295" y="0"/>
                </a:lnTo>
                <a:close/>
              </a:path>
              <a:path w="6085840" h="10795">
                <a:moveTo>
                  <a:pt x="5053583" y="0"/>
                </a:moveTo>
                <a:lnTo>
                  <a:pt x="5049011" y="0"/>
                </a:lnTo>
                <a:lnTo>
                  <a:pt x="5047487" y="3048"/>
                </a:lnTo>
                <a:lnTo>
                  <a:pt x="5047487" y="7619"/>
                </a:lnTo>
                <a:lnTo>
                  <a:pt x="5049011" y="10668"/>
                </a:lnTo>
                <a:lnTo>
                  <a:pt x="5053583" y="10668"/>
                </a:lnTo>
                <a:lnTo>
                  <a:pt x="5056631" y="7619"/>
                </a:lnTo>
                <a:lnTo>
                  <a:pt x="5056631" y="3048"/>
                </a:lnTo>
                <a:lnTo>
                  <a:pt x="5053583" y="0"/>
                </a:lnTo>
                <a:close/>
              </a:path>
              <a:path w="6085840" h="10795">
                <a:moveTo>
                  <a:pt x="5073395" y="0"/>
                </a:moveTo>
                <a:lnTo>
                  <a:pt x="5067299" y="0"/>
                </a:lnTo>
                <a:lnTo>
                  <a:pt x="5065775" y="3048"/>
                </a:lnTo>
                <a:lnTo>
                  <a:pt x="5065775" y="7619"/>
                </a:lnTo>
                <a:lnTo>
                  <a:pt x="5067299" y="10668"/>
                </a:lnTo>
                <a:lnTo>
                  <a:pt x="5073395" y="10668"/>
                </a:lnTo>
                <a:lnTo>
                  <a:pt x="5074919" y="7619"/>
                </a:lnTo>
                <a:lnTo>
                  <a:pt x="5074919" y="3048"/>
                </a:lnTo>
                <a:lnTo>
                  <a:pt x="5073395" y="0"/>
                </a:lnTo>
                <a:close/>
              </a:path>
              <a:path w="6085840" h="10795">
                <a:moveTo>
                  <a:pt x="5091683" y="0"/>
                </a:moveTo>
                <a:lnTo>
                  <a:pt x="5087111" y="0"/>
                </a:lnTo>
                <a:lnTo>
                  <a:pt x="5085587" y="3048"/>
                </a:lnTo>
                <a:lnTo>
                  <a:pt x="5085587" y="7619"/>
                </a:lnTo>
                <a:lnTo>
                  <a:pt x="5087111" y="10668"/>
                </a:lnTo>
                <a:lnTo>
                  <a:pt x="5091683" y="10668"/>
                </a:lnTo>
                <a:lnTo>
                  <a:pt x="5094731" y="7619"/>
                </a:lnTo>
                <a:lnTo>
                  <a:pt x="5094731" y="3048"/>
                </a:lnTo>
                <a:lnTo>
                  <a:pt x="5091683" y="0"/>
                </a:lnTo>
                <a:close/>
              </a:path>
              <a:path w="6085840" h="10795">
                <a:moveTo>
                  <a:pt x="5111495" y="0"/>
                </a:moveTo>
                <a:lnTo>
                  <a:pt x="5105399" y="0"/>
                </a:lnTo>
                <a:lnTo>
                  <a:pt x="5103875" y="3048"/>
                </a:lnTo>
                <a:lnTo>
                  <a:pt x="5103875" y="7619"/>
                </a:lnTo>
                <a:lnTo>
                  <a:pt x="5105399" y="10668"/>
                </a:lnTo>
                <a:lnTo>
                  <a:pt x="5111495" y="10668"/>
                </a:lnTo>
                <a:lnTo>
                  <a:pt x="5113019" y="7619"/>
                </a:lnTo>
                <a:lnTo>
                  <a:pt x="5113019" y="3048"/>
                </a:lnTo>
                <a:lnTo>
                  <a:pt x="5111495" y="0"/>
                </a:lnTo>
                <a:close/>
              </a:path>
              <a:path w="6085840" h="10795">
                <a:moveTo>
                  <a:pt x="5129783" y="0"/>
                </a:moveTo>
                <a:lnTo>
                  <a:pt x="5125211" y="0"/>
                </a:lnTo>
                <a:lnTo>
                  <a:pt x="5123687" y="3048"/>
                </a:lnTo>
                <a:lnTo>
                  <a:pt x="5123687" y="7619"/>
                </a:lnTo>
                <a:lnTo>
                  <a:pt x="5125211" y="10668"/>
                </a:lnTo>
                <a:lnTo>
                  <a:pt x="5129783" y="10668"/>
                </a:lnTo>
                <a:lnTo>
                  <a:pt x="5132831" y="7619"/>
                </a:lnTo>
                <a:lnTo>
                  <a:pt x="5132831" y="3048"/>
                </a:lnTo>
                <a:lnTo>
                  <a:pt x="5129783" y="0"/>
                </a:lnTo>
                <a:close/>
              </a:path>
              <a:path w="6085840" h="10795">
                <a:moveTo>
                  <a:pt x="5149595" y="0"/>
                </a:moveTo>
                <a:lnTo>
                  <a:pt x="5143499" y="0"/>
                </a:lnTo>
                <a:lnTo>
                  <a:pt x="5141975" y="3048"/>
                </a:lnTo>
                <a:lnTo>
                  <a:pt x="5141975" y="7619"/>
                </a:lnTo>
                <a:lnTo>
                  <a:pt x="5143499" y="10668"/>
                </a:lnTo>
                <a:lnTo>
                  <a:pt x="5149595" y="10668"/>
                </a:lnTo>
                <a:lnTo>
                  <a:pt x="5151119" y="7619"/>
                </a:lnTo>
                <a:lnTo>
                  <a:pt x="5151119" y="3048"/>
                </a:lnTo>
                <a:lnTo>
                  <a:pt x="5149595" y="0"/>
                </a:lnTo>
                <a:close/>
              </a:path>
              <a:path w="6085840" h="10795">
                <a:moveTo>
                  <a:pt x="5167883" y="0"/>
                </a:moveTo>
                <a:lnTo>
                  <a:pt x="5163311" y="0"/>
                </a:lnTo>
                <a:lnTo>
                  <a:pt x="5161787" y="3048"/>
                </a:lnTo>
                <a:lnTo>
                  <a:pt x="5161787" y="7619"/>
                </a:lnTo>
                <a:lnTo>
                  <a:pt x="5163311" y="10668"/>
                </a:lnTo>
                <a:lnTo>
                  <a:pt x="5167883" y="10668"/>
                </a:lnTo>
                <a:lnTo>
                  <a:pt x="5170931" y="7619"/>
                </a:lnTo>
                <a:lnTo>
                  <a:pt x="5170931" y="3048"/>
                </a:lnTo>
                <a:lnTo>
                  <a:pt x="5167883" y="0"/>
                </a:lnTo>
                <a:close/>
              </a:path>
              <a:path w="6085840" h="10795">
                <a:moveTo>
                  <a:pt x="5187695" y="0"/>
                </a:moveTo>
                <a:lnTo>
                  <a:pt x="5181599" y="0"/>
                </a:lnTo>
                <a:lnTo>
                  <a:pt x="5180075" y="3048"/>
                </a:lnTo>
                <a:lnTo>
                  <a:pt x="5180075" y="7619"/>
                </a:lnTo>
                <a:lnTo>
                  <a:pt x="5181599" y="10668"/>
                </a:lnTo>
                <a:lnTo>
                  <a:pt x="5187695" y="10668"/>
                </a:lnTo>
                <a:lnTo>
                  <a:pt x="5189219" y="7619"/>
                </a:lnTo>
                <a:lnTo>
                  <a:pt x="5189219" y="3048"/>
                </a:lnTo>
                <a:lnTo>
                  <a:pt x="5187695" y="0"/>
                </a:lnTo>
                <a:close/>
              </a:path>
              <a:path w="6085840" h="10795">
                <a:moveTo>
                  <a:pt x="5205983" y="0"/>
                </a:moveTo>
                <a:lnTo>
                  <a:pt x="5201411" y="0"/>
                </a:lnTo>
                <a:lnTo>
                  <a:pt x="5199887" y="3048"/>
                </a:lnTo>
                <a:lnTo>
                  <a:pt x="5199887" y="7619"/>
                </a:lnTo>
                <a:lnTo>
                  <a:pt x="5201411" y="10668"/>
                </a:lnTo>
                <a:lnTo>
                  <a:pt x="5205983" y="10668"/>
                </a:lnTo>
                <a:lnTo>
                  <a:pt x="5209031" y="7619"/>
                </a:lnTo>
                <a:lnTo>
                  <a:pt x="5209031" y="3048"/>
                </a:lnTo>
                <a:lnTo>
                  <a:pt x="5205983" y="0"/>
                </a:lnTo>
                <a:close/>
              </a:path>
              <a:path w="6085840" h="10795">
                <a:moveTo>
                  <a:pt x="5225795" y="0"/>
                </a:moveTo>
                <a:lnTo>
                  <a:pt x="5219699" y="0"/>
                </a:lnTo>
                <a:lnTo>
                  <a:pt x="5218175" y="3048"/>
                </a:lnTo>
                <a:lnTo>
                  <a:pt x="5218175" y="7619"/>
                </a:lnTo>
                <a:lnTo>
                  <a:pt x="5219699" y="10668"/>
                </a:lnTo>
                <a:lnTo>
                  <a:pt x="5225795" y="10668"/>
                </a:lnTo>
                <a:lnTo>
                  <a:pt x="5227319" y="7619"/>
                </a:lnTo>
                <a:lnTo>
                  <a:pt x="5227319" y="3048"/>
                </a:lnTo>
                <a:lnTo>
                  <a:pt x="5225795" y="0"/>
                </a:lnTo>
                <a:close/>
              </a:path>
              <a:path w="6085840" h="10795">
                <a:moveTo>
                  <a:pt x="5244083" y="0"/>
                </a:moveTo>
                <a:lnTo>
                  <a:pt x="5239511" y="0"/>
                </a:lnTo>
                <a:lnTo>
                  <a:pt x="5237987" y="3048"/>
                </a:lnTo>
                <a:lnTo>
                  <a:pt x="5237987" y="7619"/>
                </a:lnTo>
                <a:lnTo>
                  <a:pt x="5239511" y="10668"/>
                </a:lnTo>
                <a:lnTo>
                  <a:pt x="5244083" y="10668"/>
                </a:lnTo>
                <a:lnTo>
                  <a:pt x="5247131" y="7619"/>
                </a:lnTo>
                <a:lnTo>
                  <a:pt x="5247131" y="3048"/>
                </a:lnTo>
                <a:lnTo>
                  <a:pt x="5244083" y="0"/>
                </a:lnTo>
                <a:close/>
              </a:path>
              <a:path w="6085840" h="10795">
                <a:moveTo>
                  <a:pt x="5263895" y="0"/>
                </a:moveTo>
                <a:lnTo>
                  <a:pt x="5259323" y="0"/>
                </a:lnTo>
                <a:lnTo>
                  <a:pt x="5256275" y="3048"/>
                </a:lnTo>
                <a:lnTo>
                  <a:pt x="5256275" y="7619"/>
                </a:lnTo>
                <a:lnTo>
                  <a:pt x="5259323" y="10668"/>
                </a:lnTo>
                <a:lnTo>
                  <a:pt x="5263895" y="10668"/>
                </a:lnTo>
                <a:lnTo>
                  <a:pt x="5265419" y="7619"/>
                </a:lnTo>
                <a:lnTo>
                  <a:pt x="5265419" y="3048"/>
                </a:lnTo>
                <a:lnTo>
                  <a:pt x="5263895" y="0"/>
                </a:lnTo>
                <a:close/>
              </a:path>
              <a:path w="6085840" h="10795">
                <a:moveTo>
                  <a:pt x="5282183" y="0"/>
                </a:moveTo>
                <a:lnTo>
                  <a:pt x="5277611" y="0"/>
                </a:lnTo>
                <a:lnTo>
                  <a:pt x="5276087" y="3048"/>
                </a:lnTo>
                <a:lnTo>
                  <a:pt x="5276087" y="7619"/>
                </a:lnTo>
                <a:lnTo>
                  <a:pt x="5277611" y="10668"/>
                </a:lnTo>
                <a:lnTo>
                  <a:pt x="5282183" y="10668"/>
                </a:lnTo>
                <a:lnTo>
                  <a:pt x="5285231" y="7619"/>
                </a:lnTo>
                <a:lnTo>
                  <a:pt x="5285231" y="3048"/>
                </a:lnTo>
                <a:lnTo>
                  <a:pt x="5282183" y="0"/>
                </a:lnTo>
                <a:close/>
              </a:path>
              <a:path w="6085840" h="10795">
                <a:moveTo>
                  <a:pt x="5301995" y="0"/>
                </a:moveTo>
                <a:lnTo>
                  <a:pt x="5297423" y="0"/>
                </a:lnTo>
                <a:lnTo>
                  <a:pt x="5294375" y="3048"/>
                </a:lnTo>
                <a:lnTo>
                  <a:pt x="5294375" y="7619"/>
                </a:lnTo>
                <a:lnTo>
                  <a:pt x="5297423" y="10668"/>
                </a:lnTo>
                <a:lnTo>
                  <a:pt x="5301995" y="10668"/>
                </a:lnTo>
                <a:lnTo>
                  <a:pt x="5303519" y="7619"/>
                </a:lnTo>
                <a:lnTo>
                  <a:pt x="5303519" y="3048"/>
                </a:lnTo>
                <a:lnTo>
                  <a:pt x="5301995" y="0"/>
                </a:lnTo>
                <a:close/>
              </a:path>
              <a:path w="6085840" h="10795">
                <a:moveTo>
                  <a:pt x="5320283" y="0"/>
                </a:moveTo>
                <a:lnTo>
                  <a:pt x="5315711" y="0"/>
                </a:lnTo>
                <a:lnTo>
                  <a:pt x="5314187" y="3048"/>
                </a:lnTo>
                <a:lnTo>
                  <a:pt x="5314187" y="7619"/>
                </a:lnTo>
                <a:lnTo>
                  <a:pt x="5315711" y="10668"/>
                </a:lnTo>
                <a:lnTo>
                  <a:pt x="5320283" y="10668"/>
                </a:lnTo>
                <a:lnTo>
                  <a:pt x="5323331" y="7619"/>
                </a:lnTo>
                <a:lnTo>
                  <a:pt x="5323331" y="3048"/>
                </a:lnTo>
                <a:lnTo>
                  <a:pt x="5320283" y="0"/>
                </a:lnTo>
                <a:close/>
              </a:path>
              <a:path w="6085840" h="10795">
                <a:moveTo>
                  <a:pt x="5340095" y="0"/>
                </a:moveTo>
                <a:lnTo>
                  <a:pt x="5335523" y="0"/>
                </a:lnTo>
                <a:lnTo>
                  <a:pt x="5332475" y="3048"/>
                </a:lnTo>
                <a:lnTo>
                  <a:pt x="5332475" y="7619"/>
                </a:lnTo>
                <a:lnTo>
                  <a:pt x="5335523" y="10668"/>
                </a:lnTo>
                <a:lnTo>
                  <a:pt x="5340095" y="10668"/>
                </a:lnTo>
                <a:lnTo>
                  <a:pt x="5341619" y="7619"/>
                </a:lnTo>
                <a:lnTo>
                  <a:pt x="5341619" y="3048"/>
                </a:lnTo>
                <a:lnTo>
                  <a:pt x="5340095" y="0"/>
                </a:lnTo>
                <a:close/>
              </a:path>
              <a:path w="6085840" h="10795">
                <a:moveTo>
                  <a:pt x="5358383" y="0"/>
                </a:moveTo>
                <a:lnTo>
                  <a:pt x="5353811" y="0"/>
                </a:lnTo>
                <a:lnTo>
                  <a:pt x="5352287" y="3048"/>
                </a:lnTo>
                <a:lnTo>
                  <a:pt x="5352287" y="7619"/>
                </a:lnTo>
                <a:lnTo>
                  <a:pt x="5353811" y="10668"/>
                </a:lnTo>
                <a:lnTo>
                  <a:pt x="5358383" y="10668"/>
                </a:lnTo>
                <a:lnTo>
                  <a:pt x="5361431" y="7619"/>
                </a:lnTo>
                <a:lnTo>
                  <a:pt x="5361431" y="3048"/>
                </a:lnTo>
                <a:lnTo>
                  <a:pt x="5358383" y="0"/>
                </a:lnTo>
                <a:close/>
              </a:path>
              <a:path w="6085840" h="10795">
                <a:moveTo>
                  <a:pt x="5378195" y="0"/>
                </a:moveTo>
                <a:lnTo>
                  <a:pt x="5373623" y="0"/>
                </a:lnTo>
                <a:lnTo>
                  <a:pt x="5370575" y="3048"/>
                </a:lnTo>
                <a:lnTo>
                  <a:pt x="5370575" y="7619"/>
                </a:lnTo>
                <a:lnTo>
                  <a:pt x="5373623" y="10668"/>
                </a:lnTo>
                <a:lnTo>
                  <a:pt x="5378195" y="10668"/>
                </a:lnTo>
                <a:lnTo>
                  <a:pt x="5379719" y="7619"/>
                </a:lnTo>
                <a:lnTo>
                  <a:pt x="5379719" y="3048"/>
                </a:lnTo>
                <a:lnTo>
                  <a:pt x="5378195" y="0"/>
                </a:lnTo>
                <a:close/>
              </a:path>
              <a:path w="6085840" h="10795">
                <a:moveTo>
                  <a:pt x="5398007" y="0"/>
                </a:moveTo>
                <a:lnTo>
                  <a:pt x="5391911" y="0"/>
                </a:lnTo>
                <a:lnTo>
                  <a:pt x="5390387" y="3048"/>
                </a:lnTo>
                <a:lnTo>
                  <a:pt x="5390387" y="7619"/>
                </a:lnTo>
                <a:lnTo>
                  <a:pt x="5391911" y="10668"/>
                </a:lnTo>
                <a:lnTo>
                  <a:pt x="5398007" y="10668"/>
                </a:lnTo>
                <a:lnTo>
                  <a:pt x="5399531" y="7619"/>
                </a:lnTo>
                <a:lnTo>
                  <a:pt x="5399531" y="3048"/>
                </a:lnTo>
                <a:lnTo>
                  <a:pt x="5398007" y="0"/>
                </a:lnTo>
                <a:close/>
              </a:path>
              <a:path w="6085840" h="10795">
                <a:moveTo>
                  <a:pt x="5416295" y="0"/>
                </a:moveTo>
                <a:lnTo>
                  <a:pt x="5411723" y="0"/>
                </a:lnTo>
                <a:lnTo>
                  <a:pt x="5408675" y="3048"/>
                </a:lnTo>
                <a:lnTo>
                  <a:pt x="5408675" y="7619"/>
                </a:lnTo>
                <a:lnTo>
                  <a:pt x="5411723" y="10668"/>
                </a:lnTo>
                <a:lnTo>
                  <a:pt x="5416295" y="10668"/>
                </a:lnTo>
                <a:lnTo>
                  <a:pt x="5417819" y="7619"/>
                </a:lnTo>
                <a:lnTo>
                  <a:pt x="5417819" y="3048"/>
                </a:lnTo>
                <a:lnTo>
                  <a:pt x="5416295" y="0"/>
                </a:lnTo>
                <a:close/>
              </a:path>
              <a:path w="6085840" h="10795">
                <a:moveTo>
                  <a:pt x="5436107" y="0"/>
                </a:moveTo>
                <a:lnTo>
                  <a:pt x="5430011" y="0"/>
                </a:lnTo>
                <a:lnTo>
                  <a:pt x="5428487" y="3048"/>
                </a:lnTo>
                <a:lnTo>
                  <a:pt x="5428487" y="7619"/>
                </a:lnTo>
                <a:lnTo>
                  <a:pt x="5430011" y="10668"/>
                </a:lnTo>
                <a:lnTo>
                  <a:pt x="5436107" y="10668"/>
                </a:lnTo>
                <a:lnTo>
                  <a:pt x="5437631" y="7619"/>
                </a:lnTo>
                <a:lnTo>
                  <a:pt x="5437631" y="3048"/>
                </a:lnTo>
                <a:lnTo>
                  <a:pt x="5436107" y="0"/>
                </a:lnTo>
                <a:close/>
              </a:path>
              <a:path w="6085840" h="10795">
                <a:moveTo>
                  <a:pt x="5454395" y="0"/>
                </a:moveTo>
                <a:lnTo>
                  <a:pt x="5449823" y="0"/>
                </a:lnTo>
                <a:lnTo>
                  <a:pt x="5446775" y="3048"/>
                </a:lnTo>
                <a:lnTo>
                  <a:pt x="5446775" y="7619"/>
                </a:lnTo>
                <a:lnTo>
                  <a:pt x="5449823" y="10668"/>
                </a:lnTo>
                <a:lnTo>
                  <a:pt x="5454395" y="10668"/>
                </a:lnTo>
                <a:lnTo>
                  <a:pt x="5455919" y="7619"/>
                </a:lnTo>
                <a:lnTo>
                  <a:pt x="5455919" y="3048"/>
                </a:lnTo>
                <a:lnTo>
                  <a:pt x="5454395" y="0"/>
                </a:lnTo>
                <a:close/>
              </a:path>
              <a:path w="6085840" h="10795">
                <a:moveTo>
                  <a:pt x="5474207" y="0"/>
                </a:moveTo>
                <a:lnTo>
                  <a:pt x="5468111" y="0"/>
                </a:lnTo>
                <a:lnTo>
                  <a:pt x="5466587" y="3048"/>
                </a:lnTo>
                <a:lnTo>
                  <a:pt x="5466587" y="7619"/>
                </a:lnTo>
                <a:lnTo>
                  <a:pt x="5468111" y="10668"/>
                </a:lnTo>
                <a:lnTo>
                  <a:pt x="5474207" y="10668"/>
                </a:lnTo>
                <a:lnTo>
                  <a:pt x="5475731" y="7619"/>
                </a:lnTo>
                <a:lnTo>
                  <a:pt x="5475731" y="3048"/>
                </a:lnTo>
                <a:lnTo>
                  <a:pt x="5474207" y="0"/>
                </a:lnTo>
                <a:close/>
              </a:path>
              <a:path w="6085840" h="10795">
                <a:moveTo>
                  <a:pt x="5492495" y="0"/>
                </a:moveTo>
                <a:lnTo>
                  <a:pt x="5487923" y="0"/>
                </a:lnTo>
                <a:lnTo>
                  <a:pt x="5484875" y="3048"/>
                </a:lnTo>
                <a:lnTo>
                  <a:pt x="5484875" y="7619"/>
                </a:lnTo>
                <a:lnTo>
                  <a:pt x="5487923" y="10668"/>
                </a:lnTo>
                <a:lnTo>
                  <a:pt x="5492495" y="10668"/>
                </a:lnTo>
                <a:lnTo>
                  <a:pt x="5494019" y="7619"/>
                </a:lnTo>
                <a:lnTo>
                  <a:pt x="5494019" y="3048"/>
                </a:lnTo>
                <a:lnTo>
                  <a:pt x="5492495" y="0"/>
                </a:lnTo>
                <a:close/>
              </a:path>
              <a:path w="6085840" h="10795">
                <a:moveTo>
                  <a:pt x="5512307" y="0"/>
                </a:moveTo>
                <a:lnTo>
                  <a:pt x="5506211" y="0"/>
                </a:lnTo>
                <a:lnTo>
                  <a:pt x="5504687" y="3048"/>
                </a:lnTo>
                <a:lnTo>
                  <a:pt x="5504687" y="7619"/>
                </a:lnTo>
                <a:lnTo>
                  <a:pt x="5506211" y="10668"/>
                </a:lnTo>
                <a:lnTo>
                  <a:pt x="5512307" y="10668"/>
                </a:lnTo>
                <a:lnTo>
                  <a:pt x="5513831" y="7619"/>
                </a:lnTo>
                <a:lnTo>
                  <a:pt x="5513831" y="3048"/>
                </a:lnTo>
                <a:lnTo>
                  <a:pt x="5512307" y="0"/>
                </a:lnTo>
                <a:close/>
              </a:path>
              <a:path w="6085840" h="10795">
                <a:moveTo>
                  <a:pt x="5530595" y="0"/>
                </a:moveTo>
                <a:lnTo>
                  <a:pt x="5526023" y="0"/>
                </a:lnTo>
                <a:lnTo>
                  <a:pt x="5522975" y="3048"/>
                </a:lnTo>
                <a:lnTo>
                  <a:pt x="5522975" y="7619"/>
                </a:lnTo>
                <a:lnTo>
                  <a:pt x="5526023" y="10668"/>
                </a:lnTo>
                <a:lnTo>
                  <a:pt x="5530595" y="10668"/>
                </a:lnTo>
                <a:lnTo>
                  <a:pt x="5532119" y="7619"/>
                </a:lnTo>
                <a:lnTo>
                  <a:pt x="5532119" y="3048"/>
                </a:lnTo>
                <a:lnTo>
                  <a:pt x="5530595" y="0"/>
                </a:lnTo>
                <a:close/>
              </a:path>
              <a:path w="6085840" h="10795">
                <a:moveTo>
                  <a:pt x="5550407" y="0"/>
                </a:moveTo>
                <a:lnTo>
                  <a:pt x="5544311" y="0"/>
                </a:lnTo>
                <a:lnTo>
                  <a:pt x="5542787" y="3048"/>
                </a:lnTo>
                <a:lnTo>
                  <a:pt x="5542787" y="7619"/>
                </a:lnTo>
                <a:lnTo>
                  <a:pt x="5544311" y="10668"/>
                </a:lnTo>
                <a:lnTo>
                  <a:pt x="5550407" y="10668"/>
                </a:lnTo>
                <a:lnTo>
                  <a:pt x="5551931" y="7619"/>
                </a:lnTo>
                <a:lnTo>
                  <a:pt x="5551931" y="3048"/>
                </a:lnTo>
                <a:lnTo>
                  <a:pt x="5550407" y="0"/>
                </a:lnTo>
                <a:close/>
              </a:path>
              <a:path w="6085840" h="10795">
                <a:moveTo>
                  <a:pt x="5568695" y="0"/>
                </a:moveTo>
                <a:lnTo>
                  <a:pt x="5564123" y="0"/>
                </a:lnTo>
                <a:lnTo>
                  <a:pt x="5561075" y="3048"/>
                </a:lnTo>
                <a:lnTo>
                  <a:pt x="5561075" y="7619"/>
                </a:lnTo>
                <a:lnTo>
                  <a:pt x="5564123" y="10668"/>
                </a:lnTo>
                <a:lnTo>
                  <a:pt x="5568695" y="10668"/>
                </a:lnTo>
                <a:lnTo>
                  <a:pt x="5570219" y="7619"/>
                </a:lnTo>
                <a:lnTo>
                  <a:pt x="5570219" y="3048"/>
                </a:lnTo>
                <a:lnTo>
                  <a:pt x="5568695" y="0"/>
                </a:lnTo>
                <a:close/>
              </a:path>
              <a:path w="6085840" h="10795">
                <a:moveTo>
                  <a:pt x="5588507" y="0"/>
                </a:moveTo>
                <a:lnTo>
                  <a:pt x="5582411" y="0"/>
                </a:lnTo>
                <a:lnTo>
                  <a:pt x="5580887" y="3048"/>
                </a:lnTo>
                <a:lnTo>
                  <a:pt x="5580887" y="7619"/>
                </a:lnTo>
                <a:lnTo>
                  <a:pt x="5582411" y="10668"/>
                </a:lnTo>
                <a:lnTo>
                  <a:pt x="5588507" y="10668"/>
                </a:lnTo>
                <a:lnTo>
                  <a:pt x="5590031" y="7619"/>
                </a:lnTo>
                <a:lnTo>
                  <a:pt x="5590031" y="3048"/>
                </a:lnTo>
                <a:lnTo>
                  <a:pt x="5588507" y="0"/>
                </a:lnTo>
                <a:close/>
              </a:path>
              <a:path w="6085840" h="10795">
                <a:moveTo>
                  <a:pt x="5606795" y="0"/>
                </a:moveTo>
                <a:lnTo>
                  <a:pt x="5602223" y="0"/>
                </a:lnTo>
                <a:lnTo>
                  <a:pt x="5599175" y="3048"/>
                </a:lnTo>
                <a:lnTo>
                  <a:pt x="5599175" y="7619"/>
                </a:lnTo>
                <a:lnTo>
                  <a:pt x="5602223" y="10668"/>
                </a:lnTo>
                <a:lnTo>
                  <a:pt x="5606795" y="10668"/>
                </a:lnTo>
                <a:lnTo>
                  <a:pt x="5608319" y="7619"/>
                </a:lnTo>
                <a:lnTo>
                  <a:pt x="5608319" y="3048"/>
                </a:lnTo>
                <a:lnTo>
                  <a:pt x="5606795" y="0"/>
                </a:lnTo>
                <a:close/>
              </a:path>
              <a:path w="6085840" h="10795">
                <a:moveTo>
                  <a:pt x="5626607" y="0"/>
                </a:moveTo>
                <a:lnTo>
                  <a:pt x="5620511" y="0"/>
                </a:lnTo>
                <a:lnTo>
                  <a:pt x="5618987" y="3048"/>
                </a:lnTo>
                <a:lnTo>
                  <a:pt x="5618987" y="7619"/>
                </a:lnTo>
                <a:lnTo>
                  <a:pt x="5620511" y="10668"/>
                </a:lnTo>
                <a:lnTo>
                  <a:pt x="5626607" y="10668"/>
                </a:lnTo>
                <a:lnTo>
                  <a:pt x="5628131" y="7619"/>
                </a:lnTo>
                <a:lnTo>
                  <a:pt x="5628131" y="3048"/>
                </a:lnTo>
                <a:lnTo>
                  <a:pt x="5626607" y="0"/>
                </a:lnTo>
                <a:close/>
              </a:path>
              <a:path w="6085840" h="10795">
                <a:moveTo>
                  <a:pt x="5644895" y="0"/>
                </a:moveTo>
                <a:lnTo>
                  <a:pt x="5640323" y="0"/>
                </a:lnTo>
                <a:lnTo>
                  <a:pt x="5637275" y="3048"/>
                </a:lnTo>
                <a:lnTo>
                  <a:pt x="5637275" y="7619"/>
                </a:lnTo>
                <a:lnTo>
                  <a:pt x="5640323" y="10668"/>
                </a:lnTo>
                <a:lnTo>
                  <a:pt x="5644895" y="10668"/>
                </a:lnTo>
                <a:lnTo>
                  <a:pt x="5646419" y="7619"/>
                </a:lnTo>
                <a:lnTo>
                  <a:pt x="5646419" y="3048"/>
                </a:lnTo>
                <a:lnTo>
                  <a:pt x="5644895" y="0"/>
                </a:lnTo>
                <a:close/>
              </a:path>
              <a:path w="6085840" h="10795">
                <a:moveTo>
                  <a:pt x="5664707" y="0"/>
                </a:moveTo>
                <a:lnTo>
                  <a:pt x="5658611" y="0"/>
                </a:lnTo>
                <a:lnTo>
                  <a:pt x="5657087" y="3048"/>
                </a:lnTo>
                <a:lnTo>
                  <a:pt x="5657087" y="7619"/>
                </a:lnTo>
                <a:lnTo>
                  <a:pt x="5658611" y="10668"/>
                </a:lnTo>
                <a:lnTo>
                  <a:pt x="5664707" y="10668"/>
                </a:lnTo>
                <a:lnTo>
                  <a:pt x="5666231" y="7619"/>
                </a:lnTo>
                <a:lnTo>
                  <a:pt x="5666231" y="3048"/>
                </a:lnTo>
                <a:lnTo>
                  <a:pt x="5664707" y="0"/>
                </a:lnTo>
                <a:close/>
              </a:path>
              <a:path w="6085840" h="10795">
                <a:moveTo>
                  <a:pt x="5682995" y="0"/>
                </a:moveTo>
                <a:lnTo>
                  <a:pt x="5678423" y="0"/>
                </a:lnTo>
                <a:lnTo>
                  <a:pt x="5675375" y="3048"/>
                </a:lnTo>
                <a:lnTo>
                  <a:pt x="5675375" y="7619"/>
                </a:lnTo>
                <a:lnTo>
                  <a:pt x="5678423" y="10668"/>
                </a:lnTo>
                <a:lnTo>
                  <a:pt x="5682995" y="10668"/>
                </a:lnTo>
                <a:lnTo>
                  <a:pt x="5686043" y="7619"/>
                </a:lnTo>
                <a:lnTo>
                  <a:pt x="5686043" y="3048"/>
                </a:lnTo>
                <a:lnTo>
                  <a:pt x="5682995" y="0"/>
                </a:lnTo>
                <a:close/>
              </a:path>
              <a:path w="6085840" h="10795">
                <a:moveTo>
                  <a:pt x="5702807" y="0"/>
                </a:moveTo>
                <a:lnTo>
                  <a:pt x="5696711" y="0"/>
                </a:lnTo>
                <a:lnTo>
                  <a:pt x="5695187" y="3048"/>
                </a:lnTo>
                <a:lnTo>
                  <a:pt x="5695187" y="7619"/>
                </a:lnTo>
                <a:lnTo>
                  <a:pt x="5696711" y="10668"/>
                </a:lnTo>
                <a:lnTo>
                  <a:pt x="5702807" y="10668"/>
                </a:lnTo>
                <a:lnTo>
                  <a:pt x="5704331" y="7619"/>
                </a:lnTo>
                <a:lnTo>
                  <a:pt x="5704331" y="3048"/>
                </a:lnTo>
                <a:lnTo>
                  <a:pt x="5702807" y="0"/>
                </a:lnTo>
                <a:close/>
              </a:path>
              <a:path w="6085840" h="10795">
                <a:moveTo>
                  <a:pt x="5721095" y="0"/>
                </a:moveTo>
                <a:lnTo>
                  <a:pt x="5716523" y="0"/>
                </a:lnTo>
                <a:lnTo>
                  <a:pt x="5713475" y="3048"/>
                </a:lnTo>
                <a:lnTo>
                  <a:pt x="5713475" y="7619"/>
                </a:lnTo>
                <a:lnTo>
                  <a:pt x="5716523" y="10668"/>
                </a:lnTo>
                <a:lnTo>
                  <a:pt x="5721095" y="10668"/>
                </a:lnTo>
                <a:lnTo>
                  <a:pt x="5724143" y="7619"/>
                </a:lnTo>
                <a:lnTo>
                  <a:pt x="5724143" y="3048"/>
                </a:lnTo>
                <a:lnTo>
                  <a:pt x="5721095" y="0"/>
                </a:lnTo>
                <a:close/>
              </a:path>
              <a:path w="6085840" h="10795">
                <a:moveTo>
                  <a:pt x="5740907" y="0"/>
                </a:moveTo>
                <a:lnTo>
                  <a:pt x="5734811" y="0"/>
                </a:lnTo>
                <a:lnTo>
                  <a:pt x="5733287" y="3048"/>
                </a:lnTo>
                <a:lnTo>
                  <a:pt x="5733287" y="7619"/>
                </a:lnTo>
                <a:lnTo>
                  <a:pt x="5734811" y="10668"/>
                </a:lnTo>
                <a:lnTo>
                  <a:pt x="5740907" y="10668"/>
                </a:lnTo>
                <a:lnTo>
                  <a:pt x="5742431" y="7619"/>
                </a:lnTo>
                <a:lnTo>
                  <a:pt x="5742431" y="3048"/>
                </a:lnTo>
                <a:lnTo>
                  <a:pt x="5740907" y="0"/>
                </a:lnTo>
                <a:close/>
              </a:path>
              <a:path w="6085840" h="10795">
                <a:moveTo>
                  <a:pt x="5759195" y="0"/>
                </a:moveTo>
                <a:lnTo>
                  <a:pt x="5754623" y="0"/>
                </a:lnTo>
                <a:lnTo>
                  <a:pt x="5751575" y="3048"/>
                </a:lnTo>
                <a:lnTo>
                  <a:pt x="5751575" y="7619"/>
                </a:lnTo>
                <a:lnTo>
                  <a:pt x="5754623" y="10668"/>
                </a:lnTo>
                <a:lnTo>
                  <a:pt x="5759195" y="10668"/>
                </a:lnTo>
                <a:lnTo>
                  <a:pt x="5762243" y="7619"/>
                </a:lnTo>
                <a:lnTo>
                  <a:pt x="5762243" y="3048"/>
                </a:lnTo>
                <a:lnTo>
                  <a:pt x="5759195" y="0"/>
                </a:lnTo>
                <a:close/>
              </a:path>
              <a:path w="6085840" h="10795">
                <a:moveTo>
                  <a:pt x="5779007" y="0"/>
                </a:moveTo>
                <a:lnTo>
                  <a:pt x="5772911" y="0"/>
                </a:lnTo>
                <a:lnTo>
                  <a:pt x="5771387" y="3048"/>
                </a:lnTo>
                <a:lnTo>
                  <a:pt x="5771387" y="7619"/>
                </a:lnTo>
                <a:lnTo>
                  <a:pt x="5772911" y="10668"/>
                </a:lnTo>
                <a:lnTo>
                  <a:pt x="5779007" y="10668"/>
                </a:lnTo>
                <a:lnTo>
                  <a:pt x="5780531" y="7619"/>
                </a:lnTo>
                <a:lnTo>
                  <a:pt x="5780531" y="3048"/>
                </a:lnTo>
                <a:lnTo>
                  <a:pt x="5779007" y="0"/>
                </a:lnTo>
                <a:close/>
              </a:path>
              <a:path w="6085840" h="10795">
                <a:moveTo>
                  <a:pt x="5797295" y="0"/>
                </a:moveTo>
                <a:lnTo>
                  <a:pt x="5792723" y="0"/>
                </a:lnTo>
                <a:lnTo>
                  <a:pt x="5789675" y="3048"/>
                </a:lnTo>
                <a:lnTo>
                  <a:pt x="5789675" y="7619"/>
                </a:lnTo>
                <a:lnTo>
                  <a:pt x="5792723" y="10668"/>
                </a:lnTo>
                <a:lnTo>
                  <a:pt x="5797295" y="10668"/>
                </a:lnTo>
                <a:lnTo>
                  <a:pt x="5800343" y="7619"/>
                </a:lnTo>
                <a:lnTo>
                  <a:pt x="5800343" y="3048"/>
                </a:lnTo>
                <a:lnTo>
                  <a:pt x="5797295" y="0"/>
                </a:lnTo>
                <a:close/>
              </a:path>
              <a:path w="6085840" h="10795">
                <a:moveTo>
                  <a:pt x="5817107" y="0"/>
                </a:moveTo>
                <a:lnTo>
                  <a:pt x="5811011" y="0"/>
                </a:lnTo>
                <a:lnTo>
                  <a:pt x="5809487" y="3048"/>
                </a:lnTo>
                <a:lnTo>
                  <a:pt x="5809487" y="7619"/>
                </a:lnTo>
                <a:lnTo>
                  <a:pt x="5811011" y="10668"/>
                </a:lnTo>
                <a:lnTo>
                  <a:pt x="5817107" y="10668"/>
                </a:lnTo>
                <a:lnTo>
                  <a:pt x="5818631" y="7619"/>
                </a:lnTo>
                <a:lnTo>
                  <a:pt x="5818631" y="3048"/>
                </a:lnTo>
                <a:lnTo>
                  <a:pt x="5817107" y="0"/>
                </a:lnTo>
                <a:close/>
              </a:path>
              <a:path w="6085840" h="10795">
                <a:moveTo>
                  <a:pt x="5835395" y="0"/>
                </a:moveTo>
                <a:lnTo>
                  <a:pt x="5830823" y="0"/>
                </a:lnTo>
                <a:lnTo>
                  <a:pt x="5827775" y="3048"/>
                </a:lnTo>
                <a:lnTo>
                  <a:pt x="5827775" y="7619"/>
                </a:lnTo>
                <a:lnTo>
                  <a:pt x="5830823" y="10668"/>
                </a:lnTo>
                <a:lnTo>
                  <a:pt x="5835395" y="10668"/>
                </a:lnTo>
                <a:lnTo>
                  <a:pt x="5838443" y="7619"/>
                </a:lnTo>
                <a:lnTo>
                  <a:pt x="5838443" y="3048"/>
                </a:lnTo>
                <a:lnTo>
                  <a:pt x="5835395" y="0"/>
                </a:lnTo>
                <a:close/>
              </a:path>
              <a:path w="6085840" h="10795">
                <a:moveTo>
                  <a:pt x="5855207" y="0"/>
                </a:moveTo>
                <a:lnTo>
                  <a:pt x="5849111" y="0"/>
                </a:lnTo>
                <a:lnTo>
                  <a:pt x="5847587" y="3048"/>
                </a:lnTo>
                <a:lnTo>
                  <a:pt x="5847587" y="7619"/>
                </a:lnTo>
                <a:lnTo>
                  <a:pt x="5849111" y="10668"/>
                </a:lnTo>
                <a:lnTo>
                  <a:pt x="5855207" y="10668"/>
                </a:lnTo>
                <a:lnTo>
                  <a:pt x="5856731" y="7619"/>
                </a:lnTo>
                <a:lnTo>
                  <a:pt x="5856731" y="3048"/>
                </a:lnTo>
                <a:lnTo>
                  <a:pt x="5855207" y="0"/>
                </a:lnTo>
                <a:close/>
              </a:path>
              <a:path w="6085840" h="10795">
                <a:moveTo>
                  <a:pt x="5873495" y="0"/>
                </a:moveTo>
                <a:lnTo>
                  <a:pt x="5868923" y="0"/>
                </a:lnTo>
                <a:lnTo>
                  <a:pt x="5865875" y="3048"/>
                </a:lnTo>
                <a:lnTo>
                  <a:pt x="5865875" y="7619"/>
                </a:lnTo>
                <a:lnTo>
                  <a:pt x="5868923" y="10668"/>
                </a:lnTo>
                <a:lnTo>
                  <a:pt x="5873495" y="10668"/>
                </a:lnTo>
                <a:lnTo>
                  <a:pt x="5876543" y="7619"/>
                </a:lnTo>
                <a:lnTo>
                  <a:pt x="5876543" y="3048"/>
                </a:lnTo>
                <a:lnTo>
                  <a:pt x="5873495" y="0"/>
                </a:lnTo>
                <a:close/>
              </a:path>
              <a:path w="6085840" h="10795">
                <a:moveTo>
                  <a:pt x="5893307" y="0"/>
                </a:moveTo>
                <a:lnTo>
                  <a:pt x="5887211" y="0"/>
                </a:lnTo>
                <a:lnTo>
                  <a:pt x="5885687" y="3048"/>
                </a:lnTo>
                <a:lnTo>
                  <a:pt x="5885687" y="7619"/>
                </a:lnTo>
                <a:lnTo>
                  <a:pt x="5887211" y="10668"/>
                </a:lnTo>
                <a:lnTo>
                  <a:pt x="5893307" y="10668"/>
                </a:lnTo>
                <a:lnTo>
                  <a:pt x="5894831" y="7619"/>
                </a:lnTo>
                <a:lnTo>
                  <a:pt x="5894831" y="3048"/>
                </a:lnTo>
                <a:lnTo>
                  <a:pt x="5893307" y="0"/>
                </a:lnTo>
                <a:close/>
              </a:path>
              <a:path w="6085840" h="10795">
                <a:moveTo>
                  <a:pt x="5911595" y="0"/>
                </a:moveTo>
                <a:lnTo>
                  <a:pt x="5907023" y="0"/>
                </a:lnTo>
                <a:lnTo>
                  <a:pt x="5903975" y="3048"/>
                </a:lnTo>
                <a:lnTo>
                  <a:pt x="5903975" y="7619"/>
                </a:lnTo>
                <a:lnTo>
                  <a:pt x="5907023" y="10668"/>
                </a:lnTo>
                <a:lnTo>
                  <a:pt x="5911595" y="10668"/>
                </a:lnTo>
                <a:lnTo>
                  <a:pt x="5914643" y="7619"/>
                </a:lnTo>
                <a:lnTo>
                  <a:pt x="5914643" y="3048"/>
                </a:lnTo>
                <a:lnTo>
                  <a:pt x="5911595" y="0"/>
                </a:lnTo>
                <a:close/>
              </a:path>
              <a:path w="6085840" h="10795">
                <a:moveTo>
                  <a:pt x="5931407" y="0"/>
                </a:moveTo>
                <a:lnTo>
                  <a:pt x="5925311" y="0"/>
                </a:lnTo>
                <a:lnTo>
                  <a:pt x="5923787" y="3048"/>
                </a:lnTo>
                <a:lnTo>
                  <a:pt x="5923787" y="7619"/>
                </a:lnTo>
                <a:lnTo>
                  <a:pt x="5925311" y="10668"/>
                </a:lnTo>
                <a:lnTo>
                  <a:pt x="5931407" y="10668"/>
                </a:lnTo>
                <a:lnTo>
                  <a:pt x="5932931" y="7619"/>
                </a:lnTo>
                <a:lnTo>
                  <a:pt x="5932931" y="3048"/>
                </a:lnTo>
                <a:lnTo>
                  <a:pt x="5931407" y="0"/>
                </a:lnTo>
                <a:close/>
              </a:path>
              <a:path w="6085840" h="10795">
                <a:moveTo>
                  <a:pt x="5949695" y="0"/>
                </a:moveTo>
                <a:lnTo>
                  <a:pt x="5945123" y="0"/>
                </a:lnTo>
                <a:lnTo>
                  <a:pt x="5942075" y="3048"/>
                </a:lnTo>
                <a:lnTo>
                  <a:pt x="5942075" y="7619"/>
                </a:lnTo>
                <a:lnTo>
                  <a:pt x="5945123" y="10668"/>
                </a:lnTo>
                <a:lnTo>
                  <a:pt x="5949695" y="10668"/>
                </a:lnTo>
                <a:lnTo>
                  <a:pt x="5952743" y="7619"/>
                </a:lnTo>
                <a:lnTo>
                  <a:pt x="5952743" y="3048"/>
                </a:lnTo>
                <a:lnTo>
                  <a:pt x="5949695" y="0"/>
                </a:lnTo>
                <a:close/>
              </a:path>
              <a:path w="6085840" h="10795">
                <a:moveTo>
                  <a:pt x="5969507" y="0"/>
                </a:moveTo>
                <a:lnTo>
                  <a:pt x="5963411" y="0"/>
                </a:lnTo>
                <a:lnTo>
                  <a:pt x="5961887" y="3048"/>
                </a:lnTo>
                <a:lnTo>
                  <a:pt x="5961887" y="7619"/>
                </a:lnTo>
                <a:lnTo>
                  <a:pt x="5963411" y="10668"/>
                </a:lnTo>
                <a:lnTo>
                  <a:pt x="5969507" y="10668"/>
                </a:lnTo>
                <a:lnTo>
                  <a:pt x="5971031" y="7619"/>
                </a:lnTo>
                <a:lnTo>
                  <a:pt x="5971031" y="3048"/>
                </a:lnTo>
                <a:lnTo>
                  <a:pt x="5969507" y="0"/>
                </a:lnTo>
                <a:close/>
              </a:path>
              <a:path w="6085840" h="10795">
                <a:moveTo>
                  <a:pt x="5987795" y="0"/>
                </a:moveTo>
                <a:lnTo>
                  <a:pt x="5983223" y="0"/>
                </a:lnTo>
                <a:lnTo>
                  <a:pt x="5980175" y="3048"/>
                </a:lnTo>
                <a:lnTo>
                  <a:pt x="5980175" y="7619"/>
                </a:lnTo>
                <a:lnTo>
                  <a:pt x="5983223" y="10668"/>
                </a:lnTo>
                <a:lnTo>
                  <a:pt x="5987795" y="10668"/>
                </a:lnTo>
                <a:lnTo>
                  <a:pt x="5990843" y="7619"/>
                </a:lnTo>
                <a:lnTo>
                  <a:pt x="5990843" y="3048"/>
                </a:lnTo>
                <a:lnTo>
                  <a:pt x="5987795" y="0"/>
                </a:lnTo>
                <a:close/>
              </a:path>
              <a:path w="6085840" h="10795">
                <a:moveTo>
                  <a:pt x="6007607" y="0"/>
                </a:moveTo>
                <a:lnTo>
                  <a:pt x="6001511" y="0"/>
                </a:lnTo>
                <a:lnTo>
                  <a:pt x="5999987" y="3048"/>
                </a:lnTo>
                <a:lnTo>
                  <a:pt x="5999987" y="7619"/>
                </a:lnTo>
                <a:lnTo>
                  <a:pt x="6001511" y="10668"/>
                </a:lnTo>
                <a:lnTo>
                  <a:pt x="6007607" y="10668"/>
                </a:lnTo>
                <a:lnTo>
                  <a:pt x="6009131" y="7619"/>
                </a:lnTo>
                <a:lnTo>
                  <a:pt x="6009131" y="3048"/>
                </a:lnTo>
                <a:lnTo>
                  <a:pt x="6007607" y="0"/>
                </a:lnTo>
                <a:close/>
              </a:path>
              <a:path w="6085840" h="10795">
                <a:moveTo>
                  <a:pt x="6025895" y="0"/>
                </a:moveTo>
                <a:lnTo>
                  <a:pt x="6021323" y="0"/>
                </a:lnTo>
                <a:lnTo>
                  <a:pt x="6018275" y="3048"/>
                </a:lnTo>
                <a:lnTo>
                  <a:pt x="6018275" y="7619"/>
                </a:lnTo>
                <a:lnTo>
                  <a:pt x="6021323" y="10668"/>
                </a:lnTo>
                <a:lnTo>
                  <a:pt x="6025895" y="10668"/>
                </a:lnTo>
                <a:lnTo>
                  <a:pt x="6028943" y="7619"/>
                </a:lnTo>
                <a:lnTo>
                  <a:pt x="6028943" y="3048"/>
                </a:lnTo>
                <a:lnTo>
                  <a:pt x="6025895" y="0"/>
                </a:lnTo>
                <a:close/>
              </a:path>
              <a:path w="6085840" h="10795">
                <a:moveTo>
                  <a:pt x="6045707" y="0"/>
                </a:moveTo>
                <a:lnTo>
                  <a:pt x="6039611" y="0"/>
                </a:lnTo>
                <a:lnTo>
                  <a:pt x="6038087" y="3048"/>
                </a:lnTo>
                <a:lnTo>
                  <a:pt x="6038087" y="7619"/>
                </a:lnTo>
                <a:lnTo>
                  <a:pt x="6039611" y="10668"/>
                </a:lnTo>
                <a:lnTo>
                  <a:pt x="6045707" y="10668"/>
                </a:lnTo>
                <a:lnTo>
                  <a:pt x="6047231" y="7619"/>
                </a:lnTo>
                <a:lnTo>
                  <a:pt x="6047231" y="3048"/>
                </a:lnTo>
                <a:lnTo>
                  <a:pt x="6045707" y="0"/>
                </a:lnTo>
                <a:close/>
              </a:path>
              <a:path w="6085840" h="10795">
                <a:moveTo>
                  <a:pt x="6063995" y="0"/>
                </a:moveTo>
                <a:lnTo>
                  <a:pt x="6059423" y="0"/>
                </a:lnTo>
                <a:lnTo>
                  <a:pt x="6056375" y="3048"/>
                </a:lnTo>
                <a:lnTo>
                  <a:pt x="6056375" y="7619"/>
                </a:lnTo>
                <a:lnTo>
                  <a:pt x="6059423" y="10668"/>
                </a:lnTo>
                <a:lnTo>
                  <a:pt x="6063995" y="10668"/>
                </a:lnTo>
                <a:lnTo>
                  <a:pt x="6067043" y="7619"/>
                </a:lnTo>
                <a:lnTo>
                  <a:pt x="6067043" y="3048"/>
                </a:lnTo>
                <a:lnTo>
                  <a:pt x="6063995" y="0"/>
                </a:lnTo>
                <a:close/>
              </a:path>
              <a:path w="6085840" h="10795">
                <a:moveTo>
                  <a:pt x="6083807" y="0"/>
                </a:moveTo>
                <a:lnTo>
                  <a:pt x="6077711" y="0"/>
                </a:lnTo>
                <a:lnTo>
                  <a:pt x="6076187" y="3048"/>
                </a:lnTo>
                <a:lnTo>
                  <a:pt x="6076187" y="7619"/>
                </a:lnTo>
                <a:lnTo>
                  <a:pt x="6077711" y="10668"/>
                </a:lnTo>
                <a:lnTo>
                  <a:pt x="6083807" y="10668"/>
                </a:lnTo>
                <a:lnTo>
                  <a:pt x="6085331" y="7619"/>
                </a:lnTo>
                <a:lnTo>
                  <a:pt x="6085331" y="3048"/>
                </a:lnTo>
                <a:lnTo>
                  <a:pt x="6083807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0444" y="5106194"/>
            <a:ext cx="8382000" cy="1007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11539" y="3445144"/>
            <a:ext cx="1676400" cy="1119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87334" y="1200428"/>
            <a:ext cx="1924811" cy="16108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 rot="1837997">
            <a:off x="6024148" y="3483722"/>
            <a:ext cx="703701" cy="426211"/>
          </a:xfrm>
          <a:custGeom>
            <a:avLst/>
            <a:gdLst/>
            <a:ahLst/>
            <a:cxnLst/>
            <a:rect l="l" t="t" r="r" b="b"/>
            <a:pathLst>
              <a:path w="469900" h="396239">
                <a:moveTo>
                  <a:pt x="369954" y="58988"/>
                </a:moveTo>
                <a:lnTo>
                  <a:pt x="0" y="367283"/>
                </a:lnTo>
                <a:lnTo>
                  <a:pt x="24384" y="396239"/>
                </a:lnTo>
                <a:lnTo>
                  <a:pt x="394338" y="87944"/>
                </a:lnTo>
                <a:lnTo>
                  <a:pt x="369954" y="58988"/>
                </a:lnTo>
                <a:close/>
              </a:path>
              <a:path w="469900" h="396239">
                <a:moveTo>
                  <a:pt x="449144" y="47243"/>
                </a:moveTo>
                <a:lnTo>
                  <a:pt x="384048" y="47243"/>
                </a:lnTo>
                <a:lnTo>
                  <a:pt x="408432" y="76199"/>
                </a:lnTo>
                <a:lnTo>
                  <a:pt x="394338" y="87944"/>
                </a:lnTo>
                <a:lnTo>
                  <a:pt x="419100" y="117347"/>
                </a:lnTo>
                <a:lnTo>
                  <a:pt x="449144" y="47243"/>
                </a:lnTo>
                <a:close/>
              </a:path>
              <a:path w="469900" h="396239">
                <a:moveTo>
                  <a:pt x="384048" y="47243"/>
                </a:moveTo>
                <a:lnTo>
                  <a:pt x="369954" y="58988"/>
                </a:lnTo>
                <a:lnTo>
                  <a:pt x="394338" y="87944"/>
                </a:lnTo>
                <a:lnTo>
                  <a:pt x="408432" y="76199"/>
                </a:lnTo>
                <a:lnTo>
                  <a:pt x="384048" y="47243"/>
                </a:lnTo>
                <a:close/>
              </a:path>
              <a:path w="469900" h="396239">
                <a:moveTo>
                  <a:pt x="469392" y="0"/>
                </a:moveTo>
                <a:lnTo>
                  <a:pt x="345948" y="30479"/>
                </a:lnTo>
                <a:lnTo>
                  <a:pt x="369954" y="58988"/>
                </a:lnTo>
                <a:lnTo>
                  <a:pt x="384048" y="47243"/>
                </a:lnTo>
                <a:lnTo>
                  <a:pt x="449144" y="47243"/>
                </a:lnTo>
                <a:lnTo>
                  <a:pt x="46939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83539" y="190544"/>
            <a:ext cx="443103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0" spc="-5" dirty="0">
                <a:solidFill>
                  <a:srgbClr val="4D4D4D"/>
                </a:solidFill>
                <a:latin typeface="Arial"/>
                <a:cs typeface="Arial"/>
              </a:rPr>
              <a:t>Sezione trasversale di una foglia  dorsiventrale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76728" y="685959"/>
            <a:ext cx="186744" cy="400143"/>
          </a:xfrm>
          <a:custGeom>
            <a:avLst/>
            <a:gdLst/>
            <a:ahLst/>
            <a:cxnLst/>
            <a:rect l="l" t="t" r="r" b="b"/>
            <a:pathLst>
              <a:path w="86994" h="533400">
                <a:moveTo>
                  <a:pt x="28956" y="448055"/>
                </a:moveTo>
                <a:lnTo>
                  <a:pt x="0" y="448055"/>
                </a:lnTo>
                <a:lnTo>
                  <a:pt x="42672" y="533399"/>
                </a:lnTo>
                <a:lnTo>
                  <a:pt x="78975" y="463296"/>
                </a:lnTo>
                <a:lnTo>
                  <a:pt x="28956" y="463296"/>
                </a:lnTo>
                <a:lnTo>
                  <a:pt x="28956" y="448055"/>
                </a:lnTo>
                <a:close/>
              </a:path>
              <a:path w="86994" h="533400">
                <a:moveTo>
                  <a:pt x="57912" y="0"/>
                </a:moveTo>
                <a:lnTo>
                  <a:pt x="28956" y="0"/>
                </a:lnTo>
                <a:lnTo>
                  <a:pt x="28956" y="463296"/>
                </a:lnTo>
                <a:lnTo>
                  <a:pt x="57912" y="463296"/>
                </a:lnTo>
                <a:lnTo>
                  <a:pt x="57912" y="0"/>
                </a:lnTo>
                <a:close/>
              </a:path>
              <a:path w="86994" h="533400">
                <a:moveTo>
                  <a:pt x="86868" y="448055"/>
                </a:moveTo>
                <a:lnTo>
                  <a:pt x="57912" y="448055"/>
                </a:lnTo>
                <a:lnTo>
                  <a:pt x="57912" y="463296"/>
                </a:lnTo>
                <a:lnTo>
                  <a:pt x="78975" y="463296"/>
                </a:lnTo>
                <a:lnTo>
                  <a:pt x="86868" y="448055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38519" y="187114"/>
            <a:ext cx="289433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CC00"/>
                </a:solidFill>
                <a:latin typeface="Arial"/>
                <a:cs typeface="Arial"/>
              </a:rPr>
              <a:t>CLORENCHI</a:t>
            </a:r>
            <a:r>
              <a:rPr sz="3200" b="1" spc="-5" dirty="0">
                <a:solidFill>
                  <a:srgbClr val="00CC00"/>
                </a:solidFill>
                <a:latin typeface="Arial"/>
                <a:cs typeface="Arial"/>
              </a:rPr>
              <a:t>MI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8" name="object 8"/>
          <p:cNvSpPr/>
          <p:nvPr/>
        </p:nvSpPr>
        <p:spPr>
          <a:xfrm rot="692659">
            <a:off x="6073217" y="1841273"/>
            <a:ext cx="677379" cy="435609"/>
          </a:xfrm>
          <a:custGeom>
            <a:avLst/>
            <a:gdLst/>
            <a:ahLst/>
            <a:cxnLst/>
            <a:rect l="l" t="t" r="r" b="b"/>
            <a:pathLst>
              <a:path w="469900" h="396239">
                <a:moveTo>
                  <a:pt x="369954" y="58988"/>
                </a:moveTo>
                <a:lnTo>
                  <a:pt x="0" y="367283"/>
                </a:lnTo>
                <a:lnTo>
                  <a:pt x="24384" y="396239"/>
                </a:lnTo>
                <a:lnTo>
                  <a:pt x="394338" y="87944"/>
                </a:lnTo>
                <a:lnTo>
                  <a:pt x="369954" y="58988"/>
                </a:lnTo>
                <a:close/>
              </a:path>
              <a:path w="469900" h="396239">
                <a:moveTo>
                  <a:pt x="449144" y="47243"/>
                </a:moveTo>
                <a:lnTo>
                  <a:pt x="384048" y="47243"/>
                </a:lnTo>
                <a:lnTo>
                  <a:pt x="408432" y="76199"/>
                </a:lnTo>
                <a:lnTo>
                  <a:pt x="394338" y="87944"/>
                </a:lnTo>
                <a:lnTo>
                  <a:pt x="419100" y="117347"/>
                </a:lnTo>
                <a:lnTo>
                  <a:pt x="449144" y="47243"/>
                </a:lnTo>
                <a:close/>
              </a:path>
              <a:path w="469900" h="396239">
                <a:moveTo>
                  <a:pt x="384048" y="47243"/>
                </a:moveTo>
                <a:lnTo>
                  <a:pt x="369954" y="58988"/>
                </a:lnTo>
                <a:lnTo>
                  <a:pt x="394338" y="87944"/>
                </a:lnTo>
                <a:lnTo>
                  <a:pt x="408432" y="76199"/>
                </a:lnTo>
                <a:lnTo>
                  <a:pt x="384048" y="47243"/>
                </a:lnTo>
                <a:close/>
              </a:path>
              <a:path w="469900" h="396239">
                <a:moveTo>
                  <a:pt x="469392" y="0"/>
                </a:moveTo>
                <a:lnTo>
                  <a:pt x="345948" y="30479"/>
                </a:lnTo>
                <a:lnTo>
                  <a:pt x="369954" y="58988"/>
                </a:lnTo>
                <a:lnTo>
                  <a:pt x="384048" y="47243"/>
                </a:lnTo>
                <a:lnTo>
                  <a:pt x="449144" y="47243"/>
                </a:lnTo>
                <a:lnTo>
                  <a:pt x="46939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"/>
          <p:cNvSpPr/>
          <p:nvPr/>
        </p:nvSpPr>
        <p:spPr>
          <a:xfrm>
            <a:off x="-12138" y="3582194"/>
            <a:ext cx="6018530" cy="0"/>
          </a:xfrm>
          <a:custGeom>
            <a:avLst/>
            <a:gdLst/>
            <a:ahLst/>
            <a:cxnLst/>
            <a:rect l="l" t="t" r="r" b="b"/>
            <a:pathLst>
              <a:path w="6018530">
                <a:moveTo>
                  <a:pt x="0" y="0"/>
                </a:moveTo>
                <a:lnTo>
                  <a:pt x="6018275" y="0"/>
                </a:lnTo>
              </a:path>
            </a:pathLst>
          </a:custGeom>
          <a:ln w="9144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6308" y="116408"/>
            <a:ext cx="3712464" cy="26352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95990" y="2751702"/>
            <a:ext cx="5291327" cy="372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902" y="3017"/>
            <a:ext cx="4140707" cy="6854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5146547" cy="6854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39534" y="1448594"/>
            <a:ext cx="6096000" cy="426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028" y="863403"/>
            <a:ext cx="8208645" cy="27776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Questo tipo di parenchima è particolarmente sviluppato in  organi di riserva (tuberi, bulbi, bulbotuberi, radici tuberizzate)  ma anche nella parte corticale di alcuni cauli (subito sotto lo  strato clorenchimatico più esterno), e soprattutto delle</a:t>
            </a:r>
            <a:r>
              <a:rPr sz="2400" spc="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radici.</a:t>
            </a:r>
            <a:endParaRPr sz="2400">
              <a:latin typeface="Arial"/>
              <a:cs typeface="Arial"/>
            </a:endParaRPr>
          </a:p>
          <a:p>
            <a:pPr marL="12700" marR="441325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Arial"/>
                <a:cs typeface="Arial"/>
              </a:rPr>
              <a:t>Le cellule contengono granuli di amido (negli amiloplasti),  cristalli di proteine (nei proteoplasti), e olii grassi (negli  oleosomi).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21150" y="129951"/>
            <a:ext cx="51346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FF9933"/>
                </a:solidFill>
              </a:rPr>
              <a:t>PARENCHIMA </a:t>
            </a:r>
            <a:r>
              <a:rPr dirty="0">
                <a:solidFill>
                  <a:srgbClr val="FF9933"/>
                </a:solidFill>
              </a:rPr>
              <a:t>DI</a:t>
            </a:r>
            <a:r>
              <a:rPr spc="-190" dirty="0">
                <a:solidFill>
                  <a:srgbClr val="FF9933"/>
                </a:solidFill>
              </a:rPr>
              <a:t> </a:t>
            </a:r>
            <a:r>
              <a:rPr spc="-45" dirty="0">
                <a:solidFill>
                  <a:srgbClr val="FF9933"/>
                </a:solidFill>
              </a:rPr>
              <a:t>RISERVA</a:t>
            </a:r>
          </a:p>
        </p:txBody>
      </p:sp>
      <p:sp>
        <p:nvSpPr>
          <p:cNvPr id="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7401" y="832297"/>
            <a:ext cx="7086599" cy="4883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743200" cy="19456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21150" y="129951"/>
            <a:ext cx="51346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FF9933"/>
                </a:solidFill>
              </a:rPr>
              <a:t>PARENCHIMA </a:t>
            </a:r>
            <a:r>
              <a:rPr dirty="0">
                <a:solidFill>
                  <a:srgbClr val="FF9933"/>
                </a:solidFill>
              </a:rPr>
              <a:t>DI</a:t>
            </a:r>
            <a:r>
              <a:rPr spc="-190" dirty="0">
                <a:solidFill>
                  <a:srgbClr val="FF9933"/>
                </a:solidFill>
              </a:rPr>
              <a:t> </a:t>
            </a:r>
            <a:r>
              <a:rPr spc="-45" dirty="0">
                <a:solidFill>
                  <a:srgbClr val="FF9933"/>
                </a:solidFill>
              </a:rPr>
              <a:t>RISERVA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3398750"/>
            <a:ext cx="2743200" cy="3154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466453"/>
            <a:ext cx="9143999" cy="47921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7124" y="5410994"/>
            <a:ext cx="69945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Parenchima corticale con funzione di riserva nel fusto di</a:t>
            </a:r>
            <a:r>
              <a:rPr sz="1800" spc="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Liquidambra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340" y="77170"/>
            <a:ext cx="7510145" cy="1854354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2400" b="1" spc="-5" dirty="0">
                <a:solidFill>
                  <a:srgbClr val="00FFFF"/>
                </a:solidFill>
                <a:latin typeface="Arial"/>
                <a:cs typeface="Arial"/>
              </a:rPr>
              <a:t>IDRENCHIMI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Arial"/>
                <a:cs typeface="Arial"/>
              </a:rPr>
              <a:t>Nei tessuti succulenti, grande sviluppo del volume  cellulare, grazie all'ingrandimento del vacuolo (es. fusto  delle piante grasse, polpa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dell'anguria).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1" y="2820194"/>
            <a:ext cx="3276599" cy="3276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33933" y="2667794"/>
            <a:ext cx="4194048" cy="3581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400800" cy="44965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31518" y="4725194"/>
            <a:ext cx="813054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In </a:t>
            </a:r>
            <a:r>
              <a:rPr sz="2400" i="1" spc="-5" dirty="0">
                <a:latin typeface="Arial"/>
                <a:cs typeface="Arial"/>
              </a:rPr>
              <a:t>Sempervivum </a:t>
            </a:r>
            <a:r>
              <a:rPr sz="2400" spc="-5" dirty="0">
                <a:latin typeface="Arial"/>
                <a:cs typeface="Arial"/>
              </a:rPr>
              <a:t>e in molte crassulacee non c’è una netta  distinzione </a:t>
            </a:r>
            <a:r>
              <a:rPr sz="2400" dirty="0">
                <a:latin typeface="Arial"/>
                <a:cs typeface="Arial"/>
              </a:rPr>
              <a:t>tra </a:t>
            </a:r>
            <a:r>
              <a:rPr sz="2400" spc="-5" dirty="0">
                <a:latin typeface="Arial"/>
                <a:cs typeface="Arial"/>
              </a:rPr>
              <a:t>il parenchima di assimilazione e quello di  riserva d’acqua: le cellule più interne della foglia hanno però  dimensioni veramente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cospicue.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5102" y="72788"/>
            <a:ext cx="24422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FFFF"/>
                </a:solidFill>
              </a:rPr>
              <a:t>IDRENCHI</a:t>
            </a:r>
            <a:r>
              <a:rPr spc="-5" dirty="0">
                <a:solidFill>
                  <a:srgbClr val="00FFFF"/>
                </a:solidFill>
              </a:rPr>
              <a:t>MI</a:t>
            </a:r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496" y="1"/>
            <a:ext cx="7077455" cy="5868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8496" y="6050782"/>
            <a:ext cx="2675890" cy="577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5"/>
              </a:lnSpc>
              <a:spcBef>
                <a:spcPts val="100"/>
              </a:spcBef>
            </a:pPr>
            <a:r>
              <a:rPr sz="1800" i="1" spc="-15" dirty="0">
                <a:latin typeface="Arial"/>
                <a:cs typeface="Arial"/>
              </a:rPr>
              <a:t>Sez. </a:t>
            </a:r>
            <a:r>
              <a:rPr sz="1800" i="1" spc="-5" dirty="0">
                <a:latin typeface="Arial"/>
                <a:cs typeface="Arial"/>
              </a:rPr>
              <a:t>trasversale</a:t>
            </a:r>
            <a:r>
              <a:rPr sz="1800" i="1" spc="6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di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ts val="2155"/>
              </a:lnSpc>
            </a:pPr>
            <a:r>
              <a:rPr sz="1800" i="1" spc="-5" dirty="0">
                <a:latin typeface="Arial"/>
                <a:cs typeface="Arial"/>
              </a:rPr>
              <a:t>radice in struttura</a:t>
            </a:r>
            <a:r>
              <a:rPr sz="1800" i="1" spc="-4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primaria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92303" y="262093"/>
            <a:ext cx="19056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i="1" spc="-5" dirty="0">
                <a:latin typeface="Arial"/>
                <a:cs typeface="Arial"/>
              </a:rPr>
              <a:t>zona</a:t>
            </a:r>
            <a:r>
              <a:rPr sz="2400" b="0" i="1" spc="-50" dirty="0">
                <a:latin typeface="Arial"/>
                <a:cs typeface="Arial"/>
              </a:rPr>
              <a:t> </a:t>
            </a:r>
            <a:r>
              <a:rPr sz="2400" b="0" i="1" spc="-5" dirty="0">
                <a:latin typeface="Arial"/>
                <a:cs typeface="Arial"/>
              </a:rPr>
              <a:t>corticale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98591" y="583065"/>
            <a:ext cx="1422400" cy="605930"/>
          </a:xfrm>
          <a:custGeom>
            <a:avLst/>
            <a:gdLst/>
            <a:ahLst/>
            <a:cxnLst/>
            <a:rect l="l" t="t" r="r" b="b"/>
            <a:pathLst>
              <a:path w="1422400" h="807719">
                <a:moveTo>
                  <a:pt x="47243" y="737615"/>
                </a:moveTo>
                <a:lnTo>
                  <a:pt x="0" y="807719"/>
                </a:lnTo>
                <a:lnTo>
                  <a:pt x="85343" y="803147"/>
                </a:lnTo>
                <a:lnTo>
                  <a:pt x="76483" y="787907"/>
                </a:lnTo>
                <a:lnTo>
                  <a:pt x="60960" y="787907"/>
                </a:lnTo>
                <a:lnTo>
                  <a:pt x="48767" y="765047"/>
                </a:lnTo>
                <a:lnTo>
                  <a:pt x="59639" y="758936"/>
                </a:lnTo>
                <a:lnTo>
                  <a:pt x="47243" y="737615"/>
                </a:lnTo>
                <a:close/>
              </a:path>
              <a:path w="1422400" h="807719">
                <a:moveTo>
                  <a:pt x="59639" y="758936"/>
                </a:moveTo>
                <a:lnTo>
                  <a:pt x="48767" y="765047"/>
                </a:lnTo>
                <a:lnTo>
                  <a:pt x="60960" y="787907"/>
                </a:lnTo>
                <a:lnTo>
                  <a:pt x="72653" y="781321"/>
                </a:lnTo>
                <a:lnTo>
                  <a:pt x="59639" y="758936"/>
                </a:lnTo>
                <a:close/>
              </a:path>
              <a:path w="1422400" h="807719">
                <a:moveTo>
                  <a:pt x="72653" y="781321"/>
                </a:moveTo>
                <a:lnTo>
                  <a:pt x="60960" y="787907"/>
                </a:lnTo>
                <a:lnTo>
                  <a:pt x="76483" y="787907"/>
                </a:lnTo>
                <a:lnTo>
                  <a:pt x="72653" y="781321"/>
                </a:lnTo>
                <a:close/>
              </a:path>
              <a:path w="1422400" h="807719">
                <a:moveTo>
                  <a:pt x="1409699" y="0"/>
                </a:moveTo>
                <a:lnTo>
                  <a:pt x="59639" y="758936"/>
                </a:lnTo>
                <a:lnTo>
                  <a:pt x="72653" y="781321"/>
                </a:lnTo>
                <a:lnTo>
                  <a:pt x="1421891" y="21336"/>
                </a:lnTo>
                <a:lnTo>
                  <a:pt x="14096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158990" y="3401212"/>
            <a:ext cx="1108710" cy="77072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210"/>
              </a:spcBef>
            </a:pPr>
            <a:r>
              <a:rPr sz="2400" i="1" spc="-5" dirty="0">
                <a:latin typeface="Arial"/>
                <a:cs typeface="Arial"/>
              </a:rPr>
              <a:t>cilindro  c</a:t>
            </a:r>
            <a:r>
              <a:rPr sz="2400" i="1" spc="-10" dirty="0">
                <a:latin typeface="Arial"/>
                <a:cs typeface="Arial"/>
              </a:rPr>
              <a:t>en</a:t>
            </a:r>
            <a:r>
              <a:rPr sz="2400" i="1" spc="-5" dirty="0">
                <a:latin typeface="Arial"/>
                <a:cs typeface="Arial"/>
              </a:rPr>
              <a:t>t</a:t>
            </a:r>
            <a:r>
              <a:rPr sz="2400" i="1" dirty="0">
                <a:latin typeface="Arial"/>
                <a:cs typeface="Arial"/>
              </a:rPr>
              <a:t>r</a:t>
            </a:r>
            <a:r>
              <a:rPr sz="2400" i="1" spc="-10" dirty="0">
                <a:latin typeface="Arial"/>
                <a:cs typeface="Arial"/>
              </a:rPr>
              <a:t>al</a:t>
            </a:r>
            <a:r>
              <a:rPr sz="2400" i="1" spc="-5" dirty="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85488" y="2624935"/>
            <a:ext cx="2801620" cy="983208"/>
          </a:xfrm>
          <a:custGeom>
            <a:avLst/>
            <a:gdLst/>
            <a:ahLst/>
            <a:cxnLst/>
            <a:rect l="l" t="t" r="r" b="b"/>
            <a:pathLst>
              <a:path w="2801620" h="1310639">
                <a:moveTo>
                  <a:pt x="74843" y="22500"/>
                </a:moveTo>
                <a:lnTo>
                  <a:pt x="64175" y="45360"/>
                </a:lnTo>
                <a:lnTo>
                  <a:pt x="2790443" y="1310639"/>
                </a:lnTo>
                <a:lnTo>
                  <a:pt x="2801111" y="1287779"/>
                </a:lnTo>
                <a:lnTo>
                  <a:pt x="74843" y="22500"/>
                </a:lnTo>
                <a:close/>
              </a:path>
              <a:path w="2801620" h="1310639">
                <a:moveTo>
                  <a:pt x="85343" y="0"/>
                </a:moveTo>
                <a:lnTo>
                  <a:pt x="0" y="1524"/>
                </a:lnTo>
                <a:lnTo>
                  <a:pt x="53339" y="68579"/>
                </a:lnTo>
                <a:lnTo>
                  <a:pt x="64175" y="45360"/>
                </a:lnTo>
                <a:lnTo>
                  <a:pt x="51815" y="39624"/>
                </a:lnTo>
                <a:lnTo>
                  <a:pt x="62483" y="16763"/>
                </a:lnTo>
                <a:lnTo>
                  <a:pt x="77520" y="16763"/>
                </a:lnTo>
                <a:lnTo>
                  <a:pt x="85343" y="0"/>
                </a:lnTo>
                <a:close/>
              </a:path>
              <a:path w="2801620" h="1310639">
                <a:moveTo>
                  <a:pt x="62483" y="16763"/>
                </a:moveTo>
                <a:lnTo>
                  <a:pt x="51815" y="39624"/>
                </a:lnTo>
                <a:lnTo>
                  <a:pt x="64175" y="45360"/>
                </a:lnTo>
                <a:lnTo>
                  <a:pt x="74843" y="22500"/>
                </a:lnTo>
                <a:lnTo>
                  <a:pt x="62483" y="16763"/>
                </a:lnTo>
                <a:close/>
              </a:path>
              <a:path w="2801620" h="1310639">
                <a:moveTo>
                  <a:pt x="77520" y="16763"/>
                </a:moveTo>
                <a:lnTo>
                  <a:pt x="62483" y="16763"/>
                </a:lnTo>
                <a:lnTo>
                  <a:pt x="74843" y="22500"/>
                </a:lnTo>
                <a:lnTo>
                  <a:pt x="77520" y="16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103428" y="1298177"/>
            <a:ext cx="19380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5" dirty="0">
                <a:latin typeface="Arial"/>
                <a:cs typeface="Arial"/>
              </a:rPr>
              <a:t>endodermide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34000" y="1730465"/>
            <a:ext cx="2633471" cy="695486"/>
          </a:xfrm>
          <a:custGeom>
            <a:avLst/>
            <a:gdLst/>
            <a:ahLst/>
            <a:cxnLst/>
            <a:rect l="l" t="t" r="r" b="b"/>
            <a:pathLst>
              <a:path w="2468879" h="927100">
                <a:moveTo>
                  <a:pt x="147827" y="748283"/>
                </a:moveTo>
                <a:lnTo>
                  <a:pt x="0" y="900683"/>
                </a:lnTo>
                <a:lnTo>
                  <a:pt x="210312" y="926591"/>
                </a:lnTo>
                <a:lnTo>
                  <a:pt x="193222" y="877823"/>
                </a:lnTo>
                <a:lnTo>
                  <a:pt x="160020" y="877823"/>
                </a:lnTo>
                <a:lnTo>
                  <a:pt x="138684" y="818387"/>
                </a:lnTo>
                <a:lnTo>
                  <a:pt x="168669" y="807759"/>
                </a:lnTo>
                <a:lnTo>
                  <a:pt x="147827" y="748283"/>
                </a:lnTo>
                <a:close/>
              </a:path>
              <a:path w="2468879" h="927100">
                <a:moveTo>
                  <a:pt x="168669" y="807759"/>
                </a:moveTo>
                <a:lnTo>
                  <a:pt x="138684" y="818387"/>
                </a:lnTo>
                <a:lnTo>
                  <a:pt x="160020" y="877823"/>
                </a:lnTo>
                <a:lnTo>
                  <a:pt x="189553" y="867355"/>
                </a:lnTo>
                <a:lnTo>
                  <a:pt x="168669" y="807759"/>
                </a:lnTo>
                <a:close/>
              </a:path>
              <a:path w="2468879" h="927100">
                <a:moveTo>
                  <a:pt x="189553" y="867355"/>
                </a:moveTo>
                <a:lnTo>
                  <a:pt x="160020" y="877823"/>
                </a:lnTo>
                <a:lnTo>
                  <a:pt x="193222" y="877823"/>
                </a:lnTo>
                <a:lnTo>
                  <a:pt x="189553" y="867355"/>
                </a:lnTo>
                <a:close/>
              </a:path>
              <a:path w="2468879" h="927100">
                <a:moveTo>
                  <a:pt x="2447543" y="0"/>
                </a:moveTo>
                <a:lnTo>
                  <a:pt x="168669" y="807759"/>
                </a:lnTo>
                <a:lnTo>
                  <a:pt x="189553" y="867355"/>
                </a:lnTo>
                <a:lnTo>
                  <a:pt x="2468879" y="59436"/>
                </a:lnTo>
                <a:lnTo>
                  <a:pt x="2447543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80" y="2142903"/>
            <a:ext cx="4283572" cy="2983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88823" y="2142903"/>
            <a:ext cx="4767749" cy="3084604"/>
          </a:xfrm>
          <a:prstGeom prst="rect">
            <a:avLst/>
          </a:prstGeom>
          <a:blipFill>
            <a:blip r:embed="rId3" cstate="print"/>
            <a:srcRect/>
            <a:stretch>
              <a:fillRect t="-49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6062" y="5159819"/>
            <a:ext cx="8705537" cy="1613262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/>
            <a:r>
              <a:rPr sz="2400" spc="-5" dirty="0" smtClean="0">
                <a:latin typeface="Arial"/>
                <a:cs typeface="Arial"/>
              </a:rPr>
              <a:t>Nelle </a:t>
            </a:r>
            <a:r>
              <a:rPr sz="2400" spc="-5" dirty="0">
                <a:latin typeface="Arial"/>
                <a:cs typeface="Arial"/>
              </a:rPr>
              <a:t>cellule del parenchima acquifero l'acqua è contenuta nel grande vacuolo, che occupa quasi  </a:t>
            </a:r>
            <a:r>
              <a:rPr sz="2400" spc="-10" dirty="0">
                <a:latin typeface="Arial"/>
                <a:cs typeface="Arial"/>
              </a:rPr>
              <a:t>tutto </a:t>
            </a:r>
            <a:r>
              <a:rPr sz="2400" spc="-5" dirty="0">
                <a:latin typeface="Arial"/>
                <a:cs typeface="Arial"/>
              </a:rPr>
              <a:t>il volume cellulare, e che contiene sostanze mucillaginose con funzione di trattenere</a:t>
            </a:r>
            <a:r>
              <a:rPr sz="2400" spc="1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l'acqua.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90" y="9303"/>
            <a:ext cx="4800601" cy="213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257800" y="229394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0" algn="r"/>
            <a:r>
              <a:rPr lang="it-IT" sz="2400" spc="-5" dirty="0">
                <a:solidFill>
                  <a:prstClr val="black"/>
                </a:solidFill>
                <a:latin typeface="Arial"/>
                <a:cs typeface="Arial"/>
              </a:rPr>
              <a:t>Foglie di </a:t>
            </a:r>
            <a:r>
              <a:rPr lang="it-IT" sz="2400" i="1" spc="-5" dirty="0">
                <a:solidFill>
                  <a:prstClr val="black"/>
                </a:solidFill>
                <a:latin typeface="Arial"/>
                <a:cs typeface="Arial"/>
              </a:rPr>
              <a:t>Aloe</a:t>
            </a:r>
            <a:r>
              <a:rPr lang="it-IT" sz="2400" i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it-IT" sz="2400" i="1" spc="-5" dirty="0" smtClean="0">
                <a:solidFill>
                  <a:prstClr val="black"/>
                </a:solidFill>
                <a:latin typeface="Arial"/>
                <a:cs typeface="Arial"/>
              </a:rPr>
              <a:t>vera</a:t>
            </a:r>
            <a:endParaRPr lang="it-IT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2743994"/>
            <a:ext cx="5257799" cy="3717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7191" y="52400"/>
            <a:ext cx="8538209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3333CC"/>
                </a:solidFill>
                <a:latin typeface="Arial"/>
                <a:cs typeface="Arial"/>
              </a:rPr>
              <a:t>AERENCHIMI </a:t>
            </a:r>
            <a:r>
              <a:rPr sz="2400" spc="-5" dirty="0">
                <a:latin typeface="Arial"/>
                <a:cs typeface="Arial"/>
              </a:rPr>
              <a:t>(tessuti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aeriferi)</a:t>
            </a:r>
            <a:endParaRPr sz="2400" dirty="0">
              <a:latin typeface="Arial"/>
              <a:cs typeface="Arial"/>
            </a:endParaRPr>
          </a:p>
          <a:p>
            <a:pPr marL="38100" marR="3048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Si caratterizzano per spazi intercellulari preponderanti; sono  particolarmente frequenti nei piccioli e nei culmi di piante  acquatiche, per permettere il passaggio dell'aria (e quindi  soprattutto dell’O</a:t>
            </a:r>
            <a:r>
              <a:rPr sz="2400" spc="-7" baseline="-20833" dirty="0">
                <a:latin typeface="Arial"/>
                <a:cs typeface="Arial"/>
              </a:rPr>
              <a:t>2</a:t>
            </a:r>
            <a:r>
              <a:rPr sz="2400" spc="-5" dirty="0">
                <a:latin typeface="Arial"/>
                <a:cs typeface="Arial"/>
              </a:rPr>
              <a:t>) dalle foglie galleggianti all'apparato  radicale sommerso, che vive in genere in un ambiente  asfittico (es.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ninfea).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65320" y="3582194"/>
            <a:ext cx="4648200" cy="20087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2353" y="1372394"/>
            <a:ext cx="7010399" cy="487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0"/>
            <a:ext cx="3227831" cy="32597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1828" y="1257592"/>
            <a:ext cx="534351" cy="1592567"/>
          </a:xfrm>
          <a:custGeom>
            <a:avLst/>
            <a:gdLst/>
            <a:ahLst/>
            <a:cxnLst/>
            <a:rect l="l" t="t" r="r" b="b"/>
            <a:pathLst>
              <a:path w="390525" h="1373505">
                <a:moveTo>
                  <a:pt x="9143" y="0"/>
                </a:moveTo>
                <a:lnTo>
                  <a:pt x="0" y="1524"/>
                </a:lnTo>
                <a:lnTo>
                  <a:pt x="380999" y="1373123"/>
                </a:lnTo>
                <a:lnTo>
                  <a:pt x="390143" y="1371599"/>
                </a:lnTo>
                <a:lnTo>
                  <a:pt x="91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61897" y="2980756"/>
            <a:ext cx="17659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SC</a:t>
            </a:r>
            <a:r>
              <a:rPr sz="2400" b="1" spc="-5" dirty="0">
                <a:latin typeface="Arial"/>
                <a:cs typeface="Arial"/>
              </a:rPr>
              <a:t>L</a:t>
            </a:r>
            <a:r>
              <a:rPr sz="2400" b="1" spc="-10" dirty="0">
                <a:latin typeface="Arial"/>
                <a:cs typeface="Arial"/>
              </a:rPr>
              <a:t>ERE</a:t>
            </a:r>
            <a:r>
              <a:rPr sz="2400" b="1" spc="-5" dirty="0">
                <a:latin typeface="Arial"/>
                <a:cs typeface="Arial"/>
              </a:rPr>
              <a:t>I</a:t>
            </a:r>
            <a:r>
              <a:rPr sz="2400" b="1" spc="-10" dirty="0">
                <a:latin typeface="Arial"/>
                <a:cs typeface="Arial"/>
              </a:rPr>
              <a:t>D</a:t>
            </a:r>
            <a:r>
              <a:rPr sz="2400" b="1" spc="-5" dirty="0">
                <a:latin typeface="Arial"/>
                <a:cs typeface="Arial"/>
              </a:rPr>
              <a:t>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994" y="3825435"/>
            <a:ext cx="211518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latin typeface="Arial"/>
                <a:cs typeface="Arial"/>
              </a:rPr>
              <a:t>SPAZI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BEANTI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60676" y="2850159"/>
            <a:ext cx="2516505" cy="640228"/>
          </a:xfrm>
          <a:custGeom>
            <a:avLst/>
            <a:gdLst/>
            <a:ahLst/>
            <a:cxnLst/>
            <a:rect l="l" t="t" r="r" b="b"/>
            <a:pathLst>
              <a:path w="2516504" h="853439">
                <a:moveTo>
                  <a:pt x="2443020" y="31479"/>
                </a:moveTo>
                <a:lnTo>
                  <a:pt x="0" y="845819"/>
                </a:lnTo>
                <a:lnTo>
                  <a:pt x="3047" y="853439"/>
                </a:lnTo>
                <a:lnTo>
                  <a:pt x="2446124" y="40597"/>
                </a:lnTo>
                <a:lnTo>
                  <a:pt x="2443020" y="31479"/>
                </a:lnTo>
                <a:close/>
              </a:path>
              <a:path w="2516504" h="853439">
                <a:moveTo>
                  <a:pt x="2499779" y="27432"/>
                </a:moveTo>
                <a:lnTo>
                  <a:pt x="2455163" y="27432"/>
                </a:lnTo>
                <a:lnTo>
                  <a:pt x="2458211" y="36576"/>
                </a:lnTo>
                <a:lnTo>
                  <a:pt x="2446124" y="40597"/>
                </a:lnTo>
                <a:lnTo>
                  <a:pt x="2456687" y="71628"/>
                </a:lnTo>
                <a:lnTo>
                  <a:pt x="2499779" y="27432"/>
                </a:lnTo>
                <a:close/>
              </a:path>
              <a:path w="2516504" h="853439">
                <a:moveTo>
                  <a:pt x="2455163" y="27432"/>
                </a:moveTo>
                <a:lnTo>
                  <a:pt x="2443020" y="31479"/>
                </a:lnTo>
                <a:lnTo>
                  <a:pt x="2446124" y="40597"/>
                </a:lnTo>
                <a:lnTo>
                  <a:pt x="2458211" y="36576"/>
                </a:lnTo>
                <a:lnTo>
                  <a:pt x="2455163" y="27432"/>
                </a:lnTo>
                <a:close/>
              </a:path>
              <a:path w="2516504" h="853439">
                <a:moveTo>
                  <a:pt x="2432303" y="0"/>
                </a:moveTo>
                <a:lnTo>
                  <a:pt x="2443020" y="31479"/>
                </a:lnTo>
                <a:lnTo>
                  <a:pt x="2455163" y="27432"/>
                </a:lnTo>
                <a:lnTo>
                  <a:pt x="2499779" y="27432"/>
                </a:lnTo>
                <a:lnTo>
                  <a:pt x="2516123" y="10668"/>
                </a:lnTo>
                <a:lnTo>
                  <a:pt x="24323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2200" y="3234295"/>
            <a:ext cx="4953000" cy="257235"/>
          </a:xfrm>
          <a:custGeom>
            <a:avLst/>
            <a:gdLst/>
            <a:ahLst/>
            <a:cxnLst/>
            <a:rect l="l" t="t" r="r" b="b"/>
            <a:pathLst>
              <a:path w="4953000" h="342900">
                <a:moveTo>
                  <a:pt x="4877285" y="32816"/>
                </a:moveTo>
                <a:lnTo>
                  <a:pt x="0" y="332231"/>
                </a:lnTo>
                <a:lnTo>
                  <a:pt x="1523" y="342899"/>
                </a:lnTo>
                <a:lnTo>
                  <a:pt x="4877843" y="41930"/>
                </a:lnTo>
                <a:lnTo>
                  <a:pt x="4877285" y="32816"/>
                </a:lnTo>
                <a:close/>
              </a:path>
              <a:path w="4953000" h="342900">
                <a:moveTo>
                  <a:pt x="4952999" y="32003"/>
                </a:moveTo>
                <a:lnTo>
                  <a:pt x="4890515" y="32003"/>
                </a:lnTo>
                <a:lnTo>
                  <a:pt x="4890515" y="41147"/>
                </a:lnTo>
                <a:lnTo>
                  <a:pt x="4877843" y="41930"/>
                </a:lnTo>
                <a:lnTo>
                  <a:pt x="4879847" y="74675"/>
                </a:lnTo>
                <a:lnTo>
                  <a:pt x="4952999" y="32003"/>
                </a:lnTo>
                <a:close/>
              </a:path>
              <a:path w="4953000" h="342900">
                <a:moveTo>
                  <a:pt x="4890515" y="32003"/>
                </a:moveTo>
                <a:lnTo>
                  <a:pt x="4877285" y="32816"/>
                </a:lnTo>
                <a:lnTo>
                  <a:pt x="4877843" y="41930"/>
                </a:lnTo>
                <a:lnTo>
                  <a:pt x="4890515" y="41147"/>
                </a:lnTo>
                <a:lnTo>
                  <a:pt x="4890515" y="32003"/>
                </a:lnTo>
                <a:close/>
              </a:path>
              <a:path w="4953000" h="342900">
                <a:moveTo>
                  <a:pt x="4875275" y="0"/>
                </a:moveTo>
                <a:lnTo>
                  <a:pt x="4877285" y="32816"/>
                </a:lnTo>
                <a:lnTo>
                  <a:pt x="4890515" y="32003"/>
                </a:lnTo>
                <a:lnTo>
                  <a:pt x="4952999" y="32003"/>
                </a:lnTo>
                <a:lnTo>
                  <a:pt x="48752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" y="1714898"/>
            <a:ext cx="1006347" cy="1943496"/>
          </a:xfrm>
          <a:custGeom>
            <a:avLst/>
            <a:gdLst/>
            <a:ahLst/>
            <a:cxnLst/>
            <a:rect l="l" t="t" r="r" b="b"/>
            <a:pathLst>
              <a:path w="629919" h="2059304">
                <a:moveTo>
                  <a:pt x="589315" y="72813"/>
                </a:moveTo>
                <a:lnTo>
                  <a:pt x="0" y="2057399"/>
                </a:lnTo>
                <a:lnTo>
                  <a:pt x="9143" y="2058923"/>
                </a:lnTo>
                <a:lnTo>
                  <a:pt x="598097" y="75558"/>
                </a:lnTo>
                <a:lnTo>
                  <a:pt x="589315" y="72813"/>
                </a:lnTo>
                <a:close/>
              </a:path>
              <a:path w="629919" h="2059304">
                <a:moveTo>
                  <a:pt x="625057" y="60960"/>
                </a:moveTo>
                <a:lnTo>
                  <a:pt x="592835" y="60960"/>
                </a:lnTo>
                <a:lnTo>
                  <a:pt x="601979" y="62484"/>
                </a:lnTo>
                <a:lnTo>
                  <a:pt x="598097" y="75558"/>
                </a:lnTo>
                <a:lnTo>
                  <a:pt x="629411" y="85343"/>
                </a:lnTo>
                <a:lnTo>
                  <a:pt x="625057" y="60960"/>
                </a:lnTo>
                <a:close/>
              </a:path>
              <a:path w="629919" h="2059304">
                <a:moveTo>
                  <a:pt x="592835" y="60960"/>
                </a:moveTo>
                <a:lnTo>
                  <a:pt x="589315" y="72813"/>
                </a:lnTo>
                <a:lnTo>
                  <a:pt x="598097" y="75558"/>
                </a:lnTo>
                <a:lnTo>
                  <a:pt x="601979" y="62484"/>
                </a:lnTo>
                <a:lnTo>
                  <a:pt x="592835" y="60960"/>
                </a:lnTo>
                <a:close/>
              </a:path>
              <a:path w="629919" h="2059304">
                <a:moveTo>
                  <a:pt x="614171" y="0"/>
                </a:moveTo>
                <a:lnTo>
                  <a:pt x="556259" y="62484"/>
                </a:lnTo>
                <a:lnTo>
                  <a:pt x="589315" y="72813"/>
                </a:lnTo>
                <a:lnTo>
                  <a:pt x="592835" y="60960"/>
                </a:lnTo>
                <a:lnTo>
                  <a:pt x="625057" y="60960"/>
                </a:lnTo>
                <a:lnTo>
                  <a:pt x="6141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276340" y="123997"/>
            <a:ext cx="260032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3333CC"/>
                </a:solidFill>
              </a:rPr>
              <a:t>AERENCHI</a:t>
            </a:r>
            <a:r>
              <a:rPr spc="-5" dirty="0">
                <a:solidFill>
                  <a:srgbClr val="3333CC"/>
                </a:solidFill>
              </a:rPr>
              <a:t>MI</a:t>
            </a:r>
          </a:p>
        </p:txBody>
      </p:sp>
      <p:sp>
        <p:nvSpPr>
          <p:cNvPr id="14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2780" y="1047574"/>
            <a:ext cx="5951220" cy="34492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5072" y="0"/>
            <a:ext cx="2997707" cy="6854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84265" y="134715"/>
            <a:ext cx="260032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3333CC"/>
                </a:solidFill>
              </a:rPr>
              <a:t>AERENCHI</a:t>
            </a:r>
            <a:r>
              <a:rPr spc="-5" dirty="0">
                <a:solidFill>
                  <a:srgbClr val="3333CC"/>
                </a:solidFill>
              </a:rPr>
              <a:t>MI</a:t>
            </a:r>
          </a:p>
        </p:txBody>
      </p:sp>
      <p:sp>
        <p:nvSpPr>
          <p:cNvPr id="5" name="object 5"/>
          <p:cNvSpPr/>
          <p:nvPr/>
        </p:nvSpPr>
        <p:spPr>
          <a:xfrm>
            <a:off x="3561589" y="4744548"/>
            <a:ext cx="426719" cy="400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2633" y="4762275"/>
            <a:ext cx="1833372" cy="12948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1" y="400142"/>
            <a:ext cx="8348471" cy="592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84265" y="134715"/>
            <a:ext cx="260032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3333CC"/>
                </a:solidFill>
              </a:rPr>
              <a:t>AERENCHI</a:t>
            </a:r>
            <a:r>
              <a:rPr spc="-5" dirty="0">
                <a:solidFill>
                  <a:srgbClr val="3333CC"/>
                </a:solidFill>
              </a:rPr>
              <a:t>MI</a:t>
            </a:r>
          </a:p>
        </p:txBody>
      </p:sp>
      <p:sp>
        <p:nvSpPr>
          <p:cNvPr id="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142" y="3528210"/>
            <a:ext cx="6316979" cy="3131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36464" y="3382920"/>
            <a:ext cx="1691639" cy="145290"/>
          </a:xfrm>
          <a:custGeom>
            <a:avLst/>
            <a:gdLst/>
            <a:ahLst/>
            <a:cxnLst/>
            <a:rect l="l" t="t" r="r" b="b"/>
            <a:pathLst>
              <a:path w="1691640" h="193675">
                <a:moveTo>
                  <a:pt x="0" y="193548"/>
                </a:moveTo>
                <a:lnTo>
                  <a:pt x="1691639" y="193548"/>
                </a:lnTo>
                <a:lnTo>
                  <a:pt x="1691639" y="0"/>
                </a:lnTo>
                <a:lnTo>
                  <a:pt x="0" y="0"/>
                </a:lnTo>
                <a:lnTo>
                  <a:pt x="0" y="1935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46320" y="3775059"/>
            <a:ext cx="2082164" cy="97177"/>
          </a:xfrm>
          <a:custGeom>
            <a:avLst/>
            <a:gdLst/>
            <a:ahLst/>
            <a:cxnLst/>
            <a:rect l="l" t="t" r="r" b="b"/>
            <a:pathLst>
              <a:path w="2082165" h="129539">
                <a:moveTo>
                  <a:pt x="0" y="129539"/>
                </a:moveTo>
                <a:lnTo>
                  <a:pt x="2081783" y="129539"/>
                </a:lnTo>
                <a:lnTo>
                  <a:pt x="2081783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69635" y="3142835"/>
            <a:ext cx="1562100" cy="265333"/>
          </a:xfrm>
          <a:custGeom>
            <a:avLst/>
            <a:gdLst/>
            <a:ahLst/>
            <a:cxnLst/>
            <a:rect l="l" t="t" r="r" b="b"/>
            <a:pathLst>
              <a:path w="1562100" h="353695">
                <a:moveTo>
                  <a:pt x="0" y="353567"/>
                </a:moveTo>
                <a:lnTo>
                  <a:pt x="1562099" y="353567"/>
                </a:lnTo>
                <a:lnTo>
                  <a:pt x="1562099" y="0"/>
                </a:lnTo>
                <a:lnTo>
                  <a:pt x="0" y="0"/>
                </a:lnTo>
                <a:lnTo>
                  <a:pt x="0" y="3535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20039" y="81422"/>
            <a:ext cx="8313420" cy="3514424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325"/>
              </a:spcBef>
            </a:pPr>
            <a:r>
              <a:rPr spc="-25" dirty="0">
                <a:solidFill>
                  <a:srgbClr val="FF0000"/>
                </a:solidFill>
              </a:rPr>
              <a:t>PARENCHIMA </a:t>
            </a:r>
            <a:r>
              <a:rPr dirty="0">
                <a:solidFill>
                  <a:srgbClr val="FF0000"/>
                </a:solidFill>
              </a:rPr>
              <a:t>DI</a:t>
            </a:r>
            <a:r>
              <a:rPr spc="-13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TRASFUSIONE</a:t>
            </a:r>
          </a:p>
          <a:p>
            <a:pPr marL="12700" marR="5080">
              <a:lnSpc>
                <a:spcPct val="100000"/>
              </a:lnSpc>
              <a:spcBef>
                <a:spcPts val="165"/>
              </a:spcBef>
            </a:pPr>
            <a:r>
              <a:rPr sz="2400" b="0" spc="-5" dirty="0">
                <a:latin typeface="Arial"/>
                <a:cs typeface="Arial"/>
              </a:rPr>
              <a:t>Specializzato per </a:t>
            </a:r>
            <a:r>
              <a:rPr sz="2400" spc="-5" dirty="0"/>
              <a:t>trasferimento </a:t>
            </a:r>
            <a:r>
              <a:rPr sz="2400" b="0" spc="-5" dirty="0">
                <a:latin typeface="Arial"/>
                <a:cs typeface="Arial"/>
              </a:rPr>
              <a:t>di soluti a </a:t>
            </a:r>
            <a:r>
              <a:rPr sz="2400" spc="-5" dirty="0"/>
              <a:t>breve distanza</a:t>
            </a:r>
            <a:r>
              <a:rPr sz="2400" b="0" spc="-5" dirty="0">
                <a:latin typeface="Arial"/>
                <a:cs typeface="Arial"/>
              </a:rPr>
              <a:t>.  Esistono delle cellule parenchimatiche molto particolari,  caratterizzate da una parete fortemente invaginata. Sono le  cosiddette “</a:t>
            </a:r>
            <a:r>
              <a:rPr sz="2400" spc="-5" dirty="0">
                <a:solidFill>
                  <a:srgbClr val="FF0000"/>
                </a:solidFill>
              </a:rPr>
              <a:t>CELLULE di </a:t>
            </a:r>
            <a:r>
              <a:rPr sz="2400" spc="-10" dirty="0">
                <a:solidFill>
                  <a:srgbClr val="FF0000"/>
                </a:solidFill>
              </a:rPr>
              <a:t>TRASFERIMENTO</a:t>
            </a:r>
            <a:r>
              <a:rPr sz="2400" b="0" spc="-10" dirty="0">
                <a:latin typeface="Arial"/>
                <a:cs typeface="Arial"/>
              </a:rPr>
              <a:t>”, </a:t>
            </a:r>
            <a:r>
              <a:rPr sz="2400" b="0" spc="-5" dirty="0">
                <a:latin typeface="Arial"/>
                <a:cs typeface="Arial"/>
              </a:rPr>
              <a:t>o “</a:t>
            </a:r>
            <a:r>
              <a:rPr sz="2400" spc="-5" dirty="0">
                <a:solidFill>
                  <a:srgbClr val="FF0000"/>
                </a:solidFill>
              </a:rPr>
              <a:t>transfer  cells</a:t>
            </a:r>
            <a:r>
              <a:rPr sz="2400" b="0" spc="-5" dirty="0">
                <a:latin typeface="Arial"/>
                <a:cs typeface="Arial"/>
              </a:rPr>
              <a:t>”, che presentano (a causa di queste introflessioni) una  notevole superficie della membrana cellulare. La loro  presenza è generalmente correlata all’esistenza di un intenso  flusso di soluti (in entrata e in uscita) con le cellule</a:t>
            </a:r>
            <a:r>
              <a:rPr sz="2400" b="0" spc="110" dirty="0">
                <a:latin typeface="Arial"/>
                <a:cs typeface="Arial"/>
              </a:rPr>
              <a:t> </a:t>
            </a:r>
            <a:r>
              <a:rPr sz="2400" b="0" spc="-5" dirty="0">
                <a:latin typeface="Arial"/>
                <a:cs typeface="Arial"/>
              </a:rPr>
              <a:t>vicine.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247707"/>
            <a:ext cx="8547735" cy="33265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4109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Le “</a:t>
            </a:r>
            <a:r>
              <a:rPr sz="2400" b="1" spc="-5" dirty="0">
                <a:latin typeface="Arial"/>
                <a:cs typeface="Arial"/>
              </a:rPr>
              <a:t>transfer cells</a:t>
            </a:r>
            <a:r>
              <a:rPr sz="2400" spc="-5" dirty="0">
                <a:latin typeface="Arial"/>
                <a:cs typeface="Arial"/>
              </a:rPr>
              <a:t>” si trovano associate con particolare  frequenza:</a:t>
            </a:r>
            <a:endParaRPr sz="2400" dirty="0">
              <a:latin typeface="Arial"/>
              <a:cs typeface="Arial"/>
            </a:endParaRPr>
          </a:p>
          <a:p>
            <a:pPr marL="12700" marR="474980">
              <a:lnSpc>
                <a:spcPct val="100000"/>
              </a:lnSpc>
              <a:spcBef>
                <a:spcPts val="1440"/>
              </a:spcBef>
              <a:buFont typeface="Symbol"/>
              <a:buChar char=""/>
              <a:tabLst>
                <a:tab pos="236854" algn="l"/>
              </a:tabLst>
            </a:pPr>
            <a:r>
              <a:rPr lang="it-IT" sz="2400" spc="-5" dirty="0" smtClean="0">
                <a:latin typeface="Arial"/>
                <a:cs typeface="Arial"/>
              </a:rPr>
              <a:t>  </a:t>
            </a:r>
            <a:r>
              <a:rPr sz="2400" spc="-5" dirty="0" err="1" smtClean="0">
                <a:latin typeface="Arial"/>
                <a:cs typeface="Arial"/>
              </a:rPr>
              <a:t>ai</a:t>
            </a:r>
            <a:r>
              <a:rPr sz="2400" spc="-5" dirty="0" smtClean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due tessuti di trasporto </a:t>
            </a:r>
            <a:r>
              <a:rPr sz="2400" dirty="0">
                <a:latin typeface="Arial"/>
                <a:cs typeface="Arial"/>
              </a:rPr>
              <a:t>(</a:t>
            </a:r>
            <a:r>
              <a:rPr sz="2400" b="1" dirty="0">
                <a:latin typeface="Arial"/>
                <a:cs typeface="Arial"/>
              </a:rPr>
              <a:t>xilema </a:t>
            </a:r>
            <a:r>
              <a:rPr sz="2400" spc="-5" dirty="0">
                <a:latin typeface="Arial"/>
                <a:cs typeface="Arial"/>
              </a:rPr>
              <a:t>e </a:t>
            </a:r>
            <a:r>
              <a:rPr sz="2400" b="1" spc="-5" dirty="0">
                <a:latin typeface="Arial"/>
                <a:cs typeface="Arial"/>
              </a:rPr>
              <a:t>floema</a:t>
            </a:r>
            <a:r>
              <a:rPr sz="2400" spc="-5" dirty="0">
                <a:latin typeface="Arial"/>
                <a:cs typeface="Arial"/>
              </a:rPr>
              <a:t>) nelle foglie di  molte eucotiledoni, che contribuiscono a “caricare” e  “scaricare”;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  <a:buFont typeface="Symbol"/>
              <a:buChar char=""/>
              <a:tabLst>
                <a:tab pos="236854" algn="l"/>
              </a:tabLst>
            </a:pPr>
            <a:r>
              <a:rPr lang="it-IT" sz="2400" spc="-5" dirty="0" smtClean="0">
                <a:latin typeface="Arial"/>
                <a:cs typeface="Arial"/>
              </a:rPr>
              <a:t>  </a:t>
            </a:r>
            <a:r>
              <a:rPr sz="2400" spc="-5" dirty="0" err="1" smtClean="0">
                <a:latin typeface="Arial"/>
                <a:cs typeface="Arial"/>
              </a:rPr>
              <a:t>alle</a:t>
            </a:r>
            <a:r>
              <a:rPr sz="2400" spc="-5" dirty="0" smtClean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strutture riproduttive (es. sacco embrionale, endosperma)  e ghiandolari, dove è più intenso il trasferimento di molecole a  breve distanza.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1" y="110515"/>
            <a:ext cx="7943215" cy="5627181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2400" b="1" spc="-25" dirty="0">
                <a:solidFill>
                  <a:srgbClr val="663300"/>
                </a:solidFill>
                <a:latin typeface="Arial"/>
                <a:cs typeface="Arial"/>
              </a:rPr>
              <a:t>PARENCHIMA </a:t>
            </a:r>
            <a:r>
              <a:rPr sz="2400" b="1" spc="-10" dirty="0">
                <a:solidFill>
                  <a:srgbClr val="663300"/>
                </a:solidFill>
                <a:latin typeface="Arial"/>
                <a:cs typeface="Arial"/>
              </a:rPr>
              <a:t>CONDUTTORE </a:t>
            </a:r>
            <a:r>
              <a:rPr sz="2400" b="1" spc="-5" dirty="0">
                <a:solidFill>
                  <a:srgbClr val="663300"/>
                </a:solidFill>
                <a:latin typeface="Arial"/>
                <a:cs typeface="Arial"/>
              </a:rPr>
              <a:t>(o</a:t>
            </a:r>
            <a:r>
              <a:rPr sz="2400" b="1" spc="-15" dirty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663300"/>
                </a:solidFill>
                <a:latin typeface="Arial"/>
                <a:cs typeface="Arial"/>
              </a:rPr>
              <a:t>LEGNOSO)</a:t>
            </a:r>
            <a:endParaRPr sz="2400">
              <a:latin typeface="Arial"/>
              <a:cs typeface="Arial"/>
            </a:endParaRPr>
          </a:p>
          <a:p>
            <a:pPr marL="12700" marR="41529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Arial"/>
                <a:cs typeface="Arial"/>
              </a:rPr>
              <a:t>Presente nel legno, con funzione di </a:t>
            </a:r>
            <a:r>
              <a:rPr sz="2400" b="1" spc="-5" dirty="0">
                <a:latin typeface="Arial"/>
                <a:cs typeface="Arial"/>
              </a:rPr>
              <a:t>accumulo </a:t>
            </a:r>
            <a:r>
              <a:rPr sz="2400" spc="-5" dirty="0">
                <a:latin typeface="Arial"/>
                <a:cs typeface="Arial"/>
              </a:rPr>
              <a:t>di acqua  e/o sostanze di riserva e </a:t>
            </a:r>
            <a:r>
              <a:rPr sz="2400" b="1" spc="-5" dirty="0">
                <a:latin typeface="Arial"/>
                <a:cs typeface="Arial"/>
              </a:rPr>
              <a:t>trasporto a media</a:t>
            </a:r>
            <a:r>
              <a:rPr sz="2400" b="1" spc="6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distanza</a:t>
            </a:r>
            <a:r>
              <a:rPr sz="2400" spc="-5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Arial"/>
                <a:cs typeface="Arial"/>
              </a:rPr>
              <a:t>E’ l’unico parenchima di </a:t>
            </a:r>
            <a:r>
              <a:rPr sz="2400" b="1" spc="-5" dirty="0">
                <a:latin typeface="Arial"/>
                <a:cs typeface="Arial"/>
              </a:rPr>
              <a:t>origine secondaria</a:t>
            </a:r>
            <a:r>
              <a:rPr sz="2400" spc="-5" dirty="0">
                <a:latin typeface="Arial"/>
                <a:cs typeface="Arial"/>
              </a:rPr>
              <a:t>, perché viene  prodotto dal cambio cribro-vascolare, che produce  appunto il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legno.</a:t>
            </a:r>
            <a:endParaRPr sz="2400">
              <a:latin typeface="Arial"/>
              <a:cs typeface="Arial"/>
            </a:endParaRPr>
          </a:p>
          <a:p>
            <a:pPr marL="12700" marR="295275">
              <a:lnSpc>
                <a:spcPct val="100000"/>
              </a:lnSpc>
              <a:spcBef>
                <a:spcPts val="2065"/>
              </a:spcBef>
            </a:pPr>
            <a:r>
              <a:rPr sz="2400" spc="-5" dirty="0">
                <a:latin typeface="Arial"/>
                <a:cs typeface="Arial"/>
              </a:rPr>
              <a:t>Nel legno si trovano cellule parenchimatiche organizzate  in file longitudinali e orizzontali </a:t>
            </a:r>
            <a:r>
              <a:rPr sz="2400" dirty="0">
                <a:latin typeface="Arial"/>
                <a:cs typeface="Arial"/>
              </a:rPr>
              <a:t>(</a:t>
            </a:r>
            <a:r>
              <a:rPr sz="2400" b="1" dirty="0">
                <a:latin typeface="Arial"/>
                <a:cs typeface="Arial"/>
              </a:rPr>
              <a:t>raggi </a:t>
            </a:r>
            <a:r>
              <a:rPr sz="2400" b="1" spc="-5" dirty="0">
                <a:latin typeface="Arial"/>
                <a:cs typeface="Arial"/>
              </a:rPr>
              <a:t>parenchimatici</a:t>
            </a:r>
            <a:r>
              <a:rPr sz="2400" spc="-5" dirty="0">
                <a:latin typeface="Arial"/>
                <a:cs typeface="Arial"/>
              </a:rPr>
              <a:t>),  che costituiscono una maglia tridimensionale per il  deposito di sostanze di riserva e di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acqua.</a:t>
            </a:r>
            <a:endParaRPr sz="2400">
              <a:latin typeface="Arial"/>
              <a:cs typeface="Arial"/>
            </a:endParaRPr>
          </a:p>
          <a:p>
            <a:pPr marL="12700" marR="266065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Negli alberi questi depositi sono molto importanti  soprattutto per permettere la rapida ripresa della crescita  nel periodo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primaverile.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51606"/>
            <a:ext cx="9067799" cy="662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43600" y="3427901"/>
            <a:ext cx="3009900" cy="21354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07598" y="1677194"/>
            <a:ext cx="1903730" cy="0"/>
          </a:xfrm>
          <a:custGeom>
            <a:avLst/>
            <a:gdLst/>
            <a:ahLst/>
            <a:cxnLst/>
            <a:rect l="l" t="t" r="r" b="b"/>
            <a:pathLst>
              <a:path w="1903729">
                <a:moveTo>
                  <a:pt x="0" y="0"/>
                </a:moveTo>
                <a:lnTo>
                  <a:pt x="1903475" y="0"/>
                </a:lnTo>
              </a:path>
            </a:pathLst>
          </a:custGeom>
          <a:ln w="1828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" y="4416194"/>
            <a:ext cx="1158240" cy="479218"/>
          </a:xfrm>
          <a:custGeom>
            <a:avLst/>
            <a:gdLst/>
            <a:ahLst/>
            <a:cxnLst/>
            <a:rect l="l" t="t" r="r" b="b"/>
            <a:pathLst>
              <a:path w="1158240" h="638810">
                <a:moveTo>
                  <a:pt x="0" y="446531"/>
                </a:moveTo>
                <a:lnTo>
                  <a:pt x="0" y="485089"/>
                </a:lnTo>
                <a:lnTo>
                  <a:pt x="56388" y="525779"/>
                </a:lnTo>
                <a:lnTo>
                  <a:pt x="118872" y="557783"/>
                </a:lnTo>
                <a:lnTo>
                  <a:pt x="164592" y="577595"/>
                </a:lnTo>
                <a:lnTo>
                  <a:pt x="188976" y="585215"/>
                </a:lnTo>
                <a:lnTo>
                  <a:pt x="214884" y="594359"/>
                </a:lnTo>
                <a:lnTo>
                  <a:pt x="240792" y="600455"/>
                </a:lnTo>
                <a:lnTo>
                  <a:pt x="266700" y="608075"/>
                </a:lnTo>
                <a:lnTo>
                  <a:pt x="321563" y="620267"/>
                </a:lnTo>
                <a:lnTo>
                  <a:pt x="350519" y="624839"/>
                </a:lnTo>
                <a:lnTo>
                  <a:pt x="379475" y="627887"/>
                </a:lnTo>
                <a:lnTo>
                  <a:pt x="409955" y="632459"/>
                </a:lnTo>
                <a:lnTo>
                  <a:pt x="440435" y="635507"/>
                </a:lnTo>
                <a:lnTo>
                  <a:pt x="502919" y="638555"/>
                </a:lnTo>
                <a:lnTo>
                  <a:pt x="565403" y="638555"/>
                </a:lnTo>
                <a:lnTo>
                  <a:pt x="597407" y="637031"/>
                </a:lnTo>
                <a:lnTo>
                  <a:pt x="627887" y="633983"/>
                </a:lnTo>
                <a:lnTo>
                  <a:pt x="658367" y="632459"/>
                </a:lnTo>
                <a:lnTo>
                  <a:pt x="688847" y="627887"/>
                </a:lnTo>
                <a:lnTo>
                  <a:pt x="717803" y="624839"/>
                </a:lnTo>
                <a:lnTo>
                  <a:pt x="746759" y="620267"/>
                </a:lnTo>
                <a:lnTo>
                  <a:pt x="794765" y="609599"/>
                </a:lnTo>
                <a:lnTo>
                  <a:pt x="502919" y="609599"/>
                </a:lnTo>
                <a:lnTo>
                  <a:pt x="441959" y="606551"/>
                </a:lnTo>
                <a:lnTo>
                  <a:pt x="384047" y="600455"/>
                </a:lnTo>
                <a:lnTo>
                  <a:pt x="300227" y="586739"/>
                </a:lnTo>
                <a:lnTo>
                  <a:pt x="272796" y="580643"/>
                </a:lnTo>
                <a:lnTo>
                  <a:pt x="246888" y="573023"/>
                </a:lnTo>
                <a:lnTo>
                  <a:pt x="222504" y="566927"/>
                </a:lnTo>
                <a:lnTo>
                  <a:pt x="198120" y="557783"/>
                </a:lnTo>
                <a:lnTo>
                  <a:pt x="173736" y="550163"/>
                </a:lnTo>
                <a:lnTo>
                  <a:pt x="150876" y="541019"/>
                </a:lnTo>
                <a:lnTo>
                  <a:pt x="129539" y="531875"/>
                </a:lnTo>
                <a:lnTo>
                  <a:pt x="109728" y="521207"/>
                </a:lnTo>
                <a:lnTo>
                  <a:pt x="89916" y="512063"/>
                </a:lnTo>
                <a:lnTo>
                  <a:pt x="71628" y="501395"/>
                </a:lnTo>
                <a:lnTo>
                  <a:pt x="53340" y="489203"/>
                </a:lnTo>
                <a:lnTo>
                  <a:pt x="36576" y="478535"/>
                </a:lnTo>
                <a:lnTo>
                  <a:pt x="21336" y="466343"/>
                </a:lnTo>
                <a:lnTo>
                  <a:pt x="7620" y="454151"/>
                </a:lnTo>
                <a:lnTo>
                  <a:pt x="0" y="446531"/>
                </a:lnTo>
                <a:close/>
              </a:path>
              <a:path w="1158240" h="638810">
                <a:moveTo>
                  <a:pt x="794765" y="28956"/>
                </a:moveTo>
                <a:lnTo>
                  <a:pt x="565403" y="28956"/>
                </a:lnTo>
                <a:lnTo>
                  <a:pt x="626363" y="32004"/>
                </a:lnTo>
                <a:lnTo>
                  <a:pt x="684275" y="38100"/>
                </a:lnTo>
                <a:lnTo>
                  <a:pt x="768095" y="51816"/>
                </a:lnTo>
                <a:lnTo>
                  <a:pt x="795527" y="57912"/>
                </a:lnTo>
                <a:lnTo>
                  <a:pt x="821435" y="65532"/>
                </a:lnTo>
                <a:lnTo>
                  <a:pt x="845819" y="71628"/>
                </a:lnTo>
                <a:lnTo>
                  <a:pt x="870203" y="80772"/>
                </a:lnTo>
                <a:lnTo>
                  <a:pt x="894587" y="88392"/>
                </a:lnTo>
                <a:lnTo>
                  <a:pt x="915923" y="97536"/>
                </a:lnTo>
                <a:lnTo>
                  <a:pt x="958595" y="115824"/>
                </a:lnTo>
                <a:lnTo>
                  <a:pt x="996695" y="137160"/>
                </a:lnTo>
                <a:lnTo>
                  <a:pt x="1014983" y="149352"/>
                </a:lnTo>
                <a:lnTo>
                  <a:pt x="1031747" y="160020"/>
                </a:lnTo>
                <a:lnTo>
                  <a:pt x="1072895" y="196596"/>
                </a:lnTo>
                <a:lnTo>
                  <a:pt x="1104899" y="236220"/>
                </a:lnTo>
                <a:lnTo>
                  <a:pt x="1123187" y="277368"/>
                </a:lnTo>
                <a:lnTo>
                  <a:pt x="1129283" y="306324"/>
                </a:lnTo>
                <a:lnTo>
                  <a:pt x="1129283" y="333756"/>
                </a:lnTo>
                <a:lnTo>
                  <a:pt x="1126235" y="347472"/>
                </a:lnTo>
                <a:lnTo>
                  <a:pt x="1123187" y="362711"/>
                </a:lnTo>
                <a:lnTo>
                  <a:pt x="1103375" y="402335"/>
                </a:lnTo>
                <a:lnTo>
                  <a:pt x="1060703" y="454151"/>
                </a:lnTo>
                <a:lnTo>
                  <a:pt x="1014983" y="490727"/>
                </a:lnTo>
                <a:lnTo>
                  <a:pt x="978407" y="512063"/>
                </a:lnTo>
                <a:lnTo>
                  <a:pt x="915923" y="541019"/>
                </a:lnTo>
                <a:lnTo>
                  <a:pt x="870203" y="559307"/>
                </a:lnTo>
                <a:lnTo>
                  <a:pt x="821435" y="573023"/>
                </a:lnTo>
                <a:lnTo>
                  <a:pt x="795527" y="580643"/>
                </a:lnTo>
                <a:lnTo>
                  <a:pt x="768095" y="586739"/>
                </a:lnTo>
                <a:lnTo>
                  <a:pt x="684275" y="600455"/>
                </a:lnTo>
                <a:lnTo>
                  <a:pt x="626363" y="606551"/>
                </a:lnTo>
                <a:lnTo>
                  <a:pt x="565403" y="609599"/>
                </a:lnTo>
                <a:lnTo>
                  <a:pt x="794765" y="609599"/>
                </a:lnTo>
                <a:lnTo>
                  <a:pt x="854963" y="592835"/>
                </a:lnTo>
                <a:lnTo>
                  <a:pt x="928115" y="566927"/>
                </a:lnTo>
                <a:lnTo>
                  <a:pt x="972311" y="547115"/>
                </a:lnTo>
                <a:lnTo>
                  <a:pt x="1011935" y="525779"/>
                </a:lnTo>
                <a:lnTo>
                  <a:pt x="1048511" y="501395"/>
                </a:lnTo>
                <a:lnTo>
                  <a:pt x="1065275" y="487679"/>
                </a:lnTo>
                <a:lnTo>
                  <a:pt x="1080515" y="475487"/>
                </a:lnTo>
                <a:lnTo>
                  <a:pt x="1094231" y="460247"/>
                </a:lnTo>
                <a:lnTo>
                  <a:pt x="1118615" y="432815"/>
                </a:lnTo>
                <a:lnTo>
                  <a:pt x="1129283" y="417575"/>
                </a:lnTo>
                <a:lnTo>
                  <a:pt x="1136903" y="400811"/>
                </a:lnTo>
                <a:lnTo>
                  <a:pt x="1144523" y="385571"/>
                </a:lnTo>
                <a:lnTo>
                  <a:pt x="1150619" y="368807"/>
                </a:lnTo>
                <a:lnTo>
                  <a:pt x="1155191" y="352043"/>
                </a:lnTo>
                <a:lnTo>
                  <a:pt x="1158239" y="318516"/>
                </a:lnTo>
                <a:lnTo>
                  <a:pt x="1156715" y="301752"/>
                </a:lnTo>
                <a:lnTo>
                  <a:pt x="1144523" y="251460"/>
                </a:lnTo>
                <a:lnTo>
                  <a:pt x="1118615" y="205740"/>
                </a:lnTo>
                <a:lnTo>
                  <a:pt x="1063751" y="149352"/>
                </a:lnTo>
                <a:lnTo>
                  <a:pt x="1011935" y="112776"/>
                </a:lnTo>
                <a:lnTo>
                  <a:pt x="949451" y="80772"/>
                </a:lnTo>
                <a:lnTo>
                  <a:pt x="903731" y="60960"/>
                </a:lnTo>
                <a:lnTo>
                  <a:pt x="879347" y="53340"/>
                </a:lnTo>
                <a:lnTo>
                  <a:pt x="853439" y="44196"/>
                </a:lnTo>
                <a:lnTo>
                  <a:pt x="827531" y="38100"/>
                </a:lnTo>
                <a:lnTo>
                  <a:pt x="801623" y="30480"/>
                </a:lnTo>
                <a:lnTo>
                  <a:pt x="794765" y="28956"/>
                </a:lnTo>
                <a:close/>
              </a:path>
              <a:path w="1158240" h="638810">
                <a:moveTo>
                  <a:pt x="565403" y="0"/>
                </a:moveTo>
                <a:lnTo>
                  <a:pt x="502919" y="0"/>
                </a:lnTo>
                <a:lnTo>
                  <a:pt x="440435" y="3048"/>
                </a:lnTo>
                <a:lnTo>
                  <a:pt x="379475" y="9144"/>
                </a:lnTo>
                <a:lnTo>
                  <a:pt x="321563" y="18288"/>
                </a:lnTo>
                <a:lnTo>
                  <a:pt x="266700" y="30480"/>
                </a:lnTo>
                <a:lnTo>
                  <a:pt x="239268" y="38100"/>
                </a:lnTo>
                <a:lnTo>
                  <a:pt x="213360" y="44196"/>
                </a:lnTo>
                <a:lnTo>
                  <a:pt x="188976" y="53340"/>
                </a:lnTo>
                <a:lnTo>
                  <a:pt x="164592" y="60960"/>
                </a:lnTo>
                <a:lnTo>
                  <a:pt x="140208" y="71628"/>
                </a:lnTo>
                <a:lnTo>
                  <a:pt x="96012" y="91440"/>
                </a:lnTo>
                <a:lnTo>
                  <a:pt x="56388" y="112776"/>
                </a:lnTo>
                <a:lnTo>
                  <a:pt x="19812" y="137160"/>
                </a:lnTo>
                <a:lnTo>
                  <a:pt x="3048" y="150876"/>
                </a:lnTo>
                <a:lnTo>
                  <a:pt x="0" y="153314"/>
                </a:lnTo>
                <a:lnTo>
                  <a:pt x="0" y="192024"/>
                </a:lnTo>
                <a:lnTo>
                  <a:pt x="7620" y="184404"/>
                </a:lnTo>
                <a:lnTo>
                  <a:pt x="53340" y="147828"/>
                </a:lnTo>
                <a:lnTo>
                  <a:pt x="89916" y="126492"/>
                </a:lnTo>
                <a:lnTo>
                  <a:pt x="152400" y="97536"/>
                </a:lnTo>
                <a:lnTo>
                  <a:pt x="198120" y="79248"/>
                </a:lnTo>
                <a:lnTo>
                  <a:pt x="246888" y="65532"/>
                </a:lnTo>
                <a:lnTo>
                  <a:pt x="272796" y="57912"/>
                </a:lnTo>
                <a:lnTo>
                  <a:pt x="300227" y="51816"/>
                </a:lnTo>
                <a:lnTo>
                  <a:pt x="384047" y="38100"/>
                </a:lnTo>
                <a:lnTo>
                  <a:pt x="441959" y="32004"/>
                </a:lnTo>
                <a:lnTo>
                  <a:pt x="502919" y="28956"/>
                </a:lnTo>
                <a:lnTo>
                  <a:pt x="794765" y="28956"/>
                </a:lnTo>
                <a:lnTo>
                  <a:pt x="746759" y="18288"/>
                </a:lnTo>
                <a:lnTo>
                  <a:pt x="688847" y="9144"/>
                </a:lnTo>
                <a:lnTo>
                  <a:pt x="627887" y="3048"/>
                </a:lnTo>
                <a:lnTo>
                  <a:pt x="56540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3428999" cy="4267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69837" y="1219994"/>
            <a:ext cx="5283707" cy="4302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9142601" cy="6477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48401" y="0"/>
            <a:ext cx="2895599" cy="35098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28588" y="898605"/>
            <a:ext cx="1295400" cy="47064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69" rIns="0" bIns="0" rtlCol="0">
            <a:spAutoFit/>
          </a:bodyPr>
          <a:lstStyle/>
          <a:p>
            <a:pPr marL="90170" marR="198120">
              <a:lnSpc>
                <a:spcPct val="100000"/>
              </a:lnSpc>
              <a:spcBef>
                <a:spcPts val="309"/>
              </a:spcBef>
            </a:pPr>
            <a:r>
              <a:rPr sz="1400" spc="-5" dirty="0">
                <a:latin typeface="Arial"/>
                <a:cs typeface="Arial"/>
              </a:rPr>
              <a:t>BANDA</a:t>
            </a:r>
            <a:r>
              <a:rPr sz="1400" spc="-1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DEL  </a:t>
            </a:r>
            <a:r>
              <a:rPr sz="1400" spc="-25" dirty="0">
                <a:latin typeface="Arial"/>
                <a:cs typeface="Arial"/>
              </a:rPr>
              <a:t>CASPARY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39" y="244277"/>
            <a:ext cx="71247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>
                <a:solidFill>
                  <a:srgbClr val="FF0000"/>
                </a:solidFill>
              </a:rPr>
              <a:t>Tessuti </a:t>
            </a:r>
            <a:r>
              <a:rPr dirty="0">
                <a:solidFill>
                  <a:srgbClr val="FF0000"/>
                </a:solidFill>
              </a:rPr>
              <a:t>MECCANICI </a:t>
            </a:r>
            <a:r>
              <a:rPr spc="-5" dirty="0">
                <a:solidFill>
                  <a:srgbClr val="FF0000"/>
                </a:solidFill>
              </a:rPr>
              <a:t>o </a:t>
            </a:r>
            <a:r>
              <a:rPr dirty="0">
                <a:solidFill>
                  <a:srgbClr val="FF0000"/>
                </a:solidFill>
              </a:rPr>
              <a:t>DI</a:t>
            </a:r>
            <a:r>
              <a:rPr spc="-8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SOSTEGNO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9564" y="970584"/>
            <a:ext cx="8140700" cy="2039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5311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Il </a:t>
            </a:r>
            <a:r>
              <a:rPr sz="2400" spc="-5" dirty="0">
                <a:latin typeface="Arial"/>
                <a:cs typeface="Arial"/>
              </a:rPr>
              <a:t>loro compito è di fronteggiare i vari tipi di forze cui un  organo o l’intera pianta vengono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sottoposti.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Arial"/>
                <a:cs typeface="Arial"/>
              </a:rPr>
              <a:t>Sono in genere più abbondanti nel fusto (dove sono  tipicamente localizzati nelle parti più periferiche) rispetto alla  radice (dove invece sono concentrati nella zona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centrale).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0684" y="290390"/>
            <a:ext cx="7488935" cy="5730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41520" y="928175"/>
            <a:ext cx="4572000" cy="4369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719114"/>
            <a:ext cx="4442459" cy="5149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3278" y="347695"/>
            <a:ext cx="28797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Fusto in struttura</a:t>
            </a:r>
            <a:r>
              <a:rPr sz="18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primaria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4465" y="365558"/>
            <a:ext cx="30079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Radice in struttura</a:t>
            </a:r>
            <a:r>
              <a:rPr sz="18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primaria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489" y="455877"/>
            <a:ext cx="7974330" cy="315727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2400" dirty="0">
                <a:latin typeface="Arial"/>
                <a:cs typeface="Arial"/>
              </a:rPr>
              <a:t>I </a:t>
            </a:r>
            <a:r>
              <a:rPr sz="2400" spc="-5" dirty="0">
                <a:latin typeface="Arial"/>
                <a:cs typeface="Arial"/>
              </a:rPr>
              <a:t>tessuti sono solo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due:</a:t>
            </a:r>
            <a:endParaRPr sz="2400">
              <a:latin typeface="Arial"/>
              <a:cs typeface="Arial"/>
            </a:endParaRPr>
          </a:p>
          <a:p>
            <a:pPr marL="236220" indent="-224154">
              <a:lnSpc>
                <a:spcPct val="100000"/>
              </a:lnSpc>
              <a:spcBef>
                <a:spcPts val="1440"/>
              </a:spcBef>
              <a:buFont typeface="Symbol"/>
              <a:buChar char=""/>
              <a:tabLst>
                <a:tab pos="236854" algn="l"/>
              </a:tabLst>
            </a:pPr>
            <a:r>
              <a:rPr sz="2400" spc="-5" dirty="0">
                <a:latin typeface="Arial"/>
                <a:cs typeface="Arial"/>
              </a:rPr>
              <a:t>COLLENCHIMA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40"/>
              </a:spcBef>
              <a:buFont typeface="Symbol"/>
              <a:buChar char="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SCLERENCHIMA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9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2425"/>
              </a:spcBef>
            </a:pPr>
            <a:r>
              <a:rPr sz="2400" spc="-5" dirty="0">
                <a:latin typeface="Arial"/>
                <a:cs typeface="Arial"/>
              </a:rPr>
              <a:t>Le cellule sono caratterizzate da </a:t>
            </a:r>
            <a:r>
              <a:rPr sz="2400" b="1" spc="-5" dirty="0">
                <a:latin typeface="Arial"/>
                <a:cs typeface="Arial"/>
              </a:rPr>
              <a:t>pareti spesse e robuste</a:t>
            </a:r>
            <a:r>
              <a:rPr sz="2400" spc="-5" dirty="0">
                <a:latin typeface="Arial"/>
                <a:cs typeface="Arial"/>
              </a:rPr>
              <a:t>;  </a:t>
            </a:r>
            <a:r>
              <a:rPr sz="2400" b="1" spc="-5" dirty="0">
                <a:latin typeface="Arial"/>
                <a:cs typeface="Arial"/>
              </a:rPr>
              <a:t>mancano o </a:t>
            </a:r>
            <a:r>
              <a:rPr sz="2400" spc="-5" dirty="0">
                <a:latin typeface="Arial"/>
                <a:cs typeface="Arial"/>
              </a:rPr>
              <a:t>sono molto </a:t>
            </a:r>
            <a:r>
              <a:rPr sz="2400" b="1" spc="-5" dirty="0">
                <a:latin typeface="Arial"/>
                <a:cs typeface="Arial"/>
              </a:rPr>
              <a:t>rari </a:t>
            </a:r>
            <a:r>
              <a:rPr sz="2400" spc="-5" dirty="0">
                <a:latin typeface="Arial"/>
                <a:cs typeface="Arial"/>
              </a:rPr>
              <a:t>gli </a:t>
            </a:r>
            <a:r>
              <a:rPr sz="2400" b="1" spc="-5" dirty="0">
                <a:latin typeface="Arial"/>
                <a:cs typeface="Arial"/>
              </a:rPr>
              <a:t>spazi</a:t>
            </a:r>
            <a:r>
              <a:rPr sz="2400" b="1" spc="6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intercellulari</a:t>
            </a:r>
            <a:r>
              <a:rPr sz="2400" spc="-5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90" y="224841"/>
            <a:ext cx="8395970" cy="574003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sz="2400" b="1" spc="-5" dirty="0">
                <a:latin typeface="Arial"/>
                <a:cs typeface="Arial"/>
              </a:rPr>
              <a:t>COLLENCHIMA </a:t>
            </a:r>
            <a:r>
              <a:rPr sz="2400" spc="-5" dirty="0">
                <a:latin typeface="Arial"/>
                <a:cs typeface="Arial"/>
              </a:rPr>
              <a:t>(dal </a:t>
            </a:r>
            <a:r>
              <a:rPr sz="2400" spc="-45" dirty="0">
                <a:latin typeface="Arial"/>
                <a:cs typeface="Arial"/>
              </a:rPr>
              <a:t>gr.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"kolla",</a:t>
            </a:r>
            <a:r>
              <a:rPr sz="2400" spc="9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colla)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440"/>
              </a:spcBef>
            </a:pPr>
            <a:r>
              <a:rPr sz="2400" spc="-5" dirty="0">
                <a:latin typeface="Arial"/>
                <a:cs typeface="Arial"/>
              </a:rPr>
              <a:t>è un tessuto meccanico caratteristico delle </a:t>
            </a:r>
            <a:r>
              <a:rPr sz="2400" b="1" spc="-5" dirty="0">
                <a:latin typeface="Arial"/>
                <a:cs typeface="Arial"/>
              </a:rPr>
              <a:t>strutture primarie  </a:t>
            </a:r>
            <a:r>
              <a:rPr sz="2400" spc="-5" dirty="0">
                <a:latin typeface="Arial"/>
                <a:cs typeface="Arial"/>
              </a:rPr>
              <a:t>(presente, ad es., in piante erbacee </a:t>
            </a:r>
            <a:r>
              <a:rPr sz="2400" b="1" spc="-5" dirty="0">
                <a:latin typeface="Arial"/>
                <a:cs typeface="Arial"/>
              </a:rPr>
              <a:t>dicotiledoni</a:t>
            </a:r>
            <a:r>
              <a:rPr sz="2400" spc="-5" dirty="0">
                <a:latin typeface="Arial"/>
                <a:cs typeface="Arial"/>
              </a:rPr>
              <a:t>, soprattutto  nelle </a:t>
            </a:r>
            <a:r>
              <a:rPr sz="2400" b="1" spc="-5" dirty="0">
                <a:latin typeface="Arial"/>
                <a:cs typeface="Arial"/>
              </a:rPr>
              <a:t>parti della pianta in attiva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crescita</a:t>
            </a:r>
            <a:r>
              <a:rPr sz="2400" dirty="0">
                <a:latin typeface="Arial"/>
                <a:cs typeface="Arial"/>
              </a:rPr>
              <a:t>).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28321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Le cellule sono </a:t>
            </a:r>
            <a:r>
              <a:rPr sz="2400" b="1" spc="-5" dirty="0">
                <a:latin typeface="Arial"/>
                <a:cs typeface="Arial"/>
              </a:rPr>
              <a:t>fortemente allungate </a:t>
            </a:r>
            <a:r>
              <a:rPr sz="2400" spc="-5" dirty="0">
                <a:latin typeface="Arial"/>
                <a:cs typeface="Arial"/>
              </a:rPr>
              <a:t>("prosenchimatiche"),  e rimangono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vive.</a:t>
            </a:r>
            <a:endParaRPr sz="2400">
              <a:latin typeface="Arial"/>
              <a:cs typeface="Arial"/>
            </a:endParaRPr>
          </a:p>
          <a:p>
            <a:pPr marL="12700" marR="93345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Presentano una </a:t>
            </a:r>
            <a:r>
              <a:rPr sz="2400" b="1" spc="-5" dirty="0">
                <a:latin typeface="Arial"/>
                <a:cs typeface="Arial"/>
              </a:rPr>
              <a:t>parete ispessita</a:t>
            </a:r>
            <a:r>
              <a:rPr sz="2400" spc="-5" dirty="0">
                <a:latin typeface="Arial"/>
                <a:cs typeface="Arial"/>
              </a:rPr>
              <a:t>, in genere </a:t>
            </a:r>
            <a:r>
              <a:rPr sz="2400" b="1" spc="-5" dirty="0">
                <a:latin typeface="Arial"/>
                <a:cs typeface="Arial"/>
              </a:rPr>
              <a:t>in maniera  irregolare </a:t>
            </a:r>
            <a:r>
              <a:rPr sz="2400" spc="-5" dirty="0">
                <a:latin typeface="Arial"/>
                <a:cs typeface="Arial"/>
              </a:rPr>
              <a:t>formata da lamelle di </a:t>
            </a:r>
            <a:r>
              <a:rPr sz="2400" b="1" spc="-5" dirty="0">
                <a:latin typeface="Arial"/>
                <a:cs typeface="Arial"/>
              </a:rPr>
              <a:t>cellulosa </a:t>
            </a:r>
            <a:r>
              <a:rPr sz="2400" spc="-5" dirty="0">
                <a:latin typeface="Arial"/>
                <a:cs typeface="Arial"/>
              </a:rPr>
              <a:t>alternate a lamelle  di </a:t>
            </a:r>
            <a:r>
              <a:rPr sz="2400" b="1" spc="-5" dirty="0">
                <a:latin typeface="Arial"/>
                <a:cs typeface="Arial"/>
              </a:rPr>
              <a:t>sostanze pectiche</a:t>
            </a:r>
            <a:r>
              <a:rPr sz="2400" spc="-5" dirty="0">
                <a:latin typeface="Arial"/>
                <a:cs typeface="Arial"/>
              </a:rPr>
              <a:t>, </a:t>
            </a:r>
            <a:r>
              <a:rPr sz="2400" b="1" spc="-5" dirty="0">
                <a:solidFill>
                  <a:srgbClr val="0000CC"/>
                </a:solidFill>
                <a:latin typeface="Arial"/>
                <a:cs typeface="Arial"/>
              </a:rPr>
              <a:t>non lignificata</a:t>
            </a:r>
            <a:r>
              <a:rPr sz="2400" b="1" spc="-5" dirty="0">
                <a:latin typeface="Arial"/>
                <a:cs typeface="Arial"/>
              </a:rPr>
              <a:t>, </a:t>
            </a:r>
            <a:r>
              <a:rPr sz="2400" spc="-5" dirty="0">
                <a:latin typeface="Arial"/>
                <a:cs typeface="Arial"/>
              </a:rPr>
              <a:t>estensibile  (PROBLEMA: il collenchima presenta solo parete </a:t>
            </a:r>
            <a:r>
              <a:rPr sz="2400" dirty="0">
                <a:latin typeface="Arial"/>
                <a:cs typeface="Arial"/>
              </a:rPr>
              <a:t>I </a:t>
            </a:r>
            <a:r>
              <a:rPr sz="2400" spc="-5" dirty="0">
                <a:latin typeface="Arial"/>
                <a:cs typeface="Arial"/>
              </a:rPr>
              <a:t>o anche  parete II?).</a:t>
            </a:r>
            <a:endParaRPr sz="2400">
              <a:latin typeface="Arial"/>
              <a:cs typeface="Arial"/>
            </a:endParaRPr>
          </a:p>
          <a:p>
            <a:pPr marL="12700" marR="1855470">
              <a:lnSpc>
                <a:spcPct val="100000"/>
              </a:lnSpc>
              <a:spcBef>
                <a:spcPts val="1155"/>
              </a:spcBef>
            </a:pPr>
            <a:r>
              <a:rPr sz="2400" dirty="0">
                <a:latin typeface="Arial"/>
                <a:cs typeface="Arial"/>
              </a:rPr>
              <a:t>In </a:t>
            </a:r>
            <a:r>
              <a:rPr sz="2400" spc="-5" dirty="0">
                <a:latin typeface="Arial"/>
                <a:cs typeface="Arial"/>
              </a:rPr>
              <a:t>base alla forma degli ispessimenti, è possibile  riconoscere </a:t>
            </a:r>
            <a:r>
              <a:rPr sz="2400" dirty="0">
                <a:latin typeface="Arial"/>
                <a:cs typeface="Arial"/>
              </a:rPr>
              <a:t>tre </a:t>
            </a:r>
            <a:r>
              <a:rPr sz="2400" spc="-5" dirty="0">
                <a:latin typeface="Arial"/>
                <a:cs typeface="Arial"/>
              </a:rPr>
              <a:t>tipi fondamentali di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collenchima: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838994"/>
            <a:ext cx="72644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ANGOLARE</a:t>
            </a:r>
            <a:r>
              <a:rPr sz="2400" spc="-5" dirty="0">
                <a:latin typeface="Arial"/>
                <a:cs typeface="Arial"/>
              </a:rPr>
              <a:t>: gli ispessimenti sono presenti solo agli  angoli di una cellula a sezione trasversale più o meno  quadrangolare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463297" y="129951"/>
            <a:ext cx="821740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99380">
              <a:lnSpc>
                <a:spcPct val="100000"/>
              </a:lnSpc>
              <a:spcBef>
                <a:spcPts val="100"/>
              </a:spcBef>
            </a:pPr>
            <a:r>
              <a:rPr dirty="0"/>
              <a:t>COLLENCHI</a:t>
            </a:r>
            <a:r>
              <a:rPr spc="-5" dirty="0"/>
              <a:t>M</a:t>
            </a:r>
            <a:r>
              <a:rPr dirty="0"/>
              <a:t>A</a:t>
            </a:r>
          </a:p>
        </p:txBody>
      </p:sp>
      <p:sp>
        <p:nvSpPr>
          <p:cNvPr id="4" name="object 4"/>
          <p:cNvSpPr/>
          <p:nvPr/>
        </p:nvSpPr>
        <p:spPr>
          <a:xfrm>
            <a:off x="228600" y="2285164"/>
            <a:ext cx="8458199" cy="30496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612" y="844872"/>
            <a:ext cx="4700015" cy="44137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69764" y="894033"/>
            <a:ext cx="3854195" cy="4362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5316" y="266381"/>
            <a:ext cx="7619999" cy="4416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2857019"/>
            <a:ext cx="2234183" cy="2287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6143" y="1810930"/>
            <a:ext cx="6335267" cy="4438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86400" y="2788421"/>
            <a:ext cx="3657600" cy="2258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7052" y="425035"/>
            <a:ext cx="778637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LAMELLARE</a:t>
            </a:r>
            <a:r>
              <a:rPr sz="2400" b="0" spc="-5" dirty="0">
                <a:latin typeface="Arial"/>
                <a:cs typeface="Arial"/>
              </a:rPr>
              <a:t>: gli ispessimenti interessano singole pareti,  in genere quelle tangenziali alla superficie esterna  dell’organo in cui il tessuto si</a:t>
            </a:r>
            <a:r>
              <a:rPr sz="2400" b="0" spc="65" dirty="0">
                <a:latin typeface="Arial"/>
                <a:cs typeface="Arial"/>
              </a:rPr>
              <a:t> </a:t>
            </a:r>
            <a:r>
              <a:rPr sz="2400" b="0" spc="-10" dirty="0">
                <a:latin typeface="Arial"/>
                <a:cs typeface="Arial"/>
              </a:rPr>
              <a:t>differenzia.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952" y="646659"/>
            <a:ext cx="724027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CIRCOLARE</a:t>
            </a:r>
            <a:r>
              <a:rPr sz="2400" b="0" spc="-5" dirty="0">
                <a:latin typeface="Arial"/>
                <a:cs typeface="Arial"/>
              </a:rPr>
              <a:t>: è il tipo di collenchima più raro; gli  ispessimenti interessano tutte le pareti; spesso con la  maturità dell’organo le cellule moriranno, dopo aver  lignificato la propria parete, diventando di fatto uno  sclerenchima </a:t>
            </a:r>
            <a:r>
              <a:rPr sz="2400" b="0" spc="-60" dirty="0">
                <a:latin typeface="Arial"/>
                <a:cs typeface="Arial"/>
              </a:rPr>
              <a:t>(v.</a:t>
            </a:r>
            <a:r>
              <a:rPr sz="2400" b="0" spc="15" dirty="0">
                <a:latin typeface="Arial"/>
                <a:cs typeface="Arial"/>
              </a:rPr>
              <a:t> </a:t>
            </a:r>
            <a:r>
              <a:rPr sz="2400" b="0" spc="-5" dirty="0">
                <a:latin typeface="Arial"/>
                <a:cs typeface="Arial"/>
              </a:rPr>
              <a:t>oltre).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529" y="463224"/>
            <a:ext cx="7738871" cy="5938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25056" y="141764"/>
            <a:ext cx="2206751" cy="14462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141" y="102561"/>
            <a:ext cx="74720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CC0000"/>
                </a:solidFill>
              </a:rPr>
              <a:t>SCLERENCHIMA </a:t>
            </a:r>
            <a:r>
              <a:rPr sz="2400" b="0" spc="-5" dirty="0">
                <a:latin typeface="Arial"/>
                <a:cs typeface="Arial"/>
              </a:rPr>
              <a:t>(dal </a:t>
            </a:r>
            <a:r>
              <a:rPr sz="2400" b="0" spc="-45" dirty="0">
                <a:latin typeface="Arial"/>
                <a:cs typeface="Arial"/>
              </a:rPr>
              <a:t>gr. </a:t>
            </a:r>
            <a:r>
              <a:rPr sz="2400" b="0" spc="-5" dirty="0">
                <a:latin typeface="Arial"/>
                <a:cs typeface="Arial"/>
              </a:rPr>
              <a:t>"skleros": duro,</a:t>
            </a:r>
            <a:r>
              <a:rPr sz="2400" b="0" spc="-125" dirty="0">
                <a:latin typeface="Arial"/>
                <a:cs typeface="Arial"/>
              </a:rPr>
              <a:t> </a:t>
            </a:r>
            <a:r>
              <a:rPr sz="2400" b="0" spc="-5" dirty="0">
                <a:latin typeface="Arial"/>
                <a:cs typeface="Arial"/>
              </a:rPr>
              <a:t>ruvido)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2140" y="609028"/>
            <a:ext cx="7997190" cy="59375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1719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è un tessuto meccanico caratteristico delle </a:t>
            </a:r>
            <a:r>
              <a:rPr sz="2400" b="1" spc="-5" dirty="0">
                <a:latin typeface="Arial"/>
                <a:cs typeface="Arial"/>
              </a:rPr>
              <a:t>strutture  secondarie</a:t>
            </a:r>
            <a:r>
              <a:rPr sz="2400" spc="-5" dirty="0">
                <a:latin typeface="Arial"/>
                <a:cs typeface="Arial"/>
              </a:rPr>
              <a:t>, ma presente </a:t>
            </a:r>
            <a:r>
              <a:rPr sz="2400" b="1" spc="-5" dirty="0">
                <a:latin typeface="Arial"/>
                <a:cs typeface="Arial"/>
              </a:rPr>
              <a:t>anche in quelle </a:t>
            </a:r>
            <a:r>
              <a:rPr sz="2400" b="1" dirty="0">
                <a:latin typeface="Arial"/>
                <a:cs typeface="Arial"/>
              </a:rPr>
              <a:t>primarie</a:t>
            </a:r>
            <a:r>
              <a:rPr sz="2400" dirty="0">
                <a:latin typeface="Arial"/>
                <a:cs typeface="Arial"/>
              </a:rPr>
              <a:t>,  </a:t>
            </a:r>
            <a:r>
              <a:rPr sz="2400" b="1" spc="-5" dirty="0">
                <a:latin typeface="Arial"/>
                <a:cs typeface="Arial"/>
              </a:rPr>
              <a:t>soprattutto nelle </a:t>
            </a:r>
            <a:r>
              <a:rPr sz="2400" b="1" dirty="0">
                <a:latin typeface="Arial"/>
                <a:cs typeface="Arial"/>
              </a:rPr>
              <a:t>monocotiledoni</a:t>
            </a:r>
            <a:r>
              <a:rPr sz="2400" dirty="0">
                <a:latin typeface="Arial"/>
                <a:cs typeface="Arial"/>
              </a:rPr>
              <a:t>, </a:t>
            </a:r>
            <a:r>
              <a:rPr sz="2400" spc="-5" dirty="0">
                <a:latin typeface="Arial"/>
                <a:cs typeface="Arial"/>
              </a:rPr>
              <a:t>dove è il tessuto  meccanico prevalente. </a:t>
            </a:r>
            <a:r>
              <a:rPr sz="2400" spc="-20" dirty="0">
                <a:latin typeface="Arial"/>
                <a:cs typeface="Arial"/>
              </a:rPr>
              <a:t>Tipico </a:t>
            </a:r>
            <a:r>
              <a:rPr sz="2400" spc="-5" dirty="0">
                <a:latin typeface="Arial"/>
                <a:cs typeface="Arial"/>
              </a:rPr>
              <a:t>delle parti della pianta che  hanno completato la crescita per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distensione.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370"/>
              </a:spcBef>
            </a:pPr>
            <a:r>
              <a:rPr sz="2400" spc="-5" dirty="0">
                <a:latin typeface="Arial"/>
                <a:cs typeface="Arial"/>
              </a:rPr>
              <a:t>Le cellule sono fortemente </a:t>
            </a:r>
            <a:r>
              <a:rPr sz="2400" b="1" spc="-5" dirty="0">
                <a:latin typeface="Arial"/>
                <a:cs typeface="Arial"/>
              </a:rPr>
              <a:t>allungate </a:t>
            </a:r>
            <a:r>
              <a:rPr sz="2400" spc="-5" dirty="0">
                <a:latin typeface="Arial"/>
                <a:cs typeface="Arial"/>
              </a:rPr>
              <a:t>("prosenchimatiche"),  presentano una </a:t>
            </a:r>
            <a:r>
              <a:rPr sz="2400" b="1" spc="-5" dirty="0">
                <a:latin typeface="Arial"/>
                <a:cs typeface="Arial"/>
              </a:rPr>
              <a:t>parete fortemente ispessita e rigida  </a:t>
            </a:r>
            <a:r>
              <a:rPr sz="2400" spc="-5" dirty="0">
                <a:latin typeface="Arial"/>
                <a:cs typeface="Arial"/>
              </a:rPr>
              <a:t>(formata da </a:t>
            </a:r>
            <a:r>
              <a:rPr sz="2400" b="1" spc="-5" dirty="0">
                <a:latin typeface="Arial"/>
                <a:cs typeface="Arial"/>
              </a:rPr>
              <a:t>cellulosa </a:t>
            </a:r>
            <a:r>
              <a:rPr sz="2400" spc="-5" dirty="0">
                <a:latin typeface="Arial"/>
                <a:cs typeface="Arial"/>
              </a:rPr>
              <a:t>spesso incrostata da </a:t>
            </a:r>
            <a:r>
              <a:rPr sz="2400" b="1" spc="-5" dirty="0">
                <a:solidFill>
                  <a:srgbClr val="3333CC"/>
                </a:solidFill>
                <a:latin typeface="Arial"/>
                <a:cs typeface="Arial"/>
              </a:rPr>
              <a:t>lignina </a:t>
            </a:r>
            <a:r>
              <a:rPr sz="2400" spc="-5" dirty="0">
                <a:latin typeface="Arial"/>
                <a:cs typeface="Arial"/>
              </a:rPr>
              <a:t>e  caratteristicamente attraversata da punteggiature  ramificate), e alla maturazione del tessuto </a:t>
            </a:r>
            <a:r>
              <a:rPr sz="2400" b="1" spc="-5" dirty="0">
                <a:latin typeface="Arial"/>
                <a:cs typeface="Arial"/>
              </a:rPr>
              <a:t>muoiono</a:t>
            </a:r>
            <a:r>
              <a:rPr sz="2400" spc="-5" dirty="0">
                <a:latin typeface="Arial"/>
                <a:cs typeface="Arial"/>
              </a:rPr>
              <a:t>,  seguendo un preciso schema di morte cellulare  programmata (“Programmed Cell Death”,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PCD</a:t>
            </a:r>
            <a:r>
              <a:rPr sz="2400" spc="-5" dirty="0">
                <a:latin typeface="Arial"/>
                <a:cs typeface="Arial"/>
              </a:rPr>
              <a:t>).</a:t>
            </a:r>
            <a:endParaRPr sz="2400" dirty="0">
              <a:latin typeface="Arial"/>
              <a:cs typeface="Arial"/>
            </a:endParaRPr>
          </a:p>
          <a:p>
            <a:pPr marL="26670" marR="493395">
              <a:lnSpc>
                <a:spcPct val="100000"/>
              </a:lnSpc>
              <a:spcBef>
                <a:spcPts val="1615"/>
              </a:spcBef>
            </a:pPr>
            <a:r>
              <a:rPr sz="2400" spc="-5" dirty="0">
                <a:latin typeface="Arial"/>
                <a:cs typeface="Arial"/>
              </a:rPr>
              <a:t>Contenendo </a:t>
            </a:r>
            <a:r>
              <a:rPr sz="2400" b="1" spc="-5" dirty="0">
                <a:solidFill>
                  <a:srgbClr val="3333CC"/>
                </a:solidFill>
                <a:latin typeface="Arial"/>
                <a:cs typeface="Arial"/>
              </a:rPr>
              <a:t>lignina</a:t>
            </a:r>
            <a:r>
              <a:rPr sz="2400" spc="-5" dirty="0">
                <a:latin typeface="Arial"/>
                <a:cs typeface="Arial"/>
              </a:rPr>
              <a:t>, le cellule sclerenchimatiche  possono essere </a:t>
            </a:r>
            <a:r>
              <a:rPr sz="2400" spc="-10" dirty="0">
                <a:latin typeface="Arial"/>
                <a:cs typeface="Arial"/>
              </a:rPr>
              <a:t>differenziate </a:t>
            </a:r>
            <a:r>
              <a:rPr sz="2400" spc="-5" dirty="0">
                <a:latin typeface="Arial"/>
                <a:cs typeface="Arial"/>
              </a:rPr>
              <a:t>mediante colorazione (es.  </a:t>
            </a:r>
            <a:r>
              <a:rPr sz="2400" b="1" spc="-30" dirty="0">
                <a:solidFill>
                  <a:srgbClr val="00CC66"/>
                </a:solidFill>
                <a:latin typeface="Arial"/>
                <a:cs typeface="Arial"/>
              </a:rPr>
              <a:t>Verde</a:t>
            </a:r>
            <a:r>
              <a:rPr sz="2400" b="1" spc="-5" dirty="0">
                <a:solidFill>
                  <a:srgbClr val="00CC66"/>
                </a:solidFill>
                <a:latin typeface="Arial"/>
                <a:cs typeface="Arial"/>
              </a:rPr>
              <a:t> iodio</a:t>
            </a:r>
            <a:r>
              <a:rPr sz="2400" spc="-5" dirty="0"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689" y="52400"/>
            <a:ext cx="565023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0" spc="30" dirty="0">
                <a:latin typeface="Arial"/>
                <a:cs typeface="Arial"/>
              </a:rPr>
              <a:t>E' </a:t>
            </a:r>
            <a:r>
              <a:rPr sz="2400" b="0" spc="-5" dirty="0">
                <a:latin typeface="Arial"/>
                <a:cs typeface="Arial"/>
              </a:rPr>
              <a:t>possibile riconoscere due tipi  fondamentali di cellule</a:t>
            </a:r>
            <a:r>
              <a:rPr sz="2400" b="0" spc="40" dirty="0">
                <a:latin typeface="Arial"/>
                <a:cs typeface="Arial"/>
              </a:rPr>
              <a:t> </a:t>
            </a:r>
            <a:r>
              <a:rPr sz="2400" b="0" spc="-5" dirty="0">
                <a:latin typeface="Arial"/>
                <a:cs typeface="Arial"/>
              </a:rPr>
              <a:t>sclerenchimatiche: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86689" y="875550"/>
            <a:ext cx="588772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SCLEREIDI</a:t>
            </a:r>
            <a:r>
              <a:rPr spc="-5" dirty="0"/>
              <a:t>: corte, spesso ramificate, con  funzione di protezione (es. guscio dei semi)  e di sostegno (es. all'interno della lamina  fogliare).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3619" y="2896394"/>
            <a:ext cx="5973445" cy="30957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FIBRE</a:t>
            </a:r>
            <a:r>
              <a:rPr sz="2400" spc="-5" dirty="0">
                <a:latin typeface="Arial"/>
                <a:cs typeface="Arial"/>
              </a:rPr>
              <a:t>: lunghe anche alcuni </a:t>
            </a:r>
            <a:r>
              <a:rPr sz="2400" dirty="0">
                <a:latin typeface="Arial"/>
                <a:cs typeface="Arial"/>
              </a:rPr>
              <a:t>mm,  </a:t>
            </a:r>
            <a:r>
              <a:rPr sz="2400" spc="-5" dirty="0">
                <a:latin typeface="Arial"/>
                <a:cs typeface="Arial"/>
              </a:rPr>
              <a:t>eccezionalmente 10 </a:t>
            </a:r>
            <a:r>
              <a:rPr sz="2400" dirty="0">
                <a:latin typeface="Arial"/>
                <a:cs typeface="Arial"/>
              </a:rPr>
              <a:t>cm </a:t>
            </a:r>
            <a:r>
              <a:rPr sz="2400" spc="-5" dirty="0">
                <a:latin typeface="Arial"/>
                <a:cs typeface="Arial"/>
              </a:rPr>
              <a:t>(es. nel fusto del  lino, </a:t>
            </a:r>
            <a:r>
              <a:rPr sz="2400" i="1" spc="-5" dirty="0">
                <a:latin typeface="Arial"/>
                <a:cs typeface="Arial"/>
              </a:rPr>
              <a:t>Linum </a:t>
            </a:r>
            <a:r>
              <a:rPr sz="2400" i="1" spc="-5" dirty="0" err="1">
                <a:latin typeface="Arial"/>
                <a:cs typeface="Arial"/>
              </a:rPr>
              <a:t>usitatissimum</a:t>
            </a:r>
            <a:r>
              <a:rPr sz="2400" i="1" spc="-5" dirty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L.), </a:t>
            </a:r>
            <a:r>
              <a:rPr sz="2400" spc="-5" dirty="0">
                <a:latin typeface="Arial"/>
                <a:cs typeface="Arial"/>
              </a:rPr>
              <a:t>presenti  soprattutto nei fusti, nei piccioli delle foglie e  lungo i fasci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cribro-vascolari,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con funzione di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irrobustimento.</a:t>
            </a:r>
            <a:endParaRPr sz="2400" dirty="0">
              <a:latin typeface="Arial"/>
              <a:cs typeface="Arial"/>
            </a:endParaRPr>
          </a:p>
          <a:p>
            <a:pPr marL="12700" marR="478790">
              <a:lnSpc>
                <a:spcPct val="100000"/>
              </a:lnSpc>
              <a:spcBef>
                <a:spcPts val="994"/>
              </a:spcBef>
            </a:pP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seconda della posizione si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distinguono  le fibre </a:t>
            </a:r>
            <a:r>
              <a:rPr sz="2400" i="1" spc="-5" dirty="0">
                <a:latin typeface="Arial"/>
                <a:cs typeface="Arial"/>
              </a:rPr>
              <a:t>xilari </a:t>
            </a:r>
            <a:r>
              <a:rPr sz="2400" spc="-5" dirty="0">
                <a:latin typeface="Arial"/>
                <a:cs typeface="Arial"/>
              </a:rPr>
              <a:t>ed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extra-xilari.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64088" y="3204521"/>
            <a:ext cx="2670047" cy="30696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768067" y="5992113"/>
            <a:ext cx="63309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IBRE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73211" y="3005642"/>
            <a:ext cx="722630" cy="2051207"/>
          </a:xfrm>
          <a:custGeom>
            <a:avLst/>
            <a:gdLst/>
            <a:ahLst/>
            <a:cxnLst/>
            <a:rect l="l" t="t" r="r" b="b"/>
            <a:pathLst>
              <a:path w="722629" h="2734309">
                <a:moveTo>
                  <a:pt x="0" y="2734055"/>
                </a:moveTo>
                <a:lnTo>
                  <a:pt x="722375" y="2734055"/>
                </a:lnTo>
                <a:lnTo>
                  <a:pt x="722375" y="0"/>
                </a:lnTo>
                <a:lnTo>
                  <a:pt x="0" y="0"/>
                </a:lnTo>
                <a:lnTo>
                  <a:pt x="0" y="2734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61020" y="2995353"/>
            <a:ext cx="748665" cy="2073120"/>
          </a:xfrm>
          <a:custGeom>
            <a:avLst/>
            <a:gdLst/>
            <a:ahLst/>
            <a:cxnLst/>
            <a:rect l="l" t="t" r="r" b="b"/>
            <a:pathLst>
              <a:path w="748665" h="2763520">
                <a:moveTo>
                  <a:pt x="743711" y="0"/>
                </a:moveTo>
                <a:lnTo>
                  <a:pt x="4572" y="0"/>
                </a:lnTo>
                <a:lnTo>
                  <a:pt x="0" y="6096"/>
                </a:lnTo>
                <a:lnTo>
                  <a:pt x="0" y="2756915"/>
                </a:lnTo>
                <a:lnTo>
                  <a:pt x="4572" y="2763011"/>
                </a:lnTo>
                <a:lnTo>
                  <a:pt x="743711" y="2763011"/>
                </a:lnTo>
                <a:lnTo>
                  <a:pt x="748283" y="2756915"/>
                </a:lnTo>
                <a:lnTo>
                  <a:pt x="748283" y="2749295"/>
                </a:lnTo>
                <a:lnTo>
                  <a:pt x="24384" y="2749295"/>
                </a:lnTo>
                <a:lnTo>
                  <a:pt x="12192" y="2737103"/>
                </a:lnTo>
                <a:lnTo>
                  <a:pt x="24384" y="2737103"/>
                </a:lnTo>
                <a:lnTo>
                  <a:pt x="24384" y="25907"/>
                </a:lnTo>
                <a:lnTo>
                  <a:pt x="12192" y="25907"/>
                </a:lnTo>
                <a:lnTo>
                  <a:pt x="24384" y="13716"/>
                </a:lnTo>
                <a:lnTo>
                  <a:pt x="748283" y="13716"/>
                </a:lnTo>
                <a:lnTo>
                  <a:pt x="748283" y="6096"/>
                </a:lnTo>
                <a:lnTo>
                  <a:pt x="743711" y="0"/>
                </a:lnTo>
                <a:close/>
              </a:path>
              <a:path w="748665" h="2763520">
                <a:moveTo>
                  <a:pt x="24384" y="2737103"/>
                </a:moveTo>
                <a:lnTo>
                  <a:pt x="12192" y="2737103"/>
                </a:lnTo>
                <a:lnTo>
                  <a:pt x="24384" y="2749295"/>
                </a:lnTo>
                <a:lnTo>
                  <a:pt x="24384" y="2737103"/>
                </a:lnTo>
                <a:close/>
              </a:path>
              <a:path w="748665" h="2763520">
                <a:moveTo>
                  <a:pt x="723899" y="2737103"/>
                </a:moveTo>
                <a:lnTo>
                  <a:pt x="24384" y="2737103"/>
                </a:lnTo>
                <a:lnTo>
                  <a:pt x="24384" y="2749295"/>
                </a:lnTo>
                <a:lnTo>
                  <a:pt x="723899" y="2749295"/>
                </a:lnTo>
                <a:lnTo>
                  <a:pt x="723899" y="2737103"/>
                </a:lnTo>
                <a:close/>
              </a:path>
              <a:path w="748665" h="2763520">
                <a:moveTo>
                  <a:pt x="723899" y="13716"/>
                </a:moveTo>
                <a:lnTo>
                  <a:pt x="723899" y="2749295"/>
                </a:lnTo>
                <a:lnTo>
                  <a:pt x="736091" y="2737103"/>
                </a:lnTo>
                <a:lnTo>
                  <a:pt x="748283" y="2737103"/>
                </a:lnTo>
                <a:lnTo>
                  <a:pt x="748283" y="25907"/>
                </a:lnTo>
                <a:lnTo>
                  <a:pt x="736091" y="25907"/>
                </a:lnTo>
                <a:lnTo>
                  <a:pt x="723899" y="13716"/>
                </a:lnTo>
                <a:close/>
              </a:path>
              <a:path w="748665" h="2763520">
                <a:moveTo>
                  <a:pt x="748283" y="2737103"/>
                </a:moveTo>
                <a:lnTo>
                  <a:pt x="736091" y="2737103"/>
                </a:lnTo>
                <a:lnTo>
                  <a:pt x="723899" y="2749295"/>
                </a:lnTo>
                <a:lnTo>
                  <a:pt x="748283" y="2749295"/>
                </a:lnTo>
                <a:lnTo>
                  <a:pt x="748283" y="2737103"/>
                </a:lnTo>
                <a:close/>
              </a:path>
              <a:path w="748665" h="2763520">
                <a:moveTo>
                  <a:pt x="24384" y="13716"/>
                </a:moveTo>
                <a:lnTo>
                  <a:pt x="12192" y="25907"/>
                </a:lnTo>
                <a:lnTo>
                  <a:pt x="24384" y="25907"/>
                </a:lnTo>
                <a:lnTo>
                  <a:pt x="24384" y="13716"/>
                </a:lnTo>
                <a:close/>
              </a:path>
              <a:path w="748665" h="2763520">
                <a:moveTo>
                  <a:pt x="723899" y="13716"/>
                </a:moveTo>
                <a:lnTo>
                  <a:pt x="24384" y="13716"/>
                </a:lnTo>
                <a:lnTo>
                  <a:pt x="24384" y="25907"/>
                </a:lnTo>
                <a:lnTo>
                  <a:pt x="723899" y="25907"/>
                </a:lnTo>
                <a:lnTo>
                  <a:pt x="723899" y="13716"/>
                </a:lnTo>
                <a:close/>
              </a:path>
              <a:path w="748665" h="2763520">
                <a:moveTo>
                  <a:pt x="748283" y="13716"/>
                </a:moveTo>
                <a:lnTo>
                  <a:pt x="723899" y="13716"/>
                </a:lnTo>
                <a:lnTo>
                  <a:pt x="736091" y="25907"/>
                </a:lnTo>
                <a:lnTo>
                  <a:pt x="748283" y="25907"/>
                </a:lnTo>
                <a:lnTo>
                  <a:pt x="748283" y="137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13143" y="381794"/>
            <a:ext cx="2772155" cy="1852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664964" y="2251266"/>
            <a:ext cx="11068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SC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EREIDI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49068" y="-1"/>
            <a:ext cx="6598919" cy="64015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"/>
            <a:ext cx="5341619" cy="3523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14997" y="179969"/>
            <a:ext cx="17189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Sclereidi</a:t>
            </a:r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9619" y="-1"/>
            <a:ext cx="7467599" cy="6096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89611" y="41824"/>
            <a:ext cx="17189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Sclereidi</a:t>
            </a:r>
          </a:p>
        </p:txBody>
      </p:sp>
      <p:sp>
        <p:nvSpPr>
          <p:cNvPr id="4" name="object 4"/>
          <p:cNvSpPr/>
          <p:nvPr/>
        </p:nvSpPr>
        <p:spPr>
          <a:xfrm>
            <a:off x="6526022" y="902221"/>
            <a:ext cx="2517647" cy="28284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00292" y="3727015"/>
            <a:ext cx="2769108" cy="26634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1" y="466452"/>
            <a:ext cx="3108959" cy="3259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89761" y="1672596"/>
            <a:ext cx="321945" cy="328212"/>
          </a:xfrm>
          <a:custGeom>
            <a:avLst/>
            <a:gdLst/>
            <a:ahLst/>
            <a:cxnLst/>
            <a:rect l="l" t="t" r="r" b="b"/>
            <a:pathLst>
              <a:path w="321944" h="437514">
                <a:moveTo>
                  <a:pt x="153923" y="256031"/>
                </a:moveTo>
                <a:lnTo>
                  <a:pt x="153923" y="396239"/>
                </a:lnTo>
                <a:lnTo>
                  <a:pt x="155447" y="397763"/>
                </a:lnTo>
                <a:lnTo>
                  <a:pt x="155447" y="399287"/>
                </a:lnTo>
                <a:lnTo>
                  <a:pt x="156971" y="400811"/>
                </a:lnTo>
                <a:lnTo>
                  <a:pt x="158495" y="405383"/>
                </a:lnTo>
                <a:lnTo>
                  <a:pt x="160019" y="405383"/>
                </a:lnTo>
                <a:lnTo>
                  <a:pt x="160019" y="406907"/>
                </a:lnTo>
                <a:lnTo>
                  <a:pt x="161543" y="406907"/>
                </a:lnTo>
                <a:lnTo>
                  <a:pt x="166115" y="411479"/>
                </a:lnTo>
                <a:lnTo>
                  <a:pt x="167639" y="411479"/>
                </a:lnTo>
                <a:lnTo>
                  <a:pt x="173735" y="416051"/>
                </a:lnTo>
                <a:lnTo>
                  <a:pt x="188975" y="422147"/>
                </a:lnTo>
                <a:lnTo>
                  <a:pt x="210311" y="428243"/>
                </a:lnTo>
                <a:lnTo>
                  <a:pt x="220979" y="429767"/>
                </a:lnTo>
                <a:lnTo>
                  <a:pt x="233171" y="432815"/>
                </a:lnTo>
                <a:lnTo>
                  <a:pt x="260603" y="435863"/>
                </a:lnTo>
                <a:lnTo>
                  <a:pt x="274319" y="435863"/>
                </a:lnTo>
                <a:lnTo>
                  <a:pt x="289559" y="437387"/>
                </a:lnTo>
                <a:lnTo>
                  <a:pt x="320039" y="437387"/>
                </a:lnTo>
                <a:lnTo>
                  <a:pt x="321563" y="409955"/>
                </a:lnTo>
                <a:lnTo>
                  <a:pt x="289559" y="408431"/>
                </a:lnTo>
                <a:lnTo>
                  <a:pt x="275843" y="408431"/>
                </a:lnTo>
                <a:lnTo>
                  <a:pt x="262127" y="406907"/>
                </a:lnTo>
                <a:lnTo>
                  <a:pt x="225551" y="402335"/>
                </a:lnTo>
                <a:lnTo>
                  <a:pt x="214883" y="399287"/>
                </a:lnTo>
                <a:lnTo>
                  <a:pt x="205739" y="397763"/>
                </a:lnTo>
                <a:lnTo>
                  <a:pt x="198119" y="394715"/>
                </a:lnTo>
                <a:lnTo>
                  <a:pt x="190499" y="393191"/>
                </a:lnTo>
                <a:lnTo>
                  <a:pt x="185927" y="390143"/>
                </a:lnTo>
                <a:lnTo>
                  <a:pt x="181355" y="390143"/>
                </a:lnTo>
                <a:lnTo>
                  <a:pt x="181355" y="387857"/>
                </a:lnTo>
                <a:lnTo>
                  <a:pt x="179831" y="385571"/>
                </a:lnTo>
                <a:lnTo>
                  <a:pt x="181355" y="385571"/>
                </a:lnTo>
                <a:lnTo>
                  <a:pt x="181355" y="257555"/>
                </a:lnTo>
                <a:lnTo>
                  <a:pt x="155447" y="257555"/>
                </a:lnTo>
                <a:lnTo>
                  <a:pt x="153923" y="256031"/>
                </a:lnTo>
                <a:close/>
              </a:path>
              <a:path w="321944" h="437514">
                <a:moveTo>
                  <a:pt x="181355" y="387857"/>
                </a:moveTo>
                <a:lnTo>
                  <a:pt x="181355" y="390143"/>
                </a:lnTo>
                <a:lnTo>
                  <a:pt x="182879" y="390143"/>
                </a:lnTo>
                <a:lnTo>
                  <a:pt x="181355" y="387857"/>
                </a:lnTo>
                <a:close/>
              </a:path>
              <a:path w="321944" h="437514">
                <a:moveTo>
                  <a:pt x="181355" y="387095"/>
                </a:moveTo>
                <a:lnTo>
                  <a:pt x="181355" y="387857"/>
                </a:lnTo>
                <a:lnTo>
                  <a:pt x="182879" y="390143"/>
                </a:lnTo>
                <a:lnTo>
                  <a:pt x="181355" y="387095"/>
                </a:lnTo>
                <a:close/>
              </a:path>
              <a:path w="321944" h="437514">
                <a:moveTo>
                  <a:pt x="181355" y="387095"/>
                </a:moveTo>
                <a:lnTo>
                  <a:pt x="182879" y="390143"/>
                </a:lnTo>
                <a:lnTo>
                  <a:pt x="185927" y="390143"/>
                </a:lnTo>
                <a:lnTo>
                  <a:pt x="183641" y="388619"/>
                </a:lnTo>
                <a:lnTo>
                  <a:pt x="182879" y="388619"/>
                </a:lnTo>
                <a:lnTo>
                  <a:pt x="181355" y="387095"/>
                </a:lnTo>
                <a:close/>
              </a:path>
              <a:path w="321944" h="437514">
                <a:moveTo>
                  <a:pt x="181355" y="387095"/>
                </a:moveTo>
                <a:lnTo>
                  <a:pt x="182879" y="388619"/>
                </a:lnTo>
                <a:lnTo>
                  <a:pt x="183641" y="388619"/>
                </a:lnTo>
                <a:lnTo>
                  <a:pt x="181355" y="387095"/>
                </a:lnTo>
                <a:close/>
              </a:path>
              <a:path w="321944" h="437514">
                <a:moveTo>
                  <a:pt x="181355" y="386587"/>
                </a:moveTo>
                <a:lnTo>
                  <a:pt x="181355" y="387095"/>
                </a:lnTo>
                <a:lnTo>
                  <a:pt x="184403" y="388619"/>
                </a:lnTo>
                <a:lnTo>
                  <a:pt x="181355" y="386587"/>
                </a:lnTo>
                <a:close/>
              </a:path>
              <a:path w="321944" h="437514">
                <a:moveTo>
                  <a:pt x="179831" y="385571"/>
                </a:moveTo>
                <a:lnTo>
                  <a:pt x="181355" y="387857"/>
                </a:lnTo>
                <a:lnTo>
                  <a:pt x="181355" y="387095"/>
                </a:lnTo>
                <a:lnTo>
                  <a:pt x="179831" y="385571"/>
                </a:lnTo>
                <a:close/>
              </a:path>
              <a:path w="321944" h="437514">
                <a:moveTo>
                  <a:pt x="179831" y="385571"/>
                </a:moveTo>
                <a:lnTo>
                  <a:pt x="181355" y="387095"/>
                </a:lnTo>
                <a:lnTo>
                  <a:pt x="181355" y="386587"/>
                </a:lnTo>
                <a:lnTo>
                  <a:pt x="179831" y="385571"/>
                </a:lnTo>
                <a:close/>
              </a:path>
              <a:path w="321944" h="437514">
                <a:moveTo>
                  <a:pt x="181355" y="385571"/>
                </a:moveTo>
                <a:lnTo>
                  <a:pt x="179831" y="385571"/>
                </a:lnTo>
                <a:lnTo>
                  <a:pt x="181355" y="386587"/>
                </a:lnTo>
                <a:lnTo>
                  <a:pt x="181355" y="385571"/>
                </a:lnTo>
                <a:close/>
              </a:path>
              <a:path w="321944" h="437514">
                <a:moveTo>
                  <a:pt x="153923" y="255270"/>
                </a:moveTo>
                <a:lnTo>
                  <a:pt x="153923" y="256031"/>
                </a:lnTo>
                <a:lnTo>
                  <a:pt x="155447" y="257555"/>
                </a:lnTo>
                <a:lnTo>
                  <a:pt x="153923" y="255270"/>
                </a:lnTo>
                <a:close/>
              </a:path>
              <a:path w="321944" h="437514">
                <a:moveTo>
                  <a:pt x="181355" y="252984"/>
                </a:moveTo>
                <a:lnTo>
                  <a:pt x="153923" y="252984"/>
                </a:lnTo>
                <a:lnTo>
                  <a:pt x="153923" y="255270"/>
                </a:lnTo>
                <a:lnTo>
                  <a:pt x="155447" y="257555"/>
                </a:lnTo>
                <a:lnTo>
                  <a:pt x="181355" y="257555"/>
                </a:lnTo>
                <a:lnTo>
                  <a:pt x="181355" y="252984"/>
                </a:lnTo>
                <a:close/>
              </a:path>
              <a:path w="321944" h="437514">
                <a:moveTo>
                  <a:pt x="150875" y="252984"/>
                </a:moveTo>
                <a:lnTo>
                  <a:pt x="153923" y="256031"/>
                </a:lnTo>
                <a:lnTo>
                  <a:pt x="152907" y="253999"/>
                </a:lnTo>
                <a:lnTo>
                  <a:pt x="150875" y="252984"/>
                </a:lnTo>
                <a:close/>
              </a:path>
              <a:path w="321944" h="437514">
                <a:moveTo>
                  <a:pt x="152907" y="253999"/>
                </a:moveTo>
                <a:lnTo>
                  <a:pt x="153923" y="256031"/>
                </a:lnTo>
                <a:lnTo>
                  <a:pt x="153923" y="255270"/>
                </a:lnTo>
                <a:lnTo>
                  <a:pt x="153161" y="254126"/>
                </a:lnTo>
                <a:lnTo>
                  <a:pt x="152907" y="253999"/>
                </a:lnTo>
                <a:close/>
              </a:path>
              <a:path w="321944" h="437514">
                <a:moveTo>
                  <a:pt x="153161" y="254126"/>
                </a:moveTo>
                <a:lnTo>
                  <a:pt x="153923" y="255270"/>
                </a:lnTo>
                <a:lnTo>
                  <a:pt x="153923" y="254507"/>
                </a:lnTo>
                <a:lnTo>
                  <a:pt x="153161" y="254126"/>
                </a:lnTo>
                <a:close/>
              </a:path>
              <a:path w="321944" h="437514">
                <a:moveTo>
                  <a:pt x="153923" y="252984"/>
                </a:moveTo>
                <a:lnTo>
                  <a:pt x="152399" y="252984"/>
                </a:lnTo>
                <a:lnTo>
                  <a:pt x="153161" y="254126"/>
                </a:lnTo>
                <a:lnTo>
                  <a:pt x="153923" y="254507"/>
                </a:lnTo>
                <a:lnTo>
                  <a:pt x="153923" y="252984"/>
                </a:lnTo>
                <a:close/>
              </a:path>
              <a:path w="321944" h="437514">
                <a:moveTo>
                  <a:pt x="152399" y="252984"/>
                </a:moveTo>
                <a:lnTo>
                  <a:pt x="152907" y="253999"/>
                </a:lnTo>
                <a:lnTo>
                  <a:pt x="153161" y="254126"/>
                </a:lnTo>
                <a:lnTo>
                  <a:pt x="152399" y="252984"/>
                </a:lnTo>
                <a:close/>
              </a:path>
              <a:path w="321944" h="437514">
                <a:moveTo>
                  <a:pt x="141380" y="219338"/>
                </a:moveTo>
                <a:lnTo>
                  <a:pt x="135635" y="220979"/>
                </a:lnTo>
                <a:lnTo>
                  <a:pt x="124967" y="222503"/>
                </a:lnTo>
                <a:lnTo>
                  <a:pt x="114299" y="225551"/>
                </a:lnTo>
                <a:lnTo>
                  <a:pt x="102107" y="227075"/>
                </a:lnTo>
                <a:lnTo>
                  <a:pt x="60960" y="231648"/>
                </a:lnTo>
                <a:lnTo>
                  <a:pt x="45720" y="233172"/>
                </a:lnTo>
                <a:lnTo>
                  <a:pt x="13716" y="233172"/>
                </a:lnTo>
                <a:lnTo>
                  <a:pt x="44196" y="234695"/>
                </a:lnTo>
                <a:lnTo>
                  <a:pt x="59436" y="234695"/>
                </a:lnTo>
                <a:lnTo>
                  <a:pt x="73152" y="236219"/>
                </a:lnTo>
                <a:lnTo>
                  <a:pt x="109727" y="240791"/>
                </a:lnTo>
                <a:lnTo>
                  <a:pt x="118871" y="242315"/>
                </a:lnTo>
                <a:lnTo>
                  <a:pt x="128015" y="245363"/>
                </a:lnTo>
                <a:lnTo>
                  <a:pt x="137159" y="246887"/>
                </a:lnTo>
                <a:lnTo>
                  <a:pt x="143255" y="249936"/>
                </a:lnTo>
                <a:lnTo>
                  <a:pt x="147827" y="251460"/>
                </a:lnTo>
                <a:lnTo>
                  <a:pt x="152907" y="253999"/>
                </a:lnTo>
                <a:lnTo>
                  <a:pt x="152399" y="252984"/>
                </a:lnTo>
                <a:lnTo>
                  <a:pt x="181355" y="252984"/>
                </a:lnTo>
                <a:lnTo>
                  <a:pt x="181355" y="246887"/>
                </a:lnTo>
                <a:lnTo>
                  <a:pt x="179831" y="245363"/>
                </a:lnTo>
                <a:lnTo>
                  <a:pt x="179831" y="242315"/>
                </a:lnTo>
                <a:lnTo>
                  <a:pt x="178307" y="240791"/>
                </a:lnTo>
                <a:lnTo>
                  <a:pt x="176783" y="237743"/>
                </a:lnTo>
                <a:lnTo>
                  <a:pt x="175259" y="237743"/>
                </a:lnTo>
                <a:lnTo>
                  <a:pt x="175259" y="236219"/>
                </a:lnTo>
                <a:lnTo>
                  <a:pt x="173735" y="236219"/>
                </a:lnTo>
                <a:lnTo>
                  <a:pt x="170687" y="231648"/>
                </a:lnTo>
                <a:lnTo>
                  <a:pt x="169163" y="231648"/>
                </a:lnTo>
                <a:lnTo>
                  <a:pt x="167639" y="230124"/>
                </a:lnTo>
                <a:lnTo>
                  <a:pt x="163067" y="227075"/>
                </a:lnTo>
                <a:lnTo>
                  <a:pt x="155447" y="224027"/>
                </a:lnTo>
                <a:lnTo>
                  <a:pt x="141380" y="219338"/>
                </a:lnTo>
                <a:close/>
              </a:path>
              <a:path w="321944" h="437514">
                <a:moveTo>
                  <a:pt x="15240" y="204215"/>
                </a:moveTo>
                <a:lnTo>
                  <a:pt x="6096" y="204215"/>
                </a:lnTo>
                <a:lnTo>
                  <a:pt x="0" y="211836"/>
                </a:lnTo>
                <a:lnTo>
                  <a:pt x="0" y="227075"/>
                </a:lnTo>
                <a:lnTo>
                  <a:pt x="6096" y="233172"/>
                </a:lnTo>
                <a:lnTo>
                  <a:pt x="15240" y="233172"/>
                </a:lnTo>
                <a:lnTo>
                  <a:pt x="15240" y="204215"/>
                </a:lnTo>
                <a:close/>
              </a:path>
              <a:path w="321944" h="437514">
                <a:moveTo>
                  <a:pt x="15240" y="204215"/>
                </a:moveTo>
                <a:lnTo>
                  <a:pt x="15240" y="233172"/>
                </a:lnTo>
                <a:lnTo>
                  <a:pt x="45720" y="233172"/>
                </a:lnTo>
                <a:lnTo>
                  <a:pt x="60960" y="231648"/>
                </a:lnTo>
                <a:lnTo>
                  <a:pt x="102107" y="227075"/>
                </a:lnTo>
                <a:lnTo>
                  <a:pt x="114299" y="225551"/>
                </a:lnTo>
                <a:lnTo>
                  <a:pt x="124967" y="222503"/>
                </a:lnTo>
                <a:lnTo>
                  <a:pt x="135635" y="220979"/>
                </a:lnTo>
                <a:lnTo>
                  <a:pt x="141380" y="219338"/>
                </a:lnTo>
                <a:lnTo>
                  <a:pt x="137159" y="217931"/>
                </a:lnTo>
                <a:lnTo>
                  <a:pt x="126491" y="214884"/>
                </a:lnTo>
                <a:lnTo>
                  <a:pt x="114299" y="213360"/>
                </a:lnTo>
                <a:lnTo>
                  <a:pt x="102107" y="210312"/>
                </a:lnTo>
                <a:lnTo>
                  <a:pt x="89916" y="208787"/>
                </a:lnTo>
                <a:lnTo>
                  <a:pt x="76200" y="207263"/>
                </a:lnTo>
                <a:lnTo>
                  <a:pt x="60960" y="205739"/>
                </a:lnTo>
                <a:lnTo>
                  <a:pt x="45720" y="205739"/>
                </a:lnTo>
                <a:lnTo>
                  <a:pt x="15240" y="204215"/>
                </a:lnTo>
                <a:close/>
              </a:path>
              <a:path w="321944" h="437514">
                <a:moveTo>
                  <a:pt x="169163" y="205739"/>
                </a:moveTo>
                <a:lnTo>
                  <a:pt x="60960" y="205739"/>
                </a:lnTo>
                <a:lnTo>
                  <a:pt x="76200" y="207263"/>
                </a:lnTo>
                <a:lnTo>
                  <a:pt x="89916" y="208787"/>
                </a:lnTo>
                <a:lnTo>
                  <a:pt x="102107" y="210312"/>
                </a:lnTo>
                <a:lnTo>
                  <a:pt x="114299" y="213360"/>
                </a:lnTo>
                <a:lnTo>
                  <a:pt x="126491" y="214884"/>
                </a:lnTo>
                <a:lnTo>
                  <a:pt x="137159" y="217931"/>
                </a:lnTo>
                <a:lnTo>
                  <a:pt x="141380" y="219338"/>
                </a:lnTo>
                <a:lnTo>
                  <a:pt x="146303" y="217931"/>
                </a:lnTo>
                <a:lnTo>
                  <a:pt x="161543" y="211836"/>
                </a:lnTo>
                <a:lnTo>
                  <a:pt x="167639" y="207263"/>
                </a:lnTo>
                <a:lnTo>
                  <a:pt x="169163" y="207263"/>
                </a:lnTo>
                <a:lnTo>
                  <a:pt x="169163" y="205739"/>
                </a:lnTo>
                <a:close/>
              </a:path>
              <a:path w="321944" h="437514">
                <a:moveTo>
                  <a:pt x="153270" y="183315"/>
                </a:moveTo>
                <a:lnTo>
                  <a:pt x="149351" y="185927"/>
                </a:lnTo>
                <a:lnTo>
                  <a:pt x="144779" y="187451"/>
                </a:lnTo>
                <a:lnTo>
                  <a:pt x="137159" y="190500"/>
                </a:lnTo>
                <a:lnTo>
                  <a:pt x="129539" y="192024"/>
                </a:lnTo>
                <a:lnTo>
                  <a:pt x="120395" y="195072"/>
                </a:lnTo>
                <a:lnTo>
                  <a:pt x="109727" y="196595"/>
                </a:lnTo>
                <a:lnTo>
                  <a:pt x="97536" y="199643"/>
                </a:lnTo>
                <a:lnTo>
                  <a:pt x="73152" y="202691"/>
                </a:lnTo>
                <a:lnTo>
                  <a:pt x="59436" y="202691"/>
                </a:lnTo>
                <a:lnTo>
                  <a:pt x="45720" y="204215"/>
                </a:lnTo>
                <a:lnTo>
                  <a:pt x="15240" y="204215"/>
                </a:lnTo>
                <a:lnTo>
                  <a:pt x="45720" y="205739"/>
                </a:lnTo>
                <a:lnTo>
                  <a:pt x="170687" y="205739"/>
                </a:lnTo>
                <a:lnTo>
                  <a:pt x="176783" y="199643"/>
                </a:lnTo>
                <a:lnTo>
                  <a:pt x="178307" y="196595"/>
                </a:lnTo>
                <a:lnTo>
                  <a:pt x="179831" y="195072"/>
                </a:lnTo>
                <a:lnTo>
                  <a:pt x="179831" y="193548"/>
                </a:lnTo>
                <a:lnTo>
                  <a:pt x="181355" y="192024"/>
                </a:lnTo>
                <a:lnTo>
                  <a:pt x="181355" y="185927"/>
                </a:lnTo>
                <a:lnTo>
                  <a:pt x="152399" y="185927"/>
                </a:lnTo>
                <a:lnTo>
                  <a:pt x="153270" y="183315"/>
                </a:lnTo>
                <a:close/>
              </a:path>
              <a:path w="321944" h="437514">
                <a:moveTo>
                  <a:pt x="153923" y="182879"/>
                </a:moveTo>
                <a:lnTo>
                  <a:pt x="153270" y="183315"/>
                </a:lnTo>
                <a:lnTo>
                  <a:pt x="152399" y="185927"/>
                </a:lnTo>
                <a:lnTo>
                  <a:pt x="153923" y="182879"/>
                </a:lnTo>
                <a:close/>
              </a:path>
              <a:path w="321944" h="437514">
                <a:moveTo>
                  <a:pt x="153923" y="182879"/>
                </a:moveTo>
                <a:lnTo>
                  <a:pt x="152399" y="185927"/>
                </a:lnTo>
                <a:lnTo>
                  <a:pt x="181355" y="185927"/>
                </a:lnTo>
                <a:lnTo>
                  <a:pt x="181355" y="184403"/>
                </a:lnTo>
                <a:lnTo>
                  <a:pt x="153923" y="184403"/>
                </a:lnTo>
                <a:lnTo>
                  <a:pt x="153923" y="182879"/>
                </a:lnTo>
                <a:close/>
              </a:path>
              <a:path w="321944" h="437514">
                <a:moveTo>
                  <a:pt x="153488" y="182662"/>
                </a:moveTo>
                <a:lnTo>
                  <a:pt x="150875" y="184403"/>
                </a:lnTo>
                <a:lnTo>
                  <a:pt x="153314" y="183184"/>
                </a:lnTo>
                <a:lnTo>
                  <a:pt x="153488" y="182662"/>
                </a:lnTo>
                <a:close/>
              </a:path>
              <a:path w="321944" h="437514">
                <a:moveTo>
                  <a:pt x="181355" y="181355"/>
                </a:moveTo>
                <a:lnTo>
                  <a:pt x="155447" y="181355"/>
                </a:lnTo>
                <a:lnTo>
                  <a:pt x="154304" y="182117"/>
                </a:lnTo>
                <a:lnTo>
                  <a:pt x="154032" y="182662"/>
                </a:lnTo>
                <a:lnTo>
                  <a:pt x="153923" y="184403"/>
                </a:lnTo>
                <a:lnTo>
                  <a:pt x="181355" y="184403"/>
                </a:lnTo>
                <a:lnTo>
                  <a:pt x="181355" y="181355"/>
                </a:lnTo>
                <a:close/>
              </a:path>
              <a:path w="321944" h="437514">
                <a:moveTo>
                  <a:pt x="153923" y="182879"/>
                </a:moveTo>
                <a:lnTo>
                  <a:pt x="153314" y="183184"/>
                </a:lnTo>
                <a:lnTo>
                  <a:pt x="153270" y="183315"/>
                </a:lnTo>
                <a:lnTo>
                  <a:pt x="153923" y="182879"/>
                </a:lnTo>
                <a:close/>
              </a:path>
              <a:path w="321944" h="437514">
                <a:moveTo>
                  <a:pt x="153923" y="182371"/>
                </a:moveTo>
                <a:lnTo>
                  <a:pt x="153488" y="182662"/>
                </a:lnTo>
                <a:lnTo>
                  <a:pt x="153314" y="183184"/>
                </a:lnTo>
                <a:lnTo>
                  <a:pt x="153923" y="182879"/>
                </a:lnTo>
                <a:lnTo>
                  <a:pt x="153923" y="182371"/>
                </a:lnTo>
                <a:close/>
              </a:path>
              <a:path w="321944" h="437514">
                <a:moveTo>
                  <a:pt x="153923" y="181355"/>
                </a:moveTo>
                <a:lnTo>
                  <a:pt x="152399" y="182879"/>
                </a:lnTo>
                <a:lnTo>
                  <a:pt x="153619" y="182270"/>
                </a:lnTo>
                <a:lnTo>
                  <a:pt x="153923" y="181355"/>
                </a:lnTo>
                <a:close/>
              </a:path>
              <a:path w="321944" h="437514">
                <a:moveTo>
                  <a:pt x="154304" y="182117"/>
                </a:moveTo>
                <a:lnTo>
                  <a:pt x="153923" y="182371"/>
                </a:lnTo>
                <a:lnTo>
                  <a:pt x="153923" y="182879"/>
                </a:lnTo>
                <a:lnTo>
                  <a:pt x="154304" y="182117"/>
                </a:lnTo>
                <a:close/>
              </a:path>
              <a:path w="321944" h="437514">
                <a:moveTo>
                  <a:pt x="153923" y="182117"/>
                </a:moveTo>
                <a:lnTo>
                  <a:pt x="153619" y="182270"/>
                </a:lnTo>
                <a:lnTo>
                  <a:pt x="153488" y="182662"/>
                </a:lnTo>
                <a:lnTo>
                  <a:pt x="153923" y="182371"/>
                </a:lnTo>
                <a:lnTo>
                  <a:pt x="153923" y="182117"/>
                </a:lnTo>
                <a:close/>
              </a:path>
              <a:path w="321944" h="437514">
                <a:moveTo>
                  <a:pt x="154431" y="181863"/>
                </a:moveTo>
                <a:lnTo>
                  <a:pt x="153923" y="182117"/>
                </a:lnTo>
                <a:lnTo>
                  <a:pt x="153923" y="182371"/>
                </a:lnTo>
                <a:lnTo>
                  <a:pt x="154304" y="182117"/>
                </a:lnTo>
                <a:lnTo>
                  <a:pt x="154431" y="181863"/>
                </a:lnTo>
                <a:close/>
              </a:path>
              <a:path w="321944" h="437514">
                <a:moveTo>
                  <a:pt x="153923" y="181355"/>
                </a:moveTo>
                <a:lnTo>
                  <a:pt x="153619" y="182270"/>
                </a:lnTo>
                <a:lnTo>
                  <a:pt x="153923" y="182117"/>
                </a:lnTo>
                <a:lnTo>
                  <a:pt x="153923" y="181355"/>
                </a:lnTo>
                <a:close/>
              </a:path>
              <a:path w="321944" h="437514">
                <a:moveTo>
                  <a:pt x="155447" y="179831"/>
                </a:moveTo>
                <a:lnTo>
                  <a:pt x="153923" y="181355"/>
                </a:lnTo>
                <a:lnTo>
                  <a:pt x="153923" y="182117"/>
                </a:lnTo>
                <a:lnTo>
                  <a:pt x="154431" y="181863"/>
                </a:lnTo>
                <a:lnTo>
                  <a:pt x="155447" y="179831"/>
                </a:lnTo>
                <a:close/>
              </a:path>
              <a:path w="321944" h="437514">
                <a:moveTo>
                  <a:pt x="181355" y="179831"/>
                </a:moveTo>
                <a:lnTo>
                  <a:pt x="155447" y="179831"/>
                </a:lnTo>
                <a:lnTo>
                  <a:pt x="154431" y="181863"/>
                </a:lnTo>
                <a:lnTo>
                  <a:pt x="155447" y="181355"/>
                </a:lnTo>
                <a:lnTo>
                  <a:pt x="181355" y="181355"/>
                </a:lnTo>
                <a:lnTo>
                  <a:pt x="181355" y="179831"/>
                </a:lnTo>
                <a:close/>
              </a:path>
              <a:path w="321944" h="437514">
                <a:moveTo>
                  <a:pt x="320039" y="0"/>
                </a:moveTo>
                <a:lnTo>
                  <a:pt x="289559" y="0"/>
                </a:lnTo>
                <a:lnTo>
                  <a:pt x="259079" y="3048"/>
                </a:lnTo>
                <a:lnTo>
                  <a:pt x="245363" y="4572"/>
                </a:lnTo>
                <a:lnTo>
                  <a:pt x="220979" y="7619"/>
                </a:lnTo>
                <a:lnTo>
                  <a:pt x="208787" y="10667"/>
                </a:lnTo>
                <a:lnTo>
                  <a:pt x="198119" y="13715"/>
                </a:lnTo>
                <a:lnTo>
                  <a:pt x="188975" y="15239"/>
                </a:lnTo>
                <a:lnTo>
                  <a:pt x="179831" y="19812"/>
                </a:lnTo>
                <a:lnTo>
                  <a:pt x="172211" y="22860"/>
                </a:lnTo>
                <a:lnTo>
                  <a:pt x="167639" y="25907"/>
                </a:lnTo>
                <a:lnTo>
                  <a:pt x="166115" y="25907"/>
                </a:lnTo>
                <a:lnTo>
                  <a:pt x="166115" y="27431"/>
                </a:lnTo>
                <a:lnTo>
                  <a:pt x="164591" y="27431"/>
                </a:lnTo>
                <a:lnTo>
                  <a:pt x="158495" y="33527"/>
                </a:lnTo>
                <a:lnTo>
                  <a:pt x="156971" y="36575"/>
                </a:lnTo>
                <a:lnTo>
                  <a:pt x="155447" y="38100"/>
                </a:lnTo>
                <a:lnTo>
                  <a:pt x="155447" y="39624"/>
                </a:lnTo>
                <a:lnTo>
                  <a:pt x="153923" y="41148"/>
                </a:lnTo>
                <a:lnTo>
                  <a:pt x="153923" y="181355"/>
                </a:lnTo>
                <a:lnTo>
                  <a:pt x="155447" y="179831"/>
                </a:lnTo>
                <a:lnTo>
                  <a:pt x="181355" y="179831"/>
                </a:lnTo>
                <a:lnTo>
                  <a:pt x="181355" y="53339"/>
                </a:lnTo>
                <a:lnTo>
                  <a:pt x="179831" y="53339"/>
                </a:lnTo>
                <a:lnTo>
                  <a:pt x="180593" y="51815"/>
                </a:lnTo>
                <a:lnTo>
                  <a:pt x="179831" y="51815"/>
                </a:lnTo>
                <a:lnTo>
                  <a:pt x="180974" y="51053"/>
                </a:lnTo>
                <a:lnTo>
                  <a:pt x="181247" y="50509"/>
                </a:lnTo>
                <a:lnTo>
                  <a:pt x="181355" y="48767"/>
                </a:lnTo>
                <a:lnTo>
                  <a:pt x="182117" y="48767"/>
                </a:lnTo>
                <a:lnTo>
                  <a:pt x="182879" y="47243"/>
                </a:lnTo>
                <a:lnTo>
                  <a:pt x="187451" y="47243"/>
                </a:lnTo>
                <a:lnTo>
                  <a:pt x="192023" y="45719"/>
                </a:lnTo>
                <a:lnTo>
                  <a:pt x="198119" y="42672"/>
                </a:lnTo>
                <a:lnTo>
                  <a:pt x="207263" y="41148"/>
                </a:lnTo>
                <a:lnTo>
                  <a:pt x="216407" y="38100"/>
                </a:lnTo>
                <a:lnTo>
                  <a:pt x="225551" y="36575"/>
                </a:lnTo>
                <a:lnTo>
                  <a:pt x="237743" y="33527"/>
                </a:lnTo>
                <a:lnTo>
                  <a:pt x="262127" y="30479"/>
                </a:lnTo>
                <a:lnTo>
                  <a:pt x="275843" y="30479"/>
                </a:lnTo>
                <a:lnTo>
                  <a:pt x="291083" y="28955"/>
                </a:lnTo>
                <a:lnTo>
                  <a:pt x="321563" y="28955"/>
                </a:lnTo>
                <a:lnTo>
                  <a:pt x="320039" y="0"/>
                </a:lnTo>
                <a:close/>
              </a:path>
              <a:path w="321944" h="437514">
                <a:moveTo>
                  <a:pt x="181355" y="51053"/>
                </a:moveTo>
                <a:lnTo>
                  <a:pt x="180847" y="51307"/>
                </a:lnTo>
                <a:lnTo>
                  <a:pt x="179831" y="53339"/>
                </a:lnTo>
                <a:lnTo>
                  <a:pt x="181355" y="51815"/>
                </a:lnTo>
                <a:lnTo>
                  <a:pt x="181355" y="51053"/>
                </a:lnTo>
                <a:close/>
              </a:path>
              <a:path w="321944" h="437514">
                <a:moveTo>
                  <a:pt x="181355" y="51815"/>
                </a:moveTo>
                <a:lnTo>
                  <a:pt x="179831" y="53339"/>
                </a:lnTo>
                <a:lnTo>
                  <a:pt x="181355" y="53339"/>
                </a:lnTo>
                <a:lnTo>
                  <a:pt x="181355" y="51815"/>
                </a:lnTo>
                <a:close/>
              </a:path>
              <a:path w="321944" h="437514">
                <a:moveTo>
                  <a:pt x="180847" y="51307"/>
                </a:moveTo>
                <a:lnTo>
                  <a:pt x="179831" y="51815"/>
                </a:lnTo>
                <a:lnTo>
                  <a:pt x="180593" y="51815"/>
                </a:lnTo>
                <a:lnTo>
                  <a:pt x="180847" y="51307"/>
                </a:lnTo>
                <a:close/>
              </a:path>
              <a:path w="321944" h="437514">
                <a:moveTo>
                  <a:pt x="181660" y="50901"/>
                </a:moveTo>
                <a:lnTo>
                  <a:pt x="181355" y="51053"/>
                </a:lnTo>
                <a:lnTo>
                  <a:pt x="181355" y="51815"/>
                </a:lnTo>
                <a:lnTo>
                  <a:pt x="181660" y="50901"/>
                </a:lnTo>
                <a:close/>
              </a:path>
              <a:path w="321944" h="437514">
                <a:moveTo>
                  <a:pt x="182879" y="50291"/>
                </a:moveTo>
                <a:lnTo>
                  <a:pt x="181660" y="50901"/>
                </a:lnTo>
                <a:lnTo>
                  <a:pt x="181355" y="51815"/>
                </a:lnTo>
                <a:lnTo>
                  <a:pt x="182879" y="50291"/>
                </a:lnTo>
                <a:close/>
              </a:path>
              <a:path w="321944" h="437514">
                <a:moveTo>
                  <a:pt x="181355" y="50800"/>
                </a:moveTo>
                <a:lnTo>
                  <a:pt x="180974" y="51053"/>
                </a:lnTo>
                <a:lnTo>
                  <a:pt x="180847" y="51307"/>
                </a:lnTo>
                <a:lnTo>
                  <a:pt x="181355" y="51053"/>
                </a:lnTo>
                <a:lnTo>
                  <a:pt x="181355" y="50800"/>
                </a:lnTo>
                <a:close/>
              </a:path>
              <a:path w="321944" h="437514">
                <a:moveTo>
                  <a:pt x="181355" y="50291"/>
                </a:moveTo>
                <a:lnTo>
                  <a:pt x="180974" y="51053"/>
                </a:lnTo>
                <a:lnTo>
                  <a:pt x="181355" y="50800"/>
                </a:lnTo>
                <a:lnTo>
                  <a:pt x="181355" y="50291"/>
                </a:lnTo>
                <a:close/>
              </a:path>
              <a:path w="321944" h="437514">
                <a:moveTo>
                  <a:pt x="181791" y="50509"/>
                </a:moveTo>
                <a:lnTo>
                  <a:pt x="181355" y="50800"/>
                </a:lnTo>
                <a:lnTo>
                  <a:pt x="181355" y="51053"/>
                </a:lnTo>
                <a:lnTo>
                  <a:pt x="181660" y="50901"/>
                </a:lnTo>
                <a:lnTo>
                  <a:pt x="181791" y="50509"/>
                </a:lnTo>
                <a:close/>
              </a:path>
              <a:path w="321944" h="437514">
                <a:moveTo>
                  <a:pt x="181965" y="49987"/>
                </a:moveTo>
                <a:lnTo>
                  <a:pt x="181355" y="50291"/>
                </a:lnTo>
                <a:lnTo>
                  <a:pt x="181355" y="50800"/>
                </a:lnTo>
                <a:lnTo>
                  <a:pt x="181791" y="50509"/>
                </a:lnTo>
                <a:lnTo>
                  <a:pt x="181965" y="49987"/>
                </a:lnTo>
                <a:close/>
              </a:path>
              <a:path w="321944" h="437514">
                <a:moveTo>
                  <a:pt x="184403" y="48767"/>
                </a:moveTo>
                <a:lnTo>
                  <a:pt x="181965" y="49987"/>
                </a:lnTo>
                <a:lnTo>
                  <a:pt x="181791" y="50509"/>
                </a:lnTo>
                <a:lnTo>
                  <a:pt x="184403" y="48767"/>
                </a:lnTo>
                <a:close/>
              </a:path>
              <a:path w="321944" h="437514">
                <a:moveTo>
                  <a:pt x="182117" y="48767"/>
                </a:moveTo>
                <a:lnTo>
                  <a:pt x="181355" y="48767"/>
                </a:lnTo>
                <a:lnTo>
                  <a:pt x="181355" y="50291"/>
                </a:lnTo>
                <a:lnTo>
                  <a:pt x="182117" y="48767"/>
                </a:lnTo>
                <a:close/>
              </a:path>
              <a:path w="321944" h="437514">
                <a:moveTo>
                  <a:pt x="182879" y="47243"/>
                </a:moveTo>
                <a:lnTo>
                  <a:pt x="181355" y="50291"/>
                </a:lnTo>
                <a:lnTo>
                  <a:pt x="181965" y="49987"/>
                </a:lnTo>
                <a:lnTo>
                  <a:pt x="182879" y="47243"/>
                </a:lnTo>
                <a:close/>
              </a:path>
              <a:path w="321944" h="437514">
                <a:moveTo>
                  <a:pt x="187451" y="47243"/>
                </a:moveTo>
                <a:lnTo>
                  <a:pt x="182879" y="47243"/>
                </a:lnTo>
                <a:lnTo>
                  <a:pt x="181965" y="49987"/>
                </a:lnTo>
                <a:lnTo>
                  <a:pt x="187451" y="47243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1139" y="1525544"/>
            <a:ext cx="136271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3300"/>
                </a:solidFill>
                <a:latin typeface="Arial"/>
                <a:cs typeface="Arial"/>
              </a:rPr>
              <a:t>Fascio di  </a:t>
            </a:r>
            <a:r>
              <a:rPr sz="2400" b="1" dirty="0">
                <a:solidFill>
                  <a:srgbClr val="FF3300"/>
                </a:solidFill>
                <a:latin typeface="Arial"/>
                <a:cs typeface="Arial"/>
              </a:rPr>
              <a:t>t</a:t>
            </a:r>
            <a:r>
              <a:rPr sz="2400" b="1" spc="-5" dirty="0">
                <a:solidFill>
                  <a:srgbClr val="FF3300"/>
                </a:solidFill>
                <a:latin typeface="Arial"/>
                <a:cs typeface="Arial"/>
              </a:rPr>
              <a:t>r</a:t>
            </a:r>
            <a:r>
              <a:rPr sz="2400" b="1" spc="-10" dirty="0">
                <a:solidFill>
                  <a:srgbClr val="FF3300"/>
                </a:solidFill>
                <a:latin typeface="Arial"/>
                <a:cs typeface="Arial"/>
              </a:rPr>
              <a:t>as</a:t>
            </a:r>
            <a:r>
              <a:rPr sz="2400" b="1" spc="-5" dirty="0">
                <a:solidFill>
                  <a:srgbClr val="FF3300"/>
                </a:solidFill>
                <a:latin typeface="Arial"/>
                <a:cs typeface="Arial"/>
              </a:rPr>
              <a:t>porto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3114205"/>
            <a:ext cx="13462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3300"/>
                </a:solidFill>
                <a:latin typeface="Arial"/>
                <a:cs typeface="Arial"/>
              </a:rPr>
              <a:t>sc</a:t>
            </a:r>
            <a:r>
              <a:rPr sz="2400" b="1" spc="-5" dirty="0">
                <a:solidFill>
                  <a:srgbClr val="FF3300"/>
                </a:solidFill>
                <a:latin typeface="Arial"/>
                <a:cs typeface="Arial"/>
              </a:rPr>
              <a:t>l</a:t>
            </a:r>
            <a:r>
              <a:rPr sz="2400" b="1" spc="-10" dirty="0">
                <a:solidFill>
                  <a:srgbClr val="FF3300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3300"/>
                </a:solidFill>
                <a:latin typeface="Arial"/>
                <a:cs typeface="Arial"/>
              </a:rPr>
              <a:t>r</a:t>
            </a:r>
            <a:r>
              <a:rPr sz="2400" b="1" spc="-10" dirty="0">
                <a:solidFill>
                  <a:srgbClr val="FF3300"/>
                </a:solidFill>
                <a:latin typeface="Arial"/>
                <a:cs typeface="Arial"/>
              </a:rPr>
              <a:t>e</a:t>
            </a:r>
            <a:r>
              <a:rPr sz="2400" b="1" spc="-5" dirty="0">
                <a:solidFill>
                  <a:srgbClr val="FF3300"/>
                </a:solidFill>
                <a:latin typeface="Arial"/>
                <a:cs typeface="Arial"/>
              </a:rPr>
              <a:t>ide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74876" y="2344835"/>
            <a:ext cx="3049905" cy="811718"/>
          </a:xfrm>
          <a:custGeom>
            <a:avLst/>
            <a:gdLst/>
            <a:ahLst/>
            <a:cxnLst/>
            <a:rect l="l" t="t" r="r" b="b"/>
            <a:pathLst>
              <a:path w="3049904" h="1082039">
                <a:moveTo>
                  <a:pt x="2977079" y="31449"/>
                </a:moveTo>
                <a:lnTo>
                  <a:pt x="0" y="1072895"/>
                </a:lnTo>
                <a:lnTo>
                  <a:pt x="4571" y="1082039"/>
                </a:lnTo>
                <a:lnTo>
                  <a:pt x="2979870" y="39167"/>
                </a:lnTo>
                <a:lnTo>
                  <a:pt x="2977079" y="31449"/>
                </a:lnTo>
                <a:close/>
              </a:path>
              <a:path w="3049904" h="1082039">
                <a:moveTo>
                  <a:pt x="3033598" y="27431"/>
                </a:moveTo>
                <a:lnTo>
                  <a:pt x="2988563" y="27431"/>
                </a:lnTo>
                <a:lnTo>
                  <a:pt x="2991611" y="35051"/>
                </a:lnTo>
                <a:lnTo>
                  <a:pt x="2979870" y="39167"/>
                </a:lnTo>
                <a:lnTo>
                  <a:pt x="2991611" y="71627"/>
                </a:lnTo>
                <a:lnTo>
                  <a:pt x="3033598" y="27431"/>
                </a:lnTo>
                <a:close/>
              </a:path>
              <a:path w="3049904" h="1082039">
                <a:moveTo>
                  <a:pt x="2988563" y="27431"/>
                </a:moveTo>
                <a:lnTo>
                  <a:pt x="2977079" y="31449"/>
                </a:lnTo>
                <a:lnTo>
                  <a:pt x="2979870" y="39167"/>
                </a:lnTo>
                <a:lnTo>
                  <a:pt x="2991611" y="35051"/>
                </a:lnTo>
                <a:lnTo>
                  <a:pt x="2988563" y="27431"/>
                </a:lnTo>
                <a:close/>
              </a:path>
              <a:path w="3049904" h="1082039">
                <a:moveTo>
                  <a:pt x="2965703" y="0"/>
                </a:moveTo>
                <a:lnTo>
                  <a:pt x="2977079" y="31449"/>
                </a:lnTo>
                <a:lnTo>
                  <a:pt x="2988563" y="27431"/>
                </a:lnTo>
                <a:lnTo>
                  <a:pt x="3033598" y="27431"/>
                </a:lnTo>
                <a:lnTo>
                  <a:pt x="3049523" y="10667"/>
                </a:lnTo>
                <a:lnTo>
                  <a:pt x="2965703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19165" y="2105512"/>
            <a:ext cx="13639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3300"/>
                </a:solidFill>
                <a:latin typeface="Arial"/>
                <a:cs typeface="Arial"/>
              </a:rPr>
              <a:t>mesofillo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64439" y="187114"/>
            <a:ext cx="219392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SCLEREIDI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12494" y="5258594"/>
            <a:ext cx="43535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732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Foglia sclerofilla </a:t>
            </a:r>
            <a:r>
              <a:rPr sz="1800" spc="-5" dirty="0">
                <a:latin typeface="Arial"/>
                <a:cs typeface="Arial"/>
              </a:rPr>
              <a:t>di </a:t>
            </a:r>
            <a:r>
              <a:rPr sz="1800" i="1" spc="-5" dirty="0">
                <a:latin typeface="Arial"/>
                <a:cs typeface="Arial"/>
              </a:rPr>
              <a:t>Phillyrea latifolia, </a:t>
            </a:r>
            <a:r>
              <a:rPr sz="1800" spc="-5" dirty="0">
                <a:latin typeface="Arial"/>
                <a:cs typeface="Arial"/>
              </a:rPr>
              <a:t>un  albero a distribuzione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circum-Mediterranea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25286" y="4324793"/>
            <a:ext cx="3707891" cy="2144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18048" y="888316"/>
            <a:ext cx="93345" cy="2774799"/>
          </a:xfrm>
          <a:custGeom>
            <a:avLst/>
            <a:gdLst/>
            <a:ahLst/>
            <a:cxnLst/>
            <a:rect l="l" t="t" r="r" b="b"/>
            <a:pathLst>
              <a:path w="93345" h="3698875">
                <a:moveTo>
                  <a:pt x="33528" y="3671315"/>
                </a:moveTo>
                <a:lnTo>
                  <a:pt x="6096" y="3671315"/>
                </a:lnTo>
                <a:lnTo>
                  <a:pt x="4677" y="3671788"/>
                </a:lnTo>
                <a:lnTo>
                  <a:pt x="10668" y="3698747"/>
                </a:lnTo>
                <a:lnTo>
                  <a:pt x="13716" y="3698747"/>
                </a:lnTo>
                <a:lnTo>
                  <a:pt x="15240" y="3697223"/>
                </a:lnTo>
                <a:lnTo>
                  <a:pt x="16764" y="3697223"/>
                </a:lnTo>
                <a:lnTo>
                  <a:pt x="18287" y="3695699"/>
                </a:lnTo>
                <a:lnTo>
                  <a:pt x="19812" y="3695699"/>
                </a:lnTo>
                <a:lnTo>
                  <a:pt x="19812" y="3694175"/>
                </a:lnTo>
                <a:lnTo>
                  <a:pt x="21336" y="3694175"/>
                </a:lnTo>
                <a:lnTo>
                  <a:pt x="22860" y="3691127"/>
                </a:lnTo>
                <a:lnTo>
                  <a:pt x="24384" y="3691127"/>
                </a:lnTo>
                <a:lnTo>
                  <a:pt x="24384" y="3689603"/>
                </a:lnTo>
                <a:lnTo>
                  <a:pt x="27432" y="3685031"/>
                </a:lnTo>
                <a:lnTo>
                  <a:pt x="32004" y="3675887"/>
                </a:lnTo>
                <a:lnTo>
                  <a:pt x="33528" y="3671315"/>
                </a:lnTo>
                <a:close/>
              </a:path>
              <a:path w="93345" h="3698875">
                <a:moveTo>
                  <a:pt x="57912" y="1850135"/>
                </a:moveTo>
                <a:lnTo>
                  <a:pt x="56387" y="1853183"/>
                </a:lnTo>
                <a:lnTo>
                  <a:pt x="54864" y="1857755"/>
                </a:lnTo>
                <a:lnTo>
                  <a:pt x="53340" y="1863851"/>
                </a:lnTo>
                <a:lnTo>
                  <a:pt x="50292" y="1869947"/>
                </a:lnTo>
                <a:lnTo>
                  <a:pt x="48768" y="1876043"/>
                </a:lnTo>
                <a:lnTo>
                  <a:pt x="44196" y="1898903"/>
                </a:lnTo>
                <a:lnTo>
                  <a:pt x="41148" y="1917191"/>
                </a:lnTo>
                <a:lnTo>
                  <a:pt x="39624" y="1937003"/>
                </a:lnTo>
                <a:lnTo>
                  <a:pt x="36575" y="1959863"/>
                </a:lnTo>
                <a:lnTo>
                  <a:pt x="35052" y="1982723"/>
                </a:lnTo>
                <a:lnTo>
                  <a:pt x="33443" y="2010155"/>
                </a:lnTo>
                <a:lnTo>
                  <a:pt x="30403" y="2065019"/>
                </a:lnTo>
                <a:lnTo>
                  <a:pt x="28956" y="2093975"/>
                </a:lnTo>
                <a:lnTo>
                  <a:pt x="28956" y="3410711"/>
                </a:lnTo>
                <a:lnTo>
                  <a:pt x="27432" y="3441191"/>
                </a:lnTo>
                <a:lnTo>
                  <a:pt x="27432" y="3470147"/>
                </a:lnTo>
                <a:lnTo>
                  <a:pt x="24288" y="3526535"/>
                </a:lnTo>
                <a:lnTo>
                  <a:pt x="22758" y="3550919"/>
                </a:lnTo>
                <a:lnTo>
                  <a:pt x="21336" y="3572255"/>
                </a:lnTo>
                <a:lnTo>
                  <a:pt x="18287" y="3593591"/>
                </a:lnTo>
                <a:lnTo>
                  <a:pt x="15240" y="3613403"/>
                </a:lnTo>
                <a:lnTo>
                  <a:pt x="15240" y="3622547"/>
                </a:lnTo>
                <a:lnTo>
                  <a:pt x="13716" y="3630167"/>
                </a:lnTo>
                <a:lnTo>
                  <a:pt x="12192" y="3639311"/>
                </a:lnTo>
                <a:lnTo>
                  <a:pt x="7620" y="3657599"/>
                </a:lnTo>
                <a:lnTo>
                  <a:pt x="4572" y="3666743"/>
                </a:lnTo>
                <a:lnTo>
                  <a:pt x="1524" y="3672839"/>
                </a:lnTo>
                <a:lnTo>
                  <a:pt x="3048" y="3671315"/>
                </a:lnTo>
                <a:lnTo>
                  <a:pt x="33528" y="3671315"/>
                </a:lnTo>
                <a:lnTo>
                  <a:pt x="36575" y="3659123"/>
                </a:lnTo>
                <a:lnTo>
                  <a:pt x="41148" y="3636263"/>
                </a:lnTo>
                <a:lnTo>
                  <a:pt x="44196" y="3617975"/>
                </a:lnTo>
                <a:lnTo>
                  <a:pt x="47244" y="3596639"/>
                </a:lnTo>
                <a:lnTo>
                  <a:pt x="48768" y="3575303"/>
                </a:lnTo>
                <a:lnTo>
                  <a:pt x="51816" y="3550919"/>
                </a:lnTo>
                <a:lnTo>
                  <a:pt x="53424" y="3525011"/>
                </a:lnTo>
                <a:lnTo>
                  <a:pt x="54864" y="3499103"/>
                </a:lnTo>
                <a:lnTo>
                  <a:pt x="54864" y="3470147"/>
                </a:lnTo>
                <a:lnTo>
                  <a:pt x="56387" y="3441191"/>
                </a:lnTo>
                <a:lnTo>
                  <a:pt x="56387" y="3410711"/>
                </a:lnTo>
                <a:lnTo>
                  <a:pt x="57912" y="3380231"/>
                </a:lnTo>
                <a:lnTo>
                  <a:pt x="57912" y="2093975"/>
                </a:lnTo>
                <a:lnTo>
                  <a:pt x="59436" y="2065019"/>
                </a:lnTo>
                <a:lnTo>
                  <a:pt x="59436" y="2037587"/>
                </a:lnTo>
                <a:lnTo>
                  <a:pt x="61055" y="2008631"/>
                </a:lnTo>
                <a:lnTo>
                  <a:pt x="62484" y="1985771"/>
                </a:lnTo>
                <a:lnTo>
                  <a:pt x="65532" y="1962911"/>
                </a:lnTo>
                <a:lnTo>
                  <a:pt x="67056" y="1941575"/>
                </a:lnTo>
                <a:lnTo>
                  <a:pt x="70104" y="1921763"/>
                </a:lnTo>
                <a:lnTo>
                  <a:pt x="71628" y="1912619"/>
                </a:lnTo>
                <a:lnTo>
                  <a:pt x="73152" y="1904999"/>
                </a:lnTo>
                <a:lnTo>
                  <a:pt x="74675" y="1895855"/>
                </a:lnTo>
                <a:lnTo>
                  <a:pt x="76200" y="1889759"/>
                </a:lnTo>
                <a:lnTo>
                  <a:pt x="76200" y="1883663"/>
                </a:lnTo>
                <a:lnTo>
                  <a:pt x="77724" y="1877567"/>
                </a:lnTo>
                <a:lnTo>
                  <a:pt x="80772" y="1868423"/>
                </a:lnTo>
                <a:lnTo>
                  <a:pt x="82296" y="1865375"/>
                </a:lnTo>
                <a:lnTo>
                  <a:pt x="83820" y="1863851"/>
                </a:lnTo>
                <a:lnTo>
                  <a:pt x="73152" y="1863851"/>
                </a:lnTo>
                <a:lnTo>
                  <a:pt x="71628" y="1862327"/>
                </a:lnTo>
                <a:lnTo>
                  <a:pt x="70104" y="1862327"/>
                </a:lnTo>
                <a:lnTo>
                  <a:pt x="67056" y="1859279"/>
                </a:lnTo>
                <a:lnTo>
                  <a:pt x="65532" y="1859279"/>
                </a:lnTo>
                <a:lnTo>
                  <a:pt x="65532" y="1857755"/>
                </a:lnTo>
                <a:lnTo>
                  <a:pt x="64008" y="1857755"/>
                </a:lnTo>
                <a:lnTo>
                  <a:pt x="62484" y="1856231"/>
                </a:lnTo>
                <a:lnTo>
                  <a:pt x="62484" y="1854707"/>
                </a:lnTo>
                <a:lnTo>
                  <a:pt x="60960" y="1854707"/>
                </a:lnTo>
                <a:lnTo>
                  <a:pt x="57912" y="1850135"/>
                </a:lnTo>
                <a:close/>
              </a:path>
              <a:path w="93345" h="3698875">
                <a:moveTo>
                  <a:pt x="4572" y="3671315"/>
                </a:moveTo>
                <a:lnTo>
                  <a:pt x="3048" y="3671315"/>
                </a:lnTo>
                <a:lnTo>
                  <a:pt x="1524" y="3672839"/>
                </a:lnTo>
                <a:lnTo>
                  <a:pt x="4677" y="3671788"/>
                </a:lnTo>
                <a:lnTo>
                  <a:pt x="4572" y="3671315"/>
                </a:lnTo>
                <a:close/>
              </a:path>
              <a:path w="93345" h="3698875">
                <a:moveTo>
                  <a:pt x="6096" y="3671315"/>
                </a:moveTo>
                <a:lnTo>
                  <a:pt x="4572" y="3671315"/>
                </a:lnTo>
                <a:lnTo>
                  <a:pt x="4677" y="3671788"/>
                </a:lnTo>
                <a:lnTo>
                  <a:pt x="6096" y="3671315"/>
                </a:lnTo>
                <a:close/>
              </a:path>
              <a:path w="93345" h="3698875">
                <a:moveTo>
                  <a:pt x="76200" y="1834895"/>
                </a:moveTo>
                <a:lnTo>
                  <a:pt x="73152" y="1836419"/>
                </a:lnTo>
                <a:lnTo>
                  <a:pt x="70104" y="1836419"/>
                </a:lnTo>
                <a:lnTo>
                  <a:pt x="67056" y="1839467"/>
                </a:lnTo>
                <a:lnTo>
                  <a:pt x="65532" y="1839467"/>
                </a:lnTo>
                <a:lnTo>
                  <a:pt x="65532" y="1840991"/>
                </a:lnTo>
                <a:lnTo>
                  <a:pt x="64008" y="1840991"/>
                </a:lnTo>
                <a:lnTo>
                  <a:pt x="62484" y="1842515"/>
                </a:lnTo>
                <a:lnTo>
                  <a:pt x="62484" y="1844039"/>
                </a:lnTo>
                <a:lnTo>
                  <a:pt x="59436" y="1847087"/>
                </a:lnTo>
                <a:lnTo>
                  <a:pt x="57912" y="1850135"/>
                </a:lnTo>
                <a:lnTo>
                  <a:pt x="60960" y="1854707"/>
                </a:lnTo>
                <a:lnTo>
                  <a:pt x="62484" y="1854707"/>
                </a:lnTo>
                <a:lnTo>
                  <a:pt x="62484" y="1856231"/>
                </a:lnTo>
                <a:lnTo>
                  <a:pt x="64008" y="1857755"/>
                </a:lnTo>
                <a:lnTo>
                  <a:pt x="65532" y="1857755"/>
                </a:lnTo>
                <a:lnTo>
                  <a:pt x="65532" y="1859279"/>
                </a:lnTo>
                <a:lnTo>
                  <a:pt x="67056" y="1859279"/>
                </a:lnTo>
                <a:lnTo>
                  <a:pt x="70104" y="1862327"/>
                </a:lnTo>
                <a:lnTo>
                  <a:pt x="71628" y="1862327"/>
                </a:lnTo>
                <a:lnTo>
                  <a:pt x="73152" y="1863851"/>
                </a:lnTo>
                <a:lnTo>
                  <a:pt x="76200" y="1863851"/>
                </a:lnTo>
                <a:lnTo>
                  <a:pt x="76200" y="1834895"/>
                </a:lnTo>
                <a:close/>
              </a:path>
              <a:path w="93345" h="3698875">
                <a:moveTo>
                  <a:pt x="79248" y="1834895"/>
                </a:moveTo>
                <a:lnTo>
                  <a:pt x="76200" y="1834895"/>
                </a:lnTo>
                <a:lnTo>
                  <a:pt x="76200" y="1863851"/>
                </a:lnTo>
                <a:lnTo>
                  <a:pt x="79248" y="1863851"/>
                </a:lnTo>
                <a:lnTo>
                  <a:pt x="84473" y="1862545"/>
                </a:lnTo>
                <a:lnTo>
                  <a:pt x="84582" y="1862327"/>
                </a:lnTo>
                <a:lnTo>
                  <a:pt x="83820" y="1862327"/>
                </a:lnTo>
                <a:lnTo>
                  <a:pt x="85344" y="1860803"/>
                </a:lnTo>
                <a:lnTo>
                  <a:pt x="89535" y="1860803"/>
                </a:lnTo>
                <a:lnTo>
                  <a:pt x="92964" y="1856231"/>
                </a:lnTo>
                <a:lnTo>
                  <a:pt x="92964" y="1842515"/>
                </a:lnTo>
                <a:lnTo>
                  <a:pt x="89535" y="1837943"/>
                </a:lnTo>
                <a:lnTo>
                  <a:pt x="85344" y="1837943"/>
                </a:lnTo>
                <a:lnTo>
                  <a:pt x="79248" y="1834895"/>
                </a:lnTo>
                <a:close/>
              </a:path>
              <a:path w="93345" h="3698875">
                <a:moveTo>
                  <a:pt x="84473" y="1862545"/>
                </a:moveTo>
                <a:lnTo>
                  <a:pt x="79248" y="1863851"/>
                </a:lnTo>
                <a:lnTo>
                  <a:pt x="82296" y="1863851"/>
                </a:lnTo>
                <a:lnTo>
                  <a:pt x="84037" y="1863416"/>
                </a:lnTo>
                <a:lnTo>
                  <a:pt x="84473" y="1862545"/>
                </a:lnTo>
                <a:close/>
              </a:path>
              <a:path w="93345" h="3698875">
                <a:moveTo>
                  <a:pt x="84037" y="1863416"/>
                </a:moveTo>
                <a:lnTo>
                  <a:pt x="82296" y="1863851"/>
                </a:lnTo>
                <a:lnTo>
                  <a:pt x="83820" y="1863851"/>
                </a:lnTo>
                <a:lnTo>
                  <a:pt x="84037" y="1863416"/>
                </a:lnTo>
                <a:close/>
              </a:path>
              <a:path w="93345" h="3698875">
                <a:moveTo>
                  <a:pt x="89535" y="1860803"/>
                </a:moveTo>
                <a:lnTo>
                  <a:pt x="85344" y="1860803"/>
                </a:lnTo>
                <a:lnTo>
                  <a:pt x="84582" y="1862327"/>
                </a:lnTo>
                <a:lnTo>
                  <a:pt x="85344" y="1862327"/>
                </a:lnTo>
                <a:lnTo>
                  <a:pt x="84473" y="1862545"/>
                </a:lnTo>
                <a:lnTo>
                  <a:pt x="84037" y="1863416"/>
                </a:lnTo>
                <a:lnTo>
                  <a:pt x="88392" y="1862327"/>
                </a:lnTo>
                <a:lnTo>
                  <a:pt x="89535" y="1860803"/>
                </a:lnTo>
                <a:close/>
              </a:path>
              <a:path w="93345" h="3698875">
                <a:moveTo>
                  <a:pt x="85344" y="1860803"/>
                </a:moveTo>
                <a:lnTo>
                  <a:pt x="83820" y="1862327"/>
                </a:lnTo>
                <a:lnTo>
                  <a:pt x="84582" y="1862327"/>
                </a:lnTo>
                <a:lnTo>
                  <a:pt x="85344" y="1860803"/>
                </a:lnTo>
                <a:close/>
              </a:path>
              <a:path w="93345" h="3698875">
                <a:moveTo>
                  <a:pt x="2438" y="26212"/>
                </a:moveTo>
                <a:lnTo>
                  <a:pt x="3048" y="27431"/>
                </a:lnTo>
                <a:lnTo>
                  <a:pt x="3048" y="28955"/>
                </a:lnTo>
                <a:lnTo>
                  <a:pt x="4572" y="33527"/>
                </a:lnTo>
                <a:lnTo>
                  <a:pt x="6096" y="36575"/>
                </a:lnTo>
                <a:lnTo>
                  <a:pt x="7620" y="41148"/>
                </a:lnTo>
                <a:lnTo>
                  <a:pt x="10668" y="53339"/>
                </a:lnTo>
                <a:lnTo>
                  <a:pt x="15240" y="76200"/>
                </a:lnTo>
                <a:lnTo>
                  <a:pt x="15240" y="85343"/>
                </a:lnTo>
                <a:lnTo>
                  <a:pt x="18287" y="105155"/>
                </a:lnTo>
                <a:lnTo>
                  <a:pt x="21336" y="126491"/>
                </a:lnTo>
                <a:lnTo>
                  <a:pt x="22860" y="149351"/>
                </a:lnTo>
                <a:lnTo>
                  <a:pt x="25908" y="201167"/>
                </a:lnTo>
                <a:lnTo>
                  <a:pt x="27432" y="228600"/>
                </a:lnTo>
                <a:lnTo>
                  <a:pt x="27432" y="257555"/>
                </a:lnTo>
                <a:lnTo>
                  <a:pt x="28956" y="288035"/>
                </a:lnTo>
                <a:lnTo>
                  <a:pt x="28956" y="1604771"/>
                </a:lnTo>
                <a:lnTo>
                  <a:pt x="30480" y="1635251"/>
                </a:lnTo>
                <a:lnTo>
                  <a:pt x="33528" y="1690115"/>
                </a:lnTo>
                <a:lnTo>
                  <a:pt x="35052" y="1716023"/>
                </a:lnTo>
                <a:lnTo>
                  <a:pt x="36575" y="1738883"/>
                </a:lnTo>
                <a:lnTo>
                  <a:pt x="39624" y="1761743"/>
                </a:lnTo>
                <a:lnTo>
                  <a:pt x="41148" y="1781555"/>
                </a:lnTo>
                <a:lnTo>
                  <a:pt x="44196" y="1799843"/>
                </a:lnTo>
                <a:lnTo>
                  <a:pt x="48768" y="1822703"/>
                </a:lnTo>
                <a:lnTo>
                  <a:pt x="50292" y="1828799"/>
                </a:lnTo>
                <a:lnTo>
                  <a:pt x="53340" y="1834895"/>
                </a:lnTo>
                <a:lnTo>
                  <a:pt x="54864" y="1840991"/>
                </a:lnTo>
                <a:lnTo>
                  <a:pt x="57912" y="1850135"/>
                </a:lnTo>
                <a:lnTo>
                  <a:pt x="59436" y="1847087"/>
                </a:lnTo>
                <a:lnTo>
                  <a:pt x="62484" y="1844039"/>
                </a:lnTo>
                <a:lnTo>
                  <a:pt x="62484" y="1842515"/>
                </a:lnTo>
                <a:lnTo>
                  <a:pt x="64008" y="1840991"/>
                </a:lnTo>
                <a:lnTo>
                  <a:pt x="65532" y="1840991"/>
                </a:lnTo>
                <a:lnTo>
                  <a:pt x="65532" y="1839467"/>
                </a:lnTo>
                <a:lnTo>
                  <a:pt x="67056" y="1839467"/>
                </a:lnTo>
                <a:lnTo>
                  <a:pt x="70104" y="1836419"/>
                </a:lnTo>
                <a:lnTo>
                  <a:pt x="73152" y="1836419"/>
                </a:lnTo>
                <a:lnTo>
                  <a:pt x="76200" y="1834895"/>
                </a:lnTo>
                <a:lnTo>
                  <a:pt x="82296" y="1834895"/>
                </a:lnTo>
                <a:lnTo>
                  <a:pt x="80772" y="1830323"/>
                </a:lnTo>
                <a:lnTo>
                  <a:pt x="80772" y="1827275"/>
                </a:lnTo>
                <a:lnTo>
                  <a:pt x="79248" y="1821179"/>
                </a:lnTo>
                <a:lnTo>
                  <a:pt x="77724" y="1816607"/>
                </a:lnTo>
                <a:lnTo>
                  <a:pt x="76200" y="1810511"/>
                </a:lnTo>
                <a:lnTo>
                  <a:pt x="73152" y="1795271"/>
                </a:lnTo>
                <a:lnTo>
                  <a:pt x="71628" y="1786127"/>
                </a:lnTo>
                <a:lnTo>
                  <a:pt x="70104" y="1778507"/>
                </a:lnTo>
                <a:lnTo>
                  <a:pt x="67056" y="1758695"/>
                </a:lnTo>
                <a:lnTo>
                  <a:pt x="65532" y="1737359"/>
                </a:lnTo>
                <a:lnTo>
                  <a:pt x="64008" y="1712975"/>
                </a:lnTo>
                <a:lnTo>
                  <a:pt x="60960" y="1688591"/>
                </a:lnTo>
                <a:lnTo>
                  <a:pt x="59436" y="1662683"/>
                </a:lnTo>
                <a:lnTo>
                  <a:pt x="59436" y="1633727"/>
                </a:lnTo>
                <a:lnTo>
                  <a:pt x="57912" y="1604771"/>
                </a:lnTo>
                <a:lnTo>
                  <a:pt x="57912" y="320039"/>
                </a:lnTo>
                <a:lnTo>
                  <a:pt x="56387" y="288035"/>
                </a:lnTo>
                <a:lnTo>
                  <a:pt x="56387" y="257555"/>
                </a:lnTo>
                <a:lnTo>
                  <a:pt x="54864" y="228600"/>
                </a:lnTo>
                <a:lnTo>
                  <a:pt x="54864" y="199643"/>
                </a:lnTo>
                <a:lnTo>
                  <a:pt x="53340" y="172212"/>
                </a:lnTo>
                <a:lnTo>
                  <a:pt x="50292" y="147827"/>
                </a:lnTo>
                <a:lnTo>
                  <a:pt x="48768" y="123443"/>
                </a:lnTo>
                <a:lnTo>
                  <a:pt x="47244" y="102107"/>
                </a:lnTo>
                <a:lnTo>
                  <a:pt x="44196" y="80772"/>
                </a:lnTo>
                <a:lnTo>
                  <a:pt x="42672" y="71627"/>
                </a:lnTo>
                <a:lnTo>
                  <a:pt x="41148" y="64007"/>
                </a:lnTo>
                <a:lnTo>
                  <a:pt x="39624" y="54863"/>
                </a:lnTo>
                <a:lnTo>
                  <a:pt x="36575" y="39624"/>
                </a:lnTo>
                <a:lnTo>
                  <a:pt x="33528" y="27431"/>
                </a:lnTo>
                <a:lnTo>
                  <a:pt x="4572" y="27431"/>
                </a:lnTo>
                <a:lnTo>
                  <a:pt x="4677" y="26959"/>
                </a:lnTo>
                <a:lnTo>
                  <a:pt x="2438" y="26212"/>
                </a:lnTo>
                <a:close/>
              </a:path>
              <a:path w="93345" h="3698875">
                <a:moveTo>
                  <a:pt x="82296" y="1834895"/>
                </a:moveTo>
                <a:lnTo>
                  <a:pt x="79248" y="1834895"/>
                </a:lnTo>
                <a:lnTo>
                  <a:pt x="85344" y="1837943"/>
                </a:lnTo>
                <a:lnTo>
                  <a:pt x="82296" y="1834895"/>
                </a:lnTo>
                <a:close/>
              </a:path>
              <a:path w="93345" h="3698875">
                <a:moveTo>
                  <a:pt x="82296" y="1834895"/>
                </a:moveTo>
                <a:lnTo>
                  <a:pt x="85344" y="1837943"/>
                </a:lnTo>
                <a:lnTo>
                  <a:pt x="89535" y="1837943"/>
                </a:lnTo>
                <a:lnTo>
                  <a:pt x="88392" y="1836419"/>
                </a:lnTo>
                <a:lnTo>
                  <a:pt x="82296" y="1834895"/>
                </a:lnTo>
                <a:close/>
              </a:path>
              <a:path w="93345" h="3698875">
                <a:moveTo>
                  <a:pt x="0" y="24383"/>
                </a:moveTo>
                <a:lnTo>
                  <a:pt x="1524" y="27431"/>
                </a:lnTo>
                <a:lnTo>
                  <a:pt x="1524" y="25907"/>
                </a:lnTo>
                <a:lnTo>
                  <a:pt x="0" y="24383"/>
                </a:lnTo>
                <a:close/>
              </a:path>
              <a:path w="93345" h="3698875">
                <a:moveTo>
                  <a:pt x="4677" y="26959"/>
                </a:moveTo>
                <a:lnTo>
                  <a:pt x="4572" y="27431"/>
                </a:lnTo>
                <a:lnTo>
                  <a:pt x="6096" y="27431"/>
                </a:lnTo>
                <a:lnTo>
                  <a:pt x="4677" y="26959"/>
                </a:lnTo>
                <a:close/>
              </a:path>
              <a:path w="93345" h="3698875">
                <a:moveTo>
                  <a:pt x="13716" y="0"/>
                </a:moveTo>
                <a:lnTo>
                  <a:pt x="10668" y="0"/>
                </a:lnTo>
                <a:lnTo>
                  <a:pt x="4677" y="26959"/>
                </a:lnTo>
                <a:lnTo>
                  <a:pt x="6096" y="27431"/>
                </a:lnTo>
                <a:lnTo>
                  <a:pt x="33528" y="27431"/>
                </a:lnTo>
                <a:lnTo>
                  <a:pt x="30480" y="21336"/>
                </a:lnTo>
                <a:lnTo>
                  <a:pt x="28956" y="16763"/>
                </a:lnTo>
                <a:lnTo>
                  <a:pt x="25908" y="12191"/>
                </a:lnTo>
                <a:lnTo>
                  <a:pt x="24384" y="9143"/>
                </a:lnTo>
                <a:lnTo>
                  <a:pt x="16764" y="1524"/>
                </a:lnTo>
                <a:lnTo>
                  <a:pt x="15240" y="1524"/>
                </a:lnTo>
                <a:lnTo>
                  <a:pt x="13716" y="0"/>
                </a:lnTo>
                <a:close/>
              </a:path>
              <a:path w="93345" h="3698875">
                <a:moveTo>
                  <a:pt x="1524" y="24383"/>
                </a:moveTo>
                <a:lnTo>
                  <a:pt x="1524" y="25907"/>
                </a:lnTo>
                <a:lnTo>
                  <a:pt x="2438" y="26212"/>
                </a:lnTo>
                <a:lnTo>
                  <a:pt x="1524" y="2438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250375"/>
            <a:ext cx="8575547" cy="5998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8076" y="460736"/>
            <a:ext cx="8535923" cy="57884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06083" y="68024"/>
            <a:ext cx="207835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Fibre</a:t>
            </a:r>
            <a:r>
              <a:rPr spc="-95" dirty="0"/>
              <a:t> </a:t>
            </a:r>
            <a:r>
              <a:rPr spc="-5" dirty="0"/>
              <a:t>xilari</a:t>
            </a:r>
          </a:p>
        </p:txBody>
      </p:sp>
      <p:sp>
        <p:nvSpPr>
          <p:cNvPr id="5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1" y="514469"/>
            <a:ext cx="7543799" cy="5429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80708" y="187114"/>
            <a:ext cx="207835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Fibre</a:t>
            </a:r>
            <a:r>
              <a:rPr spc="-95" dirty="0"/>
              <a:t> </a:t>
            </a:r>
            <a:r>
              <a:rPr spc="-5" dirty="0"/>
              <a:t>xilari</a:t>
            </a:r>
          </a:p>
        </p:txBody>
      </p:sp>
      <p:sp>
        <p:nvSpPr>
          <p:cNvPr id="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1" y="857449"/>
            <a:ext cx="6934199" cy="49345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557" y="187114"/>
            <a:ext cx="837488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1920">
              <a:lnSpc>
                <a:spcPct val="100000"/>
              </a:lnSpc>
              <a:spcBef>
                <a:spcPts val="100"/>
              </a:spcBef>
            </a:pPr>
            <a:r>
              <a:rPr dirty="0"/>
              <a:t>Fibre</a:t>
            </a:r>
            <a:r>
              <a:rPr spc="-70" dirty="0"/>
              <a:t> </a:t>
            </a:r>
            <a:r>
              <a:rPr spc="-5" dirty="0"/>
              <a:t>extra-xilari</a:t>
            </a:r>
          </a:p>
        </p:txBody>
      </p:sp>
      <p:sp>
        <p:nvSpPr>
          <p:cNvPr id="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04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1" y="838994"/>
            <a:ext cx="7315199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557" y="187114"/>
            <a:ext cx="837488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1920">
              <a:lnSpc>
                <a:spcPct val="100000"/>
              </a:lnSpc>
              <a:spcBef>
                <a:spcPts val="100"/>
              </a:spcBef>
            </a:pPr>
            <a:r>
              <a:rPr dirty="0"/>
              <a:t>Fibre</a:t>
            </a:r>
            <a:r>
              <a:rPr spc="-70" dirty="0"/>
              <a:t> </a:t>
            </a:r>
            <a:r>
              <a:rPr spc="-5" dirty="0"/>
              <a:t>extra-xilari</a:t>
            </a:r>
          </a:p>
        </p:txBody>
      </p:sp>
      <p:sp>
        <p:nvSpPr>
          <p:cNvPr id="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04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686594"/>
            <a:ext cx="5927750" cy="4775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12777" y="387042"/>
            <a:ext cx="322453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302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PRIMARIA: solo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banda  del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Caspary: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suberina, a volte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lignina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" y="1143794"/>
            <a:ext cx="22352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SECONDARIA: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suberificazione  </a:t>
            </a:r>
            <a:r>
              <a:rPr sz="2400" spc="-10" dirty="0">
                <a:latin typeface="Arial"/>
                <a:cs typeface="Arial"/>
              </a:rPr>
              <a:t>diffusa </a:t>
            </a:r>
            <a:r>
              <a:rPr sz="2400" spc="-5" dirty="0">
                <a:latin typeface="Arial"/>
                <a:cs typeface="Arial"/>
              </a:rPr>
              <a:t>di tutta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la  parete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4953" y="160914"/>
            <a:ext cx="30753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3333CC"/>
                </a:solidFill>
              </a:rPr>
              <a:t>ENDODER</a:t>
            </a:r>
            <a:r>
              <a:rPr spc="-5" dirty="0">
                <a:solidFill>
                  <a:srgbClr val="3333CC"/>
                </a:solidFill>
              </a:rPr>
              <a:t>M</a:t>
            </a:r>
            <a:r>
              <a:rPr dirty="0">
                <a:solidFill>
                  <a:srgbClr val="3333CC"/>
                </a:solidFill>
              </a:rPr>
              <a:t>IDE</a:t>
            </a:r>
          </a:p>
        </p:txBody>
      </p:sp>
      <p:sp>
        <p:nvSpPr>
          <p:cNvPr id="10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343400" y="5369365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TERZIARIA (</a:t>
            </a:r>
            <a:r>
              <a:rPr lang="it-IT" sz="2400" dirty="0" err="1" smtClean="0"/>
              <a:t>monocotil</a:t>
            </a:r>
            <a:r>
              <a:rPr lang="it-IT" sz="2400" dirty="0" smtClean="0"/>
              <a:t>.): strato di cellulosa particolarmente imponente</a:t>
            </a:r>
            <a:endParaRPr lang="it-IT" sz="24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9401" y="985734"/>
            <a:ext cx="2182367" cy="1914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29400" y="3386590"/>
            <a:ext cx="2069591" cy="1972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88564" y="1489914"/>
            <a:ext cx="2993135" cy="302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35352" y="2569155"/>
            <a:ext cx="323215" cy="342979"/>
          </a:xfrm>
          <a:custGeom>
            <a:avLst/>
            <a:gdLst/>
            <a:ahLst/>
            <a:cxnLst/>
            <a:rect l="l" t="t" r="r" b="b"/>
            <a:pathLst>
              <a:path w="323214" h="457200">
                <a:moveTo>
                  <a:pt x="152399" y="267207"/>
                </a:moveTo>
                <a:lnTo>
                  <a:pt x="152399" y="406907"/>
                </a:lnTo>
                <a:lnTo>
                  <a:pt x="153923" y="409955"/>
                </a:lnTo>
                <a:lnTo>
                  <a:pt x="153923" y="413003"/>
                </a:lnTo>
                <a:lnTo>
                  <a:pt x="155447" y="414527"/>
                </a:lnTo>
                <a:lnTo>
                  <a:pt x="155447" y="417575"/>
                </a:lnTo>
                <a:lnTo>
                  <a:pt x="160019" y="422147"/>
                </a:lnTo>
                <a:lnTo>
                  <a:pt x="160019" y="423671"/>
                </a:lnTo>
                <a:lnTo>
                  <a:pt x="161543" y="425195"/>
                </a:lnTo>
                <a:lnTo>
                  <a:pt x="166115" y="428243"/>
                </a:lnTo>
                <a:lnTo>
                  <a:pt x="167639" y="429767"/>
                </a:lnTo>
                <a:lnTo>
                  <a:pt x="211835" y="446531"/>
                </a:lnTo>
                <a:lnTo>
                  <a:pt x="222503" y="448055"/>
                </a:lnTo>
                <a:lnTo>
                  <a:pt x="234695" y="451103"/>
                </a:lnTo>
                <a:lnTo>
                  <a:pt x="262127" y="454151"/>
                </a:lnTo>
                <a:lnTo>
                  <a:pt x="277367" y="455675"/>
                </a:lnTo>
                <a:lnTo>
                  <a:pt x="292607" y="455675"/>
                </a:lnTo>
                <a:lnTo>
                  <a:pt x="323087" y="457199"/>
                </a:lnTo>
                <a:lnTo>
                  <a:pt x="323087" y="419099"/>
                </a:lnTo>
                <a:lnTo>
                  <a:pt x="292607" y="417575"/>
                </a:lnTo>
                <a:lnTo>
                  <a:pt x="278891" y="417575"/>
                </a:lnTo>
                <a:lnTo>
                  <a:pt x="265175" y="416051"/>
                </a:lnTo>
                <a:lnTo>
                  <a:pt x="240791" y="413003"/>
                </a:lnTo>
                <a:lnTo>
                  <a:pt x="230123" y="411479"/>
                </a:lnTo>
                <a:lnTo>
                  <a:pt x="219455" y="408431"/>
                </a:lnTo>
                <a:lnTo>
                  <a:pt x="210311" y="406907"/>
                </a:lnTo>
                <a:lnTo>
                  <a:pt x="202691" y="403859"/>
                </a:lnTo>
                <a:lnTo>
                  <a:pt x="196595" y="402335"/>
                </a:lnTo>
                <a:lnTo>
                  <a:pt x="190499" y="402335"/>
                </a:lnTo>
                <a:lnTo>
                  <a:pt x="187451" y="396239"/>
                </a:lnTo>
                <a:lnTo>
                  <a:pt x="190499" y="396239"/>
                </a:lnTo>
                <a:lnTo>
                  <a:pt x="190499" y="271271"/>
                </a:lnTo>
                <a:lnTo>
                  <a:pt x="155447" y="271271"/>
                </a:lnTo>
                <a:lnTo>
                  <a:pt x="154431" y="269747"/>
                </a:lnTo>
                <a:lnTo>
                  <a:pt x="153923" y="269747"/>
                </a:lnTo>
                <a:lnTo>
                  <a:pt x="152780" y="267461"/>
                </a:lnTo>
                <a:lnTo>
                  <a:pt x="152399" y="267207"/>
                </a:lnTo>
                <a:close/>
              </a:path>
              <a:path w="323214" h="457200">
                <a:moveTo>
                  <a:pt x="187451" y="396239"/>
                </a:moveTo>
                <a:lnTo>
                  <a:pt x="190499" y="402335"/>
                </a:lnTo>
                <a:lnTo>
                  <a:pt x="190499" y="399287"/>
                </a:lnTo>
                <a:lnTo>
                  <a:pt x="187451" y="396239"/>
                </a:lnTo>
                <a:close/>
              </a:path>
              <a:path w="323214" h="457200">
                <a:moveTo>
                  <a:pt x="190499" y="398525"/>
                </a:moveTo>
                <a:lnTo>
                  <a:pt x="190499" y="402335"/>
                </a:lnTo>
                <a:lnTo>
                  <a:pt x="196595" y="402335"/>
                </a:lnTo>
                <a:lnTo>
                  <a:pt x="192023" y="399287"/>
                </a:lnTo>
                <a:lnTo>
                  <a:pt x="190499" y="398525"/>
                </a:lnTo>
                <a:close/>
              </a:path>
              <a:path w="323214" h="457200">
                <a:moveTo>
                  <a:pt x="188975" y="397763"/>
                </a:moveTo>
                <a:lnTo>
                  <a:pt x="190499" y="399287"/>
                </a:lnTo>
                <a:lnTo>
                  <a:pt x="190499" y="398525"/>
                </a:lnTo>
                <a:lnTo>
                  <a:pt x="188975" y="397763"/>
                </a:lnTo>
                <a:close/>
              </a:path>
              <a:path w="323214" h="457200">
                <a:moveTo>
                  <a:pt x="190499" y="396239"/>
                </a:moveTo>
                <a:lnTo>
                  <a:pt x="187451" y="396239"/>
                </a:lnTo>
                <a:lnTo>
                  <a:pt x="188975" y="397763"/>
                </a:lnTo>
                <a:lnTo>
                  <a:pt x="190499" y="398525"/>
                </a:lnTo>
                <a:lnTo>
                  <a:pt x="190499" y="396239"/>
                </a:lnTo>
                <a:close/>
              </a:path>
              <a:path w="323214" h="457200">
                <a:moveTo>
                  <a:pt x="190499" y="263651"/>
                </a:moveTo>
                <a:lnTo>
                  <a:pt x="152399" y="263651"/>
                </a:lnTo>
                <a:lnTo>
                  <a:pt x="153415" y="267715"/>
                </a:lnTo>
                <a:lnTo>
                  <a:pt x="153923" y="268223"/>
                </a:lnTo>
                <a:lnTo>
                  <a:pt x="153542" y="268223"/>
                </a:lnTo>
                <a:lnTo>
                  <a:pt x="153619" y="268528"/>
                </a:lnTo>
                <a:lnTo>
                  <a:pt x="155447" y="271271"/>
                </a:lnTo>
                <a:lnTo>
                  <a:pt x="190499" y="271271"/>
                </a:lnTo>
                <a:lnTo>
                  <a:pt x="190499" y="268223"/>
                </a:lnTo>
                <a:lnTo>
                  <a:pt x="153923" y="268223"/>
                </a:lnTo>
                <a:lnTo>
                  <a:pt x="153466" y="267919"/>
                </a:lnTo>
                <a:lnTo>
                  <a:pt x="190499" y="267919"/>
                </a:lnTo>
                <a:lnTo>
                  <a:pt x="190499" y="263651"/>
                </a:lnTo>
                <a:close/>
              </a:path>
              <a:path w="323214" h="457200">
                <a:moveTo>
                  <a:pt x="152780" y="267461"/>
                </a:moveTo>
                <a:lnTo>
                  <a:pt x="153923" y="269747"/>
                </a:lnTo>
                <a:lnTo>
                  <a:pt x="153619" y="268528"/>
                </a:lnTo>
                <a:lnTo>
                  <a:pt x="153009" y="267614"/>
                </a:lnTo>
                <a:lnTo>
                  <a:pt x="152780" y="267461"/>
                </a:lnTo>
                <a:close/>
              </a:path>
              <a:path w="323214" h="457200">
                <a:moveTo>
                  <a:pt x="153619" y="268528"/>
                </a:moveTo>
                <a:lnTo>
                  <a:pt x="153923" y="269747"/>
                </a:lnTo>
                <a:lnTo>
                  <a:pt x="154431" y="269747"/>
                </a:lnTo>
                <a:lnTo>
                  <a:pt x="153619" y="268528"/>
                </a:lnTo>
                <a:close/>
              </a:path>
              <a:path w="323214" h="457200">
                <a:moveTo>
                  <a:pt x="153009" y="267614"/>
                </a:moveTo>
                <a:lnTo>
                  <a:pt x="153619" y="268528"/>
                </a:lnTo>
                <a:lnTo>
                  <a:pt x="153466" y="267919"/>
                </a:lnTo>
                <a:lnTo>
                  <a:pt x="153009" y="267614"/>
                </a:lnTo>
                <a:close/>
              </a:path>
              <a:path w="323214" h="457200">
                <a:moveTo>
                  <a:pt x="153415" y="267715"/>
                </a:moveTo>
                <a:lnTo>
                  <a:pt x="153466" y="267919"/>
                </a:lnTo>
                <a:lnTo>
                  <a:pt x="153923" y="268223"/>
                </a:lnTo>
                <a:lnTo>
                  <a:pt x="153415" y="267715"/>
                </a:lnTo>
                <a:close/>
              </a:path>
              <a:path w="323214" h="457200">
                <a:moveTo>
                  <a:pt x="152399" y="266699"/>
                </a:moveTo>
                <a:lnTo>
                  <a:pt x="153009" y="267614"/>
                </a:lnTo>
                <a:lnTo>
                  <a:pt x="153466" y="267919"/>
                </a:lnTo>
                <a:lnTo>
                  <a:pt x="153415" y="267715"/>
                </a:lnTo>
                <a:lnTo>
                  <a:pt x="152399" y="266699"/>
                </a:lnTo>
                <a:close/>
              </a:path>
              <a:path w="323214" h="457200">
                <a:moveTo>
                  <a:pt x="152399" y="263651"/>
                </a:moveTo>
                <a:lnTo>
                  <a:pt x="152399" y="266699"/>
                </a:lnTo>
                <a:lnTo>
                  <a:pt x="153415" y="267715"/>
                </a:lnTo>
                <a:lnTo>
                  <a:pt x="152399" y="263651"/>
                </a:lnTo>
                <a:close/>
              </a:path>
              <a:path w="323214" h="457200">
                <a:moveTo>
                  <a:pt x="152399" y="266699"/>
                </a:moveTo>
                <a:lnTo>
                  <a:pt x="152780" y="267461"/>
                </a:lnTo>
                <a:lnTo>
                  <a:pt x="153009" y="267614"/>
                </a:lnTo>
                <a:lnTo>
                  <a:pt x="152399" y="266699"/>
                </a:lnTo>
                <a:close/>
              </a:path>
              <a:path w="323214" h="457200">
                <a:moveTo>
                  <a:pt x="152399" y="266699"/>
                </a:moveTo>
                <a:lnTo>
                  <a:pt x="152399" y="267207"/>
                </a:lnTo>
                <a:lnTo>
                  <a:pt x="152780" y="267461"/>
                </a:lnTo>
                <a:lnTo>
                  <a:pt x="152399" y="266699"/>
                </a:lnTo>
                <a:close/>
              </a:path>
              <a:path w="323214" h="457200">
                <a:moveTo>
                  <a:pt x="19812" y="208787"/>
                </a:moveTo>
                <a:lnTo>
                  <a:pt x="19812" y="246887"/>
                </a:lnTo>
                <a:lnTo>
                  <a:pt x="48768" y="248411"/>
                </a:lnTo>
                <a:lnTo>
                  <a:pt x="62483" y="248411"/>
                </a:lnTo>
                <a:lnTo>
                  <a:pt x="89916" y="251459"/>
                </a:lnTo>
                <a:lnTo>
                  <a:pt x="100583" y="252983"/>
                </a:lnTo>
                <a:lnTo>
                  <a:pt x="112775" y="254507"/>
                </a:lnTo>
                <a:lnTo>
                  <a:pt x="121919" y="257555"/>
                </a:lnTo>
                <a:lnTo>
                  <a:pt x="131063" y="259079"/>
                </a:lnTo>
                <a:lnTo>
                  <a:pt x="138683" y="262127"/>
                </a:lnTo>
                <a:lnTo>
                  <a:pt x="144779" y="263651"/>
                </a:lnTo>
                <a:lnTo>
                  <a:pt x="149351" y="265175"/>
                </a:lnTo>
                <a:lnTo>
                  <a:pt x="152399" y="267207"/>
                </a:lnTo>
                <a:lnTo>
                  <a:pt x="152399" y="263651"/>
                </a:lnTo>
                <a:lnTo>
                  <a:pt x="190499" y="263651"/>
                </a:lnTo>
                <a:lnTo>
                  <a:pt x="190499" y="259079"/>
                </a:lnTo>
                <a:lnTo>
                  <a:pt x="188975" y="256031"/>
                </a:lnTo>
                <a:lnTo>
                  <a:pt x="188975" y="252983"/>
                </a:lnTo>
                <a:lnTo>
                  <a:pt x="185927" y="249935"/>
                </a:lnTo>
                <a:lnTo>
                  <a:pt x="184911" y="246887"/>
                </a:lnTo>
                <a:lnTo>
                  <a:pt x="50292" y="246887"/>
                </a:lnTo>
                <a:lnTo>
                  <a:pt x="80771" y="243839"/>
                </a:lnTo>
                <a:lnTo>
                  <a:pt x="94487" y="243839"/>
                </a:lnTo>
                <a:lnTo>
                  <a:pt x="106680" y="240791"/>
                </a:lnTo>
                <a:lnTo>
                  <a:pt x="118871" y="239267"/>
                </a:lnTo>
                <a:lnTo>
                  <a:pt x="131063" y="236219"/>
                </a:lnTo>
                <a:lnTo>
                  <a:pt x="141731" y="234695"/>
                </a:lnTo>
                <a:lnTo>
                  <a:pt x="150875" y="231647"/>
                </a:lnTo>
                <a:lnTo>
                  <a:pt x="157733" y="228218"/>
                </a:lnTo>
                <a:lnTo>
                  <a:pt x="152399" y="225551"/>
                </a:lnTo>
                <a:lnTo>
                  <a:pt x="131063" y="219455"/>
                </a:lnTo>
                <a:lnTo>
                  <a:pt x="120395" y="217931"/>
                </a:lnTo>
                <a:lnTo>
                  <a:pt x="108204" y="214883"/>
                </a:lnTo>
                <a:lnTo>
                  <a:pt x="80771" y="211835"/>
                </a:lnTo>
                <a:lnTo>
                  <a:pt x="65531" y="210311"/>
                </a:lnTo>
                <a:lnTo>
                  <a:pt x="51816" y="210311"/>
                </a:lnTo>
                <a:lnTo>
                  <a:pt x="19812" y="208787"/>
                </a:lnTo>
                <a:close/>
              </a:path>
              <a:path w="323214" h="457200">
                <a:moveTo>
                  <a:pt x="19812" y="208787"/>
                </a:moveTo>
                <a:lnTo>
                  <a:pt x="12215" y="210383"/>
                </a:lnTo>
                <a:lnTo>
                  <a:pt x="5905" y="214693"/>
                </a:lnTo>
                <a:lnTo>
                  <a:pt x="1595" y="221003"/>
                </a:lnTo>
                <a:lnTo>
                  <a:pt x="0" y="228599"/>
                </a:lnTo>
                <a:lnTo>
                  <a:pt x="1595" y="235958"/>
                </a:lnTo>
                <a:lnTo>
                  <a:pt x="5905" y="241744"/>
                </a:lnTo>
                <a:lnTo>
                  <a:pt x="12215" y="245530"/>
                </a:lnTo>
                <a:lnTo>
                  <a:pt x="19812" y="246887"/>
                </a:lnTo>
                <a:lnTo>
                  <a:pt x="19812" y="208787"/>
                </a:lnTo>
                <a:close/>
              </a:path>
              <a:path w="323214" h="457200">
                <a:moveTo>
                  <a:pt x="157733" y="228218"/>
                </a:moveTo>
                <a:lnTo>
                  <a:pt x="150875" y="231647"/>
                </a:lnTo>
                <a:lnTo>
                  <a:pt x="141731" y="234695"/>
                </a:lnTo>
                <a:lnTo>
                  <a:pt x="131063" y="236219"/>
                </a:lnTo>
                <a:lnTo>
                  <a:pt x="118871" y="239267"/>
                </a:lnTo>
                <a:lnTo>
                  <a:pt x="106680" y="240791"/>
                </a:lnTo>
                <a:lnTo>
                  <a:pt x="94487" y="243839"/>
                </a:lnTo>
                <a:lnTo>
                  <a:pt x="80771" y="243839"/>
                </a:lnTo>
                <a:lnTo>
                  <a:pt x="50292" y="246887"/>
                </a:lnTo>
                <a:lnTo>
                  <a:pt x="184911" y="246887"/>
                </a:lnTo>
                <a:lnTo>
                  <a:pt x="184403" y="245363"/>
                </a:lnTo>
                <a:lnTo>
                  <a:pt x="181355" y="242315"/>
                </a:lnTo>
                <a:lnTo>
                  <a:pt x="176783" y="239267"/>
                </a:lnTo>
                <a:lnTo>
                  <a:pt x="176783" y="237743"/>
                </a:lnTo>
                <a:lnTo>
                  <a:pt x="175259" y="237743"/>
                </a:lnTo>
                <a:lnTo>
                  <a:pt x="175259" y="236219"/>
                </a:lnTo>
                <a:lnTo>
                  <a:pt x="169163" y="233171"/>
                </a:lnTo>
                <a:lnTo>
                  <a:pt x="161543" y="230123"/>
                </a:lnTo>
                <a:lnTo>
                  <a:pt x="157733" y="228218"/>
                </a:lnTo>
                <a:close/>
              </a:path>
              <a:path w="323214" h="457200">
                <a:moveTo>
                  <a:pt x="152399" y="188975"/>
                </a:moveTo>
                <a:lnTo>
                  <a:pt x="150875" y="190499"/>
                </a:lnTo>
                <a:lnTo>
                  <a:pt x="146303" y="192023"/>
                </a:lnTo>
                <a:lnTo>
                  <a:pt x="140207" y="195071"/>
                </a:lnTo>
                <a:lnTo>
                  <a:pt x="132587" y="196595"/>
                </a:lnTo>
                <a:lnTo>
                  <a:pt x="123443" y="199643"/>
                </a:lnTo>
                <a:lnTo>
                  <a:pt x="112775" y="201167"/>
                </a:lnTo>
                <a:lnTo>
                  <a:pt x="102107" y="204215"/>
                </a:lnTo>
                <a:lnTo>
                  <a:pt x="77724" y="207263"/>
                </a:lnTo>
                <a:lnTo>
                  <a:pt x="64007" y="207263"/>
                </a:lnTo>
                <a:lnTo>
                  <a:pt x="50292" y="208787"/>
                </a:lnTo>
                <a:lnTo>
                  <a:pt x="19812" y="208787"/>
                </a:lnTo>
                <a:lnTo>
                  <a:pt x="51816" y="210311"/>
                </a:lnTo>
                <a:lnTo>
                  <a:pt x="65531" y="210311"/>
                </a:lnTo>
                <a:lnTo>
                  <a:pt x="80771" y="211835"/>
                </a:lnTo>
                <a:lnTo>
                  <a:pt x="108204" y="214883"/>
                </a:lnTo>
                <a:lnTo>
                  <a:pt x="120395" y="217931"/>
                </a:lnTo>
                <a:lnTo>
                  <a:pt x="131063" y="219455"/>
                </a:lnTo>
                <a:lnTo>
                  <a:pt x="152399" y="225551"/>
                </a:lnTo>
                <a:lnTo>
                  <a:pt x="157733" y="228218"/>
                </a:lnTo>
                <a:lnTo>
                  <a:pt x="160019" y="227075"/>
                </a:lnTo>
                <a:lnTo>
                  <a:pt x="167639" y="224027"/>
                </a:lnTo>
                <a:lnTo>
                  <a:pt x="175259" y="219455"/>
                </a:lnTo>
                <a:lnTo>
                  <a:pt x="176783" y="219455"/>
                </a:lnTo>
                <a:lnTo>
                  <a:pt x="176783" y="217931"/>
                </a:lnTo>
                <a:lnTo>
                  <a:pt x="181355" y="214883"/>
                </a:lnTo>
                <a:lnTo>
                  <a:pt x="182879" y="213359"/>
                </a:lnTo>
                <a:lnTo>
                  <a:pt x="182879" y="211835"/>
                </a:lnTo>
                <a:lnTo>
                  <a:pt x="184403" y="210311"/>
                </a:lnTo>
                <a:lnTo>
                  <a:pt x="185927" y="207263"/>
                </a:lnTo>
                <a:lnTo>
                  <a:pt x="187451" y="205739"/>
                </a:lnTo>
                <a:lnTo>
                  <a:pt x="188975" y="202691"/>
                </a:lnTo>
                <a:lnTo>
                  <a:pt x="188975" y="201167"/>
                </a:lnTo>
                <a:lnTo>
                  <a:pt x="190499" y="198119"/>
                </a:lnTo>
                <a:lnTo>
                  <a:pt x="190499" y="193547"/>
                </a:lnTo>
                <a:lnTo>
                  <a:pt x="152399" y="193547"/>
                </a:lnTo>
                <a:lnTo>
                  <a:pt x="152399" y="188975"/>
                </a:lnTo>
                <a:close/>
              </a:path>
              <a:path w="323214" h="457200">
                <a:moveTo>
                  <a:pt x="153270" y="189193"/>
                </a:moveTo>
                <a:lnTo>
                  <a:pt x="152399" y="190499"/>
                </a:lnTo>
                <a:lnTo>
                  <a:pt x="152399" y="193547"/>
                </a:lnTo>
                <a:lnTo>
                  <a:pt x="153270" y="189193"/>
                </a:lnTo>
                <a:close/>
              </a:path>
              <a:path w="323214" h="457200">
                <a:moveTo>
                  <a:pt x="190499" y="185927"/>
                </a:moveTo>
                <a:lnTo>
                  <a:pt x="155447" y="185927"/>
                </a:lnTo>
                <a:lnTo>
                  <a:pt x="153270" y="189193"/>
                </a:lnTo>
                <a:lnTo>
                  <a:pt x="152399" y="193547"/>
                </a:lnTo>
                <a:lnTo>
                  <a:pt x="190499" y="193547"/>
                </a:lnTo>
                <a:lnTo>
                  <a:pt x="190499" y="185927"/>
                </a:lnTo>
                <a:close/>
              </a:path>
              <a:path w="323214" h="457200">
                <a:moveTo>
                  <a:pt x="153161" y="188213"/>
                </a:moveTo>
                <a:lnTo>
                  <a:pt x="152399" y="188975"/>
                </a:lnTo>
                <a:lnTo>
                  <a:pt x="152399" y="190499"/>
                </a:lnTo>
                <a:lnTo>
                  <a:pt x="153161" y="188213"/>
                </a:lnTo>
                <a:close/>
              </a:path>
              <a:path w="323214" h="457200">
                <a:moveTo>
                  <a:pt x="153542" y="187832"/>
                </a:moveTo>
                <a:lnTo>
                  <a:pt x="153161" y="188213"/>
                </a:lnTo>
                <a:lnTo>
                  <a:pt x="152399" y="190499"/>
                </a:lnTo>
                <a:lnTo>
                  <a:pt x="153270" y="189193"/>
                </a:lnTo>
                <a:lnTo>
                  <a:pt x="153542" y="187832"/>
                </a:lnTo>
                <a:close/>
              </a:path>
              <a:path w="323214" h="457200">
                <a:moveTo>
                  <a:pt x="155447" y="185927"/>
                </a:moveTo>
                <a:lnTo>
                  <a:pt x="153542" y="187832"/>
                </a:lnTo>
                <a:lnTo>
                  <a:pt x="153270" y="189193"/>
                </a:lnTo>
                <a:lnTo>
                  <a:pt x="155447" y="185927"/>
                </a:lnTo>
                <a:close/>
              </a:path>
              <a:path w="323214" h="457200">
                <a:moveTo>
                  <a:pt x="323087" y="0"/>
                </a:moveTo>
                <a:lnTo>
                  <a:pt x="291083" y="0"/>
                </a:lnTo>
                <a:lnTo>
                  <a:pt x="275843" y="1524"/>
                </a:lnTo>
                <a:lnTo>
                  <a:pt x="234695" y="6096"/>
                </a:lnTo>
                <a:lnTo>
                  <a:pt x="181355" y="19812"/>
                </a:lnTo>
                <a:lnTo>
                  <a:pt x="166115" y="28956"/>
                </a:lnTo>
                <a:lnTo>
                  <a:pt x="161543" y="32003"/>
                </a:lnTo>
                <a:lnTo>
                  <a:pt x="160019" y="33527"/>
                </a:lnTo>
                <a:lnTo>
                  <a:pt x="160019" y="35051"/>
                </a:lnTo>
                <a:lnTo>
                  <a:pt x="155447" y="39624"/>
                </a:lnTo>
                <a:lnTo>
                  <a:pt x="155447" y="41148"/>
                </a:lnTo>
                <a:lnTo>
                  <a:pt x="153923" y="44196"/>
                </a:lnTo>
                <a:lnTo>
                  <a:pt x="153923" y="45720"/>
                </a:lnTo>
                <a:lnTo>
                  <a:pt x="152399" y="50291"/>
                </a:lnTo>
                <a:lnTo>
                  <a:pt x="152399" y="188975"/>
                </a:lnTo>
                <a:lnTo>
                  <a:pt x="153161" y="188213"/>
                </a:lnTo>
                <a:lnTo>
                  <a:pt x="153923" y="185927"/>
                </a:lnTo>
                <a:lnTo>
                  <a:pt x="190499" y="185927"/>
                </a:lnTo>
                <a:lnTo>
                  <a:pt x="190499" y="60960"/>
                </a:lnTo>
                <a:lnTo>
                  <a:pt x="187451" y="60960"/>
                </a:lnTo>
                <a:lnTo>
                  <a:pt x="190499" y="54863"/>
                </a:lnTo>
                <a:lnTo>
                  <a:pt x="190499" y="53339"/>
                </a:lnTo>
                <a:lnTo>
                  <a:pt x="201167" y="53339"/>
                </a:lnTo>
                <a:lnTo>
                  <a:pt x="204215" y="51815"/>
                </a:lnTo>
                <a:lnTo>
                  <a:pt x="211835" y="50291"/>
                </a:lnTo>
                <a:lnTo>
                  <a:pt x="220979" y="47244"/>
                </a:lnTo>
                <a:lnTo>
                  <a:pt x="230123" y="45720"/>
                </a:lnTo>
                <a:lnTo>
                  <a:pt x="240791" y="44196"/>
                </a:lnTo>
                <a:lnTo>
                  <a:pt x="252983" y="41148"/>
                </a:lnTo>
                <a:lnTo>
                  <a:pt x="265175" y="41148"/>
                </a:lnTo>
                <a:lnTo>
                  <a:pt x="278891" y="39624"/>
                </a:lnTo>
                <a:lnTo>
                  <a:pt x="294131" y="38100"/>
                </a:lnTo>
                <a:lnTo>
                  <a:pt x="323087" y="38100"/>
                </a:lnTo>
                <a:lnTo>
                  <a:pt x="323087" y="0"/>
                </a:lnTo>
                <a:close/>
              </a:path>
              <a:path w="323214" h="457200">
                <a:moveTo>
                  <a:pt x="153923" y="185927"/>
                </a:moveTo>
                <a:lnTo>
                  <a:pt x="153161" y="188213"/>
                </a:lnTo>
                <a:lnTo>
                  <a:pt x="153542" y="187832"/>
                </a:lnTo>
                <a:lnTo>
                  <a:pt x="153923" y="185927"/>
                </a:lnTo>
                <a:close/>
              </a:path>
              <a:path w="323214" h="457200">
                <a:moveTo>
                  <a:pt x="155447" y="185927"/>
                </a:moveTo>
                <a:lnTo>
                  <a:pt x="153923" y="185927"/>
                </a:lnTo>
                <a:lnTo>
                  <a:pt x="153542" y="187832"/>
                </a:lnTo>
                <a:lnTo>
                  <a:pt x="155447" y="185927"/>
                </a:lnTo>
                <a:close/>
              </a:path>
              <a:path w="323214" h="457200">
                <a:moveTo>
                  <a:pt x="190499" y="54863"/>
                </a:moveTo>
                <a:lnTo>
                  <a:pt x="187451" y="60960"/>
                </a:lnTo>
                <a:lnTo>
                  <a:pt x="190499" y="56387"/>
                </a:lnTo>
                <a:lnTo>
                  <a:pt x="190499" y="54863"/>
                </a:lnTo>
                <a:close/>
              </a:path>
              <a:path w="323214" h="457200">
                <a:moveTo>
                  <a:pt x="190499" y="56387"/>
                </a:moveTo>
                <a:lnTo>
                  <a:pt x="187451" y="60960"/>
                </a:lnTo>
                <a:lnTo>
                  <a:pt x="190499" y="57912"/>
                </a:lnTo>
                <a:lnTo>
                  <a:pt x="190499" y="56387"/>
                </a:lnTo>
                <a:close/>
              </a:path>
              <a:path w="323214" h="457200">
                <a:moveTo>
                  <a:pt x="190499" y="58420"/>
                </a:moveTo>
                <a:lnTo>
                  <a:pt x="188975" y="59436"/>
                </a:lnTo>
                <a:lnTo>
                  <a:pt x="187451" y="60960"/>
                </a:lnTo>
                <a:lnTo>
                  <a:pt x="190499" y="60960"/>
                </a:lnTo>
                <a:lnTo>
                  <a:pt x="190499" y="58420"/>
                </a:lnTo>
                <a:close/>
              </a:path>
              <a:path w="323214" h="457200">
                <a:moveTo>
                  <a:pt x="190499" y="57912"/>
                </a:moveTo>
                <a:lnTo>
                  <a:pt x="188975" y="59436"/>
                </a:lnTo>
                <a:lnTo>
                  <a:pt x="190499" y="58420"/>
                </a:lnTo>
                <a:lnTo>
                  <a:pt x="190499" y="57912"/>
                </a:lnTo>
                <a:close/>
              </a:path>
              <a:path w="323214" h="457200">
                <a:moveTo>
                  <a:pt x="201167" y="53339"/>
                </a:moveTo>
                <a:lnTo>
                  <a:pt x="190499" y="53339"/>
                </a:lnTo>
                <a:lnTo>
                  <a:pt x="190499" y="58420"/>
                </a:lnTo>
                <a:lnTo>
                  <a:pt x="193547" y="56387"/>
                </a:lnTo>
                <a:lnTo>
                  <a:pt x="198119" y="54863"/>
                </a:lnTo>
                <a:lnTo>
                  <a:pt x="201167" y="5333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35352" y="3255114"/>
            <a:ext cx="323215" cy="342979"/>
          </a:xfrm>
          <a:custGeom>
            <a:avLst/>
            <a:gdLst/>
            <a:ahLst/>
            <a:cxnLst/>
            <a:rect l="l" t="t" r="r" b="b"/>
            <a:pathLst>
              <a:path w="323214" h="457200">
                <a:moveTo>
                  <a:pt x="152399" y="267207"/>
                </a:moveTo>
                <a:lnTo>
                  <a:pt x="152399" y="406907"/>
                </a:lnTo>
                <a:lnTo>
                  <a:pt x="153923" y="409955"/>
                </a:lnTo>
                <a:lnTo>
                  <a:pt x="153923" y="413003"/>
                </a:lnTo>
                <a:lnTo>
                  <a:pt x="155447" y="414527"/>
                </a:lnTo>
                <a:lnTo>
                  <a:pt x="155447" y="417575"/>
                </a:lnTo>
                <a:lnTo>
                  <a:pt x="160019" y="422147"/>
                </a:lnTo>
                <a:lnTo>
                  <a:pt x="160019" y="423671"/>
                </a:lnTo>
                <a:lnTo>
                  <a:pt x="161543" y="425195"/>
                </a:lnTo>
                <a:lnTo>
                  <a:pt x="166115" y="428243"/>
                </a:lnTo>
                <a:lnTo>
                  <a:pt x="167639" y="429767"/>
                </a:lnTo>
                <a:lnTo>
                  <a:pt x="211835" y="446531"/>
                </a:lnTo>
                <a:lnTo>
                  <a:pt x="222503" y="448055"/>
                </a:lnTo>
                <a:lnTo>
                  <a:pt x="234695" y="451103"/>
                </a:lnTo>
                <a:lnTo>
                  <a:pt x="262127" y="454151"/>
                </a:lnTo>
                <a:lnTo>
                  <a:pt x="277367" y="455675"/>
                </a:lnTo>
                <a:lnTo>
                  <a:pt x="292607" y="455675"/>
                </a:lnTo>
                <a:lnTo>
                  <a:pt x="323087" y="457199"/>
                </a:lnTo>
                <a:lnTo>
                  <a:pt x="323087" y="419099"/>
                </a:lnTo>
                <a:lnTo>
                  <a:pt x="292607" y="417575"/>
                </a:lnTo>
                <a:lnTo>
                  <a:pt x="278891" y="417575"/>
                </a:lnTo>
                <a:lnTo>
                  <a:pt x="265175" y="416051"/>
                </a:lnTo>
                <a:lnTo>
                  <a:pt x="240791" y="413003"/>
                </a:lnTo>
                <a:lnTo>
                  <a:pt x="230123" y="411479"/>
                </a:lnTo>
                <a:lnTo>
                  <a:pt x="219455" y="408431"/>
                </a:lnTo>
                <a:lnTo>
                  <a:pt x="210311" y="406907"/>
                </a:lnTo>
                <a:lnTo>
                  <a:pt x="202691" y="403859"/>
                </a:lnTo>
                <a:lnTo>
                  <a:pt x="196595" y="402335"/>
                </a:lnTo>
                <a:lnTo>
                  <a:pt x="190499" y="402335"/>
                </a:lnTo>
                <a:lnTo>
                  <a:pt x="187451" y="396239"/>
                </a:lnTo>
                <a:lnTo>
                  <a:pt x="190499" y="396239"/>
                </a:lnTo>
                <a:lnTo>
                  <a:pt x="190499" y="271271"/>
                </a:lnTo>
                <a:lnTo>
                  <a:pt x="155447" y="271271"/>
                </a:lnTo>
                <a:lnTo>
                  <a:pt x="154431" y="269748"/>
                </a:lnTo>
                <a:lnTo>
                  <a:pt x="153923" y="269748"/>
                </a:lnTo>
                <a:lnTo>
                  <a:pt x="152780" y="267462"/>
                </a:lnTo>
                <a:lnTo>
                  <a:pt x="152399" y="267207"/>
                </a:lnTo>
                <a:close/>
              </a:path>
              <a:path w="323214" h="457200">
                <a:moveTo>
                  <a:pt x="187451" y="396239"/>
                </a:moveTo>
                <a:lnTo>
                  <a:pt x="190499" y="402335"/>
                </a:lnTo>
                <a:lnTo>
                  <a:pt x="190499" y="399287"/>
                </a:lnTo>
                <a:lnTo>
                  <a:pt x="187451" y="396239"/>
                </a:lnTo>
                <a:close/>
              </a:path>
              <a:path w="323214" h="457200">
                <a:moveTo>
                  <a:pt x="190499" y="398525"/>
                </a:moveTo>
                <a:lnTo>
                  <a:pt x="190499" y="402335"/>
                </a:lnTo>
                <a:lnTo>
                  <a:pt x="196595" y="402335"/>
                </a:lnTo>
                <a:lnTo>
                  <a:pt x="192023" y="399287"/>
                </a:lnTo>
                <a:lnTo>
                  <a:pt x="190499" y="398525"/>
                </a:lnTo>
                <a:close/>
              </a:path>
              <a:path w="323214" h="457200">
                <a:moveTo>
                  <a:pt x="188975" y="397763"/>
                </a:moveTo>
                <a:lnTo>
                  <a:pt x="190499" y="399287"/>
                </a:lnTo>
                <a:lnTo>
                  <a:pt x="190499" y="398525"/>
                </a:lnTo>
                <a:lnTo>
                  <a:pt x="188975" y="397763"/>
                </a:lnTo>
                <a:close/>
              </a:path>
              <a:path w="323214" h="457200">
                <a:moveTo>
                  <a:pt x="190499" y="396239"/>
                </a:moveTo>
                <a:lnTo>
                  <a:pt x="187451" y="396239"/>
                </a:lnTo>
                <a:lnTo>
                  <a:pt x="188975" y="397763"/>
                </a:lnTo>
                <a:lnTo>
                  <a:pt x="190499" y="398525"/>
                </a:lnTo>
                <a:lnTo>
                  <a:pt x="190499" y="396239"/>
                </a:lnTo>
                <a:close/>
              </a:path>
              <a:path w="323214" h="457200">
                <a:moveTo>
                  <a:pt x="190499" y="263651"/>
                </a:moveTo>
                <a:lnTo>
                  <a:pt x="152399" y="263651"/>
                </a:lnTo>
                <a:lnTo>
                  <a:pt x="153415" y="267716"/>
                </a:lnTo>
                <a:lnTo>
                  <a:pt x="153923" y="268224"/>
                </a:lnTo>
                <a:lnTo>
                  <a:pt x="153542" y="268224"/>
                </a:lnTo>
                <a:lnTo>
                  <a:pt x="153619" y="268528"/>
                </a:lnTo>
                <a:lnTo>
                  <a:pt x="155447" y="271271"/>
                </a:lnTo>
                <a:lnTo>
                  <a:pt x="190499" y="271271"/>
                </a:lnTo>
                <a:lnTo>
                  <a:pt x="190499" y="268224"/>
                </a:lnTo>
                <a:lnTo>
                  <a:pt x="153923" y="268224"/>
                </a:lnTo>
                <a:lnTo>
                  <a:pt x="153466" y="267919"/>
                </a:lnTo>
                <a:lnTo>
                  <a:pt x="190499" y="267919"/>
                </a:lnTo>
                <a:lnTo>
                  <a:pt x="190499" y="263651"/>
                </a:lnTo>
                <a:close/>
              </a:path>
              <a:path w="323214" h="457200">
                <a:moveTo>
                  <a:pt x="152780" y="267462"/>
                </a:moveTo>
                <a:lnTo>
                  <a:pt x="153923" y="269748"/>
                </a:lnTo>
                <a:lnTo>
                  <a:pt x="153619" y="268528"/>
                </a:lnTo>
                <a:lnTo>
                  <a:pt x="153009" y="267614"/>
                </a:lnTo>
                <a:lnTo>
                  <a:pt x="152780" y="267462"/>
                </a:lnTo>
                <a:close/>
              </a:path>
              <a:path w="323214" h="457200">
                <a:moveTo>
                  <a:pt x="153619" y="268528"/>
                </a:moveTo>
                <a:lnTo>
                  <a:pt x="153923" y="269748"/>
                </a:lnTo>
                <a:lnTo>
                  <a:pt x="154431" y="269748"/>
                </a:lnTo>
                <a:lnTo>
                  <a:pt x="153619" y="268528"/>
                </a:lnTo>
                <a:close/>
              </a:path>
              <a:path w="323214" h="457200">
                <a:moveTo>
                  <a:pt x="153009" y="267614"/>
                </a:moveTo>
                <a:lnTo>
                  <a:pt x="153619" y="268528"/>
                </a:lnTo>
                <a:lnTo>
                  <a:pt x="153466" y="267919"/>
                </a:lnTo>
                <a:lnTo>
                  <a:pt x="153009" y="267614"/>
                </a:lnTo>
                <a:close/>
              </a:path>
              <a:path w="323214" h="457200">
                <a:moveTo>
                  <a:pt x="153415" y="267716"/>
                </a:moveTo>
                <a:lnTo>
                  <a:pt x="153466" y="267919"/>
                </a:lnTo>
                <a:lnTo>
                  <a:pt x="153923" y="268224"/>
                </a:lnTo>
                <a:lnTo>
                  <a:pt x="153415" y="267716"/>
                </a:lnTo>
                <a:close/>
              </a:path>
              <a:path w="323214" h="457200">
                <a:moveTo>
                  <a:pt x="152399" y="266700"/>
                </a:moveTo>
                <a:lnTo>
                  <a:pt x="153009" y="267614"/>
                </a:lnTo>
                <a:lnTo>
                  <a:pt x="153466" y="267919"/>
                </a:lnTo>
                <a:lnTo>
                  <a:pt x="153415" y="267716"/>
                </a:lnTo>
                <a:lnTo>
                  <a:pt x="152399" y="266700"/>
                </a:lnTo>
                <a:close/>
              </a:path>
              <a:path w="323214" h="457200">
                <a:moveTo>
                  <a:pt x="152399" y="263651"/>
                </a:moveTo>
                <a:lnTo>
                  <a:pt x="152399" y="266700"/>
                </a:lnTo>
                <a:lnTo>
                  <a:pt x="153415" y="267716"/>
                </a:lnTo>
                <a:lnTo>
                  <a:pt x="152399" y="263651"/>
                </a:lnTo>
                <a:close/>
              </a:path>
              <a:path w="323214" h="457200">
                <a:moveTo>
                  <a:pt x="152399" y="266700"/>
                </a:moveTo>
                <a:lnTo>
                  <a:pt x="152780" y="267462"/>
                </a:lnTo>
                <a:lnTo>
                  <a:pt x="153009" y="267614"/>
                </a:lnTo>
                <a:lnTo>
                  <a:pt x="152399" y="266700"/>
                </a:lnTo>
                <a:close/>
              </a:path>
              <a:path w="323214" h="457200">
                <a:moveTo>
                  <a:pt x="152399" y="266700"/>
                </a:moveTo>
                <a:lnTo>
                  <a:pt x="152399" y="267207"/>
                </a:lnTo>
                <a:lnTo>
                  <a:pt x="152780" y="267462"/>
                </a:lnTo>
                <a:lnTo>
                  <a:pt x="152399" y="266700"/>
                </a:lnTo>
                <a:close/>
              </a:path>
              <a:path w="323214" h="457200">
                <a:moveTo>
                  <a:pt x="19812" y="208787"/>
                </a:moveTo>
                <a:lnTo>
                  <a:pt x="19812" y="246887"/>
                </a:lnTo>
                <a:lnTo>
                  <a:pt x="48768" y="248412"/>
                </a:lnTo>
                <a:lnTo>
                  <a:pt x="62483" y="248412"/>
                </a:lnTo>
                <a:lnTo>
                  <a:pt x="89916" y="251459"/>
                </a:lnTo>
                <a:lnTo>
                  <a:pt x="100583" y="252983"/>
                </a:lnTo>
                <a:lnTo>
                  <a:pt x="112775" y="254507"/>
                </a:lnTo>
                <a:lnTo>
                  <a:pt x="121919" y="257556"/>
                </a:lnTo>
                <a:lnTo>
                  <a:pt x="131063" y="259080"/>
                </a:lnTo>
                <a:lnTo>
                  <a:pt x="138683" y="262127"/>
                </a:lnTo>
                <a:lnTo>
                  <a:pt x="144779" y="263651"/>
                </a:lnTo>
                <a:lnTo>
                  <a:pt x="149351" y="265175"/>
                </a:lnTo>
                <a:lnTo>
                  <a:pt x="152399" y="267207"/>
                </a:lnTo>
                <a:lnTo>
                  <a:pt x="152399" y="263651"/>
                </a:lnTo>
                <a:lnTo>
                  <a:pt x="190499" y="263651"/>
                </a:lnTo>
                <a:lnTo>
                  <a:pt x="190499" y="259080"/>
                </a:lnTo>
                <a:lnTo>
                  <a:pt x="188975" y="256031"/>
                </a:lnTo>
                <a:lnTo>
                  <a:pt x="188975" y="252983"/>
                </a:lnTo>
                <a:lnTo>
                  <a:pt x="185927" y="249936"/>
                </a:lnTo>
                <a:lnTo>
                  <a:pt x="184911" y="246887"/>
                </a:lnTo>
                <a:lnTo>
                  <a:pt x="50292" y="246887"/>
                </a:lnTo>
                <a:lnTo>
                  <a:pt x="80771" y="243839"/>
                </a:lnTo>
                <a:lnTo>
                  <a:pt x="94487" y="243839"/>
                </a:lnTo>
                <a:lnTo>
                  <a:pt x="106680" y="240792"/>
                </a:lnTo>
                <a:lnTo>
                  <a:pt x="118871" y="239268"/>
                </a:lnTo>
                <a:lnTo>
                  <a:pt x="131063" y="236219"/>
                </a:lnTo>
                <a:lnTo>
                  <a:pt x="141731" y="234695"/>
                </a:lnTo>
                <a:lnTo>
                  <a:pt x="150875" y="231648"/>
                </a:lnTo>
                <a:lnTo>
                  <a:pt x="157733" y="228219"/>
                </a:lnTo>
                <a:lnTo>
                  <a:pt x="152399" y="225551"/>
                </a:lnTo>
                <a:lnTo>
                  <a:pt x="131063" y="219456"/>
                </a:lnTo>
                <a:lnTo>
                  <a:pt x="120395" y="217931"/>
                </a:lnTo>
                <a:lnTo>
                  <a:pt x="108204" y="214883"/>
                </a:lnTo>
                <a:lnTo>
                  <a:pt x="80771" y="211836"/>
                </a:lnTo>
                <a:lnTo>
                  <a:pt x="65531" y="210312"/>
                </a:lnTo>
                <a:lnTo>
                  <a:pt x="51816" y="210312"/>
                </a:lnTo>
                <a:lnTo>
                  <a:pt x="19812" y="208787"/>
                </a:lnTo>
                <a:close/>
              </a:path>
              <a:path w="323214" h="457200">
                <a:moveTo>
                  <a:pt x="19812" y="208787"/>
                </a:moveTo>
                <a:lnTo>
                  <a:pt x="12215" y="210383"/>
                </a:lnTo>
                <a:lnTo>
                  <a:pt x="5905" y="214693"/>
                </a:lnTo>
                <a:lnTo>
                  <a:pt x="1595" y="221003"/>
                </a:lnTo>
                <a:lnTo>
                  <a:pt x="0" y="228600"/>
                </a:lnTo>
                <a:lnTo>
                  <a:pt x="1595" y="235958"/>
                </a:lnTo>
                <a:lnTo>
                  <a:pt x="5905" y="241744"/>
                </a:lnTo>
                <a:lnTo>
                  <a:pt x="12215" y="245530"/>
                </a:lnTo>
                <a:lnTo>
                  <a:pt x="19812" y="246887"/>
                </a:lnTo>
                <a:lnTo>
                  <a:pt x="19812" y="208787"/>
                </a:lnTo>
                <a:close/>
              </a:path>
              <a:path w="323214" h="457200">
                <a:moveTo>
                  <a:pt x="157733" y="228219"/>
                </a:moveTo>
                <a:lnTo>
                  <a:pt x="150875" y="231648"/>
                </a:lnTo>
                <a:lnTo>
                  <a:pt x="141731" y="234695"/>
                </a:lnTo>
                <a:lnTo>
                  <a:pt x="131063" y="236219"/>
                </a:lnTo>
                <a:lnTo>
                  <a:pt x="118871" y="239268"/>
                </a:lnTo>
                <a:lnTo>
                  <a:pt x="106680" y="240792"/>
                </a:lnTo>
                <a:lnTo>
                  <a:pt x="94487" y="243839"/>
                </a:lnTo>
                <a:lnTo>
                  <a:pt x="80771" y="243839"/>
                </a:lnTo>
                <a:lnTo>
                  <a:pt x="50292" y="246887"/>
                </a:lnTo>
                <a:lnTo>
                  <a:pt x="184911" y="246887"/>
                </a:lnTo>
                <a:lnTo>
                  <a:pt x="184403" y="245363"/>
                </a:lnTo>
                <a:lnTo>
                  <a:pt x="181355" y="242315"/>
                </a:lnTo>
                <a:lnTo>
                  <a:pt x="176783" y="239268"/>
                </a:lnTo>
                <a:lnTo>
                  <a:pt x="176783" y="237744"/>
                </a:lnTo>
                <a:lnTo>
                  <a:pt x="175259" y="237744"/>
                </a:lnTo>
                <a:lnTo>
                  <a:pt x="175259" y="236219"/>
                </a:lnTo>
                <a:lnTo>
                  <a:pt x="169163" y="233171"/>
                </a:lnTo>
                <a:lnTo>
                  <a:pt x="161543" y="230124"/>
                </a:lnTo>
                <a:lnTo>
                  <a:pt x="157733" y="228219"/>
                </a:lnTo>
                <a:close/>
              </a:path>
              <a:path w="323214" h="457200">
                <a:moveTo>
                  <a:pt x="152399" y="188975"/>
                </a:moveTo>
                <a:lnTo>
                  <a:pt x="150875" y="190500"/>
                </a:lnTo>
                <a:lnTo>
                  <a:pt x="146303" y="192024"/>
                </a:lnTo>
                <a:lnTo>
                  <a:pt x="140207" y="195072"/>
                </a:lnTo>
                <a:lnTo>
                  <a:pt x="132587" y="196596"/>
                </a:lnTo>
                <a:lnTo>
                  <a:pt x="123443" y="199643"/>
                </a:lnTo>
                <a:lnTo>
                  <a:pt x="112775" y="201168"/>
                </a:lnTo>
                <a:lnTo>
                  <a:pt x="102107" y="204215"/>
                </a:lnTo>
                <a:lnTo>
                  <a:pt x="77724" y="207263"/>
                </a:lnTo>
                <a:lnTo>
                  <a:pt x="64007" y="207263"/>
                </a:lnTo>
                <a:lnTo>
                  <a:pt x="50292" y="208787"/>
                </a:lnTo>
                <a:lnTo>
                  <a:pt x="19812" y="208787"/>
                </a:lnTo>
                <a:lnTo>
                  <a:pt x="51816" y="210312"/>
                </a:lnTo>
                <a:lnTo>
                  <a:pt x="65531" y="210312"/>
                </a:lnTo>
                <a:lnTo>
                  <a:pt x="80771" y="211836"/>
                </a:lnTo>
                <a:lnTo>
                  <a:pt x="108204" y="214883"/>
                </a:lnTo>
                <a:lnTo>
                  <a:pt x="120395" y="217931"/>
                </a:lnTo>
                <a:lnTo>
                  <a:pt x="131063" y="219456"/>
                </a:lnTo>
                <a:lnTo>
                  <a:pt x="152399" y="225551"/>
                </a:lnTo>
                <a:lnTo>
                  <a:pt x="157733" y="228219"/>
                </a:lnTo>
                <a:lnTo>
                  <a:pt x="160019" y="227075"/>
                </a:lnTo>
                <a:lnTo>
                  <a:pt x="167639" y="224027"/>
                </a:lnTo>
                <a:lnTo>
                  <a:pt x="175259" y="219456"/>
                </a:lnTo>
                <a:lnTo>
                  <a:pt x="176783" y="219456"/>
                </a:lnTo>
                <a:lnTo>
                  <a:pt x="176783" y="217931"/>
                </a:lnTo>
                <a:lnTo>
                  <a:pt x="181355" y="214883"/>
                </a:lnTo>
                <a:lnTo>
                  <a:pt x="182879" y="213359"/>
                </a:lnTo>
                <a:lnTo>
                  <a:pt x="182879" y="211836"/>
                </a:lnTo>
                <a:lnTo>
                  <a:pt x="184403" y="210312"/>
                </a:lnTo>
                <a:lnTo>
                  <a:pt x="185927" y="207263"/>
                </a:lnTo>
                <a:lnTo>
                  <a:pt x="187451" y="205739"/>
                </a:lnTo>
                <a:lnTo>
                  <a:pt x="188975" y="202692"/>
                </a:lnTo>
                <a:lnTo>
                  <a:pt x="188975" y="201168"/>
                </a:lnTo>
                <a:lnTo>
                  <a:pt x="190499" y="198120"/>
                </a:lnTo>
                <a:lnTo>
                  <a:pt x="190499" y="193548"/>
                </a:lnTo>
                <a:lnTo>
                  <a:pt x="152399" y="193548"/>
                </a:lnTo>
                <a:lnTo>
                  <a:pt x="152399" y="188975"/>
                </a:lnTo>
                <a:close/>
              </a:path>
              <a:path w="323214" h="457200">
                <a:moveTo>
                  <a:pt x="153270" y="189193"/>
                </a:moveTo>
                <a:lnTo>
                  <a:pt x="152399" y="190500"/>
                </a:lnTo>
                <a:lnTo>
                  <a:pt x="152399" y="193548"/>
                </a:lnTo>
                <a:lnTo>
                  <a:pt x="153270" y="189193"/>
                </a:lnTo>
                <a:close/>
              </a:path>
              <a:path w="323214" h="457200">
                <a:moveTo>
                  <a:pt x="190499" y="185927"/>
                </a:moveTo>
                <a:lnTo>
                  <a:pt x="155447" y="185927"/>
                </a:lnTo>
                <a:lnTo>
                  <a:pt x="153270" y="189193"/>
                </a:lnTo>
                <a:lnTo>
                  <a:pt x="152399" y="193548"/>
                </a:lnTo>
                <a:lnTo>
                  <a:pt x="190499" y="193548"/>
                </a:lnTo>
                <a:lnTo>
                  <a:pt x="190499" y="185927"/>
                </a:lnTo>
                <a:close/>
              </a:path>
              <a:path w="323214" h="457200">
                <a:moveTo>
                  <a:pt x="153161" y="188213"/>
                </a:moveTo>
                <a:lnTo>
                  <a:pt x="152399" y="188975"/>
                </a:lnTo>
                <a:lnTo>
                  <a:pt x="152399" y="190500"/>
                </a:lnTo>
                <a:lnTo>
                  <a:pt x="153161" y="188213"/>
                </a:lnTo>
                <a:close/>
              </a:path>
              <a:path w="323214" h="457200">
                <a:moveTo>
                  <a:pt x="153542" y="187833"/>
                </a:moveTo>
                <a:lnTo>
                  <a:pt x="153161" y="188213"/>
                </a:lnTo>
                <a:lnTo>
                  <a:pt x="152399" y="190500"/>
                </a:lnTo>
                <a:lnTo>
                  <a:pt x="153270" y="189193"/>
                </a:lnTo>
                <a:lnTo>
                  <a:pt x="153542" y="187833"/>
                </a:lnTo>
                <a:close/>
              </a:path>
              <a:path w="323214" h="457200">
                <a:moveTo>
                  <a:pt x="155447" y="185927"/>
                </a:moveTo>
                <a:lnTo>
                  <a:pt x="153542" y="187833"/>
                </a:lnTo>
                <a:lnTo>
                  <a:pt x="153270" y="189193"/>
                </a:lnTo>
                <a:lnTo>
                  <a:pt x="155447" y="185927"/>
                </a:lnTo>
                <a:close/>
              </a:path>
              <a:path w="323214" h="457200">
                <a:moveTo>
                  <a:pt x="323087" y="0"/>
                </a:moveTo>
                <a:lnTo>
                  <a:pt x="291083" y="0"/>
                </a:lnTo>
                <a:lnTo>
                  <a:pt x="275843" y="1524"/>
                </a:lnTo>
                <a:lnTo>
                  <a:pt x="234695" y="6096"/>
                </a:lnTo>
                <a:lnTo>
                  <a:pt x="181355" y="19812"/>
                </a:lnTo>
                <a:lnTo>
                  <a:pt x="166115" y="28955"/>
                </a:lnTo>
                <a:lnTo>
                  <a:pt x="161543" y="32003"/>
                </a:lnTo>
                <a:lnTo>
                  <a:pt x="160019" y="33527"/>
                </a:lnTo>
                <a:lnTo>
                  <a:pt x="160019" y="35051"/>
                </a:lnTo>
                <a:lnTo>
                  <a:pt x="155447" y="39624"/>
                </a:lnTo>
                <a:lnTo>
                  <a:pt x="155447" y="41148"/>
                </a:lnTo>
                <a:lnTo>
                  <a:pt x="153923" y="44196"/>
                </a:lnTo>
                <a:lnTo>
                  <a:pt x="153923" y="45720"/>
                </a:lnTo>
                <a:lnTo>
                  <a:pt x="152399" y="50291"/>
                </a:lnTo>
                <a:lnTo>
                  <a:pt x="152399" y="188975"/>
                </a:lnTo>
                <a:lnTo>
                  <a:pt x="153161" y="188213"/>
                </a:lnTo>
                <a:lnTo>
                  <a:pt x="153923" y="185927"/>
                </a:lnTo>
                <a:lnTo>
                  <a:pt x="190499" y="185927"/>
                </a:lnTo>
                <a:lnTo>
                  <a:pt x="190499" y="60960"/>
                </a:lnTo>
                <a:lnTo>
                  <a:pt x="187451" y="60960"/>
                </a:lnTo>
                <a:lnTo>
                  <a:pt x="190499" y="54863"/>
                </a:lnTo>
                <a:lnTo>
                  <a:pt x="190499" y="53339"/>
                </a:lnTo>
                <a:lnTo>
                  <a:pt x="201167" y="53339"/>
                </a:lnTo>
                <a:lnTo>
                  <a:pt x="204215" y="51815"/>
                </a:lnTo>
                <a:lnTo>
                  <a:pt x="211835" y="50291"/>
                </a:lnTo>
                <a:lnTo>
                  <a:pt x="220979" y="47243"/>
                </a:lnTo>
                <a:lnTo>
                  <a:pt x="230123" y="45720"/>
                </a:lnTo>
                <a:lnTo>
                  <a:pt x="240791" y="44196"/>
                </a:lnTo>
                <a:lnTo>
                  <a:pt x="252983" y="41148"/>
                </a:lnTo>
                <a:lnTo>
                  <a:pt x="265175" y="41148"/>
                </a:lnTo>
                <a:lnTo>
                  <a:pt x="278891" y="39624"/>
                </a:lnTo>
                <a:lnTo>
                  <a:pt x="294131" y="38100"/>
                </a:lnTo>
                <a:lnTo>
                  <a:pt x="323087" y="38100"/>
                </a:lnTo>
                <a:lnTo>
                  <a:pt x="323087" y="0"/>
                </a:lnTo>
                <a:close/>
              </a:path>
              <a:path w="323214" h="457200">
                <a:moveTo>
                  <a:pt x="153923" y="185927"/>
                </a:moveTo>
                <a:lnTo>
                  <a:pt x="153161" y="188213"/>
                </a:lnTo>
                <a:lnTo>
                  <a:pt x="153542" y="187833"/>
                </a:lnTo>
                <a:lnTo>
                  <a:pt x="153923" y="185927"/>
                </a:lnTo>
                <a:close/>
              </a:path>
              <a:path w="323214" h="457200">
                <a:moveTo>
                  <a:pt x="155447" y="185927"/>
                </a:moveTo>
                <a:lnTo>
                  <a:pt x="153923" y="185927"/>
                </a:lnTo>
                <a:lnTo>
                  <a:pt x="153542" y="187833"/>
                </a:lnTo>
                <a:lnTo>
                  <a:pt x="155447" y="185927"/>
                </a:lnTo>
                <a:close/>
              </a:path>
              <a:path w="323214" h="457200">
                <a:moveTo>
                  <a:pt x="190499" y="54863"/>
                </a:moveTo>
                <a:lnTo>
                  <a:pt x="187451" y="60960"/>
                </a:lnTo>
                <a:lnTo>
                  <a:pt x="190499" y="56387"/>
                </a:lnTo>
                <a:lnTo>
                  <a:pt x="190499" y="54863"/>
                </a:lnTo>
                <a:close/>
              </a:path>
              <a:path w="323214" h="457200">
                <a:moveTo>
                  <a:pt x="190499" y="56387"/>
                </a:moveTo>
                <a:lnTo>
                  <a:pt x="187451" y="60960"/>
                </a:lnTo>
                <a:lnTo>
                  <a:pt x="190499" y="57912"/>
                </a:lnTo>
                <a:lnTo>
                  <a:pt x="190499" y="56387"/>
                </a:lnTo>
                <a:close/>
              </a:path>
              <a:path w="323214" h="457200">
                <a:moveTo>
                  <a:pt x="190499" y="58420"/>
                </a:moveTo>
                <a:lnTo>
                  <a:pt x="188975" y="59436"/>
                </a:lnTo>
                <a:lnTo>
                  <a:pt x="187451" y="60960"/>
                </a:lnTo>
                <a:lnTo>
                  <a:pt x="190499" y="60960"/>
                </a:lnTo>
                <a:lnTo>
                  <a:pt x="190499" y="58420"/>
                </a:lnTo>
                <a:close/>
              </a:path>
              <a:path w="323214" h="457200">
                <a:moveTo>
                  <a:pt x="190499" y="57912"/>
                </a:moveTo>
                <a:lnTo>
                  <a:pt x="188975" y="59436"/>
                </a:lnTo>
                <a:lnTo>
                  <a:pt x="190499" y="58420"/>
                </a:lnTo>
                <a:lnTo>
                  <a:pt x="190499" y="57912"/>
                </a:lnTo>
                <a:close/>
              </a:path>
              <a:path w="323214" h="457200">
                <a:moveTo>
                  <a:pt x="201167" y="53339"/>
                </a:moveTo>
                <a:lnTo>
                  <a:pt x="190499" y="53339"/>
                </a:lnTo>
                <a:lnTo>
                  <a:pt x="190499" y="58420"/>
                </a:lnTo>
                <a:lnTo>
                  <a:pt x="193547" y="56387"/>
                </a:lnTo>
                <a:lnTo>
                  <a:pt x="198119" y="54863"/>
                </a:lnTo>
                <a:lnTo>
                  <a:pt x="201167" y="5333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74027" y="2588686"/>
            <a:ext cx="1745614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Fascio di</a:t>
            </a:r>
            <a:r>
              <a:rPr sz="20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fibre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0227" y="3205573"/>
            <a:ext cx="11430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Fascio di  trasporto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22403" y="2912612"/>
            <a:ext cx="114046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mesofillo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40939" y="4603642"/>
            <a:ext cx="39751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Sezione trasversale di </a:t>
            </a:r>
            <a:r>
              <a:rPr sz="1800" b="1" spc="-5" dirty="0">
                <a:latin typeface="Arial"/>
                <a:cs typeface="Arial"/>
              </a:rPr>
              <a:t>foglia  sclerofilla </a:t>
            </a:r>
            <a:r>
              <a:rPr sz="1800" spc="-5" dirty="0">
                <a:latin typeface="Arial"/>
                <a:cs typeface="Arial"/>
              </a:rPr>
              <a:t>di </a:t>
            </a:r>
            <a:r>
              <a:rPr sz="1800" i="1" spc="-5" dirty="0">
                <a:latin typeface="Arial"/>
                <a:cs typeface="Arial"/>
              </a:rPr>
              <a:t>Quercus ilex </a:t>
            </a:r>
            <a:r>
              <a:rPr sz="1800" spc="-5" dirty="0">
                <a:latin typeface="Arial"/>
                <a:cs typeface="Arial"/>
              </a:rPr>
              <a:t>(leccio), una  specie a distribuzione circum-  Mediterranea.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3901059"/>
            <a:ext cx="2023872" cy="1943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31139" y="4701866"/>
            <a:ext cx="27432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32740" y="187114"/>
            <a:ext cx="318516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Fibre</a:t>
            </a:r>
            <a:r>
              <a:rPr spc="-70" dirty="0"/>
              <a:t> </a:t>
            </a:r>
            <a:r>
              <a:rPr spc="-5" dirty="0"/>
              <a:t>extra-xilari</a:t>
            </a:r>
          </a:p>
        </p:txBody>
      </p:sp>
      <p:sp>
        <p:nvSpPr>
          <p:cNvPr id="14" name="object 14"/>
          <p:cNvSpPr/>
          <p:nvPr/>
        </p:nvSpPr>
        <p:spPr>
          <a:xfrm>
            <a:off x="6155436" y="1803167"/>
            <a:ext cx="231775" cy="2507561"/>
          </a:xfrm>
          <a:custGeom>
            <a:avLst/>
            <a:gdLst/>
            <a:ahLst/>
            <a:cxnLst/>
            <a:rect l="l" t="t" r="r" b="b"/>
            <a:pathLst>
              <a:path w="231775" h="3342640">
                <a:moveTo>
                  <a:pt x="178364" y="1670642"/>
                </a:moveTo>
                <a:lnTo>
                  <a:pt x="170687" y="1676399"/>
                </a:lnTo>
                <a:lnTo>
                  <a:pt x="166116" y="1682495"/>
                </a:lnTo>
                <a:lnTo>
                  <a:pt x="160020" y="1688591"/>
                </a:lnTo>
                <a:lnTo>
                  <a:pt x="155448" y="1696211"/>
                </a:lnTo>
                <a:lnTo>
                  <a:pt x="144780" y="1709927"/>
                </a:lnTo>
                <a:lnTo>
                  <a:pt x="135636" y="1726691"/>
                </a:lnTo>
                <a:lnTo>
                  <a:pt x="120396" y="1766315"/>
                </a:lnTo>
                <a:lnTo>
                  <a:pt x="108204" y="1812035"/>
                </a:lnTo>
                <a:lnTo>
                  <a:pt x="100584" y="1862327"/>
                </a:lnTo>
                <a:lnTo>
                  <a:pt x="96012" y="1917191"/>
                </a:lnTo>
                <a:lnTo>
                  <a:pt x="96012" y="3051047"/>
                </a:lnTo>
                <a:lnTo>
                  <a:pt x="94487" y="3080003"/>
                </a:lnTo>
                <a:lnTo>
                  <a:pt x="89916" y="3131819"/>
                </a:lnTo>
                <a:lnTo>
                  <a:pt x="82296" y="3180587"/>
                </a:lnTo>
                <a:lnTo>
                  <a:pt x="71628" y="3223259"/>
                </a:lnTo>
                <a:lnTo>
                  <a:pt x="64008" y="3241547"/>
                </a:lnTo>
                <a:lnTo>
                  <a:pt x="57912" y="3258311"/>
                </a:lnTo>
                <a:lnTo>
                  <a:pt x="48768" y="3273551"/>
                </a:lnTo>
                <a:lnTo>
                  <a:pt x="41148" y="3285743"/>
                </a:lnTo>
                <a:lnTo>
                  <a:pt x="36575" y="3291839"/>
                </a:lnTo>
                <a:lnTo>
                  <a:pt x="33528" y="3296411"/>
                </a:lnTo>
                <a:lnTo>
                  <a:pt x="28956" y="3300983"/>
                </a:lnTo>
                <a:lnTo>
                  <a:pt x="19812" y="3307079"/>
                </a:lnTo>
                <a:lnTo>
                  <a:pt x="16764" y="3310127"/>
                </a:lnTo>
                <a:lnTo>
                  <a:pt x="12192" y="3311651"/>
                </a:lnTo>
                <a:lnTo>
                  <a:pt x="9144" y="3313175"/>
                </a:lnTo>
                <a:lnTo>
                  <a:pt x="0" y="3313175"/>
                </a:lnTo>
                <a:lnTo>
                  <a:pt x="3048" y="3342131"/>
                </a:lnTo>
                <a:lnTo>
                  <a:pt x="9144" y="3340607"/>
                </a:lnTo>
                <a:lnTo>
                  <a:pt x="24384" y="3337559"/>
                </a:lnTo>
                <a:lnTo>
                  <a:pt x="30480" y="3334511"/>
                </a:lnTo>
                <a:lnTo>
                  <a:pt x="48768" y="3320795"/>
                </a:lnTo>
                <a:lnTo>
                  <a:pt x="54864" y="3314699"/>
                </a:lnTo>
                <a:lnTo>
                  <a:pt x="59436" y="3308603"/>
                </a:lnTo>
                <a:lnTo>
                  <a:pt x="65532" y="3302507"/>
                </a:lnTo>
                <a:lnTo>
                  <a:pt x="99060" y="3230879"/>
                </a:lnTo>
                <a:lnTo>
                  <a:pt x="111252" y="3185159"/>
                </a:lnTo>
                <a:lnTo>
                  <a:pt x="118872" y="3134867"/>
                </a:lnTo>
                <a:lnTo>
                  <a:pt x="123444" y="3080003"/>
                </a:lnTo>
                <a:lnTo>
                  <a:pt x="123444" y="1947671"/>
                </a:lnTo>
                <a:lnTo>
                  <a:pt x="126492" y="1892807"/>
                </a:lnTo>
                <a:lnTo>
                  <a:pt x="137160" y="1818131"/>
                </a:lnTo>
                <a:lnTo>
                  <a:pt x="147828" y="1775459"/>
                </a:lnTo>
                <a:lnTo>
                  <a:pt x="169164" y="1725167"/>
                </a:lnTo>
                <a:lnTo>
                  <a:pt x="193548" y="1694687"/>
                </a:lnTo>
                <a:lnTo>
                  <a:pt x="201168" y="1690115"/>
                </a:lnTo>
                <a:lnTo>
                  <a:pt x="205740" y="1687067"/>
                </a:lnTo>
                <a:lnTo>
                  <a:pt x="208787" y="1687067"/>
                </a:lnTo>
                <a:lnTo>
                  <a:pt x="213360" y="1685543"/>
                </a:lnTo>
                <a:lnTo>
                  <a:pt x="216408" y="1685543"/>
                </a:lnTo>
                <a:lnTo>
                  <a:pt x="208787" y="1684019"/>
                </a:lnTo>
                <a:lnTo>
                  <a:pt x="202692" y="1682495"/>
                </a:lnTo>
                <a:lnTo>
                  <a:pt x="195072" y="1680971"/>
                </a:lnTo>
                <a:lnTo>
                  <a:pt x="188975" y="1677923"/>
                </a:lnTo>
                <a:lnTo>
                  <a:pt x="182880" y="1673351"/>
                </a:lnTo>
                <a:lnTo>
                  <a:pt x="178364" y="1670642"/>
                </a:lnTo>
                <a:close/>
              </a:path>
              <a:path w="231775" h="3342640">
                <a:moveTo>
                  <a:pt x="216408" y="1656587"/>
                </a:moveTo>
                <a:lnTo>
                  <a:pt x="210312" y="1656587"/>
                </a:lnTo>
                <a:lnTo>
                  <a:pt x="204216" y="1658111"/>
                </a:lnTo>
                <a:lnTo>
                  <a:pt x="196596" y="1661159"/>
                </a:lnTo>
                <a:lnTo>
                  <a:pt x="190500" y="1664207"/>
                </a:lnTo>
                <a:lnTo>
                  <a:pt x="182880" y="1667255"/>
                </a:lnTo>
                <a:lnTo>
                  <a:pt x="178364" y="1670642"/>
                </a:lnTo>
                <a:lnTo>
                  <a:pt x="182880" y="1673351"/>
                </a:lnTo>
                <a:lnTo>
                  <a:pt x="188975" y="1677923"/>
                </a:lnTo>
                <a:lnTo>
                  <a:pt x="195072" y="1680971"/>
                </a:lnTo>
                <a:lnTo>
                  <a:pt x="202692" y="1682495"/>
                </a:lnTo>
                <a:lnTo>
                  <a:pt x="208787" y="1684019"/>
                </a:lnTo>
                <a:lnTo>
                  <a:pt x="216408" y="1685543"/>
                </a:lnTo>
                <a:lnTo>
                  <a:pt x="216408" y="1656587"/>
                </a:lnTo>
                <a:close/>
              </a:path>
              <a:path w="231775" h="3342640">
                <a:moveTo>
                  <a:pt x="225552" y="1656587"/>
                </a:moveTo>
                <a:lnTo>
                  <a:pt x="216408" y="1656587"/>
                </a:lnTo>
                <a:lnTo>
                  <a:pt x="216408" y="1685543"/>
                </a:lnTo>
                <a:lnTo>
                  <a:pt x="217932" y="1685543"/>
                </a:lnTo>
                <a:lnTo>
                  <a:pt x="225552" y="1684019"/>
                </a:lnTo>
                <a:lnTo>
                  <a:pt x="231648" y="1677923"/>
                </a:lnTo>
                <a:lnTo>
                  <a:pt x="231648" y="1662683"/>
                </a:lnTo>
                <a:lnTo>
                  <a:pt x="225552" y="1656587"/>
                </a:lnTo>
                <a:close/>
              </a:path>
              <a:path w="231775" h="3342640">
                <a:moveTo>
                  <a:pt x="7620" y="0"/>
                </a:moveTo>
                <a:lnTo>
                  <a:pt x="3048" y="0"/>
                </a:lnTo>
                <a:lnTo>
                  <a:pt x="0" y="28955"/>
                </a:lnTo>
                <a:lnTo>
                  <a:pt x="6096" y="28955"/>
                </a:lnTo>
                <a:lnTo>
                  <a:pt x="10668" y="30479"/>
                </a:lnTo>
                <a:lnTo>
                  <a:pt x="13716" y="30479"/>
                </a:lnTo>
                <a:lnTo>
                  <a:pt x="16764" y="33527"/>
                </a:lnTo>
                <a:lnTo>
                  <a:pt x="21336" y="35051"/>
                </a:lnTo>
                <a:lnTo>
                  <a:pt x="25908" y="38100"/>
                </a:lnTo>
                <a:lnTo>
                  <a:pt x="28956" y="42671"/>
                </a:lnTo>
                <a:lnTo>
                  <a:pt x="33528" y="45719"/>
                </a:lnTo>
                <a:lnTo>
                  <a:pt x="38100" y="50291"/>
                </a:lnTo>
                <a:lnTo>
                  <a:pt x="41148" y="56387"/>
                </a:lnTo>
                <a:lnTo>
                  <a:pt x="50292" y="70103"/>
                </a:lnTo>
                <a:lnTo>
                  <a:pt x="77724" y="140207"/>
                </a:lnTo>
                <a:lnTo>
                  <a:pt x="86868" y="185927"/>
                </a:lnTo>
                <a:lnTo>
                  <a:pt x="92964" y="236219"/>
                </a:lnTo>
                <a:lnTo>
                  <a:pt x="96012" y="291083"/>
                </a:lnTo>
                <a:lnTo>
                  <a:pt x="96012" y="1423415"/>
                </a:lnTo>
                <a:lnTo>
                  <a:pt x="97536" y="1450847"/>
                </a:lnTo>
                <a:lnTo>
                  <a:pt x="103632" y="1504187"/>
                </a:lnTo>
                <a:lnTo>
                  <a:pt x="114300" y="1552955"/>
                </a:lnTo>
                <a:lnTo>
                  <a:pt x="135636" y="1613915"/>
                </a:lnTo>
                <a:lnTo>
                  <a:pt x="160020" y="1652015"/>
                </a:lnTo>
                <a:lnTo>
                  <a:pt x="164592" y="1658111"/>
                </a:lnTo>
                <a:lnTo>
                  <a:pt x="175260" y="1668779"/>
                </a:lnTo>
                <a:lnTo>
                  <a:pt x="178364" y="1670642"/>
                </a:lnTo>
                <a:lnTo>
                  <a:pt x="182880" y="1667255"/>
                </a:lnTo>
                <a:lnTo>
                  <a:pt x="190500" y="1664207"/>
                </a:lnTo>
                <a:lnTo>
                  <a:pt x="196596" y="1661159"/>
                </a:lnTo>
                <a:lnTo>
                  <a:pt x="204216" y="1658111"/>
                </a:lnTo>
                <a:lnTo>
                  <a:pt x="210312" y="1656587"/>
                </a:lnTo>
                <a:lnTo>
                  <a:pt x="207264" y="1655063"/>
                </a:lnTo>
                <a:lnTo>
                  <a:pt x="202692" y="1653539"/>
                </a:lnTo>
                <a:lnTo>
                  <a:pt x="199644" y="1650491"/>
                </a:lnTo>
                <a:lnTo>
                  <a:pt x="190500" y="1644395"/>
                </a:lnTo>
                <a:lnTo>
                  <a:pt x="181356" y="1635251"/>
                </a:lnTo>
                <a:lnTo>
                  <a:pt x="178308" y="1629155"/>
                </a:lnTo>
                <a:lnTo>
                  <a:pt x="169164" y="1616963"/>
                </a:lnTo>
                <a:lnTo>
                  <a:pt x="147828" y="1566671"/>
                </a:lnTo>
                <a:lnTo>
                  <a:pt x="137160" y="1523999"/>
                </a:lnTo>
                <a:lnTo>
                  <a:pt x="128016" y="1475231"/>
                </a:lnTo>
                <a:lnTo>
                  <a:pt x="124968" y="1423415"/>
                </a:lnTo>
                <a:lnTo>
                  <a:pt x="123444" y="1394459"/>
                </a:lnTo>
                <a:lnTo>
                  <a:pt x="123444" y="262127"/>
                </a:lnTo>
                <a:lnTo>
                  <a:pt x="121920" y="233171"/>
                </a:lnTo>
                <a:lnTo>
                  <a:pt x="118872" y="205739"/>
                </a:lnTo>
                <a:lnTo>
                  <a:pt x="115824" y="179831"/>
                </a:lnTo>
                <a:lnTo>
                  <a:pt x="109728" y="155448"/>
                </a:lnTo>
                <a:lnTo>
                  <a:pt x="105156" y="132587"/>
                </a:lnTo>
                <a:lnTo>
                  <a:pt x="99060" y="109727"/>
                </a:lnTo>
                <a:lnTo>
                  <a:pt x="91440" y="89915"/>
                </a:lnTo>
                <a:lnTo>
                  <a:pt x="82296" y="71627"/>
                </a:lnTo>
                <a:lnTo>
                  <a:pt x="74675" y="53339"/>
                </a:lnTo>
                <a:lnTo>
                  <a:pt x="64008" y="39624"/>
                </a:lnTo>
                <a:lnTo>
                  <a:pt x="59436" y="32003"/>
                </a:lnTo>
                <a:lnTo>
                  <a:pt x="53340" y="25907"/>
                </a:lnTo>
                <a:lnTo>
                  <a:pt x="15240" y="1524"/>
                </a:lnTo>
                <a:lnTo>
                  <a:pt x="762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04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1" y="645945"/>
            <a:ext cx="8825483" cy="40700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557" y="187114"/>
            <a:ext cx="837488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1920">
              <a:lnSpc>
                <a:spcPct val="100000"/>
              </a:lnSpc>
              <a:spcBef>
                <a:spcPts val="100"/>
              </a:spcBef>
            </a:pPr>
            <a:r>
              <a:rPr dirty="0"/>
              <a:t>Fibre</a:t>
            </a:r>
            <a:r>
              <a:rPr spc="-70" dirty="0"/>
              <a:t> </a:t>
            </a:r>
            <a:r>
              <a:rPr spc="-5" dirty="0"/>
              <a:t>extra-xilari</a:t>
            </a:r>
          </a:p>
        </p:txBody>
      </p:sp>
      <p:sp>
        <p:nvSpPr>
          <p:cNvPr id="6" name="object 6"/>
          <p:cNvSpPr/>
          <p:nvPr/>
        </p:nvSpPr>
        <p:spPr>
          <a:xfrm>
            <a:off x="4405883" y="3492674"/>
            <a:ext cx="1039494" cy="473502"/>
          </a:xfrm>
          <a:custGeom>
            <a:avLst/>
            <a:gdLst/>
            <a:ahLst/>
            <a:cxnLst/>
            <a:rect l="l" t="t" r="r" b="b"/>
            <a:pathLst>
              <a:path w="1039495" h="631189">
                <a:moveTo>
                  <a:pt x="677577" y="133819"/>
                </a:moveTo>
                <a:lnTo>
                  <a:pt x="0" y="521207"/>
                </a:lnTo>
                <a:lnTo>
                  <a:pt x="64008" y="630935"/>
                </a:lnTo>
                <a:lnTo>
                  <a:pt x="740253" y="243503"/>
                </a:lnTo>
                <a:lnTo>
                  <a:pt x="677577" y="133819"/>
                </a:lnTo>
                <a:close/>
              </a:path>
              <a:path w="1039495" h="631189">
                <a:moveTo>
                  <a:pt x="971149" y="102108"/>
                </a:moveTo>
                <a:lnTo>
                  <a:pt x="733043" y="102108"/>
                </a:lnTo>
                <a:lnTo>
                  <a:pt x="795527" y="211835"/>
                </a:lnTo>
                <a:lnTo>
                  <a:pt x="740253" y="243503"/>
                </a:lnTo>
                <a:lnTo>
                  <a:pt x="803147" y="353567"/>
                </a:lnTo>
                <a:lnTo>
                  <a:pt x="971149" y="102108"/>
                </a:lnTo>
                <a:close/>
              </a:path>
              <a:path w="1039495" h="631189">
                <a:moveTo>
                  <a:pt x="733043" y="102108"/>
                </a:moveTo>
                <a:lnTo>
                  <a:pt x="677577" y="133819"/>
                </a:lnTo>
                <a:lnTo>
                  <a:pt x="740253" y="243503"/>
                </a:lnTo>
                <a:lnTo>
                  <a:pt x="795527" y="211835"/>
                </a:lnTo>
                <a:lnTo>
                  <a:pt x="733043" y="102108"/>
                </a:lnTo>
                <a:close/>
              </a:path>
              <a:path w="1039495" h="631189">
                <a:moveTo>
                  <a:pt x="1039367" y="0"/>
                </a:moveTo>
                <a:lnTo>
                  <a:pt x="614171" y="22860"/>
                </a:lnTo>
                <a:lnTo>
                  <a:pt x="677577" y="133819"/>
                </a:lnTo>
                <a:lnTo>
                  <a:pt x="733043" y="102108"/>
                </a:lnTo>
                <a:lnTo>
                  <a:pt x="971149" y="102108"/>
                </a:lnTo>
                <a:lnTo>
                  <a:pt x="1039367" y="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04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364" y="736263"/>
            <a:ext cx="8381999" cy="39889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6621" y="4801394"/>
            <a:ext cx="6941819" cy="1383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04660" y="0"/>
            <a:ext cx="2339339" cy="2327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5364" y="2686672"/>
            <a:ext cx="2813685" cy="984637"/>
          </a:xfrm>
          <a:custGeom>
            <a:avLst/>
            <a:gdLst/>
            <a:ahLst/>
            <a:cxnLst/>
            <a:rect l="l" t="t" r="r" b="b"/>
            <a:pathLst>
              <a:path w="2813685" h="1312545">
                <a:moveTo>
                  <a:pt x="0" y="1312163"/>
                </a:moveTo>
                <a:lnTo>
                  <a:pt x="2813303" y="1312163"/>
                </a:lnTo>
                <a:lnTo>
                  <a:pt x="2813303" y="0"/>
                </a:lnTo>
                <a:lnTo>
                  <a:pt x="0" y="0"/>
                </a:lnTo>
                <a:lnTo>
                  <a:pt x="0" y="13121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3172" y="2677526"/>
            <a:ext cx="2839720" cy="1004167"/>
          </a:xfrm>
          <a:custGeom>
            <a:avLst/>
            <a:gdLst/>
            <a:ahLst/>
            <a:cxnLst/>
            <a:rect l="l" t="t" r="r" b="b"/>
            <a:pathLst>
              <a:path w="2839720" h="1338579">
                <a:moveTo>
                  <a:pt x="2833115" y="0"/>
                </a:moveTo>
                <a:lnTo>
                  <a:pt x="4571" y="0"/>
                </a:lnTo>
                <a:lnTo>
                  <a:pt x="0" y="6096"/>
                </a:lnTo>
                <a:lnTo>
                  <a:pt x="0" y="1333499"/>
                </a:lnTo>
                <a:lnTo>
                  <a:pt x="4571" y="1338071"/>
                </a:lnTo>
                <a:lnTo>
                  <a:pt x="2833115" y="1338071"/>
                </a:lnTo>
                <a:lnTo>
                  <a:pt x="2839211" y="1333499"/>
                </a:lnTo>
                <a:lnTo>
                  <a:pt x="2839211" y="1325879"/>
                </a:lnTo>
                <a:lnTo>
                  <a:pt x="24384" y="1325879"/>
                </a:lnTo>
                <a:lnTo>
                  <a:pt x="12192" y="1313687"/>
                </a:lnTo>
                <a:lnTo>
                  <a:pt x="24384" y="1313687"/>
                </a:lnTo>
                <a:lnTo>
                  <a:pt x="24384" y="25908"/>
                </a:lnTo>
                <a:lnTo>
                  <a:pt x="12192" y="25908"/>
                </a:lnTo>
                <a:lnTo>
                  <a:pt x="24384" y="12192"/>
                </a:lnTo>
                <a:lnTo>
                  <a:pt x="2839211" y="12192"/>
                </a:lnTo>
                <a:lnTo>
                  <a:pt x="2839211" y="6096"/>
                </a:lnTo>
                <a:lnTo>
                  <a:pt x="2833115" y="0"/>
                </a:lnTo>
                <a:close/>
              </a:path>
              <a:path w="2839720" h="1338579">
                <a:moveTo>
                  <a:pt x="24384" y="1313687"/>
                </a:moveTo>
                <a:lnTo>
                  <a:pt x="12192" y="1313687"/>
                </a:lnTo>
                <a:lnTo>
                  <a:pt x="24384" y="1325879"/>
                </a:lnTo>
                <a:lnTo>
                  <a:pt x="24384" y="1313687"/>
                </a:lnTo>
                <a:close/>
              </a:path>
              <a:path w="2839720" h="1338579">
                <a:moveTo>
                  <a:pt x="2813303" y="1313687"/>
                </a:moveTo>
                <a:lnTo>
                  <a:pt x="24384" y="1313687"/>
                </a:lnTo>
                <a:lnTo>
                  <a:pt x="24384" y="1325879"/>
                </a:lnTo>
                <a:lnTo>
                  <a:pt x="2813303" y="1325879"/>
                </a:lnTo>
                <a:lnTo>
                  <a:pt x="2813303" y="1313687"/>
                </a:lnTo>
                <a:close/>
              </a:path>
              <a:path w="2839720" h="1338579">
                <a:moveTo>
                  <a:pt x="2813303" y="12192"/>
                </a:moveTo>
                <a:lnTo>
                  <a:pt x="2813303" y="1325879"/>
                </a:lnTo>
                <a:lnTo>
                  <a:pt x="2827019" y="1313687"/>
                </a:lnTo>
                <a:lnTo>
                  <a:pt x="2839211" y="1313687"/>
                </a:lnTo>
                <a:lnTo>
                  <a:pt x="2839211" y="25908"/>
                </a:lnTo>
                <a:lnTo>
                  <a:pt x="2827019" y="25908"/>
                </a:lnTo>
                <a:lnTo>
                  <a:pt x="2813303" y="12192"/>
                </a:lnTo>
                <a:close/>
              </a:path>
              <a:path w="2839720" h="1338579">
                <a:moveTo>
                  <a:pt x="2839211" y="1313687"/>
                </a:moveTo>
                <a:lnTo>
                  <a:pt x="2827019" y="1313687"/>
                </a:lnTo>
                <a:lnTo>
                  <a:pt x="2813303" y="1325879"/>
                </a:lnTo>
                <a:lnTo>
                  <a:pt x="2839211" y="1325879"/>
                </a:lnTo>
                <a:lnTo>
                  <a:pt x="2839211" y="1313687"/>
                </a:lnTo>
                <a:close/>
              </a:path>
              <a:path w="2839720" h="1338579">
                <a:moveTo>
                  <a:pt x="24384" y="12192"/>
                </a:moveTo>
                <a:lnTo>
                  <a:pt x="12192" y="25908"/>
                </a:lnTo>
                <a:lnTo>
                  <a:pt x="24384" y="25908"/>
                </a:lnTo>
                <a:lnTo>
                  <a:pt x="24384" y="12192"/>
                </a:lnTo>
                <a:close/>
              </a:path>
              <a:path w="2839720" h="1338579">
                <a:moveTo>
                  <a:pt x="2813303" y="12192"/>
                </a:moveTo>
                <a:lnTo>
                  <a:pt x="24384" y="12192"/>
                </a:lnTo>
                <a:lnTo>
                  <a:pt x="24384" y="25908"/>
                </a:lnTo>
                <a:lnTo>
                  <a:pt x="2813303" y="25908"/>
                </a:lnTo>
                <a:lnTo>
                  <a:pt x="2813303" y="12192"/>
                </a:lnTo>
                <a:close/>
              </a:path>
              <a:path w="2839720" h="1338579">
                <a:moveTo>
                  <a:pt x="2839211" y="12192"/>
                </a:moveTo>
                <a:lnTo>
                  <a:pt x="2813303" y="12192"/>
                </a:lnTo>
                <a:lnTo>
                  <a:pt x="2827019" y="25908"/>
                </a:lnTo>
                <a:lnTo>
                  <a:pt x="2839211" y="25908"/>
                </a:lnTo>
                <a:lnTo>
                  <a:pt x="2839211" y="121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9303" y="220650"/>
            <a:ext cx="3197351" cy="29359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" y="0"/>
            <a:ext cx="1527047" cy="28090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04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1" y="82316"/>
            <a:ext cx="8843771" cy="63192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0105" y="5563394"/>
            <a:ext cx="20904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i="1" spc="-5" dirty="0">
                <a:latin typeface="Arial"/>
                <a:cs typeface="Arial"/>
              </a:rPr>
              <a:t>Agave</a:t>
            </a:r>
            <a:r>
              <a:rPr sz="2400" b="0" i="1" spc="-60" dirty="0">
                <a:latin typeface="Arial"/>
                <a:cs typeface="Arial"/>
              </a:rPr>
              <a:t> </a:t>
            </a:r>
            <a:r>
              <a:rPr sz="2400" b="0" i="1" spc="-5" dirty="0">
                <a:latin typeface="Arial"/>
                <a:cs typeface="Arial"/>
              </a:rPr>
              <a:t>sisalana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04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Biologia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310968"/>
            <a:ext cx="307530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3333CC"/>
                </a:solidFill>
              </a:rPr>
              <a:t>ENDODER</a:t>
            </a:r>
            <a:r>
              <a:rPr spc="-5" dirty="0">
                <a:solidFill>
                  <a:srgbClr val="3333CC"/>
                </a:solidFill>
              </a:rPr>
              <a:t>M</a:t>
            </a:r>
            <a:r>
              <a:rPr dirty="0">
                <a:solidFill>
                  <a:srgbClr val="3333CC"/>
                </a:solidFill>
              </a:rPr>
              <a:t>IDE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022078"/>
            <a:ext cx="9051010" cy="4769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389066"/>
            <a:ext cx="5509259" cy="4860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21863" y="27438"/>
            <a:ext cx="6422136" cy="3707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50853" y="5740051"/>
            <a:ext cx="3398520" cy="508473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910"/>
              </a:lnSpc>
              <a:spcBef>
                <a:spcPts val="165"/>
              </a:spcBef>
            </a:pPr>
            <a:r>
              <a:rPr sz="1600" i="1" spc="-15" dirty="0">
                <a:latin typeface="Arial"/>
                <a:cs typeface="Arial"/>
              </a:rPr>
              <a:t>Sezione </a:t>
            </a:r>
            <a:r>
              <a:rPr sz="1600" i="1" spc="-5" dirty="0">
                <a:latin typeface="Arial"/>
                <a:cs typeface="Arial"/>
              </a:rPr>
              <a:t>trasversale radice di  Monocotiledone (in struttura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primaria)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269811"/>
            <a:ext cx="9143999" cy="6207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07214" y="6401595"/>
            <a:ext cx="426719" cy="452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4140707" y="6477794"/>
            <a:ext cx="5001895" cy="0"/>
          </a:xfrm>
          <a:custGeom>
            <a:avLst/>
            <a:gdLst/>
            <a:ahLst/>
            <a:cxnLst/>
            <a:rect l="l" t="t" r="r" b="b"/>
            <a:pathLst>
              <a:path w="5001895">
                <a:moveTo>
                  <a:pt x="0" y="0"/>
                </a:moveTo>
                <a:lnTo>
                  <a:pt x="5001767" y="0"/>
                </a:lnTo>
              </a:path>
            </a:pathLst>
          </a:custGeom>
          <a:ln w="762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 txBox="1">
            <a:spLocks noGrp="1"/>
          </p:cNvSpPr>
          <p:nvPr>
            <p:ph type="ftr" sz="quarter" idx="5"/>
          </p:nvPr>
        </p:nvSpPr>
        <p:spPr>
          <a:xfrm>
            <a:off x="4622799" y="6582093"/>
            <a:ext cx="441820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ts val="1650"/>
              </a:lnSpc>
            </a:pPr>
            <a:r>
              <a:rPr lang="it-IT" spc="-5" dirty="0" smtClean="0"/>
              <a:t>3Th - </a:t>
            </a:r>
            <a:r>
              <a:rPr spc="-5" dirty="0" err="1" smtClean="0"/>
              <a:t>Biolo</a:t>
            </a:r>
            <a:r>
              <a:rPr lang="it-IT" spc="-5" dirty="0" smtClean="0"/>
              <a:t>g</a:t>
            </a:r>
            <a:r>
              <a:rPr spc="-5" dirty="0" err="1" smtClean="0"/>
              <a:t>ia</a:t>
            </a:r>
            <a:r>
              <a:rPr spc="-5" dirty="0" smtClean="0"/>
              <a:t> </a:t>
            </a:r>
            <a:r>
              <a:rPr spc="-5" dirty="0"/>
              <a:t>vegetale </a:t>
            </a:r>
            <a:r>
              <a:rPr dirty="0"/>
              <a:t>x </a:t>
            </a:r>
            <a:r>
              <a:rPr spc="-5" dirty="0"/>
              <a:t>STB </a:t>
            </a:r>
            <a:r>
              <a:rPr dirty="0"/>
              <a:t>– AA</a:t>
            </a:r>
            <a:r>
              <a:rPr spc="-175" dirty="0"/>
              <a:t> </a:t>
            </a:r>
            <a:r>
              <a:rPr lang="it-IT" spc="-175" dirty="0" smtClean="0"/>
              <a:t> </a:t>
            </a:r>
            <a:r>
              <a:rPr spc="-5" dirty="0" smtClean="0"/>
              <a:t>201</a:t>
            </a:r>
            <a:r>
              <a:rPr lang="it-IT" spc="-5" dirty="0" smtClean="0"/>
              <a:t>9</a:t>
            </a:r>
            <a:r>
              <a:rPr spc="-5" dirty="0" smtClean="0"/>
              <a:t>-20</a:t>
            </a:r>
            <a:r>
              <a:rPr lang="it-IT" spc="-5" dirty="0" smtClean="0"/>
              <a:t>20</a:t>
            </a:r>
            <a:endParaRPr spc="-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2457</Words>
  <Application>Microsoft Office PowerPoint</Application>
  <PresentationFormat>Personalizzato</PresentationFormat>
  <Paragraphs>200</Paragraphs>
  <Slides>63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64" baseType="lpstr">
      <vt:lpstr>Office Theme</vt:lpstr>
      <vt:lpstr>Tessuti TEGUMENTALI</vt:lpstr>
      <vt:lpstr>ENDODERMIDE - di origine primaria.</vt:lpstr>
      <vt:lpstr>zona corticale</vt:lpstr>
      <vt:lpstr>Presentazione standard di PowerPoint</vt:lpstr>
      <vt:lpstr>Presentazione standard di PowerPoint</vt:lpstr>
      <vt:lpstr>ENDODERMIDE</vt:lpstr>
      <vt:lpstr>ENDODERMIDE</vt:lpstr>
      <vt:lpstr>Presentazione standard di PowerPoint</vt:lpstr>
      <vt:lpstr>Presentazione standard di PowerPoint</vt:lpstr>
      <vt:lpstr>Presentazione standard di PowerPoint</vt:lpstr>
      <vt:lpstr>ENDODERMIDE</vt:lpstr>
      <vt:lpstr>Presentazione standard di PowerPoint</vt:lpstr>
      <vt:lpstr>Presentazione standard di PowerPoint</vt:lpstr>
      <vt:lpstr>PARÈNCHIMI</vt:lpstr>
      <vt:lpstr>Presentazione standard di PowerPoint</vt:lpstr>
      <vt:lpstr>PARENCHIMA  MIDOLLARE</vt:lpstr>
      <vt:lpstr>Presentazione standard di PowerPoint</vt:lpstr>
      <vt:lpstr>PARENCHIMA  MIDOLLARE</vt:lpstr>
      <vt:lpstr>Presentazione standard di PowerPoint</vt:lpstr>
      <vt:lpstr>Presentazione standard di PowerPoint</vt:lpstr>
      <vt:lpstr>CLORENCHIMI</vt:lpstr>
      <vt:lpstr>Sezione trasversale di una foglia  dorsiventrale</vt:lpstr>
      <vt:lpstr>Presentazione standard di PowerPoint</vt:lpstr>
      <vt:lpstr>Presentazione standard di PowerPoint</vt:lpstr>
      <vt:lpstr>PARENCHIMA DI RISERVA</vt:lpstr>
      <vt:lpstr>PARENCHIMA DI RISERVA</vt:lpstr>
      <vt:lpstr>Presentazione standard di PowerPoint</vt:lpstr>
      <vt:lpstr>Presentazione standard di PowerPoint</vt:lpstr>
      <vt:lpstr>IDRENCHIMI</vt:lpstr>
      <vt:lpstr>Presentazione standard di PowerPoint</vt:lpstr>
      <vt:lpstr>Presentazione standard di PowerPoint</vt:lpstr>
      <vt:lpstr>AERENCHIMI</vt:lpstr>
      <vt:lpstr>AERENCHIMI</vt:lpstr>
      <vt:lpstr>AERENCHIMI</vt:lpstr>
      <vt:lpstr>PARENCHIMA DI TRASFUSIONE Specializzato per trasferimento di soluti a breve distanza.  Esistono delle cellule parenchimatiche molto particolari,  caratterizzate da una parete fortemente invaginata. Sono le  cosiddette “CELLULE di TRASFERIMENTO”, o “transfer  cells”, che presentano (a causa di queste introflessioni) una  notevole superficie della membrana cellulare. La loro  presenza è generalmente correlata all’esistenza di un intenso  flusso di soluti (in entrata e in uscita) con le cellule vicine.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Tessuti MECCANICI o DI SOSTEGNO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COLLENCHIMA</vt:lpstr>
      <vt:lpstr>Presentazione standard di PowerPoint</vt:lpstr>
      <vt:lpstr>Presentazione standard di PowerPoint</vt:lpstr>
      <vt:lpstr>LAMELLARE: gli ispessimenti interessano singole pareti,  in genere quelle tangenziali alla superficie esterna  dell’organo in cui il tessuto si differenzia.</vt:lpstr>
      <vt:lpstr>CIRCOLARE: è il tipo di collenchima più raro; gli  ispessimenti interessano tutte le pareti; spesso con la  maturità dell’organo le cellule moriranno, dopo aver  lignificato la propria parete, diventando di fatto uno  sclerenchima (v. oltre).</vt:lpstr>
      <vt:lpstr>SCLERENCHIMA (dal gr. "skleros": duro, ruvido)</vt:lpstr>
      <vt:lpstr>E' possibile riconoscere due tipi  fondamentali di cellule sclerenchimatiche:</vt:lpstr>
      <vt:lpstr>Sclereidi</vt:lpstr>
      <vt:lpstr>Sclereidi</vt:lpstr>
      <vt:lpstr>SCLEREIDI</vt:lpstr>
      <vt:lpstr>Presentazione standard di PowerPoint</vt:lpstr>
      <vt:lpstr>Fibre xilari</vt:lpstr>
      <vt:lpstr>Fibre xilari</vt:lpstr>
      <vt:lpstr>Fibre extra-xilari</vt:lpstr>
      <vt:lpstr>Fibre extra-xilari</vt:lpstr>
      <vt:lpstr>Fibre extra-xilari</vt:lpstr>
      <vt:lpstr>Fibre extra-xilari</vt:lpstr>
      <vt:lpstr>Presentazione standard di PowerPoint</vt:lpstr>
      <vt:lpstr>Agave sisalana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Tessuti TEGUMENTALI</dc:title>
  <dc:creator>Mauro Tretiach</dc:creator>
  <cp:lastModifiedBy>Lenovo</cp:lastModifiedBy>
  <cp:revision>4</cp:revision>
  <dcterms:created xsi:type="dcterms:W3CDTF">2020-04-21T13:10:34Z</dcterms:created>
  <dcterms:modified xsi:type="dcterms:W3CDTF">2020-04-21T13:45:42Z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2019-05-28T00:00:00Z</vt:filetime>
  </property>
  <property fmtid="{D5CDD505-2E9C-101B-9397-08002B2CF9AE}" pid="3" name="Creator">
    <vt:lpwstr>Nitro Reader 3  (3. 5. 5. 2)</vt:lpwstr>
  </property>
  <property fmtid="{D5CDD505-2E9C-101B-9397-08002B2CF9AE}" pid="4" name="LastSaved">
    <vt:filetime>2020-04-21T00:00:00Z</vt:filetime>
  </property>
</Properties>
</file>