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1428C-8153-3E4D-A46E-06703D44A658}" type="datetimeFigureOut">
              <a:rPr lang="en-IT" smtClean="0"/>
              <a:t>02/03/21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97C02-6A21-6747-852A-61C79F906FB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6309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9C5-C525-C04E-B868-31FDE5D77B18}" type="datetime1">
              <a:rPr lang="it-IT" smtClean="0"/>
              <a:t>02/03/21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9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9939-79F0-1540-B714-15FFE736A2FF}" type="datetime1">
              <a:rPr lang="it-IT" smtClean="0"/>
              <a:t>02/03/21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E3EF-ECBE-804E-84B9-45EA16F8F96F}" type="datetime1">
              <a:rPr lang="it-IT" smtClean="0"/>
              <a:t>02/03/21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3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A8AF-E656-764E-83FD-4BBC1EFCCB0F}" type="datetime1">
              <a:rPr lang="it-IT" smtClean="0"/>
              <a:t>02/03/21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6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C3F6-CBD3-5341-A545-CB5712870ED1}" type="datetime1">
              <a:rPr lang="it-IT" smtClean="0"/>
              <a:t>02/03/21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71BA-91D7-5B4E-8FDA-1C559E4FDAC3}" type="datetime1">
              <a:rPr lang="it-IT" smtClean="0"/>
              <a:t>02/03/21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0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CCB-B224-AA41-BAEC-E8DA94E07FE8}" type="datetime1">
              <a:rPr lang="it-IT" smtClean="0"/>
              <a:t>02/03/21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B62D-ADBC-1F45-97CF-37BF8A38DF32}" type="datetime1">
              <a:rPr lang="it-IT" smtClean="0"/>
              <a:t>02/03/21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7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7622-114D-4B41-9C9E-6BEF82741881}" type="datetime1">
              <a:rPr lang="it-IT" smtClean="0"/>
              <a:t>02/03/21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4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21E5-1F92-7F47-8B88-22219EEC413C}" type="datetime1">
              <a:rPr lang="it-IT" smtClean="0"/>
              <a:t>02/03/21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01DE-5989-A04B-BE84-020F53E3D65C}" type="datetime1">
              <a:rPr lang="it-IT" smtClean="0"/>
              <a:t>02/03/21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9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B78DAACD-8638-CC48-BD51-8211DA7F29AA}" type="datetime1">
              <a:rPr lang="it-IT" smtClean="0"/>
              <a:t>02/03/21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2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9A282-1041-1941-B682-B162853F8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</p:spPr>
        <p:txBody>
          <a:bodyPr anchor="ctr">
            <a:normAutofit/>
          </a:bodyPr>
          <a:lstStyle/>
          <a:p>
            <a:pPr algn="l"/>
            <a:r>
              <a:rPr lang="en-IT" sz="4600"/>
              <a:t>MACROECONOMICS</a:t>
            </a:r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FD57FA8A-6F6A-4738-A4C4-A1CA44170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722FA65-4717-473D-935C-1E9703E21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481A62F-BE87-4513-97B2-027784C6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00486A8-7935-4814-A88E-8AB913569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5DFA27-8F9C-4DAD-841C-EC15FDFDF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D0BA0A-7296-4EF5-8B4C-9644798AB6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F1A67E-7F6A-4D1C-9630-CEA191C72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E1300E6-8909-46D4-80E7-2122D24D3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4C708C-5388-41A0-984B-3698E2B9EB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D7DAE6-94E0-4A1D-92A3-7D751872B7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F513D8C-ECEE-40F4-99D3-6C744A1E9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62B28D0-B4E2-EC4F-B670-56F509C33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3552" y="4079718"/>
            <a:ext cx="3997745" cy="2228758"/>
          </a:xfrm>
        </p:spPr>
        <p:txBody>
          <a:bodyPr anchor="ctr">
            <a:normAutofit/>
          </a:bodyPr>
          <a:lstStyle/>
          <a:p>
            <a:pPr algn="l"/>
            <a:r>
              <a:rPr lang="en-IT" sz="2200" dirty="0"/>
              <a:t>PAOLO ERMANO</a:t>
            </a:r>
          </a:p>
          <a:p>
            <a:pPr algn="l"/>
            <a:r>
              <a:rPr lang="en-GB" sz="2200" b="1" dirty="0"/>
              <a:t>p</a:t>
            </a:r>
            <a:r>
              <a:rPr lang="en-IT" sz="2200" b="1" dirty="0"/>
              <a:t>aolo.ermano@uniud.it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3A079-1130-40B4-9F26-E076810D0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97" r="-2" b="23385"/>
          <a:stretch/>
        </p:blipFill>
        <p:spPr>
          <a:xfrm>
            <a:off x="619841" y="10"/>
            <a:ext cx="11084189" cy="385402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</p:pic>
      <p:grpSp>
        <p:nvGrpSpPr>
          <p:cNvPr id="25" name="Top Left">
            <a:extLst>
              <a:ext uri="{FF2B5EF4-FFF2-40B4-BE49-F238E27FC236}">
                <a16:creationId xmlns:a16="http://schemas.microsoft.com/office/drawing/2014/main" id="{FA83938A-824D-4A58-A16F-424E25498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7029D1-A024-479E-8B61-B6C59454B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D14A3F6-E603-4A77-BE8B-52A8CC119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BABB92-B7C9-439B-A407-C26CAC92F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806CE1-04AF-4087-986A-DBEB7450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3482B9-3ACD-4DBF-BF7A-865B7BBD1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F72E41-C373-4050-A899-B9FDE5113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21439-93BF-4D49-9EB4-9FA798186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Cross">
            <a:extLst>
              <a:ext uri="{FF2B5EF4-FFF2-40B4-BE49-F238E27FC236}">
                <a16:creationId xmlns:a16="http://schemas.microsoft.com/office/drawing/2014/main" id="{8593C7C3-23A8-4377-B2A6-0AA4120C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" y="553414"/>
            <a:ext cx="118872" cy="118872"/>
            <a:chOff x="1175347" y="3733800"/>
            <a:chExt cx="118872" cy="1188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09466-D21B-48B6-B71E-2E3DC7068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E19A168-D974-4872-8F82-BDB7121D1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Cross">
            <a:extLst>
              <a:ext uri="{FF2B5EF4-FFF2-40B4-BE49-F238E27FC236}">
                <a16:creationId xmlns:a16="http://schemas.microsoft.com/office/drawing/2014/main" id="{B531CCBB-545A-412B-89AF-AEB3068A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400" y="705814"/>
            <a:ext cx="118872" cy="118872"/>
            <a:chOff x="1175347" y="3733800"/>
            <a:chExt cx="118872" cy="11887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8FD4C8-4A36-4CB1-9391-65AA566FF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FC3684-0929-46EE-A97F-3BEE86C8F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031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E7C4-8D7B-3441-95F3-7E5EAD28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D58FF-5F85-3747-A082-8DCBF27BD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7745"/>
            <a:ext cx="10515600" cy="2772455"/>
          </a:xfrm>
        </p:spPr>
        <p:txBody>
          <a:bodyPr>
            <a:normAutofit/>
          </a:bodyPr>
          <a:lstStyle/>
          <a:p>
            <a:r>
              <a:rPr lang="en-IT" sz="4800" dirty="0"/>
              <a:t>TUESDAY, 15.00-18.00</a:t>
            </a:r>
          </a:p>
          <a:p>
            <a:r>
              <a:rPr lang="en-IT" sz="4800" dirty="0"/>
              <a:t>FRIDAY, 9.00-12.00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2558E-670D-A444-83A3-3DC3C070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4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E7C4-8D7B-3441-95F3-7E5EAD28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RICEVIMENTO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D58FF-5F85-3747-A082-8DCBF27BD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7745"/>
            <a:ext cx="10515600" cy="2772455"/>
          </a:xfrm>
        </p:spPr>
        <p:txBody>
          <a:bodyPr>
            <a:normAutofit/>
          </a:bodyPr>
          <a:lstStyle/>
          <a:p>
            <a:r>
              <a:rPr lang="en-GB" sz="4000" dirty="0"/>
              <a:t>Just send me a message to set a meeting.</a:t>
            </a:r>
            <a:endParaRPr lang="en-IT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D9AC7-2E07-2748-9ADB-87CB2C4B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30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31" name="Freeform: Shape 75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32" name="Freeform: Shape 76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3" name="Freeform: Shape 77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4" name="Freeform: Shape 78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5" name="Freeform: Shape 79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reeform: Shape 80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Freeform: Shape 81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: Shape 82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A4A27427-24FB-8B42-91E4-B85BA7D02F05}"/>
              </a:ext>
            </a:extLst>
          </p:cNvPr>
          <p:cNvSpPr txBox="1">
            <a:spLocks/>
          </p:cNvSpPr>
          <p:nvPr/>
        </p:nvSpPr>
        <p:spPr>
          <a:xfrm>
            <a:off x="1090119" y="1816382"/>
            <a:ext cx="3988112" cy="315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IT"/>
            </a:defPPr>
            <a:lvl1pPr marL="0" algn="l" defTabSz="914400" rtl="0" eaLnBrk="1" latinLnBrk="0" hangingPunct="1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2800" dirty="0">
                <a:solidFill>
                  <a:schemeClr val="tx2"/>
                </a:solidFill>
                <a:cs typeface="+mn-cs"/>
              </a:rPr>
              <a:t>Macroeconomics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Tenth edition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endParaRPr lang="en-US" sz="2400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1800" i="1" dirty="0">
                <a:solidFill>
                  <a:schemeClr val="tx2"/>
                </a:solidFill>
                <a:cs typeface="+mn-cs"/>
              </a:rPr>
              <a:t>N. Gregory Mankiw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1800" i="1" dirty="0">
                <a:solidFill>
                  <a:schemeClr val="tx2"/>
                </a:solidFill>
                <a:cs typeface="+mn-cs"/>
              </a:rPr>
              <a:t>Macmillan Education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endParaRPr lang="en-US" sz="1800" i="1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1800" i="1" dirty="0">
                <a:solidFill>
                  <a:schemeClr val="tx2"/>
                </a:solidFill>
                <a:cs typeface="+mn-cs"/>
              </a:rPr>
              <a:t>Cap. 1-14 + 18-19</a:t>
            </a:r>
          </a:p>
        </p:txBody>
      </p:sp>
      <p:grpSp>
        <p:nvGrpSpPr>
          <p:cNvPr id="1039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040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41" name="Freeform: Shape 88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2" name="Freeform: Shape 89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3" name="Freeform: Shape 90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4" name="Freeform: Shape 91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5" name="Freeform: Shape 92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6" name="Freeform: Shape 93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47" name="Freeform: Shape 87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Picture 4" descr="Macroeconomics: Amazon.it: Mankiw, N. Gregory: Libri in altre lingue">
            <a:extLst>
              <a:ext uri="{FF2B5EF4-FFF2-40B4-BE49-F238E27FC236}">
                <a16:creationId xmlns:a16="http://schemas.microsoft.com/office/drawing/2014/main" id="{3FF127B6-45C1-7740-AB21-25AE64226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37" y="480026"/>
            <a:ext cx="4496943" cy="572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E0F75-B462-3340-8B9D-5DCD7107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E7C4-8D7B-3441-95F3-7E5EAD28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D58FF-5F85-3747-A082-8DCBF27BD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373"/>
            <a:ext cx="10515600" cy="3418114"/>
          </a:xfrm>
        </p:spPr>
        <p:txBody>
          <a:bodyPr>
            <a:normAutofit/>
          </a:bodyPr>
          <a:lstStyle/>
          <a:p>
            <a:r>
              <a:rPr lang="en-GB" sz="3600" dirty="0"/>
              <a:t>If it’s possible, it will be a written:</a:t>
            </a:r>
          </a:p>
          <a:p>
            <a:pPr lvl="1"/>
            <a:r>
              <a:rPr lang="en-GB" sz="3200" dirty="0"/>
              <a:t>4 questions on the program + 1 optional question </a:t>
            </a:r>
          </a:p>
          <a:p>
            <a:pPr lvl="1"/>
            <a:r>
              <a:rPr lang="en-GB" sz="3200" dirty="0"/>
              <a:t>1h-30min</a:t>
            </a:r>
          </a:p>
          <a:p>
            <a:r>
              <a:rPr lang="en-GB" sz="3600" dirty="0"/>
              <a:t>If it’s on-line, it will be oral.</a:t>
            </a:r>
          </a:p>
          <a:p>
            <a:pPr lvl="1"/>
            <a:r>
              <a:rPr lang="en-GB" sz="3200" dirty="0"/>
              <a:t>20/30 min. each + optional question.</a:t>
            </a:r>
          </a:p>
          <a:p>
            <a:pPr marL="457200" lvl="1" indent="0">
              <a:buNone/>
            </a:pPr>
            <a:endParaRPr lang="en-GB" sz="3200" dirty="0"/>
          </a:p>
          <a:p>
            <a:pPr marL="457200" lvl="1" indent="0">
              <a:buNone/>
            </a:pPr>
            <a:endParaRPr lang="en-IT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3590B-259B-8544-8D87-CAF356A1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2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E7C4-8D7B-3441-95F3-7E5EAD28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Optional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3590B-259B-8544-8D87-CAF356A1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333AC0-480A-1946-8309-A78968769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173" y="2085175"/>
            <a:ext cx="2197656" cy="3314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D2DF9F-4E49-564F-9660-F3AB71EF4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976" y="2085175"/>
            <a:ext cx="2175140" cy="3314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94729F-8A77-C743-AEA3-BF9F67C9E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886" y="2085175"/>
            <a:ext cx="2154423" cy="33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1985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RightStep">
      <a:dk1>
        <a:srgbClr val="000000"/>
      </a:dk1>
      <a:lt1>
        <a:srgbClr val="FFFFFF"/>
      </a:lt1>
      <a:dk2>
        <a:srgbClr val="413124"/>
      </a:dk2>
      <a:lt2>
        <a:srgbClr val="E2E5E8"/>
      </a:lt2>
      <a:accent1>
        <a:srgbClr val="C99971"/>
      </a:accent1>
      <a:accent2>
        <a:srgbClr val="ADA361"/>
      </a:accent2>
      <a:accent3>
        <a:srgbClr val="97A86E"/>
      </a:accent3>
      <a:accent4>
        <a:srgbClr val="79AF62"/>
      </a:accent4>
      <a:accent5>
        <a:srgbClr val="6CB074"/>
      </a:accent5>
      <a:accent6>
        <a:srgbClr val="63B18C"/>
      </a:accent6>
      <a:hlink>
        <a:srgbClr val="5C85A7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90</Words>
  <Application>Microsoft Macintosh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Avenir Next LT Pro</vt:lpstr>
      <vt:lpstr>AvenirNext LT Pro Medium</vt:lpstr>
      <vt:lpstr>Calibri</vt:lpstr>
      <vt:lpstr>Rockwell</vt:lpstr>
      <vt:lpstr>Segoe UI</vt:lpstr>
      <vt:lpstr>ExploreVTI</vt:lpstr>
      <vt:lpstr>MACROECONOMICS</vt:lpstr>
      <vt:lpstr>THE SCHEDULE</vt:lpstr>
      <vt:lpstr>RICEVIMENTO</vt:lpstr>
      <vt:lpstr>PowerPoint Presentation</vt:lpstr>
      <vt:lpstr>THE EXAM</vt:lpstr>
      <vt:lpstr>Optional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MACROECONOMICS</dc:title>
  <dc:creator>Paolo Ermano</dc:creator>
  <cp:lastModifiedBy>Paolo Ermano</cp:lastModifiedBy>
  <cp:revision>9</cp:revision>
  <dcterms:created xsi:type="dcterms:W3CDTF">2021-03-01T15:30:51Z</dcterms:created>
  <dcterms:modified xsi:type="dcterms:W3CDTF">2021-03-02T15:05:03Z</dcterms:modified>
</cp:coreProperties>
</file>