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12"/>
  </p:notesMasterIdLst>
  <p:handoutMasterIdLst>
    <p:handoutMasterId r:id="rId13"/>
  </p:handoutMasterIdLst>
  <p:sldIdLst>
    <p:sldId id="345" r:id="rId2"/>
    <p:sldId id="333" r:id="rId3"/>
    <p:sldId id="344" r:id="rId4"/>
    <p:sldId id="321" r:id="rId5"/>
    <p:sldId id="315" r:id="rId6"/>
    <p:sldId id="320" r:id="rId7"/>
    <p:sldId id="323" r:id="rId8"/>
    <p:sldId id="326" r:id="rId9"/>
    <p:sldId id="310" r:id="rId10"/>
    <p:sldId id="346" r:id="rId11"/>
  </p:sldIdLst>
  <p:sldSz cx="9144000" cy="6858000" type="screen4x3"/>
  <p:notesSz cx="6797675" cy="9926638"/>
  <p:defaultTextStyle>
    <a:defPPr>
      <a:defRPr lang="it-IT"/>
    </a:defPPr>
    <a:lvl1pPr algn="l" rtl="0" eaLnBrk="0" fontAlgn="base" hangingPunct="0">
      <a:spcBef>
        <a:spcPct val="0"/>
      </a:spcBef>
      <a:spcAft>
        <a:spcPct val="0"/>
      </a:spcAft>
      <a:defRPr sz="2400" kern="1200">
        <a:solidFill>
          <a:schemeClr val="tx1"/>
        </a:solidFill>
        <a:latin typeface="Arial" charset="0"/>
        <a:ea typeface="+mn-ea"/>
        <a:cs typeface="+mn-cs"/>
      </a:defRPr>
    </a:lvl1pPr>
    <a:lvl2pPr marL="457200" algn="l" rtl="0" eaLnBrk="0" fontAlgn="base" hangingPunct="0">
      <a:spcBef>
        <a:spcPct val="0"/>
      </a:spcBef>
      <a:spcAft>
        <a:spcPct val="0"/>
      </a:spcAft>
      <a:defRPr sz="2400" kern="1200">
        <a:solidFill>
          <a:schemeClr val="tx1"/>
        </a:solidFill>
        <a:latin typeface="Arial" charset="0"/>
        <a:ea typeface="+mn-ea"/>
        <a:cs typeface="+mn-cs"/>
      </a:defRPr>
    </a:lvl2pPr>
    <a:lvl3pPr marL="914400" algn="l" rtl="0" eaLnBrk="0" fontAlgn="base" hangingPunct="0">
      <a:spcBef>
        <a:spcPct val="0"/>
      </a:spcBef>
      <a:spcAft>
        <a:spcPct val="0"/>
      </a:spcAft>
      <a:defRPr sz="2400" kern="1200">
        <a:solidFill>
          <a:schemeClr val="tx1"/>
        </a:solidFill>
        <a:latin typeface="Arial" charset="0"/>
        <a:ea typeface="+mn-ea"/>
        <a:cs typeface="+mn-cs"/>
      </a:defRPr>
    </a:lvl3pPr>
    <a:lvl4pPr marL="1371600" algn="l" rtl="0" eaLnBrk="0" fontAlgn="base" hangingPunct="0">
      <a:spcBef>
        <a:spcPct val="0"/>
      </a:spcBef>
      <a:spcAft>
        <a:spcPct val="0"/>
      </a:spcAft>
      <a:defRPr sz="2400" kern="1200">
        <a:solidFill>
          <a:schemeClr val="tx1"/>
        </a:solidFill>
        <a:latin typeface="Arial" charset="0"/>
        <a:ea typeface="+mn-ea"/>
        <a:cs typeface="+mn-cs"/>
      </a:defRPr>
    </a:lvl4pPr>
    <a:lvl5pPr marL="1828800" algn="l" rtl="0" eaLnBrk="0" fontAlgn="base" hangingPunct="0">
      <a:spcBef>
        <a:spcPct val="0"/>
      </a:spcBef>
      <a:spcAft>
        <a:spcPct val="0"/>
      </a:spcAft>
      <a:defRPr sz="2400" kern="1200">
        <a:solidFill>
          <a:schemeClr val="tx1"/>
        </a:solidFill>
        <a:latin typeface="Arial" charset="0"/>
        <a:ea typeface="+mn-ea"/>
        <a:cs typeface="+mn-cs"/>
      </a:defRPr>
    </a:lvl5pPr>
    <a:lvl6pPr marL="2286000" algn="l" defTabSz="914400" rtl="0" eaLnBrk="1" latinLnBrk="0" hangingPunct="1">
      <a:defRPr sz="2400" kern="1200">
        <a:solidFill>
          <a:schemeClr val="tx1"/>
        </a:solidFill>
        <a:latin typeface="Arial" charset="0"/>
        <a:ea typeface="+mn-ea"/>
        <a:cs typeface="+mn-cs"/>
      </a:defRPr>
    </a:lvl6pPr>
    <a:lvl7pPr marL="2743200" algn="l" defTabSz="914400" rtl="0" eaLnBrk="1" latinLnBrk="0" hangingPunct="1">
      <a:defRPr sz="2400" kern="1200">
        <a:solidFill>
          <a:schemeClr val="tx1"/>
        </a:solidFill>
        <a:latin typeface="Arial" charset="0"/>
        <a:ea typeface="+mn-ea"/>
        <a:cs typeface="+mn-cs"/>
      </a:defRPr>
    </a:lvl7pPr>
    <a:lvl8pPr marL="3200400" algn="l" defTabSz="914400" rtl="0" eaLnBrk="1" latinLnBrk="0" hangingPunct="1">
      <a:defRPr sz="2400" kern="1200">
        <a:solidFill>
          <a:schemeClr val="tx1"/>
        </a:solidFill>
        <a:latin typeface="Arial" charset="0"/>
        <a:ea typeface="+mn-ea"/>
        <a:cs typeface="+mn-cs"/>
      </a:defRPr>
    </a:lvl8pPr>
    <a:lvl9pPr marL="3657600" algn="l" defTabSz="914400" rtl="0" eaLnBrk="1" latinLnBrk="0" hangingPunct="1">
      <a:defRPr sz="24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EBF0FF"/>
    <a:srgbClr val="E5F2FF"/>
    <a:srgbClr val="FFFFFF"/>
    <a:srgbClr val="F3F4FF"/>
    <a:srgbClr val="8DB3FF"/>
    <a:srgbClr val="7690FE"/>
    <a:srgbClr val="6699FF"/>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aximized" horzBarState="maximized">
    <p:restoredLeft sz="19476" autoAdjust="0"/>
    <p:restoredTop sz="92699" autoAdjust="0"/>
  </p:normalViewPr>
  <p:slideViewPr>
    <p:cSldViewPr>
      <p:cViewPr varScale="1">
        <p:scale>
          <a:sx n="108" d="100"/>
          <a:sy n="108" d="100"/>
        </p:scale>
        <p:origin x="1248"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200" d="100"/>
        <a:sy n="2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7826" name="Rectangle 2"/>
          <p:cNvSpPr>
            <a:spLocks noGrp="1" noChangeArrowheads="1"/>
          </p:cNvSpPr>
          <p:nvPr>
            <p:ph type="hdr" sz="quarter"/>
          </p:nvPr>
        </p:nvSpPr>
        <p:spPr bwMode="auto">
          <a:xfrm>
            <a:off x="0" y="0"/>
            <a:ext cx="2971800" cy="533400"/>
          </a:xfrm>
          <a:prstGeom prst="rect">
            <a:avLst/>
          </a:prstGeom>
          <a:noFill/>
          <a:ln w="9525">
            <a:noFill/>
            <a:miter lim="800000"/>
            <a:headEnd/>
            <a:tailEnd/>
          </a:ln>
          <a:effectLst/>
        </p:spPr>
        <p:txBody>
          <a:bodyPr vert="horz" wrap="square" lIns="91428" tIns="45714" rIns="91428" bIns="45714" numCol="1" anchor="t" anchorCtr="0" compatLnSpc="1">
            <a:prstTxWarp prst="textNoShape">
              <a:avLst/>
            </a:prstTxWarp>
          </a:bodyPr>
          <a:lstStyle>
            <a:lvl1pPr>
              <a:defRPr sz="1200" smtClean="0">
                <a:effectLst>
                  <a:outerShdw blurRad="38100" dist="38100" dir="2700000" algn="tl">
                    <a:srgbClr val="C0C0C0"/>
                  </a:outerShdw>
                </a:effectLst>
                <a:latin typeface="Comic Sans MS" pitchFamily="66" charset="0"/>
              </a:defRPr>
            </a:lvl1pPr>
          </a:lstStyle>
          <a:p>
            <a:pPr>
              <a:defRPr/>
            </a:pPr>
            <a:endParaRPr lang="it-IT"/>
          </a:p>
        </p:txBody>
      </p:sp>
      <p:sp>
        <p:nvSpPr>
          <p:cNvPr id="77827" name="Rectangle 3"/>
          <p:cNvSpPr>
            <a:spLocks noGrp="1" noChangeArrowheads="1"/>
          </p:cNvSpPr>
          <p:nvPr>
            <p:ph type="dt" sz="quarter" idx="1"/>
          </p:nvPr>
        </p:nvSpPr>
        <p:spPr bwMode="auto">
          <a:xfrm>
            <a:off x="3886200" y="0"/>
            <a:ext cx="2895600" cy="533400"/>
          </a:xfrm>
          <a:prstGeom prst="rect">
            <a:avLst/>
          </a:prstGeom>
          <a:noFill/>
          <a:ln w="9525">
            <a:noFill/>
            <a:miter lim="800000"/>
            <a:headEnd/>
            <a:tailEnd/>
          </a:ln>
          <a:effectLst/>
        </p:spPr>
        <p:txBody>
          <a:bodyPr vert="horz" wrap="square" lIns="91428" tIns="45714" rIns="91428" bIns="45714" numCol="1" anchor="t" anchorCtr="0" compatLnSpc="1">
            <a:prstTxWarp prst="textNoShape">
              <a:avLst/>
            </a:prstTxWarp>
          </a:bodyPr>
          <a:lstStyle>
            <a:lvl1pPr algn="r">
              <a:defRPr sz="1200" smtClean="0">
                <a:effectLst>
                  <a:outerShdw blurRad="38100" dist="38100" dir="2700000" algn="tl">
                    <a:srgbClr val="C0C0C0"/>
                  </a:outerShdw>
                </a:effectLst>
                <a:latin typeface="Comic Sans MS" pitchFamily="66" charset="0"/>
              </a:defRPr>
            </a:lvl1pPr>
          </a:lstStyle>
          <a:p>
            <a:pPr>
              <a:defRPr/>
            </a:pPr>
            <a:endParaRPr lang="it-IT"/>
          </a:p>
        </p:txBody>
      </p:sp>
      <p:sp>
        <p:nvSpPr>
          <p:cNvPr id="77828" name="Rectangle 4"/>
          <p:cNvSpPr>
            <a:spLocks noGrp="1" noChangeArrowheads="1"/>
          </p:cNvSpPr>
          <p:nvPr>
            <p:ph type="ftr" sz="quarter" idx="2"/>
          </p:nvPr>
        </p:nvSpPr>
        <p:spPr bwMode="auto">
          <a:xfrm>
            <a:off x="0" y="9448800"/>
            <a:ext cx="2971800" cy="457200"/>
          </a:xfrm>
          <a:prstGeom prst="rect">
            <a:avLst/>
          </a:prstGeom>
          <a:noFill/>
          <a:ln w="9525">
            <a:noFill/>
            <a:miter lim="800000"/>
            <a:headEnd/>
            <a:tailEnd/>
          </a:ln>
          <a:effectLst/>
        </p:spPr>
        <p:txBody>
          <a:bodyPr vert="horz" wrap="square" lIns="91428" tIns="45714" rIns="91428" bIns="45714" numCol="1" anchor="b" anchorCtr="0" compatLnSpc="1">
            <a:prstTxWarp prst="textNoShape">
              <a:avLst/>
            </a:prstTxWarp>
          </a:bodyPr>
          <a:lstStyle>
            <a:lvl1pPr>
              <a:defRPr sz="1200" smtClean="0">
                <a:effectLst>
                  <a:outerShdw blurRad="38100" dist="38100" dir="2700000" algn="tl">
                    <a:srgbClr val="C0C0C0"/>
                  </a:outerShdw>
                </a:effectLst>
                <a:latin typeface="Comic Sans MS" pitchFamily="66" charset="0"/>
              </a:defRPr>
            </a:lvl1pPr>
          </a:lstStyle>
          <a:p>
            <a:pPr>
              <a:defRPr/>
            </a:pPr>
            <a:endParaRPr lang="it-IT"/>
          </a:p>
        </p:txBody>
      </p:sp>
      <p:sp>
        <p:nvSpPr>
          <p:cNvPr id="77829" name="Rectangle 5"/>
          <p:cNvSpPr>
            <a:spLocks noGrp="1" noChangeArrowheads="1"/>
          </p:cNvSpPr>
          <p:nvPr>
            <p:ph type="sldNum" sz="quarter" idx="3"/>
          </p:nvPr>
        </p:nvSpPr>
        <p:spPr bwMode="auto">
          <a:xfrm>
            <a:off x="3886200" y="9448800"/>
            <a:ext cx="2895600" cy="457200"/>
          </a:xfrm>
          <a:prstGeom prst="rect">
            <a:avLst/>
          </a:prstGeom>
          <a:noFill/>
          <a:ln w="9525">
            <a:noFill/>
            <a:miter lim="800000"/>
            <a:headEnd/>
            <a:tailEnd/>
          </a:ln>
          <a:effectLst/>
        </p:spPr>
        <p:txBody>
          <a:bodyPr vert="horz" wrap="square" lIns="91428" tIns="45714" rIns="91428" bIns="45714" numCol="1" anchor="b" anchorCtr="0" compatLnSpc="1">
            <a:prstTxWarp prst="textNoShape">
              <a:avLst/>
            </a:prstTxWarp>
          </a:bodyPr>
          <a:lstStyle>
            <a:lvl1pPr algn="r">
              <a:defRPr sz="1200" smtClean="0">
                <a:effectLst>
                  <a:outerShdw blurRad="38100" dist="38100" dir="2700000" algn="tl">
                    <a:srgbClr val="C0C0C0"/>
                  </a:outerShdw>
                </a:effectLst>
                <a:latin typeface="Comic Sans MS" pitchFamily="66" charset="0"/>
              </a:defRPr>
            </a:lvl1pPr>
          </a:lstStyle>
          <a:p>
            <a:pPr>
              <a:defRPr/>
            </a:pPr>
            <a:fld id="{7726F9D0-89EB-48BE-A155-EDF72D95D6DB}" type="slidenum">
              <a:rPr lang="it-IT"/>
              <a:pPr>
                <a:defRPr/>
              </a:pPr>
              <a:t>‹N›</a:t>
            </a:fld>
            <a:endParaRPr lang="it-IT"/>
          </a:p>
        </p:txBody>
      </p:sp>
    </p:spTree>
    <p:extLst>
      <p:ext uri="{BB962C8B-B14F-4D97-AF65-F5344CB8AC3E}">
        <p14:creationId xmlns:p14="http://schemas.microsoft.com/office/powerpoint/2010/main" val="71838589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9698" name="Rectangle 2"/>
          <p:cNvSpPr>
            <a:spLocks noGrp="1" noChangeArrowheads="1"/>
          </p:cNvSpPr>
          <p:nvPr>
            <p:ph type="hdr" sz="quarter"/>
          </p:nvPr>
        </p:nvSpPr>
        <p:spPr bwMode="auto">
          <a:xfrm>
            <a:off x="0" y="0"/>
            <a:ext cx="2946400" cy="496888"/>
          </a:xfrm>
          <a:prstGeom prst="rect">
            <a:avLst/>
          </a:prstGeom>
          <a:noFill/>
          <a:ln w="9525">
            <a:noFill/>
            <a:miter lim="800000"/>
            <a:headEnd/>
            <a:tailEnd/>
          </a:ln>
          <a:effectLst/>
        </p:spPr>
        <p:txBody>
          <a:bodyPr vert="horz" wrap="square" lIns="91428" tIns="45714" rIns="91428" bIns="45714" numCol="1" anchor="t" anchorCtr="0" compatLnSpc="1">
            <a:prstTxWarp prst="textNoShape">
              <a:avLst/>
            </a:prstTxWarp>
          </a:bodyPr>
          <a:lstStyle>
            <a:lvl1pPr>
              <a:defRPr sz="1200" smtClean="0">
                <a:latin typeface="Comic Sans MS" pitchFamily="66" charset="0"/>
              </a:defRPr>
            </a:lvl1pPr>
          </a:lstStyle>
          <a:p>
            <a:pPr>
              <a:defRPr/>
            </a:pPr>
            <a:endParaRPr lang="it-IT"/>
          </a:p>
        </p:txBody>
      </p:sp>
      <p:sp>
        <p:nvSpPr>
          <p:cNvPr id="29699" name="Rectangle 3"/>
          <p:cNvSpPr>
            <a:spLocks noGrp="1" noChangeArrowheads="1"/>
          </p:cNvSpPr>
          <p:nvPr>
            <p:ph type="dt" idx="1"/>
          </p:nvPr>
        </p:nvSpPr>
        <p:spPr bwMode="auto">
          <a:xfrm>
            <a:off x="3851275" y="0"/>
            <a:ext cx="2946400" cy="496888"/>
          </a:xfrm>
          <a:prstGeom prst="rect">
            <a:avLst/>
          </a:prstGeom>
          <a:noFill/>
          <a:ln w="9525">
            <a:noFill/>
            <a:miter lim="800000"/>
            <a:headEnd/>
            <a:tailEnd/>
          </a:ln>
          <a:effectLst/>
        </p:spPr>
        <p:txBody>
          <a:bodyPr vert="horz" wrap="square" lIns="91428" tIns="45714" rIns="91428" bIns="45714" numCol="1" anchor="t" anchorCtr="0" compatLnSpc="1">
            <a:prstTxWarp prst="textNoShape">
              <a:avLst/>
            </a:prstTxWarp>
          </a:bodyPr>
          <a:lstStyle>
            <a:lvl1pPr algn="r">
              <a:defRPr sz="1200" smtClean="0">
                <a:latin typeface="Comic Sans MS" pitchFamily="66" charset="0"/>
              </a:defRPr>
            </a:lvl1pPr>
          </a:lstStyle>
          <a:p>
            <a:pPr>
              <a:defRPr/>
            </a:pPr>
            <a:endParaRPr lang="it-IT"/>
          </a:p>
        </p:txBody>
      </p:sp>
      <p:sp>
        <p:nvSpPr>
          <p:cNvPr id="31748" name="Rectangle 4"/>
          <p:cNvSpPr>
            <a:spLocks noGrp="1" noRot="1" noChangeAspect="1" noChangeArrowheads="1" noTextEdit="1"/>
          </p:cNvSpPr>
          <p:nvPr>
            <p:ph type="sldImg" idx="2"/>
          </p:nvPr>
        </p:nvSpPr>
        <p:spPr bwMode="auto">
          <a:xfrm>
            <a:off x="917575" y="744538"/>
            <a:ext cx="4964113" cy="3722687"/>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9701" name="Rectangle 5"/>
          <p:cNvSpPr>
            <a:spLocks noGrp="1" noChangeArrowheads="1"/>
          </p:cNvSpPr>
          <p:nvPr>
            <p:ph type="body" sz="quarter" idx="3"/>
          </p:nvPr>
        </p:nvSpPr>
        <p:spPr bwMode="auto">
          <a:xfrm>
            <a:off x="906463" y="4714875"/>
            <a:ext cx="4984750" cy="4467225"/>
          </a:xfrm>
          <a:prstGeom prst="rect">
            <a:avLst/>
          </a:prstGeom>
          <a:noFill/>
          <a:ln w="9525">
            <a:noFill/>
            <a:miter lim="800000"/>
            <a:headEnd/>
            <a:tailEnd/>
          </a:ln>
          <a:effectLst/>
        </p:spPr>
        <p:txBody>
          <a:bodyPr vert="horz" wrap="square" lIns="91428" tIns="45714" rIns="91428" bIns="45714" numCol="1" anchor="t" anchorCtr="0" compatLnSpc="1">
            <a:prstTxWarp prst="textNoShape">
              <a:avLst/>
            </a:prstTxWarp>
          </a:bodyPr>
          <a:lstStyle/>
          <a:p>
            <a:pPr lvl="0"/>
            <a:r>
              <a:rPr lang="it-IT" noProof="0" smtClean="0"/>
              <a:t>Fare clic per modificare gli stili del testo dello schema</a:t>
            </a:r>
          </a:p>
          <a:p>
            <a:pPr lvl="1"/>
            <a:r>
              <a:rPr lang="it-IT" noProof="0" smtClean="0"/>
              <a:t>Secondo livello</a:t>
            </a:r>
          </a:p>
          <a:p>
            <a:pPr lvl="2"/>
            <a:r>
              <a:rPr lang="it-IT" noProof="0" smtClean="0"/>
              <a:t>Terzo livello</a:t>
            </a:r>
          </a:p>
          <a:p>
            <a:pPr lvl="3"/>
            <a:r>
              <a:rPr lang="it-IT" noProof="0" smtClean="0"/>
              <a:t>Quarto livello</a:t>
            </a:r>
          </a:p>
          <a:p>
            <a:pPr lvl="4"/>
            <a:r>
              <a:rPr lang="it-IT" noProof="0" smtClean="0"/>
              <a:t>Quinto livello</a:t>
            </a:r>
          </a:p>
        </p:txBody>
      </p:sp>
      <p:sp>
        <p:nvSpPr>
          <p:cNvPr id="29702" name="Rectangle 6"/>
          <p:cNvSpPr>
            <a:spLocks noGrp="1" noChangeArrowheads="1"/>
          </p:cNvSpPr>
          <p:nvPr>
            <p:ph type="ftr" sz="quarter" idx="4"/>
          </p:nvPr>
        </p:nvSpPr>
        <p:spPr bwMode="auto">
          <a:xfrm>
            <a:off x="0" y="9429750"/>
            <a:ext cx="2946400" cy="496888"/>
          </a:xfrm>
          <a:prstGeom prst="rect">
            <a:avLst/>
          </a:prstGeom>
          <a:noFill/>
          <a:ln w="9525">
            <a:noFill/>
            <a:miter lim="800000"/>
            <a:headEnd/>
            <a:tailEnd/>
          </a:ln>
          <a:effectLst/>
        </p:spPr>
        <p:txBody>
          <a:bodyPr vert="horz" wrap="square" lIns="91428" tIns="45714" rIns="91428" bIns="45714" numCol="1" anchor="b" anchorCtr="0" compatLnSpc="1">
            <a:prstTxWarp prst="textNoShape">
              <a:avLst/>
            </a:prstTxWarp>
          </a:bodyPr>
          <a:lstStyle>
            <a:lvl1pPr>
              <a:defRPr sz="1200" smtClean="0">
                <a:latin typeface="Comic Sans MS" pitchFamily="66" charset="0"/>
              </a:defRPr>
            </a:lvl1pPr>
          </a:lstStyle>
          <a:p>
            <a:pPr>
              <a:defRPr/>
            </a:pPr>
            <a:endParaRPr lang="it-IT"/>
          </a:p>
        </p:txBody>
      </p:sp>
      <p:sp>
        <p:nvSpPr>
          <p:cNvPr id="29703" name="Rectangle 7"/>
          <p:cNvSpPr>
            <a:spLocks noGrp="1" noChangeArrowheads="1"/>
          </p:cNvSpPr>
          <p:nvPr>
            <p:ph type="sldNum" sz="quarter" idx="5"/>
          </p:nvPr>
        </p:nvSpPr>
        <p:spPr bwMode="auto">
          <a:xfrm>
            <a:off x="3851275" y="9429750"/>
            <a:ext cx="2946400" cy="496888"/>
          </a:xfrm>
          <a:prstGeom prst="rect">
            <a:avLst/>
          </a:prstGeom>
          <a:noFill/>
          <a:ln w="9525">
            <a:noFill/>
            <a:miter lim="800000"/>
            <a:headEnd/>
            <a:tailEnd/>
          </a:ln>
          <a:effectLst/>
        </p:spPr>
        <p:txBody>
          <a:bodyPr vert="horz" wrap="square" lIns="91428" tIns="45714" rIns="91428" bIns="45714" numCol="1" anchor="b" anchorCtr="0" compatLnSpc="1">
            <a:prstTxWarp prst="textNoShape">
              <a:avLst/>
            </a:prstTxWarp>
          </a:bodyPr>
          <a:lstStyle>
            <a:lvl1pPr algn="r">
              <a:defRPr sz="1200" smtClean="0">
                <a:latin typeface="Comic Sans MS" pitchFamily="66" charset="0"/>
              </a:defRPr>
            </a:lvl1pPr>
          </a:lstStyle>
          <a:p>
            <a:pPr>
              <a:defRPr/>
            </a:pPr>
            <a:fld id="{47B15CED-E732-4DAE-B6D9-77313112D151}" type="slidenum">
              <a:rPr lang="it-IT"/>
              <a:pPr>
                <a:defRPr/>
              </a:pPr>
              <a:t>‹N›</a:t>
            </a:fld>
            <a:endParaRPr lang="it-IT"/>
          </a:p>
        </p:txBody>
      </p:sp>
    </p:spTree>
    <p:extLst>
      <p:ext uri="{BB962C8B-B14F-4D97-AF65-F5344CB8AC3E}">
        <p14:creationId xmlns:p14="http://schemas.microsoft.com/office/powerpoint/2010/main" val="330542719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Comic Sans MS" pitchFamily="66" charset="0"/>
        <a:ea typeface="+mn-ea"/>
        <a:cs typeface="+mn-cs"/>
      </a:defRPr>
    </a:lvl1pPr>
    <a:lvl2pPr marL="457200" algn="l" rtl="0" eaLnBrk="0" fontAlgn="base" hangingPunct="0">
      <a:spcBef>
        <a:spcPct val="30000"/>
      </a:spcBef>
      <a:spcAft>
        <a:spcPct val="0"/>
      </a:spcAft>
      <a:defRPr sz="1200" kern="1200">
        <a:solidFill>
          <a:schemeClr val="tx1"/>
        </a:solidFill>
        <a:latin typeface="Comic Sans MS" pitchFamily="66" charset="0"/>
        <a:ea typeface="+mn-ea"/>
        <a:cs typeface="+mn-cs"/>
      </a:defRPr>
    </a:lvl2pPr>
    <a:lvl3pPr marL="914400" algn="l" rtl="0" eaLnBrk="0" fontAlgn="base" hangingPunct="0">
      <a:spcBef>
        <a:spcPct val="30000"/>
      </a:spcBef>
      <a:spcAft>
        <a:spcPct val="0"/>
      </a:spcAft>
      <a:defRPr sz="1200" kern="1200">
        <a:solidFill>
          <a:schemeClr val="tx1"/>
        </a:solidFill>
        <a:latin typeface="Comic Sans MS" pitchFamily="66" charset="0"/>
        <a:ea typeface="+mn-ea"/>
        <a:cs typeface="+mn-cs"/>
      </a:defRPr>
    </a:lvl3pPr>
    <a:lvl4pPr marL="1371600" algn="l" rtl="0" eaLnBrk="0" fontAlgn="base" hangingPunct="0">
      <a:spcBef>
        <a:spcPct val="30000"/>
      </a:spcBef>
      <a:spcAft>
        <a:spcPct val="0"/>
      </a:spcAft>
      <a:defRPr sz="1200" kern="1200">
        <a:solidFill>
          <a:schemeClr val="tx1"/>
        </a:solidFill>
        <a:latin typeface="Comic Sans MS" pitchFamily="66" charset="0"/>
        <a:ea typeface="+mn-ea"/>
        <a:cs typeface="+mn-cs"/>
      </a:defRPr>
    </a:lvl4pPr>
    <a:lvl5pPr marL="1828800" algn="l" rtl="0" eaLnBrk="0" fontAlgn="base" hangingPunct="0">
      <a:spcBef>
        <a:spcPct val="30000"/>
      </a:spcBef>
      <a:spcAft>
        <a:spcPct val="0"/>
      </a:spcAft>
      <a:defRPr sz="1200" kern="1200">
        <a:solidFill>
          <a:schemeClr val="tx1"/>
        </a:solidFill>
        <a:latin typeface="Comic Sans MS" pitchFamily="66"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defRPr>
            </a:lvl1pPr>
            <a:lvl2pPr marL="742950" indent="-285750">
              <a:defRPr sz="2400">
                <a:solidFill>
                  <a:schemeClr val="tx1"/>
                </a:solidFill>
                <a:latin typeface="Arial" charset="0"/>
              </a:defRPr>
            </a:lvl2pPr>
            <a:lvl3pPr marL="1143000" indent="-228600">
              <a:defRPr sz="2400">
                <a:solidFill>
                  <a:schemeClr val="tx1"/>
                </a:solidFill>
                <a:latin typeface="Arial" charset="0"/>
              </a:defRPr>
            </a:lvl3pPr>
            <a:lvl4pPr marL="1600200" indent="-228600">
              <a:defRPr sz="2400">
                <a:solidFill>
                  <a:schemeClr val="tx1"/>
                </a:solidFill>
                <a:latin typeface="Arial" charset="0"/>
              </a:defRPr>
            </a:lvl4pPr>
            <a:lvl5pPr marL="2057400" indent="-22860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fld id="{E9DA0E9A-4782-46DC-B837-A81598E29DD9}" type="slidenum">
              <a:rPr lang="it-IT" altLang="it-IT" sz="1200">
                <a:latin typeface="Comic Sans MS" pitchFamily="66" charset="0"/>
              </a:rPr>
              <a:pPr/>
              <a:t>3</a:t>
            </a:fld>
            <a:endParaRPr lang="it-IT" altLang="it-IT" sz="1200">
              <a:latin typeface="Comic Sans MS" pitchFamily="66" charset="0"/>
            </a:endParaRPr>
          </a:p>
        </p:txBody>
      </p:sp>
      <p:sp>
        <p:nvSpPr>
          <p:cNvPr id="32771" name="Rectangle 2"/>
          <p:cNvSpPr>
            <a:spLocks noGrp="1" noRot="1" noChangeAspect="1" noChangeArrowheads="1" noTextEdit="1"/>
          </p:cNvSpPr>
          <p:nvPr>
            <p:ph type="sldImg"/>
          </p:nvPr>
        </p:nvSpPr>
        <p:spPr>
          <a:ln/>
        </p:spPr>
      </p:sp>
      <p:sp>
        <p:nvSpPr>
          <p:cNvPr id="3277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it-IT" altLang="it-IT"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it-IT"/>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it-IT"/>
          </a:p>
        </p:txBody>
      </p:sp>
      <p:sp>
        <p:nvSpPr>
          <p:cNvPr id="4" name="Rectangle 4"/>
          <p:cNvSpPr>
            <a:spLocks noGrp="1" noChangeArrowheads="1"/>
          </p:cNvSpPr>
          <p:nvPr>
            <p:ph type="dt" sz="half" idx="10"/>
          </p:nvPr>
        </p:nvSpPr>
        <p:spPr>
          <a:ln/>
        </p:spPr>
        <p:txBody>
          <a:bodyPr/>
          <a:lstStyle>
            <a:lvl1pPr>
              <a:defRPr/>
            </a:lvl1pPr>
          </a:lstStyle>
          <a:p>
            <a:pPr>
              <a:defRPr/>
            </a:pPr>
            <a:endParaRPr lang="it-IT"/>
          </a:p>
        </p:txBody>
      </p:sp>
      <p:sp>
        <p:nvSpPr>
          <p:cNvPr id="5" name="Rectangle 5"/>
          <p:cNvSpPr>
            <a:spLocks noGrp="1" noChangeArrowheads="1"/>
          </p:cNvSpPr>
          <p:nvPr>
            <p:ph type="ftr" sz="quarter" idx="11"/>
          </p:nvPr>
        </p:nvSpPr>
        <p:spPr>
          <a:ln/>
        </p:spPr>
        <p:txBody>
          <a:bodyPr/>
          <a:lstStyle>
            <a:lvl1pPr>
              <a:defRPr/>
            </a:lvl1pPr>
          </a:lstStyle>
          <a:p>
            <a:pPr>
              <a:defRPr/>
            </a:pPr>
            <a:r>
              <a:rPr lang="it-IT"/>
              <a:t>Preparazione polveri</a:t>
            </a:r>
          </a:p>
        </p:txBody>
      </p:sp>
      <p:sp>
        <p:nvSpPr>
          <p:cNvPr id="6" name="Rectangle 6"/>
          <p:cNvSpPr>
            <a:spLocks noGrp="1" noChangeArrowheads="1"/>
          </p:cNvSpPr>
          <p:nvPr>
            <p:ph type="sldNum" sz="quarter" idx="12"/>
          </p:nvPr>
        </p:nvSpPr>
        <p:spPr>
          <a:ln/>
        </p:spPr>
        <p:txBody>
          <a:bodyPr/>
          <a:lstStyle>
            <a:lvl1pPr>
              <a:defRPr/>
            </a:lvl1pPr>
          </a:lstStyle>
          <a:p>
            <a:pPr>
              <a:defRPr/>
            </a:pPr>
            <a:fld id="{27D74895-26E2-4AD6-85F3-8471D255CBF0}" type="slidenum">
              <a:rPr lang="it-IT"/>
              <a:pPr>
                <a:defRPr/>
              </a:pPr>
              <a:t>‹N›</a:t>
            </a:fld>
            <a:endParaRPr lang="it-IT"/>
          </a:p>
        </p:txBody>
      </p:sp>
    </p:spTree>
    <p:extLst>
      <p:ext uri="{BB962C8B-B14F-4D97-AF65-F5344CB8AC3E}">
        <p14:creationId xmlns:p14="http://schemas.microsoft.com/office/powerpoint/2010/main" val="13379693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t-IT"/>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t-IT"/>
          </a:p>
        </p:txBody>
      </p:sp>
      <p:sp>
        <p:nvSpPr>
          <p:cNvPr id="4" name="Rectangle 4"/>
          <p:cNvSpPr>
            <a:spLocks noGrp="1" noChangeArrowheads="1"/>
          </p:cNvSpPr>
          <p:nvPr>
            <p:ph type="dt" sz="half" idx="10"/>
          </p:nvPr>
        </p:nvSpPr>
        <p:spPr>
          <a:ln/>
        </p:spPr>
        <p:txBody>
          <a:bodyPr/>
          <a:lstStyle>
            <a:lvl1pPr>
              <a:defRPr/>
            </a:lvl1pPr>
          </a:lstStyle>
          <a:p>
            <a:pPr>
              <a:defRPr/>
            </a:pPr>
            <a:endParaRPr lang="it-IT"/>
          </a:p>
        </p:txBody>
      </p:sp>
      <p:sp>
        <p:nvSpPr>
          <p:cNvPr id="5" name="Rectangle 5"/>
          <p:cNvSpPr>
            <a:spLocks noGrp="1" noChangeArrowheads="1"/>
          </p:cNvSpPr>
          <p:nvPr>
            <p:ph type="ftr" sz="quarter" idx="11"/>
          </p:nvPr>
        </p:nvSpPr>
        <p:spPr>
          <a:ln/>
        </p:spPr>
        <p:txBody>
          <a:bodyPr/>
          <a:lstStyle>
            <a:lvl1pPr>
              <a:defRPr/>
            </a:lvl1pPr>
          </a:lstStyle>
          <a:p>
            <a:pPr>
              <a:defRPr/>
            </a:pPr>
            <a:r>
              <a:rPr lang="it-IT"/>
              <a:t>Preparazione polveri</a:t>
            </a:r>
          </a:p>
        </p:txBody>
      </p:sp>
      <p:sp>
        <p:nvSpPr>
          <p:cNvPr id="6" name="Rectangle 6"/>
          <p:cNvSpPr>
            <a:spLocks noGrp="1" noChangeArrowheads="1"/>
          </p:cNvSpPr>
          <p:nvPr>
            <p:ph type="sldNum" sz="quarter" idx="12"/>
          </p:nvPr>
        </p:nvSpPr>
        <p:spPr>
          <a:ln/>
        </p:spPr>
        <p:txBody>
          <a:bodyPr/>
          <a:lstStyle>
            <a:lvl1pPr>
              <a:defRPr/>
            </a:lvl1pPr>
          </a:lstStyle>
          <a:p>
            <a:pPr>
              <a:defRPr/>
            </a:pPr>
            <a:fld id="{2D20E4FB-104F-41B2-B8AA-9D6DA17D8948}" type="slidenum">
              <a:rPr lang="it-IT"/>
              <a:pPr>
                <a:defRPr/>
              </a:pPr>
              <a:t>‹N›</a:t>
            </a:fld>
            <a:endParaRPr lang="it-IT"/>
          </a:p>
        </p:txBody>
      </p:sp>
    </p:spTree>
    <p:extLst>
      <p:ext uri="{BB962C8B-B14F-4D97-AF65-F5344CB8AC3E}">
        <p14:creationId xmlns:p14="http://schemas.microsoft.com/office/powerpoint/2010/main" val="28253149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smtClean="0"/>
              <a:t>Click to edit Master title style</a:t>
            </a:r>
            <a:endParaRPr lang="it-IT"/>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t-IT"/>
          </a:p>
        </p:txBody>
      </p:sp>
      <p:sp>
        <p:nvSpPr>
          <p:cNvPr id="4" name="Rectangle 4"/>
          <p:cNvSpPr>
            <a:spLocks noGrp="1" noChangeArrowheads="1"/>
          </p:cNvSpPr>
          <p:nvPr>
            <p:ph type="dt" sz="half" idx="10"/>
          </p:nvPr>
        </p:nvSpPr>
        <p:spPr>
          <a:ln/>
        </p:spPr>
        <p:txBody>
          <a:bodyPr/>
          <a:lstStyle>
            <a:lvl1pPr>
              <a:defRPr/>
            </a:lvl1pPr>
          </a:lstStyle>
          <a:p>
            <a:pPr>
              <a:defRPr/>
            </a:pPr>
            <a:endParaRPr lang="it-IT"/>
          </a:p>
        </p:txBody>
      </p:sp>
      <p:sp>
        <p:nvSpPr>
          <p:cNvPr id="5" name="Rectangle 5"/>
          <p:cNvSpPr>
            <a:spLocks noGrp="1" noChangeArrowheads="1"/>
          </p:cNvSpPr>
          <p:nvPr>
            <p:ph type="ftr" sz="quarter" idx="11"/>
          </p:nvPr>
        </p:nvSpPr>
        <p:spPr>
          <a:ln/>
        </p:spPr>
        <p:txBody>
          <a:bodyPr/>
          <a:lstStyle>
            <a:lvl1pPr>
              <a:defRPr/>
            </a:lvl1pPr>
          </a:lstStyle>
          <a:p>
            <a:pPr>
              <a:defRPr/>
            </a:pPr>
            <a:r>
              <a:rPr lang="it-IT"/>
              <a:t>Preparazione polveri</a:t>
            </a:r>
          </a:p>
        </p:txBody>
      </p:sp>
      <p:sp>
        <p:nvSpPr>
          <p:cNvPr id="6" name="Rectangle 6"/>
          <p:cNvSpPr>
            <a:spLocks noGrp="1" noChangeArrowheads="1"/>
          </p:cNvSpPr>
          <p:nvPr>
            <p:ph type="sldNum" sz="quarter" idx="12"/>
          </p:nvPr>
        </p:nvSpPr>
        <p:spPr>
          <a:ln/>
        </p:spPr>
        <p:txBody>
          <a:bodyPr/>
          <a:lstStyle>
            <a:lvl1pPr>
              <a:defRPr/>
            </a:lvl1pPr>
          </a:lstStyle>
          <a:p>
            <a:pPr>
              <a:defRPr/>
            </a:pPr>
            <a:fld id="{F6C3B53C-6629-4D36-BCF9-7B7F0780BD36}" type="slidenum">
              <a:rPr lang="it-IT"/>
              <a:pPr>
                <a:defRPr/>
              </a:pPr>
              <a:t>‹N›</a:t>
            </a:fld>
            <a:endParaRPr lang="it-IT"/>
          </a:p>
        </p:txBody>
      </p:sp>
    </p:spTree>
    <p:extLst>
      <p:ext uri="{BB962C8B-B14F-4D97-AF65-F5344CB8AC3E}">
        <p14:creationId xmlns:p14="http://schemas.microsoft.com/office/powerpoint/2010/main" val="167573223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Chart" preserve="1">
  <p:cSld name="Title, Text and Chart">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p:spPr>
        <p:txBody>
          <a:bodyPr/>
          <a:lstStyle/>
          <a:p>
            <a:r>
              <a:rPr lang="en-US" smtClean="0"/>
              <a:t>Click to edit Master title style</a:t>
            </a:r>
            <a:endParaRPr lang="it-IT"/>
          </a:p>
        </p:txBody>
      </p:sp>
      <p:sp>
        <p:nvSpPr>
          <p:cNvPr id="3" name="Text Placeholder 2"/>
          <p:cNvSpPr>
            <a:spLocks noGrp="1"/>
          </p:cNvSpPr>
          <p:nvPr>
            <p:ph type="body" sz="half" idx="1"/>
          </p:nvPr>
        </p:nvSpPr>
        <p:spPr>
          <a:xfrm>
            <a:off x="685800" y="1981200"/>
            <a:ext cx="381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t-IT"/>
          </a:p>
        </p:txBody>
      </p:sp>
      <p:sp>
        <p:nvSpPr>
          <p:cNvPr id="4" name="Chart Placeholder 3"/>
          <p:cNvSpPr>
            <a:spLocks noGrp="1"/>
          </p:cNvSpPr>
          <p:nvPr>
            <p:ph type="chart" sz="half" idx="2"/>
          </p:nvPr>
        </p:nvSpPr>
        <p:spPr>
          <a:xfrm>
            <a:off x="4648200" y="1981200"/>
            <a:ext cx="3810000" cy="4114800"/>
          </a:xfrm>
        </p:spPr>
        <p:txBody>
          <a:bodyPr/>
          <a:lstStyle/>
          <a:p>
            <a:pPr lvl="0"/>
            <a:endParaRPr lang="it-IT" noProof="0" smtClean="0"/>
          </a:p>
        </p:txBody>
      </p:sp>
      <p:sp>
        <p:nvSpPr>
          <p:cNvPr id="5" name="Rectangle 4"/>
          <p:cNvSpPr>
            <a:spLocks noGrp="1" noChangeArrowheads="1"/>
          </p:cNvSpPr>
          <p:nvPr>
            <p:ph type="dt" sz="half" idx="10"/>
          </p:nvPr>
        </p:nvSpPr>
        <p:spPr>
          <a:ln/>
        </p:spPr>
        <p:txBody>
          <a:bodyPr/>
          <a:lstStyle>
            <a:lvl1pPr>
              <a:defRPr/>
            </a:lvl1pPr>
          </a:lstStyle>
          <a:p>
            <a:pPr>
              <a:defRPr/>
            </a:pPr>
            <a:endParaRPr lang="it-IT"/>
          </a:p>
        </p:txBody>
      </p:sp>
      <p:sp>
        <p:nvSpPr>
          <p:cNvPr id="6" name="Rectangle 5"/>
          <p:cNvSpPr>
            <a:spLocks noGrp="1" noChangeArrowheads="1"/>
          </p:cNvSpPr>
          <p:nvPr>
            <p:ph type="ftr" sz="quarter" idx="11"/>
          </p:nvPr>
        </p:nvSpPr>
        <p:spPr>
          <a:ln/>
        </p:spPr>
        <p:txBody>
          <a:bodyPr/>
          <a:lstStyle>
            <a:lvl1pPr>
              <a:defRPr/>
            </a:lvl1pPr>
          </a:lstStyle>
          <a:p>
            <a:pPr>
              <a:defRPr/>
            </a:pPr>
            <a:r>
              <a:rPr lang="it-IT"/>
              <a:t>Preparazione polveri</a:t>
            </a:r>
          </a:p>
        </p:txBody>
      </p:sp>
      <p:sp>
        <p:nvSpPr>
          <p:cNvPr id="7" name="Rectangle 6"/>
          <p:cNvSpPr>
            <a:spLocks noGrp="1" noChangeArrowheads="1"/>
          </p:cNvSpPr>
          <p:nvPr>
            <p:ph type="sldNum" sz="quarter" idx="12"/>
          </p:nvPr>
        </p:nvSpPr>
        <p:spPr>
          <a:ln/>
        </p:spPr>
        <p:txBody>
          <a:bodyPr/>
          <a:lstStyle>
            <a:lvl1pPr>
              <a:defRPr/>
            </a:lvl1pPr>
          </a:lstStyle>
          <a:p>
            <a:pPr>
              <a:defRPr/>
            </a:pPr>
            <a:fld id="{CD04AB7F-CF1C-4309-ACB5-12631BCFA38C}" type="slidenum">
              <a:rPr lang="it-IT"/>
              <a:pPr>
                <a:defRPr/>
              </a:pPr>
              <a:t>‹N›</a:t>
            </a:fld>
            <a:endParaRPr lang="it-IT"/>
          </a:p>
        </p:txBody>
      </p:sp>
    </p:spTree>
    <p:extLst>
      <p:ext uri="{BB962C8B-B14F-4D97-AF65-F5344CB8AC3E}">
        <p14:creationId xmlns:p14="http://schemas.microsoft.com/office/powerpoint/2010/main" val="354038027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fourObj" preserve="1">
  <p:cSld name="Title and 4 Content">
    <p:spTree>
      <p:nvGrpSpPr>
        <p:cNvPr id="1" name=""/>
        <p:cNvGrpSpPr/>
        <p:nvPr/>
      </p:nvGrpSpPr>
      <p:grpSpPr>
        <a:xfrm>
          <a:off x="0" y="0"/>
          <a:ext cx="0" cy="0"/>
          <a:chOff x="0" y="0"/>
          <a:chExt cx="0" cy="0"/>
        </a:xfrm>
      </p:grpSpPr>
      <p:sp>
        <p:nvSpPr>
          <p:cNvPr id="2" name="Title 1"/>
          <p:cNvSpPr>
            <a:spLocks noGrp="1"/>
          </p:cNvSpPr>
          <p:nvPr>
            <p:ph type="title" sz="quarter"/>
          </p:nvPr>
        </p:nvSpPr>
        <p:spPr>
          <a:xfrm>
            <a:off x="685800" y="609600"/>
            <a:ext cx="7772400" cy="1143000"/>
          </a:xfrm>
        </p:spPr>
        <p:txBody>
          <a:bodyPr/>
          <a:lstStyle/>
          <a:p>
            <a:r>
              <a:rPr lang="en-US" smtClean="0"/>
              <a:t>Click to edit Master title style</a:t>
            </a:r>
            <a:endParaRPr lang="it-IT"/>
          </a:p>
        </p:txBody>
      </p:sp>
      <p:sp>
        <p:nvSpPr>
          <p:cNvPr id="3" name="Content Placeholder 2"/>
          <p:cNvSpPr>
            <a:spLocks noGrp="1"/>
          </p:cNvSpPr>
          <p:nvPr>
            <p:ph sz="quarter" idx="1"/>
          </p:nvPr>
        </p:nvSpPr>
        <p:spPr>
          <a:xfrm>
            <a:off x="685800" y="1981200"/>
            <a:ext cx="3810000" cy="1981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t-IT"/>
          </a:p>
        </p:txBody>
      </p:sp>
      <p:sp>
        <p:nvSpPr>
          <p:cNvPr id="4" name="Content Placeholder 3"/>
          <p:cNvSpPr>
            <a:spLocks noGrp="1"/>
          </p:cNvSpPr>
          <p:nvPr>
            <p:ph sz="quarter" idx="2"/>
          </p:nvPr>
        </p:nvSpPr>
        <p:spPr>
          <a:xfrm>
            <a:off x="4648200" y="1981200"/>
            <a:ext cx="3810000" cy="1981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t-IT"/>
          </a:p>
        </p:txBody>
      </p:sp>
      <p:sp>
        <p:nvSpPr>
          <p:cNvPr id="5" name="Content Placeholder 4"/>
          <p:cNvSpPr>
            <a:spLocks noGrp="1"/>
          </p:cNvSpPr>
          <p:nvPr>
            <p:ph sz="quarter" idx="3"/>
          </p:nvPr>
        </p:nvSpPr>
        <p:spPr>
          <a:xfrm>
            <a:off x="685800" y="4114800"/>
            <a:ext cx="3810000" cy="1981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t-IT"/>
          </a:p>
        </p:txBody>
      </p:sp>
      <p:sp>
        <p:nvSpPr>
          <p:cNvPr id="6" name="Content Placeholder 5"/>
          <p:cNvSpPr>
            <a:spLocks noGrp="1"/>
          </p:cNvSpPr>
          <p:nvPr>
            <p:ph sz="quarter" idx="4"/>
          </p:nvPr>
        </p:nvSpPr>
        <p:spPr>
          <a:xfrm>
            <a:off x="4648200" y="4114800"/>
            <a:ext cx="3810000" cy="1981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t-IT"/>
          </a:p>
        </p:txBody>
      </p:sp>
      <p:sp>
        <p:nvSpPr>
          <p:cNvPr id="7" name="Rectangle 4"/>
          <p:cNvSpPr>
            <a:spLocks noGrp="1" noChangeArrowheads="1"/>
          </p:cNvSpPr>
          <p:nvPr>
            <p:ph type="dt" sz="half" idx="10"/>
          </p:nvPr>
        </p:nvSpPr>
        <p:spPr>
          <a:ln/>
        </p:spPr>
        <p:txBody>
          <a:bodyPr/>
          <a:lstStyle>
            <a:lvl1pPr>
              <a:defRPr/>
            </a:lvl1pPr>
          </a:lstStyle>
          <a:p>
            <a:pPr>
              <a:defRPr/>
            </a:pPr>
            <a:endParaRPr lang="it-IT"/>
          </a:p>
        </p:txBody>
      </p:sp>
      <p:sp>
        <p:nvSpPr>
          <p:cNvPr id="8" name="Rectangle 5"/>
          <p:cNvSpPr>
            <a:spLocks noGrp="1" noChangeArrowheads="1"/>
          </p:cNvSpPr>
          <p:nvPr>
            <p:ph type="ftr" sz="quarter" idx="11"/>
          </p:nvPr>
        </p:nvSpPr>
        <p:spPr>
          <a:ln/>
        </p:spPr>
        <p:txBody>
          <a:bodyPr/>
          <a:lstStyle>
            <a:lvl1pPr>
              <a:defRPr/>
            </a:lvl1pPr>
          </a:lstStyle>
          <a:p>
            <a:pPr>
              <a:defRPr/>
            </a:pPr>
            <a:r>
              <a:rPr lang="it-IT"/>
              <a:t>Preparazione polveri</a:t>
            </a:r>
          </a:p>
        </p:txBody>
      </p:sp>
      <p:sp>
        <p:nvSpPr>
          <p:cNvPr id="9" name="Rectangle 6"/>
          <p:cNvSpPr>
            <a:spLocks noGrp="1" noChangeArrowheads="1"/>
          </p:cNvSpPr>
          <p:nvPr>
            <p:ph type="sldNum" sz="quarter" idx="12"/>
          </p:nvPr>
        </p:nvSpPr>
        <p:spPr>
          <a:ln/>
        </p:spPr>
        <p:txBody>
          <a:bodyPr/>
          <a:lstStyle>
            <a:lvl1pPr>
              <a:defRPr/>
            </a:lvl1pPr>
          </a:lstStyle>
          <a:p>
            <a:pPr>
              <a:defRPr/>
            </a:pPr>
            <a:fld id="{F3979C9E-42F5-4573-A447-E3847320507D}" type="slidenum">
              <a:rPr lang="it-IT"/>
              <a:pPr>
                <a:defRPr/>
              </a:pPr>
              <a:t>‹N›</a:t>
            </a:fld>
            <a:endParaRPr lang="it-IT"/>
          </a:p>
        </p:txBody>
      </p:sp>
    </p:spTree>
    <p:extLst>
      <p:ext uri="{BB962C8B-B14F-4D97-AF65-F5344CB8AC3E}">
        <p14:creationId xmlns:p14="http://schemas.microsoft.com/office/powerpoint/2010/main" val="12706707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p:spPr>
        <p:txBody>
          <a:bodyPr/>
          <a:lstStyle/>
          <a:p>
            <a:r>
              <a:rPr lang="en-US" smtClean="0"/>
              <a:t>Click to edit Master title style</a:t>
            </a:r>
            <a:endParaRPr lang="it-IT"/>
          </a:p>
        </p:txBody>
      </p:sp>
      <p:sp>
        <p:nvSpPr>
          <p:cNvPr id="3" name="Table Placeholder 2"/>
          <p:cNvSpPr>
            <a:spLocks noGrp="1"/>
          </p:cNvSpPr>
          <p:nvPr>
            <p:ph type="tbl" idx="1"/>
          </p:nvPr>
        </p:nvSpPr>
        <p:spPr>
          <a:xfrm>
            <a:off x="685800" y="1981200"/>
            <a:ext cx="7772400" cy="4114800"/>
          </a:xfrm>
        </p:spPr>
        <p:txBody>
          <a:bodyPr/>
          <a:lstStyle/>
          <a:p>
            <a:pPr lvl="0"/>
            <a:endParaRPr lang="it-IT" noProof="0" smtClean="0"/>
          </a:p>
        </p:txBody>
      </p:sp>
      <p:sp>
        <p:nvSpPr>
          <p:cNvPr id="4" name="Rectangle 4"/>
          <p:cNvSpPr>
            <a:spLocks noGrp="1" noChangeArrowheads="1"/>
          </p:cNvSpPr>
          <p:nvPr>
            <p:ph type="dt" sz="half" idx="10"/>
          </p:nvPr>
        </p:nvSpPr>
        <p:spPr>
          <a:ln/>
        </p:spPr>
        <p:txBody>
          <a:bodyPr/>
          <a:lstStyle>
            <a:lvl1pPr>
              <a:defRPr/>
            </a:lvl1pPr>
          </a:lstStyle>
          <a:p>
            <a:pPr>
              <a:defRPr/>
            </a:pPr>
            <a:endParaRPr lang="it-IT"/>
          </a:p>
        </p:txBody>
      </p:sp>
      <p:sp>
        <p:nvSpPr>
          <p:cNvPr id="5" name="Rectangle 5"/>
          <p:cNvSpPr>
            <a:spLocks noGrp="1" noChangeArrowheads="1"/>
          </p:cNvSpPr>
          <p:nvPr>
            <p:ph type="ftr" sz="quarter" idx="11"/>
          </p:nvPr>
        </p:nvSpPr>
        <p:spPr>
          <a:ln/>
        </p:spPr>
        <p:txBody>
          <a:bodyPr/>
          <a:lstStyle>
            <a:lvl1pPr>
              <a:defRPr/>
            </a:lvl1pPr>
          </a:lstStyle>
          <a:p>
            <a:pPr>
              <a:defRPr/>
            </a:pPr>
            <a:r>
              <a:rPr lang="it-IT"/>
              <a:t>Preparazione polveri</a:t>
            </a:r>
          </a:p>
        </p:txBody>
      </p:sp>
      <p:sp>
        <p:nvSpPr>
          <p:cNvPr id="6" name="Rectangle 6"/>
          <p:cNvSpPr>
            <a:spLocks noGrp="1" noChangeArrowheads="1"/>
          </p:cNvSpPr>
          <p:nvPr>
            <p:ph type="sldNum" sz="quarter" idx="12"/>
          </p:nvPr>
        </p:nvSpPr>
        <p:spPr>
          <a:ln/>
        </p:spPr>
        <p:txBody>
          <a:bodyPr/>
          <a:lstStyle>
            <a:lvl1pPr>
              <a:defRPr/>
            </a:lvl1pPr>
          </a:lstStyle>
          <a:p>
            <a:pPr>
              <a:defRPr/>
            </a:pPr>
            <a:fld id="{9C5FEB77-0B9D-4E16-86F3-17DB702BB72A}" type="slidenum">
              <a:rPr lang="it-IT"/>
              <a:pPr>
                <a:defRPr/>
              </a:pPr>
              <a:t>‹N›</a:t>
            </a:fld>
            <a:endParaRPr lang="it-IT"/>
          </a:p>
        </p:txBody>
      </p:sp>
    </p:spTree>
    <p:extLst>
      <p:ext uri="{BB962C8B-B14F-4D97-AF65-F5344CB8AC3E}">
        <p14:creationId xmlns:p14="http://schemas.microsoft.com/office/powerpoint/2010/main" val="11271661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t-IT"/>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t-IT"/>
          </a:p>
        </p:txBody>
      </p:sp>
      <p:sp>
        <p:nvSpPr>
          <p:cNvPr id="4" name="Rectangle 4"/>
          <p:cNvSpPr>
            <a:spLocks noGrp="1" noChangeArrowheads="1"/>
          </p:cNvSpPr>
          <p:nvPr>
            <p:ph type="dt" sz="half" idx="10"/>
          </p:nvPr>
        </p:nvSpPr>
        <p:spPr>
          <a:ln/>
        </p:spPr>
        <p:txBody>
          <a:bodyPr/>
          <a:lstStyle>
            <a:lvl1pPr>
              <a:defRPr/>
            </a:lvl1pPr>
          </a:lstStyle>
          <a:p>
            <a:pPr>
              <a:defRPr/>
            </a:pPr>
            <a:endParaRPr lang="it-IT"/>
          </a:p>
        </p:txBody>
      </p:sp>
      <p:sp>
        <p:nvSpPr>
          <p:cNvPr id="5" name="Rectangle 5"/>
          <p:cNvSpPr>
            <a:spLocks noGrp="1" noChangeArrowheads="1"/>
          </p:cNvSpPr>
          <p:nvPr>
            <p:ph type="ftr" sz="quarter" idx="11"/>
          </p:nvPr>
        </p:nvSpPr>
        <p:spPr>
          <a:ln/>
        </p:spPr>
        <p:txBody>
          <a:bodyPr/>
          <a:lstStyle>
            <a:lvl1pPr>
              <a:defRPr/>
            </a:lvl1pPr>
          </a:lstStyle>
          <a:p>
            <a:pPr>
              <a:defRPr/>
            </a:pPr>
            <a:r>
              <a:rPr lang="it-IT"/>
              <a:t>Preparazione polveri</a:t>
            </a:r>
          </a:p>
        </p:txBody>
      </p:sp>
      <p:sp>
        <p:nvSpPr>
          <p:cNvPr id="6" name="Rectangle 6"/>
          <p:cNvSpPr>
            <a:spLocks noGrp="1" noChangeArrowheads="1"/>
          </p:cNvSpPr>
          <p:nvPr>
            <p:ph type="sldNum" sz="quarter" idx="12"/>
          </p:nvPr>
        </p:nvSpPr>
        <p:spPr>
          <a:ln/>
        </p:spPr>
        <p:txBody>
          <a:bodyPr/>
          <a:lstStyle>
            <a:lvl1pPr>
              <a:defRPr/>
            </a:lvl1pPr>
          </a:lstStyle>
          <a:p>
            <a:pPr>
              <a:defRPr/>
            </a:pPr>
            <a:fld id="{EB548D49-EE16-49FA-BB10-3C0ED0F10543}" type="slidenum">
              <a:rPr lang="it-IT"/>
              <a:pPr>
                <a:defRPr/>
              </a:pPr>
              <a:t>‹N›</a:t>
            </a:fld>
            <a:endParaRPr lang="it-IT"/>
          </a:p>
        </p:txBody>
      </p:sp>
    </p:spTree>
    <p:extLst>
      <p:ext uri="{BB962C8B-B14F-4D97-AF65-F5344CB8AC3E}">
        <p14:creationId xmlns:p14="http://schemas.microsoft.com/office/powerpoint/2010/main" val="459096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it-IT"/>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it-IT"/>
          </a:p>
        </p:txBody>
      </p:sp>
      <p:sp>
        <p:nvSpPr>
          <p:cNvPr id="5" name="Rectangle 5"/>
          <p:cNvSpPr>
            <a:spLocks noGrp="1" noChangeArrowheads="1"/>
          </p:cNvSpPr>
          <p:nvPr>
            <p:ph type="ftr" sz="quarter" idx="11"/>
          </p:nvPr>
        </p:nvSpPr>
        <p:spPr>
          <a:ln/>
        </p:spPr>
        <p:txBody>
          <a:bodyPr/>
          <a:lstStyle>
            <a:lvl1pPr>
              <a:defRPr/>
            </a:lvl1pPr>
          </a:lstStyle>
          <a:p>
            <a:pPr>
              <a:defRPr/>
            </a:pPr>
            <a:r>
              <a:rPr lang="it-IT"/>
              <a:t>Preparazione polveri</a:t>
            </a:r>
          </a:p>
        </p:txBody>
      </p:sp>
      <p:sp>
        <p:nvSpPr>
          <p:cNvPr id="6" name="Rectangle 6"/>
          <p:cNvSpPr>
            <a:spLocks noGrp="1" noChangeArrowheads="1"/>
          </p:cNvSpPr>
          <p:nvPr>
            <p:ph type="sldNum" sz="quarter" idx="12"/>
          </p:nvPr>
        </p:nvSpPr>
        <p:spPr>
          <a:ln/>
        </p:spPr>
        <p:txBody>
          <a:bodyPr/>
          <a:lstStyle>
            <a:lvl1pPr>
              <a:defRPr/>
            </a:lvl1pPr>
          </a:lstStyle>
          <a:p>
            <a:pPr>
              <a:defRPr/>
            </a:pPr>
            <a:fld id="{FADD684B-DDEF-4B92-8799-DEE5330AEA7E}" type="slidenum">
              <a:rPr lang="it-IT"/>
              <a:pPr>
                <a:defRPr/>
              </a:pPr>
              <a:t>‹N›</a:t>
            </a:fld>
            <a:endParaRPr lang="it-IT"/>
          </a:p>
        </p:txBody>
      </p:sp>
    </p:spTree>
    <p:extLst>
      <p:ext uri="{BB962C8B-B14F-4D97-AF65-F5344CB8AC3E}">
        <p14:creationId xmlns:p14="http://schemas.microsoft.com/office/powerpoint/2010/main" val="17048764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t-IT"/>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t-IT"/>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t-IT"/>
          </a:p>
        </p:txBody>
      </p:sp>
      <p:sp>
        <p:nvSpPr>
          <p:cNvPr id="5" name="Rectangle 4"/>
          <p:cNvSpPr>
            <a:spLocks noGrp="1" noChangeArrowheads="1"/>
          </p:cNvSpPr>
          <p:nvPr>
            <p:ph type="dt" sz="half" idx="10"/>
          </p:nvPr>
        </p:nvSpPr>
        <p:spPr>
          <a:ln/>
        </p:spPr>
        <p:txBody>
          <a:bodyPr/>
          <a:lstStyle>
            <a:lvl1pPr>
              <a:defRPr/>
            </a:lvl1pPr>
          </a:lstStyle>
          <a:p>
            <a:pPr>
              <a:defRPr/>
            </a:pPr>
            <a:endParaRPr lang="it-IT"/>
          </a:p>
        </p:txBody>
      </p:sp>
      <p:sp>
        <p:nvSpPr>
          <p:cNvPr id="6" name="Rectangle 5"/>
          <p:cNvSpPr>
            <a:spLocks noGrp="1" noChangeArrowheads="1"/>
          </p:cNvSpPr>
          <p:nvPr>
            <p:ph type="ftr" sz="quarter" idx="11"/>
          </p:nvPr>
        </p:nvSpPr>
        <p:spPr>
          <a:ln/>
        </p:spPr>
        <p:txBody>
          <a:bodyPr/>
          <a:lstStyle>
            <a:lvl1pPr>
              <a:defRPr/>
            </a:lvl1pPr>
          </a:lstStyle>
          <a:p>
            <a:pPr>
              <a:defRPr/>
            </a:pPr>
            <a:r>
              <a:rPr lang="it-IT"/>
              <a:t>Preparazione polveri</a:t>
            </a:r>
          </a:p>
        </p:txBody>
      </p:sp>
      <p:sp>
        <p:nvSpPr>
          <p:cNvPr id="7" name="Rectangle 6"/>
          <p:cNvSpPr>
            <a:spLocks noGrp="1" noChangeArrowheads="1"/>
          </p:cNvSpPr>
          <p:nvPr>
            <p:ph type="sldNum" sz="quarter" idx="12"/>
          </p:nvPr>
        </p:nvSpPr>
        <p:spPr>
          <a:ln/>
        </p:spPr>
        <p:txBody>
          <a:bodyPr/>
          <a:lstStyle>
            <a:lvl1pPr>
              <a:defRPr/>
            </a:lvl1pPr>
          </a:lstStyle>
          <a:p>
            <a:pPr>
              <a:defRPr/>
            </a:pPr>
            <a:fld id="{3E4CC5C9-771D-4C3C-A0B5-84D7580D2787}" type="slidenum">
              <a:rPr lang="it-IT"/>
              <a:pPr>
                <a:defRPr/>
              </a:pPr>
              <a:t>‹N›</a:t>
            </a:fld>
            <a:endParaRPr lang="it-IT"/>
          </a:p>
        </p:txBody>
      </p:sp>
    </p:spTree>
    <p:extLst>
      <p:ext uri="{BB962C8B-B14F-4D97-AF65-F5344CB8AC3E}">
        <p14:creationId xmlns:p14="http://schemas.microsoft.com/office/powerpoint/2010/main" val="41124825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it-IT"/>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t-IT"/>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t-IT"/>
          </a:p>
        </p:txBody>
      </p:sp>
      <p:sp>
        <p:nvSpPr>
          <p:cNvPr id="7" name="Rectangle 4"/>
          <p:cNvSpPr>
            <a:spLocks noGrp="1" noChangeArrowheads="1"/>
          </p:cNvSpPr>
          <p:nvPr>
            <p:ph type="dt" sz="half" idx="10"/>
          </p:nvPr>
        </p:nvSpPr>
        <p:spPr>
          <a:ln/>
        </p:spPr>
        <p:txBody>
          <a:bodyPr/>
          <a:lstStyle>
            <a:lvl1pPr>
              <a:defRPr/>
            </a:lvl1pPr>
          </a:lstStyle>
          <a:p>
            <a:pPr>
              <a:defRPr/>
            </a:pPr>
            <a:endParaRPr lang="it-IT"/>
          </a:p>
        </p:txBody>
      </p:sp>
      <p:sp>
        <p:nvSpPr>
          <p:cNvPr id="8" name="Rectangle 5"/>
          <p:cNvSpPr>
            <a:spLocks noGrp="1" noChangeArrowheads="1"/>
          </p:cNvSpPr>
          <p:nvPr>
            <p:ph type="ftr" sz="quarter" idx="11"/>
          </p:nvPr>
        </p:nvSpPr>
        <p:spPr>
          <a:ln/>
        </p:spPr>
        <p:txBody>
          <a:bodyPr/>
          <a:lstStyle>
            <a:lvl1pPr>
              <a:defRPr/>
            </a:lvl1pPr>
          </a:lstStyle>
          <a:p>
            <a:pPr>
              <a:defRPr/>
            </a:pPr>
            <a:r>
              <a:rPr lang="it-IT"/>
              <a:t>Preparazione polveri</a:t>
            </a:r>
          </a:p>
        </p:txBody>
      </p:sp>
      <p:sp>
        <p:nvSpPr>
          <p:cNvPr id="9" name="Rectangle 6"/>
          <p:cNvSpPr>
            <a:spLocks noGrp="1" noChangeArrowheads="1"/>
          </p:cNvSpPr>
          <p:nvPr>
            <p:ph type="sldNum" sz="quarter" idx="12"/>
          </p:nvPr>
        </p:nvSpPr>
        <p:spPr>
          <a:ln/>
        </p:spPr>
        <p:txBody>
          <a:bodyPr/>
          <a:lstStyle>
            <a:lvl1pPr>
              <a:defRPr/>
            </a:lvl1pPr>
          </a:lstStyle>
          <a:p>
            <a:pPr>
              <a:defRPr/>
            </a:pPr>
            <a:fld id="{B6BDF31B-4774-4C65-A1F0-29E641C3A08E}" type="slidenum">
              <a:rPr lang="it-IT"/>
              <a:pPr>
                <a:defRPr/>
              </a:pPr>
              <a:t>‹N›</a:t>
            </a:fld>
            <a:endParaRPr lang="it-IT"/>
          </a:p>
        </p:txBody>
      </p:sp>
    </p:spTree>
    <p:extLst>
      <p:ext uri="{BB962C8B-B14F-4D97-AF65-F5344CB8AC3E}">
        <p14:creationId xmlns:p14="http://schemas.microsoft.com/office/powerpoint/2010/main" val="6422875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t-IT"/>
          </a:p>
        </p:txBody>
      </p:sp>
      <p:sp>
        <p:nvSpPr>
          <p:cNvPr id="3" name="Rectangle 4"/>
          <p:cNvSpPr>
            <a:spLocks noGrp="1" noChangeArrowheads="1"/>
          </p:cNvSpPr>
          <p:nvPr>
            <p:ph type="dt" sz="half" idx="10"/>
          </p:nvPr>
        </p:nvSpPr>
        <p:spPr>
          <a:ln/>
        </p:spPr>
        <p:txBody>
          <a:bodyPr/>
          <a:lstStyle>
            <a:lvl1pPr>
              <a:defRPr/>
            </a:lvl1pPr>
          </a:lstStyle>
          <a:p>
            <a:pPr>
              <a:defRPr/>
            </a:pPr>
            <a:endParaRPr lang="it-IT"/>
          </a:p>
        </p:txBody>
      </p:sp>
      <p:sp>
        <p:nvSpPr>
          <p:cNvPr id="4" name="Rectangle 5"/>
          <p:cNvSpPr>
            <a:spLocks noGrp="1" noChangeArrowheads="1"/>
          </p:cNvSpPr>
          <p:nvPr>
            <p:ph type="ftr" sz="quarter" idx="11"/>
          </p:nvPr>
        </p:nvSpPr>
        <p:spPr>
          <a:ln/>
        </p:spPr>
        <p:txBody>
          <a:bodyPr/>
          <a:lstStyle>
            <a:lvl1pPr>
              <a:defRPr/>
            </a:lvl1pPr>
          </a:lstStyle>
          <a:p>
            <a:pPr>
              <a:defRPr/>
            </a:pPr>
            <a:r>
              <a:rPr lang="it-IT"/>
              <a:t>Preparazione polveri</a:t>
            </a:r>
          </a:p>
        </p:txBody>
      </p:sp>
      <p:sp>
        <p:nvSpPr>
          <p:cNvPr id="5" name="Rectangle 6"/>
          <p:cNvSpPr>
            <a:spLocks noGrp="1" noChangeArrowheads="1"/>
          </p:cNvSpPr>
          <p:nvPr>
            <p:ph type="sldNum" sz="quarter" idx="12"/>
          </p:nvPr>
        </p:nvSpPr>
        <p:spPr>
          <a:ln/>
        </p:spPr>
        <p:txBody>
          <a:bodyPr/>
          <a:lstStyle>
            <a:lvl1pPr>
              <a:defRPr/>
            </a:lvl1pPr>
          </a:lstStyle>
          <a:p>
            <a:pPr>
              <a:defRPr/>
            </a:pPr>
            <a:fld id="{902B6283-0CE3-4994-96E7-FC28524E1B0D}" type="slidenum">
              <a:rPr lang="it-IT"/>
              <a:pPr>
                <a:defRPr/>
              </a:pPr>
              <a:t>‹N›</a:t>
            </a:fld>
            <a:endParaRPr lang="it-IT"/>
          </a:p>
        </p:txBody>
      </p:sp>
    </p:spTree>
    <p:extLst>
      <p:ext uri="{BB962C8B-B14F-4D97-AF65-F5344CB8AC3E}">
        <p14:creationId xmlns:p14="http://schemas.microsoft.com/office/powerpoint/2010/main" val="6433773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it-IT"/>
          </a:p>
        </p:txBody>
      </p:sp>
      <p:sp>
        <p:nvSpPr>
          <p:cNvPr id="3" name="Rectangle 5"/>
          <p:cNvSpPr>
            <a:spLocks noGrp="1" noChangeArrowheads="1"/>
          </p:cNvSpPr>
          <p:nvPr>
            <p:ph type="ftr" sz="quarter" idx="11"/>
          </p:nvPr>
        </p:nvSpPr>
        <p:spPr>
          <a:ln/>
        </p:spPr>
        <p:txBody>
          <a:bodyPr/>
          <a:lstStyle>
            <a:lvl1pPr>
              <a:defRPr/>
            </a:lvl1pPr>
          </a:lstStyle>
          <a:p>
            <a:pPr>
              <a:defRPr/>
            </a:pPr>
            <a:r>
              <a:rPr lang="it-IT"/>
              <a:t>Preparazione polveri</a:t>
            </a:r>
          </a:p>
        </p:txBody>
      </p:sp>
      <p:sp>
        <p:nvSpPr>
          <p:cNvPr id="4" name="Rectangle 6"/>
          <p:cNvSpPr>
            <a:spLocks noGrp="1" noChangeArrowheads="1"/>
          </p:cNvSpPr>
          <p:nvPr>
            <p:ph type="sldNum" sz="quarter" idx="12"/>
          </p:nvPr>
        </p:nvSpPr>
        <p:spPr>
          <a:ln/>
        </p:spPr>
        <p:txBody>
          <a:bodyPr/>
          <a:lstStyle>
            <a:lvl1pPr>
              <a:defRPr/>
            </a:lvl1pPr>
          </a:lstStyle>
          <a:p>
            <a:pPr>
              <a:defRPr/>
            </a:pPr>
            <a:fld id="{C2D5E9EE-6915-41E5-AF9F-937779725111}" type="slidenum">
              <a:rPr lang="it-IT"/>
              <a:pPr>
                <a:defRPr/>
              </a:pPr>
              <a:t>‹N›</a:t>
            </a:fld>
            <a:endParaRPr lang="it-IT"/>
          </a:p>
        </p:txBody>
      </p:sp>
    </p:spTree>
    <p:extLst>
      <p:ext uri="{BB962C8B-B14F-4D97-AF65-F5344CB8AC3E}">
        <p14:creationId xmlns:p14="http://schemas.microsoft.com/office/powerpoint/2010/main" val="22036020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it-IT"/>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t-IT"/>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it-IT"/>
          </a:p>
        </p:txBody>
      </p:sp>
      <p:sp>
        <p:nvSpPr>
          <p:cNvPr id="6" name="Rectangle 5"/>
          <p:cNvSpPr>
            <a:spLocks noGrp="1" noChangeArrowheads="1"/>
          </p:cNvSpPr>
          <p:nvPr>
            <p:ph type="ftr" sz="quarter" idx="11"/>
          </p:nvPr>
        </p:nvSpPr>
        <p:spPr>
          <a:ln/>
        </p:spPr>
        <p:txBody>
          <a:bodyPr/>
          <a:lstStyle>
            <a:lvl1pPr>
              <a:defRPr/>
            </a:lvl1pPr>
          </a:lstStyle>
          <a:p>
            <a:pPr>
              <a:defRPr/>
            </a:pPr>
            <a:r>
              <a:rPr lang="it-IT"/>
              <a:t>Preparazione polveri</a:t>
            </a:r>
          </a:p>
        </p:txBody>
      </p:sp>
      <p:sp>
        <p:nvSpPr>
          <p:cNvPr id="7" name="Rectangle 6"/>
          <p:cNvSpPr>
            <a:spLocks noGrp="1" noChangeArrowheads="1"/>
          </p:cNvSpPr>
          <p:nvPr>
            <p:ph type="sldNum" sz="quarter" idx="12"/>
          </p:nvPr>
        </p:nvSpPr>
        <p:spPr>
          <a:ln/>
        </p:spPr>
        <p:txBody>
          <a:bodyPr/>
          <a:lstStyle>
            <a:lvl1pPr>
              <a:defRPr/>
            </a:lvl1pPr>
          </a:lstStyle>
          <a:p>
            <a:pPr>
              <a:defRPr/>
            </a:pPr>
            <a:fld id="{13E5AE98-4457-4A2A-BCEC-92FCA3F9AB39}" type="slidenum">
              <a:rPr lang="it-IT"/>
              <a:pPr>
                <a:defRPr/>
              </a:pPr>
              <a:t>‹N›</a:t>
            </a:fld>
            <a:endParaRPr lang="it-IT"/>
          </a:p>
        </p:txBody>
      </p:sp>
    </p:spTree>
    <p:extLst>
      <p:ext uri="{BB962C8B-B14F-4D97-AF65-F5344CB8AC3E}">
        <p14:creationId xmlns:p14="http://schemas.microsoft.com/office/powerpoint/2010/main" val="4493306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it-IT"/>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it-IT"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it-IT"/>
          </a:p>
        </p:txBody>
      </p:sp>
      <p:sp>
        <p:nvSpPr>
          <p:cNvPr id="6" name="Rectangle 5"/>
          <p:cNvSpPr>
            <a:spLocks noGrp="1" noChangeArrowheads="1"/>
          </p:cNvSpPr>
          <p:nvPr>
            <p:ph type="ftr" sz="quarter" idx="11"/>
          </p:nvPr>
        </p:nvSpPr>
        <p:spPr>
          <a:ln/>
        </p:spPr>
        <p:txBody>
          <a:bodyPr/>
          <a:lstStyle>
            <a:lvl1pPr>
              <a:defRPr/>
            </a:lvl1pPr>
          </a:lstStyle>
          <a:p>
            <a:pPr>
              <a:defRPr/>
            </a:pPr>
            <a:r>
              <a:rPr lang="it-IT"/>
              <a:t>Preparazione polveri</a:t>
            </a:r>
          </a:p>
        </p:txBody>
      </p:sp>
      <p:sp>
        <p:nvSpPr>
          <p:cNvPr id="7" name="Rectangle 6"/>
          <p:cNvSpPr>
            <a:spLocks noGrp="1" noChangeArrowheads="1"/>
          </p:cNvSpPr>
          <p:nvPr>
            <p:ph type="sldNum" sz="quarter" idx="12"/>
          </p:nvPr>
        </p:nvSpPr>
        <p:spPr>
          <a:ln/>
        </p:spPr>
        <p:txBody>
          <a:bodyPr/>
          <a:lstStyle>
            <a:lvl1pPr>
              <a:defRPr/>
            </a:lvl1pPr>
          </a:lstStyle>
          <a:p>
            <a:pPr>
              <a:defRPr/>
            </a:pPr>
            <a:fld id="{4A56B895-CFE3-4ECC-A413-A1DED401BF2D}" type="slidenum">
              <a:rPr lang="it-IT"/>
              <a:pPr>
                <a:defRPr/>
              </a:pPr>
              <a:t>‹N›</a:t>
            </a:fld>
            <a:endParaRPr lang="it-IT"/>
          </a:p>
        </p:txBody>
      </p:sp>
    </p:spTree>
    <p:extLst>
      <p:ext uri="{BB962C8B-B14F-4D97-AF65-F5344CB8AC3E}">
        <p14:creationId xmlns:p14="http://schemas.microsoft.com/office/powerpoint/2010/main" val="12222271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bwMode="auto">
          <a:xfrm>
            <a:off x="685800" y="6096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it-IT" altLang="it-IT" smtClean="0"/>
              <a:t>Fare clic per modificare lo stile del titolo dello schema</a:t>
            </a:r>
          </a:p>
        </p:txBody>
      </p:sp>
      <p:sp>
        <p:nvSpPr>
          <p:cNvPr id="9219" name="Rectangle 3"/>
          <p:cNvSpPr>
            <a:spLocks noGrp="1" noChangeArrowheads="1"/>
          </p:cNvSpPr>
          <p:nvPr>
            <p:ph type="body" idx="1"/>
          </p:nvPr>
        </p:nvSpPr>
        <p:spPr bwMode="auto">
          <a:xfrm>
            <a:off x="685800" y="1981200"/>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it-IT" altLang="it-IT" smtClean="0"/>
              <a:t>Fare clic per modificare gli stili del testo dello schema</a:t>
            </a:r>
          </a:p>
          <a:p>
            <a:pPr lvl="1"/>
            <a:r>
              <a:rPr lang="it-IT" altLang="it-IT" smtClean="0"/>
              <a:t>Secondo livello</a:t>
            </a:r>
          </a:p>
          <a:p>
            <a:pPr lvl="2"/>
            <a:r>
              <a:rPr lang="it-IT" altLang="it-IT" smtClean="0"/>
              <a:t>Terzo livello</a:t>
            </a:r>
          </a:p>
          <a:p>
            <a:pPr lvl="3"/>
            <a:r>
              <a:rPr lang="it-IT" altLang="it-IT" smtClean="0"/>
              <a:t>Quarto livello</a:t>
            </a:r>
          </a:p>
          <a:p>
            <a:pPr lvl="4"/>
            <a:r>
              <a:rPr lang="it-IT" altLang="it-IT" smtClean="0"/>
              <a:t>Quinto livello</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smtClean="0">
                <a:latin typeface="+mn-lt"/>
              </a:defRPr>
            </a:lvl1pPr>
          </a:lstStyle>
          <a:p>
            <a:pPr>
              <a:defRPr/>
            </a:pPr>
            <a:endParaRPr lang="it-IT"/>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smtClean="0">
                <a:latin typeface="+mn-lt"/>
              </a:defRPr>
            </a:lvl1pPr>
          </a:lstStyle>
          <a:p>
            <a:pPr>
              <a:defRPr/>
            </a:pPr>
            <a:r>
              <a:rPr lang="it-IT"/>
              <a:t>Preparazione polveri</a:t>
            </a:r>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smtClean="0">
                <a:latin typeface="+mn-lt"/>
              </a:defRPr>
            </a:lvl1pPr>
          </a:lstStyle>
          <a:p>
            <a:pPr>
              <a:defRPr/>
            </a:pPr>
            <a:fld id="{6AEB5BDD-F975-44DC-93C1-7AD87DB6B1A0}" type="slidenum">
              <a:rPr lang="it-IT"/>
              <a:pPr>
                <a:defRPr/>
              </a:pPr>
              <a:t>‹N›</a:t>
            </a:fld>
            <a:endParaRPr lang="it-IT"/>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Lst>
  <p:hf hdr="0" ft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Comic Sans MS" pitchFamily="66" charset="0"/>
        </a:defRPr>
      </a:lvl2pPr>
      <a:lvl3pPr algn="ctr" rtl="0" eaLnBrk="0" fontAlgn="base" hangingPunct="0">
        <a:spcBef>
          <a:spcPct val="0"/>
        </a:spcBef>
        <a:spcAft>
          <a:spcPct val="0"/>
        </a:spcAft>
        <a:defRPr sz="4400">
          <a:solidFill>
            <a:schemeClr val="tx2"/>
          </a:solidFill>
          <a:latin typeface="Comic Sans MS" pitchFamily="66" charset="0"/>
        </a:defRPr>
      </a:lvl3pPr>
      <a:lvl4pPr algn="ctr" rtl="0" eaLnBrk="0" fontAlgn="base" hangingPunct="0">
        <a:spcBef>
          <a:spcPct val="0"/>
        </a:spcBef>
        <a:spcAft>
          <a:spcPct val="0"/>
        </a:spcAft>
        <a:defRPr sz="4400">
          <a:solidFill>
            <a:schemeClr val="tx2"/>
          </a:solidFill>
          <a:latin typeface="Comic Sans MS" pitchFamily="66" charset="0"/>
        </a:defRPr>
      </a:lvl4pPr>
      <a:lvl5pPr algn="ctr" rtl="0" eaLnBrk="0" fontAlgn="base" hangingPunct="0">
        <a:spcBef>
          <a:spcPct val="0"/>
        </a:spcBef>
        <a:spcAft>
          <a:spcPct val="0"/>
        </a:spcAft>
        <a:defRPr sz="4400">
          <a:solidFill>
            <a:schemeClr val="tx2"/>
          </a:solidFill>
          <a:latin typeface="Comic Sans MS" pitchFamily="66" charset="0"/>
        </a:defRPr>
      </a:lvl5pPr>
      <a:lvl6pPr marL="457200" algn="ctr" rtl="0" eaLnBrk="0" fontAlgn="base" hangingPunct="0">
        <a:spcBef>
          <a:spcPct val="0"/>
        </a:spcBef>
        <a:spcAft>
          <a:spcPct val="0"/>
        </a:spcAft>
        <a:defRPr sz="4400">
          <a:solidFill>
            <a:schemeClr val="tx2"/>
          </a:solidFill>
          <a:latin typeface="Comic Sans MS" pitchFamily="66" charset="0"/>
        </a:defRPr>
      </a:lvl6pPr>
      <a:lvl7pPr marL="914400" algn="ctr" rtl="0" eaLnBrk="0" fontAlgn="base" hangingPunct="0">
        <a:spcBef>
          <a:spcPct val="0"/>
        </a:spcBef>
        <a:spcAft>
          <a:spcPct val="0"/>
        </a:spcAft>
        <a:defRPr sz="4400">
          <a:solidFill>
            <a:schemeClr val="tx2"/>
          </a:solidFill>
          <a:latin typeface="Comic Sans MS" pitchFamily="66" charset="0"/>
        </a:defRPr>
      </a:lvl7pPr>
      <a:lvl8pPr marL="1371600" algn="ctr" rtl="0" eaLnBrk="0" fontAlgn="base" hangingPunct="0">
        <a:spcBef>
          <a:spcPct val="0"/>
        </a:spcBef>
        <a:spcAft>
          <a:spcPct val="0"/>
        </a:spcAft>
        <a:defRPr sz="4400">
          <a:solidFill>
            <a:schemeClr val="tx2"/>
          </a:solidFill>
          <a:latin typeface="Comic Sans MS" pitchFamily="66" charset="0"/>
        </a:defRPr>
      </a:lvl8pPr>
      <a:lvl9pPr marL="1828800" algn="ctr" rtl="0" eaLnBrk="0" fontAlgn="base" hangingPunct="0">
        <a:spcBef>
          <a:spcPct val="0"/>
        </a:spcBef>
        <a:spcAft>
          <a:spcPct val="0"/>
        </a:spcAft>
        <a:defRPr sz="4400">
          <a:solidFill>
            <a:schemeClr val="tx2"/>
          </a:solidFill>
          <a:latin typeface="Comic Sans MS" pitchFamily="66"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w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sellaDiTesto 2"/>
          <p:cNvSpPr txBox="1"/>
          <p:nvPr/>
        </p:nvSpPr>
        <p:spPr>
          <a:xfrm>
            <a:off x="1381511" y="332656"/>
            <a:ext cx="6380979" cy="830997"/>
          </a:xfrm>
          <a:prstGeom prst="rect">
            <a:avLst/>
          </a:prstGeom>
          <a:noFill/>
        </p:spPr>
        <p:txBody>
          <a:bodyPr wrap="none" rtlCol="0">
            <a:spAutoFit/>
          </a:bodyPr>
          <a:lstStyle/>
          <a:p>
            <a:pPr algn="ctr"/>
            <a:r>
              <a:rPr lang="en-US" b="1" dirty="0" smtClean="0">
                <a:solidFill>
                  <a:srgbClr val="FF0000"/>
                </a:solidFill>
              </a:rPr>
              <a:t>Corso di </a:t>
            </a:r>
          </a:p>
          <a:p>
            <a:pPr algn="ctr"/>
            <a:r>
              <a:rPr lang="en-US" b="1" dirty="0" smtClean="0">
                <a:solidFill>
                  <a:srgbClr val="FF0000"/>
                </a:solidFill>
              </a:rPr>
              <a:t>CATALISI ETEROGENEA E FOTOCATALISI</a:t>
            </a:r>
            <a:endParaRPr lang="en-US" b="1" dirty="0">
              <a:solidFill>
                <a:srgbClr val="FF0000"/>
              </a:solidFill>
            </a:endParaRPr>
          </a:p>
        </p:txBody>
      </p:sp>
      <p:sp>
        <p:nvSpPr>
          <p:cNvPr id="4" name="CasellaDiTesto 3"/>
          <p:cNvSpPr txBox="1"/>
          <p:nvPr/>
        </p:nvSpPr>
        <p:spPr>
          <a:xfrm>
            <a:off x="539552" y="2420888"/>
            <a:ext cx="966931" cy="400110"/>
          </a:xfrm>
          <a:prstGeom prst="rect">
            <a:avLst/>
          </a:prstGeom>
          <a:noFill/>
        </p:spPr>
        <p:txBody>
          <a:bodyPr wrap="none" rtlCol="0">
            <a:spAutoFit/>
          </a:bodyPr>
          <a:lstStyle/>
          <a:p>
            <a:r>
              <a:rPr lang="en-US" sz="2000" dirty="0" err="1" smtClean="0">
                <a:solidFill>
                  <a:srgbClr val="0000FF"/>
                </a:solidFill>
              </a:rPr>
              <a:t>Orario</a:t>
            </a:r>
            <a:r>
              <a:rPr lang="en-US" sz="2000" dirty="0" smtClean="0">
                <a:solidFill>
                  <a:srgbClr val="0000FF"/>
                </a:solidFill>
              </a:rPr>
              <a:t>:</a:t>
            </a:r>
            <a:endParaRPr lang="en-US" sz="2000" dirty="0">
              <a:solidFill>
                <a:srgbClr val="0000FF"/>
              </a:solidFill>
            </a:endParaRPr>
          </a:p>
        </p:txBody>
      </p:sp>
      <p:sp>
        <p:nvSpPr>
          <p:cNvPr id="5" name="CasellaDiTesto 4"/>
          <p:cNvSpPr txBox="1"/>
          <p:nvPr/>
        </p:nvSpPr>
        <p:spPr>
          <a:xfrm>
            <a:off x="2124135" y="2420888"/>
            <a:ext cx="2820003" cy="1323439"/>
          </a:xfrm>
          <a:prstGeom prst="rect">
            <a:avLst/>
          </a:prstGeom>
          <a:noFill/>
        </p:spPr>
        <p:txBody>
          <a:bodyPr wrap="none" rtlCol="0">
            <a:spAutoFit/>
          </a:bodyPr>
          <a:lstStyle/>
          <a:p>
            <a:r>
              <a:rPr lang="en-US" sz="2000" dirty="0" err="1" smtClean="0"/>
              <a:t>Lunedì</a:t>
            </a:r>
            <a:r>
              <a:rPr lang="en-US" sz="2000" dirty="0" smtClean="0"/>
              <a:t>	14</a:t>
            </a:r>
            <a:r>
              <a:rPr lang="en-US" sz="2000" baseline="30000" dirty="0" smtClean="0"/>
              <a:t>30 </a:t>
            </a:r>
            <a:r>
              <a:rPr lang="en-US" sz="2000" dirty="0"/>
              <a:t>– </a:t>
            </a:r>
            <a:r>
              <a:rPr lang="en-US" sz="2000" dirty="0" smtClean="0"/>
              <a:t>16</a:t>
            </a:r>
            <a:r>
              <a:rPr lang="en-US" sz="2000" baseline="30000" dirty="0" smtClean="0"/>
              <a:t>00</a:t>
            </a:r>
          </a:p>
          <a:p>
            <a:r>
              <a:rPr lang="en-US" sz="2000" dirty="0" err="1" smtClean="0"/>
              <a:t>Giovedì</a:t>
            </a:r>
            <a:r>
              <a:rPr lang="en-US" sz="2000" dirty="0" smtClean="0"/>
              <a:t>	14</a:t>
            </a:r>
            <a:r>
              <a:rPr lang="en-US" sz="2000" baseline="30000" dirty="0" smtClean="0"/>
              <a:t>15 </a:t>
            </a:r>
            <a:r>
              <a:rPr lang="en-US" sz="2000" dirty="0" smtClean="0"/>
              <a:t>– 15</a:t>
            </a:r>
            <a:r>
              <a:rPr lang="en-US" sz="2000" baseline="30000" dirty="0" smtClean="0"/>
              <a:t>45</a:t>
            </a:r>
          </a:p>
          <a:p>
            <a:endParaRPr lang="en-US" sz="2000" dirty="0" smtClean="0"/>
          </a:p>
          <a:p>
            <a:r>
              <a:rPr lang="en-US" sz="2000" dirty="0" err="1" smtClean="0"/>
              <a:t>Laboratorio</a:t>
            </a:r>
            <a:r>
              <a:rPr lang="en-US" sz="2000" dirty="0" smtClean="0"/>
              <a:t>: da </a:t>
            </a:r>
            <a:r>
              <a:rPr lang="en-US" sz="2000" dirty="0" err="1" smtClean="0"/>
              <a:t>definire</a:t>
            </a:r>
            <a:endParaRPr lang="en-US" sz="2000" dirty="0"/>
          </a:p>
        </p:txBody>
      </p:sp>
      <p:sp>
        <p:nvSpPr>
          <p:cNvPr id="6" name="CasellaDiTesto 5"/>
          <p:cNvSpPr txBox="1"/>
          <p:nvPr/>
        </p:nvSpPr>
        <p:spPr>
          <a:xfrm>
            <a:off x="539552" y="5091281"/>
            <a:ext cx="2265364" cy="400110"/>
          </a:xfrm>
          <a:prstGeom prst="rect">
            <a:avLst/>
          </a:prstGeom>
          <a:noFill/>
        </p:spPr>
        <p:txBody>
          <a:bodyPr wrap="none" rtlCol="0">
            <a:spAutoFit/>
          </a:bodyPr>
          <a:lstStyle/>
          <a:p>
            <a:r>
              <a:rPr lang="en-US" sz="2000" dirty="0" err="1" smtClean="0">
                <a:solidFill>
                  <a:srgbClr val="0000FF"/>
                </a:solidFill>
              </a:rPr>
              <a:t>Modalità</a:t>
            </a:r>
            <a:r>
              <a:rPr lang="en-US" sz="2000" dirty="0" smtClean="0">
                <a:solidFill>
                  <a:srgbClr val="0000FF"/>
                </a:solidFill>
              </a:rPr>
              <a:t> </a:t>
            </a:r>
            <a:r>
              <a:rPr lang="en-US" sz="2000" dirty="0" err="1" smtClean="0">
                <a:solidFill>
                  <a:srgbClr val="0000FF"/>
                </a:solidFill>
              </a:rPr>
              <a:t>d’esame</a:t>
            </a:r>
            <a:r>
              <a:rPr lang="en-US" sz="2000" dirty="0" smtClean="0">
                <a:solidFill>
                  <a:srgbClr val="0000FF"/>
                </a:solidFill>
              </a:rPr>
              <a:t>:</a:t>
            </a:r>
            <a:endParaRPr lang="en-US" sz="2000" dirty="0">
              <a:solidFill>
                <a:srgbClr val="0000FF"/>
              </a:solidFill>
            </a:endParaRPr>
          </a:p>
        </p:txBody>
      </p:sp>
      <p:sp>
        <p:nvSpPr>
          <p:cNvPr id="7" name="CasellaDiTesto 6"/>
          <p:cNvSpPr txBox="1"/>
          <p:nvPr/>
        </p:nvSpPr>
        <p:spPr>
          <a:xfrm>
            <a:off x="3546833" y="5091281"/>
            <a:ext cx="5129623" cy="707886"/>
          </a:xfrm>
          <a:prstGeom prst="rect">
            <a:avLst/>
          </a:prstGeom>
          <a:noFill/>
        </p:spPr>
        <p:txBody>
          <a:bodyPr wrap="square" rtlCol="0">
            <a:spAutoFit/>
          </a:bodyPr>
          <a:lstStyle/>
          <a:p>
            <a:r>
              <a:rPr lang="en-US" sz="2000" dirty="0" err="1" smtClean="0"/>
              <a:t>Esame</a:t>
            </a:r>
            <a:r>
              <a:rPr lang="en-US" sz="2000" dirty="0" smtClean="0"/>
              <a:t> </a:t>
            </a:r>
            <a:r>
              <a:rPr lang="en-US" sz="2000" dirty="0" err="1" smtClean="0"/>
              <a:t>orale</a:t>
            </a:r>
            <a:r>
              <a:rPr lang="en-US" sz="2000" dirty="0" smtClean="0"/>
              <a:t> con </a:t>
            </a:r>
            <a:r>
              <a:rPr lang="en-US" sz="2000" dirty="0" err="1" smtClean="0"/>
              <a:t>discussione</a:t>
            </a:r>
            <a:r>
              <a:rPr lang="en-US" sz="2000" dirty="0" smtClean="0"/>
              <a:t> </a:t>
            </a:r>
            <a:r>
              <a:rPr lang="en-US" sz="2000" dirty="0" err="1" smtClean="0"/>
              <a:t>degli</a:t>
            </a:r>
            <a:r>
              <a:rPr lang="en-US" sz="2000" dirty="0" smtClean="0"/>
              <a:t> </a:t>
            </a:r>
            <a:r>
              <a:rPr lang="en-US" sz="2000" dirty="0" err="1" smtClean="0"/>
              <a:t>esperimenti</a:t>
            </a:r>
            <a:r>
              <a:rPr lang="en-US" sz="2000" dirty="0" smtClean="0"/>
              <a:t> di </a:t>
            </a:r>
            <a:r>
              <a:rPr lang="en-US" sz="2000" dirty="0" err="1" smtClean="0"/>
              <a:t>laboratorio</a:t>
            </a:r>
            <a:endParaRPr lang="en-US" sz="2000" dirty="0"/>
          </a:p>
        </p:txBody>
      </p:sp>
      <p:sp>
        <p:nvSpPr>
          <p:cNvPr id="8" name="CasellaDiTesto 7"/>
          <p:cNvSpPr txBox="1"/>
          <p:nvPr/>
        </p:nvSpPr>
        <p:spPr>
          <a:xfrm>
            <a:off x="539552" y="1432884"/>
            <a:ext cx="1236236" cy="400110"/>
          </a:xfrm>
          <a:prstGeom prst="rect">
            <a:avLst/>
          </a:prstGeom>
          <a:noFill/>
        </p:spPr>
        <p:txBody>
          <a:bodyPr wrap="none" rtlCol="0">
            <a:spAutoFit/>
          </a:bodyPr>
          <a:lstStyle/>
          <a:p>
            <a:r>
              <a:rPr lang="en-US" sz="2000" dirty="0" err="1" smtClean="0">
                <a:solidFill>
                  <a:srgbClr val="0000FF"/>
                </a:solidFill>
              </a:rPr>
              <a:t>Struttura</a:t>
            </a:r>
            <a:r>
              <a:rPr lang="en-US" sz="2000" dirty="0" smtClean="0">
                <a:solidFill>
                  <a:srgbClr val="0000FF"/>
                </a:solidFill>
              </a:rPr>
              <a:t>:</a:t>
            </a:r>
            <a:endParaRPr lang="en-US" sz="2000" dirty="0">
              <a:solidFill>
                <a:srgbClr val="0000FF"/>
              </a:solidFill>
            </a:endParaRPr>
          </a:p>
        </p:txBody>
      </p:sp>
      <p:sp>
        <p:nvSpPr>
          <p:cNvPr id="9" name="CasellaDiTesto 8"/>
          <p:cNvSpPr txBox="1"/>
          <p:nvPr/>
        </p:nvSpPr>
        <p:spPr>
          <a:xfrm>
            <a:off x="2106673" y="1432883"/>
            <a:ext cx="5129623" cy="707886"/>
          </a:xfrm>
          <a:prstGeom prst="rect">
            <a:avLst/>
          </a:prstGeom>
          <a:noFill/>
        </p:spPr>
        <p:txBody>
          <a:bodyPr wrap="square" rtlCol="0">
            <a:spAutoFit/>
          </a:bodyPr>
          <a:lstStyle/>
          <a:p>
            <a:r>
              <a:rPr lang="en-US" sz="2000" dirty="0" smtClean="0"/>
              <a:t>24 ore di </a:t>
            </a:r>
            <a:r>
              <a:rPr lang="en-US" sz="2000" dirty="0" err="1" smtClean="0"/>
              <a:t>lezione</a:t>
            </a:r>
            <a:r>
              <a:rPr lang="en-US" sz="2000" dirty="0" smtClean="0"/>
              <a:t> </a:t>
            </a:r>
            <a:r>
              <a:rPr lang="en-US" sz="2000" dirty="0" err="1" smtClean="0"/>
              <a:t>frontale</a:t>
            </a:r>
            <a:endParaRPr lang="en-US" sz="2000" dirty="0" smtClean="0"/>
          </a:p>
          <a:p>
            <a:r>
              <a:rPr lang="en-US" sz="2000" dirty="0" smtClean="0"/>
              <a:t>12 ore di </a:t>
            </a:r>
            <a:r>
              <a:rPr lang="en-US" sz="2000" dirty="0" err="1" smtClean="0"/>
              <a:t>laboratorio</a:t>
            </a:r>
            <a:endParaRPr lang="en-US" sz="2000" dirty="0"/>
          </a:p>
        </p:txBody>
      </p:sp>
      <p:sp>
        <p:nvSpPr>
          <p:cNvPr id="12" name="CasellaDiTesto 11"/>
          <p:cNvSpPr txBox="1"/>
          <p:nvPr/>
        </p:nvSpPr>
        <p:spPr>
          <a:xfrm>
            <a:off x="539552" y="3933056"/>
            <a:ext cx="2335896" cy="400110"/>
          </a:xfrm>
          <a:prstGeom prst="rect">
            <a:avLst/>
          </a:prstGeom>
          <a:noFill/>
        </p:spPr>
        <p:txBody>
          <a:bodyPr wrap="none" rtlCol="0">
            <a:spAutoFit/>
          </a:bodyPr>
          <a:lstStyle/>
          <a:p>
            <a:r>
              <a:rPr lang="en-US" sz="2000" dirty="0" err="1" smtClean="0">
                <a:solidFill>
                  <a:srgbClr val="0000FF"/>
                </a:solidFill>
              </a:rPr>
              <a:t>Materiale</a:t>
            </a:r>
            <a:r>
              <a:rPr lang="en-US" sz="2000" dirty="0" smtClean="0">
                <a:solidFill>
                  <a:srgbClr val="0000FF"/>
                </a:solidFill>
              </a:rPr>
              <a:t> </a:t>
            </a:r>
            <a:r>
              <a:rPr lang="en-US" sz="2000" dirty="0" err="1" smtClean="0">
                <a:solidFill>
                  <a:srgbClr val="0000FF"/>
                </a:solidFill>
              </a:rPr>
              <a:t>didattico</a:t>
            </a:r>
            <a:r>
              <a:rPr lang="en-US" sz="2000" dirty="0" smtClean="0">
                <a:solidFill>
                  <a:srgbClr val="0000FF"/>
                </a:solidFill>
              </a:rPr>
              <a:t>:</a:t>
            </a:r>
            <a:endParaRPr lang="en-US" sz="2000" dirty="0">
              <a:solidFill>
                <a:srgbClr val="0000FF"/>
              </a:solidFill>
            </a:endParaRPr>
          </a:p>
        </p:txBody>
      </p:sp>
      <p:sp>
        <p:nvSpPr>
          <p:cNvPr id="13" name="CasellaDiTesto 12"/>
          <p:cNvSpPr txBox="1"/>
          <p:nvPr/>
        </p:nvSpPr>
        <p:spPr>
          <a:xfrm>
            <a:off x="3546833" y="3933056"/>
            <a:ext cx="5129623" cy="1015663"/>
          </a:xfrm>
          <a:prstGeom prst="rect">
            <a:avLst/>
          </a:prstGeom>
          <a:noFill/>
        </p:spPr>
        <p:txBody>
          <a:bodyPr wrap="square" rtlCol="0">
            <a:spAutoFit/>
          </a:bodyPr>
          <a:lstStyle/>
          <a:p>
            <a:r>
              <a:rPr lang="en-US" sz="2000" dirty="0" err="1" smtClean="0"/>
              <a:t>Tutto</a:t>
            </a:r>
            <a:r>
              <a:rPr lang="en-US" sz="2000" dirty="0" smtClean="0"/>
              <a:t> </a:t>
            </a:r>
            <a:r>
              <a:rPr lang="en-US" sz="2000" dirty="0" err="1" smtClean="0"/>
              <a:t>su</a:t>
            </a:r>
            <a:r>
              <a:rPr lang="en-US" sz="2000" dirty="0" smtClean="0"/>
              <a:t> Moodle 2</a:t>
            </a:r>
          </a:p>
          <a:p>
            <a:r>
              <a:rPr lang="it-IT" sz="2000" dirty="0"/>
              <a:t>005CM - CATALISI E FOTOCATALISI ETEROGENEA 2020</a:t>
            </a:r>
            <a:endParaRPr lang="en-US" sz="2000" dirty="0"/>
          </a:p>
        </p:txBody>
      </p:sp>
      <p:sp>
        <p:nvSpPr>
          <p:cNvPr id="14" name="CasellaDiTesto 13"/>
          <p:cNvSpPr txBox="1"/>
          <p:nvPr/>
        </p:nvSpPr>
        <p:spPr>
          <a:xfrm>
            <a:off x="539552" y="5966641"/>
            <a:ext cx="2363147" cy="400110"/>
          </a:xfrm>
          <a:prstGeom prst="rect">
            <a:avLst/>
          </a:prstGeom>
          <a:noFill/>
        </p:spPr>
        <p:txBody>
          <a:bodyPr wrap="none" rtlCol="0">
            <a:spAutoFit/>
          </a:bodyPr>
          <a:lstStyle/>
          <a:p>
            <a:r>
              <a:rPr lang="en-US" sz="2000" dirty="0" smtClean="0">
                <a:solidFill>
                  <a:srgbClr val="0000FF"/>
                </a:solidFill>
              </a:rPr>
              <a:t>Per </a:t>
            </a:r>
            <a:r>
              <a:rPr lang="en-US" sz="2000" dirty="0" err="1" smtClean="0">
                <a:solidFill>
                  <a:srgbClr val="0000FF"/>
                </a:solidFill>
              </a:rPr>
              <a:t>appuntamento</a:t>
            </a:r>
            <a:r>
              <a:rPr lang="en-US" sz="2000" dirty="0" smtClean="0">
                <a:solidFill>
                  <a:srgbClr val="0000FF"/>
                </a:solidFill>
              </a:rPr>
              <a:t>:</a:t>
            </a:r>
            <a:endParaRPr lang="en-US" sz="2000" dirty="0">
              <a:solidFill>
                <a:srgbClr val="0000FF"/>
              </a:solidFill>
            </a:endParaRPr>
          </a:p>
        </p:txBody>
      </p:sp>
      <p:sp>
        <p:nvSpPr>
          <p:cNvPr id="15" name="CasellaDiTesto 14"/>
          <p:cNvSpPr txBox="1"/>
          <p:nvPr/>
        </p:nvSpPr>
        <p:spPr>
          <a:xfrm>
            <a:off x="3546833" y="5966641"/>
            <a:ext cx="5129623" cy="707886"/>
          </a:xfrm>
          <a:prstGeom prst="rect">
            <a:avLst/>
          </a:prstGeom>
          <a:noFill/>
        </p:spPr>
        <p:txBody>
          <a:bodyPr wrap="square" rtlCol="0">
            <a:spAutoFit/>
          </a:bodyPr>
          <a:lstStyle/>
          <a:p>
            <a:r>
              <a:rPr lang="en-US" sz="2000" dirty="0" err="1" smtClean="0"/>
              <a:t>Scrivere</a:t>
            </a:r>
            <a:r>
              <a:rPr lang="en-US" sz="2000" dirty="0" smtClean="0"/>
              <a:t> mail a </a:t>
            </a:r>
            <a:r>
              <a:rPr lang="en-US" sz="2000" dirty="0" smtClean="0">
                <a:solidFill>
                  <a:srgbClr val="FF0000"/>
                </a:solidFill>
              </a:rPr>
              <a:t>tmontini@units</a:t>
            </a:r>
            <a:r>
              <a:rPr lang="en-US" sz="2000" dirty="0" smtClean="0">
                <a:solidFill>
                  <a:srgbClr val="FF0000"/>
                </a:solidFill>
              </a:rPr>
              <a:t>.it</a:t>
            </a:r>
            <a:endParaRPr lang="en-US" sz="2000" dirty="0" smtClean="0">
              <a:solidFill>
                <a:srgbClr val="FF0000"/>
              </a:solidFill>
            </a:endParaRPr>
          </a:p>
          <a:p>
            <a:r>
              <a:rPr lang="en-US" sz="2000" dirty="0" smtClean="0"/>
              <a:t>Subject: </a:t>
            </a:r>
            <a:r>
              <a:rPr lang="en-US" sz="2000" dirty="0" smtClean="0">
                <a:solidFill>
                  <a:srgbClr val="FF0000"/>
                </a:solidFill>
              </a:rPr>
              <a:t>ETEROGENEA2020</a:t>
            </a:r>
            <a:endParaRPr lang="en-US" sz="2000" dirty="0">
              <a:solidFill>
                <a:srgbClr val="FF0000"/>
              </a:solidFill>
            </a:endParaRPr>
          </a:p>
        </p:txBody>
      </p:sp>
    </p:spTree>
    <p:extLst>
      <p:ext uri="{BB962C8B-B14F-4D97-AF65-F5344CB8AC3E}">
        <p14:creationId xmlns:p14="http://schemas.microsoft.com/office/powerpoint/2010/main" val="331985515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txBox="1">
            <a:spLocks noChangeArrowheads="1"/>
          </p:cNvSpPr>
          <p:nvPr/>
        </p:nvSpPr>
        <p:spPr>
          <a:xfrm>
            <a:off x="266700" y="304800"/>
            <a:ext cx="8610600" cy="990600"/>
          </a:xfrm>
          <a:prstGeom prst="rect">
            <a:avLst/>
          </a:prstGeom>
        </p:spPr>
        <p:txBody>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Comic Sans MS" pitchFamily="66" charset="0"/>
              </a:defRPr>
            </a:lvl2pPr>
            <a:lvl3pPr algn="ctr" rtl="0" eaLnBrk="0" fontAlgn="base" hangingPunct="0">
              <a:spcBef>
                <a:spcPct val="0"/>
              </a:spcBef>
              <a:spcAft>
                <a:spcPct val="0"/>
              </a:spcAft>
              <a:defRPr sz="4400">
                <a:solidFill>
                  <a:schemeClr val="tx2"/>
                </a:solidFill>
                <a:latin typeface="Comic Sans MS" pitchFamily="66" charset="0"/>
              </a:defRPr>
            </a:lvl3pPr>
            <a:lvl4pPr algn="ctr" rtl="0" eaLnBrk="0" fontAlgn="base" hangingPunct="0">
              <a:spcBef>
                <a:spcPct val="0"/>
              </a:spcBef>
              <a:spcAft>
                <a:spcPct val="0"/>
              </a:spcAft>
              <a:defRPr sz="4400">
                <a:solidFill>
                  <a:schemeClr val="tx2"/>
                </a:solidFill>
                <a:latin typeface="Comic Sans MS" pitchFamily="66" charset="0"/>
              </a:defRPr>
            </a:lvl4pPr>
            <a:lvl5pPr algn="ctr" rtl="0" eaLnBrk="0" fontAlgn="base" hangingPunct="0">
              <a:spcBef>
                <a:spcPct val="0"/>
              </a:spcBef>
              <a:spcAft>
                <a:spcPct val="0"/>
              </a:spcAft>
              <a:defRPr sz="4400">
                <a:solidFill>
                  <a:schemeClr val="tx2"/>
                </a:solidFill>
                <a:latin typeface="Comic Sans MS" pitchFamily="66" charset="0"/>
              </a:defRPr>
            </a:lvl5pPr>
            <a:lvl6pPr marL="457200" algn="ctr" rtl="0" eaLnBrk="0" fontAlgn="base" hangingPunct="0">
              <a:spcBef>
                <a:spcPct val="0"/>
              </a:spcBef>
              <a:spcAft>
                <a:spcPct val="0"/>
              </a:spcAft>
              <a:defRPr sz="4400">
                <a:solidFill>
                  <a:schemeClr val="tx2"/>
                </a:solidFill>
                <a:latin typeface="Comic Sans MS" pitchFamily="66" charset="0"/>
              </a:defRPr>
            </a:lvl6pPr>
            <a:lvl7pPr marL="914400" algn="ctr" rtl="0" eaLnBrk="0" fontAlgn="base" hangingPunct="0">
              <a:spcBef>
                <a:spcPct val="0"/>
              </a:spcBef>
              <a:spcAft>
                <a:spcPct val="0"/>
              </a:spcAft>
              <a:defRPr sz="4400">
                <a:solidFill>
                  <a:schemeClr val="tx2"/>
                </a:solidFill>
                <a:latin typeface="Comic Sans MS" pitchFamily="66" charset="0"/>
              </a:defRPr>
            </a:lvl7pPr>
            <a:lvl8pPr marL="1371600" algn="ctr" rtl="0" eaLnBrk="0" fontAlgn="base" hangingPunct="0">
              <a:spcBef>
                <a:spcPct val="0"/>
              </a:spcBef>
              <a:spcAft>
                <a:spcPct val="0"/>
              </a:spcAft>
              <a:defRPr sz="4400">
                <a:solidFill>
                  <a:schemeClr val="tx2"/>
                </a:solidFill>
                <a:latin typeface="Comic Sans MS" pitchFamily="66" charset="0"/>
              </a:defRPr>
            </a:lvl8pPr>
            <a:lvl9pPr marL="1828800" algn="ctr" rtl="0" eaLnBrk="0" fontAlgn="base" hangingPunct="0">
              <a:spcBef>
                <a:spcPct val="0"/>
              </a:spcBef>
              <a:spcAft>
                <a:spcPct val="0"/>
              </a:spcAft>
              <a:defRPr sz="4400">
                <a:solidFill>
                  <a:schemeClr val="tx2"/>
                </a:solidFill>
                <a:latin typeface="Comic Sans MS" pitchFamily="66" charset="0"/>
              </a:defRPr>
            </a:lvl9pPr>
          </a:lstStyle>
          <a:p>
            <a:pPr>
              <a:defRPr/>
            </a:pPr>
            <a:r>
              <a:rPr lang="it-IT" sz="4000" b="1" kern="0" dirty="0" smtClean="0">
                <a:solidFill>
                  <a:srgbClr val="FF3300"/>
                </a:solidFill>
                <a:latin typeface="Arial" panose="020B0604020202020204" pitchFamily="34" charset="0"/>
                <a:cs typeface="Arial" panose="020B0604020202020204" pitchFamily="34" charset="0"/>
              </a:rPr>
              <a:t>Programma Catalisi Eterogenea</a:t>
            </a:r>
            <a:endParaRPr lang="it-IT" sz="4000" kern="0" dirty="0" smtClean="0">
              <a:latin typeface="Arial" panose="020B0604020202020204" pitchFamily="34" charset="0"/>
              <a:cs typeface="Arial" panose="020B0604020202020204" pitchFamily="34" charset="0"/>
            </a:endParaRPr>
          </a:p>
        </p:txBody>
      </p:sp>
      <p:sp>
        <p:nvSpPr>
          <p:cNvPr id="4" name="CasellaDiTesto 3"/>
          <p:cNvSpPr txBox="1"/>
          <p:nvPr/>
        </p:nvSpPr>
        <p:spPr>
          <a:xfrm>
            <a:off x="611561" y="1412776"/>
            <a:ext cx="7848872" cy="4524315"/>
          </a:xfrm>
          <a:prstGeom prst="rect">
            <a:avLst/>
          </a:prstGeom>
          <a:noFill/>
        </p:spPr>
        <p:txBody>
          <a:bodyPr wrap="square" rtlCol="0">
            <a:spAutoFit/>
          </a:bodyPr>
          <a:lstStyle/>
          <a:p>
            <a:pPr marL="342900" indent="-342900">
              <a:buFont typeface="Arial" panose="020B0604020202020204" pitchFamily="34" charset="0"/>
              <a:buChar char="•"/>
            </a:pPr>
            <a:r>
              <a:rPr lang="en-US" dirty="0" smtClean="0"/>
              <a:t>Intro </a:t>
            </a:r>
            <a:r>
              <a:rPr lang="en-US" dirty="0" err="1" smtClean="0"/>
              <a:t>generale</a:t>
            </a:r>
            <a:r>
              <a:rPr lang="en-US" dirty="0"/>
              <a:t> </a:t>
            </a:r>
            <a:r>
              <a:rPr lang="en-US" dirty="0" smtClean="0"/>
              <a:t>(</a:t>
            </a:r>
            <a:r>
              <a:rPr lang="en-US" dirty="0" err="1" smtClean="0"/>
              <a:t>proprietà</a:t>
            </a:r>
            <a:r>
              <a:rPr lang="en-US" dirty="0" smtClean="0"/>
              <a:t> di solidi e </a:t>
            </a:r>
            <a:r>
              <a:rPr lang="en-US" dirty="0" err="1" smtClean="0"/>
              <a:t>superfici</a:t>
            </a:r>
            <a:r>
              <a:rPr lang="en-US" dirty="0" smtClean="0"/>
              <a:t>)</a:t>
            </a:r>
          </a:p>
          <a:p>
            <a:pPr marL="342900" indent="-342900">
              <a:buFont typeface="Arial" panose="020B0604020202020204" pitchFamily="34" charset="0"/>
              <a:buChar char="•"/>
            </a:pPr>
            <a:r>
              <a:rPr lang="en-US" dirty="0" err="1" smtClean="0"/>
              <a:t>Adsorbimento</a:t>
            </a:r>
            <a:r>
              <a:rPr lang="en-US" dirty="0" smtClean="0"/>
              <a:t> di </a:t>
            </a:r>
            <a:r>
              <a:rPr lang="en-US" dirty="0" err="1" smtClean="0"/>
              <a:t>piccole</a:t>
            </a:r>
            <a:r>
              <a:rPr lang="en-US" dirty="0" smtClean="0"/>
              <a:t> </a:t>
            </a:r>
            <a:r>
              <a:rPr lang="en-US" dirty="0" err="1" smtClean="0"/>
              <a:t>molecole</a:t>
            </a:r>
            <a:r>
              <a:rPr lang="en-US" dirty="0" smtClean="0"/>
              <a:t> </a:t>
            </a:r>
            <a:r>
              <a:rPr lang="en-US" dirty="0" err="1" smtClean="0"/>
              <a:t>su</a:t>
            </a:r>
            <a:r>
              <a:rPr lang="en-US" dirty="0" smtClean="0"/>
              <a:t> </a:t>
            </a:r>
            <a:r>
              <a:rPr lang="en-US" dirty="0" err="1" smtClean="0"/>
              <a:t>superfici</a:t>
            </a:r>
            <a:r>
              <a:rPr lang="en-US" dirty="0" smtClean="0"/>
              <a:t> </a:t>
            </a:r>
            <a:r>
              <a:rPr lang="en-US" dirty="0" err="1" smtClean="0"/>
              <a:t>metalliche</a:t>
            </a:r>
            <a:r>
              <a:rPr lang="en-US" dirty="0" smtClean="0"/>
              <a:t> e di </a:t>
            </a:r>
            <a:r>
              <a:rPr lang="en-US" dirty="0" err="1" smtClean="0"/>
              <a:t>ossidi</a:t>
            </a:r>
            <a:endParaRPr lang="en-US" dirty="0" smtClean="0"/>
          </a:p>
          <a:p>
            <a:pPr marL="342900" indent="-342900">
              <a:buFont typeface="Arial" panose="020B0604020202020204" pitchFamily="34" charset="0"/>
              <a:buChar char="•"/>
            </a:pPr>
            <a:r>
              <a:rPr lang="en-US" dirty="0" err="1" smtClean="0"/>
              <a:t>Tecniche</a:t>
            </a:r>
            <a:r>
              <a:rPr lang="en-US" dirty="0" smtClean="0"/>
              <a:t> di </a:t>
            </a:r>
            <a:r>
              <a:rPr lang="en-US" dirty="0" err="1" smtClean="0"/>
              <a:t>caratterizzazione</a:t>
            </a:r>
            <a:r>
              <a:rPr lang="en-US" dirty="0" smtClean="0"/>
              <a:t> di </a:t>
            </a:r>
            <a:r>
              <a:rPr lang="en-US" dirty="0" err="1" smtClean="0"/>
              <a:t>catalizzatori</a:t>
            </a:r>
            <a:r>
              <a:rPr lang="en-US" dirty="0" smtClean="0"/>
              <a:t> </a:t>
            </a:r>
            <a:r>
              <a:rPr lang="en-US" dirty="0" err="1" smtClean="0"/>
              <a:t>eterogenei</a:t>
            </a:r>
            <a:endParaRPr lang="en-US" dirty="0" smtClean="0"/>
          </a:p>
          <a:p>
            <a:pPr marL="342900" indent="-342900">
              <a:buFont typeface="Arial" panose="020B0604020202020204" pitchFamily="34" charset="0"/>
              <a:buChar char="•"/>
            </a:pPr>
            <a:endParaRPr lang="en-US" dirty="0" smtClean="0"/>
          </a:p>
          <a:p>
            <a:pPr marL="342900" indent="-342900">
              <a:buFont typeface="Arial" panose="020B0604020202020204" pitchFamily="34" charset="0"/>
              <a:buChar char="•"/>
            </a:pPr>
            <a:endParaRPr lang="en-US" dirty="0"/>
          </a:p>
          <a:p>
            <a:pPr marL="342900" indent="-342900">
              <a:buFont typeface="Arial" panose="020B0604020202020204" pitchFamily="34" charset="0"/>
              <a:buChar char="•"/>
            </a:pPr>
            <a:endParaRPr lang="en-US" dirty="0" smtClean="0"/>
          </a:p>
          <a:p>
            <a:pPr marL="342900" indent="-342900">
              <a:buFont typeface="Arial" panose="020B0604020202020204" pitchFamily="34" charset="0"/>
              <a:buChar char="•"/>
            </a:pPr>
            <a:endParaRPr lang="en-US" dirty="0"/>
          </a:p>
          <a:p>
            <a:pPr marL="342900" indent="-342900">
              <a:buFont typeface="Arial" panose="020B0604020202020204" pitchFamily="34" charset="0"/>
              <a:buChar char="•"/>
            </a:pPr>
            <a:endParaRPr lang="en-US" dirty="0" smtClean="0"/>
          </a:p>
          <a:p>
            <a:pPr marL="342900" indent="-342900">
              <a:buFont typeface="Arial" panose="020B0604020202020204" pitchFamily="34" charset="0"/>
              <a:buChar char="•"/>
            </a:pPr>
            <a:r>
              <a:rPr lang="en-US" dirty="0" smtClean="0"/>
              <a:t>Case studies: </a:t>
            </a:r>
            <a:r>
              <a:rPr lang="en-US" dirty="0" err="1" smtClean="0"/>
              <a:t>esempi</a:t>
            </a:r>
            <a:r>
              <a:rPr lang="en-US" dirty="0" smtClean="0"/>
              <a:t> di studio e </a:t>
            </a:r>
            <a:r>
              <a:rPr lang="en-US" dirty="0" err="1" smtClean="0"/>
              <a:t>funzionamento</a:t>
            </a:r>
            <a:r>
              <a:rPr lang="en-US" dirty="0" smtClean="0"/>
              <a:t> di </a:t>
            </a:r>
            <a:r>
              <a:rPr lang="en-US" dirty="0" err="1" smtClean="0"/>
              <a:t>processi</a:t>
            </a:r>
            <a:r>
              <a:rPr lang="en-US" dirty="0" smtClean="0"/>
              <a:t> </a:t>
            </a:r>
            <a:r>
              <a:rPr lang="en-US" dirty="0" err="1" smtClean="0"/>
              <a:t>che</a:t>
            </a:r>
            <a:r>
              <a:rPr lang="en-US" dirty="0" smtClean="0"/>
              <a:t> </a:t>
            </a:r>
            <a:r>
              <a:rPr lang="en-US" dirty="0" err="1" smtClean="0"/>
              <a:t>impiegano</a:t>
            </a:r>
            <a:r>
              <a:rPr lang="en-US" dirty="0" smtClean="0"/>
              <a:t> </a:t>
            </a:r>
            <a:r>
              <a:rPr lang="en-US" dirty="0" err="1" smtClean="0"/>
              <a:t>catalizzatori</a:t>
            </a:r>
            <a:r>
              <a:rPr lang="en-US" dirty="0" smtClean="0"/>
              <a:t> </a:t>
            </a:r>
            <a:r>
              <a:rPr lang="en-US" dirty="0" err="1" smtClean="0"/>
              <a:t>eterogenei</a:t>
            </a:r>
            <a:endParaRPr lang="en-US" dirty="0"/>
          </a:p>
        </p:txBody>
      </p:sp>
      <p:sp>
        <p:nvSpPr>
          <p:cNvPr id="6" name="CasellaDiTesto 5"/>
          <p:cNvSpPr txBox="1"/>
          <p:nvPr/>
        </p:nvSpPr>
        <p:spPr>
          <a:xfrm>
            <a:off x="3059832" y="3319824"/>
            <a:ext cx="3672800" cy="1754326"/>
          </a:xfrm>
          <a:prstGeom prst="rect">
            <a:avLst/>
          </a:prstGeom>
          <a:noFill/>
        </p:spPr>
        <p:txBody>
          <a:bodyPr wrap="none" rtlCol="0">
            <a:spAutoFit/>
          </a:bodyPr>
          <a:lstStyle/>
          <a:p>
            <a:pPr marL="342900" indent="-342900">
              <a:buFontTx/>
              <a:buChar char="-"/>
            </a:pPr>
            <a:r>
              <a:rPr lang="en-US" sz="1800" dirty="0" smtClean="0"/>
              <a:t>STM</a:t>
            </a:r>
          </a:p>
          <a:p>
            <a:pPr marL="342900" indent="-342900">
              <a:buFontTx/>
              <a:buChar char="-"/>
            </a:pPr>
            <a:r>
              <a:rPr lang="en-US" sz="1800" dirty="0" err="1" smtClean="0"/>
              <a:t>Spettroscopie</a:t>
            </a:r>
            <a:r>
              <a:rPr lang="en-US" sz="1800" dirty="0" smtClean="0"/>
              <a:t> di </a:t>
            </a:r>
            <a:r>
              <a:rPr lang="en-US" sz="1800" dirty="0" err="1" smtClean="0"/>
              <a:t>fotoemissione</a:t>
            </a:r>
            <a:endParaRPr lang="en-US" sz="1800" dirty="0" smtClean="0"/>
          </a:p>
          <a:p>
            <a:pPr marL="342900" indent="-342900">
              <a:buFontTx/>
              <a:buChar char="-"/>
            </a:pPr>
            <a:r>
              <a:rPr lang="en-US" sz="1800" dirty="0" err="1" smtClean="0"/>
              <a:t>Spettroscopie</a:t>
            </a:r>
            <a:r>
              <a:rPr lang="en-US" sz="1800" dirty="0" smtClean="0"/>
              <a:t> XANES/EXAFS</a:t>
            </a:r>
          </a:p>
          <a:p>
            <a:pPr marL="342900" indent="-342900">
              <a:buFontTx/>
              <a:buChar char="-"/>
            </a:pPr>
            <a:r>
              <a:rPr lang="en-US" sz="1800" dirty="0" err="1" smtClean="0"/>
              <a:t>Fisi</a:t>
            </a:r>
            <a:r>
              <a:rPr lang="en-US" sz="1800" dirty="0" smtClean="0"/>
              <a:t>/</a:t>
            </a:r>
            <a:r>
              <a:rPr lang="en-US" sz="1800" dirty="0" err="1" smtClean="0"/>
              <a:t>chemiadsorbimento</a:t>
            </a:r>
            <a:endParaRPr lang="en-US" sz="1800" dirty="0" smtClean="0"/>
          </a:p>
          <a:p>
            <a:pPr marL="342900" indent="-342900">
              <a:buFontTx/>
              <a:buChar char="-"/>
            </a:pPr>
            <a:r>
              <a:rPr lang="en-US" sz="1800" dirty="0" smtClean="0"/>
              <a:t>XRD da </a:t>
            </a:r>
            <a:r>
              <a:rPr lang="en-US" sz="1800" dirty="0" err="1" smtClean="0"/>
              <a:t>polveri</a:t>
            </a:r>
            <a:endParaRPr lang="en-US" sz="1800" dirty="0" smtClean="0"/>
          </a:p>
          <a:p>
            <a:pPr marL="342900" indent="-342900">
              <a:buFontTx/>
              <a:buChar char="-"/>
            </a:pPr>
            <a:r>
              <a:rPr lang="en-US" sz="1800" dirty="0" smtClean="0"/>
              <a:t>EPR</a:t>
            </a:r>
          </a:p>
        </p:txBody>
      </p:sp>
    </p:spTree>
    <p:extLst>
      <p:ext uri="{BB962C8B-B14F-4D97-AF65-F5344CB8AC3E}">
        <p14:creationId xmlns:p14="http://schemas.microsoft.com/office/powerpoint/2010/main" val="274247916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4" name="Rectangle 2"/>
          <p:cNvSpPr>
            <a:spLocks noGrp="1" noChangeArrowheads="1"/>
          </p:cNvSpPr>
          <p:nvPr>
            <p:ph type="title"/>
          </p:nvPr>
        </p:nvSpPr>
        <p:spPr>
          <a:xfrm>
            <a:off x="1419225" y="115888"/>
            <a:ext cx="6248400" cy="914400"/>
          </a:xfrm>
        </p:spPr>
        <p:txBody>
          <a:bodyPr/>
          <a:lstStyle/>
          <a:p>
            <a:pPr>
              <a:defRPr/>
            </a:pPr>
            <a:r>
              <a:rPr lang="it-IT" sz="4000" b="1" smtClean="0">
                <a:solidFill>
                  <a:srgbClr val="FF3300"/>
                </a:solidFill>
                <a:effectLst>
                  <a:outerShdw blurRad="38100" dist="38100" dir="2700000" algn="tl">
                    <a:srgbClr val="000000"/>
                  </a:outerShdw>
                </a:effectLst>
                <a:latin typeface="Times New Roman" pitchFamily="18" charset="0"/>
              </a:rPr>
              <a:t>Fondamenti di catalisi</a:t>
            </a:r>
            <a:endParaRPr lang="it-IT" sz="4000" smtClean="0">
              <a:effectLst>
                <a:outerShdw blurRad="38100" dist="38100" dir="2700000" algn="tl">
                  <a:srgbClr val="FFFFFF"/>
                </a:outerShdw>
              </a:effectLst>
            </a:endParaRPr>
          </a:p>
        </p:txBody>
      </p:sp>
      <p:pic>
        <p:nvPicPr>
          <p:cNvPr id="10244"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4800" y="1219200"/>
            <a:ext cx="5038725" cy="3101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0836" name="Text Box 4"/>
          <p:cNvSpPr txBox="1">
            <a:spLocks noChangeArrowheads="1"/>
          </p:cNvSpPr>
          <p:nvPr/>
        </p:nvSpPr>
        <p:spPr bwMode="auto">
          <a:xfrm>
            <a:off x="5486400" y="914400"/>
            <a:ext cx="3429000" cy="4893647"/>
          </a:xfrm>
          <a:prstGeom prst="rect">
            <a:avLst/>
          </a:prstGeom>
          <a:noFill/>
          <a:ln w="9525">
            <a:noFill/>
            <a:miter lim="800000"/>
            <a:headEnd/>
            <a:tailEnd/>
          </a:ln>
          <a:effectLst/>
        </p:spPr>
        <p:txBody>
          <a:bodyPr>
            <a:spAutoFit/>
          </a:bodyPr>
          <a:lstStyle/>
          <a:p>
            <a:pPr>
              <a:spcBef>
                <a:spcPct val="50000"/>
              </a:spcBef>
              <a:defRPr/>
            </a:pPr>
            <a:r>
              <a:rPr lang="it-IT" b="1" u="sng" dirty="0">
                <a:solidFill>
                  <a:schemeClr val="accent2"/>
                </a:solidFill>
                <a:latin typeface="Times New Roman" pitchFamily="18" charset="0"/>
              </a:rPr>
              <a:t>Catalizzatore:</a:t>
            </a:r>
            <a:r>
              <a:rPr lang="it-IT" dirty="0">
                <a:effectLst>
                  <a:outerShdw blurRad="38100" dist="38100" dir="2700000" algn="tl">
                    <a:srgbClr val="FFFFFF"/>
                  </a:outerShdw>
                </a:effectLst>
                <a:latin typeface="Times New Roman" pitchFamily="18" charset="0"/>
              </a:rPr>
              <a:t> </a:t>
            </a:r>
            <a:r>
              <a:rPr lang="it-IT" dirty="0">
                <a:latin typeface="Times New Roman" pitchFamily="18" charset="0"/>
              </a:rPr>
              <a:t>materiale che aumenta la velocità di una reazione chimica, diminuendone l’energia di attivazione, senza subire nessun cambiamento permanente. Non agisce sulle proprietà termodinamiche ma sulla cinetica.</a:t>
            </a:r>
          </a:p>
          <a:p>
            <a:pPr algn="ctr">
              <a:spcBef>
                <a:spcPct val="50000"/>
              </a:spcBef>
              <a:defRPr/>
            </a:pPr>
            <a:r>
              <a:rPr lang="it-IT" dirty="0" smtClean="0">
                <a:latin typeface="Times New Roman" pitchFamily="18" charset="0"/>
              </a:rPr>
              <a:t>v </a:t>
            </a:r>
            <a:r>
              <a:rPr lang="it-IT" dirty="0">
                <a:latin typeface="Times New Roman" pitchFamily="18" charset="0"/>
              </a:rPr>
              <a:t>= </a:t>
            </a:r>
            <a:r>
              <a:rPr lang="it-IT" dirty="0" smtClean="0">
                <a:latin typeface="Times New Roman" pitchFamily="18" charset="0"/>
              </a:rPr>
              <a:t>k(C</a:t>
            </a:r>
            <a:r>
              <a:rPr lang="it-IT" baseline="-25000" dirty="0" smtClean="0">
                <a:latin typeface="Times New Roman" pitchFamily="18" charset="0"/>
              </a:rPr>
              <a:t>a</a:t>
            </a:r>
            <a:r>
              <a:rPr lang="it-IT" dirty="0" smtClean="0">
                <a:latin typeface="Times New Roman" pitchFamily="18" charset="0"/>
              </a:rPr>
              <a:t>)</a:t>
            </a:r>
            <a:r>
              <a:rPr lang="it-IT" baseline="30000" dirty="0" smtClean="0">
                <a:latin typeface="Times New Roman" pitchFamily="18" charset="0"/>
              </a:rPr>
              <a:t>x</a:t>
            </a:r>
            <a:r>
              <a:rPr lang="it-IT" dirty="0" smtClean="0">
                <a:latin typeface="Times New Roman" pitchFamily="18" charset="0"/>
              </a:rPr>
              <a:t>(C</a:t>
            </a:r>
            <a:r>
              <a:rPr lang="it-IT" baseline="-25000" dirty="0" smtClean="0">
                <a:latin typeface="Times New Roman" pitchFamily="18" charset="0"/>
              </a:rPr>
              <a:t>b</a:t>
            </a:r>
            <a:r>
              <a:rPr lang="it-IT" dirty="0" smtClean="0">
                <a:latin typeface="Times New Roman" pitchFamily="18" charset="0"/>
              </a:rPr>
              <a:t>)</a:t>
            </a:r>
            <a:r>
              <a:rPr lang="it-IT" baseline="30000" dirty="0" smtClean="0">
                <a:latin typeface="Times New Roman" pitchFamily="18" charset="0"/>
              </a:rPr>
              <a:t>y</a:t>
            </a:r>
            <a:endParaRPr lang="it-IT" baseline="30000" dirty="0">
              <a:latin typeface="Times New Roman" pitchFamily="18" charset="0"/>
            </a:endParaRPr>
          </a:p>
          <a:p>
            <a:pPr algn="ctr">
              <a:spcBef>
                <a:spcPct val="50000"/>
              </a:spcBef>
              <a:defRPr/>
            </a:pPr>
            <a:r>
              <a:rPr lang="it-IT" dirty="0" smtClean="0">
                <a:latin typeface="Times New Roman" pitchFamily="18" charset="0"/>
              </a:rPr>
              <a:t>k </a:t>
            </a:r>
            <a:r>
              <a:rPr lang="it-IT" dirty="0">
                <a:latin typeface="Times New Roman" pitchFamily="18" charset="0"/>
              </a:rPr>
              <a:t>= </a:t>
            </a:r>
            <a:r>
              <a:rPr lang="it-IT" dirty="0" smtClean="0">
                <a:latin typeface="Times New Roman" pitchFamily="18" charset="0"/>
              </a:rPr>
              <a:t>k</a:t>
            </a:r>
            <a:r>
              <a:rPr lang="it-IT" baseline="-25000" dirty="0" smtClean="0">
                <a:latin typeface="Times New Roman" pitchFamily="18" charset="0"/>
              </a:rPr>
              <a:t>0 </a:t>
            </a:r>
            <a:r>
              <a:rPr lang="it-IT" dirty="0" err="1" smtClean="0">
                <a:latin typeface="Times New Roman" pitchFamily="18" charset="0"/>
              </a:rPr>
              <a:t>exp</a:t>
            </a:r>
            <a:r>
              <a:rPr lang="it-IT" dirty="0">
                <a:latin typeface="Times New Roman" pitchFamily="18" charset="0"/>
              </a:rPr>
              <a:t>(-</a:t>
            </a:r>
            <a:r>
              <a:rPr lang="it-IT" dirty="0" smtClean="0">
                <a:latin typeface="Times New Roman" pitchFamily="18" charset="0"/>
              </a:rPr>
              <a:t>Ea/RT</a:t>
            </a:r>
            <a:r>
              <a:rPr lang="it-IT" dirty="0">
                <a:latin typeface="Times New Roman" pitchFamily="18" charset="0"/>
              </a:rPr>
              <a:t>)</a:t>
            </a:r>
            <a:endParaRPr lang="en-US" dirty="0">
              <a:latin typeface="Times New Roman" pitchFamily="18" charset="0"/>
            </a:endParaRPr>
          </a:p>
        </p:txBody>
      </p:sp>
      <p:sp>
        <p:nvSpPr>
          <p:cNvPr id="10246" name="Text Box 5"/>
          <p:cNvSpPr txBox="1">
            <a:spLocks noChangeArrowheads="1"/>
          </p:cNvSpPr>
          <p:nvPr/>
        </p:nvSpPr>
        <p:spPr bwMode="auto">
          <a:xfrm>
            <a:off x="0" y="4876800"/>
            <a:ext cx="5867400" cy="1552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charset="0"/>
              </a:defRPr>
            </a:lvl1pPr>
            <a:lvl2pPr marL="742950" indent="-285750">
              <a:defRPr sz="2400">
                <a:solidFill>
                  <a:schemeClr val="tx1"/>
                </a:solidFill>
                <a:latin typeface="Arial" charset="0"/>
              </a:defRPr>
            </a:lvl2pPr>
            <a:lvl3pPr marL="1143000" indent="-228600">
              <a:defRPr sz="2400">
                <a:solidFill>
                  <a:schemeClr val="tx1"/>
                </a:solidFill>
                <a:latin typeface="Arial" charset="0"/>
              </a:defRPr>
            </a:lvl3pPr>
            <a:lvl4pPr marL="1600200" indent="-228600">
              <a:defRPr sz="2400">
                <a:solidFill>
                  <a:schemeClr val="tx1"/>
                </a:solidFill>
                <a:latin typeface="Arial" charset="0"/>
              </a:defRPr>
            </a:lvl4pPr>
            <a:lvl5pPr marL="2057400" indent="-22860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pPr algn="ctr">
              <a:spcBef>
                <a:spcPct val="50000"/>
              </a:spcBef>
            </a:pPr>
            <a:r>
              <a:rPr lang="it-IT" altLang="it-IT" b="1" i="1">
                <a:solidFill>
                  <a:schemeClr val="accent2"/>
                </a:solidFill>
                <a:latin typeface="Times New Roman" pitchFamily="18" charset="0"/>
              </a:rPr>
              <a:t>CO + 1/2O</a:t>
            </a:r>
            <a:r>
              <a:rPr lang="it-IT" altLang="it-IT" b="1" i="1" baseline="-25000">
                <a:solidFill>
                  <a:schemeClr val="accent2"/>
                </a:solidFill>
                <a:latin typeface="Times New Roman" pitchFamily="18" charset="0"/>
              </a:rPr>
              <a:t>2</a:t>
            </a:r>
            <a:r>
              <a:rPr lang="it-IT" altLang="it-IT" b="1" i="1">
                <a:solidFill>
                  <a:schemeClr val="accent2"/>
                </a:solidFill>
                <a:latin typeface="Times New Roman" pitchFamily="18" charset="0"/>
                <a:sym typeface="Symbol" pitchFamily="18" charset="2"/>
              </a:rPr>
              <a:t>CO</a:t>
            </a:r>
            <a:r>
              <a:rPr lang="it-IT" altLang="it-IT" b="1" i="1" baseline="-25000">
                <a:solidFill>
                  <a:schemeClr val="accent2"/>
                </a:solidFill>
                <a:latin typeface="Times New Roman" pitchFamily="18" charset="0"/>
                <a:sym typeface="Symbol" pitchFamily="18" charset="2"/>
              </a:rPr>
              <a:t>2</a:t>
            </a:r>
          </a:p>
          <a:p>
            <a:pPr algn="ctr">
              <a:spcBef>
                <a:spcPct val="50000"/>
              </a:spcBef>
            </a:pPr>
            <a:r>
              <a:rPr lang="it-IT" altLang="it-IT" b="1" i="1">
                <a:solidFill>
                  <a:schemeClr val="accent2"/>
                </a:solidFill>
                <a:latin typeface="Times New Roman" pitchFamily="18" charset="0"/>
                <a:sym typeface="Symbol" pitchFamily="18" charset="2"/>
              </a:rPr>
              <a:t>Senza cat. T=700°C E</a:t>
            </a:r>
            <a:r>
              <a:rPr lang="it-IT" altLang="it-IT" b="1" i="1" baseline="-25000">
                <a:solidFill>
                  <a:schemeClr val="accent2"/>
                </a:solidFill>
                <a:latin typeface="Times New Roman" pitchFamily="18" charset="0"/>
                <a:sym typeface="Symbol" pitchFamily="18" charset="2"/>
              </a:rPr>
              <a:t>a </a:t>
            </a:r>
            <a:r>
              <a:rPr lang="it-IT" altLang="it-IT" b="1" i="1">
                <a:solidFill>
                  <a:schemeClr val="accent2"/>
                </a:solidFill>
                <a:latin typeface="Times New Roman" pitchFamily="18" charset="0"/>
                <a:sym typeface="Symbol" pitchFamily="18" charset="2"/>
              </a:rPr>
              <a:t>= 40Kcal/mol</a:t>
            </a:r>
          </a:p>
          <a:p>
            <a:pPr algn="ctr">
              <a:spcBef>
                <a:spcPct val="50000"/>
              </a:spcBef>
            </a:pPr>
            <a:r>
              <a:rPr lang="it-IT" altLang="it-IT" b="1" i="1">
                <a:solidFill>
                  <a:schemeClr val="accent2"/>
                </a:solidFill>
                <a:latin typeface="Times New Roman" pitchFamily="18" charset="0"/>
                <a:sym typeface="Symbol" pitchFamily="18" charset="2"/>
              </a:rPr>
              <a:t>Con cat.(Pt o Pd) T=100°C E</a:t>
            </a:r>
            <a:r>
              <a:rPr lang="it-IT" altLang="it-IT" b="1" i="1" baseline="-25000">
                <a:solidFill>
                  <a:schemeClr val="accent2"/>
                </a:solidFill>
                <a:latin typeface="Times New Roman" pitchFamily="18" charset="0"/>
                <a:sym typeface="Symbol" pitchFamily="18" charset="2"/>
              </a:rPr>
              <a:t>a </a:t>
            </a:r>
            <a:r>
              <a:rPr lang="it-IT" altLang="it-IT" b="1" i="1">
                <a:solidFill>
                  <a:schemeClr val="accent2"/>
                </a:solidFill>
                <a:latin typeface="Times New Roman" pitchFamily="18" charset="0"/>
                <a:sym typeface="Symbol" pitchFamily="18" charset="2"/>
              </a:rPr>
              <a:t>&lt; 20Kcal/mol</a:t>
            </a:r>
            <a:endParaRPr lang="en-US" altLang="it-IT" b="1" i="1">
              <a:solidFill>
                <a:schemeClr val="accent2"/>
              </a:solidFill>
              <a:latin typeface="Times New Roman" pitchFamily="18"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6674" name="Rectangle 2"/>
          <p:cNvSpPr>
            <a:spLocks noGrp="1" noChangeArrowheads="1"/>
          </p:cNvSpPr>
          <p:nvPr>
            <p:ph type="title" sz="quarter"/>
          </p:nvPr>
        </p:nvSpPr>
        <p:spPr>
          <a:xfrm>
            <a:off x="685800" y="44450"/>
            <a:ext cx="7772400" cy="792163"/>
          </a:xfrm>
        </p:spPr>
        <p:txBody>
          <a:bodyPr/>
          <a:lstStyle/>
          <a:p>
            <a:pPr>
              <a:defRPr/>
            </a:pPr>
            <a:r>
              <a:rPr lang="it-IT" b="1" dirty="0" smtClean="0">
                <a:solidFill>
                  <a:srgbClr val="FF3300"/>
                </a:solidFill>
                <a:effectLst>
                  <a:outerShdw blurRad="38100" dist="38100" dir="2700000" algn="tl">
                    <a:srgbClr val="000000"/>
                  </a:outerShdw>
                </a:effectLst>
                <a:latin typeface="Times New Roman" pitchFamily="18" charset="0"/>
              </a:rPr>
              <a:t>Tipologie di catalisi</a:t>
            </a:r>
            <a:endParaRPr lang="it-IT" dirty="0" smtClean="0">
              <a:effectLst>
                <a:outerShdw blurRad="38100" dist="38100" dir="2700000" algn="tl">
                  <a:srgbClr val="FFFFFF"/>
                </a:outerShdw>
              </a:effectLst>
            </a:endParaRPr>
          </a:p>
        </p:txBody>
      </p:sp>
      <p:sp>
        <p:nvSpPr>
          <p:cNvPr id="156687" name="Text Box 15"/>
          <p:cNvSpPr txBox="1">
            <a:spLocks noChangeArrowheads="1"/>
          </p:cNvSpPr>
          <p:nvPr/>
        </p:nvSpPr>
        <p:spPr bwMode="auto">
          <a:xfrm>
            <a:off x="250825" y="1412875"/>
            <a:ext cx="3600450" cy="3560763"/>
          </a:xfrm>
          <a:prstGeom prst="rect">
            <a:avLst/>
          </a:prstGeom>
          <a:noFill/>
          <a:ln w="9525">
            <a:noFill/>
            <a:miter lim="800000"/>
            <a:headEnd/>
            <a:tailEnd/>
          </a:ln>
          <a:effectLst/>
        </p:spPr>
        <p:txBody>
          <a:bodyPr>
            <a:spAutoFit/>
          </a:bodyPr>
          <a:lstStyle/>
          <a:p>
            <a:pPr marL="363538" indent="-363538">
              <a:spcBef>
                <a:spcPct val="50000"/>
              </a:spcBef>
              <a:buFontTx/>
              <a:buChar char="•"/>
              <a:defRPr/>
            </a:pPr>
            <a:r>
              <a:rPr lang="it-IT"/>
              <a:t>Catalisi eterogenea</a:t>
            </a:r>
          </a:p>
          <a:p>
            <a:pPr marL="363538" indent="-363538">
              <a:spcBef>
                <a:spcPct val="50000"/>
              </a:spcBef>
              <a:buFontTx/>
              <a:buChar char="•"/>
              <a:defRPr/>
            </a:pPr>
            <a:r>
              <a:rPr lang="it-IT"/>
              <a:t>Catalisi omogenea (tutti i siti sono uguali)</a:t>
            </a:r>
          </a:p>
          <a:p>
            <a:pPr marL="363538" indent="-363538">
              <a:spcBef>
                <a:spcPct val="50000"/>
              </a:spcBef>
              <a:buFontTx/>
              <a:buChar char="•"/>
              <a:defRPr/>
            </a:pPr>
            <a:r>
              <a:rPr lang="it-IT"/>
              <a:t>Catalisi Enzimatica (possono essere assimilati a sistemi monodimensionali)</a:t>
            </a:r>
            <a:endParaRPr lang="it-IT">
              <a:effectLst>
                <a:outerShdw blurRad="38100" dist="38100" dir="2700000" algn="tl">
                  <a:srgbClr val="FFFFFF"/>
                </a:outerShdw>
              </a:effectLst>
            </a:endParaRPr>
          </a:p>
          <a:p>
            <a:pPr marL="363538" indent="-363538">
              <a:spcBef>
                <a:spcPct val="50000"/>
              </a:spcBef>
              <a:buFontTx/>
              <a:buChar char="•"/>
              <a:defRPr/>
            </a:pPr>
            <a:endParaRPr lang="it-IT"/>
          </a:p>
        </p:txBody>
      </p:sp>
      <p:pic>
        <p:nvPicPr>
          <p:cNvPr id="11269" name="Picture 16" descr="Fig"/>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b="35995"/>
          <a:stretch>
            <a:fillRect/>
          </a:stretch>
        </p:blipFill>
        <p:spPr>
          <a:xfrm>
            <a:off x="3995738" y="1179513"/>
            <a:ext cx="4883150" cy="3762375"/>
          </a:xfrm>
          <a:noFill/>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Rectangle 2"/>
          <p:cNvSpPr>
            <a:spLocks noGrp="1" noChangeArrowheads="1"/>
          </p:cNvSpPr>
          <p:nvPr>
            <p:ph type="title"/>
          </p:nvPr>
        </p:nvSpPr>
        <p:spPr>
          <a:xfrm>
            <a:off x="683419" y="0"/>
            <a:ext cx="7777162" cy="765175"/>
          </a:xfrm>
        </p:spPr>
        <p:txBody>
          <a:bodyPr/>
          <a:lstStyle/>
          <a:p>
            <a:pPr>
              <a:defRPr/>
            </a:pPr>
            <a:r>
              <a:rPr lang="it-IT" sz="3600" b="1" dirty="0" smtClean="0">
                <a:solidFill>
                  <a:srgbClr val="FF3300"/>
                </a:solidFill>
                <a:effectLst>
                  <a:outerShdw blurRad="38100" dist="38100" dir="2700000" algn="tl">
                    <a:srgbClr val="000000"/>
                  </a:outerShdw>
                </a:effectLst>
                <a:latin typeface="Times New Roman" pitchFamily="18" charset="0"/>
              </a:rPr>
              <a:t>Storia dei processi catalitici industriali</a:t>
            </a:r>
          </a:p>
        </p:txBody>
      </p:sp>
      <p:pic>
        <p:nvPicPr>
          <p:cNvPr id="15364" name="Picture 28" descr="catalisi 1"/>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t="951" b="951"/>
          <a:stretch>
            <a:fillRect/>
          </a:stretch>
        </p:blipFill>
        <p:spPr>
          <a:xfrm>
            <a:off x="323850" y="836613"/>
            <a:ext cx="5373688" cy="5902325"/>
          </a:xfrm>
          <a:noFill/>
        </p:spPr>
      </p:pic>
      <p:sp>
        <p:nvSpPr>
          <p:cNvPr id="15365" name="Text Box 31"/>
          <p:cNvSpPr txBox="1">
            <a:spLocks noChangeArrowheads="1"/>
          </p:cNvSpPr>
          <p:nvPr/>
        </p:nvSpPr>
        <p:spPr bwMode="auto">
          <a:xfrm>
            <a:off x="5795963" y="1403350"/>
            <a:ext cx="3097212" cy="4473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charset="0"/>
              </a:defRPr>
            </a:lvl1pPr>
            <a:lvl2pPr marL="742950" indent="-285750">
              <a:defRPr sz="2400">
                <a:solidFill>
                  <a:schemeClr val="tx1"/>
                </a:solidFill>
                <a:latin typeface="Arial" charset="0"/>
              </a:defRPr>
            </a:lvl2pPr>
            <a:lvl3pPr marL="1143000" indent="-228600">
              <a:defRPr sz="2400">
                <a:solidFill>
                  <a:schemeClr val="tx1"/>
                </a:solidFill>
                <a:latin typeface="Arial" charset="0"/>
              </a:defRPr>
            </a:lvl3pPr>
            <a:lvl4pPr marL="1600200" indent="-228600">
              <a:defRPr sz="2400">
                <a:solidFill>
                  <a:schemeClr val="tx1"/>
                </a:solidFill>
                <a:latin typeface="Arial" charset="0"/>
              </a:defRPr>
            </a:lvl4pPr>
            <a:lvl5pPr marL="2057400" indent="-22860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pPr>
              <a:spcBef>
                <a:spcPct val="50000"/>
              </a:spcBef>
            </a:pPr>
            <a:r>
              <a:rPr lang="it-IT" altLang="it-IT"/>
              <a:t>Per secoli le tecnologie catalitiche sono state utilizzate per la produzione di saponi, cibi etc. Il termine catalizzatore viene coniato da Berzelius nel 1836 ma la catalisi industriale nasce con la sintesi dell’acido solforico nel 1875 </a:t>
            </a:r>
          </a:p>
        </p:txBody>
      </p:sp>
      <p:sp>
        <p:nvSpPr>
          <p:cNvPr id="15366" name="Rectangle 33"/>
          <p:cNvSpPr>
            <a:spLocks noChangeArrowheads="1"/>
          </p:cNvSpPr>
          <p:nvPr/>
        </p:nvSpPr>
        <p:spPr bwMode="auto">
          <a:xfrm>
            <a:off x="1476375" y="5773738"/>
            <a:ext cx="1582738" cy="863600"/>
          </a:xfrm>
          <a:prstGeom prst="rect">
            <a:avLst/>
          </a:prstGeom>
          <a:noFill/>
          <a:ln w="28575">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defRPr sz="2400">
                <a:solidFill>
                  <a:schemeClr val="tx1"/>
                </a:solidFill>
                <a:latin typeface="Arial" charset="0"/>
              </a:defRPr>
            </a:lvl1pPr>
            <a:lvl2pPr marL="742950" indent="-285750">
              <a:defRPr sz="2400">
                <a:solidFill>
                  <a:schemeClr val="tx1"/>
                </a:solidFill>
                <a:latin typeface="Arial" charset="0"/>
              </a:defRPr>
            </a:lvl2pPr>
            <a:lvl3pPr marL="1143000" indent="-228600">
              <a:defRPr sz="2400">
                <a:solidFill>
                  <a:schemeClr val="tx1"/>
                </a:solidFill>
                <a:latin typeface="Arial" charset="0"/>
              </a:defRPr>
            </a:lvl3pPr>
            <a:lvl4pPr marL="1600200" indent="-228600">
              <a:defRPr sz="2400">
                <a:solidFill>
                  <a:schemeClr val="tx1"/>
                </a:solidFill>
                <a:latin typeface="Arial" charset="0"/>
              </a:defRPr>
            </a:lvl4pPr>
            <a:lvl5pPr marL="2057400" indent="-22860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endParaRPr lang="it-IT" altLang="it-IT"/>
          </a:p>
        </p:txBody>
      </p:sp>
      <p:sp>
        <p:nvSpPr>
          <p:cNvPr id="15367" name="Oval 34"/>
          <p:cNvSpPr>
            <a:spLocks noChangeArrowheads="1"/>
          </p:cNvSpPr>
          <p:nvPr/>
        </p:nvSpPr>
        <p:spPr bwMode="auto">
          <a:xfrm>
            <a:off x="4500563" y="620713"/>
            <a:ext cx="1223962" cy="6237287"/>
          </a:xfrm>
          <a:prstGeom prst="ellipse">
            <a:avLst/>
          </a:prstGeom>
          <a:noFill/>
          <a:ln w="28575">
            <a:solidFill>
              <a:srgbClr val="FF00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defRPr sz="2400">
                <a:solidFill>
                  <a:schemeClr val="tx1"/>
                </a:solidFill>
                <a:latin typeface="Arial" charset="0"/>
              </a:defRPr>
            </a:lvl1pPr>
            <a:lvl2pPr marL="742950" indent="-285750">
              <a:defRPr sz="2400">
                <a:solidFill>
                  <a:schemeClr val="tx1"/>
                </a:solidFill>
                <a:latin typeface="Arial" charset="0"/>
              </a:defRPr>
            </a:lvl2pPr>
            <a:lvl3pPr marL="1143000" indent="-228600">
              <a:defRPr sz="2400">
                <a:solidFill>
                  <a:schemeClr val="tx1"/>
                </a:solidFill>
                <a:latin typeface="Arial" charset="0"/>
              </a:defRPr>
            </a:lvl3pPr>
            <a:lvl4pPr marL="1600200" indent="-228600">
              <a:defRPr sz="2400">
                <a:solidFill>
                  <a:schemeClr val="tx1"/>
                </a:solidFill>
                <a:latin typeface="Arial" charset="0"/>
              </a:defRPr>
            </a:lvl4pPr>
            <a:lvl5pPr marL="2057400" indent="-22860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endParaRPr lang="it-IT" altLang="it-IT"/>
          </a:p>
        </p:txBody>
      </p:sp>
      <p:sp>
        <p:nvSpPr>
          <p:cNvPr id="15368" name="Line 35"/>
          <p:cNvSpPr>
            <a:spLocks noChangeShapeType="1"/>
          </p:cNvSpPr>
          <p:nvPr/>
        </p:nvSpPr>
        <p:spPr bwMode="auto">
          <a:xfrm>
            <a:off x="1547813" y="1830388"/>
            <a:ext cx="792162"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1026"/>
          <p:cNvSpPr>
            <a:spLocks noGrp="1" noChangeArrowheads="1"/>
          </p:cNvSpPr>
          <p:nvPr>
            <p:ph type="title"/>
          </p:nvPr>
        </p:nvSpPr>
        <p:spPr>
          <a:xfrm>
            <a:off x="685800" y="0"/>
            <a:ext cx="7772400" cy="692150"/>
          </a:xfrm>
        </p:spPr>
        <p:txBody>
          <a:bodyPr/>
          <a:lstStyle/>
          <a:p>
            <a:pPr>
              <a:defRPr/>
            </a:pPr>
            <a:r>
              <a:rPr lang="it-IT" sz="4000" b="1" smtClean="0">
                <a:solidFill>
                  <a:srgbClr val="FF3300"/>
                </a:solidFill>
                <a:effectLst>
                  <a:outerShdw blurRad="38100" dist="38100" dir="2700000" algn="tl">
                    <a:srgbClr val="000000"/>
                  </a:outerShdw>
                </a:effectLst>
                <a:latin typeface="Times New Roman" pitchFamily="18" charset="0"/>
              </a:rPr>
              <a:t>Importanza della catalisi</a:t>
            </a:r>
          </a:p>
        </p:txBody>
      </p:sp>
      <p:sp>
        <p:nvSpPr>
          <p:cNvPr id="12292" name="Text Box 1033"/>
          <p:cNvSpPr txBox="1">
            <a:spLocks noChangeArrowheads="1"/>
          </p:cNvSpPr>
          <p:nvPr/>
        </p:nvSpPr>
        <p:spPr bwMode="auto">
          <a:xfrm>
            <a:off x="2843213" y="1196975"/>
            <a:ext cx="6048375" cy="118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charset="0"/>
              </a:defRPr>
            </a:lvl1pPr>
            <a:lvl2pPr marL="742950" indent="-285750">
              <a:defRPr sz="2400">
                <a:solidFill>
                  <a:schemeClr val="tx1"/>
                </a:solidFill>
                <a:latin typeface="Arial" charset="0"/>
              </a:defRPr>
            </a:lvl2pPr>
            <a:lvl3pPr marL="1143000" indent="-228600">
              <a:defRPr sz="2400">
                <a:solidFill>
                  <a:schemeClr val="tx1"/>
                </a:solidFill>
                <a:latin typeface="Arial" charset="0"/>
              </a:defRPr>
            </a:lvl3pPr>
            <a:lvl4pPr marL="1600200" indent="-228600">
              <a:defRPr sz="2400">
                <a:solidFill>
                  <a:schemeClr val="tx1"/>
                </a:solidFill>
                <a:latin typeface="Arial" charset="0"/>
              </a:defRPr>
            </a:lvl4pPr>
            <a:lvl5pPr marL="2057400" indent="-22860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pPr>
              <a:spcBef>
                <a:spcPct val="50000"/>
              </a:spcBef>
            </a:pPr>
            <a:r>
              <a:rPr lang="en-US" altLang="it-IT" i="1">
                <a:latin typeface="Times New Roman" pitchFamily="18" charset="0"/>
              </a:rPr>
              <a:t>“Chemistry without catalysis would be a sword without handle, a light without brilliance, a bell without sound.” (Alwin Mittasch - BASF)</a:t>
            </a:r>
          </a:p>
        </p:txBody>
      </p:sp>
      <p:graphicFrame>
        <p:nvGraphicFramePr>
          <p:cNvPr id="72757" name="Group 1077"/>
          <p:cNvGraphicFramePr>
            <a:graphicFrameLocks noGrp="1"/>
          </p:cNvGraphicFramePr>
          <p:nvPr>
            <p:ph idx="1"/>
          </p:nvPr>
        </p:nvGraphicFramePr>
        <p:xfrm>
          <a:off x="1258888" y="2781300"/>
          <a:ext cx="6694487" cy="3559305"/>
        </p:xfrm>
        <a:graphic>
          <a:graphicData uri="http://schemas.openxmlformats.org/drawingml/2006/table">
            <a:tbl>
              <a:tblPr/>
              <a:tblGrid>
                <a:gridCol w="4030662">
                  <a:extLst>
                    <a:ext uri="{9D8B030D-6E8A-4147-A177-3AD203B41FA5}">
                      <a16:colId xmlns:a16="http://schemas.microsoft.com/office/drawing/2014/main" val="20000"/>
                    </a:ext>
                  </a:extLst>
                </a:gridCol>
                <a:gridCol w="2663825">
                  <a:extLst>
                    <a:ext uri="{9D8B030D-6E8A-4147-A177-3AD203B41FA5}">
                      <a16:colId xmlns:a16="http://schemas.microsoft.com/office/drawing/2014/main" val="20001"/>
                    </a:ext>
                  </a:extLst>
                </a:gridCol>
              </a:tblGrid>
              <a:tr h="860271">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it-IT" sz="2400" b="1" i="0" u="none" strike="noStrike" cap="none" normalizeH="0" baseline="0" smtClean="0">
                          <a:ln>
                            <a:noFill/>
                          </a:ln>
                          <a:solidFill>
                            <a:schemeClr val="tx1"/>
                          </a:solidFill>
                          <a:effectLst/>
                          <a:latin typeface="Times New Roman" pitchFamily="18" charset="0"/>
                        </a:rPr>
                        <a:t>Processi Chimici</a:t>
                      </a:r>
                    </a:p>
                  </a:txBody>
                  <a:tcPr marT="45712" marB="45712"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it-IT" sz="2400" b="1" i="0" u="none" strike="noStrike" cap="none" normalizeH="0" baseline="0" smtClean="0">
                          <a:ln>
                            <a:noFill/>
                          </a:ln>
                          <a:solidFill>
                            <a:schemeClr val="tx1"/>
                          </a:solidFill>
                          <a:effectLst/>
                          <a:latin typeface="Times New Roman" pitchFamily="18" charset="0"/>
                        </a:rPr>
                        <a:t>% del mercato mondiale (2001)</a:t>
                      </a:r>
                    </a:p>
                  </a:txBody>
                  <a:tcPr marT="45712" marB="45712"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652346">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it-IT" sz="2400" b="0" i="0" u="none" strike="noStrike" cap="none" normalizeH="0" baseline="0" smtClean="0">
                          <a:ln>
                            <a:noFill/>
                          </a:ln>
                          <a:solidFill>
                            <a:schemeClr val="tx1"/>
                          </a:solidFill>
                          <a:effectLst/>
                          <a:latin typeface="Times New Roman" pitchFamily="18" charset="0"/>
                        </a:rPr>
                        <a:t>Raffineria</a:t>
                      </a:r>
                    </a:p>
                  </a:txBody>
                  <a:tcPr marT="45712" marB="45712"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it-IT" sz="2400" b="0" i="0" u="none" strike="noStrike" cap="none" normalizeH="0" baseline="0" smtClean="0">
                          <a:ln>
                            <a:noFill/>
                          </a:ln>
                          <a:solidFill>
                            <a:schemeClr val="tx1"/>
                          </a:solidFill>
                          <a:effectLst/>
                          <a:latin typeface="Times New Roman" pitchFamily="18" charset="0"/>
                        </a:rPr>
                        <a:t>23</a:t>
                      </a:r>
                    </a:p>
                  </a:txBody>
                  <a:tcPr marT="45712" marB="45712"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647584">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it-IT" sz="2400" b="0" i="0" u="none" strike="noStrike" cap="none" normalizeH="0" baseline="0" smtClean="0">
                          <a:ln>
                            <a:noFill/>
                          </a:ln>
                          <a:solidFill>
                            <a:schemeClr val="tx1"/>
                          </a:solidFill>
                          <a:effectLst/>
                          <a:latin typeface="Times New Roman" pitchFamily="18" charset="0"/>
                        </a:rPr>
                        <a:t>Petrolchimica</a:t>
                      </a:r>
                    </a:p>
                  </a:txBody>
                  <a:tcPr marT="45712" marB="45712"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it-IT" sz="2400" b="0" i="0" u="none" strike="noStrike" cap="none" normalizeH="0" baseline="0" smtClean="0">
                          <a:ln>
                            <a:noFill/>
                          </a:ln>
                          <a:solidFill>
                            <a:schemeClr val="tx1"/>
                          </a:solidFill>
                          <a:effectLst/>
                          <a:latin typeface="Times New Roman" pitchFamily="18" charset="0"/>
                        </a:rPr>
                        <a:t>26</a:t>
                      </a:r>
                    </a:p>
                  </a:txBody>
                  <a:tcPr marT="45712" marB="45712"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576160">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it-IT" sz="2400" b="0" i="0" u="none" strike="noStrike" cap="none" normalizeH="0" baseline="0" smtClean="0">
                          <a:ln>
                            <a:noFill/>
                          </a:ln>
                          <a:solidFill>
                            <a:schemeClr val="tx1"/>
                          </a:solidFill>
                          <a:effectLst/>
                          <a:latin typeface="Times New Roman" pitchFamily="18" charset="0"/>
                        </a:rPr>
                        <a:t>Polimerizzazione</a:t>
                      </a:r>
                    </a:p>
                  </a:txBody>
                  <a:tcPr marT="45712" marB="45712"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it-IT" sz="2400" b="0" i="0" u="none" strike="noStrike" cap="none" normalizeH="0" baseline="0" smtClean="0">
                          <a:ln>
                            <a:noFill/>
                          </a:ln>
                          <a:solidFill>
                            <a:schemeClr val="tx1"/>
                          </a:solidFill>
                          <a:effectLst/>
                          <a:latin typeface="Times New Roman" pitchFamily="18" charset="0"/>
                        </a:rPr>
                        <a:t>16</a:t>
                      </a:r>
                    </a:p>
                  </a:txBody>
                  <a:tcPr marT="45712" marB="45712"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822813">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it-IT" sz="2400" b="0" i="0" u="none" strike="noStrike" cap="none" normalizeH="0" baseline="0" smtClean="0">
                          <a:ln>
                            <a:noFill/>
                          </a:ln>
                          <a:solidFill>
                            <a:schemeClr val="tx1"/>
                          </a:solidFill>
                          <a:effectLst/>
                          <a:latin typeface="Times New Roman" pitchFamily="18" charset="0"/>
                        </a:rPr>
                        <a:t>Controllo delle emissioni (per il 90% automobili)</a:t>
                      </a:r>
                    </a:p>
                  </a:txBody>
                  <a:tcPr marT="45712" marB="45712"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it-IT" sz="2400" b="0" i="0" u="none" strike="noStrike" cap="none" normalizeH="0" baseline="0" smtClean="0">
                          <a:ln>
                            <a:noFill/>
                          </a:ln>
                          <a:solidFill>
                            <a:schemeClr val="tx1"/>
                          </a:solidFill>
                          <a:effectLst/>
                          <a:latin typeface="Times New Roman" pitchFamily="18" charset="0"/>
                        </a:rPr>
                        <a:t>35</a:t>
                      </a:r>
                    </a:p>
                  </a:txBody>
                  <a:tcPr marT="45712" marB="45712"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bl>
          </a:graphicData>
        </a:graphic>
      </p:graphicFrame>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Rectangle 2"/>
          <p:cNvSpPr>
            <a:spLocks noGrp="1" noChangeArrowheads="1"/>
          </p:cNvSpPr>
          <p:nvPr>
            <p:ph type="title"/>
          </p:nvPr>
        </p:nvSpPr>
        <p:spPr>
          <a:xfrm>
            <a:off x="1747838" y="-26988"/>
            <a:ext cx="5648325" cy="765176"/>
          </a:xfrm>
        </p:spPr>
        <p:txBody>
          <a:bodyPr/>
          <a:lstStyle/>
          <a:p>
            <a:pPr>
              <a:defRPr/>
            </a:pPr>
            <a:r>
              <a:rPr lang="it-IT" sz="4000" b="1" dirty="0" smtClean="0">
                <a:solidFill>
                  <a:srgbClr val="FF3300"/>
                </a:solidFill>
                <a:effectLst>
                  <a:outerShdw blurRad="38100" dist="38100" dir="2700000" algn="tl">
                    <a:srgbClr val="000000"/>
                  </a:outerShdw>
                </a:effectLst>
                <a:latin typeface="Times New Roman" pitchFamily="18" charset="0"/>
              </a:rPr>
              <a:t>Importanza della catalisi</a:t>
            </a:r>
          </a:p>
        </p:txBody>
      </p:sp>
      <p:pic>
        <p:nvPicPr>
          <p:cNvPr id="13317" name="Picture 28" descr="catalisi 2"/>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t="441"/>
          <a:stretch>
            <a:fillRect/>
          </a:stretch>
        </p:blipFill>
        <p:spPr>
          <a:xfrm>
            <a:off x="539750" y="779463"/>
            <a:ext cx="5078413" cy="6078537"/>
          </a:xfrm>
          <a:noFill/>
        </p:spPr>
      </p:pic>
      <p:sp>
        <p:nvSpPr>
          <p:cNvPr id="13318" name="Text Box 30"/>
          <p:cNvSpPr txBox="1">
            <a:spLocks noChangeArrowheads="1"/>
          </p:cNvSpPr>
          <p:nvPr/>
        </p:nvSpPr>
        <p:spPr bwMode="auto">
          <a:xfrm>
            <a:off x="5724525" y="1700213"/>
            <a:ext cx="3167063" cy="191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charset="0"/>
              </a:defRPr>
            </a:lvl1pPr>
            <a:lvl2pPr marL="742950" indent="-285750">
              <a:defRPr sz="2400">
                <a:solidFill>
                  <a:schemeClr val="tx1"/>
                </a:solidFill>
                <a:latin typeface="Arial" charset="0"/>
              </a:defRPr>
            </a:lvl2pPr>
            <a:lvl3pPr marL="1143000" indent="-228600">
              <a:defRPr sz="2400">
                <a:solidFill>
                  <a:schemeClr val="tx1"/>
                </a:solidFill>
                <a:latin typeface="Arial" charset="0"/>
              </a:defRPr>
            </a:lvl3pPr>
            <a:lvl4pPr marL="1600200" indent="-228600">
              <a:defRPr sz="2400">
                <a:solidFill>
                  <a:schemeClr val="tx1"/>
                </a:solidFill>
                <a:latin typeface="Arial" charset="0"/>
              </a:defRPr>
            </a:lvl4pPr>
            <a:lvl5pPr marL="2057400" indent="-22860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pPr>
              <a:spcBef>
                <a:spcPct val="50000"/>
              </a:spcBef>
            </a:pPr>
            <a:r>
              <a:rPr lang="it-IT" altLang="it-IT"/>
              <a:t>Sul mercato della produzione dei catalizzatori competono diverse aziende</a:t>
            </a:r>
          </a:p>
        </p:txBody>
      </p:sp>
      <p:sp>
        <p:nvSpPr>
          <p:cNvPr id="13319" name="Line 34"/>
          <p:cNvSpPr>
            <a:spLocks noChangeShapeType="1"/>
          </p:cNvSpPr>
          <p:nvPr/>
        </p:nvSpPr>
        <p:spPr bwMode="auto">
          <a:xfrm>
            <a:off x="649288" y="1866900"/>
            <a:ext cx="792162" cy="0"/>
          </a:xfrm>
          <a:prstGeom prst="line">
            <a:avLst/>
          </a:prstGeom>
          <a:noFill/>
          <a:ln w="28575">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3320" name="Line 35"/>
          <p:cNvSpPr>
            <a:spLocks noChangeShapeType="1"/>
          </p:cNvSpPr>
          <p:nvPr/>
        </p:nvSpPr>
        <p:spPr bwMode="auto">
          <a:xfrm>
            <a:off x="650875" y="2139950"/>
            <a:ext cx="792163" cy="0"/>
          </a:xfrm>
          <a:prstGeom prst="line">
            <a:avLst/>
          </a:prstGeom>
          <a:noFill/>
          <a:ln w="28575">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3321" name="Line 36"/>
          <p:cNvSpPr>
            <a:spLocks noChangeShapeType="1"/>
          </p:cNvSpPr>
          <p:nvPr/>
        </p:nvSpPr>
        <p:spPr bwMode="auto">
          <a:xfrm>
            <a:off x="649288" y="3379788"/>
            <a:ext cx="792162" cy="0"/>
          </a:xfrm>
          <a:prstGeom prst="line">
            <a:avLst/>
          </a:prstGeom>
          <a:noFill/>
          <a:ln w="28575">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3322" name="Line 37"/>
          <p:cNvSpPr>
            <a:spLocks noChangeShapeType="1"/>
          </p:cNvSpPr>
          <p:nvPr/>
        </p:nvSpPr>
        <p:spPr bwMode="auto">
          <a:xfrm>
            <a:off x="649288" y="3613150"/>
            <a:ext cx="792162" cy="0"/>
          </a:xfrm>
          <a:prstGeom prst="line">
            <a:avLst/>
          </a:prstGeom>
          <a:noFill/>
          <a:ln w="28575">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3323" name="Line 38"/>
          <p:cNvSpPr>
            <a:spLocks noChangeShapeType="1"/>
          </p:cNvSpPr>
          <p:nvPr/>
        </p:nvSpPr>
        <p:spPr bwMode="auto">
          <a:xfrm>
            <a:off x="655638" y="4005263"/>
            <a:ext cx="792162" cy="0"/>
          </a:xfrm>
          <a:prstGeom prst="line">
            <a:avLst/>
          </a:prstGeom>
          <a:noFill/>
          <a:ln w="28575">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3324" name="Line 39"/>
          <p:cNvSpPr>
            <a:spLocks noChangeShapeType="1"/>
          </p:cNvSpPr>
          <p:nvPr/>
        </p:nvSpPr>
        <p:spPr bwMode="auto">
          <a:xfrm>
            <a:off x="677863" y="6092825"/>
            <a:ext cx="792162" cy="0"/>
          </a:xfrm>
          <a:prstGeom prst="line">
            <a:avLst/>
          </a:prstGeom>
          <a:noFill/>
          <a:ln w="28575">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3325" name="Line 40"/>
          <p:cNvSpPr>
            <a:spLocks noChangeShapeType="1"/>
          </p:cNvSpPr>
          <p:nvPr/>
        </p:nvSpPr>
        <p:spPr bwMode="auto">
          <a:xfrm>
            <a:off x="673100" y="6230938"/>
            <a:ext cx="792163" cy="0"/>
          </a:xfrm>
          <a:prstGeom prst="line">
            <a:avLst/>
          </a:prstGeom>
          <a:noFill/>
          <a:ln w="28575">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3326" name="Line 41"/>
          <p:cNvSpPr>
            <a:spLocks noChangeShapeType="1"/>
          </p:cNvSpPr>
          <p:nvPr/>
        </p:nvSpPr>
        <p:spPr bwMode="auto">
          <a:xfrm>
            <a:off x="649288" y="2381250"/>
            <a:ext cx="792162" cy="0"/>
          </a:xfrm>
          <a:prstGeom prst="line">
            <a:avLst/>
          </a:prstGeom>
          <a:noFill/>
          <a:ln w="28575">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2"/>
          <p:cNvSpPr>
            <a:spLocks noGrp="1" noChangeArrowheads="1"/>
          </p:cNvSpPr>
          <p:nvPr>
            <p:ph type="title"/>
          </p:nvPr>
        </p:nvSpPr>
        <p:spPr>
          <a:xfrm>
            <a:off x="685800" y="115888"/>
            <a:ext cx="7772400" cy="515937"/>
          </a:xfrm>
        </p:spPr>
        <p:txBody>
          <a:bodyPr/>
          <a:lstStyle/>
          <a:p>
            <a:pPr>
              <a:defRPr/>
            </a:pPr>
            <a:r>
              <a:rPr lang="it-IT" sz="4000" b="1" dirty="0" smtClean="0">
                <a:solidFill>
                  <a:srgbClr val="FF3300"/>
                </a:solidFill>
                <a:effectLst>
                  <a:outerShdw blurRad="38100" dist="38100" dir="2700000" algn="tl">
                    <a:srgbClr val="000000"/>
                  </a:outerShdw>
                </a:effectLst>
                <a:latin typeface="Times New Roman" pitchFamily="18" charset="0"/>
              </a:rPr>
              <a:t>Importanza della catalisi</a:t>
            </a:r>
          </a:p>
        </p:txBody>
      </p:sp>
      <p:grpSp>
        <p:nvGrpSpPr>
          <p:cNvPr id="14340" name="Group 38"/>
          <p:cNvGrpSpPr>
            <a:grpSpLocks/>
          </p:cNvGrpSpPr>
          <p:nvPr/>
        </p:nvGrpSpPr>
        <p:grpSpPr bwMode="auto">
          <a:xfrm>
            <a:off x="1258888" y="765175"/>
            <a:ext cx="5310187" cy="5911850"/>
            <a:chOff x="884" y="482"/>
            <a:chExt cx="3345" cy="3724"/>
          </a:xfrm>
        </p:grpSpPr>
        <p:grpSp>
          <p:nvGrpSpPr>
            <p:cNvPr id="14346" name="Group 36"/>
            <p:cNvGrpSpPr>
              <a:grpSpLocks/>
            </p:cNvGrpSpPr>
            <p:nvPr/>
          </p:nvGrpSpPr>
          <p:grpSpPr bwMode="auto">
            <a:xfrm>
              <a:off x="884" y="482"/>
              <a:ext cx="3345" cy="3724"/>
              <a:chOff x="872" y="482"/>
              <a:chExt cx="3345" cy="3724"/>
            </a:xfrm>
          </p:grpSpPr>
          <p:pic>
            <p:nvPicPr>
              <p:cNvPr id="14348" name="Picture 34" descr="catalisi 3"/>
              <p:cNvPicPr>
                <a:picLocks noChangeAspect="1" noChangeArrowheads="1"/>
              </p:cNvPicPr>
              <p:nvPr/>
            </p:nvPicPr>
            <p:blipFill>
              <a:blip r:embed="rId2" cstate="print">
                <a:extLst>
                  <a:ext uri="{28A0092B-C50C-407E-A947-70E740481C1C}">
                    <a14:useLocalDpi xmlns:a14="http://schemas.microsoft.com/office/drawing/2010/main" val="0"/>
                  </a:ext>
                </a:extLst>
              </a:blip>
              <a:srcRect r="30019"/>
              <a:stretch>
                <a:fillRect/>
              </a:stretch>
            </p:blipFill>
            <p:spPr bwMode="auto">
              <a:xfrm>
                <a:off x="872" y="482"/>
                <a:ext cx="3345" cy="37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349" name="Oval 30"/>
              <p:cNvSpPr>
                <a:spLocks noChangeArrowheads="1"/>
              </p:cNvSpPr>
              <p:nvPr/>
            </p:nvSpPr>
            <p:spPr bwMode="auto">
              <a:xfrm>
                <a:off x="872" y="1933"/>
                <a:ext cx="3311" cy="272"/>
              </a:xfrm>
              <a:prstGeom prst="ellipse">
                <a:avLst/>
              </a:prstGeom>
              <a:noFill/>
              <a:ln w="9525">
                <a:solidFill>
                  <a:srgbClr val="FF00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defRPr sz="2400">
                    <a:solidFill>
                      <a:schemeClr val="tx1"/>
                    </a:solidFill>
                    <a:latin typeface="Arial" charset="0"/>
                  </a:defRPr>
                </a:lvl1pPr>
                <a:lvl2pPr marL="742950" indent="-285750">
                  <a:defRPr sz="2400">
                    <a:solidFill>
                      <a:schemeClr val="tx1"/>
                    </a:solidFill>
                    <a:latin typeface="Arial" charset="0"/>
                  </a:defRPr>
                </a:lvl2pPr>
                <a:lvl3pPr marL="1143000" indent="-228600">
                  <a:defRPr sz="2400">
                    <a:solidFill>
                      <a:schemeClr val="tx1"/>
                    </a:solidFill>
                    <a:latin typeface="Arial" charset="0"/>
                  </a:defRPr>
                </a:lvl3pPr>
                <a:lvl4pPr marL="1600200" indent="-228600">
                  <a:defRPr sz="2400">
                    <a:solidFill>
                      <a:schemeClr val="tx1"/>
                    </a:solidFill>
                    <a:latin typeface="Arial" charset="0"/>
                  </a:defRPr>
                </a:lvl4pPr>
                <a:lvl5pPr marL="2057400" indent="-22860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endParaRPr lang="it-IT" altLang="it-IT"/>
              </a:p>
            </p:txBody>
          </p:sp>
          <p:sp>
            <p:nvSpPr>
              <p:cNvPr id="14350" name="Line 32"/>
              <p:cNvSpPr>
                <a:spLocks noChangeShapeType="1"/>
              </p:cNvSpPr>
              <p:nvPr/>
            </p:nvSpPr>
            <p:spPr bwMode="auto">
              <a:xfrm>
                <a:off x="963" y="981"/>
                <a:ext cx="544" cy="0"/>
              </a:xfrm>
              <a:prstGeom prst="line">
                <a:avLst/>
              </a:prstGeom>
              <a:noFill/>
              <a:ln w="28575">
                <a:solidFill>
                  <a:schemeClr val="accent2"/>
                </a:solidFill>
                <a:round/>
                <a:headEnd/>
                <a:tailEnd/>
              </a:ln>
              <a:extLst>
                <a:ext uri="{909E8E84-426E-40DD-AFC4-6F175D3DCCD1}">
                  <a14:hiddenFill xmlns:a14="http://schemas.microsoft.com/office/drawing/2010/main">
                    <a:noFill/>
                  </a14:hiddenFill>
                </a:ext>
              </a:extLst>
            </p:spPr>
            <p:txBody>
              <a:bodyPr/>
              <a:lstStyle/>
              <a:p>
                <a:endParaRPr lang="en-US"/>
              </a:p>
            </p:txBody>
          </p:sp>
        </p:grpSp>
        <p:sp>
          <p:nvSpPr>
            <p:cNvPr id="14347" name="Line 35"/>
            <p:cNvSpPr>
              <a:spLocks noChangeShapeType="1"/>
            </p:cNvSpPr>
            <p:nvPr/>
          </p:nvSpPr>
          <p:spPr bwMode="auto">
            <a:xfrm>
              <a:off x="963" y="2886"/>
              <a:ext cx="771" cy="0"/>
            </a:xfrm>
            <a:prstGeom prst="line">
              <a:avLst/>
            </a:prstGeom>
            <a:noFill/>
            <a:ln w="28575">
              <a:solidFill>
                <a:schemeClr val="accent2"/>
              </a:solidFill>
              <a:round/>
              <a:headEnd/>
              <a:tailEnd/>
            </a:ln>
            <a:extLst>
              <a:ext uri="{909E8E84-426E-40DD-AFC4-6F175D3DCCD1}">
                <a14:hiddenFill xmlns:a14="http://schemas.microsoft.com/office/drawing/2010/main">
                  <a:noFill/>
                </a14:hiddenFill>
              </a:ext>
            </a:extLst>
          </p:spPr>
          <p:txBody>
            <a:bodyPr/>
            <a:lstStyle/>
            <a:p>
              <a:endParaRPr lang="en-US"/>
            </a:p>
          </p:txBody>
        </p:sp>
      </p:grpSp>
      <p:sp>
        <p:nvSpPr>
          <p:cNvPr id="97320" name="Oval 40"/>
          <p:cNvSpPr>
            <a:spLocks noChangeArrowheads="1"/>
          </p:cNvSpPr>
          <p:nvPr/>
        </p:nvSpPr>
        <p:spPr bwMode="auto">
          <a:xfrm>
            <a:off x="5867400" y="1412875"/>
            <a:ext cx="504825" cy="503238"/>
          </a:xfrm>
          <a:prstGeom prst="ellipse">
            <a:avLst/>
          </a:prstGeom>
          <a:noFill/>
          <a:ln w="9525">
            <a:solidFill>
              <a:schemeClr val="tx1"/>
            </a:solidFill>
            <a:round/>
            <a:headEnd/>
            <a:tailEnd/>
          </a:ln>
          <a:effectLst/>
        </p:spPr>
        <p:txBody>
          <a:bodyPr wrap="none" anchor="ctr"/>
          <a:lstStyle/>
          <a:p>
            <a:pPr algn="ctr">
              <a:defRPr/>
            </a:pPr>
            <a:endParaRPr lang="it-IT">
              <a:solidFill>
                <a:srgbClr val="FF0000"/>
              </a:solidFill>
              <a:effectLst>
                <a:outerShdw blurRad="38100" dist="38100" dir="2700000" algn="tl">
                  <a:srgbClr val="000000"/>
                </a:outerShdw>
              </a:effectLst>
              <a:latin typeface="Comic Sans MS" pitchFamily="66" charset="0"/>
            </a:endParaRPr>
          </a:p>
        </p:txBody>
      </p:sp>
      <p:sp>
        <p:nvSpPr>
          <p:cNvPr id="97321" name="Oval 41"/>
          <p:cNvSpPr>
            <a:spLocks noChangeArrowheads="1"/>
          </p:cNvSpPr>
          <p:nvPr/>
        </p:nvSpPr>
        <p:spPr bwMode="auto">
          <a:xfrm>
            <a:off x="5940425" y="1989138"/>
            <a:ext cx="431800" cy="431800"/>
          </a:xfrm>
          <a:prstGeom prst="ellipse">
            <a:avLst/>
          </a:prstGeom>
          <a:noFill/>
          <a:ln w="9525">
            <a:solidFill>
              <a:schemeClr val="tx1"/>
            </a:solidFill>
            <a:round/>
            <a:headEnd/>
            <a:tailEnd/>
          </a:ln>
          <a:effectLst/>
        </p:spPr>
        <p:txBody>
          <a:bodyPr wrap="none" anchor="ctr"/>
          <a:lstStyle/>
          <a:p>
            <a:pPr algn="ctr">
              <a:defRPr/>
            </a:pPr>
            <a:endParaRPr lang="it-IT">
              <a:solidFill>
                <a:srgbClr val="FF0000"/>
              </a:solidFill>
              <a:effectLst>
                <a:outerShdw blurRad="38100" dist="38100" dir="2700000" algn="tl">
                  <a:srgbClr val="000000"/>
                </a:outerShdw>
              </a:effectLst>
              <a:latin typeface="Comic Sans MS" pitchFamily="66" charset="0"/>
            </a:endParaRPr>
          </a:p>
        </p:txBody>
      </p:sp>
      <p:sp>
        <p:nvSpPr>
          <p:cNvPr id="14343" name="Line 42"/>
          <p:cNvSpPr>
            <a:spLocks noChangeShapeType="1"/>
          </p:cNvSpPr>
          <p:nvPr/>
        </p:nvSpPr>
        <p:spPr bwMode="auto">
          <a:xfrm>
            <a:off x="1403350" y="1773238"/>
            <a:ext cx="865188" cy="0"/>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4344" name="Line 43"/>
          <p:cNvSpPr>
            <a:spLocks noChangeShapeType="1"/>
          </p:cNvSpPr>
          <p:nvPr/>
        </p:nvSpPr>
        <p:spPr bwMode="auto">
          <a:xfrm>
            <a:off x="1619250" y="2349500"/>
            <a:ext cx="1296988" cy="0"/>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4345" name="Rectangle 44"/>
          <p:cNvSpPr>
            <a:spLocks noChangeArrowheads="1"/>
          </p:cNvSpPr>
          <p:nvPr/>
        </p:nvSpPr>
        <p:spPr bwMode="auto">
          <a:xfrm>
            <a:off x="6581775" y="1327150"/>
            <a:ext cx="2311400" cy="4838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charset="0"/>
              </a:defRPr>
            </a:lvl1pPr>
            <a:lvl2pPr marL="742950" indent="-285750">
              <a:defRPr sz="2400">
                <a:solidFill>
                  <a:schemeClr val="tx1"/>
                </a:solidFill>
                <a:latin typeface="Arial" charset="0"/>
              </a:defRPr>
            </a:lvl2pPr>
            <a:lvl3pPr marL="1143000" indent="-228600">
              <a:defRPr sz="2400">
                <a:solidFill>
                  <a:schemeClr val="tx1"/>
                </a:solidFill>
                <a:latin typeface="Arial" charset="0"/>
              </a:defRPr>
            </a:lvl3pPr>
            <a:lvl4pPr marL="1600200" indent="-228600">
              <a:defRPr sz="2400">
                <a:solidFill>
                  <a:schemeClr val="tx1"/>
                </a:solidFill>
                <a:latin typeface="Arial" charset="0"/>
              </a:defRPr>
            </a:lvl4pPr>
            <a:lvl5pPr marL="2057400" indent="-22860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pPr>
              <a:spcBef>
                <a:spcPct val="50000"/>
              </a:spcBef>
            </a:pPr>
            <a:r>
              <a:rPr lang="it-IT" altLang="it-IT"/>
              <a:t>La crescita media nella vendita di catalizzatori si attesta sul 5% per anno.</a:t>
            </a:r>
          </a:p>
          <a:p>
            <a:pPr>
              <a:spcBef>
                <a:spcPct val="50000"/>
              </a:spcBef>
            </a:pPr>
            <a:endParaRPr lang="it-IT" altLang="it-IT"/>
          </a:p>
          <a:p>
            <a:pPr>
              <a:spcBef>
                <a:spcPct val="50000"/>
              </a:spcBef>
            </a:pPr>
            <a:r>
              <a:rPr lang="it-IT" altLang="it-IT"/>
              <a:t>Aumento più sensibile nel caso biocatalisi e catalisi ambientale</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2"/>
          <p:cNvSpPr>
            <a:spLocks noGrp="1" noChangeArrowheads="1"/>
          </p:cNvSpPr>
          <p:nvPr>
            <p:ph type="title"/>
          </p:nvPr>
        </p:nvSpPr>
        <p:spPr>
          <a:xfrm>
            <a:off x="685800" y="333375"/>
            <a:ext cx="7772400" cy="658813"/>
          </a:xfrm>
        </p:spPr>
        <p:txBody>
          <a:bodyPr/>
          <a:lstStyle/>
          <a:p>
            <a:pPr>
              <a:defRPr/>
            </a:pPr>
            <a:r>
              <a:rPr lang="it-IT" sz="4000" b="1" dirty="0" smtClean="0">
                <a:solidFill>
                  <a:srgbClr val="FF3300"/>
                </a:solidFill>
                <a:effectLst>
                  <a:outerShdw blurRad="38100" dist="38100" dir="2700000" algn="tl">
                    <a:srgbClr val="000000"/>
                  </a:outerShdw>
                </a:effectLst>
                <a:latin typeface="Times New Roman" pitchFamily="18" charset="0"/>
              </a:rPr>
              <a:t>Design di Catalizzatori industriali</a:t>
            </a:r>
          </a:p>
        </p:txBody>
      </p:sp>
      <p:pic>
        <p:nvPicPr>
          <p:cNvPr id="18436" name="Picture 6"/>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539750" y="1417638"/>
            <a:ext cx="8447088" cy="4098925"/>
          </a:xfrm>
          <a:noFill/>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9" name="Rectangle 4"/>
          <p:cNvSpPr>
            <a:spLocks noChangeArrowheads="1"/>
          </p:cNvSpPr>
          <p:nvPr/>
        </p:nvSpPr>
        <p:spPr bwMode="auto">
          <a:xfrm>
            <a:off x="250825" y="1341438"/>
            <a:ext cx="8642350" cy="3240087"/>
          </a:xfrm>
          <a:prstGeom prst="rect">
            <a:avLst/>
          </a:prstGeom>
          <a:solidFill>
            <a:srgbClr val="F3F4FF"/>
          </a:solidFill>
          <a:ln w="38100">
            <a:solidFill>
              <a:srgbClr val="FF0000"/>
            </a:solidFill>
            <a:miter lim="800000"/>
            <a:headEnd/>
            <a:tailEnd/>
          </a:ln>
        </p:spPr>
        <p:txBody>
          <a:bodyPr wrap="none" anchor="ctr"/>
          <a:lstStyle>
            <a:lvl1pPr>
              <a:defRPr sz="2400">
                <a:solidFill>
                  <a:schemeClr val="tx1"/>
                </a:solidFill>
                <a:latin typeface="Arial" charset="0"/>
              </a:defRPr>
            </a:lvl1pPr>
            <a:lvl2pPr marL="742950" indent="-285750">
              <a:defRPr sz="2400">
                <a:solidFill>
                  <a:schemeClr val="tx1"/>
                </a:solidFill>
                <a:latin typeface="Arial" charset="0"/>
              </a:defRPr>
            </a:lvl2pPr>
            <a:lvl3pPr marL="1143000" indent="-228600">
              <a:defRPr sz="2400">
                <a:solidFill>
                  <a:schemeClr val="tx1"/>
                </a:solidFill>
                <a:latin typeface="Arial" charset="0"/>
              </a:defRPr>
            </a:lvl3pPr>
            <a:lvl4pPr marL="1600200" indent="-228600">
              <a:defRPr sz="2400">
                <a:solidFill>
                  <a:schemeClr val="tx1"/>
                </a:solidFill>
                <a:latin typeface="Arial" charset="0"/>
              </a:defRPr>
            </a:lvl4pPr>
            <a:lvl5pPr marL="2057400" indent="-22860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endParaRPr lang="it-IT" altLang="it-IT"/>
          </a:p>
        </p:txBody>
      </p:sp>
      <p:sp>
        <p:nvSpPr>
          <p:cNvPr id="66562" name="Rectangle 2"/>
          <p:cNvSpPr>
            <a:spLocks noGrp="1" noChangeArrowheads="1"/>
          </p:cNvSpPr>
          <p:nvPr>
            <p:ph type="title"/>
          </p:nvPr>
        </p:nvSpPr>
        <p:spPr>
          <a:xfrm>
            <a:off x="266700" y="304800"/>
            <a:ext cx="8610600" cy="990600"/>
          </a:xfrm>
        </p:spPr>
        <p:txBody>
          <a:bodyPr/>
          <a:lstStyle/>
          <a:p>
            <a:pPr>
              <a:defRPr/>
            </a:pPr>
            <a:r>
              <a:rPr lang="it-IT" sz="4000" b="1" dirty="0" smtClean="0">
                <a:solidFill>
                  <a:srgbClr val="FF3300"/>
                </a:solidFill>
                <a:effectLst>
                  <a:outerShdw blurRad="38100" dist="38100" dir="2700000" algn="tl">
                    <a:srgbClr val="000000"/>
                  </a:outerShdw>
                </a:effectLst>
                <a:latin typeface="Times New Roman" pitchFamily="18" charset="0"/>
              </a:rPr>
              <a:t>Proprietà dei catalizzatori industriali</a:t>
            </a:r>
            <a:endParaRPr lang="it-IT" sz="4000" dirty="0" smtClean="0">
              <a:effectLst>
                <a:outerShdw blurRad="38100" dist="38100" dir="2700000" algn="tl">
                  <a:srgbClr val="FFFFFF"/>
                </a:outerShdw>
              </a:effectLst>
            </a:endParaRPr>
          </a:p>
        </p:txBody>
      </p:sp>
      <p:sp>
        <p:nvSpPr>
          <p:cNvPr id="19461" name="Rectangle 3"/>
          <p:cNvSpPr>
            <a:spLocks noGrp="1" noChangeArrowheads="1"/>
          </p:cNvSpPr>
          <p:nvPr>
            <p:ph type="body" sz="half" idx="1"/>
          </p:nvPr>
        </p:nvSpPr>
        <p:spPr>
          <a:xfrm>
            <a:off x="228600" y="1447800"/>
            <a:ext cx="8686800" cy="4953000"/>
          </a:xfrm>
        </p:spPr>
        <p:txBody>
          <a:bodyPr/>
          <a:lstStyle/>
          <a:p>
            <a:pPr marL="457200" indent="-457200"/>
            <a:r>
              <a:rPr lang="it-IT" altLang="it-IT" sz="2400" b="1" u="sng" smtClean="0">
                <a:latin typeface="Arial" charset="0"/>
              </a:rPr>
              <a:t>Attività</a:t>
            </a:r>
          </a:p>
          <a:p>
            <a:pPr marL="457200" indent="-457200"/>
            <a:r>
              <a:rPr lang="it-IT" altLang="it-IT" sz="2400" b="1" u="sng" smtClean="0">
                <a:solidFill>
                  <a:schemeClr val="accent2"/>
                </a:solidFill>
                <a:latin typeface="Arial" charset="0"/>
              </a:rPr>
              <a:t>Selettività</a:t>
            </a:r>
            <a:r>
              <a:rPr lang="it-IT" altLang="it-IT" sz="2400" smtClean="0">
                <a:solidFill>
                  <a:schemeClr val="accent2"/>
                </a:solidFill>
                <a:latin typeface="Arial" charset="0"/>
              </a:rPr>
              <a:t> (particolarmente legata al volume ed alla distribuzione dei pori che devono essere ottimizzati in modo da ridurre il tempo di permanenza ed evitare le reazioni consecutive)  </a:t>
            </a:r>
          </a:p>
          <a:p>
            <a:pPr marL="457200" indent="-457200"/>
            <a:r>
              <a:rPr lang="it-IT" altLang="it-IT" sz="2400" b="1" u="sng" smtClean="0">
                <a:latin typeface="Arial" charset="0"/>
              </a:rPr>
              <a:t>Stabilità</a:t>
            </a:r>
            <a:r>
              <a:rPr lang="it-IT" altLang="it-IT" sz="2400" smtClean="0">
                <a:latin typeface="Arial" charset="0"/>
              </a:rPr>
              <a:t> - Fattori di invecchiamento: a) Formazione di coke; b) Avvelenamento dei centri attivi; c) Perdita di fase attiva d) Sinterizzazione </a:t>
            </a:r>
          </a:p>
          <a:p>
            <a:pPr marL="457200" indent="-457200"/>
            <a:r>
              <a:rPr lang="it-IT" altLang="it-IT" sz="2400" u="sng" smtClean="0">
                <a:solidFill>
                  <a:schemeClr val="accent2"/>
                </a:solidFill>
                <a:latin typeface="Arial" charset="0"/>
              </a:rPr>
              <a:t>Morfologia</a:t>
            </a:r>
            <a:r>
              <a:rPr lang="it-IT" altLang="it-IT" sz="2400" smtClean="0">
                <a:solidFill>
                  <a:schemeClr val="accent2"/>
                </a:solidFill>
                <a:latin typeface="Arial" charset="0"/>
              </a:rPr>
              <a:t> esterna del catalizzatore</a:t>
            </a:r>
          </a:p>
          <a:p>
            <a:pPr marL="457200" indent="-457200"/>
            <a:r>
              <a:rPr lang="it-IT" altLang="it-IT" sz="2400" u="sng" smtClean="0">
                <a:latin typeface="Arial" charset="0"/>
              </a:rPr>
              <a:t>Resistenza meccanica e caratteristiche termiche</a:t>
            </a:r>
            <a:r>
              <a:rPr lang="it-IT" altLang="it-IT" sz="2400" smtClean="0">
                <a:latin typeface="Arial" charset="0"/>
              </a:rPr>
              <a:t> (conducibilità termica e calore specifico)</a:t>
            </a:r>
          </a:p>
          <a:p>
            <a:pPr marL="457200" indent="-457200"/>
            <a:r>
              <a:rPr lang="it-IT" altLang="it-IT" sz="2400" u="sng" smtClean="0">
                <a:latin typeface="Arial" charset="0"/>
              </a:rPr>
              <a:t>Rigenerabilità</a:t>
            </a:r>
            <a:r>
              <a:rPr lang="it-IT" altLang="it-IT" sz="2400" smtClean="0">
                <a:latin typeface="Arial" charset="0"/>
              </a:rPr>
              <a:t>, </a:t>
            </a:r>
            <a:r>
              <a:rPr lang="it-IT" altLang="it-IT" sz="2400" u="sng" smtClean="0">
                <a:latin typeface="Arial" charset="0"/>
              </a:rPr>
              <a:t>riproducibilità</a:t>
            </a:r>
            <a:r>
              <a:rPr lang="it-IT" altLang="it-IT" sz="2400" smtClean="0">
                <a:latin typeface="Arial" charset="0"/>
              </a:rPr>
              <a:t> e </a:t>
            </a:r>
            <a:r>
              <a:rPr lang="it-IT" altLang="it-IT" sz="2400" u="sng" smtClean="0">
                <a:latin typeface="Arial" charset="0"/>
              </a:rPr>
              <a:t>costo</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Struttura predefinita">
  <a:themeElements>
    <a:clrScheme name="Struttura predefinita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Struttura predefinita">
      <a:majorFont>
        <a:latin typeface="Comic Sans MS"/>
        <a:ea typeface=""/>
        <a:cs typeface=""/>
      </a:majorFont>
      <a:minorFont>
        <a:latin typeface="Comic Sans M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it-IT" sz="24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it-IT" sz="2400" b="0" i="0" u="none" strike="noStrike" cap="none" normalizeH="0" baseline="0" smtClean="0">
            <a:ln>
              <a:noFill/>
            </a:ln>
            <a:solidFill>
              <a:schemeClr val="tx1"/>
            </a:solidFill>
            <a:effectLst/>
            <a:latin typeface="Arial" charset="0"/>
          </a:defRPr>
        </a:defPPr>
      </a:lstStyle>
    </a:lnDef>
  </a:objectDefaults>
  <a:extraClrSchemeLst>
    <a:extraClrScheme>
      <a:clrScheme name="Struttura predefinita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Struttura predefinita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Struttura predefinita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Struttura predefinita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Struttura predefinita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Struttura predefinita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Struttura predefinita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4622</TotalTime>
  <Words>439</Words>
  <Application>Microsoft Office PowerPoint</Application>
  <PresentationFormat>Presentazione su schermo (4:3)</PresentationFormat>
  <Paragraphs>74</Paragraphs>
  <Slides>10</Slides>
  <Notes>1</Notes>
  <HiddenSlides>0</HiddenSlides>
  <MMClips>0</MMClips>
  <ScaleCrop>false</ScaleCrop>
  <HeadingPairs>
    <vt:vector size="6" baseType="variant">
      <vt:variant>
        <vt:lpstr>Caratteri utilizzati</vt:lpstr>
      </vt:variant>
      <vt:variant>
        <vt:i4>4</vt:i4>
      </vt:variant>
      <vt:variant>
        <vt:lpstr>Tema</vt:lpstr>
      </vt:variant>
      <vt:variant>
        <vt:i4>1</vt:i4>
      </vt:variant>
      <vt:variant>
        <vt:lpstr>Titoli diapositive</vt:lpstr>
      </vt:variant>
      <vt:variant>
        <vt:i4>10</vt:i4>
      </vt:variant>
    </vt:vector>
  </HeadingPairs>
  <TitlesOfParts>
    <vt:vector size="15" baseType="lpstr">
      <vt:lpstr>Arial</vt:lpstr>
      <vt:lpstr>Comic Sans MS</vt:lpstr>
      <vt:lpstr>Symbol</vt:lpstr>
      <vt:lpstr>Times New Roman</vt:lpstr>
      <vt:lpstr>Struttura predefinita</vt:lpstr>
      <vt:lpstr>Presentazione standard di PowerPoint</vt:lpstr>
      <vt:lpstr>Fondamenti di catalisi</vt:lpstr>
      <vt:lpstr>Tipologie di catalisi</vt:lpstr>
      <vt:lpstr>Storia dei processi catalitici industriali</vt:lpstr>
      <vt:lpstr>Importanza della catalisi</vt:lpstr>
      <vt:lpstr>Importanza della catalisi</vt:lpstr>
      <vt:lpstr>Importanza della catalisi</vt:lpstr>
      <vt:lpstr>Design di Catalizzatori industriali</vt:lpstr>
      <vt:lpstr>Proprietà dei catalizzatori industriali</vt:lpstr>
      <vt:lpstr>Presentazione standard di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Materie prime ceramiche</dc:title>
  <dc:creator>pccisa01</dc:creator>
  <cp:lastModifiedBy>Tiziano Montini</cp:lastModifiedBy>
  <cp:revision>173</cp:revision>
  <cp:lastPrinted>2004-03-23T11:30:25Z</cp:lastPrinted>
  <dcterms:created xsi:type="dcterms:W3CDTF">2001-07-16T10:18:06Z</dcterms:created>
  <dcterms:modified xsi:type="dcterms:W3CDTF">2021-03-08T11:46:12Z</dcterms:modified>
</cp:coreProperties>
</file>