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10" r:id="rId3"/>
    <p:sldId id="303" r:id="rId4"/>
    <p:sldId id="304" r:id="rId5"/>
    <p:sldId id="309" r:id="rId6"/>
    <p:sldId id="305" r:id="rId7"/>
    <p:sldId id="306" r:id="rId8"/>
    <p:sldId id="312" r:id="rId9"/>
    <p:sldId id="311" r:id="rId10"/>
    <p:sldId id="307" r:id="rId11"/>
    <p:sldId id="308" r:id="rId12"/>
    <p:sldId id="31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729"/>
  </p:normalViewPr>
  <p:slideViewPr>
    <p:cSldViewPr snapToGrid="0" snapToObjects="1">
      <p:cViewPr varScale="1">
        <p:scale>
          <a:sx n="111" d="100"/>
          <a:sy n="111" d="100"/>
        </p:scale>
        <p:origin x="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starts.units.it/bitstream/10077/11898/1/loIacono.pdf" TargetMode="External"/><Relationship Id="rId2" Type="http://schemas.openxmlformats.org/officeDocument/2006/relationships/hyperlink" Target="https://unmig.mise.gov.it/images/buig/supplemento57-2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sq/y6595jj55k762zjy2zh1m4900000gn/T/com.microsoft.Word/WebArchiveCopyPasteTempFiles/fukushima_daiichi_2011.jpg%3fx72029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var/folders/sq/y6595jj55k762zjy2zh1m4900000gn/T/com.microsoft.Word/WebArchiveCopyPasteTempFiles/fukushima_daiichi_2021.jpg%3fx72029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si.ch/it/dossiers-4/rapporto-ifsn-su-fukushima-iv-effetti-radiologici/" TargetMode="External"/><Relationship Id="rId2" Type="http://schemas.openxmlformats.org/officeDocument/2006/relationships/hyperlink" Target="https://www.ilpost.it/2021/03/11/fukushima-centrale-disastro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ref.fukushima.lg.jp/site/portal-it/list453-1355.html" TargetMode="External"/><Relationship Id="rId4" Type="http://schemas.openxmlformats.org/officeDocument/2006/relationships/hyperlink" Target="https://www.greenpeace.org/italy/storia/13235/fukushima-10-anni-dopo-disastro-nucleare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1D9FA5-BE5C-1B42-A8A8-E82FC89C8E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5748" y="1420838"/>
            <a:ext cx="9478865" cy="3356544"/>
          </a:xfrm>
        </p:spPr>
        <p:txBody>
          <a:bodyPr>
            <a:normAutofit/>
          </a:bodyPr>
          <a:lstStyle/>
          <a:p>
            <a:pPr algn="ctr"/>
            <a:r>
              <a:rPr lang="it-IT" sz="6700" b="1" cap="small" dirty="0"/>
              <a:t>Territorio e Società</a:t>
            </a:r>
            <a:r>
              <a:rPr lang="it-IT" sz="6700" dirty="0"/>
              <a:t> </a:t>
            </a:r>
            <a:br>
              <a:rPr lang="it-IT" sz="6700" dirty="0"/>
            </a:br>
            <a:r>
              <a:rPr lang="it-IT" sz="3100" dirty="0"/>
              <a:t>(LE225) </a:t>
            </a:r>
            <a:br>
              <a:rPr lang="it-IT" dirty="0"/>
            </a:br>
            <a:r>
              <a:rPr lang="it-IT" b="1" dirty="0"/>
              <a:t>Sergio Zilli</a:t>
            </a:r>
            <a:br>
              <a:rPr lang="it-IT" dirty="0"/>
            </a:br>
            <a:r>
              <a:rPr lang="it-IT" sz="3200" dirty="0" err="1"/>
              <a:t>a.a</a:t>
            </a:r>
            <a:r>
              <a:rPr lang="it-IT" sz="3200" dirty="0"/>
              <a:t>. 2020-2021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166E90C-C239-E84C-ADB8-0D6D2F3EF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8966" y="5171274"/>
            <a:ext cx="9509759" cy="638683"/>
          </a:xfrm>
        </p:spPr>
        <p:txBody>
          <a:bodyPr>
            <a:normAutofit/>
          </a:bodyPr>
          <a:lstStyle/>
          <a:p>
            <a:r>
              <a:rPr lang="it-IT" sz="2000" dirty="0"/>
              <a:t>Corso di Studio </a:t>
            </a:r>
            <a:r>
              <a:rPr lang="it-IT" sz="2000" b="1" dirty="0"/>
              <a:t>LE07 – Lettere antiche e moderne, arti, comunicazione</a:t>
            </a:r>
            <a:endParaRPr lang="it-IT" sz="2000" dirty="0"/>
          </a:p>
          <a:p>
            <a:endParaRPr lang="it-IT" sz="24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2C9AC7C-D72E-2943-9B87-6BBB87A926ED}"/>
              </a:ext>
            </a:extLst>
          </p:cNvPr>
          <p:cNvSpPr txBox="1"/>
          <p:nvPr/>
        </p:nvSpPr>
        <p:spPr>
          <a:xfrm>
            <a:off x="9791114" y="6105378"/>
            <a:ext cx="171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err="1"/>
              <a:t>Ppt</a:t>
            </a:r>
            <a:r>
              <a:rPr lang="it-IT" dirty="0"/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3041265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73E812-96BB-DB45-8D53-60174A29A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032" y="2753851"/>
            <a:ext cx="2928198" cy="2616801"/>
          </a:xfrm>
        </p:spPr>
        <p:txBody>
          <a:bodyPr>
            <a:normAutofit fontScale="90000"/>
          </a:bodyPr>
          <a:lstStyle/>
          <a:p>
            <a:r>
              <a:rPr lang="it-IT" dirty="0"/>
              <a:t>Zona economica esclusiva</a:t>
            </a:r>
            <a:br>
              <a:rPr lang="it-IT" dirty="0"/>
            </a:br>
            <a:r>
              <a:rPr lang="it-IT" dirty="0"/>
              <a:t>Italia</a:t>
            </a:r>
            <a:br>
              <a:rPr lang="it-IT" dirty="0"/>
            </a:br>
            <a:r>
              <a:rPr lang="it-IT" dirty="0"/>
              <a:t>Croazia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0D904931-43FD-FA41-AAEE-05DD01F45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4241" y="1448637"/>
            <a:ext cx="7315200" cy="446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313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89B603-0423-3349-B8E0-BF621C60E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996" y="4548850"/>
            <a:ext cx="3263865" cy="944301"/>
          </a:xfrm>
        </p:spPr>
        <p:txBody>
          <a:bodyPr/>
          <a:lstStyle/>
          <a:p>
            <a:r>
              <a:rPr lang="it-IT" dirty="0"/>
              <a:t>Golfo di </a:t>
            </a:r>
            <a:r>
              <a:rPr lang="it-IT" dirty="0" err="1"/>
              <a:t>Piran</a:t>
            </a:r>
            <a:endParaRPr lang="it-IT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9270C8D9-5590-0949-B212-9E089772F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1627" y="160800"/>
            <a:ext cx="5372985" cy="681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9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FD9C5D-5C95-9947-9E99-27B4AB665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36AC8C-9E36-2445-B340-3E50AE1B9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hlinkClick r:id="rId2"/>
              </a:rPr>
              <a:t>https://unmig.mise.gov.it/images/buig/supplemento57-2.pdf</a:t>
            </a:r>
            <a:endParaRPr lang="it-IT" dirty="0"/>
          </a:p>
          <a:p>
            <a:endParaRPr lang="it-IT" dirty="0">
              <a:hlinkClick r:id="rId3"/>
            </a:endParaRPr>
          </a:p>
          <a:p>
            <a:r>
              <a:rPr lang="it-IT" dirty="0">
                <a:hlinkClick r:id="rId3"/>
              </a:rPr>
              <a:t>https://www.openstarts.units.it/bitstream/10077/11898/1/loIacono.pdf</a:t>
            </a:r>
            <a:endParaRPr lang="it-IT" dirty="0"/>
          </a:p>
          <a:p>
            <a:endParaRPr lang="it-IT" dirty="0"/>
          </a:p>
          <a:p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www.limesonline.com</a:t>
            </a:r>
            <a:r>
              <a:rPr lang="it-IT" dirty="0"/>
              <a:t>/</a:t>
            </a:r>
            <a:r>
              <a:rPr lang="it-IT" dirty="0" err="1"/>
              <a:t>slovenia</a:t>
            </a:r>
            <a:r>
              <a:rPr lang="it-IT" dirty="0"/>
              <a:t>-e-</a:t>
            </a:r>
            <a:r>
              <a:rPr lang="it-IT" dirty="0" err="1"/>
              <a:t>croazia</a:t>
            </a:r>
            <a:r>
              <a:rPr lang="it-IT" dirty="0"/>
              <a:t>-il-confine-</a:t>
            </a:r>
            <a:r>
              <a:rPr lang="it-IT" dirty="0" err="1"/>
              <a:t>sara</a:t>
            </a:r>
            <a:r>
              <a:rPr lang="it-IT" dirty="0"/>
              <a:t>-netto/13210</a:t>
            </a:r>
          </a:p>
        </p:txBody>
      </p:sp>
    </p:spTree>
    <p:extLst>
      <p:ext uri="{BB962C8B-B14F-4D97-AF65-F5344CB8AC3E}">
        <p14:creationId xmlns:p14="http://schemas.microsoft.com/office/powerpoint/2010/main" val="1133776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A101B1-716B-D845-9B71-EB81BC54E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Paesaggi geografici 1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E8C883-E68F-114D-897F-65DD4BA8A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4" y="2986268"/>
            <a:ext cx="8911687" cy="2924954"/>
          </a:xfrm>
        </p:spPr>
        <p:txBody>
          <a:bodyPr>
            <a:normAutofit/>
          </a:bodyPr>
          <a:lstStyle/>
          <a:p>
            <a:r>
              <a:rPr lang="it-IT" sz="2800" dirty="0"/>
              <a:t>Confronto natura-cultura</a:t>
            </a:r>
          </a:p>
          <a:p>
            <a:r>
              <a:rPr lang="it-IT" sz="2800" dirty="0"/>
              <a:t>Relazioni uomo territorio</a:t>
            </a:r>
          </a:p>
        </p:txBody>
      </p:sp>
    </p:spTree>
    <p:extLst>
      <p:ext uri="{BB962C8B-B14F-4D97-AF65-F5344CB8AC3E}">
        <p14:creationId xmlns:p14="http://schemas.microsoft.com/office/powerpoint/2010/main" val="3088933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4D0169-C925-C541-B3CD-B60BEDC53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479" y="594309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it-IT" dirty="0"/>
              <a:t>Fukushima, Giappone</a:t>
            </a:r>
            <a:br>
              <a:rPr lang="it-IT" dirty="0"/>
            </a:br>
            <a:r>
              <a:rPr lang="it-IT" dirty="0"/>
              <a:t>Centrale nucleare Dai-</a:t>
            </a:r>
            <a:r>
              <a:rPr lang="it-IT" dirty="0" err="1"/>
              <a:t>Ichi</a:t>
            </a:r>
            <a:r>
              <a:rPr lang="it-IT" dirty="0"/>
              <a:t>, 11 marzo 2011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0ED33126-83AE-884A-A887-CAB311EF19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2398" y="2901509"/>
            <a:ext cx="3810000" cy="30607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DC9D1C3-D3A5-744C-8251-EAF757FB2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237" y="2901509"/>
            <a:ext cx="3118775" cy="360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13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5623E6-AF83-0B4B-AB14-5FE6D885F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904" y="706056"/>
            <a:ext cx="5848010" cy="1198944"/>
          </a:xfrm>
        </p:spPr>
        <p:txBody>
          <a:bodyPr>
            <a:normAutofit/>
          </a:bodyPr>
          <a:lstStyle/>
          <a:p>
            <a:r>
              <a:rPr lang="it-IT" sz="2400" dirty="0"/>
              <a:t>Fukushima Dai-</a:t>
            </a:r>
            <a:r>
              <a:rPr lang="it-IT" sz="2400" dirty="0" err="1"/>
              <a:t>Ichi</a:t>
            </a:r>
            <a:r>
              <a:rPr lang="it-IT" sz="2400" dirty="0"/>
              <a:t>. 11 marzo 2011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40618DA-4F70-3542-AC8B-F776E08EFA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713" y="1905000"/>
            <a:ext cx="7315200" cy="350421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86EA05B-9548-AD41-9D65-7AAFD7ED8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612" y="819783"/>
            <a:ext cx="3810000" cy="580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1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8D4E34-5580-584D-A499-AE47D24F4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252553" cy="926898"/>
          </a:xfrm>
        </p:spPr>
        <p:txBody>
          <a:bodyPr/>
          <a:lstStyle/>
          <a:p>
            <a:r>
              <a:rPr lang="it-IT" dirty="0"/>
              <a:t>Fukushima Dai-</a:t>
            </a:r>
            <a:r>
              <a:rPr lang="it-IT" dirty="0" err="1"/>
              <a:t>Ichi</a:t>
            </a:r>
            <a:r>
              <a:rPr lang="it-IT" dirty="0"/>
              <a:t>. 11 marzo 2011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A163E6F-3937-7A4F-88CA-A0A668492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527" y="35418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025" name="Immagine 2" descr="/var/folders/sq/y6595jj55k762zjy2zh1m4900000gn/T/com.microsoft.Word/WebArchiveCopyPasteTempFiles/fukushima_daiichi_2011.jpg?x72029">
            <a:extLst>
              <a:ext uri="{FF2B5EF4-FFF2-40B4-BE49-F238E27FC236}">
                <a16:creationId xmlns:a16="http://schemas.microsoft.com/office/drawing/2014/main" id="{97253520-4074-7B41-9420-DEA01C05E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73" y="1902430"/>
            <a:ext cx="5404688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A10641B-BAFA-644F-83BE-5455C5F61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975" y="12963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027" name="Immagine 1" descr="/var/folders/sq/y6595jj55k762zjy2zh1m4900000gn/T/com.microsoft.Word/WebArchiveCopyPasteTempFiles/fukushima_daiichi_2021.jpg?x72029">
            <a:extLst>
              <a:ext uri="{FF2B5EF4-FFF2-40B4-BE49-F238E27FC236}">
                <a16:creationId xmlns:a16="http://schemas.microsoft.com/office/drawing/2014/main" id="{3189E461-FA73-3143-8793-64B3EDE96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086" y="1902430"/>
            <a:ext cx="4699000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590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65BDBB-6268-CE46-BE84-EA93CABF4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C969E9-A334-F94F-8C0D-45B1F72E3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hlinkClick r:id="rId2"/>
              </a:rPr>
              <a:t>https://www.ilpost.it/2021/03/11/fukushima-centrale-disastro/</a:t>
            </a:r>
            <a:endParaRPr lang="it-IT" dirty="0"/>
          </a:p>
          <a:p>
            <a:r>
              <a:rPr lang="it-IT" dirty="0">
                <a:hlinkClick r:id="rId3"/>
              </a:rPr>
              <a:t>https://www.ensi.ch/it/dossiers-4/rapporto-ifsn-su-fukushima-iv-effetti-radiologici/</a:t>
            </a:r>
            <a:endParaRPr lang="it-IT" dirty="0"/>
          </a:p>
          <a:p>
            <a:r>
              <a:rPr lang="it-IT" dirty="0">
                <a:hlinkClick r:id="rId4"/>
              </a:rPr>
              <a:t>https://www.greenpeace.org/italy/storia/13235/fukushima-10-anni-dopo-disastro-nucleare/</a:t>
            </a:r>
            <a:endParaRPr lang="it-IT" dirty="0"/>
          </a:p>
          <a:p>
            <a:r>
              <a:rPr lang="it-IT" dirty="0">
                <a:hlinkClick r:id="rId5"/>
              </a:rPr>
              <a:t>https://www.pref.fukushima.lg.jp/site/portal-it/list453-1355.html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04037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1B5DD8-9641-0241-809C-7C8DBD677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Confini nell’Adriatico </a:t>
            </a:r>
            <a:br>
              <a:rPr lang="it-IT" dirty="0"/>
            </a:br>
            <a:r>
              <a:rPr lang="it-IT" sz="2400" dirty="0"/>
              <a:t>(Il Piccolo 12 marzo 021)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B71A984-E9CD-6542-951B-58370F18D4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0949" y="1905000"/>
            <a:ext cx="7924173" cy="3810861"/>
          </a:xfrm>
        </p:spPr>
      </p:pic>
    </p:spTree>
    <p:extLst>
      <p:ext uri="{BB962C8B-B14F-4D97-AF65-F5344CB8AC3E}">
        <p14:creationId xmlns:p14="http://schemas.microsoft.com/office/powerpoint/2010/main" val="2730357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66C1B6-E38B-EB40-BC3C-490DDB4C0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191" y="2923177"/>
            <a:ext cx="3599531" cy="1280890"/>
          </a:xfrm>
        </p:spPr>
        <p:txBody>
          <a:bodyPr>
            <a:normAutofit fontScale="90000"/>
          </a:bodyPr>
          <a:lstStyle/>
          <a:p>
            <a:r>
              <a:rPr lang="it-IT" dirty="0"/>
              <a:t>LINEE DI BASE E LIMITE DELLE ACQUE TERRITORIALI </a:t>
            </a:r>
            <a:br>
              <a:rPr lang="it-IT" dirty="0"/>
            </a:b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87591C0-FA6A-3A42-89E4-4D7307773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1084" y="165072"/>
            <a:ext cx="5385094" cy="6797101"/>
          </a:xfrm>
        </p:spPr>
      </p:pic>
    </p:spTree>
    <p:extLst>
      <p:ext uri="{BB962C8B-B14F-4D97-AF65-F5344CB8AC3E}">
        <p14:creationId xmlns:p14="http://schemas.microsoft.com/office/powerpoint/2010/main" val="3991784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F15967-7CDC-FB4A-89CF-699795B0B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560" y="2291786"/>
            <a:ext cx="4432907" cy="3877519"/>
          </a:xfrm>
        </p:spPr>
        <p:txBody>
          <a:bodyPr>
            <a:normAutofit fontScale="90000"/>
          </a:bodyPr>
          <a:lstStyle/>
          <a:p>
            <a:r>
              <a:rPr lang="it-IT" dirty="0"/>
              <a:t>PIATTAFORMA CONTINENTALE ITALIANA </a:t>
            </a:r>
            <a:br>
              <a:rPr lang="it-IT" dirty="0"/>
            </a:br>
            <a:r>
              <a:rPr lang="it-IT" dirty="0"/>
              <a:t>In base agli accordi con i seguenti stati: Croazia, Albania, Grecia, Francia, Spagna, Tunisia. </a:t>
            </a:r>
            <a:br>
              <a:rPr lang="it-IT" dirty="0"/>
            </a:br>
            <a:endParaRPr lang="it-IT" dirty="0"/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2BA5414A-F2BD-3646-A14E-AE8F038AA5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88498" y="624110"/>
            <a:ext cx="5472323" cy="5631271"/>
          </a:xfrm>
        </p:spPr>
      </p:pic>
    </p:spTree>
    <p:extLst>
      <p:ext uri="{BB962C8B-B14F-4D97-AF65-F5344CB8AC3E}">
        <p14:creationId xmlns:p14="http://schemas.microsoft.com/office/powerpoint/2010/main" val="2640170778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Filo</Template>
  <TotalTime>285</TotalTime>
  <Words>224</Words>
  <Application>Microsoft Macintosh PowerPoint</Application>
  <PresentationFormat>Widescreen</PresentationFormat>
  <Paragraphs>23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Filo</vt:lpstr>
      <vt:lpstr>Territorio e Società  (LE225)  Sergio Zilli a.a. 2020-2021</vt:lpstr>
      <vt:lpstr>Paesaggi geografici 1</vt:lpstr>
      <vt:lpstr>Fukushima, Giappone Centrale nucleare Dai-Ichi, 11 marzo 2011</vt:lpstr>
      <vt:lpstr>Fukushima Dai-Ichi. 11 marzo 2011</vt:lpstr>
      <vt:lpstr>Fukushima Dai-Ichi. 11 marzo 2011</vt:lpstr>
      <vt:lpstr>Presentazione standard di PowerPoint</vt:lpstr>
      <vt:lpstr>I Confini nell’Adriatico  (Il Piccolo 12 marzo 021)</vt:lpstr>
      <vt:lpstr>LINEE DI BASE E LIMITE DELLE ACQUE TERRITORIALI  </vt:lpstr>
      <vt:lpstr>PIATTAFORMA CONTINENTALE ITALIANA  In base agli accordi con i seguenti stati: Croazia, Albania, Grecia, Francia, Spagna, Tunisia.  </vt:lpstr>
      <vt:lpstr>Zona economica esclusiva Italia Croazia</vt:lpstr>
      <vt:lpstr>Golfo di Piran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Territorio e Società (LE225)   Corso di Studio LE07 – Lettere antiche e moderne, arti, comunicazione</dc:title>
  <dc:creator>sergio zilli</dc:creator>
  <cp:lastModifiedBy>sergio zilli</cp:lastModifiedBy>
  <cp:revision>22</cp:revision>
  <dcterms:created xsi:type="dcterms:W3CDTF">2021-03-01T07:19:48Z</dcterms:created>
  <dcterms:modified xsi:type="dcterms:W3CDTF">2021-03-15T09:55:55Z</dcterms:modified>
</cp:coreProperties>
</file>