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3"/>
  </p:notesMasterIdLst>
  <p:sldIdLst>
    <p:sldId id="256" r:id="rId2"/>
    <p:sldId id="258" r:id="rId3"/>
    <p:sldId id="301" r:id="rId4"/>
    <p:sldId id="314" r:id="rId5"/>
    <p:sldId id="263" r:id="rId6"/>
    <p:sldId id="290" r:id="rId7"/>
    <p:sldId id="344" r:id="rId8"/>
    <p:sldId id="319" r:id="rId9"/>
    <p:sldId id="381" r:id="rId10"/>
    <p:sldId id="380" r:id="rId11"/>
    <p:sldId id="383" r:id="rId12"/>
    <p:sldId id="289" r:id="rId13"/>
    <p:sldId id="382" r:id="rId14"/>
    <p:sldId id="298" r:id="rId15"/>
    <p:sldId id="384" r:id="rId16"/>
    <p:sldId id="385" r:id="rId17"/>
    <p:sldId id="386" r:id="rId18"/>
    <p:sldId id="387" r:id="rId19"/>
    <p:sldId id="388" r:id="rId20"/>
    <p:sldId id="389" r:id="rId21"/>
    <p:sldId id="279" r:id="rId22"/>
  </p:sldIdLst>
  <p:sldSz cx="9144000" cy="5143500" type="screen16x9"/>
  <p:notesSz cx="6858000" cy="9144000"/>
  <p:embeddedFontLst>
    <p:embeddedFont>
      <p:font typeface="Amatic SC" pitchFamily="2" charset="-79"/>
      <p:regular r:id="rId24"/>
      <p:bold r:id="rId25"/>
    </p:embeddedFont>
    <p:embeddedFont>
      <p:font typeface="Baskerville Old Face" panose="02020602080505020303" pitchFamily="18" charset="77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3EAFB-6B77-40BB-8967-BCF3C5F83155}">
  <a:tblStyle styleId="{7143EAFB-6B77-40BB-8967-BCF3C5F831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ile medio 1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4"/>
    <p:restoredTop sz="92543"/>
  </p:normalViewPr>
  <p:slideViewPr>
    <p:cSldViewPr snapToGrid="0" snapToObjects="1">
      <p:cViewPr>
        <p:scale>
          <a:sx n="136" d="100"/>
          <a:sy n="136" d="100"/>
        </p:scale>
        <p:origin x="74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1748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5995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2705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72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173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699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782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7167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229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818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9732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976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50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61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609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469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6301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09475" y="134125"/>
            <a:ext cx="8724927" cy="4875183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ADDED4"/>
              </a:buClr>
              <a:buSzPts val="4800"/>
              <a:buNone/>
              <a:defRPr sz="4800">
                <a:solidFill>
                  <a:srgbClr val="ADDED4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3752613" y="2875113"/>
            <a:ext cx="1638687" cy="155249"/>
          </a:xfrm>
          <a:custGeom>
            <a:avLst/>
            <a:gdLst/>
            <a:ahLst/>
            <a:cxnLst/>
            <a:rect l="l" t="t" r="r" b="b"/>
            <a:pathLst>
              <a:path w="13574" h="1286" extrusionOk="0">
                <a:moveTo>
                  <a:pt x="12549" y="1"/>
                </a:moveTo>
                <a:lnTo>
                  <a:pt x="12475" y="19"/>
                </a:lnTo>
                <a:lnTo>
                  <a:pt x="12419" y="75"/>
                </a:lnTo>
                <a:lnTo>
                  <a:pt x="12363" y="112"/>
                </a:lnTo>
                <a:lnTo>
                  <a:pt x="12252" y="261"/>
                </a:lnTo>
                <a:lnTo>
                  <a:pt x="12140" y="410"/>
                </a:lnTo>
                <a:lnTo>
                  <a:pt x="12028" y="578"/>
                </a:lnTo>
                <a:lnTo>
                  <a:pt x="11935" y="727"/>
                </a:lnTo>
                <a:lnTo>
                  <a:pt x="11823" y="839"/>
                </a:lnTo>
                <a:lnTo>
                  <a:pt x="11768" y="876"/>
                </a:lnTo>
                <a:lnTo>
                  <a:pt x="11693" y="894"/>
                </a:lnTo>
                <a:lnTo>
                  <a:pt x="11637" y="894"/>
                </a:lnTo>
                <a:lnTo>
                  <a:pt x="11581" y="876"/>
                </a:lnTo>
                <a:lnTo>
                  <a:pt x="11507" y="839"/>
                </a:lnTo>
                <a:lnTo>
                  <a:pt x="11451" y="801"/>
                </a:lnTo>
                <a:lnTo>
                  <a:pt x="11358" y="690"/>
                </a:lnTo>
                <a:lnTo>
                  <a:pt x="11246" y="541"/>
                </a:lnTo>
                <a:lnTo>
                  <a:pt x="11060" y="261"/>
                </a:lnTo>
                <a:lnTo>
                  <a:pt x="10967" y="168"/>
                </a:lnTo>
                <a:lnTo>
                  <a:pt x="10930" y="131"/>
                </a:lnTo>
                <a:lnTo>
                  <a:pt x="10874" y="112"/>
                </a:lnTo>
                <a:lnTo>
                  <a:pt x="10837" y="112"/>
                </a:lnTo>
                <a:lnTo>
                  <a:pt x="10781" y="131"/>
                </a:lnTo>
                <a:lnTo>
                  <a:pt x="10650" y="187"/>
                </a:lnTo>
                <a:lnTo>
                  <a:pt x="10501" y="299"/>
                </a:lnTo>
                <a:lnTo>
                  <a:pt x="10371" y="429"/>
                </a:lnTo>
                <a:lnTo>
                  <a:pt x="10111" y="708"/>
                </a:lnTo>
                <a:lnTo>
                  <a:pt x="9943" y="894"/>
                </a:lnTo>
                <a:lnTo>
                  <a:pt x="9775" y="671"/>
                </a:lnTo>
                <a:lnTo>
                  <a:pt x="9571" y="392"/>
                </a:lnTo>
                <a:lnTo>
                  <a:pt x="9477" y="261"/>
                </a:lnTo>
                <a:lnTo>
                  <a:pt x="9366" y="150"/>
                </a:lnTo>
                <a:lnTo>
                  <a:pt x="9273" y="75"/>
                </a:lnTo>
                <a:lnTo>
                  <a:pt x="9217" y="38"/>
                </a:lnTo>
                <a:lnTo>
                  <a:pt x="9124" y="38"/>
                </a:lnTo>
                <a:lnTo>
                  <a:pt x="9087" y="57"/>
                </a:lnTo>
                <a:lnTo>
                  <a:pt x="8956" y="150"/>
                </a:lnTo>
                <a:lnTo>
                  <a:pt x="8826" y="280"/>
                </a:lnTo>
                <a:lnTo>
                  <a:pt x="8658" y="448"/>
                </a:lnTo>
                <a:lnTo>
                  <a:pt x="8211" y="950"/>
                </a:lnTo>
                <a:lnTo>
                  <a:pt x="8081" y="745"/>
                </a:lnTo>
                <a:lnTo>
                  <a:pt x="7895" y="466"/>
                </a:lnTo>
                <a:lnTo>
                  <a:pt x="7690" y="224"/>
                </a:lnTo>
                <a:lnTo>
                  <a:pt x="7597" y="131"/>
                </a:lnTo>
                <a:lnTo>
                  <a:pt x="7523" y="75"/>
                </a:lnTo>
                <a:lnTo>
                  <a:pt x="7430" y="75"/>
                </a:lnTo>
                <a:lnTo>
                  <a:pt x="7336" y="94"/>
                </a:lnTo>
                <a:lnTo>
                  <a:pt x="7262" y="150"/>
                </a:lnTo>
                <a:lnTo>
                  <a:pt x="7169" y="224"/>
                </a:lnTo>
                <a:lnTo>
                  <a:pt x="7020" y="392"/>
                </a:lnTo>
                <a:lnTo>
                  <a:pt x="6871" y="559"/>
                </a:lnTo>
                <a:lnTo>
                  <a:pt x="6778" y="652"/>
                </a:lnTo>
                <a:lnTo>
                  <a:pt x="6685" y="727"/>
                </a:lnTo>
                <a:lnTo>
                  <a:pt x="6610" y="764"/>
                </a:lnTo>
                <a:lnTo>
                  <a:pt x="6536" y="783"/>
                </a:lnTo>
                <a:lnTo>
                  <a:pt x="6480" y="764"/>
                </a:lnTo>
                <a:lnTo>
                  <a:pt x="6406" y="708"/>
                </a:lnTo>
                <a:lnTo>
                  <a:pt x="6219" y="522"/>
                </a:lnTo>
                <a:lnTo>
                  <a:pt x="6126" y="373"/>
                </a:lnTo>
                <a:lnTo>
                  <a:pt x="6052" y="243"/>
                </a:lnTo>
                <a:lnTo>
                  <a:pt x="5996" y="168"/>
                </a:lnTo>
                <a:lnTo>
                  <a:pt x="5940" y="131"/>
                </a:lnTo>
                <a:lnTo>
                  <a:pt x="5884" y="94"/>
                </a:lnTo>
                <a:lnTo>
                  <a:pt x="5810" y="75"/>
                </a:lnTo>
                <a:lnTo>
                  <a:pt x="5717" y="75"/>
                </a:lnTo>
                <a:lnTo>
                  <a:pt x="5605" y="131"/>
                </a:lnTo>
                <a:lnTo>
                  <a:pt x="5475" y="205"/>
                </a:lnTo>
                <a:lnTo>
                  <a:pt x="5344" y="280"/>
                </a:lnTo>
                <a:lnTo>
                  <a:pt x="4935" y="596"/>
                </a:lnTo>
                <a:lnTo>
                  <a:pt x="4711" y="745"/>
                </a:lnTo>
                <a:lnTo>
                  <a:pt x="4618" y="801"/>
                </a:lnTo>
                <a:lnTo>
                  <a:pt x="4544" y="820"/>
                </a:lnTo>
                <a:lnTo>
                  <a:pt x="4469" y="820"/>
                </a:lnTo>
                <a:lnTo>
                  <a:pt x="4395" y="801"/>
                </a:lnTo>
                <a:lnTo>
                  <a:pt x="4302" y="727"/>
                </a:lnTo>
                <a:lnTo>
                  <a:pt x="4190" y="615"/>
                </a:lnTo>
                <a:lnTo>
                  <a:pt x="4115" y="522"/>
                </a:lnTo>
                <a:lnTo>
                  <a:pt x="4078" y="448"/>
                </a:lnTo>
                <a:lnTo>
                  <a:pt x="4004" y="317"/>
                </a:lnTo>
                <a:lnTo>
                  <a:pt x="3948" y="261"/>
                </a:lnTo>
                <a:lnTo>
                  <a:pt x="3892" y="224"/>
                </a:lnTo>
                <a:lnTo>
                  <a:pt x="3725" y="224"/>
                </a:lnTo>
                <a:lnTo>
                  <a:pt x="3631" y="261"/>
                </a:lnTo>
                <a:lnTo>
                  <a:pt x="3538" y="317"/>
                </a:lnTo>
                <a:lnTo>
                  <a:pt x="3427" y="392"/>
                </a:lnTo>
                <a:lnTo>
                  <a:pt x="3334" y="485"/>
                </a:lnTo>
                <a:lnTo>
                  <a:pt x="3147" y="671"/>
                </a:lnTo>
                <a:lnTo>
                  <a:pt x="3017" y="839"/>
                </a:lnTo>
                <a:lnTo>
                  <a:pt x="2756" y="541"/>
                </a:lnTo>
                <a:lnTo>
                  <a:pt x="2626" y="410"/>
                </a:lnTo>
                <a:lnTo>
                  <a:pt x="2477" y="317"/>
                </a:lnTo>
                <a:lnTo>
                  <a:pt x="2421" y="280"/>
                </a:lnTo>
                <a:lnTo>
                  <a:pt x="2347" y="261"/>
                </a:lnTo>
                <a:lnTo>
                  <a:pt x="2198" y="261"/>
                </a:lnTo>
                <a:lnTo>
                  <a:pt x="2123" y="280"/>
                </a:lnTo>
                <a:lnTo>
                  <a:pt x="2030" y="299"/>
                </a:lnTo>
                <a:lnTo>
                  <a:pt x="1937" y="354"/>
                </a:lnTo>
                <a:lnTo>
                  <a:pt x="1844" y="429"/>
                </a:lnTo>
                <a:lnTo>
                  <a:pt x="1714" y="541"/>
                </a:lnTo>
                <a:lnTo>
                  <a:pt x="1621" y="634"/>
                </a:lnTo>
                <a:lnTo>
                  <a:pt x="1565" y="690"/>
                </a:lnTo>
                <a:lnTo>
                  <a:pt x="1509" y="745"/>
                </a:lnTo>
                <a:lnTo>
                  <a:pt x="1453" y="745"/>
                </a:lnTo>
                <a:lnTo>
                  <a:pt x="1379" y="727"/>
                </a:lnTo>
                <a:lnTo>
                  <a:pt x="1137" y="578"/>
                </a:lnTo>
                <a:lnTo>
                  <a:pt x="839" y="354"/>
                </a:lnTo>
                <a:lnTo>
                  <a:pt x="671" y="261"/>
                </a:lnTo>
                <a:lnTo>
                  <a:pt x="597" y="243"/>
                </a:lnTo>
                <a:lnTo>
                  <a:pt x="485" y="243"/>
                </a:lnTo>
                <a:lnTo>
                  <a:pt x="429" y="280"/>
                </a:lnTo>
                <a:lnTo>
                  <a:pt x="317" y="410"/>
                </a:lnTo>
                <a:lnTo>
                  <a:pt x="206" y="578"/>
                </a:lnTo>
                <a:lnTo>
                  <a:pt x="113" y="764"/>
                </a:lnTo>
                <a:lnTo>
                  <a:pt x="38" y="950"/>
                </a:lnTo>
                <a:lnTo>
                  <a:pt x="1" y="1099"/>
                </a:lnTo>
                <a:lnTo>
                  <a:pt x="1" y="1174"/>
                </a:lnTo>
                <a:lnTo>
                  <a:pt x="1" y="1211"/>
                </a:lnTo>
                <a:lnTo>
                  <a:pt x="38" y="1229"/>
                </a:lnTo>
                <a:lnTo>
                  <a:pt x="75" y="1248"/>
                </a:lnTo>
                <a:lnTo>
                  <a:pt x="150" y="1211"/>
                </a:lnTo>
                <a:lnTo>
                  <a:pt x="206" y="1155"/>
                </a:lnTo>
                <a:lnTo>
                  <a:pt x="262" y="1062"/>
                </a:lnTo>
                <a:lnTo>
                  <a:pt x="299" y="987"/>
                </a:lnTo>
                <a:lnTo>
                  <a:pt x="392" y="801"/>
                </a:lnTo>
                <a:lnTo>
                  <a:pt x="448" y="727"/>
                </a:lnTo>
                <a:lnTo>
                  <a:pt x="504" y="671"/>
                </a:lnTo>
                <a:lnTo>
                  <a:pt x="597" y="634"/>
                </a:lnTo>
                <a:lnTo>
                  <a:pt x="671" y="652"/>
                </a:lnTo>
                <a:lnTo>
                  <a:pt x="764" y="690"/>
                </a:lnTo>
                <a:lnTo>
                  <a:pt x="876" y="745"/>
                </a:lnTo>
                <a:lnTo>
                  <a:pt x="1062" y="876"/>
                </a:lnTo>
                <a:lnTo>
                  <a:pt x="1248" y="1006"/>
                </a:lnTo>
                <a:lnTo>
                  <a:pt x="1434" y="1099"/>
                </a:lnTo>
                <a:lnTo>
                  <a:pt x="1565" y="1118"/>
                </a:lnTo>
                <a:lnTo>
                  <a:pt x="1602" y="1118"/>
                </a:lnTo>
                <a:lnTo>
                  <a:pt x="1639" y="1099"/>
                </a:lnTo>
                <a:lnTo>
                  <a:pt x="1695" y="1043"/>
                </a:lnTo>
                <a:lnTo>
                  <a:pt x="1825" y="857"/>
                </a:lnTo>
                <a:lnTo>
                  <a:pt x="1919" y="764"/>
                </a:lnTo>
                <a:lnTo>
                  <a:pt x="2049" y="652"/>
                </a:lnTo>
                <a:lnTo>
                  <a:pt x="2123" y="615"/>
                </a:lnTo>
                <a:lnTo>
                  <a:pt x="2198" y="596"/>
                </a:lnTo>
                <a:lnTo>
                  <a:pt x="2254" y="578"/>
                </a:lnTo>
                <a:lnTo>
                  <a:pt x="2310" y="596"/>
                </a:lnTo>
                <a:lnTo>
                  <a:pt x="2403" y="634"/>
                </a:lnTo>
                <a:lnTo>
                  <a:pt x="2496" y="690"/>
                </a:lnTo>
                <a:lnTo>
                  <a:pt x="2645" y="876"/>
                </a:lnTo>
                <a:lnTo>
                  <a:pt x="2738" y="969"/>
                </a:lnTo>
                <a:lnTo>
                  <a:pt x="2849" y="1062"/>
                </a:lnTo>
                <a:lnTo>
                  <a:pt x="2924" y="1081"/>
                </a:lnTo>
                <a:lnTo>
                  <a:pt x="2998" y="1099"/>
                </a:lnTo>
                <a:lnTo>
                  <a:pt x="3054" y="1099"/>
                </a:lnTo>
                <a:lnTo>
                  <a:pt x="3110" y="1081"/>
                </a:lnTo>
                <a:lnTo>
                  <a:pt x="3240" y="1006"/>
                </a:lnTo>
                <a:lnTo>
                  <a:pt x="3334" y="894"/>
                </a:lnTo>
                <a:lnTo>
                  <a:pt x="3557" y="634"/>
                </a:lnTo>
                <a:lnTo>
                  <a:pt x="3669" y="522"/>
                </a:lnTo>
                <a:lnTo>
                  <a:pt x="3818" y="410"/>
                </a:lnTo>
                <a:lnTo>
                  <a:pt x="3948" y="634"/>
                </a:lnTo>
                <a:lnTo>
                  <a:pt x="4022" y="764"/>
                </a:lnTo>
                <a:lnTo>
                  <a:pt x="4115" y="894"/>
                </a:lnTo>
                <a:lnTo>
                  <a:pt x="4227" y="1006"/>
                </a:lnTo>
                <a:lnTo>
                  <a:pt x="4339" y="1099"/>
                </a:lnTo>
                <a:lnTo>
                  <a:pt x="4469" y="1155"/>
                </a:lnTo>
                <a:lnTo>
                  <a:pt x="4581" y="1155"/>
                </a:lnTo>
                <a:lnTo>
                  <a:pt x="4693" y="1118"/>
                </a:lnTo>
                <a:lnTo>
                  <a:pt x="4842" y="1043"/>
                </a:lnTo>
                <a:lnTo>
                  <a:pt x="5009" y="913"/>
                </a:lnTo>
                <a:lnTo>
                  <a:pt x="5195" y="783"/>
                </a:lnTo>
                <a:lnTo>
                  <a:pt x="5549" y="503"/>
                </a:lnTo>
                <a:lnTo>
                  <a:pt x="5698" y="373"/>
                </a:lnTo>
                <a:lnTo>
                  <a:pt x="5810" y="299"/>
                </a:lnTo>
                <a:lnTo>
                  <a:pt x="5940" y="522"/>
                </a:lnTo>
                <a:lnTo>
                  <a:pt x="6126" y="801"/>
                </a:lnTo>
                <a:lnTo>
                  <a:pt x="6238" y="932"/>
                </a:lnTo>
                <a:lnTo>
                  <a:pt x="6350" y="1043"/>
                </a:lnTo>
                <a:lnTo>
                  <a:pt x="6461" y="1118"/>
                </a:lnTo>
                <a:lnTo>
                  <a:pt x="6517" y="1136"/>
                </a:lnTo>
                <a:lnTo>
                  <a:pt x="6573" y="1155"/>
                </a:lnTo>
                <a:lnTo>
                  <a:pt x="6629" y="1136"/>
                </a:lnTo>
                <a:lnTo>
                  <a:pt x="6685" y="1118"/>
                </a:lnTo>
                <a:lnTo>
                  <a:pt x="6796" y="1043"/>
                </a:lnTo>
                <a:lnTo>
                  <a:pt x="6908" y="932"/>
                </a:lnTo>
                <a:lnTo>
                  <a:pt x="7039" y="783"/>
                </a:lnTo>
                <a:lnTo>
                  <a:pt x="7262" y="485"/>
                </a:lnTo>
                <a:lnTo>
                  <a:pt x="7430" y="280"/>
                </a:lnTo>
                <a:lnTo>
                  <a:pt x="7560" y="522"/>
                </a:lnTo>
                <a:lnTo>
                  <a:pt x="7765" y="857"/>
                </a:lnTo>
                <a:lnTo>
                  <a:pt x="7876" y="1025"/>
                </a:lnTo>
                <a:lnTo>
                  <a:pt x="7988" y="1174"/>
                </a:lnTo>
                <a:lnTo>
                  <a:pt x="8100" y="1267"/>
                </a:lnTo>
                <a:lnTo>
                  <a:pt x="8137" y="1285"/>
                </a:lnTo>
                <a:lnTo>
                  <a:pt x="8230" y="1285"/>
                </a:lnTo>
                <a:lnTo>
                  <a:pt x="8305" y="1248"/>
                </a:lnTo>
                <a:lnTo>
                  <a:pt x="8435" y="1155"/>
                </a:lnTo>
                <a:lnTo>
                  <a:pt x="8565" y="1025"/>
                </a:lnTo>
                <a:lnTo>
                  <a:pt x="8714" y="876"/>
                </a:lnTo>
                <a:lnTo>
                  <a:pt x="8975" y="541"/>
                </a:lnTo>
                <a:lnTo>
                  <a:pt x="9180" y="299"/>
                </a:lnTo>
                <a:lnTo>
                  <a:pt x="9310" y="522"/>
                </a:lnTo>
                <a:lnTo>
                  <a:pt x="9496" y="839"/>
                </a:lnTo>
                <a:lnTo>
                  <a:pt x="9608" y="969"/>
                </a:lnTo>
                <a:lnTo>
                  <a:pt x="9720" y="1081"/>
                </a:lnTo>
                <a:lnTo>
                  <a:pt x="9831" y="1174"/>
                </a:lnTo>
                <a:lnTo>
                  <a:pt x="9887" y="1192"/>
                </a:lnTo>
                <a:lnTo>
                  <a:pt x="9980" y="1192"/>
                </a:lnTo>
                <a:lnTo>
                  <a:pt x="10017" y="1174"/>
                </a:lnTo>
                <a:lnTo>
                  <a:pt x="10129" y="1081"/>
                </a:lnTo>
                <a:lnTo>
                  <a:pt x="10390" y="820"/>
                </a:lnTo>
                <a:lnTo>
                  <a:pt x="10650" y="522"/>
                </a:lnTo>
                <a:lnTo>
                  <a:pt x="10837" y="336"/>
                </a:lnTo>
                <a:lnTo>
                  <a:pt x="10986" y="559"/>
                </a:lnTo>
                <a:lnTo>
                  <a:pt x="11190" y="820"/>
                </a:lnTo>
                <a:lnTo>
                  <a:pt x="11302" y="950"/>
                </a:lnTo>
                <a:lnTo>
                  <a:pt x="11432" y="1043"/>
                </a:lnTo>
                <a:lnTo>
                  <a:pt x="11544" y="1118"/>
                </a:lnTo>
                <a:lnTo>
                  <a:pt x="11600" y="1136"/>
                </a:lnTo>
                <a:lnTo>
                  <a:pt x="11656" y="1155"/>
                </a:lnTo>
                <a:lnTo>
                  <a:pt x="11730" y="1136"/>
                </a:lnTo>
                <a:lnTo>
                  <a:pt x="11786" y="1118"/>
                </a:lnTo>
                <a:lnTo>
                  <a:pt x="11916" y="1043"/>
                </a:lnTo>
                <a:lnTo>
                  <a:pt x="12047" y="932"/>
                </a:lnTo>
                <a:lnTo>
                  <a:pt x="12177" y="801"/>
                </a:lnTo>
                <a:lnTo>
                  <a:pt x="12419" y="503"/>
                </a:lnTo>
                <a:lnTo>
                  <a:pt x="12605" y="280"/>
                </a:lnTo>
                <a:lnTo>
                  <a:pt x="12940" y="690"/>
                </a:lnTo>
                <a:lnTo>
                  <a:pt x="13034" y="801"/>
                </a:lnTo>
                <a:lnTo>
                  <a:pt x="13145" y="894"/>
                </a:lnTo>
                <a:lnTo>
                  <a:pt x="13238" y="969"/>
                </a:lnTo>
                <a:lnTo>
                  <a:pt x="13313" y="1006"/>
                </a:lnTo>
                <a:lnTo>
                  <a:pt x="13406" y="1006"/>
                </a:lnTo>
                <a:lnTo>
                  <a:pt x="13518" y="969"/>
                </a:lnTo>
                <a:lnTo>
                  <a:pt x="13555" y="950"/>
                </a:lnTo>
                <a:lnTo>
                  <a:pt x="13573" y="913"/>
                </a:lnTo>
                <a:lnTo>
                  <a:pt x="13555" y="857"/>
                </a:lnTo>
                <a:lnTo>
                  <a:pt x="13518" y="801"/>
                </a:lnTo>
                <a:lnTo>
                  <a:pt x="13331" y="634"/>
                </a:lnTo>
                <a:lnTo>
                  <a:pt x="13071" y="354"/>
                </a:lnTo>
                <a:lnTo>
                  <a:pt x="12940" y="224"/>
                </a:lnTo>
                <a:lnTo>
                  <a:pt x="12810" y="112"/>
                </a:lnTo>
                <a:lnTo>
                  <a:pt x="12698" y="19"/>
                </a:lnTo>
                <a:lnTo>
                  <a:pt x="12661" y="1"/>
                </a:lnTo>
                <a:close/>
              </a:path>
            </a:pathLst>
          </a:custGeom>
          <a:solidFill>
            <a:srgbClr val="ADDED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DDED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None/>
              <a:defRPr>
                <a:solidFill>
                  <a:srgbClr val="B5D4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Char char="‐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‐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B5D4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04400" y="157125"/>
            <a:ext cx="8935121" cy="4829207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26025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3342844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859662" y="1200150"/>
            <a:ext cx="2394000" cy="32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16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CDBC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DBCB5"/>
              </a:solidFill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457200" y="41015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144225" y="157125"/>
            <a:ext cx="8855455" cy="4829191"/>
          </a:xfrm>
          <a:custGeom>
            <a:avLst/>
            <a:gdLst/>
            <a:ahLst/>
            <a:cxnLst/>
            <a:rect l="l" t="t" r="r" b="b"/>
            <a:pathLst>
              <a:path w="91397" h="49842" extrusionOk="0">
                <a:moveTo>
                  <a:pt x="37497" y="57"/>
                </a:moveTo>
                <a:lnTo>
                  <a:pt x="37348" y="75"/>
                </a:lnTo>
                <a:lnTo>
                  <a:pt x="37218" y="94"/>
                </a:lnTo>
                <a:lnTo>
                  <a:pt x="37106" y="150"/>
                </a:lnTo>
                <a:lnTo>
                  <a:pt x="37069" y="168"/>
                </a:lnTo>
                <a:lnTo>
                  <a:pt x="37051" y="206"/>
                </a:lnTo>
                <a:lnTo>
                  <a:pt x="37051" y="243"/>
                </a:lnTo>
                <a:lnTo>
                  <a:pt x="37051" y="280"/>
                </a:lnTo>
                <a:lnTo>
                  <a:pt x="37069" y="317"/>
                </a:lnTo>
                <a:lnTo>
                  <a:pt x="37125" y="336"/>
                </a:lnTo>
                <a:lnTo>
                  <a:pt x="37237" y="373"/>
                </a:lnTo>
                <a:lnTo>
                  <a:pt x="37888" y="373"/>
                </a:lnTo>
                <a:lnTo>
                  <a:pt x="38075" y="392"/>
                </a:lnTo>
                <a:lnTo>
                  <a:pt x="38372" y="410"/>
                </a:lnTo>
                <a:lnTo>
                  <a:pt x="38521" y="410"/>
                </a:lnTo>
                <a:lnTo>
                  <a:pt x="38652" y="392"/>
                </a:lnTo>
                <a:lnTo>
                  <a:pt x="38726" y="355"/>
                </a:lnTo>
                <a:lnTo>
                  <a:pt x="38763" y="317"/>
                </a:lnTo>
                <a:lnTo>
                  <a:pt x="38782" y="280"/>
                </a:lnTo>
                <a:lnTo>
                  <a:pt x="38763" y="224"/>
                </a:lnTo>
                <a:lnTo>
                  <a:pt x="38745" y="187"/>
                </a:lnTo>
                <a:lnTo>
                  <a:pt x="38726" y="168"/>
                </a:lnTo>
                <a:lnTo>
                  <a:pt x="38689" y="131"/>
                </a:lnTo>
                <a:lnTo>
                  <a:pt x="38577" y="94"/>
                </a:lnTo>
                <a:lnTo>
                  <a:pt x="38466" y="75"/>
                </a:lnTo>
                <a:lnTo>
                  <a:pt x="38205" y="57"/>
                </a:lnTo>
                <a:close/>
                <a:moveTo>
                  <a:pt x="22305" y="1"/>
                </a:moveTo>
                <a:lnTo>
                  <a:pt x="22156" y="19"/>
                </a:lnTo>
                <a:lnTo>
                  <a:pt x="22026" y="38"/>
                </a:lnTo>
                <a:lnTo>
                  <a:pt x="21989" y="57"/>
                </a:lnTo>
                <a:lnTo>
                  <a:pt x="21951" y="75"/>
                </a:lnTo>
                <a:lnTo>
                  <a:pt x="21914" y="131"/>
                </a:lnTo>
                <a:lnTo>
                  <a:pt x="21895" y="168"/>
                </a:lnTo>
                <a:lnTo>
                  <a:pt x="21877" y="206"/>
                </a:lnTo>
                <a:lnTo>
                  <a:pt x="21895" y="243"/>
                </a:lnTo>
                <a:lnTo>
                  <a:pt x="21951" y="299"/>
                </a:lnTo>
                <a:lnTo>
                  <a:pt x="22026" y="336"/>
                </a:lnTo>
                <a:lnTo>
                  <a:pt x="22138" y="373"/>
                </a:lnTo>
                <a:lnTo>
                  <a:pt x="22249" y="392"/>
                </a:lnTo>
                <a:lnTo>
                  <a:pt x="22435" y="410"/>
                </a:lnTo>
                <a:lnTo>
                  <a:pt x="22696" y="429"/>
                </a:lnTo>
                <a:lnTo>
                  <a:pt x="22975" y="466"/>
                </a:lnTo>
                <a:lnTo>
                  <a:pt x="23124" y="466"/>
                </a:lnTo>
                <a:lnTo>
                  <a:pt x="23255" y="448"/>
                </a:lnTo>
                <a:lnTo>
                  <a:pt x="23385" y="429"/>
                </a:lnTo>
                <a:lnTo>
                  <a:pt x="23497" y="392"/>
                </a:lnTo>
                <a:lnTo>
                  <a:pt x="23571" y="355"/>
                </a:lnTo>
                <a:lnTo>
                  <a:pt x="23608" y="317"/>
                </a:lnTo>
                <a:lnTo>
                  <a:pt x="23627" y="299"/>
                </a:lnTo>
                <a:lnTo>
                  <a:pt x="23608" y="261"/>
                </a:lnTo>
                <a:lnTo>
                  <a:pt x="23590" y="243"/>
                </a:lnTo>
                <a:lnTo>
                  <a:pt x="23552" y="206"/>
                </a:lnTo>
                <a:lnTo>
                  <a:pt x="23459" y="168"/>
                </a:lnTo>
                <a:lnTo>
                  <a:pt x="23199" y="94"/>
                </a:lnTo>
                <a:lnTo>
                  <a:pt x="23031" y="57"/>
                </a:lnTo>
                <a:lnTo>
                  <a:pt x="22789" y="38"/>
                </a:lnTo>
                <a:lnTo>
                  <a:pt x="22473" y="1"/>
                </a:lnTo>
                <a:close/>
                <a:moveTo>
                  <a:pt x="30553" y="94"/>
                </a:moveTo>
                <a:lnTo>
                  <a:pt x="30367" y="113"/>
                </a:lnTo>
                <a:lnTo>
                  <a:pt x="30199" y="113"/>
                </a:lnTo>
                <a:lnTo>
                  <a:pt x="29901" y="150"/>
                </a:lnTo>
                <a:lnTo>
                  <a:pt x="29734" y="168"/>
                </a:lnTo>
                <a:lnTo>
                  <a:pt x="29603" y="187"/>
                </a:lnTo>
                <a:lnTo>
                  <a:pt x="29510" y="224"/>
                </a:lnTo>
                <a:lnTo>
                  <a:pt x="29492" y="243"/>
                </a:lnTo>
                <a:lnTo>
                  <a:pt x="29473" y="261"/>
                </a:lnTo>
                <a:lnTo>
                  <a:pt x="29492" y="299"/>
                </a:lnTo>
                <a:lnTo>
                  <a:pt x="29510" y="336"/>
                </a:lnTo>
                <a:lnTo>
                  <a:pt x="29585" y="373"/>
                </a:lnTo>
                <a:lnTo>
                  <a:pt x="29696" y="410"/>
                </a:lnTo>
                <a:lnTo>
                  <a:pt x="29827" y="429"/>
                </a:lnTo>
                <a:lnTo>
                  <a:pt x="30106" y="448"/>
                </a:lnTo>
                <a:lnTo>
                  <a:pt x="30478" y="448"/>
                </a:lnTo>
                <a:lnTo>
                  <a:pt x="30758" y="466"/>
                </a:lnTo>
                <a:lnTo>
                  <a:pt x="30907" y="448"/>
                </a:lnTo>
                <a:lnTo>
                  <a:pt x="31018" y="429"/>
                </a:lnTo>
                <a:lnTo>
                  <a:pt x="31111" y="373"/>
                </a:lnTo>
                <a:lnTo>
                  <a:pt x="31149" y="355"/>
                </a:lnTo>
                <a:lnTo>
                  <a:pt x="31167" y="317"/>
                </a:lnTo>
                <a:lnTo>
                  <a:pt x="31167" y="261"/>
                </a:lnTo>
                <a:lnTo>
                  <a:pt x="31167" y="206"/>
                </a:lnTo>
                <a:lnTo>
                  <a:pt x="31130" y="168"/>
                </a:lnTo>
                <a:lnTo>
                  <a:pt x="31093" y="150"/>
                </a:lnTo>
                <a:lnTo>
                  <a:pt x="30981" y="113"/>
                </a:lnTo>
                <a:lnTo>
                  <a:pt x="30851" y="94"/>
                </a:lnTo>
                <a:close/>
                <a:moveTo>
                  <a:pt x="40756" y="113"/>
                </a:moveTo>
                <a:lnTo>
                  <a:pt x="40495" y="131"/>
                </a:lnTo>
                <a:lnTo>
                  <a:pt x="40309" y="131"/>
                </a:lnTo>
                <a:lnTo>
                  <a:pt x="39992" y="168"/>
                </a:lnTo>
                <a:lnTo>
                  <a:pt x="39843" y="187"/>
                </a:lnTo>
                <a:lnTo>
                  <a:pt x="39713" y="224"/>
                </a:lnTo>
                <a:lnTo>
                  <a:pt x="39638" y="261"/>
                </a:lnTo>
                <a:lnTo>
                  <a:pt x="39601" y="280"/>
                </a:lnTo>
                <a:lnTo>
                  <a:pt x="39601" y="317"/>
                </a:lnTo>
                <a:lnTo>
                  <a:pt x="39620" y="355"/>
                </a:lnTo>
                <a:lnTo>
                  <a:pt x="39676" y="373"/>
                </a:lnTo>
                <a:lnTo>
                  <a:pt x="39843" y="429"/>
                </a:lnTo>
                <a:lnTo>
                  <a:pt x="40067" y="448"/>
                </a:lnTo>
                <a:lnTo>
                  <a:pt x="40346" y="466"/>
                </a:lnTo>
                <a:lnTo>
                  <a:pt x="40867" y="448"/>
                </a:lnTo>
                <a:lnTo>
                  <a:pt x="41053" y="429"/>
                </a:lnTo>
                <a:lnTo>
                  <a:pt x="41165" y="410"/>
                </a:lnTo>
                <a:lnTo>
                  <a:pt x="41240" y="373"/>
                </a:lnTo>
                <a:lnTo>
                  <a:pt x="41277" y="317"/>
                </a:lnTo>
                <a:lnTo>
                  <a:pt x="41258" y="280"/>
                </a:lnTo>
                <a:lnTo>
                  <a:pt x="41221" y="243"/>
                </a:lnTo>
                <a:lnTo>
                  <a:pt x="41091" y="168"/>
                </a:lnTo>
                <a:lnTo>
                  <a:pt x="41016" y="131"/>
                </a:lnTo>
                <a:lnTo>
                  <a:pt x="40886" y="113"/>
                </a:lnTo>
                <a:close/>
                <a:moveTo>
                  <a:pt x="17539" y="113"/>
                </a:moveTo>
                <a:lnTo>
                  <a:pt x="17260" y="131"/>
                </a:lnTo>
                <a:lnTo>
                  <a:pt x="17129" y="168"/>
                </a:lnTo>
                <a:lnTo>
                  <a:pt x="17036" y="206"/>
                </a:lnTo>
                <a:lnTo>
                  <a:pt x="16943" y="261"/>
                </a:lnTo>
                <a:lnTo>
                  <a:pt x="16906" y="317"/>
                </a:lnTo>
                <a:lnTo>
                  <a:pt x="16906" y="336"/>
                </a:lnTo>
                <a:lnTo>
                  <a:pt x="16906" y="355"/>
                </a:lnTo>
                <a:lnTo>
                  <a:pt x="16962" y="392"/>
                </a:lnTo>
                <a:lnTo>
                  <a:pt x="17111" y="429"/>
                </a:lnTo>
                <a:lnTo>
                  <a:pt x="17297" y="448"/>
                </a:lnTo>
                <a:lnTo>
                  <a:pt x="17576" y="485"/>
                </a:lnTo>
                <a:lnTo>
                  <a:pt x="18135" y="485"/>
                </a:lnTo>
                <a:lnTo>
                  <a:pt x="18284" y="466"/>
                </a:lnTo>
                <a:lnTo>
                  <a:pt x="18395" y="429"/>
                </a:lnTo>
                <a:lnTo>
                  <a:pt x="18470" y="410"/>
                </a:lnTo>
                <a:lnTo>
                  <a:pt x="18488" y="355"/>
                </a:lnTo>
                <a:lnTo>
                  <a:pt x="18488" y="280"/>
                </a:lnTo>
                <a:lnTo>
                  <a:pt x="18470" y="224"/>
                </a:lnTo>
                <a:lnTo>
                  <a:pt x="18451" y="187"/>
                </a:lnTo>
                <a:lnTo>
                  <a:pt x="18395" y="168"/>
                </a:lnTo>
                <a:lnTo>
                  <a:pt x="18284" y="131"/>
                </a:lnTo>
                <a:lnTo>
                  <a:pt x="18042" y="131"/>
                </a:lnTo>
                <a:lnTo>
                  <a:pt x="17818" y="113"/>
                </a:lnTo>
                <a:close/>
                <a:moveTo>
                  <a:pt x="20536" y="113"/>
                </a:moveTo>
                <a:lnTo>
                  <a:pt x="20425" y="131"/>
                </a:lnTo>
                <a:lnTo>
                  <a:pt x="20220" y="150"/>
                </a:lnTo>
                <a:lnTo>
                  <a:pt x="20052" y="168"/>
                </a:lnTo>
                <a:lnTo>
                  <a:pt x="19829" y="187"/>
                </a:lnTo>
                <a:lnTo>
                  <a:pt x="19717" y="206"/>
                </a:lnTo>
                <a:lnTo>
                  <a:pt x="19661" y="224"/>
                </a:lnTo>
                <a:lnTo>
                  <a:pt x="19624" y="243"/>
                </a:lnTo>
                <a:lnTo>
                  <a:pt x="19587" y="299"/>
                </a:lnTo>
                <a:lnTo>
                  <a:pt x="19550" y="355"/>
                </a:lnTo>
                <a:lnTo>
                  <a:pt x="19550" y="392"/>
                </a:lnTo>
                <a:lnTo>
                  <a:pt x="19568" y="410"/>
                </a:lnTo>
                <a:lnTo>
                  <a:pt x="19587" y="448"/>
                </a:lnTo>
                <a:lnTo>
                  <a:pt x="19624" y="466"/>
                </a:lnTo>
                <a:lnTo>
                  <a:pt x="19922" y="485"/>
                </a:lnTo>
                <a:lnTo>
                  <a:pt x="20164" y="485"/>
                </a:lnTo>
                <a:lnTo>
                  <a:pt x="20387" y="466"/>
                </a:lnTo>
                <a:lnTo>
                  <a:pt x="20611" y="448"/>
                </a:lnTo>
                <a:lnTo>
                  <a:pt x="20685" y="410"/>
                </a:lnTo>
                <a:lnTo>
                  <a:pt x="20760" y="392"/>
                </a:lnTo>
                <a:lnTo>
                  <a:pt x="20816" y="355"/>
                </a:lnTo>
                <a:lnTo>
                  <a:pt x="20834" y="299"/>
                </a:lnTo>
                <a:lnTo>
                  <a:pt x="20816" y="261"/>
                </a:lnTo>
                <a:lnTo>
                  <a:pt x="20778" y="187"/>
                </a:lnTo>
                <a:lnTo>
                  <a:pt x="20723" y="150"/>
                </a:lnTo>
                <a:lnTo>
                  <a:pt x="20629" y="131"/>
                </a:lnTo>
                <a:lnTo>
                  <a:pt x="20536" y="113"/>
                </a:lnTo>
                <a:close/>
                <a:moveTo>
                  <a:pt x="15509" y="150"/>
                </a:moveTo>
                <a:lnTo>
                  <a:pt x="15342" y="187"/>
                </a:lnTo>
                <a:lnTo>
                  <a:pt x="15118" y="168"/>
                </a:lnTo>
                <a:lnTo>
                  <a:pt x="14783" y="187"/>
                </a:lnTo>
                <a:lnTo>
                  <a:pt x="14634" y="187"/>
                </a:lnTo>
                <a:lnTo>
                  <a:pt x="14485" y="224"/>
                </a:lnTo>
                <a:lnTo>
                  <a:pt x="14374" y="261"/>
                </a:lnTo>
                <a:lnTo>
                  <a:pt x="14337" y="299"/>
                </a:lnTo>
                <a:lnTo>
                  <a:pt x="14299" y="336"/>
                </a:lnTo>
                <a:lnTo>
                  <a:pt x="14299" y="373"/>
                </a:lnTo>
                <a:lnTo>
                  <a:pt x="14299" y="392"/>
                </a:lnTo>
                <a:lnTo>
                  <a:pt x="14318" y="429"/>
                </a:lnTo>
                <a:lnTo>
                  <a:pt x="14355" y="448"/>
                </a:lnTo>
                <a:lnTo>
                  <a:pt x="14448" y="466"/>
                </a:lnTo>
                <a:lnTo>
                  <a:pt x="14579" y="485"/>
                </a:lnTo>
                <a:lnTo>
                  <a:pt x="14821" y="504"/>
                </a:lnTo>
                <a:lnTo>
                  <a:pt x="14988" y="485"/>
                </a:lnTo>
                <a:lnTo>
                  <a:pt x="15212" y="504"/>
                </a:lnTo>
                <a:lnTo>
                  <a:pt x="15696" y="504"/>
                </a:lnTo>
                <a:lnTo>
                  <a:pt x="15826" y="485"/>
                </a:lnTo>
                <a:lnTo>
                  <a:pt x="15938" y="448"/>
                </a:lnTo>
                <a:lnTo>
                  <a:pt x="15975" y="410"/>
                </a:lnTo>
                <a:lnTo>
                  <a:pt x="15994" y="373"/>
                </a:lnTo>
                <a:lnTo>
                  <a:pt x="16012" y="317"/>
                </a:lnTo>
                <a:lnTo>
                  <a:pt x="16012" y="261"/>
                </a:lnTo>
                <a:lnTo>
                  <a:pt x="15994" y="224"/>
                </a:lnTo>
                <a:lnTo>
                  <a:pt x="15975" y="206"/>
                </a:lnTo>
                <a:lnTo>
                  <a:pt x="15882" y="168"/>
                </a:lnTo>
                <a:lnTo>
                  <a:pt x="15770" y="150"/>
                </a:lnTo>
                <a:close/>
                <a:moveTo>
                  <a:pt x="25414" y="113"/>
                </a:moveTo>
                <a:lnTo>
                  <a:pt x="25135" y="150"/>
                </a:lnTo>
                <a:lnTo>
                  <a:pt x="24837" y="168"/>
                </a:lnTo>
                <a:lnTo>
                  <a:pt x="24595" y="224"/>
                </a:lnTo>
                <a:lnTo>
                  <a:pt x="24409" y="280"/>
                </a:lnTo>
                <a:lnTo>
                  <a:pt x="24353" y="317"/>
                </a:lnTo>
                <a:lnTo>
                  <a:pt x="24334" y="355"/>
                </a:lnTo>
                <a:lnTo>
                  <a:pt x="24334" y="373"/>
                </a:lnTo>
                <a:lnTo>
                  <a:pt x="24353" y="392"/>
                </a:lnTo>
                <a:lnTo>
                  <a:pt x="24446" y="429"/>
                </a:lnTo>
                <a:lnTo>
                  <a:pt x="24558" y="466"/>
                </a:lnTo>
                <a:lnTo>
                  <a:pt x="24707" y="485"/>
                </a:lnTo>
                <a:lnTo>
                  <a:pt x="24986" y="504"/>
                </a:lnTo>
                <a:lnTo>
                  <a:pt x="25154" y="504"/>
                </a:lnTo>
                <a:lnTo>
                  <a:pt x="25452" y="466"/>
                </a:lnTo>
                <a:lnTo>
                  <a:pt x="25656" y="448"/>
                </a:lnTo>
                <a:lnTo>
                  <a:pt x="25880" y="392"/>
                </a:lnTo>
                <a:lnTo>
                  <a:pt x="26066" y="355"/>
                </a:lnTo>
                <a:lnTo>
                  <a:pt x="26122" y="317"/>
                </a:lnTo>
                <a:lnTo>
                  <a:pt x="26159" y="280"/>
                </a:lnTo>
                <a:lnTo>
                  <a:pt x="26178" y="243"/>
                </a:lnTo>
                <a:lnTo>
                  <a:pt x="26159" y="206"/>
                </a:lnTo>
                <a:lnTo>
                  <a:pt x="26103" y="168"/>
                </a:lnTo>
                <a:lnTo>
                  <a:pt x="26010" y="131"/>
                </a:lnTo>
                <a:lnTo>
                  <a:pt x="25898" y="113"/>
                </a:lnTo>
                <a:close/>
                <a:moveTo>
                  <a:pt x="12624" y="187"/>
                </a:moveTo>
                <a:lnTo>
                  <a:pt x="12233" y="206"/>
                </a:lnTo>
                <a:lnTo>
                  <a:pt x="12009" y="224"/>
                </a:lnTo>
                <a:lnTo>
                  <a:pt x="11935" y="243"/>
                </a:lnTo>
                <a:lnTo>
                  <a:pt x="11898" y="261"/>
                </a:lnTo>
                <a:lnTo>
                  <a:pt x="11879" y="317"/>
                </a:lnTo>
                <a:lnTo>
                  <a:pt x="11898" y="373"/>
                </a:lnTo>
                <a:lnTo>
                  <a:pt x="11953" y="410"/>
                </a:lnTo>
                <a:lnTo>
                  <a:pt x="12028" y="448"/>
                </a:lnTo>
                <a:lnTo>
                  <a:pt x="12233" y="504"/>
                </a:lnTo>
                <a:lnTo>
                  <a:pt x="12493" y="522"/>
                </a:lnTo>
                <a:lnTo>
                  <a:pt x="12996" y="522"/>
                </a:lnTo>
                <a:lnTo>
                  <a:pt x="13201" y="485"/>
                </a:lnTo>
                <a:lnTo>
                  <a:pt x="13313" y="448"/>
                </a:lnTo>
                <a:lnTo>
                  <a:pt x="13368" y="410"/>
                </a:lnTo>
                <a:lnTo>
                  <a:pt x="13387" y="373"/>
                </a:lnTo>
                <a:lnTo>
                  <a:pt x="13387" y="336"/>
                </a:lnTo>
                <a:lnTo>
                  <a:pt x="13368" y="317"/>
                </a:lnTo>
                <a:lnTo>
                  <a:pt x="13275" y="261"/>
                </a:lnTo>
                <a:lnTo>
                  <a:pt x="13145" y="224"/>
                </a:lnTo>
                <a:lnTo>
                  <a:pt x="12828" y="187"/>
                </a:lnTo>
                <a:close/>
                <a:moveTo>
                  <a:pt x="27295" y="150"/>
                </a:moveTo>
                <a:lnTo>
                  <a:pt x="27164" y="168"/>
                </a:lnTo>
                <a:lnTo>
                  <a:pt x="27053" y="187"/>
                </a:lnTo>
                <a:lnTo>
                  <a:pt x="26997" y="224"/>
                </a:lnTo>
                <a:lnTo>
                  <a:pt x="26960" y="243"/>
                </a:lnTo>
                <a:lnTo>
                  <a:pt x="26941" y="280"/>
                </a:lnTo>
                <a:lnTo>
                  <a:pt x="26941" y="336"/>
                </a:lnTo>
                <a:lnTo>
                  <a:pt x="26941" y="373"/>
                </a:lnTo>
                <a:lnTo>
                  <a:pt x="26960" y="410"/>
                </a:lnTo>
                <a:lnTo>
                  <a:pt x="26997" y="429"/>
                </a:lnTo>
                <a:lnTo>
                  <a:pt x="27053" y="466"/>
                </a:lnTo>
                <a:lnTo>
                  <a:pt x="27164" y="504"/>
                </a:lnTo>
                <a:lnTo>
                  <a:pt x="27295" y="504"/>
                </a:lnTo>
                <a:lnTo>
                  <a:pt x="27593" y="522"/>
                </a:lnTo>
                <a:lnTo>
                  <a:pt x="27779" y="504"/>
                </a:lnTo>
                <a:lnTo>
                  <a:pt x="27984" y="522"/>
                </a:lnTo>
                <a:lnTo>
                  <a:pt x="28263" y="522"/>
                </a:lnTo>
                <a:lnTo>
                  <a:pt x="28412" y="504"/>
                </a:lnTo>
                <a:lnTo>
                  <a:pt x="28524" y="485"/>
                </a:lnTo>
                <a:lnTo>
                  <a:pt x="28579" y="448"/>
                </a:lnTo>
                <a:lnTo>
                  <a:pt x="28617" y="410"/>
                </a:lnTo>
                <a:lnTo>
                  <a:pt x="28635" y="373"/>
                </a:lnTo>
                <a:lnTo>
                  <a:pt x="28654" y="336"/>
                </a:lnTo>
                <a:lnTo>
                  <a:pt x="28635" y="280"/>
                </a:lnTo>
                <a:lnTo>
                  <a:pt x="28617" y="243"/>
                </a:lnTo>
                <a:lnTo>
                  <a:pt x="28579" y="224"/>
                </a:lnTo>
                <a:lnTo>
                  <a:pt x="28524" y="187"/>
                </a:lnTo>
                <a:lnTo>
                  <a:pt x="28412" y="150"/>
                </a:lnTo>
                <a:close/>
                <a:moveTo>
                  <a:pt x="50456" y="113"/>
                </a:moveTo>
                <a:lnTo>
                  <a:pt x="50307" y="150"/>
                </a:lnTo>
                <a:lnTo>
                  <a:pt x="50046" y="243"/>
                </a:lnTo>
                <a:lnTo>
                  <a:pt x="49916" y="299"/>
                </a:lnTo>
                <a:lnTo>
                  <a:pt x="49841" y="355"/>
                </a:lnTo>
                <a:lnTo>
                  <a:pt x="49823" y="373"/>
                </a:lnTo>
                <a:lnTo>
                  <a:pt x="49823" y="410"/>
                </a:lnTo>
                <a:lnTo>
                  <a:pt x="49841" y="429"/>
                </a:lnTo>
                <a:lnTo>
                  <a:pt x="49897" y="448"/>
                </a:lnTo>
                <a:lnTo>
                  <a:pt x="50009" y="485"/>
                </a:lnTo>
                <a:lnTo>
                  <a:pt x="50120" y="504"/>
                </a:lnTo>
                <a:lnTo>
                  <a:pt x="50400" y="522"/>
                </a:lnTo>
                <a:lnTo>
                  <a:pt x="50660" y="522"/>
                </a:lnTo>
                <a:lnTo>
                  <a:pt x="50921" y="504"/>
                </a:lnTo>
                <a:lnTo>
                  <a:pt x="51051" y="504"/>
                </a:lnTo>
                <a:lnTo>
                  <a:pt x="51126" y="485"/>
                </a:lnTo>
                <a:lnTo>
                  <a:pt x="51200" y="448"/>
                </a:lnTo>
                <a:lnTo>
                  <a:pt x="51238" y="410"/>
                </a:lnTo>
                <a:lnTo>
                  <a:pt x="51275" y="355"/>
                </a:lnTo>
                <a:lnTo>
                  <a:pt x="51256" y="280"/>
                </a:lnTo>
                <a:lnTo>
                  <a:pt x="51182" y="206"/>
                </a:lnTo>
                <a:lnTo>
                  <a:pt x="51126" y="150"/>
                </a:lnTo>
                <a:lnTo>
                  <a:pt x="51033" y="131"/>
                </a:lnTo>
                <a:lnTo>
                  <a:pt x="50828" y="113"/>
                </a:lnTo>
                <a:close/>
                <a:moveTo>
                  <a:pt x="4543" y="131"/>
                </a:moveTo>
                <a:lnTo>
                  <a:pt x="4413" y="168"/>
                </a:lnTo>
                <a:lnTo>
                  <a:pt x="4320" y="206"/>
                </a:lnTo>
                <a:lnTo>
                  <a:pt x="4246" y="261"/>
                </a:lnTo>
                <a:lnTo>
                  <a:pt x="4246" y="299"/>
                </a:lnTo>
                <a:lnTo>
                  <a:pt x="4227" y="336"/>
                </a:lnTo>
                <a:lnTo>
                  <a:pt x="4246" y="373"/>
                </a:lnTo>
                <a:lnTo>
                  <a:pt x="4264" y="410"/>
                </a:lnTo>
                <a:lnTo>
                  <a:pt x="4357" y="448"/>
                </a:lnTo>
                <a:lnTo>
                  <a:pt x="4488" y="485"/>
                </a:lnTo>
                <a:lnTo>
                  <a:pt x="5158" y="485"/>
                </a:lnTo>
                <a:lnTo>
                  <a:pt x="5325" y="522"/>
                </a:lnTo>
                <a:lnTo>
                  <a:pt x="5530" y="541"/>
                </a:lnTo>
                <a:lnTo>
                  <a:pt x="5642" y="541"/>
                </a:lnTo>
                <a:lnTo>
                  <a:pt x="5735" y="504"/>
                </a:lnTo>
                <a:lnTo>
                  <a:pt x="5809" y="448"/>
                </a:lnTo>
                <a:lnTo>
                  <a:pt x="5828" y="410"/>
                </a:lnTo>
                <a:lnTo>
                  <a:pt x="5847" y="373"/>
                </a:lnTo>
                <a:lnTo>
                  <a:pt x="5847" y="317"/>
                </a:lnTo>
                <a:lnTo>
                  <a:pt x="5828" y="280"/>
                </a:lnTo>
                <a:lnTo>
                  <a:pt x="5809" y="243"/>
                </a:lnTo>
                <a:lnTo>
                  <a:pt x="5754" y="206"/>
                </a:lnTo>
                <a:lnTo>
                  <a:pt x="5642" y="168"/>
                </a:lnTo>
                <a:lnTo>
                  <a:pt x="5493" y="131"/>
                </a:lnTo>
                <a:close/>
                <a:moveTo>
                  <a:pt x="42506" y="187"/>
                </a:moveTo>
                <a:lnTo>
                  <a:pt x="42375" y="206"/>
                </a:lnTo>
                <a:lnTo>
                  <a:pt x="42264" y="224"/>
                </a:lnTo>
                <a:lnTo>
                  <a:pt x="42171" y="261"/>
                </a:lnTo>
                <a:lnTo>
                  <a:pt x="42133" y="280"/>
                </a:lnTo>
                <a:lnTo>
                  <a:pt x="42133" y="317"/>
                </a:lnTo>
                <a:lnTo>
                  <a:pt x="42133" y="336"/>
                </a:lnTo>
                <a:lnTo>
                  <a:pt x="42171" y="373"/>
                </a:lnTo>
                <a:lnTo>
                  <a:pt x="42319" y="429"/>
                </a:lnTo>
                <a:lnTo>
                  <a:pt x="42431" y="466"/>
                </a:lnTo>
                <a:lnTo>
                  <a:pt x="42543" y="504"/>
                </a:lnTo>
                <a:lnTo>
                  <a:pt x="42822" y="522"/>
                </a:lnTo>
                <a:lnTo>
                  <a:pt x="43083" y="522"/>
                </a:lnTo>
                <a:lnTo>
                  <a:pt x="43325" y="541"/>
                </a:lnTo>
                <a:lnTo>
                  <a:pt x="43548" y="541"/>
                </a:lnTo>
                <a:lnTo>
                  <a:pt x="43679" y="522"/>
                </a:lnTo>
                <a:lnTo>
                  <a:pt x="43716" y="504"/>
                </a:lnTo>
                <a:lnTo>
                  <a:pt x="43753" y="485"/>
                </a:lnTo>
                <a:lnTo>
                  <a:pt x="43790" y="429"/>
                </a:lnTo>
                <a:lnTo>
                  <a:pt x="43809" y="355"/>
                </a:lnTo>
                <a:lnTo>
                  <a:pt x="43790" y="336"/>
                </a:lnTo>
                <a:lnTo>
                  <a:pt x="43790" y="299"/>
                </a:lnTo>
                <a:lnTo>
                  <a:pt x="43753" y="280"/>
                </a:lnTo>
                <a:lnTo>
                  <a:pt x="43716" y="261"/>
                </a:lnTo>
                <a:lnTo>
                  <a:pt x="43474" y="206"/>
                </a:lnTo>
                <a:lnTo>
                  <a:pt x="43232" y="187"/>
                </a:lnTo>
                <a:close/>
                <a:moveTo>
                  <a:pt x="45094" y="150"/>
                </a:moveTo>
                <a:lnTo>
                  <a:pt x="44926" y="168"/>
                </a:lnTo>
                <a:lnTo>
                  <a:pt x="44777" y="187"/>
                </a:lnTo>
                <a:lnTo>
                  <a:pt x="44647" y="224"/>
                </a:lnTo>
                <a:lnTo>
                  <a:pt x="44610" y="261"/>
                </a:lnTo>
                <a:lnTo>
                  <a:pt x="44591" y="299"/>
                </a:lnTo>
                <a:lnTo>
                  <a:pt x="44572" y="336"/>
                </a:lnTo>
                <a:lnTo>
                  <a:pt x="44591" y="373"/>
                </a:lnTo>
                <a:lnTo>
                  <a:pt x="44610" y="410"/>
                </a:lnTo>
                <a:lnTo>
                  <a:pt x="44647" y="429"/>
                </a:lnTo>
                <a:lnTo>
                  <a:pt x="44758" y="466"/>
                </a:lnTo>
                <a:lnTo>
                  <a:pt x="44889" y="466"/>
                </a:lnTo>
                <a:lnTo>
                  <a:pt x="45187" y="485"/>
                </a:lnTo>
                <a:lnTo>
                  <a:pt x="45373" y="466"/>
                </a:lnTo>
                <a:lnTo>
                  <a:pt x="45596" y="504"/>
                </a:lnTo>
                <a:lnTo>
                  <a:pt x="45931" y="541"/>
                </a:lnTo>
                <a:lnTo>
                  <a:pt x="46229" y="541"/>
                </a:lnTo>
                <a:lnTo>
                  <a:pt x="46341" y="504"/>
                </a:lnTo>
                <a:lnTo>
                  <a:pt x="46378" y="466"/>
                </a:lnTo>
                <a:lnTo>
                  <a:pt x="46397" y="429"/>
                </a:lnTo>
                <a:lnTo>
                  <a:pt x="46415" y="373"/>
                </a:lnTo>
                <a:lnTo>
                  <a:pt x="46415" y="317"/>
                </a:lnTo>
                <a:lnTo>
                  <a:pt x="46397" y="280"/>
                </a:lnTo>
                <a:lnTo>
                  <a:pt x="46360" y="243"/>
                </a:lnTo>
                <a:lnTo>
                  <a:pt x="46267" y="187"/>
                </a:lnTo>
                <a:lnTo>
                  <a:pt x="46136" y="168"/>
                </a:lnTo>
                <a:lnTo>
                  <a:pt x="45987" y="150"/>
                </a:lnTo>
                <a:close/>
                <a:moveTo>
                  <a:pt x="2868" y="187"/>
                </a:moveTo>
                <a:lnTo>
                  <a:pt x="2663" y="206"/>
                </a:lnTo>
                <a:lnTo>
                  <a:pt x="2495" y="224"/>
                </a:lnTo>
                <a:lnTo>
                  <a:pt x="2347" y="224"/>
                </a:lnTo>
                <a:lnTo>
                  <a:pt x="2104" y="243"/>
                </a:lnTo>
                <a:lnTo>
                  <a:pt x="1974" y="280"/>
                </a:lnTo>
                <a:lnTo>
                  <a:pt x="1881" y="299"/>
                </a:lnTo>
                <a:lnTo>
                  <a:pt x="1825" y="355"/>
                </a:lnTo>
                <a:lnTo>
                  <a:pt x="1807" y="373"/>
                </a:lnTo>
                <a:lnTo>
                  <a:pt x="1788" y="410"/>
                </a:lnTo>
                <a:lnTo>
                  <a:pt x="1807" y="429"/>
                </a:lnTo>
                <a:lnTo>
                  <a:pt x="1825" y="466"/>
                </a:lnTo>
                <a:lnTo>
                  <a:pt x="1900" y="504"/>
                </a:lnTo>
                <a:lnTo>
                  <a:pt x="1993" y="541"/>
                </a:lnTo>
                <a:lnTo>
                  <a:pt x="2104" y="541"/>
                </a:lnTo>
                <a:lnTo>
                  <a:pt x="2328" y="559"/>
                </a:lnTo>
                <a:lnTo>
                  <a:pt x="2663" y="559"/>
                </a:lnTo>
                <a:lnTo>
                  <a:pt x="2961" y="541"/>
                </a:lnTo>
                <a:lnTo>
                  <a:pt x="3073" y="522"/>
                </a:lnTo>
                <a:lnTo>
                  <a:pt x="3184" y="466"/>
                </a:lnTo>
                <a:lnTo>
                  <a:pt x="3203" y="448"/>
                </a:lnTo>
                <a:lnTo>
                  <a:pt x="3222" y="410"/>
                </a:lnTo>
                <a:lnTo>
                  <a:pt x="3222" y="355"/>
                </a:lnTo>
                <a:lnTo>
                  <a:pt x="3203" y="299"/>
                </a:lnTo>
                <a:lnTo>
                  <a:pt x="3147" y="243"/>
                </a:lnTo>
                <a:lnTo>
                  <a:pt x="3073" y="206"/>
                </a:lnTo>
                <a:lnTo>
                  <a:pt x="2980" y="187"/>
                </a:lnTo>
                <a:close/>
                <a:moveTo>
                  <a:pt x="35114" y="113"/>
                </a:moveTo>
                <a:lnTo>
                  <a:pt x="34891" y="150"/>
                </a:lnTo>
                <a:lnTo>
                  <a:pt x="34798" y="168"/>
                </a:lnTo>
                <a:lnTo>
                  <a:pt x="34723" y="206"/>
                </a:lnTo>
                <a:lnTo>
                  <a:pt x="34612" y="299"/>
                </a:lnTo>
                <a:lnTo>
                  <a:pt x="34612" y="336"/>
                </a:lnTo>
                <a:lnTo>
                  <a:pt x="34612" y="355"/>
                </a:lnTo>
                <a:lnTo>
                  <a:pt x="34630" y="373"/>
                </a:lnTo>
                <a:lnTo>
                  <a:pt x="34649" y="392"/>
                </a:lnTo>
                <a:lnTo>
                  <a:pt x="34742" y="429"/>
                </a:lnTo>
                <a:lnTo>
                  <a:pt x="35003" y="448"/>
                </a:lnTo>
                <a:lnTo>
                  <a:pt x="35207" y="448"/>
                </a:lnTo>
                <a:lnTo>
                  <a:pt x="35412" y="485"/>
                </a:lnTo>
                <a:lnTo>
                  <a:pt x="35691" y="541"/>
                </a:lnTo>
                <a:lnTo>
                  <a:pt x="35822" y="559"/>
                </a:lnTo>
                <a:lnTo>
                  <a:pt x="35952" y="559"/>
                </a:lnTo>
                <a:lnTo>
                  <a:pt x="36045" y="541"/>
                </a:lnTo>
                <a:lnTo>
                  <a:pt x="36120" y="504"/>
                </a:lnTo>
                <a:lnTo>
                  <a:pt x="36176" y="466"/>
                </a:lnTo>
                <a:lnTo>
                  <a:pt x="36194" y="410"/>
                </a:lnTo>
                <a:lnTo>
                  <a:pt x="36194" y="373"/>
                </a:lnTo>
                <a:lnTo>
                  <a:pt x="36176" y="336"/>
                </a:lnTo>
                <a:lnTo>
                  <a:pt x="36138" y="299"/>
                </a:lnTo>
                <a:lnTo>
                  <a:pt x="36101" y="261"/>
                </a:lnTo>
                <a:lnTo>
                  <a:pt x="35989" y="224"/>
                </a:lnTo>
                <a:lnTo>
                  <a:pt x="35840" y="187"/>
                </a:lnTo>
                <a:lnTo>
                  <a:pt x="35710" y="168"/>
                </a:lnTo>
                <a:lnTo>
                  <a:pt x="35524" y="150"/>
                </a:lnTo>
                <a:lnTo>
                  <a:pt x="35338" y="131"/>
                </a:lnTo>
                <a:lnTo>
                  <a:pt x="35114" y="113"/>
                </a:lnTo>
                <a:close/>
                <a:moveTo>
                  <a:pt x="47849" y="206"/>
                </a:moveTo>
                <a:lnTo>
                  <a:pt x="47719" y="224"/>
                </a:lnTo>
                <a:lnTo>
                  <a:pt x="47495" y="261"/>
                </a:lnTo>
                <a:lnTo>
                  <a:pt x="47384" y="299"/>
                </a:lnTo>
                <a:lnTo>
                  <a:pt x="47328" y="355"/>
                </a:lnTo>
                <a:lnTo>
                  <a:pt x="47328" y="373"/>
                </a:lnTo>
                <a:lnTo>
                  <a:pt x="47328" y="392"/>
                </a:lnTo>
                <a:lnTo>
                  <a:pt x="47365" y="429"/>
                </a:lnTo>
                <a:lnTo>
                  <a:pt x="47421" y="448"/>
                </a:lnTo>
                <a:lnTo>
                  <a:pt x="47533" y="485"/>
                </a:lnTo>
                <a:lnTo>
                  <a:pt x="47737" y="522"/>
                </a:lnTo>
                <a:lnTo>
                  <a:pt x="47979" y="559"/>
                </a:lnTo>
                <a:lnTo>
                  <a:pt x="48221" y="578"/>
                </a:lnTo>
                <a:lnTo>
                  <a:pt x="48445" y="578"/>
                </a:lnTo>
                <a:lnTo>
                  <a:pt x="48519" y="559"/>
                </a:lnTo>
                <a:lnTo>
                  <a:pt x="48594" y="541"/>
                </a:lnTo>
                <a:lnTo>
                  <a:pt x="48631" y="504"/>
                </a:lnTo>
                <a:lnTo>
                  <a:pt x="48650" y="466"/>
                </a:lnTo>
                <a:lnTo>
                  <a:pt x="48631" y="410"/>
                </a:lnTo>
                <a:lnTo>
                  <a:pt x="48575" y="336"/>
                </a:lnTo>
                <a:lnTo>
                  <a:pt x="48501" y="280"/>
                </a:lnTo>
                <a:lnTo>
                  <a:pt x="48426" y="261"/>
                </a:lnTo>
                <a:lnTo>
                  <a:pt x="48221" y="224"/>
                </a:lnTo>
                <a:lnTo>
                  <a:pt x="48017" y="206"/>
                </a:lnTo>
                <a:close/>
                <a:moveTo>
                  <a:pt x="57940" y="113"/>
                </a:moveTo>
                <a:lnTo>
                  <a:pt x="57679" y="131"/>
                </a:lnTo>
                <a:lnTo>
                  <a:pt x="57586" y="150"/>
                </a:lnTo>
                <a:lnTo>
                  <a:pt x="57493" y="168"/>
                </a:lnTo>
                <a:lnTo>
                  <a:pt x="57419" y="224"/>
                </a:lnTo>
                <a:lnTo>
                  <a:pt x="57363" y="261"/>
                </a:lnTo>
                <a:lnTo>
                  <a:pt x="57344" y="317"/>
                </a:lnTo>
                <a:lnTo>
                  <a:pt x="57381" y="373"/>
                </a:lnTo>
                <a:lnTo>
                  <a:pt x="57437" y="410"/>
                </a:lnTo>
                <a:lnTo>
                  <a:pt x="57568" y="466"/>
                </a:lnTo>
                <a:lnTo>
                  <a:pt x="57847" y="504"/>
                </a:lnTo>
                <a:lnTo>
                  <a:pt x="58145" y="522"/>
                </a:lnTo>
                <a:lnTo>
                  <a:pt x="58443" y="541"/>
                </a:lnTo>
                <a:lnTo>
                  <a:pt x="58722" y="578"/>
                </a:lnTo>
                <a:lnTo>
                  <a:pt x="58815" y="578"/>
                </a:lnTo>
                <a:lnTo>
                  <a:pt x="58890" y="541"/>
                </a:lnTo>
                <a:lnTo>
                  <a:pt x="58908" y="504"/>
                </a:lnTo>
                <a:lnTo>
                  <a:pt x="58927" y="429"/>
                </a:lnTo>
                <a:lnTo>
                  <a:pt x="58890" y="373"/>
                </a:lnTo>
                <a:lnTo>
                  <a:pt x="58852" y="299"/>
                </a:lnTo>
                <a:lnTo>
                  <a:pt x="58796" y="243"/>
                </a:lnTo>
                <a:lnTo>
                  <a:pt x="58722" y="206"/>
                </a:lnTo>
                <a:lnTo>
                  <a:pt x="58610" y="168"/>
                </a:lnTo>
                <a:lnTo>
                  <a:pt x="58499" y="150"/>
                </a:lnTo>
                <a:lnTo>
                  <a:pt x="58219" y="113"/>
                </a:lnTo>
                <a:close/>
                <a:moveTo>
                  <a:pt x="65238" y="168"/>
                </a:moveTo>
                <a:lnTo>
                  <a:pt x="65071" y="187"/>
                </a:lnTo>
                <a:lnTo>
                  <a:pt x="64922" y="224"/>
                </a:lnTo>
                <a:lnTo>
                  <a:pt x="64791" y="280"/>
                </a:lnTo>
                <a:lnTo>
                  <a:pt x="64754" y="317"/>
                </a:lnTo>
                <a:lnTo>
                  <a:pt x="64736" y="355"/>
                </a:lnTo>
                <a:lnTo>
                  <a:pt x="64736" y="392"/>
                </a:lnTo>
                <a:lnTo>
                  <a:pt x="64754" y="410"/>
                </a:lnTo>
                <a:lnTo>
                  <a:pt x="64829" y="466"/>
                </a:lnTo>
                <a:lnTo>
                  <a:pt x="64940" y="485"/>
                </a:lnTo>
                <a:lnTo>
                  <a:pt x="65108" y="504"/>
                </a:lnTo>
                <a:lnTo>
                  <a:pt x="65406" y="522"/>
                </a:lnTo>
                <a:lnTo>
                  <a:pt x="65592" y="522"/>
                </a:lnTo>
                <a:lnTo>
                  <a:pt x="65834" y="541"/>
                </a:lnTo>
                <a:lnTo>
                  <a:pt x="66169" y="578"/>
                </a:lnTo>
                <a:lnTo>
                  <a:pt x="66504" y="578"/>
                </a:lnTo>
                <a:lnTo>
                  <a:pt x="66579" y="559"/>
                </a:lnTo>
                <a:lnTo>
                  <a:pt x="66616" y="541"/>
                </a:lnTo>
                <a:lnTo>
                  <a:pt x="66653" y="504"/>
                </a:lnTo>
                <a:lnTo>
                  <a:pt x="66672" y="466"/>
                </a:lnTo>
                <a:lnTo>
                  <a:pt x="66691" y="410"/>
                </a:lnTo>
                <a:lnTo>
                  <a:pt x="66672" y="355"/>
                </a:lnTo>
                <a:lnTo>
                  <a:pt x="66653" y="317"/>
                </a:lnTo>
                <a:lnTo>
                  <a:pt x="66597" y="280"/>
                </a:lnTo>
                <a:lnTo>
                  <a:pt x="66486" y="224"/>
                </a:lnTo>
                <a:lnTo>
                  <a:pt x="66337" y="187"/>
                </a:lnTo>
                <a:lnTo>
                  <a:pt x="66188" y="168"/>
                </a:lnTo>
                <a:close/>
                <a:moveTo>
                  <a:pt x="7560" y="206"/>
                </a:moveTo>
                <a:lnTo>
                  <a:pt x="7038" y="224"/>
                </a:lnTo>
                <a:lnTo>
                  <a:pt x="6908" y="243"/>
                </a:lnTo>
                <a:lnTo>
                  <a:pt x="6833" y="280"/>
                </a:lnTo>
                <a:lnTo>
                  <a:pt x="6778" y="317"/>
                </a:lnTo>
                <a:lnTo>
                  <a:pt x="6740" y="355"/>
                </a:lnTo>
                <a:lnTo>
                  <a:pt x="6722" y="410"/>
                </a:lnTo>
                <a:lnTo>
                  <a:pt x="6759" y="448"/>
                </a:lnTo>
                <a:lnTo>
                  <a:pt x="6852" y="485"/>
                </a:lnTo>
                <a:lnTo>
                  <a:pt x="7150" y="559"/>
                </a:lnTo>
                <a:lnTo>
                  <a:pt x="7448" y="597"/>
                </a:lnTo>
                <a:lnTo>
                  <a:pt x="7746" y="597"/>
                </a:lnTo>
                <a:lnTo>
                  <a:pt x="7913" y="578"/>
                </a:lnTo>
                <a:lnTo>
                  <a:pt x="8062" y="559"/>
                </a:lnTo>
                <a:lnTo>
                  <a:pt x="8174" y="522"/>
                </a:lnTo>
                <a:lnTo>
                  <a:pt x="8267" y="466"/>
                </a:lnTo>
                <a:lnTo>
                  <a:pt x="8323" y="410"/>
                </a:lnTo>
                <a:lnTo>
                  <a:pt x="8360" y="355"/>
                </a:lnTo>
                <a:lnTo>
                  <a:pt x="8360" y="317"/>
                </a:lnTo>
                <a:lnTo>
                  <a:pt x="8323" y="261"/>
                </a:lnTo>
                <a:lnTo>
                  <a:pt x="8230" y="243"/>
                </a:lnTo>
                <a:lnTo>
                  <a:pt x="8081" y="224"/>
                </a:lnTo>
                <a:lnTo>
                  <a:pt x="7560" y="206"/>
                </a:lnTo>
                <a:close/>
                <a:moveTo>
                  <a:pt x="10706" y="261"/>
                </a:moveTo>
                <a:lnTo>
                  <a:pt x="10576" y="280"/>
                </a:lnTo>
                <a:lnTo>
                  <a:pt x="10445" y="317"/>
                </a:lnTo>
                <a:lnTo>
                  <a:pt x="10334" y="355"/>
                </a:lnTo>
                <a:lnTo>
                  <a:pt x="10129" y="336"/>
                </a:lnTo>
                <a:lnTo>
                  <a:pt x="9794" y="317"/>
                </a:lnTo>
                <a:lnTo>
                  <a:pt x="9477" y="317"/>
                </a:lnTo>
                <a:lnTo>
                  <a:pt x="9384" y="336"/>
                </a:lnTo>
                <a:lnTo>
                  <a:pt x="9347" y="336"/>
                </a:lnTo>
                <a:lnTo>
                  <a:pt x="9328" y="355"/>
                </a:lnTo>
                <a:lnTo>
                  <a:pt x="9310" y="429"/>
                </a:lnTo>
                <a:lnTo>
                  <a:pt x="9328" y="485"/>
                </a:lnTo>
                <a:lnTo>
                  <a:pt x="9384" y="522"/>
                </a:lnTo>
                <a:lnTo>
                  <a:pt x="9459" y="559"/>
                </a:lnTo>
                <a:lnTo>
                  <a:pt x="9552" y="578"/>
                </a:lnTo>
                <a:lnTo>
                  <a:pt x="9663" y="597"/>
                </a:lnTo>
                <a:lnTo>
                  <a:pt x="10203" y="597"/>
                </a:lnTo>
                <a:lnTo>
                  <a:pt x="10464" y="578"/>
                </a:lnTo>
                <a:lnTo>
                  <a:pt x="10780" y="522"/>
                </a:lnTo>
                <a:lnTo>
                  <a:pt x="10836" y="504"/>
                </a:lnTo>
                <a:lnTo>
                  <a:pt x="10855" y="485"/>
                </a:lnTo>
                <a:lnTo>
                  <a:pt x="10874" y="448"/>
                </a:lnTo>
                <a:lnTo>
                  <a:pt x="10874" y="410"/>
                </a:lnTo>
                <a:lnTo>
                  <a:pt x="10855" y="336"/>
                </a:lnTo>
                <a:lnTo>
                  <a:pt x="10836" y="299"/>
                </a:lnTo>
                <a:lnTo>
                  <a:pt x="10799" y="261"/>
                </a:lnTo>
                <a:close/>
                <a:moveTo>
                  <a:pt x="32284" y="206"/>
                </a:moveTo>
                <a:lnTo>
                  <a:pt x="32173" y="224"/>
                </a:lnTo>
                <a:lnTo>
                  <a:pt x="32080" y="261"/>
                </a:lnTo>
                <a:lnTo>
                  <a:pt x="32061" y="280"/>
                </a:lnTo>
                <a:lnTo>
                  <a:pt x="32042" y="317"/>
                </a:lnTo>
                <a:lnTo>
                  <a:pt x="32042" y="373"/>
                </a:lnTo>
                <a:lnTo>
                  <a:pt x="32080" y="429"/>
                </a:lnTo>
                <a:lnTo>
                  <a:pt x="32154" y="466"/>
                </a:lnTo>
                <a:lnTo>
                  <a:pt x="32247" y="504"/>
                </a:lnTo>
                <a:lnTo>
                  <a:pt x="32471" y="559"/>
                </a:lnTo>
                <a:lnTo>
                  <a:pt x="32750" y="597"/>
                </a:lnTo>
                <a:lnTo>
                  <a:pt x="33290" y="597"/>
                </a:lnTo>
                <a:lnTo>
                  <a:pt x="33495" y="578"/>
                </a:lnTo>
                <a:lnTo>
                  <a:pt x="33606" y="559"/>
                </a:lnTo>
                <a:lnTo>
                  <a:pt x="33643" y="522"/>
                </a:lnTo>
                <a:lnTo>
                  <a:pt x="33662" y="485"/>
                </a:lnTo>
                <a:lnTo>
                  <a:pt x="33662" y="448"/>
                </a:lnTo>
                <a:lnTo>
                  <a:pt x="33643" y="429"/>
                </a:lnTo>
                <a:lnTo>
                  <a:pt x="33550" y="373"/>
                </a:lnTo>
                <a:lnTo>
                  <a:pt x="33401" y="336"/>
                </a:lnTo>
                <a:lnTo>
                  <a:pt x="33085" y="280"/>
                </a:lnTo>
                <a:lnTo>
                  <a:pt x="32880" y="261"/>
                </a:lnTo>
                <a:lnTo>
                  <a:pt x="32713" y="243"/>
                </a:lnTo>
                <a:lnTo>
                  <a:pt x="32433" y="206"/>
                </a:lnTo>
                <a:close/>
                <a:moveTo>
                  <a:pt x="53602" y="187"/>
                </a:moveTo>
                <a:lnTo>
                  <a:pt x="53360" y="206"/>
                </a:lnTo>
                <a:lnTo>
                  <a:pt x="53118" y="206"/>
                </a:lnTo>
                <a:lnTo>
                  <a:pt x="52857" y="224"/>
                </a:lnTo>
                <a:lnTo>
                  <a:pt x="52597" y="261"/>
                </a:lnTo>
                <a:lnTo>
                  <a:pt x="52485" y="280"/>
                </a:lnTo>
                <a:lnTo>
                  <a:pt x="52392" y="336"/>
                </a:lnTo>
                <a:lnTo>
                  <a:pt x="52280" y="410"/>
                </a:lnTo>
                <a:lnTo>
                  <a:pt x="52262" y="448"/>
                </a:lnTo>
                <a:lnTo>
                  <a:pt x="52262" y="466"/>
                </a:lnTo>
                <a:lnTo>
                  <a:pt x="52262" y="485"/>
                </a:lnTo>
                <a:lnTo>
                  <a:pt x="52280" y="522"/>
                </a:lnTo>
                <a:lnTo>
                  <a:pt x="52355" y="541"/>
                </a:lnTo>
                <a:lnTo>
                  <a:pt x="52466" y="559"/>
                </a:lnTo>
                <a:lnTo>
                  <a:pt x="52578" y="578"/>
                </a:lnTo>
                <a:lnTo>
                  <a:pt x="52783" y="578"/>
                </a:lnTo>
                <a:lnTo>
                  <a:pt x="53043" y="597"/>
                </a:lnTo>
                <a:lnTo>
                  <a:pt x="53323" y="615"/>
                </a:lnTo>
                <a:lnTo>
                  <a:pt x="53583" y="597"/>
                </a:lnTo>
                <a:lnTo>
                  <a:pt x="53714" y="559"/>
                </a:lnTo>
                <a:lnTo>
                  <a:pt x="53825" y="522"/>
                </a:lnTo>
                <a:lnTo>
                  <a:pt x="53881" y="504"/>
                </a:lnTo>
                <a:lnTo>
                  <a:pt x="53919" y="466"/>
                </a:lnTo>
                <a:lnTo>
                  <a:pt x="53937" y="429"/>
                </a:lnTo>
                <a:lnTo>
                  <a:pt x="53937" y="392"/>
                </a:lnTo>
                <a:lnTo>
                  <a:pt x="53900" y="317"/>
                </a:lnTo>
                <a:lnTo>
                  <a:pt x="53825" y="243"/>
                </a:lnTo>
                <a:lnTo>
                  <a:pt x="53788" y="224"/>
                </a:lnTo>
                <a:lnTo>
                  <a:pt x="53732" y="206"/>
                </a:lnTo>
                <a:lnTo>
                  <a:pt x="53602" y="187"/>
                </a:lnTo>
                <a:close/>
                <a:moveTo>
                  <a:pt x="83000" y="243"/>
                </a:moveTo>
                <a:lnTo>
                  <a:pt x="82814" y="261"/>
                </a:lnTo>
                <a:lnTo>
                  <a:pt x="82646" y="280"/>
                </a:lnTo>
                <a:lnTo>
                  <a:pt x="82516" y="336"/>
                </a:lnTo>
                <a:lnTo>
                  <a:pt x="82479" y="355"/>
                </a:lnTo>
                <a:lnTo>
                  <a:pt x="82479" y="392"/>
                </a:lnTo>
                <a:lnTo>
                  <a:pt x="82479" y="429"/>
                </a:lnTo>
                <a:lnTo>
                  <a:pt x="82535" y="448"/>
                </a:lnTo>
                <a:lnTo>
                  <a:pt x="82702" y="504"/>
                </a:lnTo>
                <a:lnTo>
                  <a:pt x="82963" y="541"/>
                </a:lnTo>
                <a:lnTo>
                  <a:pt x="83279" y="578"/>
                </a:lnTo>
                <a:lnTo>
                  <a:pt x="83875" y="615"/>
                </a:lnTo>
                <a:lnTo>
                  <a:pt x="84098" y="615"/>
                </a:lnTo>
                <a:lnTo>
                  <a:pt x="84229" y="597"/>
                </a:lnTo>
                <a:lnTo>
                  <a:pt x="84285" y="578"/>
                </a:lnTo>
                <a:lnTo>
                  <a:pt x="84322" y="541"/>
                </a:lnTo>
                <a:lnTo>
                  <a:pt x="84322" y="504"/>
                </a:lnTo>
                <a:lnTo>
                  <a:pt x="84322" y="466"/>
                </a:lnTo>
                <a:lnTo>
                  <a:pt x="84285" y="373"/>
                </a:lnTo>
                <a:lnTo>
                  <a:pt x="84229" y="317"/>
                </a:lnTo>
                <a:lnTo>
                  <a:pt x="84173" y="280"/>
                </a:lnTo>
                <a:lnTo>
                  <a:pt x="84098" y="261"/>
                </a:lnTo>
                <a:lnTo>
                  <a:pt x="83931" y="243"/>
                </a:lnTo>
                <a:close/>
                <a:moveTo>
                  <a:pt x="62650" y="206"/>
                </a:moveTo>
                <a:lnTo>
                  <a:pt x="62501" y="224"/>
                </a:lnTo>
                <a:lnTo>
                  <a:pt x="62371" y="243"/>
                </a:lnTo>
                <a:lnTo>
                  <a:pt x="62334" y="261"/>
                </a:lnTo>
                <a:lnTo>
                  <a:pt x="62297" y="299"/>
                </a:lnTo>
                <a:lnTo>
                  <a:pt x="62297" y="336"/>
                </a:lnTo>
                <a:lnTo>
                  <a:pt x="62334" y="392"/>
                </a:lnTo>
                <a:lnTo>
                  <a:pt x="62390" y="429"/>
                </a:lnTo>
                <a:lnTo>
                  <a:pt x="62483" y="466"/>
                </a:lnTo>
                <a:lnTo>
                  <a:pt x="62725" y="541"/>
                </a:lnTo>
                <a:lnTo>
                  <a:pt x="63041" y="597"/>
                </a:lnTo>
                <a:lnTo>
                  <a:pt x="63358" y="634"/>
                </a:lnTo>
                <a:lnTo>
                  <a:pt x="63656" y="634"/>
                </a:lnTo>
                <a:lnTo>
                  <a:pt x="63898" y="615"/>
                </a:lnTo>
                <a:lnTo>
                  <a:pt x="63991" y="597"/>
                </a:lnTo>
                <a:lnTo>
                  <a:pt x="64047" y="559"/>
                </a:lnTo>
                <a:lnTo>
                  <a:pt x="64084" y="522"/>
                </a:lnTo>
                <a:lnTo>
                  <a:pt x="64103" y="504"/>
                </a:lnTo>
                <a:lnTo>
                  <a:pt x="64103" y="466"/>
                </a:lnTo>
                <a:lnTo>
                  <a:pt x="64084" y="429"/>
                </a:lnTo>
                <a:lnTo>
                  <a:pt x="63991" y="392"/>
                </a:lnTo>
                <a:lnTo>
                  <a:pt x="63879" y="355"/>
                </a:lnTo>
                <a:lnTo>
                  <a:pt x="63600" y="299"/>
                </a:lnTo>
                <a:lnTo>
                  <a:pt x="63432" y="280"/>
                </a:lnTo>
                <a:lnTo>
                  <a:pt x="63209" y="261"/>
                </a:lnTo>
                <a:lnTo>
                  <a:pt x="62837" y="224"/>
                </a:lnTo>
                <a:lnTo>
                  <a:pt x="62650" y="206"/>
                </a:lnTo>
                <a:close/>
                <a:moveTo>
                  <a:pt x="559" y="224"/>
                </a:moveTo>
                <a:lnTo>
                  <a:pt x="410" y="261"/>
                </a:lnTo>
                <a:lnTo>
                  <a:pt x="299" y="280"/>
                </a:lnTo>
                <a:lnTo>
                  <a:pt x="94" y="280"/>
                </a:lnTo>
                <a:lnTo>
                  <a:pt x="56" y="299"/>
                </a:lnTo>
                <a:lnTo>
                  <a:pt x="38" y="336"/>
                </a:lnTo>
                <a:lnTo>
                  <a:pt x="19" y="392"/>
                </a:lnTo>
                <a:lnTo>
                  <a:pt x="1" y="448"/>
                </a:lnTo>
                <a:lnTo>
                  <a:pt x="1" y="504"/>
                </a:lnTo>
                <a:lnTo>
                  <a:pt x="38" y="559"/>
                </a:lnTo>
                <a:lnTo>
                  <a:pt x="112" y="597"/>
                </a:lnTo>
                <a:lnTo>
                  <a:pt x="205" y="634"/>
                </a:lnTo>
                <a:lnTo>
                  <a:pt x="336" y="652"/>
                </a:lnTo>
                <a:lnTo>
                  <a:pt x="596" y="652"/>
                </a:lnTo>
                <a:lnTo>
                  <a:pt x="652" y="615"/>
                </a:lnTo>
                <a:lnTo>
                  <a:pt x="690" y="597"/>
                </a:lnTo>
                <a:lnTo>
                  <a:pt x="727" y="541"/>
                </a:lnTo>
                <a:lnTo>
                  <a:pt x="764" y="485"/>
                </a:lnTo>
                <a:lnTo>
                  <a:pt x="783" y="429"/>
                </a:lnTo>
                <a:lnTo>
                  <a:pt x="764" y="336"/>
                </a:lnTo>
                <a:lnTo>
                  <a:pt x="745" y="280"/>
                </a:lnTo>
                <a:lnTo>
                  <a:pt x="708" y="243"/>
                </a:lnTo>
                <a:lnTo>
                  <a:pt x="634" y="224"/>
                </a:lnTo>
                <a:close/>
                <a:moveTo>
                  <a:pt x="67863" y="299"/>
                </a:moveTo>
                <a:lnTo>
                  <a:pt x="67696" y="317"/>
                </a:lnTo>
                <a:lnTo>
                  <a:pt x="67547" y="336"/>
                </a:lnTo>
                <a:lnTo>
                  <a:pt x="67454" y="373"/>
                </a:lnTo>
                <a:lnTo>
                  <a:pt x="67417" y="410"/>
                </a:lnTo>
                <a:lnTo>
                  <a:pt x="67398" y="429"/>
                </a:lnTo>
                <a:lnTo>
                  <a:pt x="67417" y="466"/>
                </a:lnTo>
                <a:lnTo>
                  <a:pt x="67454" y="504"/>
                </a:lnTo>
                <a:lnTo>
                  <a:pt x="67603" y="559"/>
                </a:lnTo>
                <a:lnTo>
                  <a:pt x="67845" y="597"/>
                </a:lnTo>
                <a:lnTo>
                  <a:pt x="68124" y="634"/>
                </a:lnTo>
                <a:lnTo>
                  <a:pt x="68403" y="652"/>
                </a:lnTo>
                <a:lnTo>
                  <a:pt x="68869" y="652"/>
                </a:lnTo>
                <a:lnTo>
                  <a:pt x="68981" y="634"/>
                </a:lnTo>
                <a:lnTo>
                  <a:pt x="69036" y="597"/>
                </a:lnTo>
                <a:lnTo>
                  <a:pt x="69074" y="578"/>
                </a:lnTo>
                <a:lnTo>
                  <a:pt x="69092" y="541"/>
                </a:lnTo>
                <a:lnTo>
                  <a:pt x="69074" y="522"/>
                </a:lnTo>
                <a:lnTo>
                  <a:pt x="68999" y="466"/>
                </a:lnTo>
                <a:lnTo>
                  <a:pt x="68887" y="410"/>
                </a:lnTo>
                <a:lnTo>
                  <a:pt x="68590" y="336"/>
                </a:lnTo>
                <a:lnTo>
                  <a:pt x="68403" y="317"/>
                </a:lnTo>
                <a:lnTo>
                  <a:pt x="68180" y="317"/>
                </a:lnTo>
                <a:lnTo>
                  <a:pt x="67863" y="299"/>
                </a:lnTo>
                <a:close/>
                <a:moveTo>
                  <a:pt x="56376" y="280"/>
                </a:moveTo>
                <a:lnTo>
                  <a:pt x="55129" y="299"/>
                </a:lnTo>
                <a:lnTo>
                  <a:pt x="54998" y="317"/>
                </a:lnTo>
                <a:lnTo>
                  <a:pt x="54887" y="336"/>
                </a:lnTo>
                <a:lnTo>
                  <a:pt x="54775" y="373"/>
                </a:lnTo>
                <a:lnTo>
                  <a:pt x="54719" y="410"/>
                </a:lnTo>
                <a:lnTo>
                  <a:pt x="54700" y="429"/>
                </a:lnTo>
                <a:lnTo>
                  <a:pt x="54682" y="466"/>
                </a:lnTo>
                <a:lnTo>
                  <a:pt x="54700" y="485"/>
                </a:lnTo>
                <a:lnTo>
                  <a:pt x="54719" y="504"/>
                </a:lnTo>
                <a:lnTo>
                  <a:pt x="54812" y="559"/>
                </a:lnTo>
                <a:lnTo>
                  <a:pt x="54961" y="615"/>
                </a:lnTo>
                <a:lnTo>
                  <a:pt x="55259" y="671"/>
                </a:lnTo>
                <a:lnTo>
                  <a:pt x="55892" y="671"/>
                </a:lnTo>
                <a:lnTo>
                  <a:pt x="56190" y="634"/>
                </a:lnTo>
                <a:lnTo>
                  <a:pt x="56358" y="615"/>
                </a:lnTo>
                <a:lnTo>
                  <a:pt x="56451" y="578"/>
                </a:lnTo>
                <a:lnTo>
                  <a:pt x="56488" y="559"/>
                </a:lnTo>
                <a:lnTo>
                  <a:pt x="56506" y="522"/>
                </a:lnTo>
                <a:lnTo>
                  <a:pt x="56525" y="429"/>
                </a:lnTo>
                <a:lnTo>
                  <a:pt x="56506" y="355"/>
                </a:lnTo>
                <a:lnTo>
                  <a:pt x="56451" y="299"/>
                </a:lnTo>
                <a:lnTo>
                  <a:pt x="56413" y="280"/>
                </a:lnTo>
                <a:close/>
                <a:moveTo>
                  <a:pt x="60323" y="206"/>
                </a:moveTo>
                <a:lnTo>
                  <a:pt x="60211" y="224"/>
                </a:lnTo>
                <a:lnTo>
                  <a:pt x="60118" y="243"/>
                </a:lnTo>
                <a:lnTo>
                  <a:pt x="60025" y="299"/>
                </a:lnTo>
                <a:lnTo>
                  <a:pt x="59951" y="373"/>
                </a:lnTo>
                <a:lnTo>
                  <a:pt x="59914" y="429"/>
                </a:lnTo>
                <a:lnTo>
                  <a:pt x="59932" y="466"/>
                </a:lnTo>
                <a:lnTo>
                  <a:pt x="59969" y="504"/>
                </a:lnTo>
                <a:lnTo>
                  <a:pt x="60044" y="522"/>
                </a:lnTo>
                <a:lnTo>
                  <a:pt x="60137" y="541"/>
                </a:lnTo>
                <a:lnTo>
                  <a:pt x="60323" y="559"/>
                </a:lnTo>
                <a:lnTo>
                  <a:pt x="60565" y="578"/>
                </a:lnTo>
                <a:lnTo>
                  <a:pt x="60863" y="634"/>
                </a:lnTo>
                <a:lnTo>
                  <a:pt x="61031" y="652"/>
                </a:lnTo>
                <a:lnTo>
                  <a:pt x="61161" y="671"/>
                </a:lnTo>
                <a:lnTo>
                  <a:pt x="61291" y="652"/>
                </a:lnTo>
                <a:lnTo>
                  <a:pt x="61329" y="634"/>
                </a:lnTo>
                <a:lnTo>
                  <a:pt x="61366" y="615"/>
                </a:lnTo>
                <a:lnTo>
                  <a:pt x="61403" y="559"/>
                </a:lnTo>
                <a:lnTo>
                  <a:pt x="61440" y="522"/>
                </a:lnTo>
                <a:lnTo>
                  <a:pt x="61440" y="466"/>
                </a:lnTo>
                <a:lnTo>
                  <a:pt x="61440" y="429"/>
                </a:lnTo>
                <a:lnTo>
                  <a:pt x="61422" y="392"/>
                </a:lnTo>
                <a:lnTo>
                  <a:pt x="61384" y="373"/>
                </a:lnTo>
                <a:lnTo>
                  <a:pt x="61291" y="317"/>
                </a:lnTo>
                <a:lnTo>
                  <a:pt x="61180" y="280"/>
                </a:lnTo>
                <a:lnTo>
                  <a:pt x="61049" y="261"/>
                </a:lnTo>
                <a:lnTo>
                  <a:pt x="60863" y="243"/>
                </a:lnTo>
                <a:lnTo>
                  <a:pt x="60677" y="206"/>
                </a:lnTo>
                <a:close/>
                <a:moveTo>
                  <a:pt x="71010" y="243"/>
                </a:moveTo>
                <a:lnTo>
                  <a:pt x="70768" y="261"/>
                </a:lnTo>
                <a:lnTo>
                  <a:pt x="70544" y="280"/>
                </a:lnTo>
                <a:lnTo>
                  <a:pt x="70321" y="299"/>
                </a:lnTo>
                <a:lnTo>
                  <a:pt x="70191" y="336"/>
                </a:lnTo>
                <a:lnTo>
                  <a:pt x="70079" y="373"/>
                </a:lnTo>
                <a:lnTo>
                  <a:pt x="70005" y="410"/>
                </a:lnTo>
                <a:lnTo>
                  <a:pt x="69986" y="429"/>
                </a:lnTo>
                <a:lnTo>
                  <a:pt x="69986" y="466"/>
                </a:lnTo>
                <a:lnTo>
                  <a:pt x="70005" y="485"/>
                </a:lnTo>
                <a:lnTo>
                  <a:pt x="70042" y="522"/>
                </a:lnTo>
                <a:lnTo>
                  <a:pt x="70191" y="578"/>
                </a:lnTo>
                <a:lnTo>
                  <a:pt x="70284" y="615"/>
                </a:lnTo>
                <a:lnTo>
                  <a:pt x="70414" y="634"/>
                </a:lnTo>
                <a:lnTo>
                  <a:pt x="70675" y="671"/>
                </a:lnTo>
                <a:lnTo>
                  <a:pt x="70935" y="671"/>
                </a:lnTo>
                <a:lnTo>
                  <a:pt x="71177" y="652"/>
                </a:lnTo>
                <a:lnTo>
                  <a:pt x="71326" y="615"/>
                </a:lnTo>
                <a:lnTo>
                  <a:pt x="71420" y="578"/>
                </a:lnTo>
                <a:lnTo>
                  <a:pt x="71513" y="522"/>
                </a:lnTo>
                <a:lnTo>
                  <a:pt x="71568" y="466"/>
                </a:lnTo>
                <a:lnTo>
                  <a:pt x="71587" y="448"/>
                </a:lnTo>
                <a:lnTo>
                  <a:pt x="71606" y="410"/>
                </a:lnTo>
                <a:lnTo>
                  <a:pt x="71587" y="392"/>
                </a:lnTo>
                <a:lnTo>
                  <a:pt x="71568" y="355"/>
                </a:lnTo>
                <a:lnTo>
                  <a:pt x="71475" y="299"/>
                </a:lnTo>
                <a:lnTo>
                  <a:pt x="71364" y="280"/>
                </a:lnTo>
                <a:lnTo>
                  <a:pt x="71252" y="261"/>
                </a:lnTo>
                <a:lnTo>
                  <a:pt x="71010" y="243"/>
                </a:lnTo>
                <a:close/>
                <a:moveTo>
                  <a:pt x="75478" y="243"/>
                </a:moveTo>
                <a:lnTo>
                  <a:pt x="75348" y="261"/>
                </a:lnTo>
                <a:lnTo>
                  <a:pt x="75218" y="299"/>
                </a:lnTo>
                <a:lnTo>
                  <a:pt x="75125" y="336"/>
                </a:lnTo>
                <a:lnTo>
                  <a:pt x="75031" y="410"/>
                </a:lnTo>
                <a:lnTo>
                  <a:pt x="74994" y="466"/>
                </a:lnTo>
                <a:lnTo>
                  <a:pt x="74994" y="485"/>
                </a:lnTo>
                <a:lnTo>
                  <a:pt x="75013" y="504"/>
                </a:lnTo>
                <a:lnTo>
                  <a:pt x="75069" y="541"/>
                </a:lnTo>
                <a:lnTo>
                  <a:pt x="75143" y="578"/>
                </a:lnTo>
                <a:lnTo>
                  <a:pt x="75236" y="597"/>
                </a:lnTo>
                <a:lnTo>
                  <a:pt x="75422" y="615"/>
                </a:lnTo>
                <a:lnTo>
                  <a:pt x="75702" y="652"/>
                </a:lnTo>
                <a:lnTo>
                  <a:pt x="76000" y="671"/>
                </a:lnTo>
                <a:lnTo>
                  <a:pt x="76279" y="652"/>
                </a:lnTo>
                <a:lnTo>
                  <a:pt x="76428" y="652"/>
                </a:lnTo>
                <a:lnTo>
                  <a:pt x="76558" y="615"/>
                </a:lnTo>
                <a:lnTo>
                  <a:pt x="76614" y="597"/>
                </a:lnTo>
                <a:lnTo>
                  <a:pt x="76651" y="578"/>
                </a:lnTo>
                <a:lnTo>
                  <a:pt x="76651" y="541"/>
                </a:lnTo>
                <a:lnTo>
                  <a:pt x="76670" y="504"/>
                </a:lnTo>
                <a:lnTo>
                  <a:pt x="76633" y="429"/>
                </a:lnTo>
                <a:lnTo>
                  <a:pt x="76595" y="355"/>
                </a:lnTo>
                <a:lnTo>
                  <a:pt x="76558" y="317"/>
                </a:lnTo>
                <a:lnTo>
                  <a:pt x="76502" y="299"/>
                </a:lnTo>
                <a:lnTo>
                  <a:pt x="76391" y="261"/>
                </a:lnTo>
                <a:lnTo>
                  <a:pt x="76149" y="261"/>
                </a:lnTo>
                <a:lnTo>
                  <a:pt x="75906" y="243"/>
                </a:lnTo>
                <a:close/>
                <a:moveTo>
                  <a:pt x="78755" y="224"/>
                </a:moveTo>
                <a:lnTo>
                  <a:pt x="78476" y="243"/>
                </a:lnTo>
                <a:lnTo>
                  <a:pt x="78271" y="280"/>
                </a:lnTo>
                <a:lnTo>
                  <a:pt x="78122" y="299"/>
                </a:lnTo>
                <a:lnTo>
                  <a:pt x="77861" y="336"/>
                </a:lnTo>
                <a:lnTo>
                  <a:pt x="77731" y="373"/>
                </a:lnTo>
                <a:lnTo>
                  <a:pt x="77619" y="410"/>
                </a:lnTo>
                <a:lnTo>
                  <a:pt x="77563" y="466"/>
                </a:lnTo>
                <a:lnTo>
                  <a:pt x="77545" y="504"/>
                </a:lnTo>
                <a:lnTo>
                  <a:pt x="77526" y="522"/>
                </a:lnTo>
                <a:lnTo>
                  <a:pt x="77545" y="559"/>
                </a:lnTo>
                <a:lnTo>
                  <a:pt x="77563" y="597"/>
                </a:lnTo>
                <a:lnTo>
                  <a:pt x="77657" y="634"/>
                </a:lnTo>
                <a:lnTo>
                  <a:pt x="77750" y="652"/>
                </a:lnTo>
                <a:lnTo>
                  <a:pt x="77880" y="671"/>
                </a:lnTo>
                <a:lnTo>
                  <a:pt x="78122" y="652"/>
                </a:lnTo>
                <a:lnTo>
                  <a:pt x="78476" y="652"/>
                </a:lnTo>
                <a:lnTo>
                  <a:pt x="78792" y="634"/>
                </a:lnTo>
                <a:lnTo>
                  <a:pt x="78941" y="597"/>
                </a:lnTo>
                <a:lnTo>
                  <a:pt x="79053" y="559"/>
                </a:lnTo>
                <a:lnTo>
                  <a:pt x="79109" y="522"/>
                </a:lnTo>
                <a:lnTo>
                  <a:pt x="79127" y="485"/>
                </a:lnTo>
                <a:lnTo>
                  <a:pt x="79146" y="448"/>
                </a:lnTo>
                <a:lnTo>
                  <a:pt x="79146" y="392"/>
                </a:lnTo>
                <a:lnTo>
                  <a:pt x="79127" y="336"/>
                </a:lnTo>
                <a:lnTo>
                  <a:pt x="79109" y="299"/>
                </a:lnTo>
                <a:lnTo>
                  <a:pt x="79072" y="261"/>
                </a:lnTo>
                <a:lnTo>
                  <a:pt x="79016" y="243"/>
                </a:lnTo>
                <a:lnTo>
                  <a:pt x="78904" y="224"/>
                </a:lnTo>
                <a:close/>
                <a:moveTo>
                  <a:pt x="72853" y="261"/>
                </a:moveTo>
                <a:lnTo>
                  <a:pt x="72667" y="299"/>
                </a:lnTo>
                <a:lnTo>
                  <a:pt x="72537" y="317"/>
                </a:lnTo>
                <a:lnTo>
                  <a:pt x="72481" y="355"/>
                </a:lnTo>
                <a:lnTo>
                  <a:pt x="72462" y="392"/>
                </a:lnTo>
                <a:lnTo>
                  <a:pt x="72481" y="410"/>
                </a:lnTo>
                <a:lnTo>
                  <a:pt x="72518" y="448"/>
                </a:lnTo>
                <a:lnTo>
                  <a:pt x="72592" y="504"/>
                </a:lnTo>
                <a:lnTo>
                  <a:pt x="72723" y="541"/>
                </a:lnTo>
                <a:lnTo>
                  <a:pt x="72890" y="578"/>
                </a:lnTo>
                <a:lnTo>
                  <a:pt x="73132" y="634"/>
                </a:lnTo>
                <a:lnTo>
                  <a:pt x="73393" y="671"/>
                </a:lnTo>
                <a:lnTo>
                  <a:pt x="73654" y="690"/>
                </a:lnTo>
                <a:lnTo>
                  <a:pt x="73914" y="671"/>
                </a:lnTo>
                <a:lnTo>
                  <a:pt x="73989" y="652"/>
                </a:lnTo>
                <a:lnTo>
                  <a:pt x="74045" y="615"/>
                </a:lnTo>
                <a:lnTo>
                  <a:pt x="74101" y="559"/>
                </a:lnTo>
                <a:lnTo>
                  <a:pt x="74138" y="504"/>
                </a:lnTo>
                <a:lnTo>
                  <a:pt x="74156" y="448"/>
                </a:lnTo>
                <a:lnTo>
                  <a:pt x="74138" y="392"/>
                </a:lnTo>
                <a:lnTo>
                  <a:pt x="74082" y="355"/>
                </a:lnTo>
                <a:lnTo>
                  <a:pt x="73989" y="336"/>
                </a:lnTo>
                <a:lnTo>
                  <a:pt x="73430" y="280"/>
                </a:lnTo>
                <a:lnTo>
                  <a:pt x="73132" y="261"/>
                </a:lnTo>
                <a:close/>
                <a:moveTo>
                  <a:pt x="80393" y="261"/>
                </a:moveTo>
                <a:lnTo>
                  <a:pt x="80282" y="280"/>
                </a:lnTo>
                <a:lnTo>
                  <a:pt x="80170" y="299"/>
                </a:lnTo>
                <a:lnTo>
                  <a:pt x="80040" y="336"/>
                </a:lnTo>
                <a:lnTo>
                  <a:pt x="79947" y="373"/>
                </a:lnTo>
                <a:lnTo>
                  <a:pt x="79891" y="429"/>
                </a:lnTo>
                <a:lnTo>
                  <a:pt x="79872" y="448"/>
                </a:lnTo>
                <a:lnTo>
                  <a:pt x="79891" y="485"/>
                </a:lnTo>
                <a:lnTo>
                  <a:pt x="79909" y="504"/>
                </a:lnTo>
                <a:lnTo>
                  <a:pt x="79947" y="541"/>
                </a:lnTo>
                <a:lnTo>
                  <a:pt x="80114" y="615"/>
                </a:lnTo>
                <a:lnTo>
                  <a:pt x="80226" y="634"/>
                </a:lnTo>
                <a:lnTo>
                  <a:pt x="80375" y="652"/>
                </a:lnTo>
                <a:lnTo>
                  <a:pt x="80673" y="671"/>
                </a:lnTo>
                <a:lnTo>
                  <a:pt x="81231" y="671"/>
                </a:lnTo>
                <a:lnTo>
                  <a:pt x="81548" y="690"/>
                </a:lnTo>
                <a:lnTo>
                  <a:pt x="81734" y="671"/>
                </a:lnTo>
                <a:lnTo>
                  <a:pt x="81808" y="652"/>
                </a:lnTo>
                <a:lnTo>
                  <a:pt x="81846" y="615"/>
                </a:lnTo>
                <a:lnTo>
                  <a:pt x="81883" y="541"/>
                </a:lnTo>
                <a:lnTo>
                  <a:pt x="81883" y="448"/>
                </a:lnTo>
                <a:lnTo>
                  <a:pt x="81846" y="373"/>
                </a:lnTo>
                <a:lnTo>
                  <a:pt x="81827" y="355"/>
                </a:lnTo>
                <a:lnTo>
                  <a:pt x="81771" y="336"/>
                </a:lnTo>
                <a:lnTo>
                  <a:pt x="81436" y="280"/>
                </a:lnTo>
                <a:lnTo>
                  <a:pt x="81082" y="261"/>
                </a:lnTo>
                <a:close/>
                <a:moveTo>
                  <a:pt x="88846" y="261"/>
                </a:moveTo>
                <a:lnTo>
                  <a:pt x="88604" y="280"/>
                </a:lnTo>
                <a:lnTo>
                  <a:pt x="88436" y="317"/>
                </a:lnTo>
                <a:lnTo>
                  <a:pt x="88269" y="336"/>
                </a:lnTo>
                <a:lnTo>
                  <a:pt x="88064" y="373"/>
                </a:lnTo>
                <a:lnTo>
                  <a:pt x="87952" y="392"/>
                </a:lnTo>
                <a:lnTo>
                  <a:pt x="87859" y="429"/>
                </a:lnTo>
                <a:lnTo>
                  <a:pt x="87785" y="485"/>
                </a:lnTo>
                <a:lnTo>
                  <a:pt x="87748" y="541"/>
                </a:lnTo>
                <a:lnTo>
                  <a:pt x="87748" y="578"/>
                </a:lnTo>
                <a:lnTo>
                  <a:pt x="87766" y="615"/>
                </a:lnTo>
                <a:lnTo>
                  <a:pt x="87785" y="634"/>
                </a:lnTo>
                <a:lnTo>
                  <a:pt x="87822" y="671"/>
                </a:lnTo>
                <a:lnTo>
                  <a:pt x="87934" y="690"/>
                </a:lnTo>
                <a:lnTo>
                  <a:pt x="88045" y="708"/>
                </a:lnTo>
                <a:lnTo>
                  <a:pt x="88306" y="708"/>
                </a:lnTo>
                <a:lnTo>
                  <a:pt x="88455" y="690"/>
                </a:lnTo>
                <a:lnTo>
                  <a:pt x="88641" y="690"/>
                </a:lnTo>
                <a:lnTo>
                  <a:pt x="88883" y="671"/>
                </a:lnTo>
                <a:lnTo>
                  <a:pt x="88995" y="634"/>
                </a:lnTo>
                <a:lnTo>
                  <a:pt x="89088" y="597"/>
                </a:lnTo>
                <a:lnTo>
                  <a:pt x="89125" y="559"/>
                </a:lnTo>
                <a:lnTo>
                  <a:pt x="89144" y="522"/>
                </a:lnTo>
                <a:lnTo>
                  <a:pt x="89163" y="485"/>
                </a:lnTo>
                <a:lnTo>
                  <a:pt x="89163" y="429"/>
                </a:lnTo>
                <a:lnTo>
                  <a:pt x="89163" y="392"/>
                </a:lnTo>
                <a:lnTo>
                  <a:pt x="89125" y="336"/>
                </a:lnTo>
                <a:lnTo>
                  <a:pt x="89107" y="317"/>
                </a:lnTo>
                <a:lnTo>
                  <a:pt x="89051" y="299"/>
                </a:lnTo>
                <a:lnTo>
                  <a:pt x="88958" y="261"/>
                </a:lnTo>
                <a:close/>
                <a:moveTo>
                  <a:pt x="86184" y="299"/>
                </a:moveTo>
                <a:lnTo>
                  <a:pt x="85849" y="336"/>
                </a:lnTo>
                <a:lnTo>
                  <a:pt x="85551" y="373"/>
                </a:lnTo>
                <a:lnTo>
                  <a:pt x="85346" y="373"/>
                </a:lnTo>
                <a:lnTo>
                  <a:pt x="85234" y="392"/>
                </a:lnTo>
                <a:lnTo>
                  <a:pt x="85122" y="429"/>
                </a:lnTo>
                <a:lnTo>
                  <a:pt x="85029" y="466"/>
                </a:lnTo>
                <a:lnTo>
                  <a:pt x="85011" y="485"/>
                </a:lnTo>
                <a:lnTo>
                  <a:pt x="84992" y="504"/>
                </a:lnTo>
                <a:lnTo>
                  <a:pt x="84992" y="541"/>
                </a:lnTo>
                <a:lnTo>
                  <a:pt x="84992" y="578"/>
                </a:lnTo>
                <a:lnTo>
                  <a:pt x="85029" y="634"/>
                </a:lnTo>
                <a:lnTo>
                  <a:pt x="85085" y="671"/>
                </a:lnTo>
                <a:lnTo>
                  <a:pt x="85178" y="727"/>
                </a:lnTo>
                <a:lnTo>
                  <a:pt x="85290" y="746"/>
                </a:lnTo>
                <a:lnTo>
                  <a:pt x="85420" y="764"/>
                </a:lnTo>
                <a:lnTo>
                  <a:pt x="85551" y="764"/>
                </a:lnTo>
                <a:lnTo>
                  <a:pt x="86053" y="727"/>
                </a:lnTo>
                <a:lnTo>
                  <a:pt x="86370" y="727"/>
                </a:lnTo>
                <a:lnTo>
                  <a:pt x="86537" y="708"/>
                </a:lnTo>
                <a:lnTo>
                  <a:pt x="86686" y="652"/>
                </a:lnTo>
                <a:lnTo>
                  <a:pt x="86779" y="597"/>
                </a:lnTo>
                <a:lnTo>
                  <a:pt x="86873" y="504"/>
                </a:lnTo>
                <a:lnTo>
                  <a:pt x="86910" y="466"/>
                </a:lnTo>
                <a:lnTo>
                  <a:pt x="86910" y="410"/>
                </a:lnTo>
                <a:lnTo>
                  <a:pt x="86873" y="373"/>
                </a:lnTo>
                <a:lnTo>
                  <a:pt x="86798" y="336"/>
                </a:lnTo>
                <a:lnTo>
                  <a:pt x="86649" y="299"/>
                </a:lnTo>
                <a:close/>
                <a:moveTo>
                  <a:pt x="90689" y="280"/>
                </a:moveTo>
                <a:lnTo>
                  <a:pt x="90503" y="299"/>
                </a:lnTo>
                <a:lnTo>
                  <a:pt x="90354" y="317"/>
                </a:lnTo>
                <a:lnTo>
                  <a:pt x="90261" y="373"/>
                </a:lnTo>
                <a:lnTo>
                  <a:pt x="90205" y="410"/>
                </a:lnTo>
                <a:lnTo>
                  <a:pt x="90168" y="466"/>
                </a:lnTo>
                <a:lnTo>
                  <a:pt x="90168" y="522"/>
                </a:lnTo>
                <a:lnTo>
                  <a:pt x="90187" y="559"/>
                </a:lnTo>
                <a:lnTo>
                  <a:pt x="90242" y="615"/>
                </a:lnTo>
                <a:lnTo>
                  <a:pt x="90298" y="652"/>
                </a:lnTo>
                <a:lnTo>
                  <a:pt x="90373" y="671"/>
                </a:lnTo>
                <a:lnTo>
                  <a:pt x="90522" y="708"/>
                </a:lnTo>
                <a:lnTo>
                  <a:pt x="90671" y="727"/>
                </a:lnTo>
                <a:lnTo>
                  <a:pt x="90820" y="783"/>
                </a:lnTo>
                <a:lnTo>
                  <a:pt x="90894" y="801"/>
                </a:lnTo>
                <a:lnTo>
                  <a:pt x="90931" y="820"/>
                </a:lnTo>
                <a:lnTo>
                  <a:pt x="90968" y="801"/>
                </a:lnTo>
                <a:lnTo>
                  <a:pt x="91006" y="764"/>
                </a:lnTo>
                <a:lnTo>
                  <a:pt x="91043" y="727"/>
                </a:lnTo>
                <a:lnTo>
                  <a:pt x="91062" y="671"/>
                </a:lnTo>
                <a:lnTo>
                  <a:pt x="91080" y="615"/>
                </a:lnTo>
                <a:lnTo>
                  <a:pt x="91080" y="559"/>
                </a:lnTo>
                <a:lnTo>
                  <a:pt x="91062" y="504"/>
                </a:lnTo>
                <a:lnTo>
                  <a:pt x="91043" y="448"/>
                </a:lnTo>
                <a:lnTo>
                  <a:pt x="91006" y="392"/>
                </a:lnTo>
                <a:lnTo>
                  <a:pt x="90950" y="336"/>
                </a:lnTo>
                <a:lnTo>
                  <a:pt x="90857" y="317"/>
                </a:lnTo>
                <a:lnTo>
                  <a:pt x="90782" y="299"/>
                </a:lnTo>
                <a:lnTo>
                  <a:pt x="90689" y="280"/>
                </a:lnTo>
                <a:close/>
                <a:moveTo>
                  <a:pt x="90838" y="1416"/>
                </a:moveTo>
                <a:lnTo>
                  <a:pt x="90782" y="1472"/>
                </a:lnTo>
                <a:lnTo>
                  <a:pt x="90726" y="1565"/>
                </a:lnTo>
                <a:lnTo>
                  <a:pt x="90708" y="1658"/>
                </a:lnTo>
                <a:lnTo>
                  <a:pt x="90708" y="1770"/>
                </a:lnTo>
                <a:lnTo>
                  <a:pt x="90726" y="2012"/>
                </a:lnTo>
                <a:lnTo>
                  <a:pt x="90782" y="2254"/>
                </a:lnTo>
                <a:lnTo>
                  <a:pt x="90820" y="2477"/>
                </a:lnTo>
                <a:lnTo>
                  <a:pt x="90838" y="2700"/>
                </a:lnTo>
                <a:lnTo>
                  <a:pt x="90857" y="2812"/>
                </a:lnTo>
                <a:lnTo>
                  <a:pt x="90894" y="2924"/>
                </a:lnTo>
                <a:lnTo>
                  <a:pt x="90931" y="2998"/>
                </a:lnTo>
                <a:lnTo>
                  <a:pt x="90968" y="3017"/>
                </a:lnTo>
                <a:lnTo>
                  <a:pt x="90987" y="3017"/>
                </a:lnTo>
                <a:lnTo>
                  <a:pt x="91024" y="2998"/>
                </a:lnTo>
                <a:lnTo>
                  <a:pt x="91062" y="2961"/>
                </a:lnTo>
                <a:lnTo>
                  <a:pt x="91136" y="2849"/>
                </a:lnTo>
                <a:lnTo>
                  <a:pt x="91192" y="2719"/>
                </a:lnTo>
                <a:lnTo>
                  <a:pt x="91229" y="2589"/>
                </a:lnTo>
                <a:lnTo>
                  <a:pt x="91229" y="2440"/>
                </a:lnTo>
                <a:lnTo>
                  <a:pt x="91229" y="2291"/>
                </a:lnTo>
                <a:lnTo>
                  <a:pt x="91211" y="1974"/>
                </a:lnTo>
                <a:lnTo>
                  <a:pt x="91155" y="1714"/>
                </a:lnTo>
                <a:lnTo>
                  <a:pt x="91080" y="1583"/>
                </a:lnTo>
                <a:lnTo>
                  <a:pt x="91024" y="1509"/>
                </a:lnTo>
                <a:lnTo>
                  <a:pt x="90968" y="1453"/>
                </a:lnTo>
                <a:lnTo>
                  <a:pt x="90913" y="1416"/>
                </a:lnTo>
                <a:close/>
                <a:moveTo>
                  <a:pt x="299" y="1565"/>
                </a:moveTo>
                <a:lnTo>
                  <a:pt x="224" y="1583"/>
                </a:lnTo>
                <a:lnTo>
                  <a:pt x="168" y="1621"/>
                </a:lnTo>
                <a:lnTo>
                  <a:pt x="150" y="1658"/>
                </a:lnTo>
                <a:lnTo>
                  <a:pt x="131" y="1714"/>
                </a:lnTo>
                <a:lnTo>
                  <a:pt x="131" y="2012"/>
                </a:lnTo>
                <a:lnTo>
                  <a:pt x="131" y="2309"/>
                </a:lnTo>
                <a:lnTo>
                  <a:pt x="187" y="2905"/>
                </a:lnTo>
                <a:lnTo>
                  <a:pt x="205" y="3129"/>
                </a:lnTo>
                <a:lnTo>
                  <a:pt x="224" y="3240"/>
                </a:lnTo>
                <a:lnTo>
                  <a:pt x="243" y="3333"/>
                </a:lnTo>
                <a:lnTo>
                  <a:pt x="280" y="3389"/>
                </a:lnTo>
                <a:lnTo>
                  <a:pt x="299" y="3389"/>
                </a:lnTo>
                <a:lnTo>
                  <a:pt x="317" y="3371"/>
                </a:lnTo>
                <a:lnTo>
                  <a:pt x="373" y="3315"/>
                </a:lnTo>
                <a:lnTo>
                  <a:pt x="447" y="3166"/>
                </a:lnTo>
                <a:lnTo>
                  <a:pt x="485" y="3036"/>
                </a:lnTo>
                <a:lnTo>
                  <a:pt x="503" y="2905"/>
                </a:lnTo>
                <a:lnTo>
                  <a:pt x="522" y="2607"/>
                </a:lnTo>
                <a:lnTo>
                  <a:pt x="522" y="2309"/>
                </a:lnTo>
                <a:lnTo>
                  <a:pt x="503" y="2030"/>
                </a:lnTo>
                <a:lnTo>
                  <a:pt x="485" y="1807"/>
                </a:lnTo>
                <a:lnTo>
                  <a:pt x="447" y="1676"/>
                </a:lnTo>
                <a:lnTo>
                  <a:pt x="429" y="1621"/>
                </a:lnTo>
                <a:lnTo>
                  <a:pt x="392" y="1602"/>
                </a:lnTo>
                <a:lnTo>
                  <a:pt x="299" y="1565"/>
                </a:lnTo>
                <a:close/>
                <a:moveTo>
                  <a:pt x="91062" y="4022"/>
                </a:moveTo>
                <a:lnTo>
                  <a:pt x="91024" y="4041"/>
                </a:lnTo>
                <a:lnTo>
                  <a:pt x="90968" y="4078"/>
                </a:lnTo>
                <a:lnTo>
                  <a:pt x="90931" y="4134"/>
                </a:lnTo>
                <a:lnTo>
                  <a:pt x="90894" y="4208"/>
                </a:lnTo>
                <a:lnTo>
                  <a:pt x="90857" y="4395"/>
                </a:lnTo>
                <a:lnTo>
                  <a:pt x="90820" y="4637"/>
                </a:lnTo>
                <a:lnTo>
                  <a:pt x="90820" y="4879"/>
                </a:lnTo>
                <a:lnTo>
                  <a:pt x="90820" y="5121"/>
                </a:lnTo>
                <a:lnTo>
                  <a:pt x="90857" y="5307"/>
                </a:lnTo>
                <a:lnTo>
                  <a:pt x="90894" y="5363"/>
                </a:lnTo>
                <a:lnTo>
                  <a:pt x="90913" y="5400"/>
                </a:lnTo>
                <a:lnTo>
                  <a:pt x="90968" y="5419"/>
                </a:lnTo>
                <a:lnTo>
                  <a:pt x="91006" y="5419"/>
                </a:lnTo>
                <a:lnTo>
                  <a:pt x="91062" y="5363"/>
                </a:lnTo>
                <a:lnTo>
                  <a:pt x="91099" y="5288"/>
                </a:lnTo>
                <a:lnTo>
                  <a:pt x="91136" y="5195"/>
                </a:lnTo>
                <a:lnTo>
                  <a:pt x="91155" y="5084"/>
                </a:lnTo>
                <a:lnTo>
                  <a:pt x="91192" y="4879"/>
                </a:lnTo>
                <a:lnTo>
                  <a:pt x="91211" y="4711"/>
                </a:lnTo>
                <a:lnTo>
                  <a:pt x="91211" y="4544"/>
                </a:lnTo>
                <a:lnTo>
                  <a:pt x="91211" y="4395"/>
                </a:lnTo>
                <a:lnTo>
                  <a:pt x="91192" y="4264"/>
                </a:lnTo>
                <a:lnTo>
                  <a:pt x="91173" y="4134"/>
                </a:lnTo>
                <a:lnTo>
                  <a:pt x="91117" y="4041"/>
                </a:lnTo>
                <a:lnTo>
                  <a:pt x="91099" y="4022"/>
                </a:lnTo>
                <a:close/>
                <a:moveTo>
                  <a:pt x="261" y="4171"/>
                </a:moveTo>
                <a:lnTo>
                  <a:pt x="224" y="4190"/>
                </a:lnTo>
                <a:lnTo>
                  <a:pt x="187" y="4208"/>
                </a:lnTo>
                <a:lnTo>
                  <a:pt x="150" y="4246"/>
                </a:lnTo>
                <a:lnTo>
                  <a:pt x="131" y="4302"/>
                </a:lnTo>
                <a:lnTo>
                  <a:pt x="112" y="4413"/>
                </a:lnTo>
                <a:lnTo>
                  <a:pt x="112" y="4562"/>
                </a:lnTo>
                <a:lnTo>
                  <a:pt x="131" y="4842"/>
                </a:lnTo>
                <a:lnTo>
                  <a:pt x="150" y="5046"/>
                </a:lnTo>
                <a:lnTo>
                  <a:pt x="150" y="5214"/>
                </a:lnTo>
                <a:lnTo>
                  <a:pt x="168" y="5493"/>
                </a:lnTo>
                <a:lnTo>
                  <a:pt x="187" y="5642"/>
                </a:lnTo>
                <a:lnTo>
                  <a:pt x="224" y="5754"/>
                </a:lnTo>
                <a:lnTo>
                  <a:pt x="280" y="5828"/>
                </a:lnTo>
                <a:lnTo>
                  <a:pt x="317" y="5866"/>
                </a:lnTo>
                <a:lnTo>
                  <a:pt x="373" y="5866"/>
                </a:lnTo>
                <a:lnTo>
                  <a:pt x="410" y="5828"/>
                </a:lnTo>
                <a:lnTo>
                  <a:pt x="447" y="5735"/>
                </a:lnTo>
                <a:lnTo>
                  <a:pt x="466" y="5605"/>
                </a:lnTo>
                <a:lnTo>
                  <a:pt x="485" y="5437"/>
                </a:lnTo>
                <a:lnTo>
                  <a:pt x="466" y="5102"/>
                </a:lnTo>
                <a:lnTo>
                  <a:pt x="466" y="4879"/>
                </a:lnTo>
                <a:lnTo>
                  <a:pt x="466" y="4711"/>
                </a:lnTo>
                <a:lnTo>
                  <a:pt x="447" y="4469"/>
                </a:lnTo>
                <a:lnTo>
                  <a:pt x="429" y="4357"/>
                </a:lnTo>
                <a:lnTo>
                  <a:pt x="392" y="4246"/>
                </a:lnTo>
                <a:lnTo>
                  <a:pt x="336" y="4190"/>
                </a:lnTo>
                <a:lnTo>
                  <a:pt x="317" y="4171"/>
                </a:lnTo>
                <a:close/>
                <a:moveTo>
                  <a:pt x="91062" y="6331"/>
                </a:moveTo>
                <a:lnTo>
                  <a:pt x="90987" y="6350"/>
                </a:lnTo>
                <a:lnTo>
                  <a:pt x="90931" y="6387"/>
                </a:lnTo>
                <a:lnTo>
                  <a:pt x="90894" y="6480"/>
                </a:lnTo>
                <a:lnTo>
                  <a:pt x="90838" y="6592"/>
                </a:lnTo>
                <a:lnTo>
                  <a:pt x="90782" y="6871"/>
                </a:lnTo>
                <a:lnTo>
                  <a:pt x="90745" y="7206"/>
                </a:lnTo>
                <a:lnTo>
                  <a:pt x="90745" y="7541"/>
                </a:lnTo>
                <a:lnTo>
                  <a:pt x="90764" y="7858"/>
                </a:lnTo>
                <a:lnTo>
                  <a:pt x="90801" y="8007"/>
                </a:lnTo>
                <a:lnTo>
                  <a:pt x="90838" y="8118"/>
                </a:lnTo>
                <a:lnTo>
                  <a:pt x="90894" y="8211"/>
                </a:lnTo>
                <a:lnTo>
                  <a:pt x="90950" y="8249"/>
                </a:lnTo>
                <a:lnTo>
                  <a:pt x="90987" y="8267"/>
                </a:lnTo>
                <a:lnTo>
                  <a:pt x="91006" y="8249"/>
                </a:lnTo>
                <a:lnTo>
                  <a:pt x="91043" y="8230"/>
                </a:lnTo>
                <a:lnTo>
                  <a:pt x="91062" y="8174"/>
                </a:lnTo>
                <a:lnTo>
                  <a:pt x="91099" y="8044"/>
                </a:lnTo>
                <a:lnTo>
                  <a:pt x="91117" y="7895"/>
                </a:lnTo>
                <a:lnTo>
                  <a:pt x="91136" y="7578"/>
                </a:lnTo>
                <a:lnTo>
                  <a:pt x="91155" y="7392"/>
                </a:lnTo>
                <a:lnTo>
                  <a:pt x="91192" y="7150"/>
                </a:lnTo>
                <a:lnTo>
                  <a:pt x="91229" y="6796"/>
                </a:lnTo>
                <a:lnTo>
                  <a:pt x="91229" y="6629"/>
                </a:lnTo>
                <a:lnTo>
                  <a:pt x="91192" y="6480"/>
                </a:lnTo>
                <a:lnTo>
                  <a:pt x="91173" y="6424"/>
                </a:lnTo>
                <a:lnTo>
                  <a:pt x="91155" y="6368"/>
                </a:lnTo>
                <a:lnTo>
                  <a:pt x="91099" y="6350"/>
                </a:lnTo>
                <a:lnTo>
                  <a:pt x="91062" y="6331"/>
                </a:lnTo>
                <a:close/>
                <a:moveTo>
                  <a:pt x="336" y="6703"/>
                </a:moveTo>
                <a:lnTo>
                  <a:pt x="280" y="6722"/>
                </a:lnTo>
                <a:lnTo>
                  <a:pt x="243" y="6815"/>
                </a:lnTo>
                <a:lnTo>
                  <a:pt x="224" y="6927"/>
                </a:lnTo>
                <a:lnTo>
                  <a:pt x="205" y="7113"/>
                </a:lnTo>
                <a:lnTo>
                  <a:pt x="187" y="7634"/>
                </a:lnTo>
                <a:lnTo>
                  <a:pt x="205" y="7895"/>
                </a:lnTo>
                <a:lnTo>
                  <a:pt x="224" y="8137"/>
                </a:lnTo>
                <a:lnTo>
                  <a:pt x="280" y="8304"/>
                </a:lnTo>
                <a:lnTo>
                  <a:pt x="299" y="8342"/>
                </a:lnTo>
                <a:lnTo>
                  <a:pt x="336" y="8379"/>
                </a:lnTo>
                <a:lnTo>
                  <a:pt x="373" y="8360"/>
                </a:lnTo>
                <a:lnTo>
                  <a:pt x="392" y="8342"/>
                </a:lnTo>
                <a:lnTo>
                  <a:pt x="447" y="8249"/>
                </a:lnTo>
                <a:lnTo>
                  <a:pt x="466" y="8118"/>
                </a:lnTo>
                <a:lnTo>
                  <a:pt x="503" y="7969"/>
                </a:lnTo>
                <a:lnTo>
                  <a:pt x="522" y="7653"/>
                </a:lnTo>
                <a:lnTo>
                  <a:pt x="522" y="7485"/>
                </a:lnTo>
                <a:lnTo>
                  <a:pt x="541" y="7225"/>
                </a:lnTo>
                <a:lnTo>
                  <a:pt x="541" y="7094"/>
                </a:lnTo>
                <a:lnTo>
                  <a:pt x="522" y="6964"/>
                </a:lnTo>
                <a:lnTo>
                  <a:pt x="485" y="6871"/>
                </a:lnTo>
                <a:lnTo>
                  <a:pt x="410" y="6759"/>
                </a:lnTo>
                <a:lnTo>
                  <a:pt x="373" y="6722"/>
                </a:lnTo>
                <a:lnTo>
                  <a:pt x="336" y="6703"/>
                </a:lnTo>
                <a:close/>
                <a:moveTo>
                  <a:pt x="91006" y="8882"/>
                </a:moveTo>
                <a:lnTo>
                  <a:pt x="90968" y="8900"/>
                </a:lnTo>
                <a:lnTo>
                  <a:pt x="90931" y="8937"/>
                </a:lnTo>
                <a:lnTo>
                  <a:pt x="90913" y="8993"/>
                </a:lnTo>
                <a:lnTo>
                  <a:pt x="90894" y="9105"/>
                </a:lnTo>
                <a:lnTo>
                  <a:pt x="90894" y="9347"/>
                </a:lnTo>
                <a:lnTo>
                  <a:pt x="90931" y="9943"/>
                </a:lnTo>
                <a:lnTo>
                  <a:pt x="90950" y="10259"/>
                </a:lnTo>
                <a:lnTo>
                  <a:pt x="91006" y="10520"/>
                </a:lnTo>
                <a:lnTo>
                  <a:pt x="91062" y="10688"/>
                </a:lnTo>
                <a:lnTo>
                  <a:pt x="91080" y="10743"/>
                </a:lnTo>
                <a:lnTo>
                  <a:pt x="91117" y="10743"/>
                </a:lnTo>
                <a:lnTo>
                  <a:pt x="91155" y="10725"/>
                </a:lnTo>
                <a:lnTo>
                  <a:pt x="91173" y="10688"/>
                </a:lnTo>
                <a:lnTo>
                  <a:pt x="91229" y="10576"/>
                </a:lnTo>
                <a:lnTo>
                  <a:pt x="91248" y="10408"/>
                </a:lnTo>
                <a:lnTo>
                  <a:pt x="91266" y="10222"/>
                </a:lnTo>
                <a:lnTo>
                  <a:pt x="91266" y="9850"/>
                </a:lnTo>
                <a:lnTo>
                  <a:pt x="91266" y="9608"/>
                </a:lnTo>
                <a:lnTo>
                  <a:pt x="91266" y="9291"/>
                </a:lnTo>
                <a:lnTo>
                  <a:pt x="91248" y="9105"/>
                </a:lnTo>
                <a:lnTo>
                  <a:pt x="91229" y="9049"/>
                </a:lnTo>
                <a:lnTo>
                  <a:pt x="91192" y="8993"/>
                </a:lnTo>
                <a:lnTo>
                  <a:pt x="91136" y="8937"/>
                </a:lnTo>
                <a:lnTo>
                  <a:pt x="91043" y="8882"/>
                </a:lnTo>
                <a:close/>
                <a:moveTo>
                  <a:pt x="354" y="9198"/>
                </a:moveTo>
                <a:lnTo>
                  <a:pt x="336" y="9217"/>
                </a:lnTo>
                <a:lnTo>
                  <a:pt x="299" y="9273"/>
                </a:lnTo>
                <a:lnTo>
                  <a:pt x="261" y="9366"/>
                </a:lnTo>
                <a:lnTo>
                  <a:pt x="261" y="9589"/>
                </a:lnTo>
                <a:lnTo>
                  <a:pt x="261" y="9757"/>
                </a:lnTo>
                <a:lnTo>
                  <a:pt x="261" y="10334"/>
                </a:lnTo>
                <a:lnTo>
                  <a:pt x="280" y="10632"/>
                </a:lnTo>
                <a:lnTo>
                  <a:pt x="317" y="10911"/>
                </a:lnTo>
                <a:lnTo>
                  <a:pt x="336" y="10948"/>
                </a:lnTo>
                <a:lnTo>
                  <a:pt x="373" y="10967"/>
                </a:lnTo>
                <a:lnTo>
                  <a:pt x="392" y="10930"/>
                </a:lnTo>
                <a:lnTo>
                  <a:pt x="429" y="10892"/>
                </a:lnTo>
                <a:lnTo>
                  <a:pt x="503" y="10762"/>
                </a:lnTo>
                <a:lnTo>
                  <a:pt x="522" y="10688"/>
                </a:lnTo>
                <a:lnTo>
                  <a:pt x="578" y="10427"/>
                </a:lnTo>
                <a:lnTo>
                  <a:pt x="596" y="10166"/>
                </a:lnTo>
                <a:lnTo>
                  <a:pt x="596" y="9961"/>
                </a:lnTo>
                <a:lnTo>
                  <a:pt x="615" y="9682"/>
                </a:lnTo>
                <a:lnTo>
                  <a:pt x="596" y="9552"/>
                </a:lnTo>
                <a:lnTo>
                  <a:pt x="578" y="9422"/>
                </a:lnTo>
                <a:lnTo>
                  <a:pt x="541" y="9310"/>
                </a:lnTo>
                <a:lnTo>
                  <a:pt x="485" y="9235"/>
                </a:lnTo>
                <a:lnTo>
                  <a:pt x="429" y="9217"/>
                </a:lnTo>
                <a:lnTo>
                  <a:pt x="392" y="9198"/>
                </a:lnTo>
                <a:close/>
                <a:moveTo>
                  <a:pt x="90968" y="11321"/>
                </a:moveTo>
                <a:lnTo>
                  <a:pt x="90894" y="11358"/>
                </a:lnTo>
                <a:lnTo>
                  <a:pt x="90857" y="11414"/>
                </a:lnTo>
                <a:lnTo>
                  <a:pt x="90838" y="11488"/>
                </a:lnTo>
                <a:lnTo>
                  <a:pt x="90820" y="11656"/>
                </a:lnTo>
                <a:lnTo>
                  <a:pt x="90838" y="11991"/>
                </a:lnTo>
                <a:lnTo>
                  <a:pt x="90838" y="12549"/>
                </a:lnTo>
                <a:lnTo>
                  <a:pt x="90838" y="12847"/>
                </a:lnTo>
                <a:lnTo>
                  <a:pt x="90875" y="12978"/>
                </a:lnTo>
                <a:lnTo>
                  <a:pt x="90894" y="13108"/>
                </a:lnTo>
                <a:lnTo>
                  <a:pt x="90968" y="13257"/>
                </a:lnTo>
                <a:lnTo>
                  <a:pt x="91006" y="13313"/>
                </a:lnTo>
                <a:lnTo>
                  <a:pt x="91024" y="13331"/>
                </a:lnTo>
                <a:lnTo>
                  <a:pt x="91080" y="13331"/>
                </a:lnTo>
                <a:lnTo>
                  <a:pt x="91136" y="13275"/>
                </a:lnTo>
                <a:lnTo>
                  <a:pt x="91173" y="13164"/>
                </a:lnTo>
                <a:lnTo>
                  <a:pt x="91211" y="13052"/>
                </a:lnTo>
                <a:lnTo>
                  <a:pt x="91229" y="12922"/>
                </a:lnTo>
                <a:lnTo>
                  <a:pt x="91248" y="12829"/>
                </a:lnTo>
                <a:lnTo>
                  <a:pt x="91248" y="12121"/>
                </a:lnTo>
                <a:lnTo>
                  <a:pt x="91229" y="11767"/>
                </a:lnTo>
                <a:lnTo>
                  <a:pt x="91173" y="11432"/>
                </a:lnTo>
                <a:lnTo>
                  <a:pt x="91155" y="11395"/>
                </a:lnTo>
                <a:lnTo>
                  <a:pt x="91136" y="11358"/>
                </a:lnTo>
                <a:lnTo>
                  <a:pt x="91062" y="11321"/>
                </a:lnTo>
                <a:close/>
                <a:moveTo>
                  <a:pt x="280" y="11786"/>
                </a:moveTo>
                <a:lnTo>
                  <a:pt x="224" y="11805"/>
                </a:lnTo>
                <a:lnTo>
                  <a:pt x="187" y="11823"/>
                </a:lnTo>
                <a:lnTo>
                  <a:pt x="150" y="11842"/>
                </a:lnTo>
                <a:lnTo>
                  <a:pt x="131" y="11898"/>
                </a:lnTo>
                <a:lnTo>
                  <a:pt x="112" y="11991"/>
                </a:lnTo>
                <a:lnTo>
                  <a:pt x="94" y="12121"/>
                </a:lnTo>
                <a:lnTo>
                  <a:pt x="112" y="12270"/>
                </a:lnTo>
                <a:lnTo>
                  <a:pt x="168" y="12568"/>
                </a:lnTo>
                <a:lnTo>
                  <a:pt x="205" y="12773"/>
                </a:lnTo>
                <a:lnTo>
                  <a:pt x="205" y="12959"/>
                </a:lnTo>
                <a:lnTo>
                  <a:pt x="224" y="13182"/>
                </a:lnTo>
                <a:lnTo>
                  <a:pt x="243" y="13294"/>
                </a:lnTo>
                <a:lnTo>
                  <a:pt x="280" y="13350"/>
                </a:lnTo>
                <a:lnTo>
                  <a:pt x="299" y="13369"/>
                </a:lnTo>
                <a:lnTo>
                  <a:pt x="336" y="13369"/>
                </a:lnTo>
                <a:lnTo>
                  <a:pt x="373" y="13350"/>
                </a:lnTo>
                <a:lnTo>
                  <a:pt x="410" y="13313"/>
                </a:lnTo>
                <a:lnTo>
                  <a:pt x="466" y="13238"/>
                </a:lnTo>
                <a:lnTo>
                  <a:pt x="503" y="13145"/>
                </a:lnTo>
                <a:lnTo>
                  <a:pt x="522" y="13015"/>
                </a:lnTo>
                <a:lnTo>
                  <a:pt x="541" y="12903"/>
                </a:lnTo>
                <a:lnTo>
                  <a:pt x="522" y="12642"/>
                </a:lnTo>
                <a:lnTo>
                  <a:pt x="503" y="12456"/>
                </a:lnTo>
                <a:lnTo>
                  <a:pt x="503" y="12270"/>
                </a:lnTo>
                <a:lnTo>
                  <a:pt x="485" y="12140"/>
                </a:lnTo>
                <a:lnTo>
                  <a:pt x="447" y="12028"/>
                </a:lnTo>
                <a:lnTo>
                  <a:pt x="410" y="11916"/>
                </a:lnTo>
                <a:lnTo>
                  <a:pt x="354" y="11823"/>
                </a:lnTo>
                <a:lnTo>
                  <a:pt x="317" y="11805"/>
                </a:lnTo>
                <a:lnTo>
                  <a:pt x="280" y="11786"/>
                </a:lnTo>
                <a:close/>
                <a:moveTo>
                  <a:pt x="91099" y="14039"/>
                </a:moveTo>
                <a:lnTo>
                  <a:pt x="91062" y="14057"/>
                </a:lnTo>
                <a:lnTo>
                  <a:pt x="91006" y="14095"/>
                </a:lnTo>
                <a:lnTo>
                  <a:pt x="90987" y="14151"/>
                </a:lnTo>
                <a:lnTo>
                  <a:pt x="90950" y="14225"/>
                </a:lnTo>
                <a:lnTo>
                  <a:pt x="90913" y="14430"/>
                </a:lnTo>
                <a:lnTo>
                  <a:pt x="90875" y="14690"/>
                </a:lnTo>
                <a:lnTo>
                  <a:pt x="90857" y="14970"/>
                </a:lnTo>
                <a:lnTo>
                  <a:pt x="90857" y="15249"/>
                </a:lnTo>
                <a:lnTo>
                  <a:pt x="90894" y="15472"/>
                </a:lnTo>
                <a:lnTo>
                  <a:pt x="90913" y="15547"/>
                </a:lnTo>
                <a:lnTo>
                  <a:pt x="90950" y="15603"/>
                </a:lnTo>
                <a:lnTo>
                  <a:pt x="90987" y="15640"/>
                </a:lnTo>
                <a:lnTo>
                  <a:pt x="91024" y="15640"/>
                </a:lnTo>
                <a:lnTo>
                  <a:pt x="91080" y="15603"/>
                </a:lnTo>
                <a:lnTo>
                  <a:pt x="91136" y="15510"/>
                </a:lnTo>
                <a:lnTo>
                  <a:pt x="91155" y="15417"/>
                </a:lnTo>
                <a:lnTo>
                  <a:pt x="91192" y="15286"/>
                </a:lnTo>
                <a:lnTo>
                  <a:pt x="91211" y="15044"/>
                </a:lnTo>
                <a:lnTo>
                  <a:pt x="91229" y="14877"/>
                </a:lnTo>
                <a:lnTo>
                  <a:pt x="91248" y="14672"/>
                </a:lnTo>
                <a:lnTo>
                  <a:pt x="91229" y="14337"/>
                </a:lnTo>
                <a:lnTo>
                  <a:pt x="91211" y="14188"/>
                </a:lnTo>
                <a:lnTo>
                  <a:pt x="91155" y="14076"/>
                </a:lnTo>
                <a:lnTo>
                  <a:pt x="91136" y="14039"/>
                </a:lnTo>
                <a:close/>
                <a:moveTo>
                  <a:pt x="187" y="14318"/>
                </a:moveTo>
                <a:lnTo>
                  <a:pt x="150" y="14337"/>
                </a:lnTo>
                <a:lnTo>
                  <a:pt x="94" y="14355"/>
                </a:lnTo>
                <a:lnTo>
                  <a:pt x="75" y="14393"/>
                </a:lnTo>
                <a:lnTo>
                  <a:pt x="38" y="14448"/>
                </a:lnTo>
                <a:lnTo>
                  <a:pt x="19" y="14579"/>
                </a:lnTo>
                <a:lnTo>
                  <a:pt x="19" y="14728"/>
                </a:lnTo>
                <a:lnTo>
                  <a:pt x="56" y="15044"/>
                </a:lnTo>
                <a:lnTo>
                  <a:pt x="75" y="15249"/>
                </a:lnTo>
                <a:lnTo>
                  <a:pt x="94" y="15417"/>
                </a:lnTo>
                <a:lnTo>
                  <a:pt x="131" y="15640"/>
                </a:lnTo>
                <a:lnTo>
                  <a:pt x="150" y="15752"/>
                </a:lnTo>
                <a:lnTo>
                  <a:pt x="205" y="15863"/>
                </a:lnTo>
                <a:lnTo>
                  <a:pt x="261" y="15919"/>
                </a:lnTo>
                <a:lnTo>
                  <a:pt x="280" y="15938"/>
                </a:lnTo>
                <a:lnTo>
                  <a:pt x="317" y="15938"/>
                </a:lnTo>
                <a:lnTo>
                  <a:pt x="354" y="15919"/>
                </a:lnTo>
                <a:lnTo>
                  <a:pt x="392" y="15901"/>
                </a:lnTo>
                <a:lnTo>
                  <a:pt x="429" y="15826"/>
                </a:lnTo>
                <a:lnTo>
                  <a:pt x="447" y="15733"/>
                </a:lnTo>
                <a:lnTo>
                  <a:pt x="447" y="15621"/>
                </a:lnTo>
                <a:lnTo>
                  <a:pt x="429" y="15379"/>
                </a:lnTo>
                <a:lnTo>
                  <a:pt x="392" y="15230"/>
                </a:lnTo>
                <a:lnTo>
                  <a:pt x="410" y="15026"/>
                </a:lnTo>
                <a:lnTo>
                  <a:pt x="392" y="14709"/>
                </a:lnTo>
                <a:lnTo>
                  <a:pt x="373" y="14560"/>
                </a:lnTo>
                <a:lnTo>
                  <a:pt x="336" y="14448"/>
                </a:lnTo>
                <a:lnTo>
                  <a:pt x="317" y="14393"/>
                </a:lnTo>
                <a:lnTo>
                  <a:pt x="280" y="14355"/>
                </a:lnTo>
                <a:lnTo>
                  <a:pt x="243" y="14337"/>
                </a:lnTo>
                <a:lnTo>
                  <a:pt x="187" y="14318"/>
                </a:lnTo>
                <a:close/>
                <a:moveTo>
                  <a:pt x="91062" y="16552"/>
                </a:moveTo>
                <a:lnTo>
                  <a:pt x="91006" y="16571"/>
                </a:lnTo>
                <a:lnTo>
                  <a:pt x="90950" y="16627"/>
                </a:lnTo>
                <a:lnTo>
                  <a:pt x="90931" y="16701"/>
                </a:lnTo>
                <a:lnTo>
                  <a:pt x="90894" y="16813"/>
                </a:lnTo>
                <a:lnTo>
                  <a:pt x="90875" y="16943"/>
                </a:lnTo>
                <a:lnTo>
                  <a:pt x="90857" y="17241"/>
                </a:lnTo>
                <a:lnTo>
                  <a:pt x="90875" y="17558"/>
                </a:lnTo>
                <a:lnTo>
                  <a:pt x="90913" y="17837"/>
                </a:lnTo>
                <a:lnTo>
                  <a:pt x="90950" y="18079"/>
                </a:lnTo>
                <a:lnTo>
                  <a:pt x="91006" y="18228"/>
                </a:lnTo>
                <a:lnTo>
                  <a:pt x="91024" y="18247"/>
                </a:lnTo>
                <a:lnTo>
                  <a:pt x="91043" y="18265"/>
                </a:lnTo>
                <a:lnTo>
                  <a:pt x="91080" y="18247"/>
                </a:lnTo>
                <a:lnTo>
                  <a:pt x="91099" y="18209"/>
                </a:lnTo>
                <a:lnTo>
                  <a:pt x="91136" y="18116"/>
                </a:lnTo>
                <a:lnTo>
                  <a:pt x="91173" y="17986"/>
                </a:lnTo>
                <a:lnTo>
                  <a:pt x="91229" y="17707"/>
                </a:lnTo>
                <a:lnTo>
                  <a:pt x="91248" y="17576"/>
                </a:lnTo>
                <a:lnTo>
                  <a:pt x="91266" y="17353"/>
                </a:lnTo>
                <a:lnTo>
                  <a:pt x="91266" y="17055"/>
                </a:lnTo>
                <a:lnTo>
                  <a:pt x="91266" y="16906"/>
                </a:lnTo>
                <a:lnTo>
                  <a:pt x="91248" y="16757"/>
                </a:lnTo>
                <a:lnTo>
                  <a:pt x="91192" y="16645"/>
                </a:lnTo>
                <a:lnTo>
                  <a:pt x="91173" y="16608"/>
                </a:lnTo>
                <a:lnTo>
                  <a:pt x="91136" y="16571"/>
                </a:lnTo>
                <a:lnTo>
                  <a:pt x="91062" y="16552"/>
                </a:lnTo>
                <a:close/>
                <a:moveTo>
                  <a:pt x="429" y="16776"/>
                </a:moveTo>
                <a:lnTo>
                  <a:pt x="410" y="16794"/>
                </a:lnTo>
                <a:lnTo>
                  <a:pt x="354" y="16850"/>
                </a:lnTo>
                <a:lnTo>
                  <a:pt x="299" y="16943"/>
                </a:lnTo>
                <a:lnTo>
                  <a:pt x="243" y="17204"/>
                </a:lnTo>
                <a:lnTo>
                  <a:pt x="205" y="17371"/>
                </a:lnTo>
                <a:lnTo>
                  <a:pt x="205" y="17595"/>
                </a:lnTo>
                <a:lnTo>
                  <a:pt x="187" y="17893"/>
                </a:lnTo>
                <a:lnTo>
                  <a:pt x="187" y="18060"/>
                </a:lnTo>
                <a:lnTo>
                  <a:pt x="205" y="18191"/>
                </a:lnTo>
                <a:lnTo>
                  <a:pt x="243" y="18302"/>
                </a:lnTo>
                <a:lnTo>
                  <a:pt x="280" y="18395"/>
                </a:lnTo>
                <a:lnTo>
                  <a:pt x="354" y="18451"/>
                </a:lnTo>
                <a:lnTo>
                  <a:pt x="373" y="18470"/>
                </a:lnTo>
                <a:lnTo>
                  <a:pt x="410" y="18451"/>
                </a:lnTo>
                <a:lnTo>
                  <a:pt x="447" y="18414"/>
                </a:lnTo>
                <a:lnTo>
                  <a:pt x="466" y="18340"/>
                </a:lnTo>
                <a:lnTo>
                  <a:pt x="503" y="18135"/>
                </a:lnTo>
                <a:lnTo>
                  <a:pt x="522" y="17930"/>
                </a:lnTo>
                <a:lnTo>
                  <a:pt x="541" y="17688"/>
                </a:lnTo>
                <a:lnTo>
                  <a:pt x="578" y="17409"/>
                </a:lnTo>
                <a:lnTo>
                  <a:pt x="559" y="17129"/>
                </a:lnTo>
                <a:lnTo>
                  <a:pt x="541" y="16999"/>
                </a:lnTo>
                <a:lnTo>
                  <a:pt x="503" y="16887"/>
                </a:lnTo>
                <a:lnTo>
                  <a:pt x="485" y="16832"/>
                </a:lnTo>
                <a:lnTo>
                  <a:pt x="447" y="16794"/>
                </a:lnTo>
                <a:lnTo>
                  <a:pt x="429" y="16776"/>
                </a:lnTo>
                <a:close/>
                <a:moveTo>
                  <a:pt x="90950" y="19066"/>
                </a:moveTo>
                <a:lnTo>
                  <a:pt x="90875" y="19103"/>
                </a:lnTo>
                <a:lnTo>
                  <a:pt x="90838" y="19177"/>
                </a:lnTo>
                <a:lnTo>
                  <a:pt x="90820" y="19271"/>
                </a:lnTo>
                <a:lnTo>
                  <a:pt x="90820" y="19401"/>
                </a:lnTo>
                <a:lnTo>
                  <a:pt x="90820" y="19531"/>
                </a:lnTo>
                <a:lnTo>
                  <a:pt x="90857" y="19810"/>
                </a:lnTo>
                <a:lnTo>
                  <a:pt x="90875" y="19997"/>
                </a:lnTo>
                <a:lnTo>
                  <a:pt x="90913" y="20239"/>
                </a:lnTo>
                <a:lnTo>
                  <a:pt x="90968" y="20499"/>
                </a:lnTo>
                <a:lnTo>
                  <a:pt x="90987" y="20592"/>
                </a:lnTo>
                <a:lnTo>
                  <a:pt x="91062" y="20723"/>
                </a:lnTo>
                <a:lnTo>
                  <a:pt x="91099" y="20779"/>
                </a:lnTo>
                <a:lnTo>
                  <a:pt x="91136" y="20797"/>
                </a:lnTo>
                <a:lnTo>
                  <a:pt x="91173" y="20797"/>
                </a:lnTo>
                <a:lnTo>
                  <a:pt x="91192" y="20741"/>
                </a:lnTo>
                <a:lnTo>
                  <a:pt x="91211" y="20592"/>
                </a:lnTo>
                <a:lnTo>
                  <a:pt x="91211" y="20350"/>
                </a:lnTo>
                <a:lnTo>
                  <a:pt x="91229" y="20034"/>
                </a:lnTo>
                <a:lnTo>
                  <a:pt x="91211" y="19717"/>
                </a:lnTo>
                <a:lnTo>
                  <a:pt x="91173" y="19419"/>
                </a:lnTo>
                <a:lnTo>
                  <a:pt x="91136" y="19289"/>
                </a:lnTo>
                <a:lnTo>
                  <a:pt x="91099" y="19177"/>
                </a:lnTo>
                <a:lnTo>
                  <a:pt x="91062" y="19103"/>
                </a:lnTo>
                <a:lnTo>
                  <a:pt x="91006" y="19066"/>
                </a:lnTo>
                <a:close/>
                <a:moveTo>
                  <a:pt x="336" y="19308"/>
                </a:moveTo>
                <a:lnTo>
                  <a:pt x="317" y="19326"/>
                </a:lnTo>
                <a:lnTo>
                  <a:pt x="280" y="19345"/>
                </a:lnTo>
                <a:lnTo>
                  <a:pt x="243" y="19438"/>
                </a:lnTo>
                <a:lnTo>
                  <a:pt x="205" y="19568"/>
                </a:lnTo>
                <a:lnTo>
                  <a:pt x="150" y="19866"/>
                </a:lnTo>
                <a:lnTo>
                  <a:pt x="150" y="20052"/>
                </a:lnTo>
                <a:lnTo>
                  <a:pt x="131" y="20276"/>
                </a:lnTo>
                <a:lnTo>
                  <a:pt x="131" y="20555"/>
                </a:lnTo>
                <a:lnTo>
                  <a:pt x="131" y="20704"/>
                </a:lnTo>
                <a:lnTo>
                  <a:pt x="150" y="20834"/>
                </a:lnTo>
                <a:lnTo>
                  <a:pt x="205" y="20946"/>
                </a:lnTo>
                <a:lnTo>
                  <a:pt x="224" y="20983"/>
                </a:lnTo>
                <a:lnTo>
                  <a:pt x="261" y="21002"/>
                </a:lnTo>
                <a:lnTo>
                  <a:pt x="317" y="21021"/>
                </a:lnTo>
                <a:lnTo>
                  <a:pt x="373" y="21002"/>
                </a:lnTo>
                <a:lnTo>
                  <a:pt x="410" y="20928"/>
                </a:lnTo>
                <a:lnTo>
                  <a:pt x="447" y="20853"/>
                </a:lnTo>
                <a:lnTo>
                  <a:pt x="485" y="20611"/>
                </a:lnTo>
                <a:lnTo>
                  <a:pt x="503" y="20332"/>
                </a:lnTo>
                <a:lnTo>
                  <a:pt x="503" y="20015"/>
                </a:lnTo>
                <a:lnTo>
                  <a:pt x="485" y="19736"/>
                </a:lnTo>
                <a:lnTo>
                  <a:pt x="447" y="19513"/>
                </a:lnTo>
                <a:lnTo>
                  <a:pt x="429" y="19419"/>
                </a:lnTo>
                <a:lnTo>
                  <a:pt x="410" y="19382"/>
                </a:lnTo>
                <a:lnTo>
                  <a:pt x="373" y="19326"/>
                </a:lnTo>
                <a:lnTo>
                  <a:pt x="336" y="19308"/>
                </a:lnTo>
                <a:close/>
                <a:moveTo>
                  <a:pt x="90987" y="21616"/>
                </a:moveTo>
                <a:lnTo>
                  <a:pt x="90968" y="21654"/>
                </a:lnTo>
                <a:lnTo>
                  <a:pt x="90913" y="21747"/>
                </a:lnTo>
                <a:lnTo>
                  <a:pt x="90875" y="21858"/>
                </a:lnTo>
                <a:lnTo>
                  <a:pt x="90857" y="21970"/>
                </a:lnTo>
                <a:lnTo>
                  <a:pt x="90857" y="22212"/>
                </a:lnTo>
                <a:lnTo>
                  <a:pt x="90857" y="22436"/>
                </a:lnTo>
                <a:lnTo>
                  <a:pt x="90875" y="22678"/>
                </a:lnTo>
                <a:lnTo>
                  <a:pt x="90913" y="22901"/>
                </a:lnTo>
                <a:lnTo>
                  <a:pt x="90931" y="23031"/>
                </a:lnTo>
                <a:lnTo>
                  <a:pt x="90968" y="23143"/>
                </a:lnTo>
                <a:lnTo>
                  <a:pt x="91006" y="23218"/>
                </a:lnTo>
                <a:lnTo>
                  <a:pt x="91043" y="23236"/>
                </a:lnTo>
                <a:lnTo>
                  <a:pt x="91062" y="23236"/>
                </a:lnTo>
                <a:lnTo>
                  <a:pt x="91099" y="23218"/>
                </a:lnTo>
                <a:lnTo>
                  <a:pt x="91117" y="23180"/>
                </a:lnTo>
                <a:lnTo>
                  <a:pt x="91192" y="23031"/>
                </a:lnTo>
                <a:lnTo>
                  <a:pt x="91211" y="22920"/>
                </a:lnTo>
                <a:lnTo>
                  <a:pt x="91248" y="22808"/>
                </a:lnTo>
                <a:lnTo>
                  <a:pt x="91266" y="22547"/>
                </a:lnTo>
                <a:lnTo>
                  <a:pt x="91266" y="22268"/>
                </a:lnTo>
                <a:lnTo>
                  <a:pt x="91248" y="22045"/>
                </a:lnTo>
                <a:lnTo>
                  <a:pt x="91211" y="21896"/>
                </a:lnTo>
                <a:lnTo>
                  <a:pt x="91173" y="21803"/>
                </a:lnTo>
                <a:lnTo>
                  <a:pt x="91136" y="21709"/>
                </a:lnTo>
                <a:lnTo>
                  <a:pt x="91080" y="21635"/>
                </a:lnTo>
                <a:lnTo>
                  <a:pt x="91043" y="21616"/>
                </a:lnTo>
                <a:close/>
                <a:moveTo>
                  <a:pt x="392" y="21803"/>
                </a:moveTo>
                <a:lnTo>
                  <a:pt x="354" y="21821"/>
                </a:lnTo>
                <a:lnTo>
                  <a:pt x="299" y="21840"/>
                </a:lnTo>
                <a:lnTo>
                  <a:pt x="261" y="21877"/>
                </a:lnTo>
                <a:lnTo>
                  <a:pt x="224" y="21914"/>
                </a:lnTo>
                <a:lnTo>
                  <a:pt x="187" y="22026"/>
                </a:lnTo>
                <a:lnTo>
                  <a:pt x="168" y="22156"/>
                </a:lnTo>
                <a:lnTo>
                  <a:pt x="150" y="22305"/>
                </a:lnTo>
                <a:lnTo>
                  <a:pt x="150" y="22603"/>
                </a:lnTo>
                <a:lnTo>
                  <a:pt x="150" y="22827"/>
                </a:lnTo>
                <a:lnTo>
                  <a:pt x="168" y="22994"/>
                </a:lnTo>
                <a:lnTo>
                  <a:pt x="224" y="23292"/>
                </a:lnTo>
                <a:lnTo>
                  <a:pt x="280" y="23553"/>
                </a:lnTo>
                <a:lnTo>
                  <a:pt x="317" y="23627"/>
                </a:lnTo>
                <a:lnTo>
                  <a:pt x="336" y="23609"/>
                </a:lnTo>
                <a:lnTo>
                  <a:pt x="392" y="23478"/>
                </a:lnTo>
                <a:lnTo>
                  <a:pt x="429" y="23329"/>
                </a:lnTo>
                <a:lnTo>
                  <a:pt x="466" y="23013"/>
                </a:lnTo>
                <a:lnTo>
                  <a:pt x="503" y="22398"/>
                </a:lnTo>
                <a:lnTo>
                  <a:pt x="522" y="22212"/>
                </a:lnTo>
                <a:lnTo>
                  <a:pt x="541" y="22100"/>
                </a:lnTo>
                <a:lnTo>
                  <a:pt x="522" y="21970"/>
                </a:lnTo>
                <a:lnTo>
                  <a:pt x="503" y="21877"/>
                </a:lnTo>
                <a:lnTo>
                  <a:pt x="466" y="21821"/>
                </a:lnTo>
                <a:lnTo>
                  <a:pt x="429" y="21803"/>
                </a:lnTo>
                <a:close/>
                <a:moveTo>
                  <a:pt x="91043" y="24167"/>
                </a:moveTo>
                <a:lnTo>
                  <a:pt x="90987" y="24186"/>
                </a:lnTo>
                <a:lnTo>
                  <a:pt x="90931" y="24223"/>
                </a:lnTo>
                <a:lnTo>
                  <a:pt x="90913" y="24297"/>
                </a:lnTo>
                <a:lnTo>
                  <a:pt x="90894" y="24390"/>
                </a:lnTo>
                <a:lnTo>
                  <a:pt x="90875" y="24521"/>
                </a:lnTo>
                <a:lnTo>
                  <a:pt x="90875" y="24819"/>
                </a:lnTo>
                <a:lnTo>
                  <a:pt x="90913" y="25117"/>
                </a:lnTo>
                <a:lnTo>
                  <a:pt x="90950" y="25414"/>
                </a:lnTo>
                <a:lnTo>
                  <a:pt x="90987" y="25657"/>
                </a:lnTo>
                <a:lnTo>
                  <a:pt x="91024" y="25787"/>
                </a:lnTo>
                <a:lnTo>
                  <a:pt x="91043" y="25805"/>
                </a:lnTo>
                <a:lnTo>
                  <a:pt x="91080" y="25750"/>
                </a:lnTo>
                <a:lnTo>
                  <a:pt x="91136" y="25545"/>
                </a:lnTo>
                <a:lnTo>
                  <a:pt x="91173" y="25284"/>
                </a:lnTo>
                <a:lnTo>
                  <a:pt x="91192" y="25135"/>
                </a:lnTo>
                <a:lnTo>
                  <a:pt x="91211" y="24930"/>
                </a:lnTo>
                <a:lnTo>
                  <a:pt x="91211" y="24651"/>
                </a:lnTo>
                <a:lnTo>
                  <a:pt x="91211" y="24502"/>
                </a:lnTo>
                <a:lnTo>
                  <a:pt x="91192" y="24390"/>
                </a:lnTo>
                <a:lnTo>
                  <a:pt x="91155" y="24279"/>
                </a:lnTo>
                <a:lnTo>
                  <a:pt x="91099" y="24204"/>
                </a:lnTo>
                <a:lnTo>
                  <a:pt x="91043" y="24167"/>
                </a:lnTo>
                <a:close/>
                <a:moveTo>
                  <a:pt x="373" y="24390"/>
                </a:moveTo>
                <a:lnTo>
                  <a:pt x="336" y="24428"/>
                </a:lnTo>
                <a:lnTo>
                  <a:pt x="243" y="24539"/>
                </a:lnTo>
                <a:lnTo>
                  <a:pt x="205" y="24651"/>
                </a:lnTo>
                <a:lnTo>
                  <a:pt x="187" y="24763"/>
                </a:lnTo>
                <a:lnTo>
                  <a:pt x="187" y="24893"/>
                </a:lnTo>
                <a:lnTo>
                  <a:pt x="187" y="25042"/>
                </a:lnTo>
                <a:lnTo>
                  <a:pt x="224" y="25321"/>
                </a:lnTo>
                <a:lnTo>
                  <a:pt x="243" y="25545"/>
                </a:lnTo>
                <a:lnTo>
                  <a:pt x="280" y="25805"/>
                </a:lnTo>
                <a:lnTo>
                  <a:pt x="299" y="25973"/>
                </a:lnTo>
                <a:lnTo>
                  <a:pt x="336" y="26029"/>
                </a:lnTo>
                <a:lnTo>
                  <a:pt x="354" y="26047"/>
                </a:lnTo>
                <a:lnTo>
                  <a:pt x="429" y="26085"/>
                </a:lnTo>
                <a:lnTo>
                  <a:pt x="522" y="26085"/>
                </a:lnTo>
                <a:lnTo>
                  <a:pt x="559" y="26066"/>
                </a:lnTo>
                <a:lnTo>
                  <a:pt x="578" y="26029"/>
                </a:lnTo>
                <a:lnTo>
                  <a:pt x="596" y="25973"/>
                </a:lnTo>
                <a:lnTo>
                  <a:pt x="615" y="25731"/>
                </a:lnTo>
                <a:lnTo>
                  <a:pt x="615" y="25470"/>
                </a:lnTo>
                <a:lnTo>
                  <a:pt x="596" y="24949"/>
                </a:lnTo>
                <a:lnTo>
                  <a:pt x="578" y="24726"/>
                </a:lnTo>
                <a:lnTo>
                  <a:pt x="541" y="24614"/>
                </a:lnTo>
                <a:lnTo>
                  <a:pt x="503" y="24502"/>
                </a:lnTo>
                <a:lnTo>
                  <a:pt x="466" y="24409"/>
                </a:lnTo>
                <a:lnTo>
                  <a:pt x="429" y="24390"/>
                </a:lnTo>
                <a:close/>
                <a:moveTo>
                  <a:pt x="392" y="27127"/>
                </a:moveTo>
                <a:lnTo>
                  <a:pt x="354" y="27146"/>
                </a:lnTo>
                <a:lnTo>
                  <a:pt x="317" y="27183"/>
                </a:lnTo>
                <a:lnTo>
                  <a:pt x="280" y="27239"/>
                </a:lnTo>
                <a:lnTo>
                  <a:pt x="224" y="27425"/>
                </a:lnTo>
                <a:lnTo>
                  <a:pt x="168" y="27649"/>
                </a:lnTo>
                <a:lnTo>
                  <a:pt x="150" y="27872"/>
                </a:lnTo>
                <a:lnTo>
                  <a:pt x="150" y="28095"/>
                </a:lnTo>
                <a:lnTo>
                  <a:pt x="168" y="28282"/>
                </a:lnTo>
                <a:lnTo>
                  <a:pt x="187" y="28338"/>
                </a:lnTo>
                <a:lnTo>
                  <a:pt x="224" y="28375"/>
                </a:lnTo>
                <a:lnTo>
                  <a:pt x="280" y="28393"/>
                </a:lnTo>
                <a:lnTo>
                  <a:pt x="317" y="28375"/>
                </a:lnTo>
                <a:lnTo>
                  <a:pt x="354" y="28338"/>
                </a:lnTo>
                <a:lnTo>
                  <a:pt x="392" y="28282"/>
                </a:lnTo>
                <a:lnTo>
                  <a:pt x="447" y="28114"/>
                </a:lnTo>
                <a:lnTo>
                  <a:pt x="503" y="27891"/>
                </a:lnTo>
                <a:lnTo>
                  <a:pt x="522" y="27667"/>
                </a:lnTo>
                <a:lnTo>
                  <a:pt x="522" y="27444"/>
                </a:lnTo>
                <a:lnTo>
                  <a:pt x="485" y="27258"/>
                </a:lnTo>
                <a:lnTo>
                  <a:pt x="466" y="27183"/>
                </a:lnTo>
                <a:lnTo>
                  <a:pt x="429" y="27146"/>
                </a:lnTo>
                <a:lnTo>
                  <a:pt x="392" y="27127"/>
                </a:lnTo>
                <a:close/>
                <a:moveTo>
                  <a:pt x="91043" y="26513"/>
                </a:moveTo>
                <a:lnTo>
                  <a:pt x="91024" y="26550"/>
                </a:lnTo>
                <a:lnTo>
                  <a:pt x="90987" y="26606"/>
                </a:lnTo>
                <a:lnTo>
                  <a:pt x="90950" y="26736"/>
                </a:lnTo>
                <a:lnTo>
                  <a:pt x="90931" y="26885"/>
                </a:lnTo>
                <a:lnTo>
                  <a:pt x="90931" y="27034"/>
                </a:lnTo>
                <a:lnTo>
                  <a:pt x="90931" y="27183"/>
                </a:lnTo>
                <a:lnTo>
                  <a:pt x="90968" y="27481"/>
                </a:lnTo>
                <a:lnTo>
                  <a:pt x="90987" y="27760"/>
                </a:lnTo>
                <a:lnTo>
                  <a:pt x="90987" y="27984"/>
                </a:lnTo>
                <a:lnTo>
                  <a:pt x="91006" y="28263"/>
                </a:lnTo>
                <a:lnTo>
                  <a:pt x="91043" y="28375"/>
                </a:lnTo>
                <a:lnTo>
                  <a:pt x="91062" y="28412"/>
                </a:lnTo>
                <a:lnTo>
                  <a:pt x="91080" y="28449"/>
                </a:lnTo>
                <a:lnTo>
                  <a:pt x="91136" y="28449"/>
                </a:lnTo>
                <a:lnTo>
                  <a:pt x="91173" y="28412"/>
                </a:lnTo>
                <a:lnTo>
                  <a:pt x="91229" y="28375"/>
                </a:lnTo>
                <a:lnTo>
                  <a:pt x="91285" y="28263"/>
                </a:lnTo>
                <a:lnTo>
                  <a:pt x="91322" y="28133"/>
                </a:lnTo>
                <a:lnTo>
                  <a:pt x="91341" y="27984"/>
                </a:lnTo>
                <a:lnTo>
                  <a:pt x="91359" y="27835"/>
                </a:lnTo>
                <a:lnTo>
                  <a:pt x="91359" y="27518"/>
                </a:lnTo>
                <a:lnTo>
                  <a:pt x="91341" y="27258"/>
                </a:lnTo>
                <a:lnTo>
                  <a:pt x="91304" y="27071"/>
                </a:lnTo>
                <a:lnTo>
                  <a:pt x="91229" y="26755"/>
                </a:lnTo>
                <a:lnTo>
                  <a:pt x="91173" y="26625"/>
                </a:lnTo>
                <a:lnTo>
                  <a:pt x="91117" y="26532"/>
                </a:lnTo>
                <a:lnTo>
                  <a:pt x="91080" y="26513"/>
                </a:lnTo>
                <a:close/>
                <a:moveTo>
                  <a:pt x="91006" y="29138"/>
                </a:moveTo>
                <a:lnTo>
                  <a:pt x="90950" y="29175"/>
                </a:lnTo>
                <a:lnTo>
                  <a:pt x="90913" y="29231"/>
                </a:lnTo>
                <a:lnTo>
                  <a:pt x="90894" y="29324"/>
                </a:lnTo>
                <a:lnTo>
                  <a:pt x="90875" y="29455"/>
                </a:lnTo>
                <a:lnTo>
                  <a:pt x="90875" y="29585"/>
                </a:lnTo>
                <a:lnTo>
                  <a:pt x="90894" y="29901"/>
                </a:lnTo>
                <a:lnTo>
                  <a:pt x="90931" y="30237"/>
                </a:lnTo>
                <a:lnTo>
                  <a:pt x="90987" y="30553"/>
                </a:lnTo>
                <a:lnTo>
                  <a:pt x="91043" y="30795"/>
                </a:lnTo>
                <a:lnTo>
                  <a:pt x="91099" y="30925"/>
                </a:lnTo>
                <a:lnTo>
                  <a:pt x="91117" y="30944"/>
                </a:lnTo>
                <a:lnTo>
                  <a:pt x="91136" y="30944"/>
                </a:lnTo>
                <a:lnTo>
                  <a:pt x="91173" y="30888"/>
                </a:lnTo>
                <a:lnTo>
                  <a:pt x="91211" y="30776"/>
                </a:lnTo>
                <a:lnTo>
                  <a:pt x="91229" y="30609"/>
                </a:lnTo>
                <a:lnTo>
                  <a:pt x="91248" y="30292"/>
                </a:lnTo>
                <a:lnTo>
                  <a:pt x="91248" y="30088"/>
                </a:lnTo>
                <a:lnTo>
                  <a:pt x="91248" y="29883"/>
                </a:lnTo>
                <a:lnTo>
                  <a:pt x="91248" y="29585"/>
                </a:lnTo>
                <a:lnTo>
                  <a:pt x="91229" y="29436"/>
                </a:lnTo>
                <a:lnTo>
                  <a:pt x="91192" y="29306"/>
                </a:lnTo>
                <a:lnTo>
                  <a:pt x="91155" y="29213"/>
                </a:lnTo>
                <a:lnTo>
                  <a:pt x="91117" y="29175"/>
                </a:lnTo>
                <a:lnTo>
                  <a:pt x="91080" y="29138"/>
                </a:lnTo>
                <a:close/>
                <a:moveTo>
                  <a:pt x="336" y="29473"/>
                </a:moveTo>
                <a:lnTo>
                  <a:pt x="261" y="29492"/>
                </a:lnTo>
                <a:lnTo>
                  <a:pt x="224" y="29529"/>
                </a:lnTo>
                <a:lnTo>
                  <a:pt x="205" y="29585"/>
                </a:lnTo>
                <a:lnTo>
                  <a:pt x="187" y="29697"/>
                </a:lnTo>
                <a:lnTo>
                  <a:pt x="168" y="29920"/>
                </a:lnTo>
                <a:lnTo>
                  <a:pt x="168" y="30162"/>
                </a:lnTo>
                <a:lnTo>
                  <a:pt x="168" y="30441"/>
                </a:lnTo>
                <a:lnTo>
                  <a:pt x="187" y="30721"/>
                </a:lnTo>
                <a:lnTo>
                  <a:pt x="205" y="30832"/>
                </a:lnTo>
                <a:lnTo>
                  <a:pt x="243" y="30944"/>
                </a:lnTo>
                <a:lnTo>
                  <a:pt x="317" y="31037"/>
                </a:lnTo>
                <a:lnTo>
                  <a:pt x="354" y="31074"/>
                </a:lnTo>
                <a:lnTo>
                  <a:pt x="392" y="31074"/>
                </a:lnTo>
                <a:lnTo>
                  <a:pt x="429" y="31019"/>
                </a:lnTo>
                <a:lnTo>
                  <a:pt x="466" y="30851"/>
                </a:lnTo>
                <a:lnTo>
                  <a:pt x="503" y="30665"/>
                </a:lnTo>
                <a:lnTo>
                  <a:pt x="522" y="30404"/>
                </a:lnTo>
                <a:lnTo>
                  <a:pt x="541" y="30125"/>
                </a:lnTo>
                <a:lnTo>
                  <a:pt x="522" y="29827"/>
                </a:lnTo>
                <a:lnTo>
                  <a:pt x="503" y="29697"/>
                </a:lnTo>
                <a:lnTo>
                  <a:pt x="485" y="29566"/>
                </a:lnTo>
                <a:lnTo>
                  <a:pt x="447" y="29510"/>
                </a:lnTo>
                <a:lnTo>
                  <a:pt x="392" y="29492"/>
                </a:lnTo>
                <a:lnTo>
                  <a:pt x="336" y="29473"/>
                </a:lnTo>
                <a:close/>
                <a:moveTo>
                  <a:pt x="91024" y="31782"/>
                </a:moveTo>
                <a:lnTo>
                  <a:pt x="90987" y="31800"/>
                </a:lnTo>
                <a:lnTo>
                  <a:pt x="90931" y="31838"/>
                </a:lnTo>
                <a:lnTo>
                  <a:pt x="90894" y="31856"/>
                </a:lnTo>
                <a:lnTo>
                  <a:pt x="90875" y="31912"/>
                </a:lnTo>
                <a:lnTo>
                  <a:pt x="90857" y="32024"/>
                </a:lnTo>
                <a:lnTo>
                  <a:pt x="90857" y="32173"/>
                </a:lnTo>
                <a:lnTo>
                  <a:pt x="90875" y="32322"/>
                </a:lnTo>
                <a:lnTo>
                  <a:pt x="90913" y="32657"/>
                </a:lnTo>
                <a:lnTo>
                  <a:pt x="90950" y="32880"/>
                </a:lnTo>
                <a:lnTo>
                  <a:pt x="90968" y="33066"/>
                </a:lnTo>
                <a:lnTo>
                  <a:pt x="91006" y="33234"/>
                </a:lnTo>
                <a:lnTo>
                  <a:pt x="91024" y="33290"/>
                </a:lnTo>
                <a:lnTo>
                  <a:pt x="91062" y="33309"/>
                </a:lnTo>
                <a:lnTo>
                  <a:pt x="91136" y="33290"/>
                </a:lnTo>
                <a:lnTo>
                  <a:pt x="91192" y="33234"/>
                </a:lnTo>
                <a:lnTo>
                  <a:pt x="91248" y="33141"/>
                </a:lnTo>
                <a:lnTo>
                  <a:pt x="91285" y="33029"/>
                </a:lnTo>
                <a:lnTo>
                  <a:pt x="91304" y="32918"/>
                </a:lnTo>
                <a:lnTo>
                  <a:pt x="91304" y="32787"/>
                </a:lnTo>
                <a:lnTo>
                  <a:pt x="91304" y="32545"/>
                </a:lnTo>
                <a:lnTo>
                  <a:pt x="91266" y="32340"/>
                </a:lnTo>
                <a:lnTo>
                  <a:pt x="91248" y="32154"/>
                </a:lnTo>
                <a:lnTo>
                  <a:pt x="91229" y="32042"/>
                </a:lnTo>
                <a:lnTo>
                  <a:pt x="91211" y="31949"/>
                </a:lnTo>
                <a:lnTo>
                  <a:pt x="91173" y="31856"/>
                </a:lnTo>
                <a:lnTo>
                  <a:pt x="91099" y="31800"/>
                </a:lnTo>
                <a:lnTo>
                  <a:pt x="91062" y="31782"/>
                </a:lnTo>
                <a:close/>
                <a:moveTo>
                  <a:pt x="354" y="31968"/>
                </a:moveTo>
                <a:lnTo>
                  <a:pt x="280" y="31987"/>
                </a:lnTo>
                <a:lnTo>
                  <a:pt x="224" y="32024"/>
                </a:lnTo>
                <a:lnTo>
                  <a:pt x="205" y="32061"/>
                </a:lnTo>
                <a:lnTo>
                  <a:pt x="187" y="32098"/>
                </a:lnTo>
                <a:lnTo>
                  <a:pt x="150" y="32694"/>
                </a:lnTo>
                <a:lnTo>
                  <a:pt x="150" y="32973"/>
                </a:lnTo>
                <a:lnTo>
                  <a:pt x="150" y="33271"/>
                </a:lnTo>
                <a:lnTo>
                  <a:pt x="187" y="33495"/>
                </a:lnTo>
                <a:lnTo>
                  <a:pt x="205" y="33569"/>
                </a:lnTo>
                <a:lnTo>
                  <a:pt x="243" y="33644"/>
                </a:lnTo>
                <a:lnTo>
                  <a:pt x="299" y="33662"/>
                </a:lnTo>
                <a:lnTo>
                  <a:pt x="317" y="33662"/>
                </a:lnTo>
                <a:lnTo>
                  <a:pt x="336" y="33644"/>
                </a:lnTo>
                <a:lnTo>
                  <a:pt x="373" y="33569"/>
                </a:lnTo>
                <a:lnTo>
                  <a:pt x="429" y="33420"/>
                </a:lnTo>
                <a:lnTo>
                  <a:pt x="466" y="33141"/>
                </a:lnTo>
                <a:lnTo>
                  <a:pt x="485" y="32843"/>
                </a:lnTo>
                <a:lnTo>
                  <a:pt x="485" y="32285"/>
                </a:lnTo>
                <a:lnTo>
                  <a:pt x="503" y="32117"/>
                </a:lnTo>
                <a:lnTo>
                  <a:pt x="485" y="32024"/>
                </a:lnTo>
                <a:lnTo>
                  <a:pt x="466" y="32005"/>
                </a:lnTo>
                <a:lnTo>
                  <a:pt x="429" y="31968"/>
                </a:lnTo>
                <a:close/>
                <a:moveTo>
                  <a:pt x="91117" y="34277"/>
                </a:moveTo>
                <a:lnTo>
                  <a:pt x="91080" y="34295"/>
                </a:lnTo>
                <a:lnTo>
                  <a:pt x="91006" y="34333"/>
                </a:lnTo>
                <a:lnTo>
                  <a:pt x="90950" y="34407"/>
                </a:lnTo>
                <a:lnTo>
                  <a:pt x="90931" y="34444"/>
                </a:lnTo>
                <a:lnTo>
                  <a:pt x="90931" y="34500"/>
                </a:lnTo>
                <a:lnTo>
                  <a:pt x="90968" y="34761"/>
                </a:lnTo>
                <a:lnTo>
                  <a:pt x="90987" y="35040"/>
                </a:lnTo>
                <a:lnTo>
                  <a:pt x="91006" y="35319"/>
                </a:lnTo>
                <a:lnTo>
                  <a:pt x="91043" y="35580"/>
                </a:lnTo>
                <a:lnTo>
                  <a:pt x="91080" y="35710"/>
                </a:lnTo>
                <a:lnTo>
                  <a:pt x="91136" y="35803"/>
                </a:lnTo>
                <a:lnTo>
                  <a:pt x="91173" y="35859"/>
                </a:lnTo>
                <a:lnTo>
                  <a:pt x="91229" y="35859"/>
                </a:lnTo>
                <a:lnTo>
                  <a:pt x="91285" y="35822"/>
                </a:lnTo>
                <a:lnTo>
                  <a:pt x="91322" y="35766"/>
                </a:lnTo>
                <a:lnTo>
                  <a:pt x="91359" y="35654"/>
                </a:lnTo>
                <a:lnTo>
                  <a:pt x="91378" y="35524"/>
                </a:lnTo>
                <a:lnTo>
                  <a:pt x="91397" y="35301"/>
                </a:lnTo>
                <a:lnTo>
                  <a:pt x="91397" y="35059"/>
                </a:lnTo>
                <a:lnTo>
                  <a:pt x="91359" y="34798"/>
                </a:lnTo>
                <a:lnTo>
                  <a:pt x="91322" y="34575"/>
                </a:lnTo>
                <a:lnTo>
                  <a:pt x="91285" y="34407"/>
                </a:lnTo>
                <a:lnTo>
                  <a:pt x="91248" y="34333"/>
                </a:lnTo>
                <a:lnTo>
                  <a:pt x="91211" y="34295"/>
                </a:lnTo>
                <a:lnTo>
                  <a:pt x="91173" y="34277"/>
                </a:lnTo>
                <a:close/>
                <a:moveTo>
                  <a:pt x="299" y="34593"/>
                </a:moveTo>
                <a:lnTo>
                  <a:pt x="261" y="34612"/>
                </a:lnTo>
                <a:lnTo>
                  <a:pt x="205" y="34686"/>
                </a:lnTo>
                <a:lnTo>
                  <a:pt x="168" y="34817"/>
                </a:lnTo>
                <a:lnTo>
                  <a:pt x="112" y="35114"/>
                </a:lnTo>
                <a:lnTo>
                  <a:pt x="112" y="35319"/>
                </a:lnTo>
                <a:lnTo>
                  <a:pt x="112" y="35487"/>
                </a:lnTo>
                <a:lnTo>
                  <a:pt x="131" y="35747"/>
                </a:lnTo>
                <a:lnTo>
                  <a:pt x="150" y="35878"/>
                </a:lnTo>
                <a:lnTo>
                  <a:pt x="187" y="35990"/>
                </a:lnTo>
                <a:lnTo>
                  <a:pt x="243" y="36064"/>
                </a:lnTo>
                <a:lnTo>
                  <a:pt x="280" y="36083"/>
                </a:lnTo>
                <a:lnTo>
                  <a:pt x="317" y="36101"/>
                </a:lnTo>
                <a:lnTo>
                  <a:pt x="354" y="36083"/>
                </a:lnTo>
                <a:lnTo>
                  <a:pt x="392" y="36045"/>
                </a:lnTo>
                <a:lnTo>
                  <a:pt x="410" y="35990"/>
                </a:lnTo>
                <a:lnTo>
                  <a:pt x="447" y="35915"/>
                </a:lnTo>
                <a:lnTo>
                  <a:pt x="466" y="35692"/>
                </a:lnTo>
                <a:lnTo>
                  <a:pt x="485" y="35450"/>
                </a:lnTo>
                <a:lnTo>
                  <a:pt x="485" y="35208"/>
                </a:lnTo>
                <a:lnTo>
                  <a:pt x="466" y="34966"/>
                </a:lnTo>
                <a:lnTo>
                  <a:pt x="447" y="34779"/>
                </a:lnTo>
                <a:lnTo>
                  <a:pt x="410" y="34668"/>
                </a:lnTo>
                <a:lnTo>
                  <a:pt x="373" y="34612"/>
                </a:lnTo>
                <a:lnTo>
                  <a:pt x="336" y="34593"/>
                </a:lnTo>
                <a:close/>
                <a:moveTo>
                  <a:pt x="91080" y="36678"/>
                </a:moveTo>
                <a:lnTo>
                  <a:pt x="91006" y="36716"/>
                </a:lnTo>
                <a:lnTo>
                  <a:pt x="90950" y="36771"/>
                </a:lnTo>
                <a:lnTo>
                  <a:pt x="90913" y="36865"/>
                </a:lnTo>
                <a:lnTo>
                  <a:pt x="90894" y="36976"/>
                </a:lnTo>
                <a:lnTo>
                  <a:pt x="90857" y="37125"/>
                </a:lnTo>
                <a:lnTo>
                  <a:pt x="90857" y="37442"/>
                </a:lnTo>
                <a:lnTo>
                  <a:pt x="90857" y="37795"/>
                </a:lnTo>
                <a:lnTo>
                  <a:pt x="90894" y="38112"/>
                </a:lnTo>
                <a:lnTo>
                  <a:pt x="90950" y="38373"/>
                </a:lnTo>
                <a:lnTo>
                  <a:pt x="90968" y="38466"/>
                </a:lnTo>
                <a:lnTo>
                  <a:pt x="91006" y="38522"/>
                </a:lnTo>
                <a:lnTo>
                  <a:pt x="91043" y="38559"/>
                </a:lnTo>
                <a:lnTo>
                  <a:pt x="91062" y="38559"/>
                </a:lnTo>
                <a:lnTo>
                  <a:pt x="91099" y="38540"/>
                </a:lnTo>
                <a:lnTo>
                  <a:pt x="91117" y="38522"/>
                </a:lnTo>
                <a:lnTo>
                  <a:pt x="91136" y="38410"/>
                </a:lnTo>
                <a:lnTo>
                  <a:pt x="91173" y="38280"/>
                </a:lnTo>
                <a:lnTo>
                  <a:pt x="91192" y="37982"/>
                </a:lnTo>
                <a:lnTo>
                  <a:pt x="91192" y="37795"/>
                </a:lnTo>
                <a:lnTo>
                  <a:pt x="91211" y="37572"/>
                </a:lnTo>
                <a:lnTo>
                  <a:pt x="91248" y="37218"/>
                </a:lnTo>
                <a:lnTo>
                  <a:pt x="91248" y="37051"/>
                </a:lnTo>
                <a:lnTo>
                  <a:pt x="91229" y="36883"/>
                </a:lnTo>
                <a:lnTo>
                  <a:pt x="91211" y="36771"/>
                </a:lnTo>
                <a:lnTo>
                  <a:pt x="91173" y="36734"/>
                </a:lnTo>
                <a:lnTo>
                  <a:pt x="91155" y="36697"/>
                </a:lnTo>
                <a:lnTo>
                  <a:pt x="91080" y="36678"/>
                </a:lnTo>
                <a:close/>
                <a:moveTo>
                  <a:pt x="224" y="37107"/>
                </a:moveTo>
                <a:lnTo>
                  <a:pt x="150" y="37125"/>
                </a:lnTo>
                <a:lnTo>
                  <a:pt x="94" y="37181"/>
                </a:lnTo>
                <a:lnTo>
                  <a:pt x="56" y="37256"/>
                </a:lnTo>
                <a:lnTo>
                  <a:pt x="19" y="37349"/>
                </a:lnTo>
                <a:lnTo>
                  <a:pt x="1" y="37442"/>
                </a:lnTo>
                <a:lnTo>
                  <a:pt x="1" y="37572"/>
                </a:lnTo>
                <a:lnTo>
                  <a:pt x="1" y="37833"/>
                </a:lnTo>
                <a:lnTo>
                  <a:pt x="38" y="38093"/>
                </a:lnTo>
                <a:lnTo>
                  <a:pt x="94" y="38335"/>
                </a:lnTo>
                <a:lnTo>
                  <a:pt x="150" y="38522"/>
                </a:lnTo>
                <a:lnTo>
                  <a:pt x="187" y="38596"/>
                </a:lnTo>
                <a:lnTo>
                  <a:pt x="224" y="38652"/>
                </a:lnTo>
                <a:lnTo>
                  <a:pt x="243" y="38671"/>
                </a:lnTo>
                <a:lnTo>
                  <a:pt x="261" y="38652"/>
                </a:lnTo>
                <a:lnTo>
                  <a:pt x="280" y="38577"/>
                </a:lnTo>
                <a:lnTo>
                  <a:pt x="299" y="38298"/>
                </a:lnTo>
                <a:lnTo>
                  <a:pt x="280" y="37833"/>
                </a:lnTo>
                <a:lnTo>
                  <a:pt x="317" y="37628"/>
                </a:lnTo>
                <a:lnTo>
                  <a:pt x="373" y="37386"/>
                </a:lnTo>
                <a:lnTo>
                  <a:pt x="392" y="37256"/>
                </a:lnTo>
                <a:lnTo>
                  <a:pt x="373" y="37162"/>
                </a:lnTo>
                <a:lnTo>
                  <a:pt x="336" y="37144"/>
                </a:lnTo>
                <a:lnTo>
                  <a:pt x="317" y="37107"/>
                </a:lnTo>
                <a:close/>
                <a:moveTo>
                  <a:pt x="91080" y="39285"/>
                </a:moveTo>
                <a:lnTo>
                  <a:pt x="91043" y="39304"/>
                </a:lnTo>
                <a:lnTo>
                  <a:pt x="91006" y="39322"/>
                </a:lnTo>
                <a:lnTo>
                  <a:pt x="90987" y="39378"/>
                </a:lnTo>
                <a:lnTo>
                  <a:pt x="90950" y="39508"/>
                </a:lnTo>
                <a:lnTo>
                  <a:pt x="90913" y="39639"/>
                </a:lnTo>
                <a:lnTo>
                  <a:pt x="90894" y="39899"/>
                </a:lnTo>
                <a:lnTo>
                  <a:pt x="90913" y="40179"/>
                </a:lnTo>
                <a:lnTo>
                  <a:pt x="90913" y="40421"/>
                </a:lnTo>
                <a:lnTo>
                  <a:pt x="90931" y="40644"/>
                </a:lnTo>
                <a:lnTo>
                  <a:pt x="90950" y="40756"/>
                </a:lnTo>
                <a:lnTo>
                  <a:pt x="90968" y="40867"/>
                </a:lnTo>
                <a:lnTo>
                  <a:pt x="90987" y="40942"/>
                </a:lnTo>
                <a:lnTo>
                  <a:pt x="91006" y="40961"/>
                </a:lnTo>
                <a:lnTo>
                  <a:pt x="91062" y="40961"/>
                </a:lnTo>
                <a:lnTo>
                  <a:pt x="91099" y="40942"/>
                </a:lnTo>
                <a:lnTo>
                  <a:pt x="91173" y="40830"/>
                </a:lnTo>
                <a:lnTo>
                  <a:pt x="91229" y="40737"/>
                </a:lnTo>
                <a:lnTo>
                  <a:pt x="91248" y="40625"/>
                </a:lnTo>
                <a:lnTo>
                  <a:pt x="91285" y="40365"/>
                </a:lnTo>
                <a:lnTo>
                  <a:pt x="91304" y="40085"/>
                </a:lnTo>
                <a:lnTo>
                  <a:pt x="91304" y="39862"/>
                </a:lnTo>
                <a:lnTo>
                  <a:pt x="91322" y="39620"/>
                </a:lnTo>
                <a:lnTo>
                  <a:pt x="91304" y="39490"/>
                </a:lnTo>
                <a:lnTo>
                  <a:pt x="91285" y="39434"/>
                </a:lnTo>
                <a:lnTo>
                  <a:pt x="91266" y="39378"/>
                </a:lnTo>
                <a:lnTo>
                  <a:pt x="91192" y="39322"/>
                </a:lnTo>
                <a:lnTo>
                  <a:pt x="91117" y="39285"/>
                </a:lnTo>
                <a:close/>
                <a:moveTo>
                  <a:pt x="261" y="39601"/>
                </a:moveTo>
                <a:lnTo>
                  <a:pt x="187" y="39639"/>
                </a:lnTo>
                <a:lnTo>
                  <a:pt x="150" y="39695"/>
                </a:lnTo>
                <a:lnTo>
                  <a:pt x="131" y="39750"/>
                </a:lnTo>
                <a:lnTo>
                  <a:pt x="94" y="39918"/>
                </a:lnTo>
                <a:lnTo>
                  <a:pt x="75" y="40085"/>
                </a:lnTo>
                <a:lnTo>
                  <a:pt x="56" y="40216"/>
                </a:lnTo>
                <a:lnTo>
                  <a:pt x="56" y="40439"/>
                </a:lnTo>
                <a:lnTo>
                  <a:pt x="56" y="40737"/>
                </a:lnTo>
                <a:lnTo>
                  <a:pt x="75" y="40886"/>
                </a:lnTo>
                <a:lnTo>
                  <a:pt x="112" y="41016"/>
                </a:lnTo>
                <a:lnTo>
                  <a:pt x="150" y="41128"/>
                </a:lnTo>
                <a:lnTo>
                  <a:pt x="168" y="41165"/>
                </a:lnTo>
                <a:lnTo>
                  <a:pt x="205" y="41184"/>
                </a:lnTo>
                <a:lnTo>
                  <a:pt x="280" y="41221"/>
                </a:lnTo>
                <a:lnTo>
                  <a:pt x="373" y="41221"/>
                </a:lnTo>
                <a:lnTo>
                  <a:pt x="410" y="41184"/>
                </a:lnTo>
                <a:lnTo>
                  <a:pt x="429" y="41072"/>
                </a:lnTo>
                <a:lnTo>
                  <a:pt x="429" y="40942"/>
                </a:lnTo>
                <a:lnTo>
                  <a:pt x="447" y="40328"/>
                </a:lnTo>
                <a:lnTo>
                  <a:pt x="429" y="39713"/>
                </a:lnTo>
                <a:lnTo>
                  <a:pt x="429" y="39657"/>
                </a:lnTo>
                <a:lnTo>
                  <a:pt x="410" y="39620"/>
                </a:lnTo>
                <a:lnTo>
                  <a:pt x="373" y="39601"/>
                </a:lnTo>
                <a:close/>
                <a:moveTo>
                  <a:pt x="91099" y="41985"/>
                </a:moveTo>
                <a:lnTo>
                  <a:pt x="91043" y="42022"/>
                </a:lnTo>
                <a:lnTo>
                  <a:pt x="91006" y="42059"/>
                </a:lnTo>
                <a:lnTo>
                  <a:pt x="90968" y="42133"/>
                </a:lnTo>
                <a:lnTo>
                  <a:pt x="90950" y="42245"/>
                </a:lnTo>
                <a:lnTo>
                  <a:pt x="90968" y="42543"/>
                </a:lnTo>
                <a:lnTo>
                  <a:pt x="91006" y="43046"/>
                </a:lnTo>
                <a:lnTo>
                  <a:pt x="91024" y="43195"/>
                </a:lnTo>
                <a:lnTo>
                  <a:pt x="91062" y="43288"/>
                </a:lnTo>
                <a:lnTo>
                  <a:pt x="91099" y="43344"/>
                </a:lnTo>
                <a:lnTo>
                  <a:pt x="91155" y="43344"/>
                </a:lnTo>
                <a:lnTo>
                  <a:pt x="91211" y="43325"/>
                </a:lnTo>
                <a:lnTo>
                  <a:pt x="91266" y="43251"/>
                </a:lnTo>
                <a:lnTo>
                  <a:pt x="91304" y="43157"/>
                </a:lnTo>
                <a:lnTo>
                  <a:pt x="91341" y="43046"/>
                </a:lnTo>
                <a:lnTo>
                  <a:pt x="91397" y="42822"/>
                </a:lnTo>
                <a:lnTo>
                  <a:pt x="91397" y="42599"/>
                </a:lnTo>
                <a:lnTo>
                  <a:pt x="91378" y="42376"/>
                </a:lnTo>
                <a:lnTo>
                  <a:pt x="91359" y="42152"/>
                </a:lnTo>
                <a:lnTo>
                  <a:pt x="91341" y="42078"/>
                </a:lnTo>
                <a:lnTo>
                  <a:pt x="91322" y="42022"/>
                </a:lnTo>
                <a:lnTo>
                  <a:pt x="91266" y="42003"/>
                </a:lnTo>
                <a:lnTo>
                  <a:pt x="91211" y="41985"/>
                </a:lnTo>
                <a:close/>
                <a:moveTo>
                  <a:pt x="261" y="42115"/>
                </a:moveTo>
                <a:lnTo>
                  <a:pt x="224" y="42152"/>
                </a:lnTo>
                <a:lnTo>
                  <a:pt x="187" y="42171"/>
                </a:lnTo>
                <a:lnTo>
                  <a:pt x="150" y="42264"/>
                </a:lnTo>
                <a:lnTo>
                  <a:pt x="131" y="42357"/>
                </a:lnTo>
                <a:lnTo>
                  <a:pt x="131" y="42487"/>
                </a:lnTo>
                <a:lnTo>
                  <a:pt x="131" y="42599"/>
                </a:lnTo>
                <a:lnTo>
                  <a:pt x="168" y="42766"/>
                </a:lnTo>
                <a:lnTo>
                  <a:pt x="150" y="42990"/>
                </a:lnTo>
                <a:lnTo>
                  <a:pt x="150" y="43251"/>
                </a:lnTo>
                <a:lnTo>
                  <a:pt x="150" y="43400"/>
                </a:lnTo>
                <a:lnTo>
                  <a:pt x="168" y="43511"/>
                </a:lnTo>
                <a:lnTo>
                  <a:pt x="205" y="43623"/>
                </a:lnTo>
                <a:lnTo>
                  <a:pt x="261" y="43679"/>
                </a:lnTo>
                <a:lnTo>
                  <a:pt x="299" y="43716"/>
                </a:lnTo>
                <a:lnTo>
                  <a:pt x="373" y="43716"/>
                </a:lnTo>
                <a:lnTo>
                  <a:pt x="410" y="43697"/>
                </a:lnTo>
                <a:lnTo>
                  <a:pt x="447" y="43623"/>
                </a:lnTo>
                <a:lnTo>
                  <a:pt x="485" y="43530"/>
                </a:lnTo>
                <a:lnTo>
                  <a:pt x="503" y="43400"/>
                </a:lnTo>
                <a:lnTo>
                  <a:pt x="522" y="43288"/>
                </a:lnTo>
                <a:lnTo>
                  <a:pt x="522" y="43102"/>
                </a:lnTo>
                <a:lnTo>
                  <a:pt x="522" y="42878"/>
                </a:lnTo>
                <a:lnTo>
                  <a:pt x="522" y="42562"/>
                </a:lnTo>
                <a:lnTo>
                  <a:pt x="503" y="42413"/>
                </a:lnTo>
                <a:lnTo>
                  <a:pt x="485" y="42264"/>
                </a:lnTo>
                <a:lnTo>
                  <a:pt x="429" y="42171"/>
                </a:lnTo>
                <a:lnTo>
                  <a:pt x="410" y="42133"/>
                </a:lnTo>
                <a:lnTo>
                  <a:pt x="373" y="42115"/>
                </a:lnTo>
                <a:close/>
                <a:moveTo>
                  <a:pt x="91006" y="44572"/>
                </a:moveTo>
                <a:lnTo>
                  <a:pt x="90968" y="44628"/>
                </a:lnTo>
                <a:lnTo>
                  <a:pt x="90950" y="44684"/>
                </a:lnTo>
                <a:lnTo>
                  <a:pt x="90931" y="44777"/>
                </a:lnTo>
                <a:lnTo>
                  <a:pt x="90931" y="44982"/>
                </a:lnTo>
                <a:lnTo>
                  <a:pt x="90950" y="45243"/>
                </a:lnTo>
                <a:lnTo>
                  <a:pt x="90987" y="45485"/>
                </a:lnTo>
                <a:lnTo>
                  <a:pt x="91024" y="45671"/>
                </a:lnTo>
                <a:lnTo>
                  <a:pt x="91062" y="45801"/>
                </a:lnTo>
                <a:lnTo>
                  <a:pt x="91099" y="45876"/>
                </a:lnTo>
                <a:lnTo>
                  <a:pt x="91136" y="45894"/>
                </a:lnTo>
                <a:lnTo>
                  <a:pt x="91155" y="45876"/>
                </a:lnTo>
                <a:lnTo>
                  <a:pt x="91192" y="45838"/>
                </a:lnTo>
                <a:lnTo>
                  <a:pt x="91229" y="45764"/>
                </a:lnTo>
                <a:lnTo>
                  <a:pt x="91285" y="45578"/>
                </a:lnTo>
                <a:lnTo>
                  <a:pt x="91304" y="45447"/>
                </a:lnTo>
                <a:lnTo>
                  <a:pt x="91304" y="45261"/>
                </a:lnTo>
                <a:lnTo>
                  <a:pt x="91285" y="45038"/>
                </a:lnTo>
                <a:lnTo>
                  <a:pt x="91248" y="44814"/>
                </a:lnTo>
                <a:lnTo>
                  <a:pt x="91229" y="44721"/>
                </a:lnTo>
                <a:lnTo>
                  <a:pt x="91173" y="44647"/>
                </a:lnTo>
                <a:lnTo>
                  <a:pt x="91099" y="44591"/>
                </a:lnTo>
                <a:lnTo>
                  <a:pt x="91043" y="44572"/>
                </a:lnTo>
                <a:close/>
                <a:moveTo>
                  <a:pt x="299" y="44721"/>
                </a:moveTo>
                <a:lnTo>
                  <a:pt x="243" y="44796"/>
                </a:lnTo>
                <a:lnTo>
                  <a:pt x="205" y="44889"/>
                </a:lnTo>
                <a:lnTo>
                  <a:pt x="131" y="45150"/>
                </a:lnTo>
                <a:lnTo>
                  <a:pt x="94" y="45336"/>
                </a:lnTo>
                <a:lnTo>
                  <a:pt x="94" y="45503"/>
                </a:lnTo>
                <a:lnTo>
                  <a:pt x="94" y="45727"/>
                </a:lnTo>
                <a:lnTo>
                  <a:pt x="94" y="45838"/>
                </a:lnTo>
                <a:lnTo>
                  <a:pt x="112" y="45950"/>
                </a:lnTo>
                <a:lnTo>
                  <a:pt x="131" y="46043"/>
                </a:lnTo>
                <a:lnTo>
                  <a:pt x="168" y="46099"/>
                </a:lnTo>
                <a:lnTo>
                  <a:pt x="243" y="46136"/>
                </a:lnTo>
                <a:lnTo>
                  <a:pt x="299" y="46136"/>
                </a:lnTo>
                <a:lnTo>
                  <a:pt x="336" y="46099"/>
                </a:lnTo>
                <a:lnTo>
                  <a:pt x="373" y="46025"/>
                </a:lnTo>
                <a:lnTo>
                  <a:pt x="410" y="45876"/>
                </a:lnTo>
                <a:lnTo>
                  <a:pt x="429" y="45708"/>
                </a:lnTo>
                <a:lnTo>
                  <a:pt x="447" y="45503"/>
                </a:lnTo>
                <a:lnTo>
                  <a:pt x="466" y="45280"/>
                </a:lnTo>
                <a:lnTo>
                  <a:pt x="466" y="45038"/>
                </a:lnTo>
                <a:lnTo>
                  <a:pt x="447" y="44945"/>
                </a:lnTo>
                <a:lnTo>
                  <a:pt x="410" y="44833"/>
                </a:lnTo>
                <a:lnTo>
                  <a:pt x="392" y="44777"/>
                </a:lnTo>
                <a:lnTo>
                  <a:pt x="354" y="44740"/>
                </a:lnTo>
                <a:lnTo>
                  <a:pt x="336" y="44721"/>
                </a:lnTo>
                <a:close/>
                <a:moveTo>
                  <a:pt x="91155" y="46807"/>
                </a:moveTo>
                <a:lnTo>
                  <a:pt x="91080" y="46825"/>
                </a:lnTo>
                <a:lnTo>
                  <a:pt x="91024" y="46862"/>
                </a:lnTo>
                <a:lnTo>
                  <a:pt x="91006" y="46900"/>
                </a:lnTo>
                <a:lnTo>
                  <a:pt x="90987" y="46956"/>
                </a:lnTo>
                <a:lnTo>
                  <a:pt x="90987" y="47253"/>
                </a:lnTo>
                <a:lnTo>
                  <a:pt x="90987" y="47551"/>
                </a:lnTo>
                <a:lnTo>
                  <a:pt x="91043" y="48147"/>
                </a:lnTo>
                <a:lnTo>
                  <a:pt x="91062" y="48371"/>
                </a:lnTo>
                <a:lnTo>
                  <a:pt x="91080" y="48482"/>
                </a:lnTo>
                <a:lnTo>
                  <a:pt x="91099" y="48575"/>
                </a:lnTo>
                <a:lnTo>
                  <a:pt x="91136" y="48631"/>
                </a:lnTo>
                <a:lnTo>
                  <a:pt x="91155" y="48631"/>
                </a:lnTo>
                <a:lnTo>
                  <a:pt x="91173" y="48613"/>
                </a:lnTo>
                <a:lnTo>
                  <a:pt x="91229" y="48557"/>
                </a:lnTo>
                <a:lnTo>
                  <a:pt x="91304" y="48408"/>
                </a:lnTo>
                <a:lnTo>
                  <a:pt x="91341" y="48277"/>
                </a:lnTo>
                <a:lnTo>
                  <a:pt x="91359" y="48147"/>
                </a:lnTo>
                <a:lnTo>
                  <a:pt x="91378" y="47849"/>
                </a:lnTo>
                <a:lnTo>
                  <a:pt x="91378" y="47551"/>
                </a:lnTo>
                <a:lnTo>
                  <a:pt x="91359" y="47272"/>
                </a:lnTo>
                <a:lnTo>
                  <a:pt x="91341" y="47049"/>
                </a:lnTo>
                <a:lnTo>
                  <a:pt x="91304" y="46918"/>
                </a:lnTo>
                <a:lnTo>
                  <a:pt x="91266" y="46862"/>
                </a:lnTo>
                <a:lnTo>
                  <a:pt x="91248" y="46825"/>
                </a:lnTo>
                <a:lnTo>
                  <a:pt x="91155" y="46807"/>
                </a:lnTo>
                <a:close/>
                <a:moveTo>
                  <a:pt x="224" y="47309"/>
                </a:moveTo>
                <a:lnTo>
                  <a:pt x="168" y="47328"/>
                </a:lnTo>
                <a:lnTo>
                  <a:pt x="112" y="47384"/>
                </a:lnTo>
                <a:lnTo>
                  <a:pt x="56" y="47440"/>
                </a:lnTo>
                <a:lnTo>
                  <a:pt x="38" y="47533"/>
                </a:lnTo>
                <a:lnTo>
                  <a:pt x="1" y="47626"/>
                </a:lnTo>
                <a:lnTo>
                  <a:pt x="1" y="47849"/>
                </a:lnTo>
                <a:lnTo>
                  <a:pt x="1" y="48091"/>
                </a:lnTo>
                <a:lnTo>
                  <a:pt x="19" y="48315"/>
                </a:lnTo>
                <a:lnTo>
                  <a:pt x="56" y="48501"/>
                </a:lnTo>
                <a:lnTo>
                  <a:pt x="94" y="48613"/>
                </a:lnTo>
                <a:lnTo>
                  <a:pt x="131" y="48668"/>
                </a:lnTo>
                <a:lnTo>
                  <a:pt x="150" y="48706"/>
                </a:lnTo>
                <a:lnTo>
                  <a:pt x="187" y="48706"/>
                </a:lnTo>
                <a:lnTo>
                  <a:pt x="205" y="48687"/>
                </a:lnTo>
                <a:lnTo>
                  <a:pt x="261" y="48631"/>
                </a:lnTo>
                <a:lnTo>
                  <a:pt x="299" y="48519"/>
                </a:lnTo>
                <a:lnTo>
                  <a:pt x="354" y="48277"/>
                </a:lnTo>
                <a:lnTo>
                  <a:pt x="373" y="48147"/>
                </a:lnTo>
                <a:lnTo>
                  <a:pt x="392" y="47961"/>
                </a:lnTo>
                <a:lnTo>
                  <a:pt x="429" y="47682"/>
                </a:lnTo>
                <a:lnTo>
                  <a:pt x="429" y="47551"/>
                </a:lnTo>
                <a:lnTo>
                  <a:pt x="410" y="47440"/>
                </a:lnTo>
                <a:lnTo>
                  <a:pt x="373" y="47365"/>
                </a:lnTo>
                <a:lnTo>
                  <a:pt x="354" y="47328"/>
                </a:lnTo>
                <a:lnTo>
                  <a:pt x="317" y="47309"/>
                </a:lnTo>
                <a:close/>
                <a:moveTo>
                  <a:pt x="53062" y="49078"/>
                </a:moveTo>
                <a:lnTo>
                  <a:pt x="52764" y="49097"/>
                </a:lnTo>
                <a:lnTo>
                  <a:pt x="52634" y="49097"/>
                </a:lnTo>
                <a:lnTo>
                  <a:pt x="52522" y="49134"/>
                </a:lnTo>
                <a:lnTo>
                  <a:pt x="52429" y="49152"/>
                </a:lnTo>
                <a:lnTo>
                  <a:pt x="52355" y="49208"/>
                </a:lnTo>
                <a:lnTo>
                  <a:pt x="52317" y="49264"/>
                </a:lnTo>
                <a:lnTo>
                  <a:pt x="52317" y="49339"/>
                </a:lnTo>
                <a:lnTo>
                  <a:pt x="52336" y="49376"/>
                </a:lnTo>
                <a:lnTo>
                  <a:pt x="52373" y="49395"/>
                </a:lnTo>
                <a:lnTo>
                  <a:pt x="52466" y="49432"/>
                </a:lnTo>
                <a:lnTo>
                  <a:pt x="52578" y="49450"/>
                </a:lnTo>
                <a:lnTo>
                  <a:pt x="52727" y="49450"/>
                </a:lnTo>
                <a:lnTo>
                  <a:pt x="53006" y="49413"/>
                </a:lnTo>
                <a:lnTo>
                  <a:pt x="53192" y="49395"/>
                </a:lnTo>
                <a:lnTo>
                  <a:pt x="53788" y="49395"/>
                </a:lnTo>
                <a:lnTo>
                  <a:pt x="53956" y="49357"/>
                </a:lnTo>
                <a:lnTo>
                  <a:pt x="54030" y="49339"/>
                </a:lnTo>
                <a:lnTo>
                  <a:pt x="54067" y="49301"/>
                </a:lnTo>
                <a:lnTo>
                  <a:pt x="54086" y="49283"/>
                </a:lnTo>
                <a:lnTo>
                  <a:pt x="54086" y="49264"/>
                </a:lnTo>
                <a:lnTo>
                  <a:pt x="54030" y="49227"/>
                </a:lnTo>
                <a:lnTo>
                  <a:pt x="53900" y="49190"/>
                </a:lnTo>
                <a:lnTo>
                  <a:pt x="53658" y="49152"/>
                </a:lnTo>
                <a:lnTo>
                  <a:pt x="53379" y="49115"/>
                </a:lnTo>
                <a:lnTo>
                  <a:pt x="53062" y="49078"/>
                </a:lnTo>
                <a:close/>
                <a:moveTo>
                  <a:pt x="50176" y="49134"/>
                </a:moveTo>
                <a:lnTo>
                  <a:pt x="50083" y="49152"/>
                </a:lnTo>
                <a:lnTo>
                  <a:pt x="49990" y="49171"/>
                </a:lnTo>
                <a:lnTo>
                  <a:pt x="49916" y="49227"/>
                </a:lnTo>
                <a:lnTo>
                  <a:pt x="49860" y="49283"/>
                </a:lnTo>
                <a:lnTo>
                  <a:pt x="49841" y="49320"/>
                </a:lnTo>
                <a:lnTo>
                  <a:pt x="49878" y="49376"/>
                </a:lnTo>
                <a:lnTo>
                  <a:pt x="49916" y="49395"/>
                </a:lnTo>
                <a:lnTo>
                  <a:pt x="49972" y="49432"/>
                </a:lnTo>
                <a:lnTo>
                  <a:pt x="50139" y="49469"/>
                </a:lnTo>
                <a:lnTo>
                  <a:pt x="50418" y="49488"/>
                </a:lnTo>
                <a:lnTo>
                  <a:pt x="50865" y="49488"/>
                </a:lnTo>
                <a:lnTo>
                  <a:pt x="51089" y="49469"/>
                </a:lnTo>
                <a:lnTo>
                  <a:pt x="51275" y="49450"/>
                </a:lnTo>
                <a:lnTo>
                  <a:pt x="51424" y="49395"/>
                </a:lnTo>
                <a:lnTo>
                  <a:pt x="51461" y="49376"/>
                </a:lnTo>
                <a:lnTo>
                  <a:pt x="51480" y="49339"/>
                </a:lnTo>
                <a:lnTo>
                  <a:pt x="51480" y="49320"/>
                </a:lnTo>
                <a:lnTo>
                  <a:pt x="51461" y="49301"/>
                </a:lnTo>
                <a:lnTo>
                  <a:pt x="51386" y="49246"/>
                </a:lnTo>
                <a:lnTo>
                  <a:pt x="51275" y="49227"/>
                </a:lnTo>
                <a:lnTo>
                  <a:pt x="51163" y="49208"/>
                </a:lnTo>
                <a:lnTo>
                  <a:pt x="50902" y="49171"/>
                </a:lnTo>
                <a:lnTo>
                  <a:pt x="50753" y="49171"/>
                </a:lnTo>
                <a:lnTo>
                  <a:pt x="50381" y="49134"/>
                </a:lnTo>
                <a:close/>
                <a:moveTo>
                  <a:pt x="60305" y="49152"/>
                </a:moveTo>
                <a:lnTo>
                  <a:pt x="60193" y="49171"/>
                </a:lnTo>
                <a:lnTo>
                  <a:pt x="60081" y="49190"/>
                </a:lnTo>
                <a:lnTo>
                  <a:pt x="60007" y="49227"/>
                </a:lnTo>
                <a:lnTo>
                  <a:pt x="59951" y="49264"/>
                </a:lnTo>
                <a:lnTo>
                  <a:pt x="59932" y="49301"/>
                </a:lnTo>
                <a:lnTo>
                  <a:pt x="59951" y="49376"/>
                </a:lnTo>
                <a:lnTo>
                  <a:pt x="59988" y="49413"/>
                </a:lnTo>
                <a:lnTo>
                  <a:pt x="60025" y="49432"/>
                </a:lnTo>
                <a:lnTo>
                  <a:pt x="60137" y="49469"/>
                </a:lnTo>
                <a:lnTo>
                  <a:pt x="60249" y="49488"/>
                </a:lnTo>
                <a:lnTo>
                  <a:pt x="60677" y="49488"/>
                </a:lnTo>
                <a:lnTo>
                  <a:pt x="60882" y="49469"/>
                </a:lnTo>
                <a:lnTo>
                  <a:pt x="61124" y="49469"/>
                </a:lnTo>
                <a:lnTo>
                  <a:pt x="61235" y="49450"/>
                </a:lnTo>
                <a:lnTo>
                  <a:pt x="61347" y="49432"/>
                </a:lnTo>
                <a:lnTo>
                  <a:pt x="61552" y="49376"/>
                </a:lnTo>
                <a:lnTo>
                  <a:pt x="61608" y="49339"/>
                </a:lnTo>
                <a:lnTo>
                  <a:pt x="61626" y="49320"/>
                </a:lnTo>
                <a:lnTo>
                  <a:pt x="61626" y="49301"/>
                </a:lnTo>
                <a:lnTo>
                  <a:pt x="61589" y="49264"/>
                </a:lnTo>
                <a:lnTo>
                  <a:pt x="61440" y="49246"/>
                </a:lnTo>
                <a:lnTo>
                  <a:pt x="61198" y="49208"/>
                </a:lnTo>
                <a:lnTo>
                  <a:pt x="60919" y="49171"/>
                </a:lnTo>
                <a:lnTo>
                  <a:pt x="60602" y="49152"/>
                </a:lnTo>
                <a:close/>
                <a:moveTo>
                  <a:pt x="68571" y="49059"/>
                </a:moveTo>
                <a:lnTo>
                  <a:pt x="68068" y="49078"/>
                </a:lnTo>
                <a:lnTo>
                  <a:pt x="67845" y="49115"/>
                </a:lnTo>
                <a:lnTo>
                  <a:pt x="67715" y="49134"/>
                </a:lnTo>
                <a:lnTo>
                  <a:pt x="67603" y="49171"/>
                </a:lnTo>
                <a:lnTo>
                  <a:pt x="67528" y="49227"/>
                </a:lnTo>
                <a:lnTo>
                  <a:pt x="67510" y="49246"/>
                </a:lnTo>
                <a:lnTo>
                  <a:pt x="67510" y="49283"/>
                </a:lnTo>
                <a:lnTo>
                  <a:pt x="67510" y="49320"/>
                </a:lnTo>
                <a:lnTo>
                  <a:pt x="67547" y="49357"/>
                </a:lnTo>
                <a:lnTo>
                  <a:pt x="67659" y="49450"/>
                </a:lnTo>
                <a:lnTo>
                  <a:pt x="67752" y="49488"/>
                </a:lnTo>
                <a:lnTo>
                  <a:pt x="67882" y="49506"/>
                </a:lnTo>
                <a:lnTo>
                  <a:pt x="68012" y="49506"/>
                </a:lnTo>
                <a:lnTo>
                  <a:pt x="68143" y="49488"/>
                </a:lnTo>
                <a:lnTo>
                  <a:pt x="68422" y="49469"/>
                </a:lnTo>
                <a:lnTo>
                  <a:pt x="68645" y="49432"/>
                </a:lnTo>
                <a:lnTo>
                  <a:pt x="68925" y="49413"/>
                </a:lnTo>
                <a:lnTo>
                  <a:pt x="69074" y="49376"/>
                </a:lnTo>
                <a:lnTo>
                  <a:pt x="69129" y="49357"/>
                </a:lnTo>
                <a:lnTo>
                  <a:pt x="69167" y="49320"/>
                </a:lnTo>
                <a:lnTo>
                  <a:pt x="69185" y="49246"/>
                </a:lnTo>
                <a:lnTo>
                  <a:pt x="69204" y="49190"/>
                </a:lnTo>
                <a:lnTo>
                  <a:pt x="69204" y="49152"/>
                </a:lnTo>
                <a:lnTo>
                  <a:pt x="69185" y="49134"/>
                </a:lnTo>
                <a:lnTo>
                  <a:pt x="69148" y="49097"/>
                </a:lnTo>
                <a:lnTo>
                  <a:pt x="69092" y="49097"/>
                </a:lnTo>
                <a:lnTo>
                  <a:pt x="68832" y="49078"/>
                </a:lnTo>
                <a:lnTo>
                  <a:pt x="68571" y="49059"/>
                </a:lnTo>
                <a:close/>
                <a:moveTo>
                  <a:pt x="72779" y="49152"/>
                </a:moveTo>
                <a:lnTo>
                  <a:pt x="72686" y="49190"/>
                </a:lnTo>
                <a:lnTo>
                  <a:pt x="72630" y="49227"/>
                </a:lnTo>
                <a:lnTo>
                  <a:pt x="72611" y="49246"/>
                </a:lnTo>
                <a:lnTo>
                  <a:pt x="72592" y="49301"/>
                </a:lnTo>
                <a:lnTo>
                  <a:pt x="72592" y="49357"/>
                </a:lnTo>
                <a:lnTo>
                  <a:pt x="72592" y="49395"/>
                </a:lnTo>
                <a:lnTo>
                  <a:pt x="72630" y="49432"/>
                </a:lnTo>
                <a:lnTo>
                  <a:pt x="72723" y="49469"/>
                </a:lnTo>
                <a:lnTo>
                  <a:pt x="72853" y="49506"/>
                </a:lnTo>
                <a:lnTo>
                  <a:pt x="73765" y="49506"/>
                </a:lnTo>
                <a:lnTo>
                  <a:pt x="73896" y="49488"/>
                </a:lnTo>
                <a:lnTo>
                  <a:pt x="74026" y="49469"/>
                </a:lnTo>
                <a:lnTo>
                  <a:pt x="74119" y="49432"/>
                </a:lnTo>
                <a:lnTo>
                  <a:pt x="74138" y="49413"/>
                </a:lnTo>
                <a:lnTo>
                  <a:pt x="74175" y="49376"/>
                </a:lnTo>
                <a:lnTo>
                  <a:pt x="74175" y="49339"/>
                </a:lnTo>
                <a:lnTo>
                  <a:pt x="74175" y="49320"/>
                </a:lnTo>
                <a:lnTo>
                  <a:pt x="74138" y="49264"/>
                </a:lnTo>
                <a:lnTo>
                  <a:pt x="74063" y="49227"/>
                </a:lnTo>
                <a:lnTo>
                  <a:pt x="73970" y="49208"/>
                </a:lnTo>
                <a:lnTo>
                  <a:pt x="73747" y="49190"/>
                </a:lnTo>
                <a:lnTo>
                  <a:pt x="73579" y="49190"/>
                </a:lnTo>
                <a:lnTo>
                  <a:pt x="73374" y="49171"/>
                </a:lnTo>
                <a:lnTo>
                  <a:pt x="73077" y="49152"/>
                </a:lnTo>
                <a:close/>
                <a:moveTo>
                  <a:pt x="70712" y="49171"/>
                </a:moveTo>
                <a:lnTo>
                  <a:pt x="70507" y="49190"/>
                </a:lnTo>
                <a:lnTo>
                  <a:pt x="70414" y="49190"/>
                </a:lnTo>
                <a:lnTo>
                  <a:pt x="70340" y="49227"/>
                </a:lnTo>
                <a:lnTo>
                  <a:pt x="70284" y="49246"/>
                </a:lnTo>
                <a:lnTo>
                  <a:pt x="70265" y="49301"/>
                </a:lnTo>
                <a:lnTo>
                  <a:pt x="70265" y="49339"/>
                </a:lnTo>
                <a:lnTo>
                  <a:pt x="70284" y="49413"/>
                </a:lnTo>
                <a:lnTo>
                  <a:pt x="70340" y="49469"/>
                </a:lnTo>
                <a:lnTo>
                  <a:pt x="70414" y="49488"/>
                </a:lnTo>
                <a:lnTo>
                  <a:pt x="70526" y="49506"/>
                </a:lnTo>
                <a:lnTo>
                  <a:pt x="70619" y="49525"/>
                </a:lnTo>
                <a:lnTo>
                  <a:pt x="71364" y="49525"/>
                </a:lnTo>
                <a:lnTo>
                  <a:pt x="71420" y="49506"/>
                </a:lnTo>
                <a:lnTo>
                  <a:pt x="71457" y="49488"/>
                </a:lnTo>
                <a:lnTo>
                  <a:pt x="71494" y="49432"/>
                </a:lnTo>
                <a:lnTo>
                  <a:pt x="71531" y="49376"/>
                </a:lnTo>
                <a:lnTo>
                  <a:pt x="71531" y="49339"/>
                </a:lnTo>
                <a:lnTo>
                  <a:pt x="71531" y="49320"/>
                </a:lnTo>
                <a:lnTo>
                  <a:pt x="71494" y="49283"/>
                </a:lnTo>
                <a:lnTo>
                  <a:pt x="71457" y="49264"/>
                </a:lnTo>
                <a:lnTo>
                  <a:pt x="71159" y="49208"/>
                </a:lnTo>
                <a:lnTo>
                  <a:pt x="70954" y="49190"/>
                </a:lnTo>
                <a:lnTo>
                  <a:pt x="70712" y="49171"/>
                </a:lnTo>
                <a:close/>
                <a:moveTo>
                  <a:pt x="65089" y="49152"/>
                </a:moveTo>
                <a:lnTo>
                  <a:pt x="64996" y="49171"/>
                </a:lnTo>
                <a:lnTo>
                  <a:pt x="64940" y="49227"/>
                </a:lnTo>
                <a:lnTo>
                  <a:pt x="64922" y="49246"/>
                </a:lnTo>
                <a:lnTo>
                  <a:pt x="64922" y="49283"/>
                </a:lnTo>
                <a:lnTo>
                  <a:pt x="64922" y="49339"/>
                </a:lnTo>
                <a:lnTo>
                  <a:pt x="64959" y="49395"/>
                </a:lnTo>
                <a:lnTo>
                  <a:pt x="64978" y="49432"/>
                </a:lnTo>
                <a:lnTo>
                  <a:pt x="65034" y="49450"/>
                </a:lnTo>
                <a:lnTo>
                  <a:pt x="65127" y="49488"/>
                </a:lnTo>
                <a:lnTo>
                  <a:pt x="65276" y="49525"/>
                </a:lnTo>
                <a:lnTo>
                  <a:pt x="65425" y="49525"/>
                </a:lnTo>
                <a:lnTo>
                  <a:pt x="65722" y="49543"/>
                </a:lnTo>
                <a:lnTo>
                  <a:pt x="65927" y="49525"/>
                </a:lnTo>
                <a:lnTo>
                  <a:pt x="66113" y="49506"/>
                </a:lnTo>
                <a:lnTo>
                  <a:pt x="66411" y="49469"/>
                </a:lnTo>
                <a:lnTo>
                  <a:pt x="66672" y="49395"/>
                </a:lnTo>
                <a:lnTo>
                  <a:pt x="66728" y="49376"/>
                </a:lnTo>
                <a:lnTo>
                  <a:pt x="66746" y="49357"/>
                </a:lnTo>
                <a:lnTo>
                  <a:pt x="66728" y="49357"/>
                </a:lnTo>
                <a:lnTo>
                  <a:pt x="66579" y="49301"/>
                </a:lnTo>
                <a:lnTo>
                  <a:pt x="66430" y="49264"/>
                </a:lnTo>
                <a:lnTo>
                  <a:pt x="66132" y="49208"/>
                </a:lnTo>
                <a:lnTo>
                  <a:pt x="65518" y="49171"/>
                </a:lnTo>
                <a:lnTo>
                  <a:pt x="65331" y="49152"/>
                </a:lnTo>
                <a:close/>
                <a:moveTo>
                  <a:pt x="75404" y="49152"/>
                </a:moveTo>
                <a:lnTo>
                  <a:pt x="75255" y="49171"/>
                </a:lnTo>
                <a:lnTo>
                  <a:pt x="75143" y="49208"/>
                </a:lnTo>
                <a:lnTo>
                  <a:pt x="75106" y="49227"/>
                </a:lnTo>
                <a:lnTo>
                  <a:pt x="75087" y="49264"/>
                </a:lnTo>
                <a:lnTo>
                  <a:pt x="75069" y="49320"/>
                </a:lnTo>
                <a:lnTo>
                  <a:pt x="75069" y="49376"/>
                </a:lnTo>
                <a:lnTo>
                  <a:pt x="75087" y="49413"/>
                </a:lnTo>
                <a:lnTo>
                  <a:pt x="75106" y="49432"/>
                </a:lnTo>
                <a:lnTo>
                  <a:pt x="75199" y="49488"/>
                </a:lnTo>
                <a:lnTo>
                  <a:pt x="75311" y="49506"/>
                </a:lnTo>
                <a:lnTo>
                  <a:pt x="75441" y="49525"/>
                </a:lnTo>
                <a:lnTo>
                  <a:pt x="75571" y="49525"/>
                </a:lnTo>
                <a:lnTo>
                  <a:pt x="75758" y="49506"/>
                </a:lnTo>
                <a:lnTo>
                  <a:pt x="75962" y="49525"/>
                </a:lnTo>
                <a:lnTo>
                  <a:pt x="76297" y="49543"/>
                </a:lnTo>
                <a:lnTo>
                  <a:pt x="76446" y="49543"/>
                </a:lnTo>
                <a:lnTo>
                  <a:pt x="76595" y="49525"/>
                </a:lnTo>
                <a:lnTo>
                  <a:pt x="76707" y="49488"/>
                </a:lnTo>
                <a:lnTo>
                  <a:pt x="76744" y="49469"/>
                </a:lnTo>
                <a:lnTo>
                  <a:pt x="76782" y="49432"/>
                </a:lnTo>
                <a:lnTo>
                  <a:pt x="76800" y="49395"/>
                </a:lnTo>
                <a:lnTo>
                  <a:pt x="76782" y="49376"/>
                </a:lnTo>
                <a:lnTo>
                  <a:pt x="76763" y="49339"/>
                </a:lnTo>
                <a:lnTo>
                  <a:pt x="76726" y="49320"/>
                </a:lnTo>
                <a:lnTo>
                  <a:pt x="76633" y="49283"/>
                </a:lnTo>
                <a:lnTo>
                  <a:pt x="76521" y="49264"/>
                </a:lnTo>
                <a:lnTo>
                  <a:pt x="76260" y="49227"/>
                </a:lnTo>
                <a:lnTo>
                  <a:pt x="76111" y="49227"/>
                </a:lnTo>
                <a:lnTo>
                  <a:pt x="75888" y="49208"/>
                </a:lnTo>
                <a:lnTo>
                  <a:pt x="75571" y="49171"/>
                </a:lnTo>
                <a:lnTo>
                  <a:pt x="75404" y="49152"/>
                </a:lnTo>
                <a:close/>
                <a:moveTo>
                  <a:pt x="40123" y="49134"/>
                </a:moveTo>
                <a:lnTo>
                  <a:pt x="40029" y="49171"/>
                </a:lnTo>
                <a:lnTo>
                  <a:pt x="39955" y="49190"/>
                </a:lnTo>
                <a:lnTo>
                  <a:pt x="39881" y="49246"/>
                </a:lnTo>
                <a:lnTo>
                  <a:pt x="39862" y="49301"/>
                </a:lnTo>
                <a:lnTo>
                  <a:pt x="39843" y="49376"/>
                </a:lnTo>
                <a:lnTo>
                  <a:pt x="39862" y="49469"/>
                </a:lnTo>
                <a:lnTo>
                  <a:pt x="39918" y="49525"/>
                </a:lnTo>
                <a:lnTo>
                  <a:pt x="39974" y="49543"/>
                </a:lnTo>
                <a:lnTo>
                  <a:pt x="40067" y="49562"/>
                </a:lnTo>
                <a:lnTo>
                  <a:pt x="40253" y="49543"/>
                </a:lnTo>
                <a:lnTo>
                  <a:pt x="40402" y="49543"/>
                </a:lnTo>
                <a:lnTo>
                  <a:pt x="40588" y="49525"/>
                </a:lnTo>
                <a:lnTo>
                  <a:pt x="40923" y="49506"/>
                </a:lnTo>
                <a:lnTo>
                  <a:pt x="41091" y="49488"/>
                </a:lnTo>
                <a:lnTo>
                  <a:pt x="41202" y="49450"/>
                </a:lnTo>
                <a:lnTo>
                  <a:pt x="41240" y="49432"/>
                </a:lnTo>
                <a:lnTo>
                  <a:pt x="41258" y="49395"/>
                </a:lnTo>
                <a:lnTo>
                  <a:pt x="41258" y="49357"/>
                </a:lnTo>
                <a:lnTo>
                  <a:pt x="41221" y="49320"/>
                </a:lnTo>
                <a:lnTo>
                  <a:pt x="41091" y="49264"/>
                </a:lnTo>
                <a:lnTo>
                  <a:pt x="40923" y="49208"/>
                </a:lnTo>
                <a:lnTo>
                  <a:pt x="40681" y="49152"/>
                </a:lnTo>
                <a:lnTo>
                  <a:pt x="40439" y="49134"/>
                </a:lnTo>
                <a:close/>
                <a:moveTo>
                  <a:pt x="63134" y="49190"/>
                </a:moveTo>
                <a:lnTo>
                  <a:pt x="62837" y="49208"/>
                </a:lnTo>
                <a:lnTo>
                  <a:pt x="62613" y="49264"/>
                </a:lnTo>
                <a:lnTo>
                  <a:pt x="62539" y="49301"/>
                </a:lnTo>
                <a:lnTo>
                  <a:pt x="62483" y="49339"/>
                </a:lnTo>
                <a:lnTo>
                  <a:pt x="62464" y="49395"/>
                </a:lnTo>
                <a:lnTo>
                  <a:pt x="62483" y="49450"/>
                </a:lnTo>
                <a:lnTo>
                  <a:pt x="62520" y="49488"/>
                </a:lnTo>
                <a:lnTo>
                  <a:pt x="62557" y="49506"/>
                </a:lnTo>
                <a:lnTo>
                  <a:pt x="62669" y="49543"/>
                </a:lnTo>
                <a:lnTo>
                  <a:pt x="62799" y="49562"/>
                </a:lnTo>
                <a:lnTo>
                  <a:pt x="63228" y="49562"/>
                </a:lnTo>
                <a:lnTo>
                  <a:pt x="63451" y="49543"/>
                </a:lnTo>
                <a:lnTo>
                  <a:pt x="63619" y="49525"/>
                </a:lnTo>
                <a:lnTo>
                  <a:pt x="63898" y="49488"/>
                </a:lnTo>
                <a:lnTo>
                  <a:pt x="64028" y="49450"/>
                </a:lnTo>
                <a:lnTo>
                  <a:pt x="64121" y="49395"/>
                </a:lnTo>
                <a:lnTo>
                  <a:pt x="64158" y="49376"/>
                </a:lnTo>
                <a:lnTo>
                  <a:pt x="64158" y="49357"/>
                </a:lnTo>
                <a:lnTo>
                  <a:pt x="64158" y="49320"/>
                </a:lnTo>
                <a:lnTo>
                  <a:pt x="64121" y="49283"/>
                </a:lnTo>
                <a:lnTo>
                  <a:pt x="64065" y="49264"/>
                </a:lnTo>
                <a:lnTo>
                  <a:pt x="63972" y="49246"/>
                </a:lnTo>
                <a:lnTo>
                  <a:pt x="63730" y="49208"/>
                </a:lnTo>
                <a:lnTo>
                  <a:pt x="63451" y="49190"/>
                </a:lnTo>
                <a:close/>
                <a:moveTo>
                  <a:pt x="85997" y="49152"/>
                </a:moveTo>
                <a:lnTo>
                  <a:pt x="85681" y="49171"/>
                </a:lnTo>
                <a:lnTo>
                  <a:pt x="85513" y="49171"/>
                </a:lnTo>
                <a:lnTo>
                  <a:pt x="85383" y="49208"/>
                </a:lnTo>
                <a:lnTo>
                  <a:pt x="85271" y="49246"/>
                </a:lnTo>
                <a:lnTo>
                  <a:pt x="85253" y="49283"/>
                </a:lnTo>
                <a:lnTo>
                  <a:pt x="85234" y="49320"/>
                </a:lnTo>
                <a:lnTo>
                  <a:pt x="85234" y="49376"/>
                </a:lnTo>
                <a:lnTo>
                  <a:pt x="85234" y="49432"/>
                </a:lnTo>
                <a:lnTo>
                  <a:pt x="85253" y="49469"/>
                </a:lnTo>
                <a:lnTo>
                  <a:pt x="85290" y="49488"/>
                </a:lnTo>
                <a:lnTo>
                  <a:pt x="85364" y="49543"/>
                </a:lnTo>
                <a:lnTo>
                  <a:pt x="85476" y="49562"/>
                </a:lnTo>
                <a:lnTo>
                  <a:pt x="85588" y="49562"/>
                </a:lnTo>
                <a:lnTo>
                  <a:pt x="85718" y="49543"/>
                </a:lnTo>
                <a:lnTo>
                  <a:pt x="85886" y="49525"/>
                </a:lnTo>
                <a:lnTo>
                  <a:pt x="86091" y="49525"/>
                </a:lnTo>
                <a:lnTo>
                  <a:pt x="86370" y="49543"/>
                </a:lnTo>
                <a:lnTo>
                  <a:pt x="86500" y="49525"/>
                </a:lnTo>
                <a:lnTo>
                  <a:pt x="86630" y="49525"/>
                </a:lnTo>
                <a:lnTo>
                  <a:pt x="86724" y="49488"/>
                </a:lnTo>
                <a:lnTo>
                  <a:pt x="86798" y="49432"/>
                </a:lnTo>
                <a:lnTo>
                  <a:pt x="86817" y="49376"/>
                </a:lnTo>
                <a:lnTo>
                  <a:pt x="86835" y="49339"/>
                </a:lnTo>
                <a:lnTo>
                  <a:pt x="86835" y="49301"/>
                </a:lnTo>
                <a:lnTo>
                  <a:pt x="86817" y="49283"/>
                </a:lnTo>
                <a:lnTo>
                  <a:pt x="86742" y="49227"/>
                </a:lnTo>
                <a:lnTo>
                  <a:pt x="86630" y="49190"/>
                </a:lnTo>
                <a:lnTo>
                  <a:pt x="86519" y="49171"/>
                </a:lnTo>
                <a:lnTo>
                  <a:pt x="86407" y="49152"/>
                </a:lnTo>
                <a:close/>
                <a:moveTo>
                  <a:pt x="32917" y="49152"/>
                </a:moveTo>
                <a:lnTo>
                  <a:pt x="32619" y="49171"/>
                </a:lnTo>
                <a:lnTo>
                  <a:pt x="32471" y="49190"/>
                </a:lnTo>
                <a:lnTo>
                  <a:pt x="32340" y="49227"/>
                </a:lnTo>
                <a:lnTo>
                  <a:pt x="32228" y="49264"/>
                </a:lnTo>
                <a:lnTo>
                  <a:pt x="32191" y="49301"/>
                </a:lnTo>
                <a:lnTo>
                  <a:pt x="32173" y="49339"/>
                </a:lnTo>
                <a:lnTo>
                  <a:pt x="32154" y="49395"/>
                </a:lnTo>
                <a:lnTo>
                  <a:pt x="32135" y="49450"/>
                </a:lnTo>
                <a:lnTo>
                  <a:pt x="32154" y="49488"/>
                </a:lnTo>
                <a:lnTo>
                  <a:pt x="32173" y="49525"/>
                </a:lnTo>
                <a:lnTo>
                  <a:pt x="32191" y="49543"/>
                </a:lnTo>
                <a:lnTo>
                  <a:pt x="32228" y="49562"/>
                </a:lnTo>
                <a:lnTo>
                  <a:pt x="32340" y="49581"/>
                </a:lnTo>
                <a:lnTo>
                  <a:pt x="32545" y="49581"/>
                </a:lnTo>
                <a:lnTo>
                  <a:pt x="32713" y="49543"/>
                </a:lnTo>
                <a:lnTo>
                  <a:pt x="33197" y="49543"/>
                </a:lnTo>
                <a:lnTo>
                  <a:pt x="33457" y="49525"/>
                </a:lnTo>
                <a:lnTo>
                  <a:pt x="33550" y="49488"/>
                </a:lnTo>
                <a:lnTo>
                  <a:pt x="33643" y="49450"/>
                </a:lnTo>
                <a:lnTo>
                  <a:pt x="33699" y="49413"/>
                </a:lnTo>
                <a:lnTo>
                  <a:pt x="33737" y="49357"/>
                </a:lnTo>
                <a:lnTo>
                  <a:pt x="33755" y="49320"/>
                </a:lnTo>
                <a:lnTo>
                  <a:pt x="33755" y="49301"/>
                </a:lnTo>
                <a:lnTo>
                  <a:pt x="33737" y="49264"/>
                </a:lnTo>
                <a:lnTo>
                  <a:pt x="33699" y="49246"/>
                </a:lnTo>
                <a:lnTo>
                  <a:pt x="33588" y="49208"/>
                </a:lnTo>
                <a:lnTo>
                  <a:pt x="33476" y="49171"/>
                </a:lnTo>
                <a:lnTo>
                  <a:pt x="33327" y="49171"/>
                </a:lnTo>
                <a:lnTo>
                  <a:pt x="33122" y="49152"/>
                </a:lnTo>
                <a:close/>
                <a:moveTo>
                  <a:pt x="45410" y="49208"/>
                </a:moveTo>
                <a:lnTo>
                  <a:pt x="45094" y="49227"/>
                </a:lnTo>
                <a:lnTo>
                  <a:pt x="44963" y="49246"/>
                </a:lnTo>
                <a:lnTo>
                  <a:pt x="44852" y="49264"/>
                </a:lnTo>
                <a:lnTo>
                  <a:pt x="44758" y="49301"/>
                </a:lnTo>
                <a:lnTo>
                  <a:pt x="44703" y="49357"/>
                </a:lnTo>
                <a:lnTo>
                  <a:pt x="44684" y="49413"/>
                </a:lnTo>
                <a:lnTo>
                  <a:pt x="44721" y="49488"/>
                </a:lnTo>
                <a:lnTo>
                  <a:pt x="44740" y="49525"/>
                </a:lnTo>
                <a:lnTo>
                  <a:pt x="44777" y="49543"/>
                </a:lnTo>
                <a:lnTo>
                  <a:pt x="44889" y="49562"/>
                </a:lnTo>
                <a:lnTo>
                  <a:pt x="45038" y="49581"/>
                </a:lnTo>
                <a:lnTo>
                  <a:pt x="45187" y="49562"/>
                </a:lnTo>
                <a:lnTo>
                  <a:pt x="45485" y="49525"/>
                </a:lnTo>
                <a:lnTo>
                  <a:pt x="45708" y="49506"/>
                </a:lnTo>
                <a:lnTo>
                  <a:pt x="45876" y="49488"/>
                </a:lnTo>
                <a:lnTo>
                  <a:pt x="46211" y="49450"/>
                </a:lnTo>
                <a:lnTo>
                  <a:pt x="46360" y="49432"/>
                </a:lnTo>
                <a:lnTo>
                  <a:pt x="46471" y="49395"/>
                </a:lnTo>
                <a:lnTo>
                  <a:pt x="46509" y="49376"/>
                </a:lnTo>
                <a:lnTo>
                  <a:pt x="46527" y="49357"/>
                </a:lnTo>
                <a:lnTo>
                  <a:pt x="46527" y="49339"/>
                </a:lnTo>
                <a:lnTo>
                  <a:pt x="46509" y="49320"/>
                </a:lnTo>
                <a:lnTo>
                  <a:pt x="46341" y="49283"/>
                </a:lnTo>
                <a:lnTo>
                  <a:pt x="46080" y="49227"/>
                </a:lnTo>
                <a:lnTo>
                  <a:pt x="45764" y="49208"/>
                </a:lnTo>
                <a:close/>
                <a:moveTo>
                  <a:pt x="48277" y="49227"/>
                </a:moveTo>
                <a:lnTo>
                  <a:pt x="47961" y="49246"/>
                </a:lnTo>
                <a:lnTo>
                  <a:pt x="47663" y="49264"/>
                </a:lnTo>
                <a:lnTo>
                  <a:pt x="47439" y="49320"/>
                </a:lnTo>
                <a:lnTo>
                  <a:pt x="47346" y="49357"/>
                </a:lnTo>
                <a:lnTo>
                  <a:pt x="47291" y="49395"/>
                </a:lnTo>
                <a:lnTo>
                  <a:pt x="47272" y="49432"/>
                </a:lnTo>
                <a:lnTo>
                  <a:pt x="47309" y="49488"/>
                </a:lnTo>
                <a:lnTo>
                  <a:pt x="47328" y="49525"/>
                </a:lnTo>
                <a:lnTo>
                  <a:pt x="47384" y="49543"/>
                </a:lnTo>
                <a:lnTo>
                  <a:pt x="47495" y="49581"/>
                </a:lnTo>
                <a:lnTo>
                  <a:pt x="47793" y="49581"/>
                </a:lnTo>
                <a:lnTo>
                  <a:pt x="48091" y="49562"/>
                </a:lnTo>
                <a:lnTo>
                  <a:pt x="48315" y="49525"/>
                </a:lnTo>
                <a:lnTo>
                  <a:pt x="48482" y="49488"/>
                </a:lnTo>
                <a:lnTo>
                  <a:pt x="48743" y="49413"/>
                </a:lnTo>
                <a:lnTo>
                  <a:pt x="48873" y="49376"/>
                </a:lnTo>
                <a:lnTo>
                  <a:pt x="48948" y="49339"/>
                </a:lnTo>
                <a:lnTo>
                  <a:pt x="48966" y="49320"/>
                </a:lnTo>
                <a:lnTo>
                  <a:pt x="48985" y="49301"/>
                </a:lnTo>
                <a:lnTo>
                  <a:pt x="48966" y="49283"/>
                </a:lnTo>
                <a:lnTo>
                  <a:pt x="48929" y="49264"/>
                </a:lnTo>
                <a:lnTo>
                  <a:pt x="48799" y="49246"/>
                </a:lnTo>
                <a:lnTo>
                  <a:pt x="48575" y="49246"/>
                </a:lnTo>
                <a:lnTo>
                  <a:pt x="48277" y="49227"/>
                </a:lnTo>
                <a:close/>
                <a:moveTo>
                  <a:pt x="55613" y="49171"/>
                </a:moveTo>
                <a:lnTo>
                  <a:pt x="55334" y="49190"/>
                </a:lnTo>
                <a:lnTo>
                  <a:pt x="55185" y="49208"/>
                </a:lnTo>
                <a:lnTo>
                  <a:pt x="55054" y="49246"/>
                </a:lnTo>
                <a:lnTo>
                  <a:pt x="54961" y="49301"/>
                </a:lnTo>
                <a:lnTo>
                  <a:pt x="54924" y="49320"/>
                </a:lnTo>
                <a:lnTo>
                  <a:pt x="54905" y="49357"/>
                </a:lnTo>
                <a:lnTo>
                  <a:pt x="54905" y="49432"/>
                </a:lnTo>
                <a:lnTo>
                  <a:pt x="54905" y="49469"/>
                </a:lnTo>
                <a:lnTo>
                  <a:pt x="54924" y="49506"/>
                </a:lnTo>
                <a:lnTo>
                  <a:pt x="54961" y="49543"/>
                </a:lnTo>
                <a:lnTo>
                  <a:pt x="55054" y="49562"/>
                </a:lnTo>
                <a:lnTo>
                  <a:pt x="55185" y="49581"/>
                </a:lnTo>
                <a:lnTo>
                  <a:pt x="55315" y="49562"/>
                </a:lnTo>
                <a:lnTo>
                  <a:pt x="55445" y="49543"/>
                </a:lnTo>
                <a:lnTo>
                  <a:pt x="55631" y="49506"/>
                </a:lnTo>
                <a:lnTo>
                  <a:pt x="56115" y="49488"/>
                </a:lnTo>
                <a:lnTo>
                  <a:pt x="56264" y="49469"/>
                </a:lnTo>
                <a:lnTo>
                  <a:pt x="56395" y="49450"/>
                </a:lnTo>
                <a:lnTo>
                  <a:pt x="56488" y="49413"/>
                </a:lnTo>
                <a:lnTo>
                  <a:pt x="56506" y="49395"/>
                </a:lnTo>
                <a:lnTo>
                  <a:pt x="56525" y="49357"/>
                </a:lnTo>
                <a:lnTo>
                  <a:pt x="56506" y="49320"/>
                </a:lnTo>
                <a:lnTo>
                  <a:pt x="56488" y="49301"/>
                </a:lnTo>
                <a:lnTo>
                  <a:pt x="56413" y="49246"/>
                </a:lnTo>
                <a:lnTo>
                  <a:pt x="56320" y="49208"/>
                </a:lnTo>
                <a:lnTo>
                  <a:pt x="56209" y="49190"/>
                </a:lnTo>
                <a:lnTo>
                  <a:pt x="55985" y="49171"/>
                </a:lnTo>
                <a:close/>
                <a:moveTo>
                  <a:pt x="88120" y="49208"/>
                </a:moveTo>
                <a:lnTo>
                  <a:pt x="88008" y="49227"/>
                </a:lnTo>
                <a:lnTo>
                  <a:pt x="87934" y="49264"/>
                </a:lnTo>
                <a:lnTo>
                  <a:pt x="87897" y="49301"/>
                </a:lnTo>
                <a:lnTo>
                  <a:pt x="87878" y="49339"/>
                </a:lnTo>
                <a:lnTo>
                  <a:pt x="87878" y="49395"/>
                </a:lnTo>
                <a:lnTo>
                  <a:pt x="87878" y="49432"/>
                </a:lnTo>
                <a:lnTo>
                  <a:pt x="87897" y="49469"/>
                </a:lnTo>
                <a:lnTo>
                  <a:pt x="87915" y="49506"/>
                </a:lnTo>
                <a:lnTo>
                  <a:pt x="88008" y="49543"/>
                </a:lnTo>
                <a:lnTo>
                  <a:pt x="88101" y="49581"/>
                </a:lnTo>
                <a:lnTo>
                  <a:pt x="89032" y="49581"/>
                </a:lnTo>
                <a:lnTo>
                  <a:pt x="89144" y="49562"/>
                </a:lnTo>
                <a:lnTo>
                  <a:pt x="89218" y="49525"/>
                </a:lnTo>
                <a:lnTo>
                  <a:pt x="89256" y="49506"/>
                </a:lnTo>
                <a:lnTo>
                  <a:pt x="89274" y="49469"/>
                </a:lnTo>
                <a:lnTo>
                  <a:pt x="89274" y="49450"/>
                </a:lnTo>
                <a:lnTo>
                  <a:pt x="89274" y="49413"/>
                </a:lnTo>
                <a:lnTo>
                  <a:pt x="89218" y="49357"/>
                </a:lnTo>
                <a:lnTo>
                  <a:pt x="89144" y="49320"/>
                </a:lnTo>
                <a:lnTo>
                  <a:pt x="89032" y="49283"/>
                </a:lnTo>
                <a:lnTo>
                  <a:pt x="88809" y="49264"/>
                </a:lnTo>
                <a:lnTo>
                  <a:pt x="88660" y="49246"/>
                </a:lnTo>
                <a:lnTo>
                  <a:pt x="88492" y="49227"/>
                </a:lnTo>
                <a:lnTo>
                  <a:pt x="88232" y="49208"/>
                </a:lnTo>
                <a:close/>
                <a:moveTo>
                  <a:pt x="78327" y="49190"/>
                </a:moveTo>
                <a:lnTo>
                  <a:pt x="78066" y="49227"/>
                </a:lnTo>
                <a:lnTo>
                  <a:pt x="77954" y="49264"/>
                </a:lnTo>
                <a:lnTo>
                  <a:pt x="77861" y="49301"/>
                </a:lnTo>
                <a:lnTo>
                  <a:pt x="77787" y="49339"/>
                </a:lnTo>
                <a:lnTo>
                  <a:pt x="77750" y="49376"/>
                </a:lnTo>
                <a:lnTo>
                  <a:pt x="77750" y="49432"/>
                </a:lnTo>
                <a:lnTo>
                  <a:pt x="77768" y="49488"/>
                </a:lnTo>
                <a:lnTo>
                  <a:pt x="77824" y="49525"/>
                </a:lnTo>
                <a:lnTo>
                  <a:pt x="77899" y="49562"/>
                </a:lnTo>
                <a:lnTo>
                  <a:pt x="78085" y="49599"/>
                </a:lnTo>
                <a:lnTo>
                  <a:pt x="78327" y="49599"/>
                </a:lnTo>
                <a:lnTo>
                  <a:pt x="78587" y="49581"/>
                </a:lnTo>
                <a:lnTo>
                  <a:pt x="78830" y="49543"/>
                </a:lnTo>
                <a:lnTo>
                  <a:pt x="79034" y="49488"/>
                </a:lnTo>
                <a:lnTo>
                  <a:pt x="79109" y="49450"/>
                </a:lnTo>
                <a:lnTo>
                  <a:pt x="79165" y="49395"/>
                </a:lnTo>
                <a:lnTo>
                  <a:pt x="79183" y="49357"/>
                </a:lnTo>
                <a:lnTo>
                  <a:pt x="79183" y="49301"/>
                </a:lnTo>
                <a:lnTo>
                  <a:pt x="79146" y="49264"/>
                </a:lnTo>
                <a:lnTo>
                  <a:pt x="79072" y="49227"/>
                </a:lnTo>
                <a:lnTo>
                  <a:pt x="78867" y="49190"/>
                </a:lnTo>
                <a:close/>
                <a:moveTo>
                  <a:pt x="25191" y="49190"/>
                </a:moveTo>
                <a:lnTo>
                  <a:pt x="24856" y="49208"/>
                </a:lnTo>
                <a:lnTo>
                  <a:pt x="24688" y="49227"/>
                </a:lnTo>
                <a:lnTo>
                  <a:pt x="24539" y="49264"/>
                </a:lnTo>
                <a:lnTo>
                  <a:pt x="24483" y="49283"/>
                </a:lnTo>
                <a:lnTo>
                  <a:pt x="24428" y="49320"/>
                </a:lnTo>
                <a:lnTo>
                  <a:pt x="24409" y="49357"/>
                </a:lnTo>
                <a:lnTo>
                  <a:pt x="24390" y="49413"/>
                </a:lnTo>
                <a:lnTo>
                  <a:pt x="24409" y="49469"/>
                </a:lnTo>
                <a:lnTo>
                  <a:pt x="24428" y="49506"/>
                </a:lnTo>
                <a:lnTo>
                  <a:pt x="24465" y="49543"/>
                </a:lnTo>
                <a:lnTo>
                  <a:pt x="24521" y="49581"/>
                </a:lnTo>
                <a:lnTo>
                  <a:pt x="24651" y="49599"/>
                </a:lnTo>
                <a:lnTo>
                  <a:pt x="24800" y="49618"/>
                </a:lnTo>
                <a:lnTo>
                  <a:pt x="25116" y="49581"/>
                </a:lnTo>
                <a:lnTo>
                  <a:pt x="25340" y="49562"/>
                </a:lnTo>
                <a:lnTo>
                  <a:pt x="25563" y="49562"/>
                </a:lnTo>
                <a:lnTo>
                  <a:pt x="25898" y="49543"/>
                </a:lnTo>
                <a:lnTo>
                  <a:pt x="26085" y="49543"/>
                </a:lnTo>
                <a:lnTo>
                  <a:pt x="26233" y="49506"/>
                </a:lnTo>
                <a:lnTo>
                  <a:pt x="26327" y="49469"/>
                </a:lnTo>
                <a:lnTo>
                  <a:pt x="26364" y="49450"/>
                </a:lnTo>
                <a:lnTo>
                  <a:pt x="26364" y="49413"/>
                </a:lnTo>
                <a:lnTo>
                  <a:pt x="26364" y="49376"/>
                </a:lnTo>
                <a:lnTo>
                  <a:pt x="26327" y="49339"/>
                </a:lnTo>
                <a:lnTo>
                  <a:pt x="26233" y="49283"/>
                </a:lnTo>
                <a:lnTo>
                  <a:pt x="26103" y="49246"/>
                </a:lnTo>
                <a:lnTo>
                  <a:pt x="25936" y="49227"/>
                </a:lnTo>
                <a:lnTo>
                  <a:pt x="25619" y="49208"/>
                </a:lnTo>
                <a:lnTo>
                  <a:pt x="25414" y="49208"/>
                </a:lnTo>
                <a:lnTo>
                  <a:pt x="25191" y="49190"/>
                </a:lnTo>
                <a:close/>
                <a:moveTo>
                  <a:pt x="83056" y="49227"/>
                </a:moveTo>
                <a:lnTo>
                  <a:pt x="82888" y="49246"/>
                </a:lnTo>
                <a:lnTo>
                  <a:pt x="82758" y="49283"/>
                </a:lnTo>
                <a:lnTo>
                  <a:pt x="82721" y="49320"/>
                </a:lnTo>
                <a:lnTo>
                  <a:pt x="82702" y="49357"/>
                </a:lnTo>
                <a:lnTo>
                  <a:pt x="82702" y="49395"/>
                </a:lnTo>
                <a:lnTo>
                  <a:pt x="82721" y="49432"/>
                </a:lnTo>
                <a:lnTo>
                  <a:pt x="82739" y="49469"/>
                </a:lnTo>
                <a:lnTo>
                  <a:pt x="82777" y="49506"/>
                </a:lnTo>
                <a:lnTo>
                  <a:pt x="82888" y="49562"/>
                </a:lnTo>
                <a:lnTo>
                  <a:pt x="83019" y="49599"/>
                </a:lnTo>
                <a:lnTo>
                  <a:pt x="83298" y="49618"/>
                </a:lnTo>
                <a:lnTo>
                  <a:pt x="83689" y="49618"/>
                </a:lnTo>
                <a:lnTo>
                  <a:pt x="83949" y="49599"/>
                </a:lnTo>
                <a:lnTo>
                  <a:pt x="84080" y="49581"/>
                </a:lnTo>
                <a:lnTo>
                  <a:pt x="84192" y="49543"/>
                </a:lnTo>
                <a:lnTo>
                  <a:pt x="84285" y="49488"/>
                </a:lnTo>
                <a:lnTo>
                  <a:pt x="84322" y="49450"/>
                </a:lnTo>
                <a:lnTo>
                  <a:pt x="84340" y="49413"/>
                </a:lnTo>
                <a:lnTo>
                  <a:pt x="84340" y="49339"/>
                </a:lnTo>
                <a:lnTo>
                  <a:pt x="84322" y="49283"/>
                </a:lnTo>
                <a:lnTo>
                  <a:pt x="84285" y="49264"/>
                </a:lnTo>
                <a:lnTo>
                  <a:pt x="84210" y="49246"/>
                </a:lnTo>
                <a:lnTo>
                  <a:pt x="84061" y="49246"/>
                </a:lnTo>
                <a:lnTo>
                  <a:pt x="83931" y="49264"/>
                </a:lnTo>
                <a:lnTo>
                  <a:pt x="83670" y="49264"/>
                </a:lnTo>
                <a:lnTo>
                  <a:pt x="83261" y="49227"/>
                </a:lnTo>
                <a:close/>
                <a:moveTo>
                  <a:pt x="30255" y="49227"/>
                </a:moveTo>
                <a:lnTo>
                  <a:pt x="30069" y="49246"/>
                </a:lnTo>
                <a:lnTo>
                  <a:pt x="29920" y="49264"/>
                </a:lnTo>
                <a:lnTo>
                  <a:pt x="29790" y="49301"/>
                </a:lnTo>
                <a:lnTo>
                  <a:pt x="29752" y="49339"/>
                </a:lnTo>
                <a:lnTo>
                  <a:pt x="29715" y="49376"/>
                </a:lnTo>
                <a:lnTo>
                  <a:pt x="29659" y="49432"/>
                </a:lnTo>
                <a:lnTo>
                  <a:pt x="29641" y="49488"/>
                </a:lnTo>
                <a:lnTo>
                  <a:pt x="29641" y="49525"/>
                </a:lnTo>
                <a:lnTo>
                  <a:pt x="29641" y="49562"/>
                </a:lnTo>
                <a:lnTo>
                  <a:pt x="29659" y="49581"/>
                </a:lnTo>
                <a:lnTo>
                  <a:pt x="29696" y="49599"/>
                </a:lnTo>
                <a:lnTo>
                  <a:pt x="29771" y="49637"/>
                </a:lnTo>
                <a:lnTo>
                  <a:pt x="29864" y="49655"/>
                </a:lnTo>
                <a:lnTo>
                  <a:pt x="29976" y="49655"/>
                </a:lnTo>
                <a:lnTo>
                  <a:pt x="30143" y="49637"/>
                </a:lnTo>
                <a:lnTo>
                  <a:pt x="30367" y="49637"/>
                </a:lnTo>
                <a:lnTo>
                  <a:pt x="30683" y="49618"/>
                </a:lnTo>
                <a:lnTo>
                  <a:pt x="30832" y="49618"/>
                </a:lnTo>
                <a:lnTo>
                  <a:pt x="30981" y="49599"/>
                </a:lnTo>
                <a:lnTo>
                  <a:pt x="31093" y="49562"/>
                </a:lnTo>
                <a:lnTo>
                  <a:pt x="31130" y="49543"/>
                </a:lnTo>
                <a:lnTo>
                  <a:pt x="31167" y="49506"/>
                </a:lnTo>
                <a:lnTo>
                  <a:pt x="31186" y="49450"/>
                </a:lnTo>
                <a:lnTo>
                  <a:pt x="31186" y="49395"/>
                </a:lnTo>
                <a:lnTo>
                  <a:pt x="31149" y="49357"/>
                </a:lnTo>
                <a:lnTo>
                  <a:pt x="31093" y="49320"/>
                </a:lnTo>
                <a:lnTo>
                  <a:pt x="30962" y="49283"/>
                </a:lnTo>
                <a:lnTo>
                  <a:pt x="30832" y="49264"/>
                </a:lnTo>
                <a:lnTo>
                  <a:pt x="30571" y="49246"/>
                </a:lnTo>
                <a:lnTo>
                  <a:pt x="30255" y="49227"/>
                </a:lnTo>
                <a:close/>
                <a:moveTo>
                  <a:pt x="37516" y="49227"/>
                </a:moveTo>
                <a:lnTo>
                  <a:pt x="37386" y="49246"/>
                </a:lnTo>
                <a:lnTo>
                  <a:pt x="37255" y="49283"/>
                </a:lnTo>
                <a:lnTo>
                  <a:pt x="37181" y="49301"/>
                </a:lnTo>
                <a:lnTo>
                  <a:pt x="37144" y="49339"/>
                </a:lnTo>
                <a:lnTo>
                  <a:pt x="37125" y="49357"/>
                </a:lnTo>
                <a:lnTo>
                  <a:pt x="37125" y="49395"/>
                </a:lnTo>
                <a:lnTo>
                  <a:pt x="37144" y="49413"/>
                </a:lnTo>
                <a:lnTo>
                  <a:pt x="37181" y="49450"/>
                </a:lnTo>
                <a:lnTo>
                  <a:pt x="37274" y="49506"/>
                </a:lnTo>
                <a:lnTo>
                  <a:pt x="37535" y="49599"/>
                </a:lnTo>
                <a:lnTo>
                  <a:pt x="37702" y="49637"/>
                </a:lnTo>
                <a:lnTo>
                  <a:pt x="37926" y="49637"/>
                </a:lnTo>
                <a:lnTo>
                  <a:pt x="38205" y="49655"/>
                </a:lnTo>
                <a:lnTo>
                  <a:pt x="38466" y="49637"/>
                </a:lnTo>
                <a:lnTo>
                  <a:pt x="38577" y="49599"/>
                </a:lnTo>
                <a:lnTo>
                  <a:pt x="38689" y="49562"/>
                </a:lnTo>
                <a:lnTo>
                  <a:pt x="38801" y="49506"/>
                </a:lnTo>
                <a:lnTo>
                  <a:pt x="38819" y="49469"/>
                </a:lnTo>
                <a:lnTo>
                  <a:pt x="38838" y="49450"/>
                </a:lnTo>
                <a:lnTo>
                  <a:pt x="38838" y="49413"/>
                </a:lnTo>
                <a:lnTo>
                  <a:pt x="38819" y="49395"/>
                </a:lnTo>
                <a:lnTo>
                  <a:pt x="38763" y="49357"/>
                </a:lnTo>
                <a:lnTo>
                  <a:pt x="38670" y="49339"/>
                </a:lnTo>
                <a:lnTo>
                  <a:pt x="38559" y="49320"/>
                </a:lnTo>
                <a:lnTo>
                  <a:pt x="38354" y="49283"/>
                </a:lnTo>
                <a:lnTo>
                  <a:pt x="38075" y="49246"/>
                </a:lnTo>
                <a:lnTo>
                  <a:pt x="37795" y="49227"/>
                </a:lnTo>
                <a:close/>
                <a:moveTo>
                  <a:pt x="58741" y="49246"/>
                </a:moveTo>
                <a:lnTo>
                  <a:pt x="58499" y="49264"/>
                </a:lnTo>
                <a:lnTo>
                  <a:pt x="58350" y="49283"/>
                </a:lnTo>
                <a:lnTo>
                  <a:pt x="57828" y="49283"/>
                </a:lnTo>
                <a:lnTo>
                  <a:pt x="57679" y="49301"/>
                </a:lnTo>
                <a:lnTo>
                  <a:pt x="57549" y="49339"/>
                </a:lnTo>
                <a:lnTo>
                  <a:pt x="57512" y="49376"/>
                </a:lnTo>
                <a:lnTo>
                  <a:pt x="57475" y="49395"/>
                </a:lnTo>
                <a:lnTo>
                  <a:pt x="57437" y="49450"/>
                </a:lnTo>
                <a:lnTo>
                  <a:pt x="57437" y="49488"/>
                </a:lnTo>
                <a:lnTo>
                  <a:pt x="57437" y="49543"/>
                </a:lnTo>
                <a:lnTo>
                  <a:pt x="57475" y="49581"/>
                </a:lnTo>
                <a:lnTo>
                  <a:pt x="57512" y="49618"/>
                </a:lnTo>
                <a:lnTo>
                  <a:pt x="57568" y="49637"/>
                </a:lnTo>
                <a:lnTo>
                  <a:pt x="57698" y="49655"/>
                </a:lnTo>
                <a:lnTo>
                  <a:pt x="57847" y="49655"/>
                </a:lnTo>
                <a:lnTo>
                  <a:pt x="58163" y="49637"/>
                </a:lnTo>
                <a:lnTo>
                  <a:pt x="58368" y="49599"/>
                </a:lnTo>
                <a:lnTo>
                  <a:pt x="58536" y="49581"/>
                </a:lnTo>
                <a:lnTo>
                  <a:pt x="58759" y="49562"/>
                </a:lnTo>
                <a:lnTo>
                  <a:pt x="58871" y="49525"/>
                </a:lnTo>
                <a:lnTo>
                  <a:pt x="58964" y="49488"/>
                </a:lnTo>
                <a:lnTo>
                  <a:pt x="59020" y="49432"/>
                </a:lnTo>
                <a:lnTo>
                  <a:pt x="59039" y="49395"/>
                </a:lnTo>
                <a:lnTo>
                  <a:pt x="59057" y="49357"/>
                </a:lnTo>
                <a:lnTo>
                  <a:pt x="59039" y="49320"/>
                </a:lnTo>
                <a:lnTo>
                  <a:pt x="59020" y="49301"/>
                </a:lnTo>
                <a:lnTo>
                  <a:pt x="58945" y="49264"/>
                </a:lnTo>
                <a:lnTo>
                  <a:pt x="58852" y="49246"/>
                </a:lnTo>
                <a:close/>
                <a:moveTo>
                  <a:pt x="43306" y="49246"/>
                </a:moveTo>
                <a:lnTo>
                  <a:pt x="43064" y="49264"/>
                </a:lnTo>
                <a:lnTo>
                  <a:pt x="42822" y="49301"/>
                </a:lnTo>
                <a:lnTo>
                  <a:pt x="42617" y="49357"/>
                </a:lnTo>
                <a:lnTo>
                  <a:pt x="42543" y="49395"/>
                </a:lnTo>
                <a:lnTo>
                  <a:pt x="42487" y="49432"/>
                </a:lnTo>
                <a:lnTo>
                  <a:pt x="42450" y="49469"/>
                </a:lnTo>
                <a:lnTo>
                  <a:pt x="42450" y="49525"/>
                </a:lnTo>
                <a:lnTo>
                  <a:pt x="42487" y="49581"/>
                </a:lnTo>
                <a:lnTo>
                  <a:pt x="42562" y="49637"/>
                </a:lnTo>
                <a:lnTo>
                  <a:pt x="42636" y="49674"/>
                </a:lnTo>
                <a:lnTo>
                  <a:pt x="42710" y="49674"/>
                </a:lnTo>
                <a:lnTo>
                  <a:pt x="42934" y="49655"/>
                </a:lnTo>
                <a:lnTo>
                  <a:pt x="43139" y="49618"/>
                </a:lnTo>
                <a:lnTo>
                  <a:pt x="43306" y="49581"/>
                </a:lnTo>
                <a:lnTo>
                  <a:pt x="43418" y="49543"/>
                </a:lnTo>
                <a:lnTo>
                  <a:pt x="43623" y="49450"/>
                </a:lnTo>
                <a:lnTo>
                  <a:pt x="43716" y="49395"/>
                </a:lnTo>
                <a:lnTo>
                  <a:pt x="43753" y="49339"/>
                </a:lnTo>
                <a:lnTo>
                  <a:pt x="43753" y="49320"/>
                </a:lnTo>
                <a:lnTo>
                  <a:pt x="43734" y="49283"/>
                </a:lnTo>
                <a:lnTo>
                  <a:pt x="43697" y="49264"/>
                </a:lnTo>
                <a:lnTo>
                  <a:pt x="43641" y="49246"/>
                </a:lnTo>
                <a:close/>
                <a:moveTo>
                  <a:pt x="7485" y="49301"/>
                </a:moveTo>
                <a:lnTo>
                  <a:pt x="7169" y="49320"/>
                </a:lnTo>
                <a:lnTo>
                  <a:pt x="7038" y="49339"/>
                </a:lnTo>
                <a:lnTo>
                  <a:pt x="6927" y="49376"/>
                </a:lnTo>
                <a:lnTo>
                  <a:pt x="6833" y="49413"/>
                </a:lnTo>
                <a:lnTo>
                  <a:pt x="6796" y="49469"/>
                </a:lnTo>
                <a:lnTo>
                  <a:pt x="6778" y="49488"/>
                </a:lnTo>
                <a:lnTo>
                  <a:pt x="6778" y="49525"/>
                </a:lnTo>
                <a:lnTo>
                  <a:pt x="6815" y="49599"/>
                </a:lnTo>
                <a:lnTo>
                  <a:pt x="6852" y="49637"/>
                </a:lnTo>
                <a:lnTo>
                  <a:pt x="6889" y="49655"/>
                </a:lnTo>
                <a:lnTo>
                  <a:pt x="7001" y="49674"/>
                </a:lnTo>
                <a:lnTo>
                  <a:pt x="7150" y="49692"/>
                </a:lnTo>
                <a:lnTo>
                  <a:pt x="7299" y="49674"/>
                </a:lnTo>
                <a:lnTo>
                  <a:pt x="7597" y="49637"/>
                </a:lnTo>
                <a:lnTo>
                  <a:pt x="7802" y="49618"/>
                </a:lnTo>
                <a:lnTo>
                  <a:pt x="8267" y="49506"/>
                </a:lnTo>
                <a:lnTo>
                  <a:pt x="8528" y="49432"/>
                </a:lnTo>
                <a:lnTo>
                  <a:pt x="8584" y="49413"/>
                </a:lnTo>
                <a:lnTo>
                  <a:pt x="8602" y="49395"/>
                </a:lnTo>
                <a:lnTo>
                  <a:pt x="8435" y="49357"/>
                </a:lnTo>
                <a:lnTo>
                  <a:pt x="8174" y="49320"/>
                </a:lnTo>
                <a:lnTo>
                  <a:pt x="7839" y="49301"/>
                </a:lnTo>
                <a:close/>
                <a:moveTo>
                  <a:pt x="12214" y="49246"/>
                </a:moveTo>
                <a:lnTo>
                  <a:pt x="12084" y="49283"/>
                </a:lnTo>
                <a:lnTo>
                  <a:pt x="12028" y="49301"/>
                </a:lnTo>
                <a:lnTo>
                  <a:pt x="11991" y="49320"/>
                </a:lnTo>
                <a:lnTo>
                  <a:pt x="11953" y="49376"/>
                </a:lnTo>
                <a:lnTo>
                  <a:pt x="11935" y="49432"/>
                </a:lnTo>
                <a:lnTo>
                  <a:pt x="11935" y="49469"/>
                </a:lnTo>
                <a:lnTo>
                  <a:pt x="11953" y="49506"/>
                </a:lnTo>
                <a:lnTo>
                  <a:pt x="11972" y="49543"/>
                </a:lnTo>
                <a:lnTo>
                  <a:pt x="12009" y="49581"/>
                </a:lnTo>
                <a:lnTo>
                  <a:pt x="12121" y="49618"/>
                </a:lnTo>
                <a:lnTo>
                  <a:pt x="12270" y="49655"/>
                </a:lnTo>
                <a:lnTo>
                  <a:pt x="12549" y="49674"/>
                </a:lnTo>
                <a:lnTo>
                  <a:pt x="12735" y="49674"/>
                </a:lnTo>
                <a:lnTo>
                  <a:pt x="12903" y="49692"/>
                </a:lnTo>
                <a:lnTo>
                  <a:pt x="13294" y="49692"/>
                </a:lnTo>
                <a:lnTo>
                  <a:pt x="13424" y="49674"/>
                </a:lnTo>
                <a:lnTo>
                  <a:pt x="13499" y="49618"/>
                </a:lnTo>
                <a:lnTo>
                  <a:pt x="13536" y="49599"/>
                </a:lnTo>
                <a:lnTo>
                  <a:pt x="13555" y="49562"/>
                </a:lnTo>
                <a:lnTo>
                  <a:pt x="13555" y="49525"/>
                </a:lnTo>
                <a:lnTo>
                  <a:pt x="13536" y="49506"/>
                </a:lnTo>
                <a:lnTo>
                  <a:pt x="13480" y="49450"/>
                </a:lnTo>
                <a:lnTo>
                  <a:pt x="13368" y="49413"/>
                </a:lnTo>
                <a:lnTo>
                  <a:pt x="13257" y="49395"/>
                </a:lnTo>
                <a:lnTo>
                  <a:pt x="13015" y="49339"/>
                </a:lnTo>
                <a:lnTo>
                  <a:pt x="12884" y="49339"/>
                </a:lnTo>
                <a:lnTo>
                  <a:pt x="12661" y="49283"/>
                </a:lnTo>
                <a:lnTo>
                  <a:pt x="12363" y="49246"/>
                </a:lnTo>
                <a:close/>
                <a:moveTo>
                  <a:pt x="14728" y="49283"/>
                </a:moveTo>
                <a:lnTo>
                  <a:pt x="14597" y="49320"/>
                </a:lnTo>
                <a:lnTo>
                  <a:pt x="14485" y="49376"/>
                </a:lnTo>
                <a:lnTo>
                  <a:pt x="14467" y="49413"/>
                </a:lnTo>
                <a:lnTo>
                  <a:pt x="14430" y="49450"/>
                </a:lnTo>
                <a:lnTo>
                  <a:pt x="14430" y="49506"/>
                </a:lnTo>
                <a:lnTo>
                  <a:pt x="14430" y="49562"/>
                </a:lnTo>
                <a:lnTo>
                  <a:pt x="14448" y="49599"/>
                </a:lnTo>
                <a:lnTo>
                  <a:pt x="14485" y="49637"/>
                </a:lnTo>
                <a:lnTo>
                  <a:pt x="14597" y="49674"/>
                </a:lnTo>
                <a:lnTo>
                  <a:pt x="14728" y="49692"/>
                </a:lnTo>
                <a:lnTo>
                  <a:pt x="15007" y="49692"/>
                </a:lnTo>
                <a:lnTo>
                  <a:pt x="15212" y="49674"/>
                </a:lnTo>
                <a:lnTo>
                  <a:pt x="15398" y="49674"/>
                </a:lnTo>
                <a:lnTo>
                  <a:pt x="15696" y="49655"/>
                </a:lnTo>
                <a:lnTo>
                  <a:pt x="15826" y="49655"/>
                </a:lnTo>
                <a:lnTo>
                  <a:pt x="15956" y="49637"/>
                </a:lnTo>
                <a:lnTo>
                  <a:pt x="16049" y="49599"/>
                </a:lnTo>
                <a:lnTo>
                  <a:pt x="16068" y="49562"/>
                </a:lnTo>
                <a:lnTo>
                  <a:pt x="16087" y="49543"/>
                </a:lnTo>
                <a:lnTo>
                  <a:pt x="16105" y="49488"/>
                </a:lnTo>
                <a:lnTo>
                  <a:pt x="16087" y="49450"/>
                </a:lnTo>
                <a:lnTo>
                  <a:pt x="16068" y="49413"/>
                </a:lnTo>
                <a:lnTo>
                  <a:pt x="16031" y="49395"/>
                </a:lnTo>
                <a:lnTo>
                  <a:pt x="15938" y="49357"/>
                </a:lnTo>
                <a:lnTo>
                  <a:pt x="15826" y="49320"/>
                </a:lnTo>
                <a:lnTo>
                  <a:pt x="15565" y="49301"/>
                </a:lnTo>
                <a:lnTo>
                  <a:pt x="15379" y="49301"/>
                </a:lnTo>
                <a:lnTo>
                  <a:pt x="15156" y="49283"/>
                </a:lnTo>
                <a:close/>
                <a:moveTo>
                  <a:pt x="19885" y="49283"/>
                </a:moveTo>
                <a:lnTo>
                  <a:pt x="19773" y="49301"/>
                </a:lnTo>
                <a:lnTo>
                  <a:pt x="19661" y="49339"/>
                </a:lnTo>
                <a:lnTo>
                  <a:pt x="19587" y="49376"/>
                </a:lnTo>
                <a:lnTo>
                  <a:pt x="19550" y="49432"/>
                </a:lnTo>
                <a:lnTo>
                  <a:pt x="19531" y="49488"/>
                </a:lnTo>
                <a:lnTo>
                  <a:pt x="19531" y="49562"/>
                </a:lnTo>
                <a:lnTo>
                  <a:pt x="19550" y="49599"/>
                </a:lnTo>
                <a:lnTo>
                  <a:pt x="19587" y="49637"/>
                </a:lnTo>
                <a:lnTo>
                  <a:pt x="19680" y="49674"/>
                </a:lnTo>
                <a:lnTo>
                  <a:pt x="19792" y="49692"/>
                </a:lnTo>
                <a:lnTo>
                  <a:pt x="19922" y="49692"/>
                </a:lnTo>
                <a:lnTo>
                  <a:pt x="20183" y="49674"/>
                </a:lnTo>
                <a:lnTo>
                  <a:pt x="20350" y="49674"/>
                </a:lnTo>
                <a:lnTo>
                  <a:pt x="20592" y="49655"/>
                </a:lnTo>
                <a:lnTo>
                  <a:pt x="20816" y="49637"/>
                </a:lnTo>
                <a:lnTo>
                  <a:pt x="20909" y="49599"/>
                </a:lnTo>
                <a:lnTo>
                  <a:pt x="21058" y="49543"/>
                </a:lnTo>
                <a:lnTo>
                  <a:pt x="21114" y="49506"/>
                </a:lnTo>
                <a:lnTo>
                  <a:pt x="21151" y="49469"/>
                </a:lnTo>
                <a:lnTo>
                  <a:pt x="21151" y="49450"/>
                </a:lnTo>
                <a:lnTo>
                  <a:pt x="21151" y="49432"/>
                </a:lnTo>
                <a:lnTo>
                  <a:pt x="21076" y="49395"/>
                </a:lnTo>
                <a:lnTo>
                  <a:pt x="20946" y="49357"/>
                </a:lnTo>
                <a:lnTo>
                  <a:pt x="20723" y="49320"/>
                </a:lnTo>
                <a:lnTo>
                  <a:pt x="20443" y="49301"/>
                </a:lnTo>
                <a:lnTo>
                  <a:pt x="20164" y="49283"/>
                </a:lnTo>
                <a:close/>
                <a:moveTo>
                  <a:pt x="80300" y="49339"/>
                </a:moveTo>
                <a:lnTo>
                  <a:pt x="80244" y="49357"/>
                </a:lnTo>
                <a:lnTo>
                  <a:pt x="80226" y="49395"/>
                </a:lnTo>
                <a:lnTo>
                  <a:pt x="80226" y="49432"/>
                </a:lnTo>
                <a:lnTo>
                  <a:pt x="80263" y="49506"/>
                </a:lnTo>
                <a:lnTo>
                  <a:pt x="80356" y="49562"/>
                </a:lnTo>
                <a:lnTo>
                  <a:pt x="80431" y="49618"/>
                </a:lnTo>
                <a:lnTo>
                  <a:pt x="80524" y="49637"/>
                </a:lnTo>
                <a:lnTo>
                  <a:pt x="80766" y="49674"/>
                </a:lnTo>
                <a:lnTo>
                  <a:pt x="80989" y="49692"/>
                </a:lnTo>
                <a:lnTo>
                  <a:pt x="81194" y="49674"/>
                </a:lnTo>
                <a:lnTo>
                  <a:pt x="81324" y="49637"/>
                </a:lnTo>
                <a:lnTo>
                  <a:pt x="81566" y="49525"/>
                </a:lnTo>
                <a:lnTo>
                  <a:pt x="81678" y="49488"/>
                </a:lnTo>
                <a:lnTo>
                  <a:pt x="81753" y="49432"/>
                </a:lnTo>
                <a:lnTo>
                  <a:pt x="81771" y="49395"/>
                </a:lnTo>
                <a:lnTo>
                  <a:pt x="81771" y="49376"/>
                </a:lnTo>
                <a:lnTo>
                  <a:pt x="81734" y="49376"/>
                </a:lnTo>
                <a:lnTo>
                  <a:pt x="81604" y="49339"/>
                </a:lnTo>
                <a:lnTo>
                  <a:pt x="81455" y="49339"/>
                </a:lnTo>
                <a:lnTo>
                  <a:pt x="81157" y="49357"/>
                </a:lnTo>
                <a:lnTo>
                  <a:pt x="80710" y="49357"/>
                </a:lnTo>
                <a:lnTo>
                  <a:pt x="80561" y="49339"/>
                </a:lnTo>
                <a:close/>
                <a:moveTo>
                  <a:pt x="9756" y="49283"/>
                </a:moveTo>
                <a:lnTo>
                  <a:pt x="9552" y="49301"/>
                </a:lnTo>
                <a:lnTo>
                  <a:pt x="9403" y="49339"/>
                </a:lnTo>
                <a:lnTo>
                  <a:pt x="9328" y="49357"/>
                </a:lnTo>
                <a:lnTo>
                  <a:pt x="9272" y="49395"/>
                </a:lnTo>
                <a:lnTo>
                  <a:pt x="9235" y="49432"/>
                </a:lnTo>
                <a:lnTo>
                  <a:pt x="9198" y="49488"/>
                </a:lnTo>
                <a:lnTo>
                  <a:pt x="9198" y="49543"/>
                </a:lnTo>
                <a:lnTo>
                  <a:pt x="9198" y="49581"/>
                </a:lnTo>
                <a:lnTo>
                  <a:pt x="9217" y="49637"/>
                </a:lnTo>
                <a:lnTo>
                  <a:pt x="9272" y="49655"/>
                </a:lnTo>
                <a:lnTo>
                  <a:pt x="9384" y="49692"/>
                </a:lnTo>
                <a:lnTo>
                  <a:pt x="9533" y="49711"/>
                </a:lnTo>
                <a:lnTo>
                  <a:pt x="9831" y="49711"/>
                </a:lnTo>
                <a:lnTo>
                  <a:pt x="10036" y="49692"/>
                </a:lnTo>
                <a:lnTo>
                  <a:pt x="10278" y="49692"/>
                </a:lnTo>
                <a:lnTo>
                  <a:pt x="10594" y="49711"/>
                </a:lnTo>
                <a:lnTo>
                  <a:pt x="10743" y="49692"/>
                </a:lnTo>
                <a:lnTo>
                  <a:pt x="10892" y="49674"/>
                </a:lnTo>
                <a:lnTo>
                  <a:pt x="11004" y="49637"/>
                </a:lnTo>
                <a:lnTo>
                  <a:pt x="11116" y="49581"/>
                </a:lnTo>
                <a:lnTo>
                  <a:pt x="11171" y="49525"/>
                </a:lnTo>
                <a:lnTo>
                  <a:pt x="11190" y="49488"/>
                </a:lnTo>
                <a:lnTo>
                  <a:pt x="11209" y="49450"/>
                </a:lnTo>
                <a:lnTo>
                  <a:pt x="11190" y="49413"/>
                </a:lnTo>
                <a:lnTo>
                  <a:pt x="11153" y="49376"/>
                </a:lnTo>
                <a:lnTo>
                  <a:pt x="11097" y="49357"/>
                </a:lnTo>
                <a:lnTo>
                  <a:pt x="10967" y="49320"/>
                </a:lnTo>
                <a:lnTo>
                  <a:pt x="10799" y="49320"/>
                </a:lnTo>
                <a:lnTo>
                  <a:pt x="10650" y="49301"/>
                </a:lnTo>
                <a:lnTo>
                  <a:pt x="10129" y="49301"/>
                </a:lnTo>
                <a:lnTo>
                  <a:pt x="9756" y="49283"/>
                </a:lnTo>
                <a:close/>
                <a:moveTo>
                  <a:pt x="28095" y="49283"/>
                </a:moveTo>
                <a:lnTo>
                  <a:pt x="27760" y="49301"/>
                </a:lnTo>
                <a:lnTo>
                  <a:pt x="27444" y="49339"/>
                </a:lnTo>
                <a:lnTo>
                  <a:pt x="27313" y="49357"/>
                </a:lnTo>
                <a:lnTo>
                  <a:pt x="27202" y="49395"/>
                </a:lnTo>
                <a:lnTo>
                  <a:pt x="27109" y="49432"/>
                </a:lnTo>
                <a:lnTo>
                  <a:pt x="27053" y="49469"/>
                </a:lnTo>
                <a:lnTo>
                  <a:pt x="27015" y="49525"/>
                </a:lnTo>
                <a:lnTo>
                  <a:pt x="27034" y="49599"/>
                </a:lnTo>
                <a:lnTo>
                  <a:pt x="27071" y="49637"/>
                </a:lnTo>
                <a:lnTo>
                  <a:pt x="27109" y="49674"/>
                </a:lnTo>
                <a:lnTo>
                  <a:pt x="27220" y="49711"/>
                </a:lnTo>
                <a:lnTo>
                  <a:pt x="27537" y="49711"/>
                </a:lnTo>
                <a:lnTo>
                  <a:pt x="27853" y="49655"/>
                </a:lnTo>
                <a:lnTo>
                  <a:pt x="28077" y="49618"/>
                </a:lnTo>
                <a:lnTo>
                  <a:pt x="28244" y="49581"/>
                </a:lnTo>
                <a:lnTo>
                  <a:pt x="28542" y="49506"/>
                </a:lnTo>
                <a:lnTo>
                  <a:pt x="28672" y="49450"/>
                </a:lnTo>
                <a:lnTo>
                  <a:pt x="28766" y="49395"/>
                </a:lnTo>
                <a:lnTo>
                  <a:pt x="28821" y="49357"/>
                </a:lnTo>
                <a:lnTo>
                  <a:pt x="28803" y="49339"/>
                </a:lnTo>
                <a:lnTo>
                  <a:pt x="28784" y="49320"/>
                </a:lnTo>
                <a:lnTo>
                  <a:pt x="28635" y="49301"/>
                </a:lnTo>
                <a:lnTo>
                  <a:pt x="28393" y="49283"/>
                </a:lnTo>
                <a:close/>
                <a:moveTo>
                  <a:pt x="34816" y="49301"/>
                </a:moveTo>
                <a:lnTo>
                  <a:pt x="34686" y="49320"/>
                </a:lnTo>
                <a:lnTo>
                  <a:pt x="34630" y="49339"/>
                </a:lnTo>
                <a:lnTo>
                  <a:pt x="34593" y="49357"/>
                </a:lnTo>
                <a:lnTo>
                  <a:pt x="34574" y="49395"/>
                </a:lnTo>
                <a:lnTo>
                  <a:pt x="34556" y="49432"/>
                </a:lnTo>
                <a:lnTo>
                  <a:pt x="34556" y="49488"/>
                </a:lnTo>
                <a:lnTo>
                  <a:pt x="34574" y="49543"/>
                </a:lnTo>
                <a:lnTo>
                  <a:pt x="34612" y="49599"/>
                </a:lnTo>
                <a:lnTo>
                  <a:pt x="34649" y="49618"/>
                </a:lnTo>
                <a:lnTo>
                  <a:pt x="34761" y="49674"/>
                </a:lnTo>
                <a:lnTo>
                  <a:pt x="34909" y="49711"/>
                </a:lnTo>
                <a:lnTo>
                  <a:pt x="35077" y="49711"/>
                </a:lnTo>
                <a:lnTo>
                  <a:pt x="35431" y="49692"/>
                </a:lnTo>
                <a:lnTo>
                  <a:pt x="35673" y="49674"/>
                </a:lnTo>
                <a:lnTo>
                  <a:pt x="35840" y="49655"/>
                </a:lnTo>
                <a:lnTo>
                  <a:pt x="36157" y="49581"/>
                </a:lnTo>
                <a:lnTo>
                  <a:pt x="36287" y="49543"/>
                </a:lnTo>
                <a:lnTo>
                  <a:pt x="36380" y="49488"/>
                </a:lnTo>
                <a:lnTo>
                  <a:pt x="36418" y="49469"/>
                </a:lnTo>
                <a:lnTo>
                  <a:pt x="36436" y="49450"/>
                </a:lnTo>
                <a:lnTo>
                  <a:pt x="36418" y="49432"/>
                </a:lnTo>
                <a:lnTo>
                  <a:pt x="36399" y="49413"/>
                </a:lnTo>
                <a:lnTo>
                  <a:pt x="36269" y="49357"/>
                </a:lnTo>
                <a:lnTo>
                  <a:pt x="36138" y="49339"/>
                </a:lnTo>
                <a:lnTo>
                  <a:pt x="35989" y="49320"/>
                </a:lnTo>
                <a:lnTo>
                  <a:pt x="35859" y="49320"/>
                </a:lnTo>
                <a:lnTo>
                  <a:pt x="35561" y="49339"/>
                </a:lnTo>
                <a:lnTo>
                  <a:pt x="35282" y="49339"/>
                </a:lnTo>
                <a:lnTo>
                  <a:pt x="35096" y="49320"/>
                </a:lnTo>
                <a:lnTo>
                  <a:pt x="34965" y="49301"/>
                </a:lnTo>
                <a:close/>
                <a:moveTo>
                  <a:pt x="90466" y="49227"/>
                </a:moveTo>
                <a:lnTo>
                  <a:pt x="90391" y="49246"/>
                </a:lnTo>
                <a:lnTo>
                  <a:pt x="90335" y="49283"/>
                </a:lnTo>
                <a:lnTo>
                  <a:pt x="90298" y="49339"/>
                </a:lnTo>
                <a:lnTo>
                  <a:pt x="90298" y="49395"/>
                </a:lnTo>
                <a:lnTo>
                  <a:pt x="90298" y="49450"/>
                </a:lnTo>
                <a:lnTo>
                  <a:pt x="90317" y="49506"/>
                </a:lnTo>
                <a:lnTo>
                  <a:pt x="90391" y="49599"/>
                </a:lnTo>
                <a:lnTo>
                  <a:pt x="90466" y="49655"/>
                </a:lnTo>
                <a:lnTo>
                  <a:pt x="90578" y="49692"/>
                </a:lnTo>
                <a:lnTo>
                  <a:pt x="90689" y="49711"/>
                </a:lnTo>
                <a:lnTo>
                  <a:pt x="90801" y="49711"/>
                </a:lnTo>
                <a:lnTo>
                  <a:pt x="90894" y="49674"/>
                </a:lnTo>
                <a:lnTo>
                  <a:pt x="90968" y="49599"/>
                </a:lnTo>
                <a:lnTo>
                  <a:pt x="91062" y="49506"/>
                </a:lnTo>
                <a:lnTo>
                  <a:pt x="91080" y="49450"/>
                </a:lnTo>
                <a:lnTo>
                  <a:pt x="91080" y="49395"/>
                </a:lnTo>
                <a:lnTo>
                  <a:pt x="91062" y="49357"/>
                </a:lnTo>
                <a:lnTo>
                  <a:pt x="91006" y="49339"/>
                </a:lnTo>
                <a:lnTo>
                  <a:pt x="90857" y="49301"/>
                </a:lnTo>
                <a:lnTo>
                  <a:pt x="90671" y="49246"/>
                </a:lnTo>
                <a:lnTo>
                  <a:pt x="90559" y="49227"/>
                </a:lnTo>
                <a:close/>
                <a:moveTo>
                  <a:pt x="17911" y="49320"/>
                </a:moveTo>
                <a:lnTo>
                  <a:pt x="17576" y="49339"/>
                </a:lnTo>
                <a:lnTo>
                  <a:pt x="17278" y="49376"/>
                </a:lnTo>
                <a:lnTo>
                  <a:pt x="17148" y="49395"/>
                </a:lnTo>
                <a:lnTo>
                  <a:pt x="17055" y="49432"/>
                </a:lnTo>
                <a:lnTo>
                  <a:pt x="16980" y="49469"/>
                </a:lnTo>
                <a:lnTo>
                  <a:pt x="16943" y="49525"/>
                </a:lnTo>
                <a:lnTo>
                  <a:pt x="16943" y="49599"/>
                </a:lnTo>
                <a:lnTo>
                  <a:pt x="16980" y="49674"/>
                </a:lnTo>
                <a:lnTo>
                  <a:pt x="17036" y="49711"/>
                </a:lnTo>
                <a:lnTo>
                  <a:pt x="17148" y="49730"/>
                </a:lnTo>
                <a:lnTo>
                  <a:pt x="17260" y="49730"/>
                </a:lnTo>
                <a:lnTo>
                  <a:pt x="17409" y="49711"/>
                </a:lnTo>
                <a:lnTo>
                  <a:pt x="17669" y="49692"/>
                </a:lnTo>
                <a:lnTo>
                  <a:pt x="17855" y="49655"/>
                </a:lnTo>
                <a:lnTo>
                  <a:pt x="18116" y="49637"/>
                </a:lnTo>
                <a:lnTo>
                  <a:pt x="18377" y="49581"/>
                </a:lnTo>
                <a:lnTo>
                  <a:pt x="18451" y="49543"/>
                </a:lnTo>
                <a:lnTo>
                  <a:pt x="18581" y="49469"/>
                </a:lnTo>
                <a:lnTo>
                  <a:pt x="18637" y="49432"/>
                </a:lnTo>
                <a:lnTo>
                  <a:pt x="18675" y="49413"/>
                </a:lnTo>
                <a:lnTo>
                  <a:pt x="18675" y="49395"/>
                </a:lnTo>
                <a:lnTo>
                  <a:pt x="18675" y="49376"/>
                </a:lnTo>
                <a:lnTo>
                  <a:pt x="18619" y="49357"/>
                </a:lnTo>
                <a:lnTo>
                  <a:pt x="18470" y="49339"/>
                </a:lnTo>
                <a:lnTo>
                  <a:pt x="18228" y="49320"/>
                </a:lnTo>
                <a:close/>
                <a:moveTo>
                  <a:pt x="22715" y="49357"/>
                </a:moveTo>
                <a:lnTo>
                  <a:pt x="22417" y="49376"/>
                </a:lnTo>
                <a:lnTo>
                  <a:pt x="22193" y="49413"/>
                </a:lnTo>
                <a:lnTo>
                  <a:pt x="22100" y="49450"/>
                </a:lnTo>
                <a:lnTo>
                  <a:pt x="22044" y="49488"/>
                </a:lnTo>
                <a:lnTo>
                  <a:pt x="22026" y="49543"/>
                </a:lnTo>
                <a:lnTo>
                  <a:pt x="22044" y="49599"/>
                </a:lnTo>
                <a:lnTo>
                  <a:pt x="22063" y="49637"/>
                </a:lnTo>
                <a:lnTo>
                  <a:pt x="22100" y="49674"/>
                </a:lnTo>
                <a:lnTo>
                  <a:pt x="22212" y="49711"/>
                </a:lnTo>
                <a:lnTo>
                  <a:pt x="22324" y="49730"/>
                </a:lnTo>
                <a:lnTo>
                  <a:pt x="22473" y="49711"/>
                </a:lnTo>
                <a:lnTo>
                  <a:pt x="22752" y="49692"/>
                </a:lnTo>
                <a:lnTo>
                  <a:pt x="22957" y="49655"/>
                </a:lnTo>
                <a:lnTo>
                  <a:pt x="23106" y="49618"/>
                </a:lnTo>
                <a:lnTo>
                  <a:pt x="23385" y="49562"/>
                </a:lnTo>
                <a:lnTo>
                  <a:pt x="23608" y="49488"/>
                </a:lnTo>
                <a:lnTo>
                  <a:pt x="23664" y="49450"/>
                </a:lnTo>
                <a:lnTo>
                  <a:pt x="23664" y="49432"/>
                </a:lnTo>
                <a:lnTo>
                  <a:pt x="23646" y="49432"/>
                </a:lnTo>
                <a:lnTo>
                  <a:pt x="23515" y="49395"/>
                </a:lnTo>
                <a:lnTo>
                  <a:pt x="23292" y="49376"/>
                </a:lnTo>
                <a:lnTo>
                  <a:pt x="23013" y="49357"/>
                </a:lnTo>
                <a:close/>
                <a:moveTo>
                  <a:pt x="2272" y="49283"/>
                </a:moveTo>
                <a:lnTo>
                  <a:pt x="2142" y="49301"/>
                </a:lnTo>
                <a:lnTo>
                  <a:pt x="2030" y="49320"/>
                </a:lnTo>
                <a:lnTo>
                  <a:pt x="1993" y="49339"/>
                </a:lnTo>
                <a:lnTo>
                  <a:pt x="1956" y="49376"/>
                </a:lnTo>
                <a:lnTo>
                  <a:pt x="1937" y="49413"/>
                </a:lnTo>
                <a:lnTo>
                  <a:pt x="1918" y="49469"/>
                </a:lnTo>
                <a:lnTo>
                  <a:pt x="1918" y="49506"/>
                </a:lnTo>
                <a:lnTo>
                  <a:pt x="1937" y="49543"/>
                </a:lnTo>
                <a:lnTo>
                  <a:pt x="1993" y="49618"/>
                </a:lnTo>
                <a:lnTo>
                  <a:pt x="2067" y="49655"/>
                </a:lnTo>
                <a:lnTo>
                  <a:pt x="2179" y="49692"/>
                </a:lnTo>
                <a:lnTo>
                  <a:pt x="2402" y="49711"/>
                </a:lnTo>
                <a:lnTo>
                  <a:pt x="2551" y="49711"/>
                </a:lnTo>
                <a:lnTo>
                  <a:pt x="2719" y="49730"/>
                </a:lnTo>
                <a:lnTo>
                  <a:pt x="2961" y="49748"/>
                </a:lnTo>
                <a:lnTo>
                  <a:pt x="3091" y="49748"/>
                </a:lnTo>
                <a:lnTo>
                  <a:pt x="3184" y="49730"/>
                </a:lnTo>
                <a:lnTo>
                  <a:pt x="3277" y="49692"/>
                </a:lnTo>
                <a:lnTo>
                  <a:pt x="3315" y="49674"/>
                </a:lnTo>
                <a:lnTo>
                  <a:pt x="3333" y="49637"/>
                </a:lnTo>
                <a:lnTo>
                  <a:pt x="3333" y="49599"/>
                </a:lnTo>
                <a:lnTo>
                  <a:pt x="3333" y="49562"/>
                </a:lnTo>
                <a:lnTo>
                  <a:pt x="3277" y="49506"/>
                </a:lnTo>
                <a:lnTo>
                  <a:pt x="3203" y="49469"/>
                </a:lnTo>
                <a:lnTo>
                  <a:pt x="3091" y="49432"/>
                </a:lnTo>
                <a:lnTo>
                  <a:pt x="2868" y="49376"/>
                </a:lnTo>
                <a:lnTo>
                  <a:pt x="2719" y="49357"/>
                </a:lnTo>
                <a:lnTo>
                  <a:pt x="2533" y="49320"/>
                </a:lnTo>
                <a:lnTo>
                  <a:pt x="2272" y="49283"/>
                </a:lnTo>
                <a:close/>
                <a:moveTo>
                  <a:pt x="4599" y="49301"/>
                </a:moveTo>
                <a:lnTo>
                  <a:pt x="4432" y="49320"/>
                </a:lnTo>
                <a:lnTo>
                  <a:pt x="4357" y="49320"/>
                </a:lnTo>
                <a:lnTo>
                  <a:pt x="4283" y="49357"/>
                </a:lnTo>
                <a:lnTo>
                  <a:pt x="4246" y="49395"/>
                </a:lnTo>
                <a:lnTo>
                  <a:pt x="4208" y="49432"/>
                </a:lnTo>
                <a:lnTo>
                  <a:pt x="4190" y="49488"/>
                </a:lnTo>
                <a:lnTo>
                  <a:pt x="4190" y="49543"/>
                </a:lnTo>
                <a:lnTo>
                  <a:pt x="4208" y="49581"/>
                </a:lnTo>
                <a:lnTo>
                  <a:pt x="4246" y="49618"/>
                </a:lnTo>
                <a:lnTo>
                  <a:pt x="4376" y="49674"/>
                </a:lnTo>
                <a:lnTo>
                  <a:pt x="4543" y="49711"/>
                </a:lnTo>
                <a:lnTo>
                  <a:pt x="4711" y="49748"/>
                </a:lnTo>
                <a:lnTo>
                  <a:pt x="4897" y="49748"/>
                </a:lnTo>
                <a:lnTo>
                  <a:pt x="5121" y="49767"/>
                </a:lnTo>
                <a:lnTo>
                  <a:pt x="5325" y="49767"/>
                </a:lnTo>
                <a:lnTo>
                  <a:pt x="5605" y="49786"/>
                </a:lnTo>
                <a:lnTo>
                  <a:pt x="5754" y="49786"/>
                </a:lnTo>
                <a:lnTo>
                  <a:pt x="5884" y="49767"/>
                </a:lnTo>
                <a:lnTo>
                  <a:pt x="5977" y="49730"/>
                </a:lnTo>
                <a:lnTo>
                  <a:pt x="6014" y="49711"/>
                </a:lnTo>
                <a:lnTo>
                  <a:pt x="6052" y="49674"/>
                </a:lnTo>
                <a:lnTo>
                  <a:pt x="6089" y="49618"/>
                </a:lnTo>
                <a:lnTo>
                  <a:pt x="6089" y="49581"/>
                </a:lnTo>
                <a:lnTo>
                  <a:pt x="6089" y="49543"/>
                </a:lnTo>
                <a:lnTo>
                  <a:pt x="6070" y="49506"/>
                </a:lnTo>
                <a:lnTo>
                  <a:pt x="5996" y="49450"/>
                </a:lnTo>
                <a:lnTo>
                  <a:pt x="5884" y="49432"/>
                </a:lnTo>
                <a:lnTo>
                  <a:pt x="5754" y="49413"/>
                </a:lnTo>
                <a:lnTo>
                  <a:pt x="5623" y="49395"/>
                </a:lnTo>
                <a:lnTo>
                  <a:pt x="5418" y="49395"/>
                </a:lnTo>
                <a:lnTo>
                  <a:pt x="5158" y="49357"/>
                </a:lnTo>
                <a:lnTo>
                  <a:pt x="4785" y="49301"/>
                </a:lnTo>
                <a:close/>
                <a:moveTo>
                  <a:pt x="317" y="49376"/>
                </a:moveTo>
                <a:lnTo>
                  <a:pt x="150" y="49413"/>
                </a:lnTo>
                <a:lnTo>
                  <a:pt x="94" y="49450"/>
                </a:lnTo>
                <a:lnTo>
                  <a:pt x="38" y="49488"/>
                </a:lnTo>
                <a:lnTo>
                  <a:pt x="1" y="49543"/>
                </a:lnTo>
                <a:lnTo>
                  <a:pt x="1" y="49599"/>
                </a:lnTo>
                <a:lnTo>
                  <a:pt x="1" y="49674"/>
                </a:lnTo>
                <a:lnTo>
                  <a:pt x="38" y="49767"/>
                </a:lnTo>
                <a:lnTo>
                  <a:pt x="75" y="49804"/>
                </a:lnTo>
                <a:lnTo>
                  <a:pt x="131" y="49841"/>
                </a:lnTo>
                <a:lnTo>
                  <a:pt x="187" y="49841"/>
                </a:lnTo>
                <a:lnTo>
                  <a:pt x="261" y="49823"/>
                </a:lnTo>
                <a:lnTo>
                  <a:pt x="392" y="49786"/>
                </a:lnTo>
                <a:lnTo>
                  <a:pt x="485" y="49748"/>
                </a:lnTo>
                <a:lnTo>
                  <a:pt x="596" y="49711"/>
                </a:lnTo>
                <a:lnTo>
                  <a:pt x="764" y="49655"/>
                </a:lnTo>
                <a:lnTo>
                  <a:pt x="838" y="49599"/>
                </a:lnTo>
                <a:lnTo>
                  <a:pt x="894" y="49562"/>
                </a:lnTo>
                <a:lnTo>
                  <a:pt x="913" y="49506"/>
                </a:lnTo>
                <a:lnTo>
                  <a:pt x="913" y="49488"/>
                </a:lnTo>
                <a:lnTo>
                  <a:pt x="894" y="49450"/>
                </a:lnTo>
                <a:lnTo>
                  <a:pt x="801" y="49413"/>
                </a:lnTo>
                <a:lnTo>
                  <a:pt x="671" y="49395"/>
                </a:lnTo>
                <a:lnTo>
                  <a:pt x="503" y="49376"/>
                </a:lnTo>
                <a:close/>
              </a:path>
            </a:pathLst>
          </a:custGeom>
          <a:solidFill>
            <a:srgbClr val="FDDD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DDDAA"/>
              </a:buClr>
              <a:buSzPts val="2400"/>
              <a:buNone/>
              <a:defRPr>
                <a:solidFill>
                  <a:srgbClr val="FDDDAA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9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p3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LINGUA E TRADUZIONE PORTOGHESE I</a:t>
            </a:r>
            <a:endParaRPr dirty="0"/>
          </a:p>
        </p:txBody>
      </p:sp>
      <p:sp>
        <p:nvSpPr>
          <p:cNvPr id="4" name="Google Shape;75;p14">
            <a:extLst>
              <a:ext uri="{FF2B5EF4-FFF2-40B4-BE49-F238E27FC236}">
                <a16:creationId xmlns:a16="http://schemas.microsoft.com/office/drawing/2014/main" id="{60D4EEA7-3FEE-1B47-B519-7739D2F5ACEE}"/>
              </a:ext>
            </a:extLst>
          </p:cNvPr>
          <p:cNvSpPr txBox="1">
            <a:spLocks/>
          </p:cNvSpPr>
          <p:nvPr/>
        </p:nvSpPr>
        <p:spPr>
          <a:xfrm>
            <a:off x="1215000" y="3928819"/>
            <a:ext cx="6714000" cy="7800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Università degli Studi di Trieste, Dipartimento di Scienze Giuridiche, del Linguaggio, dell’Interpretazione e della Traduzione</a:t>
            </a:r>
          </a:p>
          <a:p>
            <a:pPr algn="ctr"/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Prof.ssa Elena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</a:t>
            </a:r>
            <a:r>
              <a:rPr lang="it-IT" dirty="0">
                <a:solidFill>
                  <a:srgbClr val="7C7F91"/>
                </a:solidFill>
                <a:latin typeface="Baskerville Old Face" panose="02020602080505020303" pitchFamily="18" charset="77"/>
              </a:rPr>
              <a:t> | </a:t>
            </a:r>
            <a:r>
              <a:rPr lang="it-IT" dirty="0" err="1">
                <a:solidFill>
                  <a:srgbClr val="7C7F91"/>
                </a:solidFill>
                <a:latin typeface="Baskerville Old Face" panose="02020602080505020303" pitchFamily="18" charset="77"/>
              </a:rPr>
              <a:t>manzatoelena@gmail.com</a:t>
            </a:r>
            <a:endParaRPr lang="it-IT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  <a:p>
            <a:pPr algn="ctr"/>
            <a:endParaRPr lang="it-IT" sz="1800" dirty="0">
              <a:solidFill>
                <a:srgbClr val="7C7F91"/>
              </a:solidFill>
              <a:latin typeface="Baskerville Old Face" panose="02020602080505020303" pitchFamily="18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2235309" y="356221"/>
            <a:ext cx="4673381" cy="4800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/>
              <a:t>Pronomes pessoais de complemento direto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5DC238-3C2C-A44B-A319-32457EEF69B5}"/>
              </a:ext>
            </a:extLst>
          </p:cNvPr>
          <p:cNvSpPr txBox="1"/>
          <p:nvPr/>
        </p:nvSpPr>
        <p:spPr>
          <a:xfrm>
            <a:off x="2822713" y="21389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AE444EFF-3FDE-0943-89C1-B999D4BF204B}"/>
              </a:ext>
            </a:extLst>
          </p:cNvPr>
          <p:cNvGraphicFramePr>
            <a:graphicFrameLocks noGrp="1"/>
          </p:cNvGraphicFramePr>
          <p:nvPr/>
        </p:nvGraphicFramePr>
        <p:xfrm>
          <a:off x="1136481" y="1013045"/>
          <a:ext cx="2406106" cy="2251710"/>
        </p:xfrm>
        <a:graphic>
          <a:graphicData uri="http://schemas.openxmlformats.org/drawingml/2006/table">
            <a:tbl>
              <a:tblPr/>
              <a:tblGrid>
                <a:gridCol w="1391898">
                  <a:extLst>
                    <a:ext uri="{9D8B030D-6E8A-4147-A177-3AD203B41FA5}">
                      <a16:colId xmlns:a16="http://schemas.microsoft.com/office/drawing/2014/main" val="2955547044"/>
                    </a:ext>
                  </a:extLst>
                </a:gridCol>
                <a:gridCol w="1014208">
                  <a:extLst>
                    <a:ext uri="{9D8B030D-6E8A-4147-A177-3AD203B41FA5}">
                      <a16:colId xmlns:a16="http://schemas.microsoft.com/office/drawing/2014/main" val="2486001073"/>
                    </a:ext>
                  </a:extLst>
                </a:gridCol>
              </a:tblGrid>
              <a:tr h="33107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ME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692055"/>
                  </a:ext>
                </a:extLst>
              </a:tr>
              <a:tr h="33107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613644"/>
                  </a:ext>
                </a:extLst>
              </a:tr>
              <a:tr h="274999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você/ele/ela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- 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478215"/>
                  </a:ext>
                </a:extLst>
              </a:tr>
              <a:tr h="331073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079809"/>
                  </a:ext>
                </a:extLst>
              </a:tr>
              <a:tr h="274999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51469"/>
                  </a:ext>
                </a:extLst>
              </a:tr>
              <a:tr h="274999">
                <a:tc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eles/elas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- 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995922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AA1451-B774-7D40-92FA-541C90D8618F}"/>
              </a:ext>
            </a:extLst>
          </p:cNvPr>
          <p:cNvSpPr txBox="1"/>
          <p:nvPr/>
        </p:nvSpPr>
        <p:spPr>
          <a:xfrm>
            <a:off x="718886" y="3468735"/>
            <a:ext cx="7706227" cy="132343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PT" sz="1600" dirty="0">
                <a:latin typeface="Baskerville Old Face" panose="02020602080505020303" pitchFamily="18" charset="77"/>
              </a:rPr>
              <a:t>Ontem comprei um livro e ofereci-</a:t>
            </a:r>
            <a:r>
              <a:rPr lang="pt-PT" sz="1600" b="1" u="sng" dirty="0">
                <a:latin typeface="Baskerville Old Face" panose="02020602080505020303" pitchFamily="18" charset="77"/>
              </a:rPr>
              <a:t>o</a:t>
            </a:r>
            <a:r>
              <a:rPr lang="pt-PT" sz="1600" dirty="0">
                <a:latin typeface="Baskerville Old Face" panose="02020602080505020303" pitchFamily="18" charset="77"/>
              </a:rPr>
              <a:t> à minha irmã.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Hoje perdi o autocarro, mas uma amigo levou-</a:t>
            </a:r>
            <a:r>
              <a:rPr lang="pt-PT" sz="1600" b="1" u="sng" dirty="0">
                <a:latin typeface="Baskerville Old Face" panose="02020602080505020303" pitchFamily="18" charset="77"/>
              </a:rPr>
              <a:t>me</a:t>
            </a:r>
            <a:r>
              <a:rPr lang="pt-PT" sz="1600" dirty="0">
                <a:latin typeface="Baskerville Old Face" panose="02020602080505020303" pitchFamily="18" charset="77"/>
              </a:rPr>
              <a:t> para a escola no carro dele.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Anteontem vi a Joana, mas ontem </a:t>
            </a:r>
            <a:r>
              <a:rPr lang="pt-PT" sz="1600" i="1" dirty="0">
                <a:latin typeface="Baskerville Old Face" panose="02020602080505020303" pitchFamily="18" charset="77"/>
              </a:rPr>
              <a:t>não</a:t>
            </a:r>
            <a:r>
              <a:rPr lang="pt-PT" sz="1600" dirty="0">
                <a:latin typeface="Baskerville Old Face" panose="02020602080505020303" pitchFamily="18" charset="77"/>
              </a:rPr>
              <a:t> </a:t>
            </a:r>
            <a:r>
              <a:rPr lang="pt-PT" sz="1600" b="1" u="sng" dirty="0">
                <a:latin typeface="Baskerville Old Face" panose="02020602080505020303" pitchFamily="18" charset="77"/>
              </a:rPr>
              <a:t>a</a:t>
            </a:r>
            <a:r>
              <a:rPr lang="pt-PT" sz="1600" dirty="0">
                <a:latin typeface="Baskerville Old Face" panose="02020602080505020303" pitchFamily="18" charset="77"/>
              </a:rPr>
              <a:t> vi.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Vou convidar os meus amigos: vou convidá-</a:t>
            </a:r>
            <a:r>
              <a:rPr lang="pt-PT" sz="1600" b="1" u="sng" dirty="0">
                <a:latin typeface="Baskerville Old Face" panose="02020602080505020303" pitchFamily="18" charset="77"/>
              </a:rPr>
              <a:t>los</a:t>
            </a:r>
            <a:r>
              <a:rPr lang="pt-PT" sz="1600" dirty="0">
                <a:latin typeface="Baskerville Old Face" panose="02020602080505020303" pitchFamily="18" charset="77"/>
              </a:rPr>
              <a:t>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Vou ver esse filme: vou vê-</a:t>
            </a:r>
            <a:r>
              <a:rPr lang="pt-PT" sz="1600" u="sng" dirty="0">
                <a:latin typeface="Baskerville Old Face" panose="02020602080505020303" pitchFamily="18" charset="77"/>
              </a:rPr>
              <a:t>lo</a:t>
            </a:r>
            <a:r>
              <a:rPr lang="pt-PT" sz="1600" b="1" dirty="0">
                <a:latin typeface="Baskerville Old Face" panose="02020602080505020303" pitchFamily="18" charset="77"/>
              </a:rPr>
              <a:t>.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73B409F8-C181-7D4B-B516-0D7B9F7C04A9}"/>
              </a:ext>
            </a:extLst>
          </p:cNvPr>
          <p:cNvGraphicFramePr>
            <a:graphicFrameLocks noGrp="1"/>
          </p:cNvGraphicFramePr>
          <p:nvPr/>
        </p:nvGraphicFramePr>
        <p:xfrm>
          <a:off x="5228819" y="1172621"/>
          <a:ext cx="2406106" cy="1928385"/>
        </p:xfrm>
        <a:graphic>
          <a:graphicData uri="http://schemas.openxmlformats.org/drawingml/2006/table">
            <a:tbl>
              <a:tblPr/>
              <a:tblGrid>
                <a:gridCol w="1391898">
                  <a:extLst>
                    <a:ext uri="{9D8B030D-6E8A-4147-A177-3AD203B41FA5}">
                      <a16:colId xmlns:a16="http://schemas.microsoft.com/office/drawing/2014/main" val="2955547044"/>
                    </a:ext>
                  </a:extLst>
                </a:gridCol>
                <a:gridCol w="1014208">
                  <a:extLst>
                    <a:ext uri="{9D8B030D-6E8A-4147-A177-3AD203B41FA5}">
                      <a16:colId xmlns:a16="http://schemas.microsoft.com/office/drawing/2014/main" val="2486001073"/>
                    </a:ext>
                  </a:extLst>
                </a:gridCol>
              </a:tblGrid>
              <a:tr h="33107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sng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LO/S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LA/S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692055"/>
                  </a:ext>
                </a:extLst>
              </a:tr>
              <a:tr h="33107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sng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613644"/>
                  </a:ext>
                </a:extLst>
              </a:tr>
              <a:tr h="2749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sng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- 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478215"/>
                  </a:ext>
                </a:extLst>
              </a:tr>
              <a:tr h="33107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</a:t>
                      </a:r>
                      <a:r>
                        <a:rPr lang="pt-PT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ão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NO/S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NA/S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079809"/>
                  </a:ext>
                </a:extLst>
              </a:tr>
              <a:tr h="2749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</a:t>
                      </a:r>
                      <a:r>
                        <a:rPr lang="pt-PT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õe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51469"/>
                  </a:ext>
                </a:extLst>
              </a:tr>
              <a:tr h="2749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- 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99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6669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2235309" y="356221"/>
            <a:ext cx="4673381" cy="4800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/>
              <a:t>Pronomes pessoais de complemento direto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5DC238-3C2C-A44B-A319-32457EEF69B5}"/>
              </a:ext>
            </a:extLst>
          </p:cNvPr>
          <p:cNvSpPr txBox="1"/>
          <p:nvPr/>
        </p:nvSpPr>
        <p:spPr>
          <a:xfrm>
            <a:off x="2822713" y="21389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AA1451-B774-7D40-92FA-541C90D8618F}"/>
              </a:ext>
            </a:extLst>
          </p:cNvPr>
          <p:cNvSpPr txBox="1"/>
          <p:nvPr/>
        </p:nvSpPr>
        <p:spPr>
          <a:xfrm>
            <a:off x="2510317" y="1048255"/>
            <a:ext cx="6202858" cy="329320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PT" sz="1600" dirty="0">
                <a:latin typeface="Baskerville Old Face" panose="02020602080505020303" pitchFamily="18" charset="77"/>
              </a:rPr>
              <a:t>Adoro este bolo. Vou </a:t>
            </a:r>
            <a:r>
              <a:rPr lang="pt-PT" sz="1600" i="1" dirty="0">
                <a:latin typeface="Baskerville Old Face" panose="02020602080505020303" pitchFamily="18" charset="77"/>
              </a:rPr>
              <a:t>comer o bolo</a:t>
            </a:r>
            <a:r>
              <a:rPr lang="pt-PT" sz="1600" dirty="0">
                <a:latin typeface="Baskerville Old Face" panose="02020602080505020303" pitchFamily="18" charset="77"/>
              </a:rPr>
              <a:t> já.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Adoro este bolo. Vou </a:t>
            </a:r>
            <a:r>
              <a:rPr lang="pt-PT" sz="1600" b="1" u="sng" dirty="0">
                <a:latin typeface="Baskerville Old Face" panose="02020602080505020303" pitchFamily="18" charset="77"/>
              </a:rPr>
              <a:t>comê-lo</a:t>
            </a:r>
            <a:r>
              <a:rPr lang="pt-PT" sz="1600" dirty="0">
                <a:latin typeface="Baskerville Old Face" panose="02020602080505020303" pitchFamily="18" charset="77"/>
              </a:rPr>
              <a:t> já.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A sala está sujíssima, mas nós </a:t>
            </a:r>
            <a:r>
              <a:rPr lang="pt-PT" sz="1600" i="1" dirty="0">
                <a:latin typeface="Baskerville Old Face" panose="02020602080505020303" pitchFamily="18" charset="77"/>
              </a:rPr>
              <a:t>limpámos a sala</a:t>
            </a:r>
            <a:r>
              <a:rPr lang="pt-PT" sz="1600" dirty="0">
                <a:latin typeface="Baskerville Old Face" panose="02020602080505020303" pitchFamily="18" charset="77"/>
              </a:rPr>
              <a:t> ontem.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A sala está sujíssima, mas nós </a:t>
            </a:r>
            <a:r>
              <a:rPr lang="pt-PT" sz="1600" b="1" u="sng" dirty="0">
                <a:latin typeface="Baskerville Old Face" panose="02020602080505020303" pitchFamily="18" charset="77"/>
              </a:rPr>
              <a:t>limpámo-la</a:t>
            </a:r>
            <a:r>
              <a:rPr lang="pt-PT" sz="1600" dirty="0">
                <a:latin typeface="Baskerville Old Face" panose="02020602080505020303" pitchFamily="18" charset="77"/>
              </a:rPr>
              <a:t> ontem.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Ele compra sempre o jornal e </a:t>
            </a:r>
            <a:r>
              <a:rPr lang="pt-PT" sz="1600" i="1" dirty="0">
                <a:latin typeface="Baskerville Old Face" panose="02020602080505020303" pitchFamily="18" charset="77"/>
              </a:rPr>
              <a:t>traz o jornal</a:t>
            </a:r>
            <a:r>
              <a:rPr lang="pt-PT" sz="1600" dirty="0">
                <a:latin typeface="Baskerville Old Face" panose="02020602080505020303" pitchFamily="18" charset="77"/>
              </a:rPr>
              <a:t> para o escritório.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Ele compra sempre o jornal e </a:t>
            </a:r>
            <a:r>
              <a:rPr lang="pt-PT" sz="1600" b="1" u="sng" dirty="0">
                <a:latin typeface="Baskerville Old Face" panose="02020602080505020303" pitchFamily="18" charset="77"/>
              </a:rPr>
              <a:t>trá-lo</a:t>
            </a:r>
            <a:r>
              <a:rPr lang="pt-PT" sz="1600" dirty="0">
                <a:latin typeface="Baskerville Old Face" panose="02020602080505020303" pitchFamily="18" charset="77"/>
              </a:rPr>
              <a:t> para o escritório.</a:t>
            </a:r>
          </a:p>
          <a:p>
            <a:endParaRPr lang="pt-PT" sz="1600" dirty="0">
              <a:latin typeface="Baskerville Old Face" panose="02020602080505020303" pitchFamily="18" charset="77"/>
            </a:endParaRPr>
          </a:p>
          <a:p>
            <a:r>
              <a:rPr lang="pt-PT" sz="1600" dirty="0">
                <a:latin typeface="Baskerville Old Face" panose="02020602080505020303" pitchFamily="18" charset="77"/>
              </a:rPr>
              <a:t>Eles receberam a carta e </a:t>
            </a:r>
            <a:r>
              <a:rPr lang="pt-PT" sz="1600" i="1" dirty="0">
                <a:latin typeface="Baskerville Old Face" panose="02020602080505020303" pitchFamily="18" charset="77"/>
              </a:rPr>
              <a:t>leram a carta</a:t>
            </a:r>
            <a:r>
              <a:rPr lang="pt-PT" sz="1600" dirty="0">
                <a:latin typeface="Baskerville Old Face" panose="02020602080505020303" pitchFamily="18" charset="77"/>
              </a:rPr>
              <a:t>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Eles receberam a carta e </a:t>
            </a:r>
            <a:r>
              <a:rPr lang="pt-PT" sz="1600" b="1" u="sng" dirty="0">
                <a:latin typeface="Baskerville Old Face" panose="02020602080505020303" pitchFamily="18" charset="77"/>
              </a:rPr>
              <a:t>leram-na</a:t>
            </a:r>
            <a:r>
              <a:rPr lang="pt-PT" sz="1600" dirty="0">
                <a:latin typeface="Baskerville Old Face" panose="02020602080505020303" pitchFamily="18" charset="77"/>
              </a:rPr>
              <a:t>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Os pais compraram os presentes e </a:t>
            </a:r>
            <a:r>
              <a:rPr lang="pt-PT" sz="1600" i="1" dirty="0">
                <a:latin typeface="Baskerville Old Face" panose="02020602080505020303" pitchFamily="18" charset="77"/>
              </a:rPr>
              <a:t>dão os presentes</a:t>
            </a:r>
            <a:r>
              <a:rPr lang="pt-PT" sz="1600" dirty="0">
                <a:latin typeface="Baskerville Old Face" panose="02020602080505020303" pitchFamily="18" charset="77"/>
              </a:rPr>
              <a:t> aos filhos. 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Os pais compraram os presentes e </a:t>
            </a:r>
            <a:r>
              <a:rPr lang="pt-PT" sz="1600" b="1" u="sng" dirty="0">
                <a:latin typeface="Baskerville Old Face" panose="02020602080505020303" pitchFamily="18" charset="77"/>
              </a:rPr>
              <a:t>dão-nos</a:t>
            </a:r>
            <a:r>
              <a:rPr lang="pt-PT" sz="1600" dirty="0">
                <a:latin typeface="Baskerville Old Face" panose="02020602080505020303" pitchFamily="18" charset="77"/>
              </a:rPr>
              <a:t> aos filhos.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Ela traz a mala e </a:t>
            </a:r>
            <a:r>
              <a:rPr lang="pt-PT" sz="1600" i="1" dirty="0">
                <a:latin typeface="Baskerville Old Face" panose="02020602080505020303" pitchFamily="18" charset="77"/>
              </a:rPr>
              <a:t>põe a mala </a:t>
            </a:r>
            <a:r>
              <a:rPr lang="pt-PT" sz="1600" dirty="0">
                <a:latin typeface="Baskerville Old Face" panose="02020602080505020303" pitchFamily="18" charset="77"/>
              </a:rPr>
              <a:t>em cima da mesa.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Ela traz a mala e </a:t>
            </a:r>
            <a:r>
              <a:rPr lang="pt-PT" sz="1600" b="1" u="sng" dirty="0">
                <a:latin typeface="Baskerville Old Face" panose="02020602080505020303" pitchFamily="18" charset="77"/>
              </a:rPr>
              <a:t>põe-na</a:t>
            </a:r>
            <a:r>
              <a:rPr lang="pt-PT" sz="1600" dirty="0">
                <a:latin typeface="Baskerville Old Face" panose="02020602080505020303" pitchFamily="18" charset="77"/>
              </a:rPr>
              <a:t> em cima da mesa.</a:t>
            </a:r>
          </a:p>
        </p:txBody>
      </p:sp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73B409F8-C181-7D4B-B516-0D7B9F7C0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141875"/>
              </p:ext>
            </p:extLst>
          </p:nvPr>
        </p:nvGraphicFramePr>
        <p:xfrm>
          <a:off x="360310" y="1607557"/>
          <a:ext cx="2076335" cy="1928385"/>
        </p:xfrm>
        <a:graphic>
          <a:graphicData uri="http://schemas.openxmlformats.org/drawingml/2006/table">
            <a:tbl>
              <a:tblPr/>
              <a:tblGrid>
                <a:gridCol w="1201130">
                  <a:extLst>
                    <a:ext uri="{9D8B030D-6E8A-4147-A177-3AD203B41FA5}">
                      <a16:colId xmlns:a16="http://schemas.microsoft.com/office/drawing/2014/main" val="2955547044"/>
                    </a:ext>
                  </a:extLst>
                </a:gridCol>
                <a:gridCol w="875205">
                  <a:extLst>
                    <a:ext uri="{9D8B030D-6E8A-4147-A177-3AD203B41FA5}">
                      <a16:colId xmlns:a16="http://schemas.microsoft.com/office/drawing/2014/main" val="2486001073"/>
                    </a:ext>
                  </a:extLst>
                </a:gridCol>
              </a:tblGrid>
              <a:tr h="33107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sng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LO/S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LA/S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692055"/>
                  </a:ext>
                </a:extLst>
              </a:tr>
              <a:tr h="33107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sng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8613644"/>
                  </a:ext>
                </a:extLst>
              </a:tr>
              <a:tr h="2749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sng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-z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 - 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478215"/>
                  </a:ext>
                </a:extLst>
              </a:tr>
              <a:tr h="331073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</a:t>
                      </a:r>
                      <a:r>
                        <a:rPr lang="pt-PT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ão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NO/S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NA/S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1079809"/>
                  </a:ext>
                </a:extLst>
              </a:tr>
              <a:tr h="2749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</a:t>
                      </a:r>
                      <a:r>
                        <a:rPr lang="pt-PT" sz="16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õe</a:t>
                      </a:r>
                      <a:endParaRPr lang="pt-PT" sz="1600" b="0" i="0" u="none" strike="noStrike" noProof="0" dirty="0">
                        <a:solidFill>
                          <a:schemeClr val="tx1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VOS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51469"/>
                  </a:ext>
                </a:extLst>
              </a:tr>
              <a:tr h="274999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pt-PT" sz="16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-m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pt-PT" sz="16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Baskerville Old Face" panose="02020602080505020303" pitchFamily="18" charset="77"/>
                        </a:rPr>
                        <a:t>OS - 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2995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5244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Inquérito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434312" y="963837"/>
            <a:ext cx="8224658" cy="3817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b="1" dirty="0">
              <a:latin typeface="Baskerville Old Face" panose="02020602080505020303" pitchFamily="18" charset="77"/>
            </a:endParaRPr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0A91E242-57B0-3C4E-B2D0-D9F471FFE76F}"/>
              </a:ext>
            </a:extLst>
          </p:cNvPr>
          <p:cNvSpPr txBox="1">
            <a:spLocks/>
          </p:cNvSpPr>
          <p:nvPr/>
        </p:nvSpPr>
        <p:spPr>
          <a:xfrm>
            <a:off x="434312" y="1053385"/>
            <a:ext cx="7983910" cy="3638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TRABALHO EM GRUPOS PARA O DIA 23 DE MARÇO (5-6 pessoas)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endParaRPr lang="pt-PT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t-PT" dirty="0">
                <a:latin typeface="Baskerville Old Face" panose="02020602080505020303" pitchFamily="18" charset="77"/>
              </a:rPr>
              <a:t>Façam perguntas a algumas pessoas que conhecem. Anotem idade e profissão.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- Vocês têm um perfil nas redes sociais?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- Quais são as redes sociais que mais utilizam?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- Quanto tempo passam em média nas redes sociais?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- Acham que as redes sociais são úteis? Porque?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- Quais são as vantagens e as desvantagens?</a:t>
            </a:r>
          </a:p>
          <a:p>
            <a:pPr marL="0" indent="0">
              <a:lnSpc>
                <a:spcPct val="150000"/>
              </a:lnSpc>
              <a:buFont typeface="Muli"/>
              <a:buNone/>
            </a:pPr>
            <a:endParaRPr lang="pt-PT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50000"/>
              </a:lnSpc>
              <a:buFont typeface="Muli"/>
              <a:buNone/>
            </a:pPr>
            <a:endParaRPr lang="pt-PT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50000"/>
              </a:lnSpc>
              <a:buFont typeface="Muli"/>
              <a:buNone/>
            </a:pPr>
            <a:endParaRPr lang="pt-PT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50000"/>
              </a:lnSpc>
              <a:buFont typeface="Muli"/>
              <a:buNone/>
            </a:pPr>
            <a:endParaRPr lang="pt-PT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0505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Quando</a:t>
            </a:r>
            <a:r>
              <a:rPr lang="en" dirty="0"/>
              <a:t> </a:t>
            </a:r>
            <a:r>
              <a:rPr lang="en" dirty="0" err="1"/>
              <a:t>eu</a:t>
            </a:r>
            <a:r>
              <a:rPr lang="en" dirty="0"/>
              <a:t> era </a:t>
            </a:r>
            <a:r>
              <a:rPr lang="en" dirty="0" err="1"/>
              <a:t>criança</a:t>
            </a:r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PORTUGUÊS XXI, UNIDADE 12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accent4"/>
              </a:solidFill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34725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41" y="484724"/>
            <a:ext cx="7363500" cy="268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Quando eu era criança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63283F-C98B-2143-AACA-F887596F8067}"/>
              </a:ext>
            </a:extLst>
          </p:cNvPr>
          <p:cNvSpPr txBox="1"/>
          <p:nvPr/>
        </p:nvSpPr>
        <p:spPr>
          <a:xfrm>
            <a:off x="329929" y="752857"/>
            <a:ext cx="848412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A família Silva foi viver para Berlim há quatro anos. Antes, a família Silva vivia na Ericeira, uma vila situada na costa de Portugal. O Sr. Silva e a mulher trabalham num hotel: ele é cozinheiro e ela trabalha na lavandaria. A filha, a Clara, tem 14 anos e adora escrever. Há algum tempo escreveu uma carta para uma revista portuguesa sobre o tema: “Os problemas de adaptação dos emigrantes”. No ponto 2 encontra uma parte da sua carta.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Quando vivíamos na Ericeira, a nossa vida era muito diferente. Lá, eu tinha muitos amigos e, quando o tempo estava bom, íamos à praia depois das aulas. Íamos a pé para todo o lado e almoçávamos sempre em casa. À noite, depois do jantar, dávamos uma volta pela vila, os meus pais iam ao café e eu brincava com os meus amigos. Tínhamos uma vida mais fora de casa do que aqui em Berlim.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Aqui normalmente está muito frio e fica noite mais cedo. Além disso, aqui não temos muitos amigos. Por isso, à noite ficamos em casa e vemos televisão. A língua foi o maior problema. Quando chegámos, não sabíamos alemão e foi muito difícil aprender esta língua tão diferente do português. Sentimos muito a falta da praia, mas, às vezes, vamos passear até aos lagos ou pelos jardins de Berlim que são muito bonitos.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Aqui não temos carro e não se pode ir a pé para todo o lado numa cidade tão grande como Berlim. O metro é o nosso transporte habitual. Ao almoço não podemos vir a casa. Por isso, os meus pais almoçam no hotel e eu como na escola. A comida aqui é muito diferente da de Portugal, mas em casa os meus pais preparam refeições tipicamente portuguesas.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Temos muitas saudades dos nossos amigos e da nossa família, mas nas férias voltamos sempre à Ericeira e podemos rever todos.</a:t>
            </a:r>
          </a:p>
        </p:txBody>
      </p:sp>
    </p:spTree>
    <p:extLst>
      <p:ext uri="{BB962C8B-B14F-4D97-AF65-F5344CB8AC3E}">
        <p14:creationId xmlns:p14="http://schemas.microsoft.com/office/powerpoint/2010/main" val="3639758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>
            <a:spLocks noGrp="1"/>
          </p:cNvSpPr>
          <p:nvPr>
            <p:ph type="title"/>
          </p:nvPr>
        </p:nvSpPr>
        <p:spPr>
          <a:xfrm>
            <a:off x="890241" y="484724"/>
            <a:ext cx="7363500" cy="2681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PRETÉRITO IMPERFEITO</a:t>
            </a:r>
            <a:endParaRPr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63283F-C98B-2143-AACA-F887596F8067}"/>
              </a:ext>
            </a:extLst>
          </p:cNvPr>
          <p:cNvSpPr txBox="1"/>
          <p:nvPr/>
        </p:nvSpPr>
        <p:spPr>
          <a:xfrm>
            <a:off x="329929" y="3582759"/>
            <a:ext cx="8484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Conjuguem os verbos: </a:t>
            </a: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COMER    IR    ANDAR    PREFERIR    USAR    FAZER    PASSAR    LER    OUVIR    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29E6CDCF-044F-634F-9610-C8AD7AA8E0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365489"/>
              </p:ext>
            </p:extLst>
          </p:nvPr>
        </p:nvGraphicFramePr>
        <p:xfrm>
          <a:off x="2641591" y="1599213"/>
          <a:ext cx="3860800" cy="1600200"/>
        </p:xfrm>
        <a:graphic>
          <a:graphicData uri="http://schemas.openxmlformats.org/drawingml/2006/table">
            <a:tbl>
              <a:tblPr/>
              <a:tblGrid>
                <a:gridCol w="1559535">
                  <a:extLst>
                    <a:ext uri="{9D8B030D-6E8A-4147-A177-3AD203B41FA5}">
                      <a16:colId xmlns:a16="http://schemas.microsoft.com/office/drawing/2014/main" val="2106493879"/>
                    </a:ext>
                  </a:extLst>
                </a:gridCol>
                <a:gridCol w="1131614">
                  <a:extLst>
                    <a:ext uri="{9D8B030D-6E8A-4147-A177-3AD203B41FA5}">
                      <a16:colId xmlns:a16="http://schemas.microsoft.com/office/drawing/2014/main" val="1080522409"/>
                    </a:ext>
                  </a:extLst>
                </a:gridCol>
                <a:gridCol w="1169651">
                  <a:extLst>
                    <a:ext uri="{9D8B030D-6E8A-4147-A177-3AD203B41FA5}">
                      <a16:colId xmlns:a16="http://schemas.microsoft.com/office/drawing/2014/main" val="4271191883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 -AR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 -ER, -IR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30428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-ava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79419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 dirty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-avas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-ias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8623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você, ele, 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-ava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54593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-ávamos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-íamos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80995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vocês, eles, elas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-avam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 -iam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602814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2F4CCA-59FF-B842-A213-E5AF1B47D91A}"/>
              </a:ext>
            </a:extLst>
          </p:cNvPr>
          <p:cNvSpPr txBox="1"/>
          <p:nvPr/>
        </p:nvSpPr>
        <p:spPr>
          <a:xfrm>
            <a:off x="329929" y="877313"/>
            <a:ext cx="848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O pretérito perfeito usa-se para falar de ações habituais no passado.</a:t>
            </a:r>
          </a:p>
          <a:p>
            <a:pPr algn="ctr"/>
            <a:r>
              <a:rPr lang="pt-PT" sz="16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Expressões: antigamente, dantes...</a:t>
            </a:r>
          </a:p>
        </p:txBody>
      </p:sp>
    </p:spTree>
    <p:extLst>
      <p:ext uri="{BB962C8B-B14F-4D97-AF65-F5344CB8AC3E}">
        <p14:creationId xmlns:p14="http://schemas.microsoft.com/office/powerpoint/2010/main" val="391463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5812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Pretérito perfeito dos verbos irregulares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BFB5D9B5-C802-DA4A-8853-F5F8F2E06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011952"/>
              </p:ext>
            </p:extLst>
          </p:nvPr>
        </p:nvGraphicFramePr>
        <p:xfrm>
          <a:off x="1492250" y="787179"/>
          <a:ext cx="6159500" cy="1600200"/>
        </p:xfrm>
        <a:graphic>
          <a:graphicData uri="http://schemas.openxmlformats.org/drawingml/2006/table">
            <a:tbl>
              <a:tblPr/>
              <a:tblGrid>
                <a:gridCol w="1558886">
                  <a:extLst>
                    <a:ext uri="{9D8B030D-6E8A-4147-A177-3AD203B41FA5}">
                      <a16:colId xmlns:a16="http://schemas.microsoft.com/office/drawing/2014/main" val="2378372768"/>
                    </a:ext>
                  </a:extLst>
                </a:gridCol>
                <a:gridCol w="1131143">
                  <a:extLst>
                    <a:ext uri="{9D8B030D-6E8A-4147-A177-3AD203B41FA5}">
                      <a16:colId xmlns:a16="http://schemas.microsoft.com/office/drawing/2014/main" val="690060812"/>
                    </a:ext>
                  </a:extLst>
                </a:gridCol>
                <a:gridCol w="1169164">
                  <a:extLst>
                    <a:ext uri="{9D8B030D-6E8A-4147-A177-3AD203B41FA5}">
                      <a16:colId xmlns:a16="http://schemas.microsoft.com/office/drawing/2014/main" val="1676867087"/>
                    </a:ext>
                  </a:extLst>
                </a:gridCol>
                <a:gridCol w="1131143">
                  <a:extLst>
                    <a:ext uri="{9D8B030D-6E8A-4147-A177-3AD203B41FA5}">
                      <a16:colId xmlns:a16="http://schemas.microsoft.com/office/drawing/2014/main" val="2670043156"/>
                    </a:ext>
                  </a:extLst>
                </a:gridCol>
                <a:gridCol w="1169164">
                  <a:extLst>
                    <a:ext uri="{9D8B030D-6E8A-4147-A177-3AD203B41FA5}">
                      <a16:colId xmlns:a16="http://schemas.microsoft.com/office/drawing/2014/main" val="289241767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SER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VIR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PÔR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496314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eu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era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53002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tu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tinhas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773891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você, ele, ela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vinha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857395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nós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Baskerville Old Face" panose="02020602080505020303" pitchFamily="18" charset="77"/>
                        </a:rPr>
                        <a:t>púnhamos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06743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pt-PT" sz="1600" b="0" i="0" u="none" strike="noStrike" noProof="0">
                          <a:solidFill>
                            <a:schemeClr val="bg2"/>
                          </a:solidFill>
                          <a:effectLst/>
                          <a:latin typeface="Baskerville Old Face" panose="02020602080505020303" pitchFamily="18" charset="77"/>
                        </a:rPr>
                        <a:t>vocês, eles, elas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PT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77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191476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898160B0-8433-6444-A9CF-F87D083B28A0}"/>
              </a:ext>
            </a:extLst>
          </p:cNvPr>
          <p:cNvSpPr txBox="1"/>
          <p:nvPr/>
        </p:nvSpPr>
        <p:spPr>
          <a:xfrm>
            <a:off x="1492250" y="2475312"/>
            <a:ext cx="54232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Quando era criança…		Agora…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Vive sozinho.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Usa lentes de contacto.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Anda na Universidade.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É um aluno excelente.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Passa férias com os amigos.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Tem o tempo muito ocupado.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Vive perto da Universidade.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Vai de carro para a Universidade.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Joga ténis com um amigo.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			Lê o jornal.</a:t>
            </a:r>
          </a:p>
        </p:txBody>
      </p:sp>
    </p:spTree>
    <p:extLst>
      <p:ext uri="{BB962C8B-B14F-4D97-AF65-F5344CB8AC3E}">
        <p14:creationId xmlns:p14="http://schemas.microsoft.com/office/powerpoint/2010/main" val="1177612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250" y="434564"/>
            <a:ext cx="7363500" cy="5812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Ouçam os textos e completem no livro</a:t>
            </a:r>
          </a:p>
        </p:txBody>
      </p:sp>
      <p:pic>
        <p:nvPicPr>
          <p:cNvPr id="4" name="Portuguˆs XXI 1 Faixa 80" descr="Portuguˆs XXI 1 Faixa 80">
            <a:hlinkClick r:id="" action="ppaction://media"/>
            <a:extLst>
              <a:ext uri="{FF2B5EF4-FFF2-40B4-BE49-F238E27FC236}">
                <a16:creationId xmlns:a16="http://schemas.microsoft.com/office/drawing/2014/main" id="{A38962F9-D6C7-3543-8EAC-FBC591F1D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6341" y="1895376"/>
            <a:ext cx="440491" cy="44049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71B75F6-C22F-AE44-A6D2-B2D6564DC872}"/>
              </a:ext>
            </a:extLst>
          </p:cNvPr>
          <p:cNvSpPr txBox="1"/>
          <p:nvPr/>
        </p:nvSpPr>
        <p:spPr>
          <a:xfrm>
            <a:off x="2677818" y="1193962"/>
            <a:ext cx="1077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77"/>
              </a:rPr>
              <a:t>TEXTO A. 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CLÁUDIA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73D34F5-3279-6C4A-84F3-BC935846E414}"/>
              </a:ext>
            </a:extLst>
          </p:cNvPr>
          <p:cNvSpPr txBox="1"/>
          <p:nvPr/>
        </p:nvSpPr>
        <p:spPr>
          <a:xfrm>
            <a:off x="5677112" y="1193962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77"/>
              </a:rPr>
              <a:t>TEXTO B. 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Baskerville Old Face" panose="02020602080505020303" pitchFamily="18" charset="77"/>
              </a:rPr>
              <a:t>CELESTE</a:t>
            </a:r>
          </a:p>
        </p:txBody>
      </p:sp>
      <p:pic>
        <p:nvPicPr>
          <p:cNvPr id="6" name="Portuguˆs XXI 1 Faixa 81" descr="Portuguˆs XXI 1 Faixa 81">
            <a:hlinkClick r:id="" action="ppaction://media"/>
            <a:extLst>
              <a:ext uri="{FF2B5EF4-FFF2-40B4-BE49-F238E27FC236}">
                <a16:creationId xmlns:a16="http://schemas.microsoft.com/office/drawing/2014/main" id="{7F8D5A38-B2B5-A842-AA31-26E947EE70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93231" y="1895376"/>
            <a:ext cx="440491" cy="44049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0253219-9B37-004F-857E-33EAE20E4FB6}"/>
              </a:ext>
            </a:extLst>
          </p:cNvPr>
          <p:cNvSpPr txBox="1"/>
          <p:nvPr/>
        </p:nvSpPr>
        <p:spPr>
          <a:xfrm>
            <a:off x="617880" y="2811651"/>
            <a:ext cx="31374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______?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Vivia numa vila perto do Porto.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______?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Tinham muitos animais.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______?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Não. Ela tinha irmãos.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______?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Quando o tempo estava bom.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7A763A6-10D3-1542-BDFD-548B5B99465B}"/>
              </a:ext>
            </a:extLst>
          </p:cNvPr>
          <p:cNvSpPr txBox="1"/>
          <p:nvPr/>
        </p:nvSpPr>
        <p:spPr>
          <a:xfrm>
            <a:off x="4760384" y="2811651"/>
            <a:ext cx="4100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______?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Não, andava na escola todo dia.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______?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Ia de carrinha.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______?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Quando chegava a casa, ela fazia os trabalhos de casa.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______?</a:t>
            </a:r>
          </a:p>
          <a:p>
            <a:r>
              <a:rPr lang="pt-PT" dirty="0">
                <a:solidFill>
                  <a:schemeClr val="bg2"/>
                </a:solidFill>
                <a:latin typeface="Baskerville Old Face" panose="02020602080505020303" pitchFamily="18" charset="77"/>
              </a:rPr>
              <a:t>Porque no dia seguinte tinha de se levantar muito cedo.</a:t>
            </a:r>
          </a:p>
        </p:txBody>
      </p:sp>
    </p:spTree>
    <p:extLst>
      <p:ext uri="{BB962C8B-B14F-4D97-AF65-F5344CB8AC3E}">
        <p14:creationId xmlns:p14="http://schemas.microsoft.com/office/powerpoint/2010/main" val="249332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2235309" y="356221"/>
            <a:ext cx="4673381" cy="4800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/>
              <a:t>Vantagens e desvantagens das cidades modernas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5DC238-3C2C-A44B-A319-32457EEF69B5}"/>
              </a:ext>
            </a:extLst>
          </p:cNvPr>
          <p:cNvSpPr txBox="1"/>
          <p:nvPr/>
        </p:nvSpPr>
        <p:spPr>
          <a:xfrm>
            <a:off x="2822713" y="21389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AA1451-B774-7D40-92FA-541C90D8618F}"/>
              </a:ext>
            </a:extLst>
          </p:cNvPr>
          <p:cNvSpPr txBox="1"/>
          <p:nvPr/>
        </p:nvSpPr>
        <p:spPr>
          <a:xfrm>
            <a:off x="1470570" y="984739"/>
            <a:ext cx="6202858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pt-PT" sz="1600" dirty="0">
                <a:latin typeface="Baskerville Old Face" panose="02020602080505020303" pitchFamily="18" charset="77"/>
              </a:rPr>
              <a:t>Como eram as cidades de há 70 anos atrás?</a:t>
            </a:r>
          </a:p>
          <a:p>
            <a:pPr algn="ctr"/>
            <a:endParaRPr lang="pt-PT" sz="1600" dirty="0">
              <a:latin typeface="Baskerville Old Face" panose="02020602080505020303" pitchFamily="18" charset="77"/>
            </a:endParaRPr>
          </a:p>
          <a:p>
            <a:pPr algn="ctr"/>
            <a:endParaRPr lang="pt-PT" sz="1600" dirty="0">
              <a:latin typeface="Baskerville Old Face" panose="02020602080505020303" pitchFamily="18" charset="77"/>
            </a:endParaRPr>
          </a:p>
          <a:p>
            <a:pPr algn="ctr"/>
            <a:r>
              <a:rPr lang="pt-PT" sz="1600" dirty="0">
                <a:latin typeface="Baskerville Old Face" panose="02020602080505020303" pitchFamily="18" charset="77"/>
              </a:rPr>
              <a:t>Barato &lt;&gt; caro</a:t>
            </a:r>
          </a:p>
          <a:p>
            <a:pPr algn="ctr"/>
            <a:r>
              <a:rPr lang="pt-PT" sz="1600" dirty="0">
                <a:latin typeface="Baskerville Old Face" panose="02020602080505020303" pitchFamily="18" charset="77"/>
              </a:rPr>
              <a:t>Poluição </a:t>
            </a:r>
          </a:p>
          <a:p>
            <a:pPr algn="ctr"/>
            <a:r>
              <a:rPr lang="pt-PT" sz="1600" dirty="0">
                <a:latin typeface="Baskerville Old Face" panose="02020602080505020303" pitchFamily="18" charset="77"/>
              </a:rPr>
              <a:t>Seguro &lt;&gt; perigoso, inseguro</a:t>
            </a:r>
          </a:p>
          <a:p>
            <a:pPr algn="ctr"/>
            <a:r>
              <a:rPr lang="pt-PT" sz="1600" dirty="0">
                <a:latin typeface="Baskerville Old Face" panose="02020602080505020303" pitchFamily="18" charset="77"/>
              </a:rPr>
              <a:t>Trânsito</a:t>
            </a:r>
          </a:p>
          <a:p>
            <a:pPr algn="ctr"/>
            <a:r>
              <a:rPr lang="pt-PT" sz="1600" dirty="0">
                <a:latin typeface="Baskerville Old Face" panose="02020602080505020303" pitchFamily="18" charset="77"/>
              </a:rPr>
              <a:t>Barulho &lt;&gt; silêncio</a:t>
            </a:r>
          </a:p>
          <a:p>
            <a:pPr algn="ctr"/>
            <a:r>
              <a:rPr lang="pt-PT" sz="1600" dirty="0">
                <a:latin typeface="Baskerville Old Face" panose="02020602080505020303" pitchFamily="18" charset="77"/>
              </a:rPr>
              <a:t>Puro &lt;&gt; poluído</a:t>
            </a:r>
          </a:p>
          <a:p>
            <a:pPr algn="ctr"/>
            <a:r>
              <a:rPr lang="pt-PT" sz="1600" dirty="0">
                <a:latin typeface="Baskerville Old Face" panose="02020602080505020303" pitchFamily="18" charset="77"/>
              </a:rPr>
              <a:t>Tempo</a:t>
            </a:r>
          </a:p>
          <a:p>
            <a:pPr algn="ctr"/>
            <a:r>
              <a:rPr lang="pt-PT" sz="1600" dirty="0">
                <a:latin typeface="Baskerville Old Face" panose="02020602080505020303" pitchFamily="18" charset="77"/>
              </a:rPr>
              <a:t>Família</a:t>
            </a:r>
          </a:p>
          <a:p>
            <a:endParaRPr lang="pt-PT" sz="16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78228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631597" y="356221"/>
            <a:ext cx="8144758" cy="4800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pt-PT" dirty="0"/>
              <a:t>Ouça o texto e substitua os verbos no Presente. Utilize o Imperfeito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5DC238-3C2C-A44B-A319-32457EEF69B5}"/>
              </a:ext>
            </a:extLst>
          </p:cNvPr>
          <p:cNvSpPr txBox="1"/>
          <p:nvPr/>
        </p:nvSpPr>
        <p:spPr>
          <a:xfrm>
            <a:off x="2822713" y="21389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AA1451-B774-7D40-92FA-541C90D8618F}"/>
              </a:ext>
            </a:extLst>
          </p:cNvPr>
          <p:cNvSpPr txBox="1"/>
          <p:nvPr/>
        </p:nvSpPr>
        <p:spPr>
          <a:xfrm>
            <a:off x="1135924" y="1740291"/>
            <a:ext cx="7136103" cy="30469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pt-PT" sz="1600" dirty="0">
                <a:latin typeface="Baskerville Old Face" panose="02020602080505020303" pitchFamily="18" charset="77"/>
              </a:rPr>
              <a:t>Eu </a:t>
            </a:r>
            <a:r>
              <a:rPr lang="pt-PT" sz="1600" u="sng" dirty="0">
                <a:latin typeface="Baskerville Old Face" panose="02020602080505020303" pitchFamily="18" charset="77"/>
              </a:rPr>
              <a:t>passo</a:t>
            </a:r>
            <a:r>
              <a:rPr lang="pt-PT" sz="1600" dirty="0">
                <a:latin typeface="Baskerville Old Face" panose="02020602080505020303" pitchFamily="18" charset="77"/>
              </a:rPr>
              <a:t> sempre as férias na Ericeira. De manhã, </a:t>
            </a:r>
            <a:r>
              <a:rPr lang="pt-PT" sz="1600" u="sng" dirty="0">
                <a:latin typeface="Baskerville Old Face" panose="02020602080505020303" pitchFamily="18" charset="77"/>
              </a:rPr>
              <a:t>saio</a:t>
            </a:r>
            <a:r>
              <a:rPr lang="pt-PT" sz="1600" dirty="0">
                <a:latin typeface="Baskerville Old Face" panose="02020602080505020303" pitchFamily="18" charset="77"/>
              </a:rPr>
              <a:t> de casa com os meus pais e </a:t>
            </a:r>
            <a:r>
              <a:rPr lang="pt-PT" sz="1600" u="sng" dirty="0">
                <a:latin typeface="Baskerville Old Face" panose="02020602080505020303" pitchFamily="18" charset="77"/>
              </a:rPr>
              <a:t>vamos</a:t>
            </a:r>
            <a:r>
              <a:rPr lang="pt-PT" sz="1600" dirty="0">
                <a:latin typeface="Baskerville Old Face" panose="02020602080505020303" pitchFamily="18" charset="77"/>
              </a:rPr>
              <a:t> para a praia. Lá, </a:t>
            </a:r>
            <a:r>
              <a:rPr lang="pt-PT" sz="1600" u="sng" dirty="0">
                <a:latin typeface="Baskerville Old Face" panose="02020602080505020303" pitchFamily="18" charset="77"/>
              </a:rPr>
              <a:t>encontramos</a:t>
            </a:r>
            <a:r>
              <a:rPr lang="pt-PT" sz="1600" dirty="0">
                <a:latin typeface="Baskerville Old Face" panose="02020602080505020303" pitchFamily="18" charset="77"/>
              </a:rPr>
              <a:t> os nossos amigos e alguns familiares.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Enquanto os meus pais </a:t>
            </a:r>
            <a:r>
              <a:rPr lang="pt-PT" sz="1600" u="sng" dirty="0">
                <a:latin typeface="Baskerville Old Face" panose="02020602080505020303" pitchFamily="18" charset="77"/>
              </a:rPr>
              <a:t>conversam</a:t>
            </a:r>
            <a:r>
              <a:rPr lang="pt-PT" sz="1600" dirty="0">
                <a:latin typeface="Baskerville Old Face" panose="02020602080505020303" pitchFamily="18" charset="77"/>
              </a:rPr>
              <a:t> com todas as pessoas que </a:t>
            </a:r>
            <a:r>
              <a:rPr lang="pt-PT" sz="1600" u="sng" dirty="0">
                <a:latin typeface="Baskerville Old Face" panose="02020602080505020303" pitchFamily="18" charset="77"/>
              </a:rPr>
              <a:t>conhecem</a:t>
            </a:r>
            <a:r>
              <a:rPr lang="pt-PT" sz="1600" dirty="0">
                <a:latin typeface="Baskerville Old Face" panose="02020602080505020303" pitchFamily="18" charset="77"/>
              </a:rPr>
              <a:t>, eu </a:t>
            </a:r>
            <a:r>
              <a:rPr lang="pt-PT" sz="1600" u="sng" dirty="0">
                <a:latin typeface="Baskerville Old Face" panose="02020602080505020303" pitchFamily="18" charset="77"/>
              </a:rPr>
              <a:t>dou</a:t>
            </a:r>
            <a:r>
              <a:rPr lang="pt-PT" sz="1600" dirty="0">
                <a:latin typeface="Baskerville Old Face" panose="02020602080505020303" pitchFamily="18" charset="77"/>
              </a:rPr>
              <a:t> uma volta pela praia com os meus amigos e </a:t>
            </a:r>
            <a:r>
              <a:rPr lang="pt-PT" sz="1600" u="sng" dirty="0">
                <a:latin typeface="Baskerville Old Face" panose="02020602080505020303" pitchFamily="18" charset="77"/>
              </a:rPr>
              <a:t>tomamos</a:t>
            </a:r>
            <a:r>
              <a:rPr lang="pt-PT" sz="1600" dirty="0">
                <a:latin typeface="Baskerville Old Face" panose="02020602080505020303" pitchFamily="18" charset="77"/>
              </a:rPr>
              <a:t> alguns banhos. A água </a:t>
            </a:r>
            <a:r>
              <a:rPr lang="pt-PT" sz="1600" u="sng" dirty="0">
                <a:latin typeface="Baskerville Old Face" panose="02020602080505020303" pitchFamily="18" charset="77"/>
              </a:rPr>
              <a:t>é</a:t>
            </a:r>
            <a:r>
              <a:rPr lang="pt-PT" sz="1600" dirty="0">
                <a:latin typeface="Baskerville Old Face" panose="02020602080505020303" pitchFamily="18" charset="77"/>
              </a:rPr>
              <a:t> fria, mas </a:t>
            </a:r>
            <a:r>
              <a:rPr lang="pt-PT" sz="1600" u="sng" dirty="0">
                <a:latin typeface="Baskerville Old Face" panose="02020602080505020303" pitchFamily="18" charset="77"/>
              </a:rPr>
              <a:t>é</a:t>
            </a:r>
            <a:r>
              <a:rPr lang="pt-PT" sz="1600" dirty="0">
                <a:latin typeface="Baskerville Old Face" panose="02020602080505020303" pitchFamily="18" charset="77"/>
              </a:rPr>
              <a:t> muito divertido mergulhar com aquelas ondas.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Pelas 13:30, </a:t>
            </a:r>
            <a:r>
              <a:rPr lang="pt-PT" sz="1600" u="sng" dirty="0">
                <a:latin typeface="Baskerville Old Face" panose="02020602080505020303" pitchFamily="18" charset="77"/>
              </a:rPr>
              <a:t>voltamos</a:t>
            </a:r>
            <a:r>
              <a:rPr lang="pt-PT" sz="1600" dirty="0">
                <a:latin typeface="Baskerville Old Face" panose="02020602080505020303" pitchFamily="18" charset="77"/>
              </a:rPr>
              <a:t> para casa e </a:t>
            </a:r>
            <a:r>
              <a:rPr lang="pt-PT" sz="1600" u="sng" dirty="0">
                <a:latin typeface="Baskerville Old Face" panose="02020602080505020303" pitchFamily="18" charset="77"/>
              </a:rPr>
              <a:t>almoçamos</a:t>
            </a:r>
            <a:r>
              <a:rPr lang="pt-PT" sz="1600" dirty="0">
                <a:latin typeface="Baskerville Old Face" panose="02020602080505020303" pitchFamily="18" charset="77"/>
              </a:rPr>
              <a:t> quase sempre peixe grelhado com batatas cozidas e salada. Como a Ericeira </a:t>
            </a:r>
            <a:r>
              <a:rPr lang="pt-PT" sz="1600" u="sng" dirty="0">
                <a:latin typeface="Baskerville Old Face" panose="02020602080505020303" pitchFamily="18" charset="77"/>
              </a:rPr>
              <a:t>é</a:t>
            </a:r>
            <a:r>
              <a:rPr lang="pt-PT" sz="1600" dirty="0">
                <a:latin typeface="Baskerville Old Face" panose="02020602080505020303" pitchFamily="18" charset="77"/>
              </a:rPr>
              <a:t> uma vila de pescadores, o peixe </a:t>
            </a:r>
            <a:r>
              <a:rPr lang="pt-PT" sz="1600" u="sng" dirty="0">
                <a:latin typeface="Baskerville Old Face" panose="02020602080505020303" pitchFamily="18" charset="77"/>
              </a:rPr>
              <a:t>é</a:t>
            </a:r>
            <a:r>
              <a:rPr lang="pt-PT" sz="1600" dirty="0">
                <a:latin typeface="Baskerville Old Face" panose="02020602080505020303" pitchFamily="18" charset="77"/>
              </a:rPr>
              <a:t> sempre fresquíssimo.</a:t>
            </a:r>
          </a:p>
          <a:p>
            <a:r>
              <a:rPr lang="pt-PT" sz="1600" dirty="0">
                <a:latin typeface="Baskerville Old Face" panose="02020602080505020303" pitchFamily="18" charset="77"/>
              </a:rPr>
              <a:t>Depois do almoço, </a:t>
            </a:r>
            <a:r>
              <a:rPr lang="pt-PT" sz="1600" u="sng" dirty="0">
                <a:latin typeface="Baskerville Old Face" panose="02020602080505020303" pitchFamily="18" charset="77"/>
              </a:rPr>
              <a:t>vamos</a:t>
            </a:r>
            <a:r>
              <a:rPr lang="pt-PT" sz="1600" dirty="0">
                <a:latin typeface="Baskerville Old Face" panose="02020602080505020303" pitchFamily="18" charset="77"/>
              </a:rPr>
              <a:t> ao café e mais uma vez </a:t>
            </a:r>
            <a:r>
              <a:rPr lang="pt-PT" sz="1600" u="sng" dirty="0">
                <a:latin typeface="Baskerville Old Face" panose="02020602080505020303" pitchFamily="18" charset="77"/>
              </a:rPr>
              <a:t>encontramos</a:t>
            </a:r>
            <a:r>
              <a:rPr lang="pt-PT" sz="1600" dirty="0">
                <a:latin typeface="Baskerville Old Face" panose="02020602080505020303" pitchFamily="18" charset="77"/>
              </a:rPr>
              <a:t> os amigos na esplanada. De seguida, </a:t>
            </a:r>
            <a:r>
              <a:rPr lang="pt-PT" sz="1600" u="sng" dirty="0">
                <a:latin typeface="Baskerville Old Face" panose="02020602080505020303" pitchFamily="18" charset="77"/>
              </a:rPr>
              <a:t>vamos</a:t>
            </a:r>
            <a:r>
              <a:rPr lang="pt-PT" sz="1600" dirty="0">
                <a:latin typeface="Baskerville Old Face" panose="02020602080505020303" pitchFamily="18" charset="77"/>
              </a:rPr>
              <a:t> normalmente a casa dos meus avós e às 5 horas eu </a:t>
            </a:r>
            <a:r>
              <a:rPr lang="pt-PT" sz="1600" u="sng" dirty="0">
                <a:latin typeface="Baskerville Old Face" panose="02020602080505020303" pitchFamily="18" charset="77"/>
              </a:rPr>
              <a:t>vou</a:t>
            </a:r>
            <a:r>
              <a:rPr lang="pt-PT" sz="1600" dirty="0">
                <a:latin typeface="Baskerville Old Face" panose="02020602080505020303" pitchFamily="18" charset="77"/>
              </a:rPr>
              <a:t> a casa de uma amiga que </a:t>
            </a:r>
            <a:r>
              <a:rPr lang="pt-PT" sz="1600" u="sng" dirty="0">
                <a:latin typeface="Baskerville Old Face" panose="02020602080505020303" pitchFamily="18" charset="77"/>
              </a:rPr>
              <a:t>tem</a:t>
            </a:r>
            <a:r>
              <a:rPr lang="pt-PT" sz="1600" dirty="0">
                <a:latin typeface="Baskerville Old Face" panose="02020602080505020303" pitchFamily="18" charset="77"/>
              </a:rPr>
              <a:t> uma piscina e </a:t>
            </a:r>
            <a:r>
              <a:rPr lang="pt-PT" sz="1600" u="sng" dirty="0">
                <a:latin typeface="Baskerville Old Face" panose="02020602080505020303" pitchFamily="18" charset="77"/>
              </a:rPr>
              <a:t>divertimo-nos</a:t>
            </a:r>
            <a:r>
              <a:rPr lang="pt-PT" sz="1600" dirty="0">
                <a:latin typeface="Baskerville Old Face" panose="02020602080505020303" pitchFamily="18" charset="77"/>
              </a:rPr>
              <a:t> imenso.</a:t>
            </a:r>
            <a:endParaRPr lang="pt-PT" sz="1600" u="sng" dirty="0">
              <a:latin typeface="Baskerville Old Face" panose="02020602080505020303" pitchFamily="18" charset="77"/>
            </a:endParaRPr>
          </a:p>
          <a:p>
            <a:endParaRPr lang="pt-PT" sz="1600" dirty="0">
              <a:latin typeface="Baskerville Old Face" panose="02020602080505020303" pitchFamily="18" charset="77"/>
            </a:endParaRPr>
          </a:p>
        </p:txBody>
      </p:sp>
      <p:pic>
        <p:nvPicPr>
          <p:cNvPr id="3" name="Portuguˆs XXI 1 Faixa 82" descr="Portuguˆs XXI 1 Faixa 82">
            <a:hlinkClick r:id="" action="ppaction://media"/>
            <a:extLst>
              <a:ext uri="{FF2B5EF4-FFF2-40B4-BE49-F238E27FC236}">
                <a16:creationId xmlns:a16="http://schemas.microsoft.com/office/drawing/2014/main" id="{D75A6560-80FA-7C47-BECC-38E69ABA1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1969" y="1048256"/>
            <a:ext cx="480061" cy="48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ctrTitle"/>
          </p:nvPr>
        </p:nvSpPr>
        <p:spPr>
          <a:xfrm>
            <a:off x="1215000" y="1659550"/>
            <a:ext cx="6714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Jornalista</a:t>
            </a:r>
            <a:r>
              <a:rPr lang="en" dirty="0"/>
              <a:t> </a:t>
            </a:r>
            <a:r>
              <a:rPr lang="en" dirty="0" err="1"/>
              <a:t>precisa</a:t>
            </a:r>
            <a:r>
              <a:rPr lang="en" dirty="0"/>
              <a:t>-se</a:t>
            </a:r>
            <a:endParaRPr dirty="0"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"/>
          </p:nvPr>
        </p:nvSpPr>
        <p:spPr>
          <a:xfrm>
            <a:off x="1215000" y="3144854"/>
            <a:ext cx="67140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Baskerville Old Face" panose="02020602080505020303" pitchFamily="18" charset="77"/>
              </a:rPr>
              <a:t>PORTUGUÊS XXI, UNIDADE 11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  <a:latin typeface="Baskerville Old Face" panose="02020602080505020303" pitchFamily="18" charset="77"/>
              </a:rPr>
              <a:t>ENTREVISTA</a:t>
            </a:r>
          </a:p>
        </p:txBody>
      </p:sp>
      <p:pic>
        <p:nvPicPr>
          <p:cNvPr id="3" name="Portuguˆs XXI 1 Faixa 77" descr="Portuguˆs XXI 1 Faixa 77">
            <a:hlinkClick r:id="" action="ppaction://media"/>
            <a:extLst>
              <a:ext uri="{FF2B5EF4-FFF2-40B4-BE49-F238E27FC236}">
                <a16:creationId xmlns:a16="http://schemas.microsoft.com/office/drawing/2014/main" id="{61AE0338-B674-5840-A604-482B824C1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4037" y="4255158"/>
            <a:ext cx="535926" cy="535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Vocabulário: animais e adjetivos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434312" y="963837"/>
            <a:ext cx="8224658" cy="3817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b="1" dirty="0">
              <a:latin typeface="Baskerville Old Face" panose="02020602080505020303" pitchFamily="18" charset="77"/>
            </a:endParaRPr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0A91E242-57B0-3C4E-B2D0-D9F471FFE76F}"/>
              </a:ext>
            </a:extLst>
          </p:cNvPr>
          <p:cNvSpPr txBox="1">
            <a:spLocks/>
          </p:cNvSpPr>
          <p:nvPr/>
        </p:nvSpPr>
        <p:spPr>
          <a:xfrm>
            <a:off x="5061381" y="963836"/>
            <a:ext cx="7334865" cy="3117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Meigo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Repelente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Bonito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Nojento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Fofo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Com personalidade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Feroz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Herbívoro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Imponente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Inteligente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Colorido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Obediente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Lento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Rápido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dirty="0">
                <a:latin typeface="Baskerville Old Face" panose="02020602080505020303" pitchFamily="18" charset="77"/>
              </a:rPr>
              <a:t>Roedor</a:t>
            </a:r>
          </a:p>
          <a:p>
            <a:pPr marL="0" indent="0">
              <a:lnSpc>
                <a:spcPct val="150000"/>
              </a:lnSpc>
              <a:buFont typeface="Muli"/>
              <a:buNone/>
            </a:pPr>
            <a:endParaRPr lang="pt-PT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50000"/>
              </a:lnSpc>
              <a:buFont typeface="Muli"/>
              <a:buNone/>
            </a:pPr>
            <a:endParaRPr lang="pt-PT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50000"/>
              </a:lnSpc>
              <a:buFont typeface="Muli"/>
              <a:buNone/>
            </a:pPr>
            <a:endParaRPr lang="pt-PT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50000"/>
              </a:lnSpc>
              <a:buFont typeface="Muli"/>
              <a:buNone/>
            </a:pPr>
            <a:endParaRPr lang="pt-PT" dirty="0">
              <a:latin typeface="Baskerville Old Face" panose="02020602080505020303" pitchFamily="18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F12E5ED-F529-DA44-89C0-C6FB01EA6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8" t="31157" r="5410" b="31821"/>
          <a:stretch/>
        </p:blipFill>
        <p:spPr>
          <a:xfrm>
            <a:off x="347000" y="1403655"/>
            <a:ext cx="4199641" cy="223833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5437B8-D9BD-CD45-A160-ED1428E0BF65}"/>
              </a:ext>
            </a:extLst>
          </p:cNvPr>
          <p:cNvSpPr txBox="1"/>
          <p:nvPr/>
        </p:nvSpPr>
        <p:spPr>
          <a:xfrm>
            <a:off x="631596" y="4319937"/>
            <a:ext cx="7478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Adoro…		</a:t>
            </a:r>
            <a:r>
              <a:rPr lang="it-IT" sz="16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Gosto</a:t>
            </a:r>
            <a:r>
              <a:rPr lang="it-IT" sz="16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de…		Detesto…		</a:t>
            </a:r>
            <a:r>
              <a:rPr lang="it-IT" sz="16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Não</a:t>
            </a:r>
            <a:r>
              <a:rPr lang="it-IT" sz="16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gosto</a:t>
            </a:r>
            <a:r>
              <a:rPr lang="it-IT" sz="16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</a:t>
            </a:r>
            <a:r>
              <a:rPr lang="it-IT" sz="1600" dirty="0" err="1">
                <a:solidFill>
                  <a:schemeClr val="tx1"/>
                </a:solidFill>
                <a:latin typeface="Baskerville Old Face" panose="02020602080505020303" pitchFamily="18" charset="77"/>
              </a:rPr>
              <a:t>muito</a:t>
            </a:r>
            <a:r>
              <a:rPr lang="it-IT" sz="1600" dirty="0">
                <a:solidFill>
                  <a:schemeClr val="tx1"/>
                </a:solidFill>
                <a:latin typeface="Baskerville Old Face" panose="02020602080505020303" pitchFamily="18" charset="77"/>
              </a:rPr>
              <a:t> de…</a:t>
            </a:r>
          </a:p>
        </p:txBody>
      </p:sp>
    </p:spTree>
    <p:extLst>
      <p:ext uri="{BB962C8B-B14F-4D97-AF65-F5344CB8AC3E}">
        <p14:creationId xmlns:p14="http://schemas.microsoft.com/office/powerpoint/2010/main" val="1780602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>
            <a:spLocks noGrp="1"/>
          </p:cNvSpPr>
          <p:nvPr>
            <p:ph type="ctrTitle" idx="4294967295"/>
          </p:nvPr>
        </p:nvSpPr>
        <p:spPr>
          <a:xfrm>
            <a:off x="1275150" y="2432850"/>
            <a:ext cx="6593700" cy="74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C3CED9"/>
                </a:solidFill>
              </a:rPr>
              <a:t>OBRIGADA!</a:t>
            </a:r>
            <a:endParaRPr sz="3600" dirty="0">
              <a:solidFill>
                <a:srgbClr val="C3CED9"/>
              </a:solidFill>
            </a:endParaRPr>
          </a:p>
        </p:txBody>
      </p:sp>
      <p:sp>
        <p:nvSpPr>
          <p:cNvPr id="290" name="Google Shape;290;p35"/>
          <p:cNvSpPr txBox="1">
            <a:spLocks noGrp="1"/>
          </p:cNvSpPr>
          <p:nvPr>
            <p:ph type="subTitle" idx="4294967295"/>
          </p:nvPr>
        </p:nvSpPr>
        <p:spPr>
          <a:xfrm>
            <a:off x="1275150" y="3028052"/>
            <a:ext cx="6593700" cy="13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err="1">
                <a:latin typeface="Baskerville Old Face" panose="02020602080505020303" pitchFamily="18" charset="77"/>
              </a:rPr>
              <a:t>Dúvidas</a:t>
            </a:r>
            <a:r>
              <a:rPr lang="en" b="1" dirty="0">
                <a:latin typeface="Baskerville Old Face" panose="02020602080505020303" pitchFamily="18" charset="77"/>
              </a:rPr>
              <a:t>?</a:t>
            </a:r>
            <a:endParaRPr b="1" dirty="0">
              <a:latin typeface="Baskerville Old Face" panose="02020602080505020303" pitchFamily="18" charset="77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Não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hesitem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fazer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perguntas</a:t>
            </a:r>
            <a:r>
              <a:rPr lang="en" dirty="0">
                <a:latin typeface="Baskerville Old Face" panose="02020602080505020303" pitchFamily="18" charset="77"/>
              </a:rPr>
              <a:t>!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>
                <a:latin typeface="Baskerville Old Face" panose="02020602080505020303" pitchFamily="18" charset="77"/>
              </a:rPr>
              <a:t>Podem</a:t>
            </a:r>
            <a:r>
              <a:rPr lang="en" dirty="0">
                <a:latin typeface="Baskerville Old Face" panose="02020602080505020303" pitchFamily="18" charset="77"/>
              </a:rPr>
              <a:t> </a:t>
            </a:r>
            <a:r>
              <a:rPr lang="en" dirty="0" err="1">
                <a:latin typeface="Baskerville Old Face" panose="02020602080505020303" pitchFamily="18" charset="77"/>
              </a:rPr>
              <a:t>contactar</a:t>
            </a:r>
            <a:r>
              <a:rPr lang="en" dirty="0">
                <a:latin typeface="Baskerville Old Face" panose="02020602080505020303" pitchFamily="18" charset="77"/>
              </a:rPr>
              <a:t>-me </a:t>
            </a:r>
            <a:r>
              <a:rPr lang="en" dirty="0" err="1">
                <a:latin typeface="Baskerville Old Face" panose="02020602080505020303" pitchFamily="18" charset="77"/>
              </a:rPr>
              <a:t>aqui</a:t>
            </a:r>
            <a:r>
              <a:rPr lang="en" dirty="0">
                <a:latin typeface="Baskerville Old Face" panose="02020602080505020303" pitchFamily="18" charset="77"/>
              </a:rPr>
              <a:t>: </a:t>
            </a:r>
            <a:r>
              <a:rPr lang="en" b="1" dirty="0" err="1">
                <a:latin typeface="Baskerville Old Face" panose="02020602080505020303" pitchFamily="18" charset="77"/>
              </a:rPr>
              <a:t>manzatoelena@gmail.com</a:t>
            </a:r>
            <a:endParaRPr b="1" dirty="0">
              <a:latin typeface="Baskerville Old Face" panose="02020602080505020303" pitchFamily="18" charset="77"/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3759751" y="879350"/>
            <a:ext cx="1624516" cy="1496748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EXERCÍCIOS 2 e 3</a:t>
            </a:r>
            <a:endParaRPr dirty="0"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729095" y="829159"/>
            <a:ext cx="7685809" cy="37775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lang="pt-BR" sz="1600" dirty="0">
              <a:latin typeface="Baskerville Old Face" panose="02020602080505020303" pitchFamily="18" charset="77"/>
            </a:endParaRPr>
          </a:p>
          <a:p>
            <a:pPr marL="88900" lvl="0" indent="0" algn="l" rtl="0">
              <a:spcBef>
                <a:spcPts val="600"/>
              </a:spcBef>
              <a:spcAft>
                <a:spcPts val="0"/>
              </a:spcAft>
              <a:buSzPts val="2200"/>
              <a:buNone/>
            </a:pPr>
            <a:endParaRPr lang="pt-BR" sz="1800" dirty="0">
              <a:latin typeface="Baskerville Old Face" panose="02020602080505020303" pitchFamily="18" charset="77"/>
            </a:endParaRPr>
          </a:p>
        </p:txBody>
      </p:sp>
      <p:sp>
        <p:nvSpPr>
          <p:cNvPr id="5" name="Google Shape;95;p17">
            <a:extLst>
              <a:ext uri="{FF2B5EF4-FFF2-40B4-BE49-F238E27FC236}">
                <a16:creationId xmlns:a16="http://schemas.microsoft.com/office/drawing/2014/main" id="{EC7DC449-0281-5D4E-ABEB-5A4341389426}"/>
              </a:ext>
            </a:extLst>
          </p:cNvPr>
          <p:cNvSpPr txBox="1">
            <a:spLocks/>
          </p:cNvSpPr>
          <p:nvPr/>
        </p:nvSpPr>
        <p:spPr>
          <a:xfrm>
            <a:off x="393589" y="662356"/>
            <a:ext cx="8356820" cy="185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Habilitações e conhecimento de línguas.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Experiência profissional e razões para mudar de jornal.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Despedida.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Interesses profissionais.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Gosto de viajar.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Apresentação.</a:t>
            </a:r>
          </a:p>
          <a:p>
            <a:pPr marL="88900" indent="0">
              <a:buFont typeface="Muli"/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Nome:			Maria Sanches </a:t>
            </a:r>
            <a:r>
              <a:rPr lang="pt-BR" sz="1200" b="1" dirty="0" err="1">
                <a:latin typeface="Baskerville Old Face" panose="02020602080505020303" pitchFamily="18" charset="77"/>
              </a:rPr>
              <a:t>Boubot</a:t>
            </a:r>
            <a:r>
              <a:rPr lang="pt-BR" sz="1200" b="1" dirty="0">
                <a:latin typeface="Baskerville Old Face" panose="02020602080505020303" pitchFamily="18" charset="77"/>
              </a:rPr>
              <a:t> _____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_______			Rua Teles da Silva, </a:t>
            </a:r>
            <a:r>
              <a:rPr lang="pt-BR" sz="1200" b="1" dirty="0" err="1">
                <a:latin typeface="Baskerville Old Face" panose="02020602080505020303" pitchFamily="18" charset="77"/>
              </a:rPr>
              <a:t>n</a:t>
            </a:r>
            <a:r>
              <a:rPr lang="pt-BR" sz="1200" b="1" dirty="0">
                <a:latin typeface="Baskerville Old Face" panose="02020602080505020303" pitchFamily="18" charset="77"/>
              </a:rPr>
              <a:t>. 5. Lisboa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_______			214443333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Estado _____		Solteira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Data de ____			23 de maio de 1992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Habilitações acadêmicas		Colégio ______ até o 12 ano. Curso de ______, na _____ de Coimbra com ____ final de 			15 valores. 5 anos no Instituto Britânico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Línguas			Bom domínio de ____, ____ e ____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Experiência profissional		____ no Correio Diário ____ 2010.</a:t>
            </a:r>
            <a:endParaRPr lang="pt-BR" sz="1200" dirty="0"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4097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5;p17">
            <a:extLst>
              <a:ext uri="{FF2B5EF4-FFF2-40B4-BE49-F238E27FC236}">
                <a16:creationId xmlns:a16="http://schemas.microsoft.com/office/drawing/2014/main" id="{4FAB79BE-2ECB-0E40-913C-EA2025300395}"/>
              </a:ext>
            </a:extLst>
          </p:cNvPr>
          <p:cNvSpPr txBox="1">
            <a:spLocks/>
          </p:cNvSpPr>
          <p:nvPr/>
        </p:nvSpPr>
        <p:spPr>
          <a:xfrm>
            <a:off x="393589" y="718015"/>
            <a:ext cx="8356820" cy="415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Acabei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Assuntos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Muitos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Em relação a 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Gostava imenso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Possivelmente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Género</a:t>
            </a:r>
          </a:p>
          <a:p>
            <a:pPr marL="88900" indent="0">
              <a:buFont typeface="Muli"/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Sensível		Extrovertido(a)		Boa apresentação		Boa dicção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Paciente		Desinibido(a)		Boa preparação física		Preparação técnica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Sociável		Corajoso(a)		Boa capacidade de argumentação	Capacidade de persuasão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Comunicativo(a)	Sério(a)		Interesse pelos outros		Divertido</a:t>
            </a:r>
          </a:p>
          <a:p>
            <a:pPr marL="88900" indent="0">
              <a:buFont typeface="Muli"/>
              <a:buNone/>
            </a:pPr>
            <a:r>
              <a:rPr lang="pt-BR" sz="1200" b="1" dirty="0">
                <a:latin typeface="Baskerville Old Face" panose="02020602080505020303" pitchFamily="18" charset="77"/>
              </a:rPr>
              <a:t>Lutador(a)		Decidido(a)		Boa voz			Sangue frio</a:t>
            </a:r>
          </a:p>
          <a:p>
            <a:pPr marL="88900" indent="0">
              <a:buFont typeface="Muli"/>
              <a:buNone/>
            </a:pPr>
            <a:endParaRPr lang="pt-BR" sz="1200" b="1" dirty="0">
              <a:latin typeface="Baskerville Old Face" panose="02020602080505020303" pitchFamily="18" charset="77"/>
            </a:endParaRPr>
          </a:p>
          <a:p>
            <a:pPr marL="88900" indent="0">
              <a:buFont typeface="Muli"/>
              <a:buNone/>
            </a:pPr>
            <a:endParaRPr lang="pt-BR" sz="1200" dirty="0">
              <a:latin typeface="Baskerville Old Face" panose="02020602080505020303" pitchFamily="18" charset="77"/>
            </a:endParaRPr>
          </a:p>
        </p:txBody>
      </p:sp>
      <p:sp>
        <p:nvSpPr>
          <p:cNvPr id="3" name="Google Shape;94;p17">
            <a:extLst>
              <a:ext uri="{FF2B5EF4-FFF2-40B4-BE49-F238E27FC236}">
                <a16:creationId xmlns:a16="http://schemas.microsoft.com/office/drawing/2014/main" id="{79906174-5C31-B54C-83F9-5BCEDB8AD4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6231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 err="1"/>
              <a:t>Sinônimos</a:t>
            </a:r>
            <a:endParaRPr dirty="0"/>
          </a:p>
        </p:txBody>
      </p:sp>
      <p:sp>
        <p:nvSpPr>
          <p:cNvPr id="4" name="Google Shape;94;p17">
            <a:extLst>
              <a:ext uri="{FF2B5EF4-FFF2-40B4-BE49-F238E27FC236}">
                <a16:creationId xmlns:a16="http://schemas.microsoft.com/office/drawing/2014/main" id="{42B8A31D-A1A9-224F-BD82-8DFE33E41993}"/>
              </a:ext>
            </a:extLst>
          </p:cNvPr>
          <p:cNvSpPr txBox="1">
            <a:spLocks/>
          </p:cNvSpPr>
          <p:nvPr/>
        </p:nvSpPr>
        <p:spPr>
          <a:xfrm>
            <a:off x="890300" y="2796082"/>
            <a:ext cx="7363500" cy="623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B5D4E9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B5D4E9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B5D4E9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B5D4E9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B5D4E9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B5D4E9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B5D4E9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B5D4E9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5D4E9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B5D4E9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it-IT" dirty="0" err="1"/>
              <a:t>Características</a:t>
            </a:r>
            <a:r>
              <a:rPr lang="it-IT" dirty="0"/>
              <a:t> para </a:t>
            </a:r>
            <a:r>
              <a:rPr lang="it-IT" dirty="0" err="1"/>
              <a:t>um</a:t>
            </a:r>
            <a:r>
              <a:rPr lang="it-IT" dirty="0"/>
              <a:t> </a:t>
            </a:r>
            <a:r>
              <a:rPr lang="it-IT" dirty="0" err="1"/>
              <a:t>perfil</a:t>
            </a:r>
            <a:r>
              <a:rPr lang="it-IT" dirty="0"/>
              <a:t> </a:t>
            </a:r>
            <a:r>
              <a:rPr lang="it-IT" dirty="0" err="1"/>
              <a:t>profissional</a:t>
            </a:r>
            <a:r>
              <a:rPr lang="it-IT" dirty="0"/>
              <a:t> (</a:t>
            </a:r>
            <a:r>
              <a:rPr lang="it-IT" dirty="0" err="1"/>
              <a:t>debate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04698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556418" y="787179"/>
            <a:ext cx="8031164" cy="35779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Vocês acham que há profissões próprias para homens e para mulheres?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Se acham que sim, listem algumas e justifiquem a resposta.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6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600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Concordam com as seguintes afirmações?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pt-PT" sz="1600" dirty="0">
                <a:latin typeface="Baskerville Old Face" panose="02020602080505020303" pitchFamily="18" charset="77"/>
              </a:rPr>
              <a:t>Os homens devem partilhar os trabalhos de casa.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pt-PT" sz="1600" dirty="0">
                <a:latin typeface="Baskerville Old Face" panose="02020602080505020303" pitchFamily="18" charset="77"/>
              </a:rPr>
              <a:t>As mulheres devem ter um emprego, mesmo quando têm filhos.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pt-PT" sz="1600" dirty="0">
                <a:latin typeface="Baskerville Old Face" panose="02020602080505020303" pitchFamily="18" charset="77"/>
              </a:rPr>
              <a:t>Só as mulheres que trabalham têm independência econômica.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pt-PT" sz="1600" dirty="0">
                <a:latin typeface="Baskerville Old Face" panose="02020602080505020303" pitchFamily="18" charset="77"/>
              </a:rPr>
              <a:t>A sociedade ainda vê a mulher essencialmente como mãe e dona de casa.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pt-PT" sz="1600" dirty="0">
                <a:latin typeface="Baskerville Old Face" panose="02020602080505020303" pitchFamily="18" charset="77"/>
              </a:rPr>
              <a:t>Quando a mulher trabalha fora de casa, há mais problemas para o casamento e para os filhos.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pt-PT" sz="1600" dirty="0">
                <a:latin typeface="Baskerville Old Face" panose="02020602080505020303" pitchFamily="18" charset="77"/>
              </a:rPr>
              <a:t>Um homem pode educar os filhos tão bem como a mulher.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pt-PT" sz="1600" dirty="0">
                <a:latin typeface="Baskerville Old Face" panose="02020602080505020303" pitchFamily="18" charset="77"/>
              </a:rPr>
              <a:t>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pt-PT" sz="1600" dirty="0">
              <a:latin typeface="Baskerville Old Face" panose="02020602080505020303" pitchFamily="18" charset="77"/>
            </a:endParaRPr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5812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Exercícios 8 e 9</a:t>
            </a:r>
            <a:endParaRPr lang="pt-PT" u="sng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528761" y="239842"/>
            <a:ext cx="8086475" cy="5107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SUBSTITUAM AS PARTES SUBLINHADAS PELOS PRONOMES O, A, OS, AS (+ alterações)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3BBBD39-A078-3E43-B9CE-9E67D7AC100E}"/>
              </a:ext>
            </a:extLst>
          </p:cNvPr>
          <p:cNvSpPr txBox="1"/>
          <p:nvPr/>
        </p:nvSpPr>
        <p:spPr>
          <a:xfrm>
            <a:off x="528760" y="717897"/>
            <a:ext cx="808647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Fiz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o curso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com média de 15.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Ontem enviámos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as cartas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.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Discutiram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o assunto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?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Preferimos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este jornal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.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Eles dão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a entrevista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às 10h.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Põe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a carta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no correio, por favor.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Ela anda a fazer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o trabalho final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.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Trazem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os vossos passaportes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?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Eles costumam pagar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o salário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hoje?</a:t>
            </a:r>
          </a:p>
          <a:p>
            <a:endParaRPr lang="pt-PT" dirty="0">
              <a:solidFill>
                <a:schemeClr val="tx1"/>
              </a:solidFill>
              <a:latin typeface="Baskerville Old Face" panose="02020602080505020303" pitchFamily="18" charset="77"/>
            </a:endParaRPr>
          </a:p>
          <a:p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Ela faz </a:t>
            </a:r>
            <a:r>
              <a:rPr lang="pt-PT" u="sng" dirty="0">
                <a:solidFill>
                  <a:schemeClr val="tx1"/>
                </a:solidFill>
                <a:latin typeface="Baskerville Old Face" panose="02020602080505020303" pitchFamily="18" charset="77"/>
              </a:rPr>
              <a:t>a reportagem</a:t>
            </a:r>
            <a:r>
              <a:rPr lang="pt-PT" dirty="0">
                <a:solidFill>
                  <a:schemeClr val="tx1"/>
                </a:solidFill>
                <a:latin typeface="Baskerville Old Face" panose="02020602080505020303" pitchFamily="18" charset="77"/>
              </a:rPr>
              <a:t> sobre esse tema.</a:t>
            </a:r>
          </a:p>
        </p:txBody>
      </p:sp>
    </p:spTree>
    <p:extLst>
      <p:ext uri="{BB962C8B-B14F-4D97-AF65-F5344CB8AC3E}">
        <p14:creationId xmlns:p14="http://schemas.microsoft.com/office/powerpoint/2010/main" val="58746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890250" y="361897"/>
            <a:ext cx="7363500" cy="6019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/>
              <a:t>Vocabulário</a:t>
            </a:r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434312" y="963837"/>
            <a:ext cx="8224658" cy="38177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b="1" dirty="0">
              <a:latin typeface="Baskerville Old Face" panose="02020602080505020303" pitchFamily="18" charset="77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en" sz="1400" b="1" dirty="0">
              <a:latin typeface="Baskerville Old Face" panose="02020602080505020303" pitchFamily="18" charset="77"/>
            </a:endParaRPr>
          </a:p>
        </p:txBody>
      </p:sp>
      <p:sp>
        <p:nvSpPr>
          <p:cNvPr id="4" name="Google Shape;112;p19">
            <a:extLst>
              <a:ext uri="{FF2B5EF4-FFF2-40B4-BE49-F238E27FC236}">
                <a16:creationId xmlns:a16="http://schemas.microsoft.com/office/drawing/2014/main" id="{0A91E242-57B0-3C4E-B2D0-D9F471FFE76F}"/>
              </a:ext>
            </a:extLst>
          </p:cNvPr>
          <p:cNvSpPr txBox="1">
            <a:spLocks/>
          </p:cNvSpPr>
          <p:nvPr/>
        </p:nvSpPr>
        <p:spPr>
          <a:xfrm>
            <a:off x="434311" y="752415"/>
            <a:ext cx="8367783" cy="4029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1600"/>
              <a:buFont typeface="Muli"/>
              <a:buChar char="‐"/>
              <a:defRPr sz="16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Acabar &gt; terminar [deixar de]  &lt;&gt;  começar &gt; iniciar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Assuntos &gt; temas &gt; tópicos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Muitos &gt; vários     [muito &gt; imenso]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Em relação a &gt; a nível de &gt; relativamente a &gt; no que se refere 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Gostar imenso &gt; adorar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Possivelmente &gt; se calhar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Género &gt; tipo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endParaRPr lang="pt-PT" sz="1400" dirty="0">
              <a:latin typeface="Baskerville Old Face" panose="02020602080505020303" pitchFamily="18" charset="77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Faça o favor de sentar.			Sim, de facto, é verdade.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Ando a fazer um curso			..., não é verdade?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Não, pelo contrário.			Importa-se de responder...?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Muli"/>
              <a:buNone/>
            </a:pPr>
            <a:r>
              <a:rPr lang="pt-PT" sz="1400" dirty="0">
                <a:latin typeface="Baskerville Old Face" panose="02020602080505020303" pitchFamily="18" charset="77"/>
              </a:rPr>
              <a:t>Bem, porque....			Não, não me importo.</a:t>
            </a:r>
          </a:p>
        </p:txBody>
      </p:sp>
    </p:spTree>
    <p:extLst>
      <p:ext uri="{BB962C8B-B14F-4D97-AF65-F5344CB8AC3E}">
        <p14:creationId xmlns:p14="http://schemas.microsoft.com/office/powerpoint/2010/main" val="1686000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97565" y="326003"/>
            <a:ext cx="8388626" cy="4301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0">
              <a:buNone/>
            </a:pPr>
            <a:r>
              <a:rPr lang="pt-BR" sz="2400" b="1" dirty="0">
                <a:solidFill>
                  <a:srgbClr val="B5D4E9"/>
                </a:solidFill>
                <a:latin typeface="Amatic SC"/>
                <a:cs typeface="Amatic SC"/>
                <a:sym typeface="Amatic SC"/>
              </a:rPr>
              <a:t>Andar a + Infinitivo</a:t>
            </a:r>
            <a:endParaRPr lang="pt-BR" sz="14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Usa-se para ações que começaram no passado e que continuam ou se repetem até ao momento presente e que certamente vão continuar.</a:t>
            </a:r>
          </a:p>
          <a:p>
            <a:pPr marL="88900" indent="0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400" b="1" u="sng" dirty="0">
                <a:latin typeface="Baskerville Old Face" panose="02020602080505020303" pitchFamily="18" charset="77"/>
              </a:rPr>
              <a:t>Ando a ler </a:t>
            </a:r>
            <a:r>
              <a:rPr lang="pt-BR" sz="1400" dirty="0">
                <a:latin typeface="Baskerville Old Face" panose="02020602080505020303" pitchFamily="18" charset="77"/>
              </a:rPr>
              <a:t>um livro muito interessante. &gt;&gt;&gt; comecei a ler o livro e ainda estou a ler</a:t>
            </a: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Ela </a:t>
            </a:r>
            <a:r>
              <a:rPr lang="pt-BR" sz="1400" b="1" u="sng" dirty="0">
                <a:latin typeface="Baskerville Old Face" panose="02020602080505020303" pitchFamily="18" charset="77"/>
              </a:rPr>
              <a:t>anda a tirar </a:t>
            </a:r>
            <a:r>
              <a:rPr lang="pt-BR" sz="1400" dirty="0">
                <a:latin typeface="Baskerville Old Face" panose="02020602080505020303" pitchFamily="18" charset="77"/>
              </a:rPr>
              <a:t>um curso de fotografia. &gt;&gt;&gt; ela começou o curso e ainda está a fazer</a:t>
            </a:r>
          </a:p>
          <a:p>
            <a:pPr marL="88900" lvl="0" indent="0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2400" b="1" dirty="0">
                <a:solidFill>
                  <a:srgbClr val="B5D4E9"/>
                </a:solidFill>
                <a:latin typeface="Amatic SC"/>
                <a:cs typeface="Amatic SC"/>
                <a:sym typeface="Amatic SC"/>
              </a:rPr>
              <a:t>Costumar + Infinitivo</a:t>
            </a:r>
            <a:endParaRPr lang="pt-BR" sz="1400" dirty="0">
              <a:latin typeface="Baskerville Old Face" panose="02020602080505020303" pitchFamily="18" charset="77"/>
            </a:endParaRP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Usa-se para ações habituais.</a:t>
            </a:r>
          </a:p>
          <a:p>
            <a:pPr marL="88900" lvl="0" indent="0">
              <a:buNone/>
            </a:pPr>
            <a:r>
              <a:rPr lang="pt-BR" sz="1400" b="1" u="sng" dirty="0">
                <a:latin typeface="Baskerville Old Face" panose="02020602080505020303" pitchFamily="18" charset="77"/>
              </a:rPr>
              <a:t>Costumamos jogar </a:t>
            </a:r>
            <a:r>
              <a:rPr lang="pt-BR" sz="1400" dirty="0">
                <a:latin typeface="Baskerville Old Face" panose="02020602080505020303" pitchFamily="18" charset="77"/>
              </a:rPr>
              <a:t>ténis aos sábados. &gt;&gt;&gt; habitualmente jogamos ténis aos sábados.</a:t>
            </a:r>
          </a:p>
          <a:p>
            <a:pPr marL="88900" lvl="0" indent="0">
              <a:buNone/>
            </a:pPr>
            <a:r>
              <a:rPr lang="pt-BR" sz="1400" b="1" u="sng" dirty="0">
                <a:latin typeface="Baskerville Old Face" panose="02020602080505020303" pitchFamily="18" charset="77"/>
              </a:rPr>
              <a:t>Costumas ler </a:t>
            </a:r>
            <a:r>
              <a:rPr lang="pt-BR" sz="1400" dirty="0">
                <a:latin typeface="Baskerville Old Face" panose="02020602080505020303" pitchFamily="18" charset="77"/>
              </a:rPr>
              <a:t>esta revista? &gt;&gt;&gt; lês habitualmente esta revista?</a:t>
            </a:r>
          </a:p>
        </p:txBody>
      </p:sp>
    </p:spTree>
    <p:extLst>
      <p:ext uri="{BB962C8B-B14F-4D97-AF65-F5344CB8AC3E}">
        <p14:creationId xmlns:p14="http://schemas.microsoft.com/office/powerpoint/2010/main" val="692397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body" idx="1"/>
          </p:nvPr>
        </p:nvSpPr>
        <p:spPr>
          <a:xfrm>
            <a:off x="397565" y="326003"/>
            <a:ext cx="8388626" cy="43016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0">
              <a:buNone/>
            </a:pPr>
            <a:r>
              <a:rPr lang="pt-BR" sz="2400" b="1" dirty="0">
                <a:solidFill>
                  <a:srgbClr val="B5D4E9"/>
                </a:solidFill>
                <a:latin typeface="Amatic SC"/>
                <a:cs typeface="Amatic SC"/>
                <a:sym typeface="Amatic SC"/>
              </a:rPr>
              <a:t>Partícula apassivante SE</a:t>
            </a:r>
            <a:endParaRPr lang="pt-BR" sz="14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Usa-se quando o sujeito da ação é indefinido ou irrelevante. O verbo depende do complemento direto, isto é, conjuga-se na III pessoa do singular ou do plural.</a:t>
            </a:r>
          </a:p>
          <a:p>
            <a:pPr marL="88900" indent="0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Em Portugal </a:t>
            </a:r>
            <a:r>
              <a:rPr lang="pt-BR" sz="1400" b="1" u="sng" dirty="0">
                <a:latin typeface="Baskerville Old Face" panose="02020602080505020303" pitchFamily="18" charset="77"/>
              </a:rPr>
              <a:t>comem-se</a:t>
            </a:r>
            <a:r>
              <a:rPr lang="pt-BR" sz="1400" dirty="0">
                <a:latin typeface="Baskerville Old Face" panose="02020602080505020303" pitchFamily="18" charset="77"/>
              </a:rPr>
              <a:t> </a:t>
            </a:r>
            <a:r>
              <a:rPr lang="pt-BR" sz="1400" i="1" dirty="0">
                <a:latin typeface="Baskerville Old Face" panose="02020602080505020303" pitchFamily="18" charset="77"/>
              </a:rPr>
              <a:t>muitos doces</a:t>
            </a:r>
            <a:r>
              <a:rPr lang="pt-BR" sz="1400" dirty="0">
                <a:latin typeface="Baskerville Old Face" panose="02020602080505020303" pitchFamily="18" charset="77"/>
              </a:rPr>
              <a:t>.</a:t>
            </a:r>
          </a:p>
          <a:p>
            <a:pPr marL="88900" indent="0">
              <a:buNone/>
            </a:pPr>
            <a:r>
              <a:rPr lang="pt-BR" sz="1400" b="1" u="sng" dirty="0">
                <a:latin typeface="Baskerville Old Face" panose="02020602080505020303" pitchFamily="18" charset="77"/>
              </a:rPr>
              <a:t>Bebeu-se</a:t>
            </a:r>
            <a:r>
              <a:rPr lang="pt-BR" sz="1400" dirty="0">
                <a:latin typeface="Baskerville Old Face" panose="02020602080505020303" pitchFamily="18" charset="77"/>
              </a:rPr>
              <a:t> </a:t>
            </a:r>
            <a:r>
              <a:rPr lang="pt-BR" sz="1400" i="1" dirty="0">
                <a:latin typeface="Baskerville Old Face" panose="02020602080505020303" pitchFamily="18" charset="77"/>
              </a:rPr>
              <a:t>todo o chá</a:t>
            </a:r>
            <a:r>
              <a:rPr lang="pt-BR" sz="1400" dirty="0">
                <a:latin typeface="Baskerville Old Face" panose="02020602080505020303" pitchFamily="18" charset="77"/>
              </a:rPr>
              <a:t>.</a:t>
            </a:r>
          </a:p>
          <a:p>
            <a:pPr marL="88900" indent="0">
              <a:buNone/>
            </a:pPr>
            <a:r>
              <a:rPr lang="pt-BR" sz="1400" b="1" u="sng" dirty="0">
                <a:latin typeface="Baskerville Old Face" panose="02020602080505020303" pitchFamily="18" charset="77"/>
              </a:rPr>
              <a:t>Vendem-se</a:t>
            </a:r>
            <a:r>
              <a:rPr lang="pt-BR" sz="1400" dirty="0">
                <a:latin typeface="Baskerville Old Face" panose="02020602080505020303" pitchFamily="18" charset="77"/>
              </a:rPr>
              <a:t> </a:t>
            </a:r>
            <a:r>
              <a:rPr lang="pt-BR" sz="1400" i="1" dirty="0">
                <a:latin typeface="Baskerville Old Face" panose="02020602080505020303" pitchFamily="18" charset="77"/>
              </a:rPr>
              <a:t>apartamentos</a:t>
            </a:r>
            <a:r>
              <a:rPr lang="pt-BR" sz="1400" dirty="0">
                <a:latin typeface="Baskerville Old Face" panose="02020602080505020303" pitchFamily="18" charset="77"/>
              </a:rPr>
              <a:t>.</a:t>
            </a:r>
          </a:p>
          <a:p>
            <a:pPr marL="88900" indent="0">
              <a:buNone/>
            </a:pPr>
            <a:r>
              <a:rPr lang="pt-BR" sz="1400" b="1" u="sng" dirty="0">
                <a:latin typeface="Baskerville Old Face" panose="02020602080505020303" pitchFamily="18" charset="77"/>
              </a:rPr>
              <a:t>Fazem-se</a:t>
            </a:r>
            <a:r>
              <a:rPr lang="pt-BR" sz="1400" dirty="0">
                <a:latin typeface="Baskerville Old Face" panose="02020602080505020303" pitchFamily="18" charset="77"/>
              </a:rPr>
              <a:t> </a:t>
            </a:r>
            <a:r>
              <a:rPr lang="pt-BR" sz="1400" i="1" dirty="0">
                <a:latin typeface="Baskerville Old Face" panose="02020602080505020303" pitchFamily="18" charset="77"/>
              </a:rPr>
              <a:t>algumas sandes</a:t>
            </a:r>
            <a:r>
              <a:rPr lang="pt-BR" sz="1400" dirty="0">
                <a:latin typeface="Baskerville Old Face" panose="02020602080505020303" pitchFamily="18" charset="77"/>
              </a:rPr>
              <a:t> e </a:t>
            </a:r>
            <a:r>
              <a:rPr lang="pt-BR" sz="1400" b="1" u="sng" dirty="0">
                <a:latin typeface="Baskerville Old Face" panose="02020602080505020303" pitchFamily="18" charset="77"/>
              </a:rPr>
              <a:t>compra-se</a:t>
            </a:r>
            <a:r>
              <a:rPr lang="pt-BR" sz="1400" dirty="0">
                <a:latin typeface="Baskerville Old Face" panose="02020602080505020303" pitchFamily="18" charset="77"/>
              </a:rPr>
              <a:t> </a:t>
            </a:r>
            <a:r>
              <a:rPr lang="pt-BR" sz="1400" i="1" dirty="0">
                <a:latin typeface="Baskerville Old Face" panose="02020602080505020303" pitchFamily="18" charset="77"/>
              </a:rPr>
              <a:t>um bolo</a:t>
            </a:r>
            <a:r>
              <a:rPr lang="pt-BR" sz="1400" dirty="0">
                <a:latin typeface="Baskerville Old Face" panose="02020602080505020303" pitchFamily="18" charset="77"/>
              </a:rPr>
              <a:t>.</a:t>
            </a:r>
          </a:p>
          <a:p>
            <a:pPr marL="88900" lvl="0" indent="0">
              <a:buNone/>
            </a:pPr>
            <a:endParaRPr lang="pt-BR" sz="1400" dirty="0">
              <a:latin typeface="Baskerville Old Face" panose="02020602080505020303" pitchFamily="18" charset="77"/>
            </a:endParaRPr>
          </a:p>
          <a:p>
            <a:pPr marL="88900" indent="0">
              <a:buNone/>
            </a:pPr>
            <a:r>
              <a:rPr lang="pt-BR" sz="2400" b="1" dirty="0">
                <a:solidFill>
                  <a:srgbClr val="B5D4E9"/>
                </a:solidFill>
                <a:latin typeface="Amatic SC"/>
                <a:cs typeface="Amatic SC"/>
                <a:sym typeface="Amatic SC"/>
              </a:rPr>
              <a:t>Pronomes relativos QUE - ONDE</a:t>
            </a:r>
            <a:endParaRPr lang="pt-BR" sz="1400" dirty="0">
              <a:latin typeface="Baskerville Old Face" panose="02020602080505020303" pitchFamily="18" charset="77"/>
            </a:endParaRP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Estou a ler o livro </a:t>
            </a:r>
            <a:r>
              <a:rPr lang="pt-BR" sz="1400" b="1" u="sng" dirty="0">
                <a:latin typeface="Baskerville Old Face" panose="02020602080505020303" pitchFamily="18" charset="77"/>
              </a:rPr>
              <a:t>que</a:t>
            </a:r>
            <a:r>
              <a:rPr lang="pt-BR" sz="1400" dirty="0">
                <a:latin typeface="Baskerville Old Face" panose="02020602080505020303" pitchFamily="18" charset="77"/>
              </a:rPr>
              <a:t> comecei ontem.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O homem </a:t>
            </a:r>
            <a:r>
              <a:rPr lang="pt-BR" sz="1400" b="1" u="sng" dirty="0">
                <a:latin typeface="Baskerville Old Face" panose="02020602080505020303" pitchFamily="18" charset="77"/>
              </a:rPr>
              <a:t>que</a:t>
            </a:r>
            <a:r>
              <a:rPr lang="pt-BR" sz="1400" dirty="0">
                <a:latin typeface="Baskerville Old Face" panose="02020602080505020303" pitchFamily="18" charset="77"/>
              </a:rPr>
              <a:t> está sentado ali é o pai do Paulo.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O quarto </a:t>
            </a:r>
            <a:r>
              <a:rPr lang="pt-BR" sz="1400" b="1" u="sng" dirty="0">
                <a:latin typeface="Baskerville Old Face" panose="02020602080505020303" pitchFamily="18" charset="77"/>
              </a:rPr>
              <a:t>onde</a:t>
            </a:r>
            <a:r>
              <a:rPr lang="pt-BR" sz="1400" dirty="0">
                <a:latin typeface="Baskerville Old Face" panose="02020602080505020303" pitchFamily="18" charset="77"/>
              </a:rPr>
              <a:t> tu dormiste é muito melhor do que o meu.</a:t>
            </a:r>
          </a:p>
          <a:p>
            <a:pPr marL="88900" lvl="0" indent="0">
              <a:buNone/>
            </a:pPr>
            <a:r>
              <a:rPr lang="pt-BR" sz="1400" dirty="0">
                <a:latin typeface="Baskerville Old Face" panose="02020602080505020303" pitchFamily="18" charset="77"/>
              </a:rPr>
              <a:t>A cidade </a:t>
            </a:r>
            <a:r>
              <a:rPr lang="pt-BR" sz="1400" b="1" u="sng" dirty="0">
                <a:latin typeface="Baskerville Old Face" panose="02020602080505020303" pitchFamily="18" charset="77"/>
              </a:rPr>
              <a:t>onde</a:t>
            </a:r>
            <a:r>
              <a:rPr lang="pt-BR" sz="1400" dirty="0">
                <a:latin typeface="Baskerville Old Face" panose="02020602080505020303" pitchFamily="18" charset="77"/>
              </a:rPr>
              <a:t> a Cecília morou é muito perigosa.</a:t>
            </a:r>
          </a:p>
        </p:txBody>
      </p:sp>
    </p:spTree>
    <p:extLst>
      <p:ext uri="{BB962C8B-B14F-4D97-AF65-F5344CB8AC3E}">
        <p14:creationId xmlns:p14="http://schemas.microsoft.com/office/powerpoint/2010/main" val="829895065"/>
      </p:ext>
    </p:extLst>
  </p:cSld>
  <p:clrMapOvr>
    <a:masterClrMapping/>
  </p:clrMapOvr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17988</TotalTime>
  <Words>2024</Words>
  <Application>Microsoft Macintosh PowerPoint</Application>
  <PresentationFormat>Presentazione su schermo (16:9)</PresentationFormat>
  <Paragraphs>289</Paragraphs>
  <Slides>21</Slides>
  <Notes>21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Baskerville Old Face</vt:lpstr>
      <vt:lpstr>Amatic SC</vt:lpstr>
      <vt:lpstr>Arial</vt:lpstr>
      <vt:lpstr>Muli</vt:lpstr>
      <vt:lpstr>Quickly template</vt:lpstr>
      <vt:lpstr>LINGUA E TRADUZIONE PORTOGHESE I</vt:lpstr>
      <vt:lpstr>Jornalista precisa-se</vt:lpstr>
      <vt:lpstr>EXERCÍCIOS 2 e 3</vt:lpstr>
      <vt:lpstr>Sinônimos</vt:lpstr>
      <vt:lpstr>Exercícios 8 e 9</vt:lpstr>
      <vt:lpstr>SUBSTITUAM AS PARTES SUBLINHADAS PELOS PRONOMES O, A, OS, AS (+ alterações)</vt:lpstr>
      <vt:lpstr>Vocabulário</vt:lpstr>
      <vt:lpstr>Presentazione standard di PowerPoint</vt:lpstr>
      <vt:lpstr>Presentazione standard di PowerPoint</vt:lpstr>
      <vt:lpstr>Pronomes pessoais de complemento direto</vt:lpstr>
      <vt:lpstr>Pronomes pessoais de complemento direto</vt:lpstr>
      <vt:lpstr>Inquérito</vt:lpstr>
      <vt:lpstr>Quando eu era criança</vt:lpstr>
      <vt:lpstr>Quando eu era criança</vt:lpstr>
      <vt:lpstr>O PRETÉRITO IMPERFEITO</vt:lpstr>
      <vt:lpstr>Pretérito perfeito dos verbos irregulares</vt:lpstr>
      <vt:lpstr>Ouçam os textos e completem no livro</vt:lpstr>
      <vt:lpstr>Vantagens e desvantagens das cidades modernas</vt:lpstr>
      <vt:lpstr>Ouça o texto e substitua os verbos no Presente. Utilize o Imperfeito</vt:lpstr>
      <vt:lpstr>Vocabulário: animais e adjetivos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cp:lastModifiedBy>Microsoft Office User</cp:lastModifiedBy>
  <cp:revision>201</cp:revision>
  <dcterms:modified xsi:type="dcterms:W3CDTF">2021-03-15T16:58:39Z</dcterms:modified>
</cp:coreProperties>
</file>