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87" r:id="rId13"/>
    <p:sldId id="257" r:id="rId14"/>
    <p:sldId id="283" r:id="rId15"/>
    <p:sldId id="284" r:id="rId16"/>
    <p:sldId id="286" r:id="rId17"/>
    <p:sldId id="281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22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4:33:31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18221 11885 1324 0,'0'0'118'0,"0"0"-94"15,0 0-24-15,0 0 0 0,0 0 101 16,0 0 16-16,0 0 3 0,0 0 1 0,0 0-31 0,0 0-6 16,0 0-2-16,0 0 0 0,6 0-47 0,3-3-10 15,0 1-1-15,3-1-1 0,0 1-8 0,6-1-2 16,-3 0 0-16,0 1 0 0,3-1-13 0,2 3 0 16,1 3 0-16,3-1 0 0,0 4 0 0,6-1-8 15,2 3 8-15,7 2-10 0,3 1 10 0,2-1 0 16,1 1-9-16,3 0 9 0,-4-1 0 0,4 1 0 15,-1-1 8-15,4 1-8 0,3-3 24 0,2-3 0 0,-2 1 0 47,2-1 0-47,-2 0-4 0,5-2-2 0,-2-3 0 0,3 0 0 0,-1 0-3 0,1 0-1 0,-4-3 0 0,1 0 0 0,-4-2-14 0,-2 3 8 0,0-1-8 0,-1 0 0 16,-2 3 9-16,-4 0-9 0,-2-2 8 0,0-1-8 16,-4 3 0-16,1-3 0 0,-6 3-12 0,3 3 12 15,-7-3 0-15,-2 0 0 0,0-3 0 0,-3 3 12 16,-3 0-33-1,-7-2-7-15,4-1 0 0</inkml:trace>
  <inkml:trace contextRef="#ctx0" brushRef="#br0" timeOffset="2106.9019">18552 12028 1267 0,'0'0'112'0,"-3"5"-89"0,-3 3-23 0,0 0 0 0,0 0 128 0,-3 3 20 16,0-1 5-16,0 1 1 0,0-1-106 0,0 4-22 15,0 2-4-15,0 2-1 0,1 1-13 0,-1 2-8 16,-3-3 8-16,3 3-8 16,-3 3-22-16,3-5-9 0,-3 2-1 0,3-3-1 15,0 1-111-15,-3-3-23 0,3-3-4 0,3 3-1 0</inkml:trace>
  <inkml:trace contextRef="#ctx0" brushRef="#br0" timeOffset="2369.2851">18960 11901 345 0,'14'3'31'0,"-14"-3"-31"0,3 5 0 0,0 0 0 16,3 0 348-16,0 3 63 0,0-2 13 0,0 2 2 15,-3 0-280-15,-1467 0-56 0,2934 2-11 0,-1467-2-3 16,-6 5-33-16,0-2-7 0,0 5-2 0,0-3 0 16,-3 5-34-16,0-2 0 0,0 3 0 0,-6-1 0 15,1 1-17-15,-1 2-11 16,0 0-1-16,0 0-1 0,-3 1-8 0,3-1-2 0,-3 0 0 0,0 0 0 16,0-2-121-16,1-1-25 0,2-2-5 0,3-3-1 15</inkml:trace>
  <inkml:trace contextRef="#ctx0" brushRef="#br0" timeOffset="2541.8221">19287 11954 345 0,'0'0'31'0,"3"5"-31"15,3 3 0-15,-3 0 0 0,0 5 332 0,0-2 61 16,3-1 12-16,-3 4 3 0,-3-1-289 0,3 5-58 15,-3 1-11-15,-3-1-2 0,0 4-25 0,0 4-5 16,0 1-1-16,-3 2 0 16,3-3-44-16,-3 3-9 0,0 0-1 0,0 0-546 0,3 1-109 0</inkml:trace>
  <inkml:trace contextRef="#ctx0" brushRef="#br0" timeOffset="2788.1647">19921 12060 2026 0,'0'0'90'0,"3"10"18"0,-6 1-86 0,3-1-22 0,0 1 0 0,-3 2 0 16,0 3 24-16,-3 0 0 0,0 3 0 0,0 2 0 15,0 0-12-15,-3 3-3 0,-3 0 0 0,1-1 0 16,2 4-47-16,-6-1-10 0,-3 1-1 0,0-1-855 16</inkml:trace>
  <inkml:trace contextRef="#ctx0" brushRef="#br0" timeOffset="3851.5425">19162 11576 1602 0,'0'0'35'0,"0"0"7"0,-3 0 2 0,-3 0 1 15,6 0-36-15,0 0-9 0,-6 0 0 0,3 0 0 0,-3 0 20 0,0 0 1 16,3 0 1-16,-6 2 0 0,3-2-22 0,-3 3 8 16,-2-1-8-16,2 4 0 0,0-4 0 0,-3 4-18 15,6 2 3-15,-9 0 1 16,3 0-14-16,-3 2-2 0,6 3-1 0,0 3 0 0,-3 0 13 0,6 3 2 15,3 2 1-15,0 0 0 0,0 0 6 0,3 0 1 16,6 0 0-16,0-2 0 0,3-3 8 0,3 0 0 16,-3 0 0-16,3-3 0 0,3-3 29 0,3 1 11 15,3-3 3-15,-1 0 0 0,1-6-15 0,3 1-4 0,-3-3 0 16,3 0 0-16,-3-3 15 0,2 1 2 0,-2-3 1 16,0-3 0-16,3 0 2 0,0-3 1 0,-3-2 0 0,2 0 0 15,-5-1 4-15,0-1 1 0,3-1 0 0,-6 0 0 16,3 0-10-16,-3 0-1 0,-1-2-1 0,-2 4 0 15,-3 1 7-15,-3 0 2 0,-3-3 0 0,0 3 0 16,0 2-13-16,-3 1-2 0,-3-1-1 0,3 0 0 16,0 1 21-16,-6 2 5 0,-6-3 1 0,-3 1 0 15,-5 2-40-15,2 0-8 0,-6-3-2 0,-3 6 0 32,0-3-31-32,-5 5-6 0,-1 1-2 0,-6 2 0 0,-8 2-168 0,-7 6-33 15</inkml:trace>
  <inkml:trace contextRef="#ctx0" brushRef="#br0" timeOffset="8582.5557">19352 11449 403 0,'0'0'36'0,"0"0"-36"15,0 0 0-15,0 0 0 0,0 0 76 0,0 0 9 16,0 0 2-16,0 0 0 0,0 0-31 0,0 0-7 15,0 0-1-15,0 0 0 0,0 0-24 0,0 0-4 0,0 0-2 0,0 0 0 16,0 0-7-16,0 0-2 0,0 0 0 0,0 0 0 16,0 0-9-16,0 0 0 0,0 0 0 0,0 0 0 15,0 0 0-15,0 0 0 0,0 0 0 0,0 0 0 16,0 0 0-16,0 0 0 0,0 0 0 0,0 0 0 16,0 0 30-16,0 0 1 0,0 0 0 0,-5 2 0 15,2 1-17-15,3-3-3 0,-6 0-1 0,6 0 0 16,0 0 2-16,0 0 1 0,-3 0 0 0,3 0 0 15,0 0 11-15,0 0 1 0,-6-3 1 0,6 3 0 16,0 0-8-16,0 0-2 0,-3-5 0 0,3 5 0 16,-3-5-3-16,0-1-1 0,0 1 0 0,3 0 0 15,-3 2-3-15,3-5-1 0,0 0 0 0,0 0 0 16,0 3-8-16,0-3 0 0,0 0 0 0,0 0 0 16,0 3 0-16,0-3 15 0,0-3-3 0,3 1 0 15,0-1-3-15,-3 1-1 0,3-4 0 0,-3 4 0 0,0-3 3 16,3-3 0-16,-3 2 0 0,0-1 0 0,0 1 8 15,0-2 1-15,0 1 1 0,3-4 0 0,-3 1-5 0,3-4 0 16,-3 4-1-16,-3-3 0 16,3 0 7-16,-3 2 2 0,3-5 0 0,0 0 0 0,-3 1-11 0,-3-1-1 15,3-5-1-15,3 2 0 0,-3-2-3 0,-3 3-8 16,3-3 12-16,0 2-4 0,-3-2-8 0,3 3 12 16,-3-4-12-16,3 1 12 0,-6 0 3 0,3-3 1 15,0 1 0-15,0-4 0 0,0-2-8 0,0 3 0 16,-3-3-8-16,0 0 12 0,1 2-12 0,2-2 8 15,-3 0-8-15,0 0 0 0,0 3 9 0,3-3-9 0,0-3 8 0,-3 0-8 16,0 1 0-16,0-1 0 0,3-2 0 16,-3 2 0-16,0 3 0 0,3-3 0 0,-3 1 10 0,3-1-10 15,-2-2 27-15,-1 2-2 0,0-5 0 16,3 0 0-16,3 0-25 0,-3 0 0 0,0-3 0 0,-3 3 0 16,6 3 0-16,-6-3 0 15,0 0 0-15,3 3 0 0,0-1-16 0,-3-2-3 0,0-2 0 0,3 2 0 16,-3 3 19-16,1-1 0 0,2 4-8 0,3-4 8 15,-3 3 0-15,0 1 0 0,3 2-8 0,0-3 8 16,0-2 0-16,0 2 0 0,0 0-8 0,0 1 8 16,0-4 0-16,0 6 0 0,0-2 0 0,0 2 0 15,-3 0 0-15,3-3 0 0,0-2 0 0,0 2 0 16,-3-3 0-16,6 4 9 0,-6-4 1 0,3 1 0 16,0 2 10-16,-3 1 1 0,3-1 1 0,-3-2 0 15,3 2-2-15,0 0-1 0,-3-5 0 0,3 6 0 0,-3-4-9 16,0 4-2-16,1-1 0 0,-4 3 0 0,3 0-8 15,0 0 0-15,-3 0 0 0,3 0 0 0,-3 2 8 16,0-4-8-16,3 2 8 0,-3-3-8 0,0 3 10 0,0-3-10 16,-3 3 12-16,3 0-12 0,-3 0 8 0,4 0-8 15,-1 0 0-15,-3 0 0 0,0-3 9 0,0 1-9 16,0 2 0-16,0 0 9 0,-3-1 7 0,6 1 2 16,0 3 0-16,0-3 0 0,3 3-29 0,-2-1-5 15,-4 1-2-15,3-1 0 0,-3 1 18 0,3-3 0 16,-3 0 8-16,6 3-8 0,-3-1 10 0,3 3-10 15,0-2 10-15,0 2-10 0,0-2 8 0,0-1-8 16,3 1 0-16,0 2 0 0,0-2 0 0,0 0 8 0,0 2-8 0,0 0 0 16,0 0 0-16,-2-2 8 0,2 2-8 15,0 3 0-15,-3 3 15 0,0-1-3 16,0 3-1-16,3 0 0 0,-3 3-2 0,0 0 0 0,0 0 0 0,0 2 0 16,0-2-9-16,3 5 10 0,-6 1-10 0,6-1 10 15,-3 2-10-15,0 1 0 0,0 3 0 0,0-1 0 16,3 3 0-16,-3-5 0 0,3 2 0 0,0 3 0 15,-3-2 0-15,3 2 0 0,0 3 0 0,1-3 0 16,-1 0 0-16,0 2 0 0,0 1 0 0,0 2 0 16,3-2 0-16,0 5 0 0,-3-5 0 0,3 5 0 15,-3-3-9-15,3 3 9 0,-6-5 0 0,3 0 0 16,-3 2 0-16,6-5-8 0,0 8 8 0,0 0 0 16,-3 0 0-16,3 0-12 0,0 0 12 0,0 0-10 15,-6 0 10-15,6 0-12 0,0 0 12 0,0 0-12 16,0 0 12-16,-3-3 0 0,0 1 0 0,3 2 0 0,0 0 0 15,0 0 0-15,0 0 0 0,0 0 0 0,-3 0 0 16,0 0 0-16,3 0 0 0,-3 0 0 0,3 0 0 0,0 0 0 16,-3-8 0-16,0 8 0 0,3 0 0 0,0 0 8 15,0 0-8-15,0 0 8 0,-3-5-8 0,3 5 0 16,0 0-8-16,0 0 8 0,-3-6 0 0,0 4 0 16,0 2 0-16,3 0 11 0,0 0-11 0,0 0 0 15,0 0 0-15,0 0 0 0,-3-6 0 0,3 6 0 16,0 0 0-16,0 0-11 0,-3-2 11 0,3 2 0 15,0 0 0-15,-3-6 0 0,0 4 0 0,3 2 0 16,0 0 8-16,0 0-8 0,0 0 0 0,0 0 0 0,-3-3 0 16,3 3-8-16,0 0 8 0,0 0 0 15,0 0 0-15,0 0 0 0,0 0 0 0,0 0 0 0,0 0 0 0,0 0 0 16,0 0 0-16,0 0 0 0,0 0 0 0,0 0 0 16,0 0 0-16,0 0 0 0,0 0 0 0,0 0 0 15,0 0 0-15,0 0 0 16,0 0 0-16,0 0 0 0,0 0 0 0,0 0 0 0,0 0 0 0,0 0 0 15,0 0 0-15,0 0 0 0,0 0 0 0,0 0 0 16,0 0 0-16,0 0 0 0,0 0 0 0,0 0 0 16,0 0 0-16,0 0 0 0,0 0 0 0,0 0 0 15,0 0 0-15,0 0-8 0,0 0 8 0,0 0 0 16,0 0-8-16,0 0 8 0,0 0-8 0,0 0 8 16,0 0 0-16,0 0 0 0,0 0 0 0,0 0 0 15,0 0 0-15,0 0 0 0,0 0 10 0,0 0-10 16,0 0 0-16,0 0 0 0,0 0 0 0,0 0 0 0,0 0 0 15,0 0 0-15,0 0 0 0,0 0 0 0,0 0 0 0,-6 5 0 16,3 1 0-16,3-6 0 0,0 0 0 0,0 0 0 16,0 0 0-16,-3 5 0 0,3-5 0 0,0 0 0 15,0 0 0-15,-6 5 0 0,6-5 0 0,0 0-15 16,-6 6 3-16,6-6 1 0,0 0 11 0,0 0 0 16,-6 0 0-16,6 0 0 0,-6 0 0 0,1 2 8 15,-1 1-8-15,6-3 0 0,-6 0 0 0,3 0 0 16,-3 0 0-16,0 0 0 0,0 0 0 15,0 0 0-15,0 0 0 0,3 2 0 0,-3 4 0 0,0-6 0 16,0 5 0-16,3-2-12 0,-3 2 12 0,3 3-8 0,-3-3 8 16,0 1-8-16,0 1 8 0,3-1 0 0,-3 2 0 0,3 0-8 15,0 0 8-15,0-1 0 16,6 4 0-16,0 0 0 0,0-6 0 0,3 6 0 0,0-1 0 0,3-5 0 16,0 3 0-16,0 0 14 0,6-2-3 15,-3-1-1-15,3 0-10 0,0 0 0 0,2-2 0 0,1 0-11 16,0-3 11-16,3 0 0 0,-3-3 0 0,0 0 0 15,0 1 8-15,-4-1-8 0,4-5 10 0,0 3-10 16,-3-3 8-16,0 3-8 0,0-6 0 0,-3 3 0 16,3-2 0-16,-3-4 8 0,-1 1-8 0,1 0 0 15,0-3 0-15,-3 3 8 0,0 2-8 0,-3-2 0 16,0-6 9-16,0 1-9 0,-3-1 8 0,-3 1-8 16,0-1 8-16,-6 4-8 0,3-1 0 0,-3-3 8 15,0 3 0-15,-3 0-8 0,-3 0 12 0,3 1-4 16,-3-1 0-16,1 5 0 0,2-2 0 0,-3 2 0 15,-3 1-8-15,3-3 10 0,-3 5-10 0,3 2 10 16,-6-2-10-16,3 6 0 0,-2-1 0 0,-1 3 0 0,0 0 0 16,-3 3 0-16,0 7 0 0,0-4 0 0,0 2-11 15,-2 5 3-15,2 0 0 0,-6 3 0 16,3 5-23-16,-3 0-4 0,4 3-1 0,-1 2-636 16,0 4-128-16</inkml:trace>
  <inkml:trace contextRef="#ctx0" brushRef="#br0" timeOffset="10172.6568">17912 5628 532 0,'0'0'24'0,"0"0"4"0,0 0-28 0,-6 0 0 0,6 0 0 0,-6 0 0 16,0 0 53-16,0 0 5 0,-3 2 1 0,3-2 0 15,0 3-30-15,0-3-5 0,-6 0-2 0,3 0 0 16,0 0-13-16,1 0-9 0,-7 0 12 0,3 0-12 15,3 0 17-15,-6 3-3 0,-3-1-1 0,0-2 0 16,3 3 11-16,0 0 1 0,-2-1 1 0,-1 1 0 16,-3 2-2-16,0-2-1 0,6-1 0 0,-6 1 0 0,1 2 0 0,-1-2 0 15,3 2 0-15,-3 1 0 0,-3-4 22 16,3 4 5-16,0-4 1 0,1 1 0 16,-1-1-31-16,-6 4-7 0,3-6-1 0,3 5 0 0,4 3 4 0,-7-5 0 15,-12 2 0-15,3 0 0 16,3 3-7-16,1 0-1 0,-7 0 0 0,3-3 0 0,1 3-8 0,-1-2 0 15,0 2 0-15,-3-1-11 0,-2-1 33 0,-1 4 6 16,6-2 2-16,-6 3 0 0,-8-1-10 0,5 1-1 16,1 0-1-16,2-1 0 0,-3-2-3 0,0 5-1 15,1 1 0-15,2-4 0 0,-6 1-14 0,1 5 0 0,2-3 8 16,-3 0-8-16,1 8 12 0,2-8-1 16,3 1 0-16,-2-1 0 0,2 3-11 0,-3 0 12 0,1-3-12 15,-1 0 12-15,0 3 2 0,4-3 1 0,-1 0 0 16,-3 1 0-16,4-1-15 0,-1-2 8 0,0-1-8 0,4 3 0 15,-1-2 19-15,-3-1-3 0,0 1 0 0,4 2 0 16,-1-5-1-16,0 3-1 0,1-3 0 0,-1 2 0 16,0 1-2-16,3-3-1 0,1 0 0 0,2 2 0 15,0-2-3-15,0-2 0 0,-2 2 0 0,2-1 0 16,0 1 4-16,-3 0 0 0,1-2 0 0,-1-1 0 16,0 6 0-16,3-4 0 0,-2 1 0 0,2-2 0 15,0 4-2-15,3-2 0 0,-2-2 0 0,5-1 0 16,-3 3 2-16,0-3 1 0,0 0 0 0,1 1 0 15,2-1-13-15,-3 0 0 0,-3 0 0 0,3 1-10 16,1 2 24-16,2 0 5 0,-3-3 1 0,3 3 0 16,0 0-8-16,1-3-2 0,-1 0 0 0,-3 1 0 0,6-1-2 15,-3 0-8-15,0 1 12 0,1-1-4 16,-7 0 0-16,6 0 0 0,-3 1 0 0,1-1 0 0,-1 0-8 0,0 1 0 16,6-1 9-16,0 0-9 0,0 0 0 0,4 1 0 15,2-4 0-15,0 4 0 0,0-4 0 0,0 4 0 16,3-4 0-16,0 4 0 0,3-4 0 0,-3 1 0 15,3 2 0-15,1-2 0 0,2 2-21 0,0-2 1 16,3 2 0-16,0 0 0 16,0 1-101-16,0-1-20 0,3 0-4 0,-3 3-699 0</inkml:trace>
  <inkml:trace contextRef="#ctx0" brushRef="#br0" timeOffset="10830.2372">13614 6572 702 0,'-6'-8'31'0,"3"6"6"0,-3-4-29 0,0 1-8 16,0 0 0-16,-3 0 0 0,0-1 96 0,3-2 19 15,0 3 3-15,0 0 1 0,-6-1-45 0,3 4-9 16,0-1-1-16,0 3-1 0,-2-3-41 0,2 3-8 16,0 3-2-16,0 0 0 0,0 2-4 0,0 0-8 15,0 3 11-15,-3 0-11 0,3 0 10 0,0 0-10 16,0 3 8-16,0 2-8 0,3-3 0 0,-3 6 0 16,4-2 0-16,-1 1 0 0,0 1 0 0,3 0 8 15,0 3-8-15,0 2 0 0,3 0 30 0,0 0 1 0,3 0 0 16,3 1 0-16,0-1-31 0,0-3 0 0,2 3 0 0,4-2 0 15,3-3 23-15,0-3-2 0,6-2 0 0,-3-3 0 16,3-3-5-16,5 0-2 0,1-5 0 0,6-2 0 16,0-1-2-16,-1-2-1 0,1-1 0 0,-3-4 0 15,3-1-11-15,-4-2 8 0,-2 0-8 16,-3-3 8-16,0 0-8 0,-3-3 10 0,0 1-10 0,-7-1 10 16,1-4 17-16,0-1 3 0,-6 3 1 0,3-1 0 15,-3-1 13-15,-3 1 2 0,-3 4 1 0,3-3 0 16,-3 0-17-16,-3 2-3 0,-6-2-1 0,0 2 0 15,-3 1 8-15,0 2 2 0,-3-3 0 0,0 6 0 16,-3-3-20-16,-2 3-3 0,-1 0-1 0,-3 2 0 16,0 1-12-16,-3 4 0 0,-3 1 0 0,1 5 0 15,-1 0-9-15,-3 8-2 0,-3 3 0 0,1 5 0 16,5 2-109-16,-3 6-23 16,3 2-4-16,-3 3-708 0</inkml:trace>
  <inkml:trace contextRef="#ctx0" brushRef="#br0" timeOffset="13632.9149">13724 6964 532 0,'0'0'24'0,"0"0"4"0,0 0-28 0,0 0 0 15,0 0 0-15,0 0 0 0,3-5 53 0,-3 5 5 0,0 0 1 0,0 0 0 16,0 0-21-16,0 0-4 0,3-6-1 0,-3 6 0 16,0 0-11-16,0 0-2 0,0 0-1 0,0 0 0 15,6-5 2-15,-6 5 1 0,0 0 0 0,0 0 0 16,0 0-2-16,0 0-1 0,0 0 0 0,0 0 0 16,0 0 0-16,0 0 0 0,0 0 0 0,0 0 0 15,0 0 1-15,0 0 0 0,0 0 0 0,0 0 0 16,0 0 1-16,0 0 1 0,0 0 0 0,0 0 0 15,0 0-2-15,0 0 0 0,0 0 0 0,0 0 0 16,0 0-8-16,0 0-1 0,6 5-1 0,-3 3 0 16,0-3-10-16,0 3 0 0,0-2 0 0,0 2 0 15,0 2 0-15,0-2 0 0,-1 0 0 0,1 3 0 16,0-1 0-16,0 4 0 0,0-1 0 0,0 0 0 16,3 5 0-16,0-2 0 0,0 3 0 0,-3-1 0 0,6 1 0 15,-3 2 8-15,0 0-8 0,0 3 8 0,3-3-8 16,0 6 8-16,-3-3-8 0,3-1 8 0,-3 4-8 0,3-1 12 15,-3-2-12-15,0 0 12 0,2 0-12 0,-2-1 8 16,0-1-8-16,0 1 8 0,3 1 0 0,-3-3-8 16,0 3 12-16,3 0-4 0,-3 0 7 15,0 0 1-15,0-3 0 0,-3 3 0 0,3-1-4 0,0 1-1 16,3-3 0-16,-3 3 0 0,0 0-3 0,-3 0 0 16,0-3 0-16,0 0 0 0,6 3 1 15,-4-3 0-15,-5 0 0 0,3 3 0 0,0-3-1 0,3 3-8 16,-6 3 12-16,0-1-4 0,0-2-8 0,0 0 8 0,0 2-8 15,0 1 8-15,0-1-8 0,0 3 8 0,0-5-8 16,0 0 8-16,0 0-8 0,0-3 0 16,3 3 9-16,-3-3-9 0,3-3 8 0,0 3-8 0,-3 1 8 15,3-1-8-15,3 0 12 0,0 0-3 0,-3 0 0 16,0 0 0-16,6-5 2 0,-3 3 0 0,0-1 0 0,-3 4 0 16,3-4-11-16,0 3 10 0,-3 0-10 0,0-2 10 15,3-1-10-15,-3 1 8 0,0-3-8 0,3 2 8 16,-6 1-8-16,3-3 0 0,0 2 0 0,0 1 8 15,-3-3-8-15,3 0 0 0,0 2 9 0,0 1-9 16,-3-4 0-16,3 4 0 0,-1-3 0 0,1 0 0 16,0 0 0-16,0-1 8 0,0 1-8 0,0-2 0 15,3 1 0-15,-3-4 8 0,0 0-8 0,0-1 0 16,0 6 12-16,-3-5-1 0,3-3-1 0,0 0 0 16,0-1 1-16,-3-1 0 0,0-1 0 0,0-5 0 0,0 5-3 15,0 3-8-15,0-2 12 0,0-6-4 0,0 0 5 0,0 0 1 16,0 0 0-16,0 0 0 0,0 5-4 0,0-5-1 15,0 0 0-15,-3 5 0 0,3-5-9 16,0 5 0-16,0 1 0 0,0-1 0 0,0-5 9 0,0 8 0 16,0-3 0-16,0-5 0 0,0 0-9 0,0 0 0 15,3 8 9-15,0-2-9 0,0-1 0 0,-3-5 8 16,0 5-8-16,0 0 0 0,0-5 0 0,0 6 0 16,0 2 0-16,0-3 8 0,0 3-8 0,0-3 0 15,3 0 0-15,-3 1 0 0,0-1 0 0,0 3 12 16,0 0-4-16,0 0 0 0,0 0-8 0,0-3 0 15,3 3 0-15,-3-3 0 0,0 3 0 0,3-2 0 16,-3 1 0-16,3 1 0 0,-3 0 0 0,3 0 0 0,-3 0 0 16,0-3 0-16,3 3 0 0,0 0 0 0,-3-8 0 15,3 8 8-15,-3 0-8 0,3-2 0 0,-3-6 0 0,3 7 0 16,-3-7 0-16,0 0 0 0,0 6 0 16,3 2 0-16,-3-8 0 0,0 0 0 0,0 0 8 0,0 0-8 15,0 5 0-15,0-5 0 0,0 0 0 0,0 0 8 16,0 0-8-16,0 0 8 0,0 0-8 0,0 0 8 15,0 0-8-15,0 0-12 0,0 0 4 0,3 8 0 16,0 0 8-16,-3-8 12 0,0 0-2 0,0 0-1 16,3 8-9-16,-3-8 0 0,0 0 0 0,0 0 0 15,0 0 0-15,3 5 0 0,-3 0 0 0,0-5 0 16,0 0 0-16,0 8 8 0,0-8-8 0,0 0 0 16,0 0 20-16,0 0-2 0,0 0 0 0,0 0 0 15,3 6-18-15,-3-6 0 0,0 0 8 0,0 0-8 16,0 0-9-16,3 8-6 0,-3-8-1 0,0 5 0 0,0-5 24 0,0 0 4 15,0 0 0-15,0 0 1 0,0 5-13 0,0-5-8 16,0 0 8-16,0 0-13 0,0 0 13 0,0 0 13 16,0 0-2-16,0 8-1 0,0-8-10 0,0 0 12 15,0 5-12-15,0-5 12 0,0 0-12 0,0 0 0 16,0 6 0-16,0-6 0 0,0 0 0 0,0 0 0 16,0 0 0-16,0 5 0 0,0-5 0 15,0 0 0-15,0 0 0 0,0 0 0 0,0 5 0 0,0-5 8 16,0 0-8-16,0 0 0 0,0 8 12 0,0-8-2 15,0 0-1-15,0 0 0 0,0 0 7 0,0 0 0 16,0 0 1-16,0 0 0 0,0 0-1 0,0 0-1 16,0 0 0-16,0 0 0 0,0 0-2 0,0 0 0 0,0 0 0 15,0 0 0-15,0 0-13 0,0 0 0 0,0 0 0 0,0 0 0 16,0 0 0-16,0 0 0 0,0 0 0 0,0 0 0 16,0 0 0-16,0 0 0 0,0 0 0 0,0 0 0 15,0 0 0-15,0 0 0 0,0 0 0 0,0 0-10 16,0 0 10-16,0 0 0 0,0 0 8 0,0 0-8 15,0 0 0-15,0 0 0 0,0 0 0 0,0 0 8 16,0 0-8-16,0 0 11 0,0 0-11 0,0 0 12 16,0 0-12-16,0 0 0 0,0 0 0 0,0 0 0 15,0 0 0-15,0 0 0 0,0 0 0 0,0 0 0 16,0 0 0-16,0 0 0 0,0 0 0 0,0 0 0 16,0 0 0-16,0 0 0 0,0 0 0 0,0 0 0 15,0 0 0-15,0 0 0 0,0 0 0 0,0 0 0 16,0 0 0-16,0 0 0 0,0 0 0 0,0 0 0 15,0-5 0-15,0 5 0 0,0 0 0 0,0 0 0 0,0 0 0 16,0 0 0-16,0 0-11 0,0 0 11 16,0 0 0-16,0 0 0 0,0 0 0 0,0 0 8 0,0 0-8 0,0 0 0 15,0 0 8-15,0 0-8 0,0 0 0 0,0 0 9 16,0 0-9-16,0 0 0 0,0 0 9 0,0 0-9 16,0 0 0-16,0 0 9 0,0 0-9 0,0 0 0 15,0 0 0-15,0 0 0 0,0 0-8 0,0 0 8 16,0 0-10-16,0 0 10 15,0 0-133-15,3 3-21 0,3 4-4 0</inkml:trace>
  <inkml:trace contextRef="#ctx0" brushRef="#br0" timeOffset="33875.3732">19394 9147 403 0,'0'0'36'0,"0"0"-36"16,0 0 0-16,0 0 0 0,0 0 137 0,0 0 21 0,0 0 4 0,0 0 1 16,0 0-75-16,0 0-14 0,0 0-3 0,0 0-1 15,-6 2-18-15,6-2-3 0,-3 6-1 0,0-1 0 16,3 0-21-16,-3 3-5 0,0 3-1 0,0-1 0 16,3 6 3-16,0 0 0 0,-3 3 0 0,0 4 0 15,3-1-1-15,3 7 0 0,0 2 0 0,0 9 0 16,0 5-11-16,3 5-1 0,-3 6-1 0,3 2 0 15,0 6-10-15,0 4 8 0,-3 4-8 0,0 2 8 16,3 8-8-16,-3 0 0 0,0 3 0 0,-3-1-11 16,-3 4 2-16,3-1 0 0,3-5 0 0,-3 0 0 15,0-3-10-15,0-5-1 0,3 0-1 0,0-5 0 16,-3-5 12-16,0-6 9 0,3-2-12 0,0-11 12 16,0-6 0-16,0-4 0 0,0-4 10 0,0-4-2 0,0-9-8 15,0-2 0-15,0-5 8 0,0-1-8 0,0-2 0 0,-3-8 0 16,0 0 0-16,0 0-710 15</inkml:trace>
  <inkml:trace contextRef="#ctx0" brushRef="#br0" timeOffset="34408.9068">19174 9276 1656 0,'0'0'36'0,"0"0"8"0,0 0 2 0,0 0 0 0,0 0-37 0,0 8-9 0,0-8 0 0,3 6 0 16,-3-6 40-16,0 0 5 0,0 0 2 0,0 0 0 16,0 0-14-16,0 0-2 0,0 0-1 0,6-3 0 0,3 3-11 0,0-5-3 15,-3-3 0-15,0 0 0 0,3-6 1 0,-1-1 0 16,1-7 0-16,0 1 0 0,0 0-9 0,0-5-8 15,0-1 9-15,0-2-9 0,0 0 0 0,-3 3 8 16,0-1-8-16,3 3 0 0,-6 0 0 0,3 3 0 16,-3 3 0-16,0-1 0 0,0 6 0 0,0 0 9 15,-3 0-9-15,0 5 8 0,0 0 5 0,3 2 1 16,-3 1 0-16,0 5 0 0,0 0 2 0,0 0 1 16,0 0 0-16,6 8 0 0,-3 3-17 0,0 2 0 15,5 0 0-15,-2 6 0 0,0 2-14 0,0 3 0 16,3-1 0-16,-3 1 0 0,3-3 14 0,0 6 0 0,0-3 0 15,0-3 0 1,3-3-28-16,0 1-4 0,0-1 0 0,0 1-583 0,-4-3-117 16</inkml:trace>
  <inkml:trace contextRef="#ctx0" brushRef="#br0" timeOffset="35325.2283">19811 11665 172 0,'0'0'8'0,"0"0"1"0,0 0-9 0,0 0 0 15,0 0 0-15,0 6 0 0,0-6 318 0,0 0 62 16,0 0 12-16,0 0 2 0,0 5-294 0,0-5-60 16,6 5-11-16,0 3-2 0,0-2-10 0,0-4-1 15,0 4-1-15,6-4 0 0,-1 1 5 0,1-3 2 16,3 0 0-16,3 0 0 0,0 0-6 0,3 0 0 16,0 0-1-16,2 0 0 0,4 2 21 0,0-2 4 15,0 3 0-15,0-3 1 0,-1 0-27 0,4 0-6 16,0 0 0-16,3 0-8 0,2 0 12 0,1 3-4 15,3-3 0-15,2 0-8 0,1 0 20 0,0-3-2 16,2 3-1-16,-2 0 0 0,0-3-17 0,-1 1 0 0,1 2 0 16,0 0 0-16,2 0 9 0,-2 0-9 0,0 0 0 15,-3 0 9-15,2-3 0 0,-2 3 0 0,0 0 0 0,-4 3 0 16,4-3 13-16,0 0 2 0,-1 0 1 16,-2 0 0-16,0 2-1 0,0-2-1 0,5 0 0 0,-2-2 0 15,3 2-10-15,-7-3-1 0,1 1-1 0,0 2 0 16,-4-3-11-16,1 0 0 0,3 1 9 15,-3-1-9-15,-4 0 0 0,1 3 9 0,0-2-9 0,0-1 0 16,0 0 0-16,-7 3-14 0,4-2 1 0,-3-1 0 31,-6 3-18-31,0 0-3 0,-3 0-1 0,-1-3 0 0,-2 1-42 16,-3-1-9-16,-3 3-2 0,-6 0-820 0</inkml:trace>
  <inkml:trace contextRef="#ctx0" brushRef="#br0" timeOffset="35789.2079">21740 11538 864 0,'0'0'76'0,"0"0"-60"16,0 0-16-16,0 0 0 0,0 0 232 0,0 0 44 0,0 0 9 16,0 0 2-16,0 0-179 0,0 0-35 0,0 0-7 0,0 0-2 15,0 0-17-15,0 0-4 0,0 0-1 0,0 0 0 16,0 0-26-16,0 0-6 0,0 0-1 0,0 0 0 16,0 0-9-16,6 6 0 0,3-4 0 0,0 4-11 15,-1-4 11-15,4 4 0 0,0-1 0 0,3 0 8 16,0 1 1-16,3-1 1 0,-3 0 0 0,3 3 0 15,-1 0-10-15,4 0 10 0,-3 0-10 0,0 0 10 16,0-3-2-16,0 3 0 0,-3 0 0 0,0 0 0 16,-4 0 4-16,4 0 1 0,0 0 0 0,-3 0 0 15,-3 0 7-15,3-3 2 0,-3 3 0 0,-3-3 0 16,-3 0 9-16,-3-5 1 0,3 6 1 0,0 2 0 16,-6 0 2-16,3-3 0 0,-3 3 0 0,-3 0 0 15,-3 0-12-15,0 0-3 0,-3 0 0 0,0-1 0 0,-3 4 16 16,0 0 2-16,1-1 1 0,-4 1 0 15,0-1-39-15,0 4 0 0,0-4 0 0,0 1 0 0,0-1 0 16,3 4 0-16,-2-6-11 0,-4-1 11 16,3 4-119-16,0-6-17 0,-6 3-4 0</inkml:trace>
  <inkml:trace contextRef="#ctx0" brushRef="#br0" timeOffset="38067.4304">14411 9782 1555 0,'-20'-6'68'0,"11"6"16"0,-3 3-68 0,3-3-16 0,-3 3 0 0,0-1 0 15,3 1 21-15,-3 2 1 0,3 1 0 0,0-1 0 16,0 3-14-16,0 5-8 0,0 3 8 0,4 2-8 15,-4 4 0-15,3-1-13 0,3 3 1 0,3-1 1 0,-3 1 11 0,6 0-12 16,-3-6 12-16,6-2-12 16,-3 3 12-16,3-6 0 0,0 0 0 0,2-5 0 0,-2 0 0 0,3 0 0 15,-3-5 0-15,3 2 0 0,0-5 24 0,0-3 6 16,0-2 2-16,0 0 0 0,3-6 30 0,-3 3 6 16,0-5 2-16,0 0 0 0,0-3-27 0,-1 0-6 15,-2-2-1-15,0 2 0 0,0 3-22 0,-3-3-5 16,0 0-1-16,-3 0 0 0,0 0 4 0,-3 3 0 15,3 0 0-15,-3-1 0 0,0 1-2 0,-3 0 0 16,0 0 0-16,-2 2 0 0,2 3-10 0,-3 0 0 16,0 0 9-16,0 3-9 0,0 2 0 0,-3 1 0 15,3 2 0-15,0 2 0 0,-3 6 0 0,3 3 0 16,-3-1-10-16,3 4 10 0,-2 4-15 0,2 6 4 0,0 0 1 16,3 2 0-16,0 1 10 0,3-1 0 15,0 1 0-15,3-6 8 0,3 0-8 0,0 0-12 0,3-5 4 16,0 0 0-16,0-6 8 0,3 1-10 0,2-6 10 0,-2-2-10 15,3 0 10-15,0-3 9 0,-3-3-1 0,3-2-8 16,0-3 17-16,0-3-3 0,0-5-1 0,0 3 0 16,0-5 5-16,-1-1 1 0,4-5 0 0,-6 3 0 15,3 0-19-15,-3 0 0 0,-3 2 0 0,0-2 0 16,3 2 0-16,-6 1 0 0,0-1 0 0,-3 4 0 16,0-1 12-16,0 2-4 0,-3-1 0 0,3 4-8 15,-3 0 8-15,-3 1-8 0,0 2 0 0,0 3 0 16,0-1 0-16,-3 6 0 0,3 0 0 0,0 3 0 15,0 0 0-15,0 7 0 0,-3 3 0 0,6 3 0 16,1 3 0-16,-1 5 0 0,0-1 0 0,3 4 0 16,3-1 0-16,2-2 0 0,-2-3 0 0,3 1 0 15,6-4 0-15,-3-2 0 0,3-3 0 0,0 0 0 0,3-2 9 0,0-3-9 16,0-3 0-16,0-2 9 0,-1-1-9 0,1-4 0 16,-3 2 0-16,0-5 0 0,0-3 12 0,0-3 0 15,-3 3 0-15,0-3 0 0,-3-2 2 0,3 0 1 16,-6 0 0-16,3-3 0 0,-3 3 7 0,0-3 2 15,-3 0 0-15,0 3 0 0,-3-3-24 0,0 3 0 16,-3-3 0-16,0 3 0 0,-3-1 11 0,0 1 4 16,-3-3 1-16,0 6 0 0,0-1-8 0,-3 3-8 15,0 0 11-15,1 3-11 0,-1 0 0 0,0 5 0 16,3 5 0-16,-3 0-12 0,-3 8 12 0,0 6-9 16,3 5 9-16,0 2-8 0,1 6 8 0,-1 2-12 15,6 3 12-15,0 0-12 0,6-5 12 0,-3 0 0 0,3-6 0 16,3-2 8-16,6-3-8 0,-3-2-8 0,3-6 8 15,0-2-12-15,3-1 12 0,0-4-8 0,-3-4 8 0,6-2-8 16,-7 0 8-16,7-5 0 0,0-3 0 0,-3-5 0 16,3-1 8-16,-3-1 1 0,0-1 0 0,-3-3 0 15,3-2-1-15,-6-3-8 0,3 3 12 0,-3 0-4 16,-6 0-8-16,3 0 8 0,-3-1-8 0,0-1 8 16,-3 1-8-16,3 4 10 0,0-1-10 0,0 4 10 15,-3 1-10-15,3 1 0 0,-3 2 0 0,3 4 8 16,-3 4-8-16,0 0 10 0,0 1-10 0,0 4 10 15,-3 4-10-15,0 1 0 0,0 7 0 0,-2 2 0 16,2 5 0-16,-3 3 0 0,3-1-9 0,-3 4 9 16,6 2-25-16,0 0 1 0,0 0 1 0,0 0-1097 15</inkml:trace>
  <inkml:trace contextRef="#ctx0" brushRef="#br0" timeOffset="39313.2553">17331 9620 1882 0,'-9'-5'84'0,"6"0"16"0,1 2-80 0,-1-2-20 0,3-1 0 0,-3 1 0 16,-6-5 69-16,3 4 10 0,0-2 1 0,0 0 1 15,-9 3-49-15,3 0-11 0,0-3-1 0,3 0-1 16,-3 3-35-16,0 5-6 0,-3-3-2 0,1 3 0 31,-1 3-13-31,0 2-3 0,-6 3-1 0,3 5 0 16,6 0-1-16,-3 3 0 0,-3 3 0 0,4 2 0 0,5-3 26 0,0 4 6 0,0-4 1 0,3 1 0 15,0-3 9-15,3-1 0 0,3-1 0 0,0-1 0 16,0-3 0-16,3-2 17 0,6-2-2 0,3-4-1 16,-6 1 12-16,6-3 2 0,5-3 1 0,-2 1 0 15,0-6-2-15,6 0-1 0,0-3 0 0,3-2 0 16,0-3-11-16,-1 0-3 0,-2-2 0 0,0-1 0 0,6 1 0 0,-9-4 0 16,-3 4 0-16,-1-3 0 0,1 2 10 15,-3 1 2-15,-3-1 0 0,-6 1 0 0,0 2 4 0,-3 0 2 16,-3 3 0-16,-3 2 0 0,-3 1-2 0,-3 2-1 15,3 0 0-15,-6 0 0 0,-5 5-19 0,-1 0-8 16,6 1 8-16,-3 2-8 0,-6 2 0 0,3 6 0 16,4 0-9-16,-1 3 9 0,0 2-10 0,0 6 10 15,3 2-8-15,3 0 8 0,3 3-8 0,-3 0 8 16,-3 2-8-16,10-2 8 0,2 0-15 0,3-6 3 16,-3-2 0-16,3 0 0 0,3-5-4 0,0-1-1 0,2 3 0 15,1-7 0-15,-3 2 5 0,9-6 0 0,3-2 1 16,0 0 0-16,-3 0 11 0,3-5 0 15,6 0 0-15,-3-3 0 0,-4-3 0 0,1 3 0 0,0-2 8 0,3-4-8 16,-6 4 15-16,0-1-2 0,0-2 0 16,0 2 0-16,-3 1-1 0,-3-1 0 0,-3 3 0 0,3 0 0 15,2-2 23-15,-5-1 4 0,-9 3 1 0,3-2 0 16,3 2-29-16,-2 0-11 0,-10 3 8 0,3 2-8 16,0-2 0-16,0 5 0 0,3-3-14 0,-3 6 5 15,-6-1 1-15,6 6 0 0,3 3 0 0,-6 5 0 16,-6 2 8-16,7 6-12 0,5-3 12 0,0 6-12 15,-6-4 12-15,3 4 0 0,3-6-9 0,6 0 9 16,-3-2 0-16,3-3 13 0,0-3-1 0,6 0-1 16,3-2-29-16,0-3-6 0,-9-8 0 0,9 2-1 15,2 1 14-15,4-8 11 0,-6-1-13 0,6-4 5 0,0-4 8 16,3-1 9-16,-3-4-1 0,-3-2-8 16,-3-3 10-16,0 0-10 0,5-2 8 0,-8 2-8 0,-6-2 8 0,0 2-8 15,3-3 0-15,-3 3 8 0,-3 3 10 0,-3 3 2 16,3 2 0-16,0 3 0 0,-5 5-20 0,-1 2 0 15,0 1 0-15,0 5 0 0,3 5 0 0,-3 3 0 16,-6 6 0-16,3 4 0 16,3 1-43-16,0 4-2 0,-9 4-1 0,9-3 0 15,4 0-139-15,-1-1-28 0,-3 14-6 0,3-18-588 0</inkml:trace>
  <inkml:trace contextRef="#ctx0" brushRef="#br0" timeOffset="40310.2456">19680 7467 1641 0,'-12'-8'72'0,"6"2"16"0,0 4-70 0,-3-1-18 15,0-2 0-15,-3 2 0 0,3 0 67 0,-3 1 9 16,1-1 3-16,-4-2 0 0,3 0-39 0,0 2-8 15,-3 0-2-15,3 3 0 0,0 0-20 0,-3 0-10 0,0 0 10 0,4 6-10 16,2-4 0-16,-3 4 0 0,3-1 0 0,0 3 0 16,3 0 0-16,3 2-8 0,-3 3 8 0,6-2-10 15,0 2 10-15,3-2 0 0,0 2 8 0,3-2-8 16,0 2 12-16,3-5-1 0,6 2-1 0,-3-2 0 16,-1-2 3-16,1-1 1 0,3-2 0 15,0-3 0-15,3 0 13 0,0 0 2 0,0-8 1 0,0 2 0 16,2-2-3-16,-2-5-1 0,-3 3 0 0,-3-4 0 15,0 4 4-15,0-3 1 0,-3-1 0 0,-3 4 0 16,-3-3-5-16,0-1-1 0,-3 4 0 0,-3-3 0 16,0 2-4-16,-3-2-1 0,-3 2 0 0,-3-2 0 15,0 2-20-15,-6 1 0 0,0 2 0 0,-3 0 0 16,1 5 0-16,-1 1 0 0,3 2 0 0,-3 2 0 0,-3 3 0 16,-2 3 11-16,5 6-1 0,0-1 0 15,0 8-10-15,3 0 0 0,0 3 0 0,3 2-11 0,3 4 11 0,4-4 0 16,-1 1 0-16,6-4-8 0,0 4 8 0,3-3 0 15,3-6 0-15,0-2 0 0,0 0-8 0,3-6 8 16,2 1-8-16,1-6 8 0,3-2-15 0,0 0 3 16,3-6 0-16,0 0 0 0,-3-5 12 0,3-2 0 15,3-3 0-15,-3-1-9 0,-4-4 9 0,-2 2 0 16,0 0 0-16,-3 3 0 0,0-6 0 0,0 3 9 16,-6-2-9-16,0 2 0 0,0 0 20 0,-6 0-4 15,0 0 0-15,3 3 0 0,0 0 3 0,0 0 0 16,-3 2 0-16,-3 3 0 0,1 0-3 0,2 3 0 15,-3 2 0-15,0 3 0 0,-6 0-16 0,6 6-12 0,-3-1 1 16,0 6 1-16,0 2 10 0,0 5 0 0,3-2 0 0,-3 5 0 16,1 0 0-16,2-2-10 0,0 2 10 0,3-2 0 15,0 2 0-15,0-3 0 0,6-2 12 0,0-3-3 32,0-2-33-32,6 0-6 0,0-3-2 0,0-3 0 0,3-2 9 0,0-3 2 0,-1-3 0 0,1-2 0 15,6-3 21-15,-3-3 0 0,0 0 0 0,3-2 0 16,-3 3 0-16,-3-4 0 0,-3 1 0 0,3 0 0 15,0 0 0-15,-6 2 0 0,3-2 0 0,-6 2 0 16,-6 1 0-16,3-1 0 0,0 3-11 0,-3 0 11 16,-3 3-88-1,3 2-12-15,-3 1-2 0,0 4-582 0,0 4-116 0</inkml:trace>
  <inkml:trace contextRef="#ctx0" brushRef="#br0" timeOffset="41195.5847">23151 5924 1555 0,'-3'-11'68'0,"0"9"16"0,-6-6-68 0,3 3-16 0,0-3 0 0,-3 2 0 16,0-2 72-16,0 0 12 0,-3 1 1 0,0 1 1 16,-3 1-33-16,3 0-6 0,-2-1-2 0,2 4 0 15,0-1-26-15,-3 3-6 0,3-3-1 0,0 6 0 0,-3 0-12 0,0-1 0 16,0 1 0-16,0 2 0 15,-2 3 0-15,-1 0 0 0,3 3 0 0,-3-1-10 0,0 4 10 0,-3-1 0 16,3 3 0-16,1 0 0 0,-1 2 0 0,3 3 0 16,3-2 0-16,0 2 0 0,3-3 0 0,3 1 0 15,0 2 10-15,6-5-10 0,-3-3 18 0,6 0-2 16,0 1-1-16,3-4 0 0,3-2 2 0,0 0 1 16,6-3 0-16,0-2 0 0,-3-3 6 0,3 0 2 15,-1-3 0-15,1-2 0 0,3 0-2 0,-3 0 0 16,-3-3 0-16,3 0 0 0,-3 0 7 0,-3-3 1 15,0 3 0-15,0-5 0 0,-3 2-9 16,-1 1-2-16,-2-1 0 0,0-2 0 0,-3 0 18 0,-3 0 3 0,-3-1 1 16,1-2 0-16,2 3-35 0,-6 0-8 0,3 2 0 0,-3 1 0 15,0-3 0-15,0 2 8 0,-3 0-8 0,0 6 8 16,0-3-8-16,0 6 8 0,3-6-8 0,-3 5 8 16,1 3-8-16,-1 3 0 0,0-1 0 15,0 6-11-15,-3 5 3 0,6 1 0 0,0 2 0 0,0 2 0 16,0 3 8-16,3 0 0 0,-3 1 8 0,6-1-8 15,3-5 0-15,3 2 0 0,0-5 0 0,3-2 0 16,3 0-12-16,0-4-6 0,0-1-2 0,3-4 0 16,3 1 32-16,0-3 7 0,0-3 1 0,-1 1 0 15,1-4-20-15,-3 1 0 0,6-3 0 0,-6 0 0 16,0 0 0-16,3-5 0 0,-6 3 0 0,3-1 0 16,-6-2 13-16,0 0-1 0,-3-1 0 0,0-2 0 15,-3 3 0-15,-3-3 0 0,-3 3 0 0,0 0 0 16,0 0-3-16,0-1-1 0,-6 1 0 0,0 3 0 0,3-4-8 15,-3 6 8-15,-3 3-8 0,3 2 8 0,3 3-8 0,0 0 0 16,-5 6 0-16,2-1 0 0,-3 3 0 0,3 3 0 16,-3-6 0-16,3 5-11 0,3 4-9 15,0-1-3-15,0 0 0 0,3 3 0 16,-3 3-143-16,0-4-29 0</inkml:trace>
  <inkml:trace contextRef="#ctx0" brushRef="#br0" timeOffset="42296.9261">14804 10208 979 0,'0'0'87'0,"-3"0"-70"0,-3-3-17 0,6 3 0 0,0 0 108 0,0 0 19 16,0-5 3-16,0 5 1 0,-3-3-66 0,3 3-13 15,0 0-2-15,0 0-1 0,-3-3-31 0,3 3-6 16,0 0-2-16,0 0 0 0,0 0-10 0,-6 3 0 15,-2 0 0-15,2-1-11 0,0 4 11 0,-3-1 0 16,0 0 0-16,0 3 0 0,3 3 0 0,0-1 12 16,-3-2-2-16,3 5-1 0,0 1-1 0,0-1 0 15,3 3 0-15,0-3 0 0,-3 0-8 0,6 1 0 0,0-4 0 16,0 1 0-16,0-1 23 0,3-2-1 0,3 0 0 16,-6-8 0-16,0 0-13 0,6 5-9 0,3-2 12 0,0 0-12 15,0-6 17-15,3 0-3 0,-3-5-1 16,3 3 0-16,0-3 9 0,-1-2 2 0,1-1 0 0,0 1 0 15,-3-4 4-15,3 1 2 0,-3 2 0 0,0-2 0 32,0 3-54-32,-6-1-12 0,3-2-1 0,-3 2-1 0,0 1 113 0,0-1 22 0,-3 1 5 0,0-1 1 15,-6 3-65-15,3 0-13 0,-3 0-2 0,0 3-1 16,-3 0-12-16,0-1-2 0,0 1-8 0,0 2 12 16,-3 1-12-16,0 2 11 0,0 2-11 0,1 1 10 15,-1 0-10-15,0 5 0 0,0-1 0 0,0 4 0 16,0 2-9-16,0 6 9 0,0-1-12 0,3 6 12 15,0-3-19-15,3 6 3 0,-3-1 1 0,7-2 0 16,-1 0-23-16,0 0-5 0,3-3-1 16,6 0 0-16,-4-2-128 0,4-4-25 0,3-1-6 0,0-6-557 15</inkml:trace>
  <inkml:trace contextRef="#ctx0" brushRef="#br0" timeOffset="42812.0838">15242 10480 2055 0,'-6'-2'45'0,"0"-1"10"0,-3-2 1 0,6 5 2 0,-3-3-46 0,0 0-12 0,0 1 0 0,0-1 0 16,0 0 18-16,-3 3 2 0,3 0 0 0,-3 3 0 16,1 0-29-16,2-1-6 0,-3 6-1 0,0 0 0 15,3 5-20-15,0 1-5 0,0 1-1 16,0 4 0-16,3 0 19 0,3-1 4 0,0 3 1 0,3-2 0 15,-3-3 18-15,6-1-10 0,-3-1 10 0,6-4-8 0,-6 1-4 16,6-6 0-16,0 3 0 0,0-5 0 16,2-3 12-16,-2-3 9 0,3-2-1 0,0-3-8 0,0 0 30 15,3-5-1-15,-3-1 0 0,0-1 0 0,3-1 15 0,-3-5 4 16,-1-1 0-16,1 1 0 0,0 0-4 16,-3-3-1-16,-3 3 0 0,0 3 0 0,-6-1-20 0,0-2-4 15,0 2-1-15,-6 3 0 0,-3-2-3 0,0 5-1 16,-3 0 0-16,1-1 0 0,-4 1-14 0,0 5 9 15,0 0-9-15,0 3 8 0,0 0-8 0,0 5-16 16,-3 2 4-16,0 6 1 0,1 3-10 0,2 2-3 16,-3 6 0-16,0 2 0 15,3 2-83-15,3 7-17 0,0 1-3 0,3 1-748 0</inkml:trace>
  <inkml:trace contextRef="#ctx0" brushRef="#br0" timeOffset="43205.5971">15748 10332 1440 0,'0'0'128'0,"-6"-3"-103"0,0 1-25 0,0-1 0 15,0 3 157-15,-3 0 27 0,3 0 4 0,-3-3 2 16,0 3-94-16,0 0-20 0,0 3-3 0,-2-3-1 15,-1 5-50-15,0 1-10 0,0 2-3 0,0 0 0 16,3-1-23-16,0 7-5 0,-3 2-1 0,3 2 0 16,0 6-16-16,3 2-3 0,0-2-1 0,3 3 0 15,3-1-6-15,0-2-2 0,0-3 0 0,3-2 0 16,3-4-1-16,0 1-1 0,3-5 0 0,0-1 0 0,0-4 24 0,0-1 5 16,3-5 1-16,0-3 0 0,-3 1 20 0,3-4 13 15,0-1-1-15,-1-4-1 0,-2-2 16 0,3-3 3 16,0 0 1-16,0-3 0 0,-3 4-3 0,0-4 0 15,-3 1 0-15,-3 2 0 0,0 0-3 16,-3 3-1-16,0-3 0 0,-3 2 0 0,-3 4 1 0,0-3 0 16,-3 2 0-16,-3 0 0 0,0 4-11 0,-3 1-2 15,3 1-1-15,-2 5 0 16,2 0-51-16,-6 5-11 0,6 3-1 0,0 8-581 16,-3 0-116-16</inkml:trace>
  <inkml:trace contextRef="#ctx0" brushRef="#br0" timeOffset="43628.7195">16236 10258 1670 0,'-3'0'148'16,"-3"0"-118"-16,0 0-30 0,0-3 0 15,-3 1 148-15,0 2 23 0,-3-3 5 0,3 0 0 16,1 1-107-16,-4 2-21 0,0-3-5 0,0 3-1 16,3 0-42-16,-3 3 0 0,0-3-8 0,3 5 8 15,-3 0-38-15,3 6 0 0,0-3 0 0,3 5 0 16,-2 6-16-16,2-1-3 0,0 9-1 0,6-4 0 16,-3 1 5-16,6 3 1 0,0-4 0 0,3-1 0 15,0-4-1-15,-1 1 0 0,4-6 0 0,6-3 0 16,-3-2 0-16,3-5 0 0,0 0 0 0,0-3 0 0,3-6 53 0,0 1 8 15,-4-6 4-15,4-2 0 0,-3 3 20 0,3-6 4 16,0-3 0-16,-3 1 1 0,-3-1 21 0,0 1 4 16,-3-6 1-16,-1 3 0 0,1 0-18 0,-3-1-3 15,0 1-1-15,-3 3 0 0,-3 2-21 0,-3-3-4 16,0 6 0-16,-3 0-1 0,-6 0-3 0,1-1-1 16,-1 6 0-16,-3-2 0 0,-3 5-11 0,0-1 0 0,0 4 0 15,0 4 0 1,0 6-53-16,1 3-3 0,2 5-1 0,-3 5 0 15,3 5-38-15,0 1-7 0,6 5-2 0</inkml:trace>
  <inkml:trace contextRef="#ctx0" brushRef="#br0" timeOffset="44030.5144">16727 10112 1933 0,'-15'-2'85'0,"15"2"19"0,0 0-84 0,0 0-20 0,0-6 0 0,-6 1 0 16,0 3 98-16,3-4 15 0,3 6 3 0,-6-2 1 15,-5-4-65-15,2 6-14 0,3-2-2 0,-3 2-1 0,-6 0-35 16,3 2 0-16,0 4-15 0,0 2 5 16,0 5-29-16,-3 0-5 0,3 5-2 0,1 4 0 15,2-1-16-15,0 3-3 0,0-1-1 0,3-1 0 16,3 1-2-16,0-1-1 0,0-1 0 0,6-3 0 15,0-2 4-15,3-5 1 0,-3-1 0 0,3-2 0 16,3-8 25-16,0 0 6 0,2 0 1 0,1-5 0 0,-3-3 66 0,6-3 14 16,3-2 2-16,-3-3 1 0,-3 0 10 0,3-2 3 15,3-1 0-15,-1-2 0 0,-2 0-9 0,-3-3-2 16,-3 0 0-16,3 3 0 0,3-3-9 0,-6 6-3 16,-3-3 0-16,0 0 0 0,0-1-22 0,-6 7-5 0,-6 1-1 15,3-2 0-15,3 1-3 0,-6 4-1 16,-6 3 0-16,-3 0 0 0,3 6-9 0,0-1 10 0,-3 3-10 15,0 5 10 1,-2 6-37-16,-1 5-7 0,3 2-2 0,-3 6-624 0,-3 2-124 0</inkml:trace>
  <inkml:trace contextRef="#ctx0" brushRef="#br0" timeOffset="44687.0409">17584 9332 1382 0,'-17'-5'61'0,"17"5"13"0,0 0-59 0,0 0-15 0,-6-3 0 0,0 0 0 15,6 3 179-15,-6 0 33 0,-3 0 6 0,3 0 2 16,0 3-142-16,-3 0-28 0,3 2-6 0,-3 3 0 16,-3-3-32-16,3 3-12 0,3 0 8 0,-3 3-8 15,0 2 0-15,0 0-9 0,4-2 0 0,-1 2 0 16,3 0-11-16,3-2-3 0,0-1 0 0,3 1 0 15,3-1-20-15,-1-2-4 16,-2 0-1-16,6-2 0 0,3-4 23 0,0 1 4 0,-3-3 1 0,6 0 0 16,3-5 20-16,3-1 0 0,-6-2 8 0,2-2-8 15,-2-6 28-15,3 0 1 0,0 3 0 0,0-6 0 16,-3 1 17-16,6-1 3 0,-4 1 1 0,-2-1 0 0,-3-2-22 16,0 2-4-16,0 1 0 0,-3-1-1 0,-6 1-8 0,3 2-2 15,-6 0 0-15,0 3 0 0,-3 0 5 0,-3-1 1 16,-3 1 0-16,0 3 0 0,0 2-19 15,-6 0 0-15,-3 5 0 0,1 3 0 0,2-3-16 0,-3 6-8 16,-3 2 0-16,0 3-1 16,3 3-16-16,3 5-3 0,-5 0-1 0,2 5 0 15,6-3-111-15,-3 4-21 0,6 1-5 0</inkml:trace>
  <inkml:trace contextRef="#ctx0" brushRef="#br0" timeOffset="45131.2791">18073 8879 1497 0,'-6'-2'133'0,"0"2"-106"0,0-3-27 0,-3 0 0 16,0 1 166-16,3-1 28 0,0 1 6 0,0 2 0 16,0 0-121-16,0 0-25 0,0 0-5 0,0 5-1 15,0-3-48-15,0 6 0 0,0 3-12 0,3 0 3 16,-3 4-26-16,6 4-5 0,-3 2 0 0,6 3-1 16,-3-3-24-16,0 0-5 0,0-2-1 0,3-1 0 15,0-4-29-15,3-1-5 0,0-3-2 0,3-2 0 16,-3-5 35-16,3 0 6 0,0-3 2 0,3-3 0 0,-3-2 92 0,6-3 18 15,-3 0 4-15,2-5 1 0,1-1 25 0,-3 1 6 16,0-5 1-16,3-4 0 0,-3-1-15 0,3-1-4 16,-6 0 0-16,3-2 0 0,-3 2-39 0,-3 0-8 15,-3 0-1-15,0 3-1 0,-3 0-15 0,-3 0 11 16,0-1-11-16,-3 4 10 0,-6-3-10 0,3 5 0 16,0 0 0-16,-3 3-11 15,0 5-24-15,-6 3-5 0,0 2 0 0,3 6-1 16,-2 10-15-16,-1 0-2 0,0 6-1 0,0 2 0 15,3 2-28-15,0-1-5 0,0 4-2 0</inkml:trace>
  <inkml:trace contextRef="#ctx0" brushRef="#br0" timeOffset="45566.1195">18513 8377 576 0,'0'0'25'0,"-3"-3"6"0,-6 0-31 0,3-2 0 0,3 0 0 0,-3 2 0 16,0 1 324-16,-3-4 60 0,3 4 11 0,1-1 2 0,-1 3-274 0,-3 0-55 16,0 3-12-16,3-1-1 0,-3 6-45 0,0 3-10 15,0-1 0-15,0 6 0 16,3 3-29-16,0 5-6 0,-3-3-1 0,0 5 0 15,6 3-7-15,-3 0-1 0,3 3-1 0,0-3 0 16,3-2-11-16,3-1-3 0,0-5 0 0,3-5 0 16,0 0-13-16,3-5-4 0,3-3 0 0,0-3 0 0,3-5 52 0,0-5 9 15,0-3 3-15,2 0 0 0,1-5 57 0,0-3 12 16,3 0 3-16,0-3 0 0,-3-2 8 0,-3-3 3 16,0 0 0-16,-1 1 0 0,1-4-11 0,0 6-3 15,-3-3 0-15,-3 3 0 0,0 0-30 0,-3 0-7 16,0 2 0-16,-6 1-1 0,-3-1-11 0,-3 1-8 15,0-1 12-15,0 3-12 0,-6-2 0 0,3 4 0 0,0 1 0 16,0 3 0-16,-6 4-10 0,1 4-6 0,2 2 0 16,-3 2-1-16,-3 6 0 0,3 3 0 0,3 2 0 0,-3 3 0 31,0 0-43-31,6 2-8 0,-3-2-1 0</inkml:trace>
  <inkml:trace contextRef="#ctx0" brushRef="#br0" timeOffset="46051.2675">19061 7922 748 0,'0'0'67'0,"0"0"-54"15,0 0-13-15,0 0 0 0,0 0 263 0,-9-3 49 16,9 3 11-16,-6-3 1 0,-3 3-215 0,0 0-43 16,0 0-9-16,0 6-1 0,0-4-43 0,0 4-13 15,3 2 8-15,-3 2-8 0,1 1 0 0,-4 7-16 16,3-2 4-16,-3 5 0 16,0 3-28-16,3 0-4 0,0 2-2 0,0 1 0 15,0-3-7-15,0 2-2 0,6-5 0 0,0 0 0 16,0-2-16-16,3-3-3 0,3-3-1 0,3-5 0 0,0 3 47 0,0-6 10 0,0 0 2 15,3-5 0-15,3-3 50 0,0-2 10 16,0-5 3-16,3-1 0 0,2-2 5 0,1-3 0 0,-3 0 1 16,0 0 0-16,6-5-26 0,-3-3-6 0,-3 0-1 0,0 1 0 15,2-1-3-15,-5 0-1 0,-3 0 0 16,0 3 0-16,-3 2-16 0,0-2 0 0,-3 5 8 0,0-2-8 16,-6-1 16-16,0 1 0 0,-3 2 0 0,3 3 0 15,-6 2 21-15,0 1 4 0,0 2 1 0,0 0 0 16,-2 5-29-16,2 0-5 0,0 6-8 0,-3 2 11 15,-3 1-11-15,3 2 0 0,-3 2-12 0,3 1 12 32,0 2-47-32,3-2-1 0,-3 2-1 0,4-3-543 0,2 4-109 0</inkml:trace>
  <inkml:trace contextRef="#ctx0" brushRef="#br0" timeOffset="46278.5301">19296 7665 1695 0,'0'0'75'0,"-3"-3"16"0,3 3-73 0,0 0-18 16,0 0 0-16,-6 3 0 0,0-3 60 0,0 3 8 15,3-1 1-15,-3 1 1 0,0 0-35 0,0 2-7 16,0 0-2-16,0 3 0 0,0 0-15 0,0 5-3 15,0 0-8-15,1 1 12 16,-1 4-45-16,-3-2-10 0,3 3-1 0,0-3-541 16,-3-1-108-16</inkml:trace>
  <inkml:trace contextRef="#ctx0" brushRef="#br0" timeOffset="47155.218">19891 7091 1036 0,'0'0'46'15,"0"0"10"-15,-6-5-45 0,0-1-11 0,0 1 0 0,3 0 0 0,-3 5 122 0,1-3 22 16,5 3 5-16,-6-3 1 16,0 3-94-16,0 6-18 0,-3-4-4 0,3 4-1 0,0 4-19 0,-3 3-4 15,3 6-1-15,3 2 0 0,0 6-9 0,0 2 0 16,6 0-10-16,-3 0 10 0,6 0-16 0,0-5 2 16,6 0 1-16,3-6 0 15,0 1-27-15,2-6-4 0,7-5-2 0,0-3 0 16,0-2 9-16,0-3 1 0,-1-6 1 0,1-1 0 0,0-4 46 0,0-2 9 15,0-3 1-15,-3 0 1 0,-1-3 41 0,-2 1 8 0,0-3 1 16,-6 2 1-16,0 1-9 0,-3-3-3 16,-3 2 0-16,-3-2 0 0,0 2-4 0,-6 1-1 15,0-1 0-15,-3 1 0 0,-3 2-15 0,-3 0-3 0,0 0-1 0,-3 3 0 16,-6 0-21-16,4-1-4 0,-7 1 0 0,0 3-1 16,-3-1-19-16,0 3-4 0,-2 3-1 0,-1 0 0 15,0 5-3-15,0 5-1 0,3 0 0 0,-2 6 0 16,5 2 3-16,-3 5 1 0,6 1 0 0,0 2 0 31,1 0-31-31,5 3-7 0,0 3-1 0,6-1-852 0</inkml:trace>
  <inkml:trace contextRef="#ctx0" brushRef="#br0" timeOffset="47642.0555">20421 6715 1724 0,'0'0'76'0,"0"0"16"0,0 0-73 0,0 0-19 15,3-5 0-15,-3 5 0 0,3-3 64 0,-3 3 10 16,0 0 2-16,0 0 0 0,0 0-49 0,0 0-10 16,0 0-1-16,-9 5-1 0,0 1-23 0,-3 7-5 15,3 0-1-15,0 3 0 0,0 3-2 0,1 2-1 0,2 0 0 0,0 3 0 16,3 0 6-16,0-1 2 0,3-1 0 0,3-1 0 16,0-3 9-16,3-2-10 0,0-5 10 0,2-1-10 15,7-2 10-15,-3-2 0 0,0-1 0 0,0-5 0 16,6 0 24-16,-3-5 0 0,0-3 0 0,3-3 0 15,-4-5 10-15,4-2 2 0,0-1 1 0,-3-7 0 16,0-1-21-16,0 1-4 0,-3-3 0 0,0 2-1 16,-3-2-11-16,-3 3 0 0,-4-1 0 0,1 1 8 15,-3-1-8-15,-3 3-9 0,1 1 9 0,-4 1-13 16,0 1-3-16,-3 5 0 0,0 1 0 0,3-1 0 16,-3 2 16-16,3 4 0 0,-3 5-10 0,0-3 10 15,3 5 0-15,-3 0 0 0,0 3 0 0,0 3 0 16,0-3-11-16,0 5 3 0,-2 3 0 0,-1 3 0 15,0-1-20 1,3 1-4-16,0 2-1 0,3 3-842 0</inkml:trace>
  <inkml:trace contextRef="#ctx0" brushRef="#br0" timeOffset="48131.9336">20999 6220 1267 0,'0'0'56'0,"0"0"12"0,-3-2-55 0,3 2-13 0,0 0 0 0,0 0 0 16,-9 0 188-16,3 0 34 0,0 0 7 0,0 2 2 15,0 1-174-15,-3 2-34 0,0 1-7 0,0 4-2 16,0 1-14-16,0 2 0 0,-3 3 0 0,6 0-10 16,0 2 10-16,3 3-12 0,-6 1 12 0,3 1-12 15,4 1 0-15,-1-3 0 0,0 3 0 0,0-3 0 16,3-2-8-16,3-3-1 0,0 0-1 0,2-3 0 16,4-3-3-16,3 1-1 0,3 0 0 0,-3-9 0 15,3 1 26-15,0-3 0 0,0 0 0 0,0-3 0 16,3 1 14-16,-1-6 8 0,-2-3 2 0,3 1 0 15,-3-4 0-15,3-2 1 0,-3 1 0 0,3-7 0 16,-7 4-4-16,1-1-1 0,0-2 0 0,-3 3 0 0,-3-4-10 16,0 1-2-16,-3 0-8 0,-3 3 12 0,-3-4-12 0,0 4 0 15,-3-3 0-15,-3 5 0 0,0-3 0 16,0 3 0-16,-2 3 0 0,-1-5-10 0,0 5-9 0,3 2-1 16,-3 3-1-16,0 3 0 0,0 2-3 0,0 3 0 15,0 3 0-15,3 2 0 16,-3 3-19-16,3 3-4 0,1 2-1 0,-1 0-790 0</inkml:trace>
  <inkml:trace contextRef="#ctx0" brushRef="#br0" timeOffset="48598.3563">21740 5990 864 0,'-6'-2'76'0,"3"-4"-60"0,3-2-16 0,-6 3 0 16,3 0 260-16,-6 2 48 0,6-5 11 0,-3 3 1 15,0 0-212-15,0-1-44 0,-3 1-8 0,0 2-1 16,0 1-43-16,-3 2-12 0,3 0 0 0,-2 2 8 15,-1 4-24-15,0 2-4 0,0-3 0 0,0 5-1 16,0 4-4-16,0 2-1 0,-3 2 0 0,3 3 0 0,3 0 11 0,3 1 3 16,-3-4 0-16,4 3 0 0,2 0-9 0,0-2-2 15,0-1 0-15,6-2 0 0,0 0 1 16,5-3 0-16,-2 1 0 0,3-6 0 0,3 0 22 0,3-6-11 16,-3 1 11-16,6-6-8 0,-3 1 8 0,3-1 9 15,-3-5-1-15,5 0-8 0,1-3 14 0,0 1-4 16,-3-1-1-16,0-7 0 0,0 5 1 0,0-3 0 15,-7 0 0-15,-2 0 0 0,0 0 14 0,0 0 2 16,-3-2 1-16,-3 2 0 0,0 3-15 0,-3-3-4 16,-3-3 0-16,-3 6 0 0,0 2-8 0,0-2 10 15,-3 2-10-15,-3 1 10 0,-2-3-27 0,-1 5-6 16,3 0-1-16,0 3 0 16,-3 5-23-16,3 2-5 0,-3 1 0 0,3 5-1 15,0 0-100-15,3 5-20 0,1 0-4 0</inkml:trace>
  <inkml:trace contextRef="#ctx0" brushRef="#br0" timeOffset="49016.5903">22299 5929 1821 0,'-15'-8'80'0,"12"3"18"0,-3 0-78 0,3-3-20 0,1-3 0 0,-4 3 0 0,-3 0 69 0,6 0 11 15,0 1 1-15,0-1 1 0,-3 0-51 0,0 2-11 16,-3 4-1-16,0-1-1 0,-3 0-18 0,6 3 0 16,-3 3-13-16,0 0 5 15,-3 2-9-15,3 3-2 0,-3 0 0 0,4 5 0 0,-1 0-1 0,3 6-1 16,-3-3 0-16,3 2 0 0,0 3 2 0,3-2 1 15,0-1 0-15,3-4 0 0,0 2 2 0,3-1 0 16,3-1 0-16,3-1 0 0,3 0 16 0,3-5 0 16,-1-3 0-16,4 3 0 0,0-2 11 0,3-4 5 15,3-4 2-15,0-1 0 0,-1-2 15 0,4-1 3 16,-3-2 1-16,-3 3 0 0,0-8-1 0,0 2-1 16,-7-5 0-16,1 3 0 0,0 0-3 0,-6 0 0 0,-3 0 0 15,-6-3 0-15,0 0-16 0,-6 0-3 16,-3 0-1-16,-9 3 0 15,-8 0-64-15,-7 5-12 0,-6 5-4 0,-6 3-918 0</inkml:trace>
  <inkml:trace contextRef="#ctx0" brushRef="#br0" timeOffset="87297.2279">13855 9419 1342 0,'-9'8'60'0,"6"-3"12"0,0 3-58 0,-3 3-14 0,3 0 0 0,0 2 0 16,0 0 48-16,0 3 8 0,0 0 0 0,-3 0 1 16,6 5-13-16,-3-3-2 0,0 3-1 0,0 3 0 15,0-3-8-15,0 3-1 0,3 0-1 0,-6 3 0 16,3-1 0-16,3 3 0 0,-6 0 0 0,6 3 0 15,0-3-5-15,0 5-1 0,0-4 0 0,-3-1 0 16,3-3-10-16,3-2-3 0,-3-6 0 0,3-2 0 0,0 0-12 0,0-5 0 16,-3-6 0-16,0-5-10 0,0 0 10 15,0 0 0-15,0 0 0 0,0 0 0 16,0 0 0-16,3-11 0 0,0-2 8 0,0-3-8 0,-3-7 9 0,-3 1-9 16,3-4 12-16,-3 2-12 0,0-2 8 0,0-1-8 15,-3 6 0-15,3-3 0 0,-3 0 8 0,3 3-8 16,-5 0 0-16,2 0 0 0,0 2 8 0,0-2-8 15,-3 3 0-15,3-1 0 0,0 1 0 0,-3-1 0 16,3-2 8-16,0 5-8 0,3 0 0 0,-3 0 0 16,0 0 8-16,3 3-8 0,3 0 8 0,3 2-8 15,0 1 12-15,3 2-12 0,0-3 24 0,3 3-3 16,3 3 0-16,6 0 0 0,0 0 5 0,5-1 1 0,4 4 0 16,6-1 0-16,6 0 6 0,2-2 2 0,4 5 0 0,5-3 0 15,1 1-11-15,3-1-1 0,-1 0-1 16,1 1 0-16,-1-1-22 0,4-2 0 0,-3 2 0 0,-1-5 0 15,1 3 9-15,-4-3-9 0,-2-3 12 0,-3 1-12 16,-4-1 9-16,1 1-9 0,0-1 0 0,-4-2 9 16,1 0-9-16,-3-1 0 0,-1 4 0 0,-5-3 0 15,3-3 10-15,-6 5-10 0,-3-2 12 0,-4 2-12 16,1 1 16-16,-3 2-3 0,-3 0-1 0,0 0 0 16,-3 3 8-16,-3-1 0 0,-3 4 1 0,0-1 0 15,2 0-1-15,-8 3-1 0,0 0 0 0,0 0 0 16,0 0-2-16,0 0 0 0,0 0 0 0,0 0 0 15,0 0-9-15,0 0-8 0,-5 6 12 0,-1-1-12 16,0 0 0-16,-3 3 0 0,0 0 0 0,-3 3 0 16,0-1 0-16,0 1-12 0,0 2 12 0,0 3-12 0,-3 0 12 15,3 0 0-15,6 5 0 0,-2 0 0 0,-1 6 0 0,3-1 0 16,0 6 0-16,6 2 0 16,0 3 0-16,3 0 0 0,-3 0 0 0,3 0 0 0,3 0 0 0,0-2 0 15,0-3-9-15,-3-1 9 0,5 1 0 0,-2-3-8 16,0-5 8-16,0 0 0 0,0-6 0 0,0-5 0 15,0 1 0-15,0-4 0 0,-3-2 0 0,0-2-8 16,-3-6 8-16,0 0 0 0,0 0-8 0,0 0 8 16,0 0-8-16,0 0-813 15,0 0-163-15</inkml:trace>
  <inkml:trace contextRef="#ctx0" brushRef="#br0" timeOffset="232676.1514">5253 9692 172 0,'0'0'8'0,"0"0"1"0,0 0-9 0,0 0 0 0,0 0 0 0,0 0 0 0,0 0 160 0,0 0 29 15,0 0 7-15,0 0 0 0,0 0-135 0,0 0-27 16,0 0-6-16,0 0 0 0,0 0-28 0,0 0 8 16,0 0-8-16,0 0 0 0,0 0 0 0,0 0 0 15,0 0 0-15,0 0 0 0,0 0 0 0,0 0 0 16,0 0-9-16,0 0 9 0,0 0 0 0,0 0 9 15,0 0 1-15,0 0 0 0,0 0 25 0,0 0 5 16,0 0 0-16,0 0 1 0,0 0 3 0,0 0 0 16,0 0 0-16,0 0 0 0,0 0-20 0,0 0-3 15,0 0-1-15,0 0 0 0,0 0-11 0,0 0-9 16,0 0 12-16,0 0-12 0,0 0 8 0,0 0-8 0,0 0 0 0,0 0 0 16,-9 2 8-16,9-2-8 0,0 0 0 0,0 0 0 15,0 0 8-15,0 0-8 0,0 0 0 0,0 0 0 16,0 0 15-16,0 0-4 0,0 0-1 0,0 0 0 15,0 0 7-15,-3 3 2 0,3-3 0 0,0 0 0 16,0 0-3-16,0 0-1 0,-6 3 0 0,6-3 0 16,0 0-2-16,0 0 0 0,0 0 0 0,0 0 0 15,0 0-5-15,0 0-8 0,0 0 11 0,0 0-11 16,0 0 8-16,0 0-8 0,0 0 0 0,0 0 0 16,0 0 0-16,0 0 0 0,0 2 0 0,0-2 0 15,0 0 0-15,0 0 0 0,0 0 0 0,0 0 0 16,0 0 8-16,0 0-8 0,-3 3 0 0,3-3 0 15,0 0 11-15,0 0-11 0,0 0 10 0,0 0-10 16,0 0 12-16,0 0-3 0,0 0-1 0,0 0 0 16,0 0-8-16,0 0 0 0,0 0 9 0,0 0-9 0,0 0 11 0,0 0-3 15,0 0 0-15,0 0 0 0,0 5 0 0,0-5-8 16,0 0 12-16,0 0-4 0,-3 0 3 0,3 0 0 16,0 0 0-16,0 0 0 0,0 0 1 0,0 0 0 15,0 0 0-15,0 0 0 0,0 0-4 0,0 0-8 16,0 0 12-16,0 0-4 0,0 0-8 0,0 0 0 15,0 0 0-15,0 0 8 0,0 0-8 0,0 0 0 16,0 0 0-16,0 0-11 0,0 0 11 0,0 0 9 16,0 0-1-16,0 0-8 0,0 0 10 0,0 0-10 15,0 0 8-15,0 0-8 0,0 0 0 0,0 0 0 16,0 0 0-16,0 0 0 0,0 0 0 0,0 0 0 0,0 0 0 16,0 0 0-16,0 0 0 0,0 0 0 0,0 0 0 15,0 0 0-15,0 0 27 0,0 0 3 0,0 0 1 0,0 0 0 16,0 0-31-16,0 0 8 0,0 0-8 0,0 0 0 15,3 6 0-15,0-4 0 0,-3-2 0 0,3 5 0 16,0 1-9-16,0 2 9 0,0-3-13 0,3 0 5 16,-6 3 8-16,2 0 0 0,1 0 8 0,0 5-8 15,0-2 13-15,3-1-1 0,-3 1-1 0,3 2 0 16,-3 1-11-16,3-1 0 0,-3-3 0 0,3 1 0 16,0-1 0-16,0 4 0 0,-3-1 0 0,3 0 0 15,0 0 0-15,0-2 0 0,-3 0 0 0,3-1 8 16,-3 1-8-16,3 2 0 0,0-2 0 0,0 4 0 15,0 1 0-15,-3 0 0 0,3 0 0 0,-3 3 0 16,2-1 0-16,1 3 0 0,3 3 0 0,-3-3 0 16,-3 0 0-16,3 1 0 0,0-4 0 0,0 1 0 0,-3-4 0 15,0 1 0-15,0-2 0 0,3 1 0 0,-3-1 0 0,0-4 0 16,0 4 0-16,3-7 0 0,-6 1 0 0,0 0 8 16,0-2-8-16,0-6 8 15,0 8-8-15,0-8 10 0,0 0-10 0,0 5 10 0,3 3-10 0,-3-8 10 16,0 0-10-16,-3 5 10 0,3-2-10 0,0-3 0 15,0 8 0-15,0-8 0 0,0 0 0 0,0 0-17 16,0 0 4-16,-6 5 1 16,3 0-28-16,3-5-4 0,0 0-2 0,0 0-538 15,0 0-107-15</inkml:trace>
  <inkml:trace contextRef="#ctx0" brushRef="#br0" timeOffset="233560.7791">5330 9745 979 0,'0'0'21'0,"0"0"5"0,0 0 1 0,0 0 1 0,0 0-28 0,0 0 0 16,0 0 0-16,0 0 0 0,0 0 24 0,0 0-1 15,0 0 0-15,0 0 0 0,-3 5-12 0,3-5-3 0,0 0 0 0,0 0 0 16,0 0-8-16,-6 8 0 0,6-8 0 0,-3 5 0 15,3-5 0-15,-6 5 0 0,6-5 0 0,-3 3 0 16,3-3 21-16,0 0 3 0,-3 5 0 0,3-5 0 16,-3 3 11-16,3-3 2 0,-6 3 1 0,6-3 0 15,-6 2-5-15,6-2-1 0,-6 3 0 0,6-3 0 16,0 0 5-16,0 0 1 0,0 0 0 0,0 0 0 16,-6-3 5-16,6 3 1 0,0 0 0 0,0 0 0 15,0-5-22-15,0-3-4 0,3 3-1 0,3-3 0 16,-3 0-1-16,9 0-1 0,-6-3 0 0,3 3 0 15,3-2 9-15,-3-3 1 0,6-1 1 0,-3 1 0 16,5-3-3-16,4 0-1 0,-6 1 0 0,6 1 0 16,-3-2-8-16,3 1-2 0,0-1 0 0,-1 0 0 0,1-3-12 15,-3 6 11-15,3-3-11 0,0 3 10 0,0 0-10 16,-1 2 0-16,1 1 0 0,3 2 0 0,-3 0 0 0,3 2 0 16,3 4 0-16,-1-4 0 0,-2 6 0 0,3 3 0 15,0 2 0-15,-1 3 0 0,1 0-9 16,-3 6 9-16,0 1 0 0,0 4 0 0,0 2-11 0,-1 0 11 15,-5-2-10-15,0-1 10 0,0 1-10 0,-3-3 10 16,-3 0-10-16,0-3 10 0,-3 0 0 0,-1 0 0 16,-2-2 11-16,-3-3-3 0,0 0 5 0,0-3 2 15,-6 3 0-15,0 0 0 0,0-3 1 0,-3 3 0 16,-2 0 0-16,-1-3 0 0,-3 1-1 0,-3-1 0 16,3 3 0-16,-6-3 0 0,0 3 5 0,-3-3 2 15,1 3 0-15,-4-2 0 0,3 2-6 0,-3-1-2 0,-3 1 0 16,0 0 0-16,4-2-4 0,2 2-1 0,0-3 0 15,-3 3 0-15,3-3-9 0,1 3 0 0,-1-3 9 16,6-2-9-16,0 2 0 0,0-2 8 0,6 0-8 0,-3-1 0 16,3 1-14-16,0-1-7 0,3-2-2 0,6 0-1017 15</inkml:trace>
  <inkml:trace contextRef="#ctx0" brushRef="#br0" timeOffset="237626.5192">6413 9906 1335 0,'0'0'59'0,"0"0"13"0,-6 0-58 0,6 0-14 0,-9 0 0 0,9 0 0 16,-11 0 60-16,5 3 10 0,-3-1 2 0,9-2 0 15,0 0-36-15,-9-2-6 0,3 2-2 0,-3 0 0 16,9 0-16-16,0 0-3 0,-6-3-1 0,6 3 0 15,0 0-8-15,0 0 0 0,0 0-12 0,0 0 12 16,0 0-12-16,0 0 12 0,0 0-12 0,0 0 12 0,0 0 0 0,9 0 0 16,3 3 0-16,0 2 0 0,0 3 0 0,2 2 10 15,7-2 1-15,-3 0 0 0,0 3 7 0,3-3 2 16,3 0 0-16,-3 0 0 0,2-6-12 0,1 4-8 16,0-1 12-16,3-2-12 0,-3-3 0 0,2-3 0 15,-2 3-10-15,0-3 10 16,-3 3-124-16,0-2-18 0,-4-4-3 0</inkml:trace>
  <inkml:trace contextRef="#ctx0" brushRef="#br0" timeOffset="237872.9626">6381 10298 1209 0,'0'0'108'15,"0"0"-87"-15,0 0-21 0,9 0 0 0,8-3 157 0,-8 0 27 0,9-2 6 0,0 0 1 16,0-3-114-16,6 2-22 0,-6-1-5 0,5-1-1 16,1 0-31-16,3 0-6 0,-3 0-2 0,3 0 0 15,2 0-24-15,1 3-5 0,0-3-1 0,-3 2 0 16,2-2-133-16,-5 3-27 0</inkml:trace>
  <inkml:trace contextRef="#ctx0" brushRef="#br0" timeOffset="238752.5947">7783 9364 518 0,'-24'-6'46'0,"21"4"-37"0,3 2-9 0,0 0 0 15,-6-6 256-15,0-2 50 0,0 3 10 0,3-3 1 0,0 3-193 0,-3-3-40 16,-6 3-7-16,3-3-1 0,6 0-40 0,-6 0-8 16,-6 3-2-16,-2-1 0 0,5 1-34 0,-6 2-8 15,-3 1 0-15,-3 4-1 16,-6 4-27-16,7-1-4 0,2 3-2 0,0 0 0 15,0 2 7-15,3 4 2 0,3-1 0 0,0 3 0 0,-2 0 33 0,8-1 8 16,3 4 0-16,0 2 0 0,0 3-8 0,3 0 0 16,6 2 0-16,3 3 0 0,3 0 8 0,0 1 12 15,0-4-2-15,2 0-1 0,7 1 0 0,0-3 0 16,-6 0 0-16,6-1 0 0,3 1-9 0,0-3 0 16,-7-2 0-16,1-1 8 0,3-2 0 0,0-2 0 0,-6 4 0 15,-6-5 0-15,-3 0 5 0,0 1 1 0,3 2 0 16,-9-1 0-16,-9 4 14 0,3 0 2 0,0-1 1 0,0 6 0 15,-6-6-6-15,-3 6-1 0,-2-3 0 0,-1 1 0 16,-6-4-11-16,3 1-2 0,0-4-1 0,3 1 0 16,4 0-2-16,-1 0-8 0,-6-5 12 0,6 2-4 15,6-5-8-15,0 0 0 0,-3 0 0 0,4 0 8 16,8-3 0-16,0 3 0 0,-3-3 0 0,0 0 0 16,0 1-8-16,9 2 0 0,3-3 0 0,-3 0 0 15,-3 1 0-15,9-1-11 0,5 3 3 0,-2-3 0 16,0 3 8-16,0 0-13 0,9 0 5 15,-6 2 8-15,-3-2-14 0,3 6 5 0,-3-1 1 0,2 3 0 16,-2 0 8-16,-3 2-13 0,-3 3 5 0,3 3 8 16,3 0 0-16,-6 2 21 0,-6 1-2 0,0 2-1 0,3 3 28 15,0-3 6-15,-6 0 0 0,3 3 1 16,3-1 5-16,3 1 1 0,-3-3 0 0,3 0 0 0,-3-2-39 16,3-3-8-16,6-1-2 0,-3-1 0 15,-6-7-82-15,6-1-17 0,8 2-3 0,-2-6-905 16</inkml:trace>
  <inkml:trace contextRef="#ctx0" brushRef="#br0" timeOffset="240700.0412">7821 10038 1796 0,'-6'-2'40'0,"6"2"8"0,-3-6 1 0,0 4 1 0,-6-4-40 0,6 1-10 16,3-3 0-16,-3 0 0 0,1 3 49 0,-1 0 8 15,6-9 2-15,-3 4 0 0,0-1-37 0,2-2-7 16,4 2-2-16,6-2 0 0,3 0-13 0,0 2 0 16,-3-2 0-16,3-3 0 0,6 3-10 0,0 3-2 15,-7-1 0-15,4 0 0 0,6 1-5 0,3 2-2 0,-6 0 0 0,0 3 0 16,-1-1 3-16,4 4 0 15,0-1 0-15,-3 6 0 0,-3-1 3 0,3 1 1 0,2 0 0 16,-5 5 0-16,-3 2 12 0,0 1 0 0,0-3 0 16,-3 2 0-16,-3 3 0 0,-3 3 0 0,-3 0 0 15,3 3 0-15,-3 2 0 0,-6 3 0 0,-3 2 9 0,3 1-9 16,-3-4 13-16,-3-1-3 0,-6-1-1 0,3 0 0 16,0-3 23-16,-3-2 5 0,-6 0 1 15,1-3 0-15,-1 3-38 0,3-5 0 0,3-1-14 0,-3-2 4 16,0 0 10-16,0-2-10 0,9-1 10 0,-5-2-10 15,-4 2-2-15,6-5 0 0,12 0 0 0,-9 0 0 16,0 0-3-16,3-3-1 0,6 3 0 0,0 0 0 16,0-5 8-16,0-3 8 0,-3 3-13 0,6-1 5 15,6 1 8-15,-3 0 0 0,-6 0 0 0,6 2 0 16,9-2 0-16,0 2 8 0,-9 3-8 0,8 3 11 16,1-1-3-16,3 1-8 0,0 2 12 0,3 3-4 15,3-3 7-15,-3 3 1 0,5-2 0 0,-2 2 0 0,0-3-16 0,0 3 8 16,-3-3-8-16,-1 0 0 0,-2 1 8 0,0-1-8 15,0-2 0-15,-3-1 9 16,-3 4-9-16,0-1-9 0,-3-3 9 0,0 1-13 16,0-3-23-16,-4 0-5 0,-5 0-1 0,0 0 0 15,0 0-146-15,0 0-30 0,0 0-6 0,-5-10 0 0</inkml:trace>
  <inkml:trace contextRef="#ctx0" brushRef="#br0" timeOffset="240910.999">7997 10036 576 0,'0'0'51'0,"0"0"-41"0,0 0-10 0,0 0 0 16,0 0 328-16,0 0 64 0,9 5 13 0,-3 0 3 15,-6-5-271-15,9 6-53 0,6-4-12 0,-1-2-1 16,4 0-31-16,0-2-5 0,3 2-2 0,6 0 0 31,0-6-47-31,-1 1-10 0,-2-3-1 0,3 3-1 16,0-3-195-16,-3 0-39 0,17-13-8 0,-17 7-2 0</inkml:trace>
  <inkml:trace contextRef="#ctx0" brushRef="#br0" timeOffset="241467.983">7780 9636 1594 0,'0'0'71'0,"0"0"14"0,3 0-68 0,-3 0-17 0,0 0 0 0,0 0 0 15,9 0 86-15,-4-3 14 0,-5 3 2 0,0 0 1 16,9 0-57-16,-3-2-11 0,-6 2-3 0,9 0 0 15,0-3-20-15,0 3-4 0,3 3 0 0,0-3-8 16,0 2 0-16,6-2 0 0,0 3 0 0,-1 0 0 16,-2-1 0-16,6 1 0 0,9-3 0 0,0 3 0 15,-9-3 0-15,8 2 0 0,-2-2 0 0,3 0 0 16,0 0 0-16,-4-2 0 0,-2-4 0 0,0 4 0 16,0-4 0-16,-3-1 0 0,-3 1-8 0,-4 1 8 15,1-3 0-15,-3 3 0 0,-3-1 0 0,0 1 0 16,-3 0 0-16,0 0 0 0,0-1 9 0,-6 6-9 0,0 0 20 0,0 0-1 15,0-8-1-15,0 8 0 0,0 0 12 0,-3-5 2 16,-3 2 1-16,0-2 0 0,-3 0-5 16,0 0-2-16,0 2 0 0,0-2 0 0,-3 5-9 0,1-3-1 15,-1 0-1-15,3 1 0 0,3-1-15 0,-3 3 0 16,0 0 0-16,3-3 0 16,6 3-26-16,0 0-5 0,-9 3-1 0,9-3-669 15,0 0-135-15</inkml:trace>
  <inkml:trace contextRef="#ctx0" brushRef="#br0" timeOffset="243269.467">9143 9835 403 0,'0'0'36'0,"0"0"-36"16,0 0 0-16,-3-3 0 16,-3-2 158-16,0-1 25 0,0 4 5 0,3-4 0 0,-3 1-99 0,0 2-20 15,3 1-4-15,-3-1-1 0,0 1-20 0,0-1-5 16,0-2-1-16,0 5 0 0,0 0-2 0,1-3 0 16,-1 0 0-16,0 1 0 0,6 2-5 0,-6 0-2 15,-3-3 0-15,-3 3 0 0,0 3-10 0,0-1-3 16,0 1 0-16,0 0 0 0,0 2-5 0,0 0-2 15,0 3 0-15,1 0 0 0,-1 3-9 0,3-1 0 16,-3 3 0-16,3 1 0 0,3 4 0 0,0 1 12 16,0 2-12-16,3 3 12 0,3 0-12 0,0-1 0 15,3 4 0-15,3-3 0 0,3 2 16 0,0 1 0 16,0-6 1-16,6 2 0 0,8-4 7 0,-2 0 0 0,0-6 1 0,3 0 0 16,0-5-8-16,6 0-1 0,-1-3-1 15,-2-5 0-15,0 0-7 0,0-2 0 0,2-4-8 0,-5 1 12 16,3 0-4-16,-3-6 0 0,0 3-8 0,-1-5 12 15,-2 0-1-15,0-1-1 0,3-1 0 0,-6-1 0 16,0 0 1-16,-3 0 0 0,-4 0 0 0,1 3 0 16,-3-3 20-16,-3 0 4 0,-3-2 1 0,0 4 0 15,-3 1-28-15,-3 3-8 0,-6-6 0 16,-3 2 0-16,0 1 14 0,-2 0-4 0,-4 0-1 0,0-1 0 16,-3 7-9-16,-3-4 0 0,0 0 0 0,1 3-11 15,2 1-6-15,-3 1-2 0,0 1 0 0,-3 2 0 16,4 3-4-16,-4 3-1 0,3 2 0 0,0 3 0 15,3 0-22-15,0 3-5 0,4-1-1 0,-1 3-547 16,3-2-109-16</inkml:trace>
  <inkml:trace contextRef="#ctx0" brushRef="#br0" timeOffset="243586.6603">9265 9462 403 0,'0'0'17'0,"0"0"5"0,0 0-22 0,0 0 0 15,0 0 0-15,0 0 0 0,0 0 284 0,0 0 53 16,0 0 11-16,0 0 1 0,-3 2-224 0,-3 3-45 0,6-5-8 0,-3 8-3 16,-3 3-36-16,3 2-7 0,-3 3-2 0,3 3 0 15,-3-1-12-15,0 6-4 0,3 2 0 0,0 3 0 16,0 3-8-16,-3 8 0 0,3 0 0 0,-3 5 0 15,3 5-12-15,-2 5-4 0,-4 1 0 0,3 5-1 16,0-3 27-16,-3 8 6 0,3-5 0 0,0 3 1 16,0-6-17-16,0-5 0 0,3-3 0 0,0-5 0 15,0-5 0-15,3-6 0 0,0-5 0 0,0-2 0 32,0-6-32-32,0-5-8 0,6-3 0 0,0-5-535 0,0-6-106 0</inkml:trace>
  <inkml:trace contextRef="#ctx0" brushRef="#br0" timeOffset="244373.0834">8821 9599 1681 0,'0'0'74'0,"0"0"16"15,0 0-72-15,0 0-18 0,0 0 0 0,0 0 0 0,0 0 67 0,0 0 9 16,0 0 3-16,0 0 0 0,6 5-43 0,0-2-9 16,-6-3-2-16,12 0 0 15,-3-3-9-15,6 3-1 0,0 0-1 0,3-2 0 0,0 2-14 0,5 0 0 16,1 2 0-16,6-2 0 0,0 0 8 0,3 0-8 15,2-2 11-15,-2 2-11 0,0-3 0 0,2 0 0 16,-2 3 0-16,0-2 0 0,0-3 0 0,-1-3-9 16,1 2 9-16,-3-2 0 0,-3 0 0 0,0 3 0 15,-4 0 9-15,1 0-9 0,0-1 0 0,-3 1 0 16,-3-3 0-16,-3 3 0 0,-1 2 19 0,1 0-3 16,-6 1-1-16,3-1 0 0,-3-2-2 0,0 2 0 0,0-2 0 15,0 5 0-15,-9 0-5 0,0 0-8 16,0 0 11-16,0 0-11 0,0 0 13 0,0 0-4 0,0 0-1 0,0 0 0 15,0 0 8-15,0 0 2 0,-9 0 0 0,0 0 0 16,0 0-6-16,-3 3 0 0,0-1-1 0,0-2 0 16,3 3-11-16,-5-3 0 0,-1-3 0 0,0 3 0 15,6 3 18-15,-3-6 11 0,-3 1 3 0,0 2 0 16,0-3-32-16,3 3 0 0,-3 0 0 0,7 0-10 16,-4-5 10-16,3 2-12 0,3 0 12 0,-3 1-12 15,3-4-77 1,0 1-16-16,6 5-3 0,3-8-872 0</inkml:trace>
  <inkml:trace contextRef="#ctx0" brushRef="#br0" timeOffset="245418.3394">9780 9231 986 0,'0'0'44'0,"0"0"8"0,0 0-41 0,0 0-11 15,0 0 0-15,0 0 0 0,3-5 92 0,-3 0 17 16,0 5 3-16,3-8 1 0,-3 0-44 0,3 0-9 16,0 0-1-16,0 0-1 0,0 0-27 0,3-2-6 15,0-1-1-15,0 3 0 0,-3 0-10 0,5 0-2 0,-5 0-1 0,3 3 0 16,0 0-3-16,0-1-8 0,0 4 12 0,-6 2-4 15,0 0-8-15,6 2 0 0,3 1 0 0,0 8 0 16,-6-4 0-16,3 9 0 0,0 0 0 0,-3 3 0 16,0 5-14-16,-3-1 5 0,3 9 1 0,-3 0 0 15,0 0-1-15,-3 2 0 16,-3 0 0-16,3 6 0 0,0 2 9 0,0-2 0 0,-3-3-9 0,6-2 9 16,0-1 0-16,3-5 0 15,0-2 0-15,0-1 0 0,3-5 30 0,3 3 1 0,0-3 0 0,0-5 0 16,0 0 8-16,0-3 1 0,0 0 1 0,-1 1 0 15,4-9-20-15,3 0-4 0,-3 0-1 0,3 1 0 16,-3-6-6-16,0-3-2 0,0 0 0 0,3 1 0 16,-6-3-8-16,2 2 0 0,-2-2 9 0,0-1-9 15,-3 1 0-15,0 0 8 0,-6-1-8 0,0 6 0 16,0 0 0-16,0-5 0 0,0-3 0 0,-6 6 0 0,3-1 0 16,-3 0-10-16,3 1 10 0,-3-1-10 0,0 3 10 0,1 0 0 15,-4 3 0-15,6-1 0 0,3-2 11 0,-6 6-3 16,3 1 0-16,0 4 0 0,3-3 6 0,-3 5 1 15,6 3 0-15,-3 5 0 0,3-2-15 0,3 5 0 16,-3 2 8-16,3 1-8 0,3 2 0 0,-1-3-13 16,1 3 2-16,3 0 1 15,-3-2-18-15,6 2-3 0,-3 0-1 0,-3-3 0 0,3 4 9 16,-3-1 2-16,0 2 0 0,0-2 0 0,-3 3 21 0,-3-5 0 16,3-1 8-16,-6-2-8 0,2-3 58 0,-2 0 6 15,-2-2 2-15,-1-1 0 0,0 1 6 0,-3-3 2 0,-3 0 0 16,0-1 0-16,-3-4-39 0,-6 2-8 15,0 1-2-15,0-4 0 16,-3 1-45-16,-2-1-8 0,-1-2-3 0,3-3 0 16,0-2-152-16,-6 0-30 0</inkml:trace>
  <inkml:trace contextRef="#ctx0" brushRef="#br0" timeOffset="245889.7962">8717 10345 1152 0,'0'0'102'0,"0"0"-82"16,-6 3-20-16,0 2 0 0,3 0 197 0,-3 1 35 0,0-4 8 0,6-2 0 16,-3 6-120-16,0 2-24 0,1 0-4 0,-4-1-2 15,6 4-70-15,-3 0-20 0,-3 2 9 0,0 0-9 31,3 3-21-31,-3 0-9 0,-3 2-2 0,3 4 0 0,0-4-111 0,-3 3-22 0,-3-2-5 0</inkml:trace>
  <inkml:trace contextRef="#ctx0" brushRef="#br0" timeOffset="246640.6925">10429 9284 172 0,'0'0'16'0,"0"0"-16"0,0 0 0 0,0 0 0 15,0 0 364-15,-3 3 69 0,-3 0 15 0,6-3 2 16,0 0-310-16,0 0-63 0,-3 5-12 0,0 3-2 16,-3 0-43-16,3 2-8 0,-3-2-1 0,3 0-1 15,-3 3-10-15,6-1 0 0,-3 4 0 0,3-1 0 31,0 0-30-31,0 3-5 0,-3 0-1 0,3-3 0 16,0 3-127-16,-3-3-25 0,-3-2-6 0</inkml:trace>
  <inkml:trace contextRef="#ctx0" brushRef="#br0" timeOffset="246869.0756">10250 9414 172 0,'0'0'8'0,"-6"-8"1"15,0 3-9-15,0-3 0 0,0-6 0 0,3 7 0 0,-6-7 246 0,3 6 47 16,-2-2 10-16,-1 2 1 0,3-3-184 0,-3 3-38 15,6 3-7-15,-3 0-2 0,0-1-15 0,6 6-3 16,-3-2-1-16,3 2 0 0,-6-5-17 0,6 5-3 16,0 0-1-16,0 0 0 0,0 0-11 0,0 0-2 15,9 2-1-15,3-2 0 0,0 0 15 0,0 3 3 16,5-3 1-16,4 0 0 0,0 0-4 0,3 0-1 16,3 0 0-16,0-3 0 0,5 1-25 0,1-1-8 15,-3-2 0-15,2 2 0 16,-2-2-23-16,-3-1-8 0,0-2-1 0,-3 3-902 0</inkml:trace>
  <inkml:trace contextRef="#ctx0" brushRef="#br0" timeOffset="256099.3765">9982 13499 1382 0,'0'0'61'0,"-9"-3"13"0,0 3-59 0,0 0-15 16,-2-2 0-16,-1-1 0 0,3 3 208 0,-3-3 40 15,-6 3 7-15,3-5 1 0,-3 3-146 0,0-4-30 16,-2 4-5-16,2-1-2 0,-3 0-51 0,3 1-10 16,0-1-3-16,-3 3 0 0,3 0-21 0,1 5-5 15,-1 1-1-15,3 4 0 0,0 3-5 0,0 3-1 0,0 5 0 0,0 3 0 31,0 3-8-31,4 4-1 0,-1 7-1 0,3-1 0 16,0 2-6-16,0 6 0 0,3 0-1 0,3 0 0 16,0 0 10-16,0 0 3 0,3 0 0 0,0-8 0 0,3 0 12 0,0-5 4 0,-3-3 0 0,3-2 0 15,-3-6 27-15,0 0 5 0,3-5 2 0,-3 0 0 16,0-3 14-16,0 0 2 0,0-2 1 0,0-3 0 16,0-8-17-16,0 0-3 0,0 0-1 0,0 0 0 15,0 0-18-15,6 2 0 0,0 1-13 0,0-3 5 16,0-3-4-16,3 1-1 0,2-1 0 0,1 0 0 15,6-2-15 1,-3 2-2-16,3-2-1 0,3 0 0 0,0 2 31 0,2-2 0 0,1 2-8 0,-3-2 8 16,0 5 0-16,3-3 0 0,-3 1-10 0,-1 2 10 15,-2-3 0-15,-3 6-11 0,0-1 11 0,-3 4-8 16,-3-4 16-16,0 3 3 0,-3 3 1 0,-3 3 0 0,-6 0 20 16,0 4 4-16,0 4 0 0,-3 5 1 0,-6 0-9 0,0 2-1 15,-3 3-1-15,0 3 0 16,-3 5-5-16,1-3-1 0,-1 1 0 0,0 2 0 0,0 5 15 0,0 0 2 15,0 6 1-15,-3 2 0 0,4 1-2 0,-1 2 0 16,3 2 0-16,0 1 0 0,6 2-28 0,3 3-8 16,-3 0 0-16,6-1 0 0,0 1 8 0,6-5 0 15,0-9 0-15,6-4 0 0,0-9-17 0,3-2-3 16,3-11-1-16,0-2 0 16,0-6-81-16,2-8-16 0,4-5-3 0,0-10-1 15,0-4-88-15,3-9-18 0</inkml:trace>
  <inkml:trace contextRef="#ctx0" brushRef="#br0" timeOffset="257181.117">10423 14237 1267 0,'-9'-2'56'0,"6"-1"12"16,0 3-55-16,-3-3-13 0,6-2 0 0,-3 0 0 0,3-3 160 0,0 0 30 0,6-3 6 0,-3 1 0 15,3-1-126-15,3 1-26 16,3-4-4-16,0 1-2 0,5-3-23 0,-2 0-5 0,6 0-1 0,-3 3 0 16,0-3-9-16,3 6-11 0,-3-1 3 0,-1 3 0 31,1 0-29-31,-3 6-6 0,0-1-1 0,-3 6 0 16,0 2 4-16,-3 6 0 0,-3-1 0 0,0 6 0 0,-3 2 30 0,-6 1 10 0,0 5 0 0,-3 2 0 15,-3 1 14-15,-3 2 10 0,-3 0 1 0,0 3 1 16,-3 2 22-16,-2 0 4 0,-1 1 0 0,-6-1 1 15,3 1-5-15,-3-4-2 0,3 1 0 0,1-5 0 16,5-1-26-16,0-5-4 0,3-2-2 0,0-1 0 16,3-4-14-16,0-1 0 0,3-5 0 0,3 0 0 15,1-3-16-15,2 0 0 0,3-5 0 0,0 0 0 16,0 0-4-16,3 6 0 0,5-4 0 0,4 1 0 16,0-3-1-16,9 0-1 0,3 0 0 0,3 0 0 15,2 2 11-15,1-2 3 0,0 0 0 0,3 3 0 0,-1 0-6 0,1-3-1 16,-3 2 0-16,0 1 0 15,0 0-9-15,-1-3-1 0,1 0-1 0,-3-3 0 16,-3 0-7-16,-4 1-2 0,-2-4 0 0,-3 1 0 16,-3-3-81-16,-3 3-16 0,3-16-3 0,-12 2-1 0</inkml:trace>
  <inkml:trace contextRef="#ctx0" brushRef="#br0" timeOffset="257365.6227">10461 14449 230 0,'-5'13'20'0,"5"-13"-20"0,-6 11 0 0,6-3 0 15,0-8 492-15,-3 8 93 0,3 0 19 0,0-8 4 16,9 5-446-16,2 0-90 0,1 0-17 0,3 1-4 16,3-4-42-16,3 1-9 0,0-3 0 0,3-3 0 15,2-5-20-15,4-2-4 0,-3-1-1 0,3-5-1106 16</inkml:trace>
  <inkml:trace contextRef="#ctx0" brushRef="#br0" timeOffset="257930.7956">10295 13822 806 0,'0'0'72'0,"0"0"-58"15,0 0-14-15,0 0 0 0,0 0 180 0,0 0 32 0,0 0 8 16,0 0 0-16,0 0-82 0,0 0-17 0,0 0-3 0,0 0-1 16,0 0-48-16,0 0-9 0,0 0-3 0,9 0 0 15,0 2-27-15,0-2-6 0,3 0 0 0,2 0-1 16,1 0-7-16,3 3-2 0,3-3 0 0,3 3 0 16,6-1-4-16,-1 1-1 0,1-3 0 0,3 3 0 15,3-1-9-15,-4 1 0 0,4 0 0 0,0-1 0 16,-1-2 0-16,1 0 0 0,0 0 0 0,0-2 0 15,-4-1-16-15,-5 0 4 0,0 1 0 0,-3-1 1 16,-3 3 11-16,-7-3 0 0,1-2 0 0,-3 5 0 16,-3-3 12-16,-9 3-3 0,0 0 0 0,6-2 0 15,-6 2 15-15,0 0 4 0,0 0 0 0,0 0 0 16,0 0-8-16,0 0 0 0,0 0-1 0,0 0 0 16,0 0 20-16,-6 0 4 0,0 0 1 0,-3 0 0 15,0 0-28-15,-3 0-4 0,4 0-2 0,-4 0 0 0,0-3 2 16,0 1 0-16,0-1 0 0,0 0 0 0,0-2-12 0,0 2 0 15,6-5-12-15,0 3 12 0,0 0-14 0,3-3 5 16,3 0 1-16,0 3 0 16,3-3-32-16,0 2-5 0,3-4-2 0,6-1 0 15,-3 1-84-15,6 2-17 0,0-3-3 0</inkml:trace>
  <inkml:trace contextRef="#ctx0" brushRef="#br0" timeOffset="258401.578">11459 14444 2718 0,'-6'10'60'16,"0"3"12"-16,-3 3 2 0,-3 3 2 0,3-1-60 0,0 1-16 0,-3 2 0 0,3-2 0 0,0-1 9 0,3 3-1 15,-3-2 0-15,3-1 0 16,-2-2-134-16,2 3-27 0,3-1-6 0</inkml:trace>
  <inkml:trace contextRef="#ctx0" brushRef="#br0" timeOffset="259078.1482">11724 14272 1440 0,'-15'5'128'0,"9"-2"-103"0,0 2-25 0,0-2 0 0,6-3 177 0,0 0 31 15,0 0 5-15,0 0 2 0,0 0-155 0,0 0-32 16,0 0-5-16,3-6-2 0,3-2-21 0,3 0 0 16,0-2 0-16,0-1 0 15,-4-2-24-15,4 0-2 0,3 2-1 0,0-2 0 16,0 0-21-16,3 5-5 0,-3-3-1 0,-3 6 0 16,-3 0 10-16,0 2 1 0,-3 0 1 0,-3 3 0 0,0 0 29 0,0 0 13 0,3 11-12 0,-6-1 12 15,3 4 18-15,-3-1 11 0,-3 3 3 0,3 0 0 16,0 2 20-16,-3 3 5 0,3-2 1 0,-3 2 0 15,6 0-14-15,-3 0-4 0,6 1 0 0,0-1 0 16,3 3-28-16,3-3-12 0,3 2 8 0,0-1-8 16,0-4 0-16,5-5 0 0,1 1 0 0,0-1 0 15,0-3 0-15,0-4 0 0,3-1 0 0,0-5 0 16,-1 0-8-16,4-8 8 0,0 3-10 0,0-8 10 16,0-1 0-16,-1-2 0 0,1-2 0 0,0-3 0 15,3-6 11-15,-3 1 1 0,-4-1 1 0,-2-2 0 16,0 3-1-16,-3-1 0 0,-6 4 0 0,0 1 0 15,-3 1-12-15,-3 0 0 0,-6 0 0 0,-3 2 0 16,0 4 0-16,-6-4 0 0,-3 6 0 0,-3 0 0 0,0 5 8 16,-2 0-8-16,-4 0 0 0,-3 5 9 0,0 3-23 15,0 3-5-15,-2 2-1 0,2 3 0 16,0 3-19-16,3 2-4 0,0 0-1 0,4 6-614 16,2-1-123-16</inkml:trace>
  <inkml:trace contextRef="#ctx0" brushRef="#br0" timeOffset="259344.2902">12182 13568 2318 0,'-15'18'103'0,"9"-4"21"0,-3-1-100 0,0 0-24 0,3 3 0 0,-3 0 0 16,0 2 71-16,3 1 9 0,1 2 1 0,-4 0 1 16,3 8-58-16,0 6-12 0,3 2-3 0,0 8 0 15,0 5-20-15,0 6-4 0,0 2-1 0,3 5 0 32,-3 6-36-32,0 5-7 0,0 11-1 0,0-3-1 0,3-3-123 0,-3 3-25 15,0-2-5-15</inkml:trace>
  <inkml:trace contextRef="#ctx0" brushRef="#br0" timeOffset="260114.4611">11715 13740 576 0,'0'0'25'0,"0"0"6"0,0 0-31 0,6 5 0 16,0 0 0-16,-1 1 0 0,4-1 341 0,3-2 63 16,3-1 12-16,6 1 2 0,-3-3-290 0,3 3-57 15,6-3-12-15,-4-3-3 0,4 3-34 0,0 0-7 16,0-3-2-16,5 1 0 0,-2-1-13 0,3-2 0 15,0-1 0-15,-1 1 0 0,-2 0-9 0,0 0-2 16,0-1 0-16,-3 1 0 0,-1-3-11 0,-2 3-2 16,0 2-1-16,-6 0 0 15,-3 1-1-15,0-1 0 0,-4 3 0 0,-5 0 0 0,3 3 26 0,-3-3 0 16,-6 0 0-16,0 0 0 0,0 0 0 0,0 0 9 0,0 0 0 16,0 0 0-16,0 8 7 0,-6-3 0 0,3 0 1 15,-3 1 0-15,0-4 8 0,1 1 2 16,-7 2 0-16,3-5 0 0,0 0-5 0,-3 0-1 0,0 0 0 0,0 0 0 15,0-2 7-15,0-1 2 0,3 0 0 0,3 1 0 16,-3-1-17-16,6 0-3 0,-3-2-1 0,6 5 0 16,0 0-9-16,0-5-11 0,-2-1 3 0,4-2 0 15,1 3 8-15,3-3 0 0,0-2 0 0,0 2-8 16,3 0-8-16,0-3-2 0,0 1 0 0,0-1 0 31,0 0-24-31,0 4-5 0,0-4-1 0,0 0-637 0,-3-2-128 0</inkml:trace>
  <inkml:trace contextRef="#ctx0" brushRef="#br0" timeOffset="260938.6215">12628 14634 1612 0,'0'0'72'0,"-3"5"14"0,0 3-69 0,-2-2-17 0,2 2 0 0,-3-3 0 15,3 3 212-15,-3 0 40 0,3 0 7 0,0 0 1 16,-3-3-169-16,3 5-35 0,0-2-6 0,-3 3-2 16,3-3-48-16,-3 3-14 0,0-1-1 0,0 3 0 15,0 1-113-15,0 4-24 0,-3 1-4 0,3 2-540 16,-3 3-109-16</inkml:trace>
  <inkml:trace contextRef="#ctx0" brushRef="#br0" timeOffset="261369.4942">13155 13735 2016 0,'0'0'89'0,"-3"5"19"0,3 0-87 0,-3 0-21 0,-3 3 0 0,3 0 0 16,-3 0 65-16,0 0 9 0,-2 5 2 0,2 1 0 15,-3 1-25-15,0 4-5 0,0 5-1 0,-3 2 0 16,6 6-21-16,-6 2-5 0,3 6-1 0,-3 0 0 15,0 2 7-15,3 3 2 0,0 3 0 0,1-1 0 16,-1 9 17-16,3-3 4 0,0 0 1 0,3 0 0 16,0-6-4-16,3-2-1 0,3-2 0 0,3-6 0 15,3 0-31-15,0-3-13 0,2-2 11 0,4-6-11 0,0-2 10 0,3 0-10 16,0-6 10-16,0-2-10 0,-3-5-12 0,0-3-9 16,2-3-2-16,1-8 0 15,0-2-92-15,0-5-18 0,0-4-4 0,-3-7-1 16,-3-3-44-16,-3 1-9 0,-1-1-1 0</inkml:trace>
  <inkml:trace contextRef="#ctx0" brushRef="#br0" timeOffset="261586.9536">12864 14420 1843 0,'0'10'164'15,"0"1"-132"-15,3-3-32 0,0 2 0 0,2-2 176 0,1 0 28 0,3 3 5 0,3-3 2 16,3-3-130-16,0 0-25 0,0-2-6 0,6 0-1 16,0-3-30-16,2 0-7 0,4-3 0 0,0 0-1 15,-3-4-11-15,0-1-16 0,-1 0 4 0,1 0 1 32,-3-6-133-32,-3 1-28 0,3 0-4 0,-6 0-881 0</inkml:trace>
  <inkml:trace contextRef="#ctx0" brushRef="#br0" timeOffset="262478.8821">13489 13314 1900 0,'0'0'84'0,"0"0"18"0,0 0-82 0,3 8-20 15,3 0 0-15,0 0 0 0,-1 0 153 0,7 2 27 0,-3-2 4 0,3 5 2 16,0-2-119-16,0 2-24 16,0-2-5-16,0 2-1 0,3-2-25 0,0 2-4 0,-6-3-8 0,2 1 11 15,1 2-11-15,0-2 8 0,-3-1-8 0,3 1 8 16,-3 0-8-16,-3-1 12 0,3 1-12 0,0-1 12 16,-3 1 6-16,0-1 2 0,3 4 0 0,0 2 0 15,-3-1 9-15,0 1 3 0,-1 0 0 0,1 3 0 16,0-1-32-16,0 3 0 0,0-2 0 0,-3 2 0 15,6 0 0-15,-6 0 0 0,3 1 0 0,0-1 0 16,0 3 0-16,-3-3 0 0,3 3 0 0,-3-3 0 16,3 2 0-16,0-1 0 0,-3-4 0 0,3 1 0 15,0-6 0-15,3 0-8 0,-3 0-1 0,3-2 0 16,-1-3 9-16,-2 0 0 0,3 0 10 0,3-3-10 16,-3 0 0-16,0 1 0 0,3-4 0 0,-3 1 0 0,3 0 0 0,-6-3 0 15,3 0 0-15,0 0 0 0,-3 0 0 0,0 0 0 16,-6 0 0-16,6 0 0 0,2-3 0 15,-2 0 0-15,-6 3 0 0,0 0 0 0,0 0 0 0,0 0 0 16,0 0 0-16,0 0 0 0,3-5-11 0,-3 5 11 16,0-5-10-16,-3-1 10 0,3 6-13 0,-3-8 3 15,-3 1 1-15,4 1 0 0,-1-2-2 0,3 8 0 16,-6-5 0-16,6 5 0 0,0 0 11 0,-6-3-12 16,6 3 12-16,-9 0-12 0,9 0 12 0,0 0-10 15,-6 0 10-15,0 6-10 0,6-6 10 0,-3 5 0 16,0 0 0-16,0 3-8 0,3-3 8 0,0 3 0 15,-3 0 0-15,3 0-8 0,3 3 8 0,0-3-8 0,-3 5 8 16,3-2-8-16,0 2 8 0,0 0 0 0,0 0 0 0,3 3 0 16,-3 0 0-16,3 3 0 0,-3-1 0 15,3 3 0-15,0 3 0 0,-1 0 0 0,-2 0 0 0,0 0 0 16,0 2 0-16,-3 0 11 0,-3 1-3 0,3 2 0 16,3 0-8-16,0 0 0 0,-3-2 0 0,0 2 0 15,0-3 10-15,-3 1 0 0,0-1 0 0,0 1 0 16,-3-1 12-16,4 1 2 0,-4-1 1 0,3 0 0 31,-3 1-49-31,3-1-9 0,-3 1-3 0,3-1 0 0,-3 1 104 0,3-3 20 0,0 2 4 0,0-2 0 16,-3 0-54-16,0-3-11 0,0 0-3 0,0-3 0 15,0 1-24-15,0-3 0 0,-3-3 0 0,3-2 0 16,-3-1-29-16,-3-2-8 16,3 0-2-16,-2-3 0 0,-1-2-71 0,-3 2-14 0,-3-2-4 0,-3 0-703 15,0-6-141-15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5:42:13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10464 8289 345 0,'-11'-5'15'0,"5"0"4"0,-3 2-19 0,0-2 0 0,0-3 0 0,-3 0 0 15,3 0 160-15,3-3 28 0,0 4 5 0,0-4 2 16,0 3-102-16,0-5-20 0,0-6-4 0,0 6-1 16,0 0-32-16,3 0-6 0,0-1-2 0,-3-2 0 15,3 3-9-15,1 0-3 0,-1 0 0 0,0 2 0 16,3-2-16-16,-3 2 0 0,6 1 0 0,-3 2-9 0,0 0 1 0,3 0 0 15,2 5 0-15,-2-2 0 16,0 2 8-16,-3 3 0 0,6-5 0 0,-6 5-8 0,6-3 8 16,0 1 0-16,0 2 0 0,3 2 0 0,3 1 17 0,0 2-1 15,6 3 0-15,-3 0 0 0,3 3-8 0,-1 2-8 16,1 3 9-16,3 3-9 0,-3-1 19 0,3 6-3 16,0 2 0-16,0 3 0 0,2 3 10 0,-2 3 2 15,6-1 0-15,-3 3 0 0,3 3-4 0,-1 2 0 16,1 3 0-16,6 5 0 0,-3 6-4 0,5 2 0 15,-2 8-1-15,3 3 0 0,0 5-19 0,2 3-9 16,-2 7 1-16,0 1 0 0,2 2-7 0,-2 3-1 16,0 0 0-16,0 3 0 0,-7 0 0 0,1 2-1 15,0 3 0-15,-3-3 0 0,-1 5 17 0,-2-2 0 16,-3 0-8-16,-3 0 8 0,-3 0 0 0,-3 0 0 0,-6-5 0 0,0-3 9 16,-3-1 3-16,0 1 1 0,-3-5 0 0,0-3 0 15,-6-2 4-15,3-4 1 0,-6 4 0 0,3-4 0 16,-3-4 13-16,0-1 2 0,0-5 1 0,-3 1 0 15,0-1 7-15,-3 0 2 16,0 0 0-16,0-3 0 0,7-4-10 0,-10-1-1 0,-3-3-1 0,-3 1 0 16,3-3-7-16,-3 0 0 0,1 0-1 0,-4-3 0 15,0-2-23-15,-3-1 9 0,3-2-9 0,1-2 0 16,-7-1 0-16,0 0-9 0,-3-2-1 0,4 0 0 16,-4-3 2-16,3 0 0 0,3-3 0 0,1-5 0 15,2 0 8-15,3-2 0 0,0-6-9 0,3-3 9 16,4-2 0-16,5-2 0 0,-3-4 0 0,3 3 0 15,3-7 11-15,3 2-3 0,0-3-8 0,0-2 12 16,0 2-12-16,6-5 0 0,-6 2-9 0,6-2 9 0,0 0-16 16,0 0 2-16,0 0 1 0,0 0 0 0,0 0-3 0,0 0 0 15,3-7 0-15,3 1 0 0,0-2 1 16,0 0 0-16,6-2 0 0,3-1 0 0,0 3-3 0,3-5-1 16,5-3 0-16,1-2 0 0,6-1 6 0,0 1 1 15,2-4 0-15,1-1 0 0,0-1 12 0,0-3-12 16,-1-2 12-16,-2 0-12 0,3-3 12 0,-3-2-11 15,0-3 11-15,-1-3-10 0,4-2 19 0,-3-3 4 16,3-5 1-16,-4-1 0 0,1-4 9 0,0 2 1 16,-3-3 1-16,2-2 0 0,-5 0-13 0,-3-3-4 15,0-2 0-15,0 2 0 0,-6 0 3 0,-1 0 0 0,-5 0 0 16,3 0 0-16,-3-5 3 0,-3 0 1 16,-3-3 0-16,0 0 0 0,-3-2 2 0,-3 0 1 0,0-9 0 15,-3 1 0-15,-3-3-10 0,0 0-8 16,-3-6 12-16,1 1-12 0,-7-5 0 0,3-1 0 15,0-2 0-15,-3 2 0 0,-3-2 0 0,6 2 0 0,-3 6 0 0,1 2-12 16,-4 3 3-16,-3 6 1 0,6-1 0 0,-3 5 0 16,-3 6 8-16,4 3 0 0,-4 7 0 0,0-2 8 15,0 0-8-15,-3 2 9 0,1 1-9 0,-1-1 10 16,-3 3-2-16,0 0 0 0,-2 3 0 0,-1 0 0 16,0-1 4-16,3 1 0 0,1 5 0 0,2-2 0 15,3 2-12-15,3 0 0 0,-3 8 0 0,6 2 8 16,-2 3-8-16,5 6 0 0,-3-1-12 0,3 9 12 15,0 2-12-15,3 3 12 0,0 0-10 0,-3 7 10 16,3-2 0-16,1 3-9 0,2 2 9 0,-3 1 0 16,3 2 0-16,0 0 0 0,0 0 0 0,0 2 0 0,3 1-8 15,0 0 8-15,0-1-8 0,6-2 8 0,0 0-9 16,0 0 9-16,0 0-10 0,0 0 10 0,0 0-12 0,0 0 3 16,0 0 1-16,0 0 0 0,0 0-4 0,0 0-1 15,0 0 0-15,9 3 0 16,0 0-25-16,3-1-5 0,-3-2-1 15</inkml:trace>
  <inkml:trace contextRef="#ctx0" brushRef="#br0" timeOffset="2139.378">12789 11507 230 0,'0'0'20'0,"-3"0"-20"0,3 0 0 0,0 0 0 16,-3 0 215-16,0-3 38 0,0 0 8 0,3 3 2 15,0 0-153-15,-3-2-30 0,0-3-7 0,3 5-1 16,-3-3-30-16,3 3-6 0,-3-5-2 0,-3 2 0 15,6 3-34-15,-3-5 0 0,0 2 0 0,3 3 0 16,-6-3 0-16,6 3 0 0,0 0 0 0,-5 0 0 16,-1 0 0-16,-3 0 0 0,9 0 0 0,-6 0 0 15,0 0 23-15,0 3-3 0,3 0 0 0,-3-1 0 16,3 4 3-16,-3-1 0 0,0 0 0 0,0 0 0 0,0 1 0 0,0-1 0 16,0 3 0-16,0 0 0 0,0 2-13 0,3-2-2 15,-3 3-8-15,0 0 12 0,0-1-12 0,3 3 0 16,0-2 0-16,-2 2 0 0,2-2 0 0,0 2 0 15,0 0 0-15,0 0 0 0,3 1 0 0,0-1 0 16,0 0 0-16,3 3 0 0,-3-3 0 0,6 1 0 16,-3-4 0-16,5 3 0 0,1 1 0 0,0-1 0 15,0-5 0-15,3 2 0 0,0 1 12 0,-3-3 4 16,3 0 0-16,0-3 0 0,6 0 4 0,-6 1 2 16,2-6 0-16,-2 0 0 0,3 0 1 0,0 0 0 15,-3-6 0-15,3 4 0 0,0-4-1 0,-3-2 0 16,0 1 0-16,0-4 0 0,-1 0-3 0,-2 1-1 15,0-1 0-15,3-2 0 0,-6 2-7 0,0-2-2 0,0 0 0 16,0 0 0-16,-3 2 6 0,3 1 1 0,-6-4 0 16,3 4 0-16,-6-1 5 0,0 1 2 0,0 2 0 15,0-3 0-15,0 3 5 0,-3 0 0 0,0-2 1 0,3 2 0 16,-3-3 1-16,0 3 0 0,0 0 0 0,0 0 0 16,0 0-9-16,0 0-1 0,0 3-1 0,-2 0 0 15,2-1-8-15,0 1-2 0,-3 3 0 0,3-1 0 16,0 0-9-16,0 1 0 0,0 2 0 0,-3 2 8 15,3-2-38 1,-3 3-8-16,0 2-2 0,-3 6-728 0,3-1-147 0</inkml:trace>
  <inkml:trace contextRef="#ctx0" brushRef="#br0" timeOffset="3649.6271">12396 11054 1422 0,'0'0'31'0,"0"0"6"0,0 0 2 0,0 0 1 0,0 0-32 0,0 0-8 15,-3 8 0-15,0-2 0 0,0 1 8 0,0 4-8 16,3 0 12-16,0 2-4 0,0 3-8 0,0 0 0 15,0 5 0-15,0 0 0 0,0 3 0 0,3 2 0 0,0 3 0 16,-3 3 0-16,3 0 0 0,-3 0 0 0,3-3 0 0,-3 0 0 16,0 0 0-16,0-3 0 15,0 3 0-15,0-5 0 0,0 0 11 0,0 0-3 0,-3-3-8 0,3-2 12 16,0-1-12-16,-3-2 9 0,3-3-9 0,-3-2 8 16,0-3 2-16,3 0 0 0,0-8 0 0,0 0 0 15,0 0-10-15,0 0 0 0,0 0 0 0,-3-8 8 16,3-3-8-16,0-2-17 0,0-3 4 0,0 0 1 15,0-2-1-15,0-1 0 0,0-2 0 0,0 0 0 16,-3 2 13-16,3-5 0 0,-3 3 0 0,3 0 0 16,0-3 0-16,0 3 0 0,-3-5 0 0,3 5 0 15,-3-1 14-15,0 1-1 0,1 0 0 0,-1 2 0 16,0 4 3-16,0-1 0 0,0 0 0 0,3 3 0 16,-3 2 8-16,3 0 1 0,-3 1 1 0,3 5 0 15,0-1 2-15,3 1 0 0,-3 5 0 0,0 0 0 16,6-3-15-16,0 1-2 0,2 2-1 0,1 0 0 0,3 2-2 15,0-2 0-15,3 3 0 0,3 0 0 16,3-3 11-16,0 0 1 0,5 0 1 0,4 0 0 0,6-6 4 0,0 1 1 16,-1-3 0-16,1 0 0 0,3-2-11 0,-4-1-3 15,1 0 0-15,-3-2 0 16,-3 0-12-16,-1 2 11 0,-2 1-11 0,0-3 10 0,-3 2-10 0,0-2 0 16,-1 2 0-16,1 1 8 0,-3-1-8 0,-6 3 0 15,0 0 9-15,0 3-9 0,-3-3 8 0,3 3-8 16,-4 2 10-16,1 0-10 0,-3 3 8 0,3 0-8 15,-6 0 0-15,0 3 0 0,3 0 17 0,-3 2-2 16,0-2-1-16,-3 5 0 0,0-1 15 0,0 1 3 0,-3 0 1 16,0 3 0-16,-3 2-21 0,3 0-4 0,-3 3 0 15,0 0-8-15,0 5 8 0,0 0-8 0,0 3 0 0,0 3 0 16,0-1 12-16,0 3-4 0,0-5 0 0,3 5-8 16,-3 0 0-16,0-2 0 0,3-1 0 0,3-2 0 15,-3 0 0-15,0-3 0 0,0 0 0 0,3-2 0 16,-3-3-16-16,3 2 4 0,0-5 0 0,0-2 0 31,0-1-154-31,0-2-30 0,-3 3-7 0,0-11-596 0</inkml:trace>
  <inkml:trace contextRef="#ctx0" brushRef="#br0" timeOffset="4836.8378">13063 10541 691 0,'0'0'61'0,"0"0"-49"0,0 0-12 0,0 0 0 15,0 0 151-15,0 0 27 0,0 0 6 0,0 0 0 16,0 0-96-16,0-5-19 0,-3-1-4 0,3 1-1 0,0 0-21 0,0 0-5 16,0-1-1-16,0 1 0 0,0-3-14 0,0 0-3 15,3 0-1-15,-3 0 0 0,3 0-19 0,3-2 0 16,-3-1 0-16,6 1 0 0,-3-4 0 0,3 1 0 16,-3-3 0-16,3 0 0 0,3 0 0 0,-1 1 0 15,7-4 0-15,3 1-9 0,-3-4 18 0,6 4 4 16,0-3 1-16,-1 0 0 0,4-3 7 0,3 3 2 15,0-3 0-15,2-3 0 0,4 1-6 0,0-3-1 16,3 0 0-16,2 2 0 0,4 3-16 0,3 1 0 16,-4-4 0-16,4 3 0 0,-1 6 0 0,4-3 0 15,0 2 0-15,-1 1-9 0,4 4 59 0,-4 1 12 0,1 2 2 16,0 6 1 0,-1 0-102-16,-2 5-21 0,-1 0-4 0,1 3-1 0,0 2 63 0,-4 3 0 15,4 2 14-15,-3 6-2 0,-1 3 3 0,-2-1 1 0,-3 3 0 0,-4 3 0 16,4 3-8-16,0 4 0 0,-6-1-8 0,2 4 12 15,1 3-12-15,-6-3 8 0,-3 3-8 0,-1-2 0 16,-2-3 11-16,-3-1-11 0,-3-4 12 0,0-3-12 16,-3-3 24-16,-4-3-1 0,1 3-1 0,0-5 0 15,-3-2 0-15,0-1 0 0,0-5 0 0,-3 2 0 16,-3-2-22-16,3-2 0 0,-6-6 0 0,0 0 0 16,0 0-93-16,0 0-23 0,0 0-5 15</inkml:trace>
  <inkml:trace contextRef="#ctx0" brushRef="#br0" timeOffset="5502.9911">14837 10353 1328 0,'0'0'59'0,"0"0"12"0,0 0-57 0,-3-2-14 0,-3-1 0 0,6 3 0 16,0 0 61-16,0 0 10 0,-6-3 1 0,6 3 1 16,0 0-29-16,0 0-7 0,0 0-1 0,0 0 0 15,-6 0-12-15,6 0-2 0,0 0-1 0,0 0 0 16,0 0-21-16,0 0 0 0,0 0 0 0,0 0 0 15,3 8 0-15,0 0 0 0,3 0 0 0,0 0 8 16,0 0-8-16,3 2 9 0,3 1-9 0,0 2 10 0,3-2 6 16,3 2 0-16,-4-2 1 0,4-1 0 0,6 4 8 0,-3-4 2 15,0 1 0-15,3-3 0 0,-4 2-7 0,4 1-2 16,-6-6 0-16,3 3 0 0,-3 0-3 0,-3-3-1 16,0 1 0-16,-4-4 0 0,-2 1 9 0,0-1 1 15,0-2 1-15,-3 0 0 0,-6 0 2 0,6-2 0 16,-3-3 0-16,3-1 0 0,-6 1-7 0,0-3-2 15,0-3 0-15,-3 1 0 0,0-6-8 0,-3 3-2 16,0-3 0-16,-3 3 0 0,3-6 29 16,-3 1 6-16,0 2 1 0,-2 0 0 0,2 0-21 0,-3-3-4 15,0 6-1-15,0-3 0 0,0 0-3 0,3 3-1 0,-3 3 0 16,3-1 0-16,-3 3-5 0,3 0-1 0,0 0 0 16,3 3 0-16,-2 0-8 0,2 2 0 15,0 0 0-15,0 1 0 0,0 2-12 0,6 0-5 0,0 0-1 0,0 0 0 31,0 0-86-31,0 0-18 0,6-3-3 0,0 0-909 0</inkml:trace>
  <inkml:trace contextRef="#ctx0" brushRef="#br0" timeOffset="6635.7458">15379 11486 748 0,'0'0'33'0,"0"0"7"0,0 0-32 0,0 0-8 0,0 0 0 0,0 0 0 15,0 0 260-15,0 0 49 0,0 0 11 0,0 0 1 16,0 0-237-16,0 0-47 0,0 0-9 0,0 8-3 16,-6-3-34-16,0 3-7 0,3 0-2 0,-3 0 0 15,0 0-12-15,0-1-2 0,0 1-1 0,0 3 0 0,0-3 21 0,0 5 4 16,3-2 8-16,0-1-13 0,0 4 13 0,0-1 12 16,6 0-3-16,-3 3 0 0,0-3-1 0,3 0 0 15,3 3 0-15,-3-5 0 0,3 2 5 0,0-2 1 16,0-1 0-16,3-2 0 0,0 0-6 0,0-3 0 15,-6-2-8-15,6 0 12 0,0-3 13 0,0 0 3 16,-3-3 0-16,2-2 0 0,4-6 0 0,0 3 0 16,-6-5 0-16,0 0 0 0,3 2 2 0,-3-2 1 15,0-3 0-15,-3 3 0 0,3-3-7 0,-3 3-2 16,-3 0 0-16,0-1 0 0,0 1-6 0,0 0-2 16,-3 0 0-16,3-1 0 0,-6 4 14 0,3-3 2 0,-3-1 1 15,0 4 0-15,-3-3-31 0,0 5 0 16,3-3 0-16,0 3 0 15,-3 0-20-15,1 3-9 0,2 2-3 0,0 1 0 16,-3 2-108-16,-3 5-23 0</inkml:trace>
  <inkml:trace contextRef="#ctx0" brushRef="#br0" timeOffset="7675.2021">15057 10964 1220 0,'0'0'54'0,"0"0"11"0,0 0-52 0,0 0-13 0,0 0 0 0,0 0 0 16,0 8 79-16,0-8 13 0,0 6 2 0,-3 2 1 15,3-1-61-15,-3 1-12 0,3 0-2 0,-3 0-1 16,3 3-1-16,0-1 0 0,-3 4 0 0,3-1 0 0,0 3-18 0,0 2 0 16,-6 3 0-16,3 1 0 0,3 1 10 0,0 4-2 15,-5-1 0-15,5 3 0 0,0 1-8 0,-3-4 0 16,3 3 0-16,0 0 0 0,-3-2-17 0,3-4-6 15,0-1-1-15,0-1 0 0,0-5 7 0,0-3 1 16,0 0 0-16,0-5 0 0,0 0 16 0,0-8-12 16,0 0 12-16,0 0-10 15,0 0-42-15,0 0-9 0,3-8-2 0,-3-2 0 16,3-4-42-16,-1 1-9 0,-4-3-2 0,2 0 0 16,0-2 32-16,0-1 7 0,0 1 1 0,-3-3 0 0,3-1 66 0,0 4 10 15,-3-3 9-15,0 5-1 0,0-3 62 0,0 3 13 0,-3 1 2 16,3-1 1-16,-3 0 10 0,3 3 3 15,0-1 0-15,-3 1 0 0,0 0-29 0,0 0-6 0,6-1 0 16,0 1-1-16,0 3-26 0,-3 2-5 0,3-3 0 0,0 1-1 16,3 4 12-16,-3-2 2 0,3 0 1 0,0 0 0 15,3 3-22-15,0 0-4 16,-3 0 0-16,6 2-1 0,3 0 54 0,0-2 11 0,-4 2 3 0,7-2 0 31,3 2-116-31,0 1-23 0,3-1-5 0,0 0-1 0,0 1 46 0,2 2 12 0,7-3 0 0,0 3 0 16,0-2 0-16,2-1 14 0,1-2-2 15,3 2 0-15,-3-2 4 0,2 2 1 0,-2 0 0 0,0-2 0 16,0 2-9-16,-4-2-8 0,-2 0 12 0,0-3-12 16,-3 5 17-16,0 1-3 0,-7-1-1 0,4-2 0 15,-3-1 11-15,0 4 3 0,-3-1 0 0,0 3 0 0,-3-3 4 16,-3 3 1-16,2-2 0 0,-2 2 0 16,-3 0 0-16,0 2 1 0,-6-2 0 0,6 0 0 0,-6 0-21 15,6 3-4-15,-6-3 0 0,6 3-8 0,-6-3 12 0,3 5-4 16,3 3 0-16,-3 0-8 0,0 2 16 0,0 1-4 15,0 2-1-15,-3 3 0 0,0 3-11 0,0 2 8 16,0 3-8-16,0 5 8 16,0-3-8-16,-3 3 0 0,0 3 0 0,0 0-11 15,0 0-74-15,0-3-15 0,-3 0-4 0</inkml:trace>
  <inkml:trace contextRef="#ctx0" brushRef="#br0" timeOffset="10008.7186">11393 12594 979 0,'0'0'87'0,"0"0"-70"0,0 0-17 0,0 0 0 16,0 0 96-16,0 0 15 0,0 0 3 0,0 0 1 16,0-5-71-16,3 0-13 0,3 2-3 0,3-2-1 15,0-3-6-15,0-3-1 0,3 3 0 0,3-2 0 16,0-1-7-16,2-2-1 0,4 2-1 0,0-2 0 0,3 0 32 0,3 0 6 15,2-3 2-15,1 2 0 16,0-1-21-16,3-1-4 0,2 2-1 0,1-1 0 0,3-4-3 0,0 1-1 16,-4 2 0-16,-2-6 0 0,3 4-5 15,-1-1-2-15,1-2 0 0,-3 0 0 0,0 3-6 0,-7-4 0 16,4 4-8-16,-6-1 12 0,0 6-3 0,-3 0-1 16,0 0 0-16,-1 2 0 0,-5 3-8 0,0 0-14 15,-3 3 3-15,0 0 1 16,-3 2-19-16,-3 0-4 0,-6 3-1 0,0 0 0 15,0 0-130-15,0 0-25 0,-3 11-6 0,3-11-1 0</inkml:trace>
  <inkml:trace contextRef="#ctx0" brushRef="#br0" timeOffset="10422.6703">11893 12129 1641 0,'0'0'36'16,"0"0"7"-16,0 0 1 0,9-3 4 0,3 0-39 0,3-2-9 0,0 2 0 0,0-2 0 15,3 0 34-15,2 2 5 0,4 0 1 0,0-2 0 16,0 2-26-16,3-2-5 0,-4 0-1 0,4-3 0 0,3 0-8 0,0 0 0 16,0 0 0-16,-4 0 0 0,-2 0 0 0,0 3 0 15,-3-3 0-15,-3 0 0 0,-1 3 0 0,-2 0 0 16,-3-1 0-16,-3 4 0 0,0-1 8 0,0 0-8 16,-6 3 12-16,-3 0-4 0,0 0 16 0,0 0 4 15,0 0 0-15,-3 8 0 0,0-2-1 0,0 4 0 16,-6 1 0-16,0 2 0 0,-3 0-10 0,-3 3-1 15,-2 0-1-15,-1 0 0 0,0 0-3 0,-3 2 0 16,6-2 0-16,-3 3 0 0,0-1-12 0,4 1-13 16,2-4 2-16,3 4 1 15,-3 0-119-15,0-1-24 0,0-2-5 0</inkml:trace>
  <inkml:trace contextRef="#ctx0" brushRef="#br0" timeOffset="11038.186">11423 12719 831 0,'0'0'36'0,"0"0"9"0,-3 5-36 0,3-5-9 15,-3 2 0-15,3-2 0 0,0 0 63 0,0 0 10 16,-6 0 3-16,6 0 0 0,0 0-46 0,0 0-9 16,0 0-1-16,0 0-1 0,0 0-5 0,0 0-1 15,0 0 0-15,6-2 0 0,0-3 15 0,-6 5 4 0,9-6 0 0,0 1 0 16,0 0-5-16,0 2-1 0,3-2 0 0,-1 2 0 16,1 3 18-16,6-3 3 0,0 1 1 0,0 2 0 15,3 0 1-15,3 0 1 0,5-3 0 0,4 3 0 16,3-3 14-16,3 1 2 0,-1 2 1 0,7-5 0 15,-3 2-53-15,-1-2-14 0,1-1 0 0,5 1 0 16,1-3 0-16,0 0 8 0,-1-5-8 0,1 2 0 16,0-2 0-16,2 3 0 0,-5-1 0 0,2 3 0 15,-2 0 0-15,6 0 0 0,-1 5 0 0,1-2 0 16,0 5 0-16,-1-2 0 0,-2-1 0 0,-4 6 0 16,1-1 0-16,-3 1-9 0,-1 2 9 0,-2 0-10 15,3 1 10-15,-4-1 0 0,1 3 0 0,-6-5 0 16,0 2-10-16,-4-5-6 0,-5 5-2 0,0-2 0 15,-3 2 9-15,0-5 9 0,-6 0-13 0,-1 0 5 16,-5-3-111-16,0 3-21 16,3-5-5-16,-12 5-1 0</inkml:trace>
  <inkml:trace contextRef="#ctx0" brushRef="#br0" timeOffset="11473.3206">12998 12430 230 0,'0'0'20'0,"0"0"-20"0,-3 0 0 0,3 0 0 15,0 0 344-15,-6 0 65 0,3 0 13 0,3 0 2 16,0 0-297-16,0 0-60 0,0 0-12 0,0 0-3 15,0 0-36-15,0 0-8 0,0 0-8 0,0 0 11 16,0 0-11-16,9 3 0 0,2 2-12 0,4-2 12 16,0-1-11-16,3 4 11 0,3-1-8 0,0 0 8 15,-3 1 0-15,-1 1-8 0,7-1 8 0,0 2 0 16,0-3 0-16,0 0 0 0,-3 1 0 0,-1-4 0 16,1 4 0-16,-3-1 0 0,0 0 0 0,0-2 8 15,-3 2 7-15,0-2 1 0,-6-1 1 0,2 1 0 16,-5 2 10-16,3-2 1 0,-6 0 1 0,-3-3 0 15,0 0 3-15,0 0 0 0,3 5 0 0,-3-5 0 16,-3 8-4-16,-3 0 0 0,-3 0 0 0,-3 0 0 0,1-3-4 16,-1 3 0-16,-3-3-1 0,0 0 0 0,-3 3 1 15,-3 0 0-15,0 0 0 0,1 0 0 0,2 0-14 16,-3-3-2-16,0 1-8 0,0-1 12 0,6 3-26 16,3-3-6-16,0 0 0 0,1 1-1 15,2-1-117-15,3 3-23 0,3-3-5 0</inkml:trace>
  <inkml:trace contextRef="#ctx0" brushRef="#br0" timeOffset="11834.3685">13706 12734 288 0,'0'0'12'0,"0"0"4"0,0 0-16 0,-3 0 0 0,3 0 0 0,0 0 0 16,0 0 342-16,0 0 66 0,0 0 12 0,0 0 4 15,0 0-319-15,0 0-63 0,0 8-13 0,6 0-2 16,3 0-15-16,0 3-2 0,3-1-1 0,0 1 0 16,0 0-9-16,-1-1-12 0,4 3 2 0,-3-2 1 0,6-3-13 15,-6 5-2-15,3-2-1 0,-3-3 0 16,3 2-27-16,-3 1-4 0,-4-3-2 0,-2 0 0 16,0-3-122-16,-3 0-24 0</inkml:trace>
  <inkml:trace contextRef="#ctx0" brushRef="#br0" timeOffset="12011.8784">13614 12943 1623 0,'0'0'36'0,"0"0"7"0,0-5 1 0,3-3 2 0,-3 0-37 0,6 0-9 16,0-2 0-16,0-1 0 0,2-2 92 0,1 2 16 0,6-2 3 0,-3 0 1 15,3 2-58-15,0-2-11 0,3 2-3 0,0-2 0 16,0 0-32-16,-4 0-8 0,1 2 0 0,3-2 0 31,-3 0-104-31,-3 0-22 0,0-1-5 0</inkml:trace>
  <inkml:trace contextRef="#ctx0" brushRef="#br0" timeOffset="12708.967">12789 12089 1436 0,'0'0'32'0,"0"0"6"0,0 0 2 0,0 0 0 0,0 0-32 0,0 0-8 0,0 0 0 0,0 0 0 16,0 0 52-16,0 0 10 16,-9 5 2-16,9-5 0 0,-6 3-26 0,0-1-5 0,6-2-1 0,0 0 0 15,-9 6-16-15,3-1-3 0,0 3-1 0,4 0 0 16,-1 2-12-16,0-2 0 0,3 3-9 0,0 0 9 16,0 2 0-16,6 0 0 0,-6-2 0 0,5 2 0 15,1-5 0-15,0 2 0 0,-3-2 0 0,0 0 0 16,6-2 8-16,-3-1-8 0,-6-5 0 0,6 2 0 15,3-2 20-15,0-2 1 0,0-3 0 0,-3-1 0 16,3 1 7-16,0-6 2 0,0 1 0 0,0-6 0 16,0 3-16-16,-3-3-3 0,-1 3-1 0,1-3 0 15,-3 0-10-15,0 3 0 0,3 2 0 0,-6 0 8 16,3-2-8-16,0 5 0 0,0 0 0 0,-3 3 0 0,0 5 0 16,0 0 0-16,0 0 0 0,0 0 0 0,0 0 0 0,0 0 0 15,0 0 0-15,3 5 0 0,0 3 0 16,0 3 0-16,0-1 0 0,3 6 0 0,-3 0 0 0,3 0 0 15,0 3 0-15,0-1 0 16,0 1 12-16,-3-1-2 0,3 1-1 0,-3-3 0 0,0 2 14 0,-3-5 2 16,0 0 1-16,0 1 0 0,-3-1 6 0,0 0 0 15,-3 0 1-15,0 1 0 0,0-4-17 0,-3 3-4 16,-3-2-1-16,-3 2 0 16,0-2-37-16,-2 2-7 0,-4 0-2 0,0-2-970 0</inkml:trace>
  <inkml:trace contextRef="#ctx0" brushRef="#br0" timeOffset="138765.1012">1437 13131 1335 0,'-24'6'59'16,"15"-4"13"-16,-9 4-58 0,6-1-14 0,-9 0 0 0,9 3 0 0,-3-3 54 0,1 3 8 16,-1 3 2-16,3-1 0 0,0 1-28 0,0 2-6 15,-3 3-1-15,3 0 0 0,0 5-19 0,-9 3-10 16,10 2 10-16,-7 4-10 0,-3 7 9 0,3 0-9 16,3 5 8-16,-3 3-8 0,-3 5 0 0,4 3 0 15,-7 0 0-15,6 5 0 0,-9 6 0 0,3 5 0 16,3 2 0-16,-8 3 0 0,8 3 0 0,-9 7 0 15,9 4 0-15,-9 2 0 0,7 5 0 0,-4 3 0 16,3 2 0-16,0 6 0 0,3 0 0 0,6 3 10 16,-5 4-2-16,5 4-8 0,3-1 46 0,0 6 2 15,6 2 1-15,0 3 0 0,6 0-6 0,0 6-2 0,3 1 0 16,6 1 0-16,0 3-16 0,3-8-3 0,6-6-1 0,-3-2 0 16,5-3-21-16,1-11 0 0,6-5 0 0,-3-10 0 15,6-6 0-15,-4-5 0 0,4-8 0 0,0-2-8 16,3-9 8-16,-4-7 0 0,1-3 0 0,0-3-8 15,0-8 8-15,-1 1 0 0,-5-6-9 0,9-3 9 16,3 1 0-16,-6-9 0 0,-7 6 0 0,4-8 0 16,-3-1-14-16,3-4 5 0,-6-1 1 0,-7-2 0 15,4 0 8-15,0-3 0 0,-3-2-9 0,0 0 9 16,-9-1 0-16,0-4 0 0,-3-4 0 0,3 1 0 16,-6-1 19-16,0-2 1 0,-6-5 1 0,-3-5 0 15,-3-9 12-15,0-2 3 0,-9-11 0 0,-6-5 0 16,4-5-36-16,-7-9 0 0,3-4 0 0,0-6 0 0,-2-8 0 15,2-7 0-15,-6-6 0 0,3-3 0 16,3-10 0-16,4-6 0 0,-7-7 0 0,3-4 0 0,3-7 0 16,-3-2-14-16,7-6 1 0,5-3 0 0,-3-5 13 0,9-2 0 15,6-4 0-15,6 1-9 0,3 0 9 0,6-3 0 16,9 0 0-16,2 0 0 0,4 0 0 0,12 0-8 16,-3 1 8-16,8-1 0 0,7 0 0 0,2 3-8 15,7 5 8-15,0 2 0 16,-4 1-26-16,4 5 0 0,-4 8 0 0,-2 5 0 15,2 6-13-15,-5 5-2 0,-6 10-1 0,-4 8 0 16,1 3 4-16,-6 8 1 0,-7 5 0 0,-8 9 0 0,0 1 22 0,-9 12 5 16,0 2 1-16,-6 8 0 0,-3 2 35 0,3 6 7 15,-6 5 2-15,0 6 0 0,-6 2 10 0,3 3 3 0,3 5 0 16,-6 0 0-16,-3 3-14 0,3 2-2 0,-3 3-1 16,-3 5 0-16,3 3-19 0,-9 3-4 0,-5 5-8 15,5 7 12-15,-3 7-12 0,-9 1-8 0,-9 9 8 0,7 10-13 16,-7 3 4-16,6 8 1 0,-8 3 0 0,2 7 0 15,-3 14 8-15,1 2-10 0,-4 6 10 0,9 7-10 16,-9 9 10-16,10 4 0 0,-4 6 0 0,6 11 0 16,-2 5 0-16,2 11 0 0,9 2 10 0,-6 5-10 15,9 6 9-15,-5 8-9 0,5 2 8 0,3 0-8 16,6 3 12-16,0-5-2 0,6 0-1 0,6-3 0 16,-3-8 32-16,12-3 7 0,-6-5 0 0,9-7 1 15,6-12-7-15,3-10-2 0,6-10 0 0,8-11 0 16,10-11-40-16,11-10 0 0,10-8 0 0,5-14-743 15,13-10-152-15</inkml:trace>
  <inkml:trace contextRef="#ctx0" brushRef="#br0" timeOffset="142639.326">12191 14224 403 0,'0'0'36'0,"0"0"-36"0,0 0 0 0,0 0 0 15,-6 0 180-15,6 0 30 0,0 0 6 0,0 0 0 16,0 0-129-16,0 0-27 0,0 0-4 0,0 0-2 16,0 0-34-16,-3-5-6 0,0-1-2 0,3 6 0 15,0 0-12-15,0 0 9 0,0 0-9 0,0 0 8 16,-3-2 22-16,3 2 4 0,0 0 1 0,0 0 0 15,0 0-12-15,0 0-3 0,0 0 0 0,0 0 0 16,-6 5-12-16,3 6-8 0,3-1 8 0,0 3-8 16,0 3 0-16,3 3 0 0,-3-1-10 0,0 6 10 15,3 0-11-15,0 0 11 0,-6 2-10 0,3 3 10 16,3 0-11-16,-3 1 11 0,-3-4-12 0,3 1 12 16,3-1 0-16,0-2 0 0,-6 0 0 0,3-1 0 15,-3-1 0-15,3-4 0 0,0 1 0 0,0-4 0 0,-3 1 0 16,3-2 0-16,0-1 0 0,3 0 0 15,-3 0-37-15,0-2-1 0,3-3 0 0,-3 0-630 16</inkml:trace>
  <inkml:trace contextRef="#ctx0" brushRef="#br0" timeOffset="143138.3724">12212 14748 403 0,'0'0'36'0,"0"0"-36"0,0 0 0 0,0-5 0 16,0-1 180-16,-3 4 30 0,6-4 6 0,3 4 0 15,-3-4-132-15,0 4-28 0,3-1-4 0,0 0-2 0,-1-2-29 16,1 3-5-16,0-1-2 0,0 3 0 0,3-3-14 0,3 3 0 15,-3 0 8-15,3 3-8 16,0-3 0-16,-3 3 9 0,3-3-9 0,3 2 8 0,-3-2 4 0,2 0 1 16,-2 0 0-16,3 0 0 0,-3-2 6 0,3-1 1 15,-3 0 0-15,3-2 0 0,0 0 4 0,6-1 0 16,-1 1 1-16,1-3 0 0,3 3-9 0,-3-3-1 16,6 0-1-16,-4 0 0 0,4 0-14 0,-6 0 0 15,3 3 0-15,-3 0-10 0,3-1 1 0,-7 1 0 16,1 2 0-16,0-2 0 15,-3 5-39-15,0-3-7 0,-3 1-1 0,0 2-620 0</inkml:trace>
  <inkml:trace contextRef="#ctx0" brushRef="#br0" timeOffset="143866.2348">12304 14174 1134 0,'0'0'50'0,"0"0"10"15,0 0-48-15,0 0-12 0,-6 0 0 0,6 0 0 0,-6 0 54 0,6 0 8 16,0 0 2-16,-3-3 0 0,3 3-29 0,0 0-6 15,-6-3-1-15,6 3 0 0,0 0-28 0,0 0 0 16,0 0 0-16,0 0 0 0,0 0 0 0,0 0 0 16,6-2 0-16,0-1 0 0,0 1 0 0,3 2 8 15,3 2-8-15,-3 1 9 0,3-3 9 0,0 2 2 0,-3-2 0 0,2 0 0 16,4 3-1-16,0-3 0 0,3 0 0 0,0 0 0 16,0-3 9-16,6 3 3 0,-4-2 0 0,4-1 0 15,0 1-11-15,3-1-1 0,3 0-1 0,-1 1 0 16,-2-4-8-16,0 4-2 0,0-1 0 15,0 3 0-15,-7-3-8 0,1 3 0 0,-3-2 0 0,0-1 0 16,-3 3 0-16,-3 0 8 0,0 0-8 0,0 3 0 16,-4-1 15-16,1 1-3 0,-9-3 0 0,9 5 0 15,0-2 4-15,-9-3 0 0,6 5 0 0,-6-5 0 16,6 3-4-16,-6-3 0 0,0 0 0 0,3 5 0 16,-3-5-1-16,0 0-1 0,0 0 0 0,6 5 0 15,-6-5-2-15,0 8-8 0,0-2 12 0,0-6-4 16,0 0-8-16,-3 8 8 0,0-3-8 0,3 0 8 15,-3 3-8-15,0-3 0 0,3 3 0 0,-3 0 0 16,0 3 0-16,3 2 0 0,-3 0 0 0,3 3 0 16,-3 3 0-16,3 5 0 0,0-1-9 0,0 6 9 0,0-2 0 0,0 2 0 15,0-3 0-15,0-2 0 0,3 0 0 0,-3-5 0 16,0 2 0-16,0-3 0 0,0-4 0 16,0-1 0-16,3 0 0 0,-3-5 0 0,0 0-16 0,0-3-2 15,0-5-1-15,0 0 0 16,0 0-126-16,0 0-26 0,0 0-5 0,0 0 0 0</inkml:trace>
  <inkml:trace contextRef="#ctx0" brushRef="#br0" timeOffset="144379.8607">12182 14161 806 0,'0'0'36'0,"0"0"7"0,-3 0-35 0,3 0-8 15,0 0 0-15,0 0 0 0,0 0 168 0,0 0 32 16,0 0 7-16,3-6 1 0,0-2-137 0,0 3-27 15,0-3-6-15,0 3-1 0,0-3-37 0,3 0 0 16,3 0 0-16,0 0 0 0,3 0 26 0,2 3 4 16,-2-3 1-16,3 0 0 0,3 3-19 0,3-1-4 0,0-2-8 15,0 3 12-15,-1 2 8 0,1-2 2 0,3-3 0 0,-3 3 0 16,0-3-10-16,0 3-1 16,-1-6-1-16,4 3 0 0,3-2-10 0,-3 2 8 0,0 0-8 0,-1-3 8 15,1 3-8-15,0-2 0 0,-3 2 0 16,-3 2 0-1,-3-2-24-15,3 1-9 0,-7 1-3 0</inkml:trace>
  <inkml:trace contextRef="#ctx0" brushRef="#br0" timeOffset="144853.0749">13009 14078 1407 0,'0'0'62'0,"0"0"14"0,0 0-61 0,0 0-15 15,0 0 0-15,0 0 0 0,0 0 79 0,0 0 13 0,0 0 2 0,0 0 1 16,0 0-48-16,0 0-10 15,0 0-1-15,9-2-1 0,0-3-11 0,3 2-3 0,0-2 0 0,3-1 0 16,0 1-1-16,3 0 0 0,-3-3 0 0,2 0 0 16,4 0-20-16,-3-3 0 0,3 1 0 0,-3-1 8 15,0-2-8-15,3 0 0 0,-4-1 0 0,1 4 0 16,3 2 0-16,-3-3 0 0,0 1 0 0,-3-1 0 31,3 1-33-31,-4 2-5 0,1 2-1 0,-3 1 0 0,0 0-139 16,-3 0-28-16</inkml:trace>
  <inkml:trace contextRef="#ctx0" brushRef="#br0" timeOffset="145761.0906">12893 13790 1407 0,'0'0'62'0,"0"0"14"0,0 0-61 0,0 0-15 0,0 0 0 0,0 0 0 16,6 0 64-16,0-5 9 0,3 0 3 0,0 2 0 15,0-5-33-15,0 3-7 0,3-3 0 0,0 2-1 16,3-2-17-16,0 3-3 0,-1 0-1 0,7 0 0 16,-3 2-14-16,3 3 0 0,0-3 0 0,-3 3 0 15,5 3 0-15,-2 0 0 0,0-1 0 0,0 4 0 16,3-1 0-16,-3 0 0 0,-4 0 0 0,1 1 0 15,0-1 0-15,-3 0 0 0,0 1 0 0,-3-1 0 16,0-2 0-16,-3-1 0 0,0 1 0 0,0-3 0 0,-3 2 0 16,-1 1 11-16,1-3-11 0,-3 0 10 15,-3 0-10-15,0 0 12 0,0 0-12 0,0 0 12 0,0 0-12 16,0 0 0-16,0 0 0 0,0 0 0 0,0 0 8 0,0 0-8 16,0 0 8-16,0 0-8 0,0 0 11 0,0 0-3 15,3 5-8-15,-3-5 12 0,0 0-12 0,0 0 8 16,0 8-8-16,0-8 0 0,0 6 20 0,0-6-1 15,-3 8-1-15,3-3 0 0,-3 3-29 0,3-8-5 16,-3 5-2-16,3 0 0 0,0 3 30 0,-3-2 7 16,3-6 1-16,0 8 0 0,-2-3-20 0,-1 3 0 15,3-3 0-15,-3 3 0 0,3 0 11 0,-3 3-2 16,3-1 0-16,-3 6 0 0,3 0-9 0,0 2 0 16,0 4 0-16,0-4 0 0,0 6 0 0,0 0 0 15,0-1 0-15,0 4 0 0,0-3 0 0,0 2-11 0,0-2 11 16,0 2-8-16,0 1 8 0,0-3 0 0,-3 0 10 0,3-1-10 15,0-1 20-15,-3-1-1 0,3 3-1 0,-3-3 0 16,0 0 1-16,3-3 0 0,-3-2 0 16,0 0 0-16,0-5-2 0,0-1 0 0,0 1 0 0,0-3 0 15,0 0-17-15,3-8 0 0,0 0 8 0,-3 5-8 16,3-5 0-16,-3 5 0 0,3-5 0 0,0 0 0 16,0 0 0-16,0 0 0 0,-6 0 0 0,6 0 0 15,0 0 0-15,0 0-12 0,0 0 0 0,0 0 0 16,0 0 12-16,0 0 16 0,0 0-3 0,0 0-1 15,-6 3-12-15,6-3 0 0,0 0 0 0,0 0 0 16,0 0 0-16,0 0 0 0,0 0 0 0,0 0 0 16,0 0 0-16,0 0 9 0,-3 3-1 0,3-3 0 15,-3 5 1-15,-3-2 0 0,3 2 0 0,-3 0 0 0,3-2 11 16,0 2 3-16,-3 0 0 0,-3 1 0 0,3-1 6 0,-3 3 2 16,-5-3 0-16,2 0 0 0,-3 6-4 15,-3 0-1-15,-3-1 0 0,-3 1 0 0,-3-1-26 0,-2 1 0 16,-4 2 0-16,-3 3 0 15,4 0-72-15,-4-3-14 0,0 3-2 0,-3 3-976 16</inkml:trace>
  <inkml:trace contextRef="#ctx0" brushRef="#br0" timeOffset="147832.9015">13123 14346 403 0,'0'0'36'0,"0"0"-36"0,0 0 0 0,0 0 0 16,0 0 219-16,0 0 37 0,0 0 7 0,0 0 1 16,0 0-176-16,0 0-36 0,0 0-8 0,0 0 0 0,-3 5-32 0,3-5-12 15,0 0 8-15,0 5-8 0,0 3 13 0,0-2-2 16,0-6-1-16,3 7 0 0,0 4-23 0,-1-3-5 15,-2 0-1-15,-2 3 0 0,2-4 9 0,0-1 2 16,0 2 0-16,0-6 0 0,0 4 8 0,0-6 8 16,0 0-8-16,0 0 11 0,0 0 14 0,0 0 3 15,0 0 1-15,0 0 0 0,5-8-9 0,-2 0-1 16,-6 0-1-16,6 0 0 0,3-5 1 0,-6 2 0 16,-6-2 0-16,3 0 0 0,3 2-7 0,0-2-2 15,3 2 0-15,-3 1 0 0,-3 2 8 0,-2 0 2 16,5 0 0-16,-3 3 0 0,0-1-4 0,-3 4 0 0,3-4 0 15,3 6 0-15,-6-2-5 0,6 2-2 16,0 0 0-16,0 0 0 0,0 0-9 0,0 0 10 0,0 0-10 16,-3 0 10-16,-3 0-10 0,6 0 0 0,0 0 0 0,0 0 0 15,0 0 0-15,0 0-9 0,0 0 9 0,0 0 0 16,0 0-8-16,6 8 8 0,0-3 0 0,0 0 0 16,-6-5-11-16,6 5 11 0,0 1-10 0,-1-1 10 15,-5-5 0-15,9 5 0 0,-3-5 0 0,-6 0 0 16,0 0 0-16,6 3 0 0,3-6 0 0,-3 3 10 15,-6 0 4-15,0 0 1 0,6-5 0 0,0 2 0 16,-6 3-7-16,0 0-8 0,0 0 11 0,0 0-11 16,3-2 12-16,-3 2-12 0,0 0 12 0,3-6-12 15,-3 1 16-15,0 5-4 0,0 0-1 0,-3-2 0 16,0-4 6-16,-3 1 2 0,0 0 0 0,0-1 0 16,0 4-7-16,0-1-2 0,6 3 0 0,-6-3 0 0,6 3-10 0,-3-2 8 15,-3 2-8-15,0 0 8 0,1 2-8 0,-4 1-9 16,6 2 9-16,-3 1-13 0,0-4 3 0,3 6 1 15,0 0 0-15,0 0 0 16,0 0 0-16,0 3 0 0,3-1 0 0,-3 1 0 0,3-1 9 0,3-2-10 16,-3 0 10-16,3 0-10 0,-3-8 10 0,3 8 0 15,3 0 0-15,-6-8 0 0,0 0 0 0,0 0 0 16,9 3 0-16,-3 2 0 0,-6-5 8 0,0 0-8 16,0 0 8-16,0 0-8 0,0 0 8 0,0 0-8 15,6-5 8-15,-3-1-8 0,-3 6 11 0,6-2-3 16,-4-6 0-16,1 3 0 0,0-1-8 0,0 1 8 15,-3 0-8-15,0-1 8 0,-3 1-8 0,3-3 0 0,0 3 0 16,-3-3 0-16,3 3 0 0,0-1 0 0,-3 1 0 16,1 0 8-16,-1-1-8 0,0 1 0 0,0 0 0 0,3 5 0 15,-3-5 0-15,3 5 0 0,0 0 0 0,0 0 0 16,-6-3 0-16,6 3 0 0,0 0 0 0,0 0 0 16,0 0 0-16,0 0 0 0,0 0-9 0,0 0 9 15,-3 5 0-15,3 3-10 0,0 0 10 0,0 0-8 16,3-3 8-16,0 3 0 0,-3-2 0 0,3 1-8 15,-3-7 8-15,0 0 0 0,3 6 0 0,-3-6 0 16,9 5 0-16,-4-2 0 0,4-1 0 0,-3-2 0 16,0-2 0-16,3 2 0 0,0-3 0 0,-3 0 0 15,3-2 0-15,0 2 0 0,-3 1 0 0,0-3 8 16,0-1-8-16,-3 1 0 0,3 0 8 0,-3-1-8 16,-3 6 8-16,3-5-8 0,0-3 10 0,0 3-10 15,-3 5 17-15,0-5-2 0,0-1-1 0,0 1 0 0,0 5-1 16,0-5 0-16,-6-1 0 0,3 4 0 0,3 2-5 15,-6-3-8-15,0 3 11 0,0-3-11 0,3 1 12 0,-6 2-4 16,0 2 0-16,3 1-8 0,-3-3 0 0,0 5 0 16,0-2 0-16,0 2 0 0,6-2 0 15,0 2 0-15,-3 1 0 0,1 2 0 0,-1-3-12 0,3 3 12 16,0-3-13-16,0 0 5 0,3 1 8 0,0-6 0 16,0 0 0-16,3 8-8 0,3-3 8 0,-3 3 0 15,-3-8 0-15,3 5 0 0,5 0 0 0,-2-2 0 16,-6-3 0-16,9 3-8 0,0-1 8 0,0-2 0 15,0 3 0-15,0-3 0 0,-3 0 0 0,0 0 0 16,-6 0 0-16,0 0 0 0,0 0 0 0,0 0 8 16,0 0-8-16,0 0 0 0,0 0 0 0,0 0 0 0,0 0 0 15,0 0 0-15,0 0-16 0,0 0-2 0,0 0 0 0,0 0 0 32,-3 3-21-32,-6-1-4 0,0-2-1 0,3 3-576 0,-3 0-116 0</inkml:trace>
  <inkml:trace contextRef="#ctx0" brushRef="#br0" timeOffset="151185.135">14932 15510 345 0,'0'0'31'0,"0"0"-31"0,0 0 0 0,-6 0 0 15,0 0 129-15,3 0 20 0,3 0 4 0,-6-3 1 16,1 1-60-16,2 2-12 0,-3-3-2 0,6 3-1 16,0 0-9-16,0 0-2 0,0 0 0 0,0 0 0 15,-3-3-11-15,3 3-2 0,0 0-1 0,0 0 0 16,0 0 0-16,0 0 0 0,0 0 0 0,0 0 0 15,0 0-27-15,0 0-6 0,0 0-1 0,0 0 0 16,0 0-11-16,9-2-9 0,-1-1 12 0,4 3-12 16,0 0 32-16,0-3-1 0,6 3 0 0,0 0 0 15,3-2-31-15,0 2 0 0,-1-3-13 0,4 0 4 0,-3 1 20 16,6-1 4-16,-3-2 1 0,2 2 0 0,1 1 6 16,3-1 2-16,0 3 0 0,3-3 0 0,-1 3-6 15,1 0-1-15,3 0 0 0,-1 3 0 0,1 0-9 0,-3-1-8 16,0 3 12-16,-4-2-12 0,1 2 15 0,0-2-4 15,-6 2-1-15,0-2 0 0,-1 2-10 0,1-2 0 16,-3 0 0-16,3-1 0 16,-6 1-30-16,0 0 2 0,-1-3 0 0,-5 0 0 15,-3 0-91-15,-3 0-17 0,0 0-4 0,-6 0-1 0</inkml:trace>
  <inkml:trace contextRef="#ctx0" brushRef="#br0" timeOffset="152002.3833">14923 15452 1148 0,'0'0'51'0,"-6"5"10"0,0-2-49 0,1 2-12 0,-1 0 0 0,0-2 0 16,6-3 52-16,-6 5 8 0,3-2 2 0,0 2 0 15,-3 0-33-15,6-5-6 0,0 0-2 0,0 0 0 16,0 0 16-16,0 0 3 0,0 0 1 0,0 0 0 15,-6 3-21-15,6-3-4 0,0 0 0 0,0 0-1 16,0 0 2-16,0 0 1 0,0 0 0 0,0 0 0 16,0 0 4-16,0 0 1 0,0 0 0 0,0 0 0 15,0 0-11-15,0 0-1 0,0 0-1 0,0 0 0 0,0 0 6 16,0 0 2-16,0 0 0 0,0 0 0 0,0 0 14 0,6-3 4 16,-3-2 0-16,6 0 0 0,-6 2-36 0,3-2 0 15,0 0 0-15,-1-1 0 0,1 1 19 0,6-3-3 16,3-3-1-16,3 4 0 0,0-4 11 0,3 0 2 15,0-5 1-15,2 1 0 0,1-1-7 0,0-3-2 16,0-2 0-16,3-3 0 0,-1 3-9 0,-2-3-3 16,0 0 0-16,3 3 0 0,-3-3-8 0,2 3 0 15,-2 0 0-15,-3 3 8 0,0-1-8 0,0 3 0 16,-6 0 0-16,0 6 0 0,-1-1-11 0,-2 1 3 16,-3 4 0-16,0 1 0 0,-3 0-13 0,0 2-3 15,0 0 0-15,-6 3 0 16,0 0-32-16,0 0-6 0,0 0-2 0,0 8 0 15,0 0-83-15,0 3-17 0,-3-1-3 0,3 1-527 0</inkml:trace>
  <inkml:trace contextRef="#ctx0" brushRef="#br0" timeOffset="153380.0583">15534 15036 172 0,'0'0'8'0,"0"0"1"0,0 0-9 16,0 0 0-16,0 0 0 0,0 0 0 0,0 0 232 0,0 0 44 15,0 0 8-15,-3 3 3 0,3-3-179 0,0 0-35 16,-6 0-7-16,6 0-2 0,0 0-40 0,0 0-8 16,0 0-1-16,0 0-1 0,0 0-14 0,0 0 0 15,0 0 8-15,0 0-8 0,0 0 17 0,0 0 1 16,0 0 0-16,0 0 0 0,0 0-6 0,0 0-2 0,0 0 0 0,0 0 0 15,0 0 9-15,0 0 1 0,9 3 1 0,-1-3 0 16,1 2 12-16,-3 1 3 16,6-3 0-16,-3 3 0 0,6-1 2 0,-6-2 1 0,6 3 0 0,0-3 0 15,0 0-12-15,3 0-3 0,-4 0 0 16,7 0 0-16,3 0-15 0,-3 0-9 0,3-3 10 0,2 3-10 16,-2-2 8-16,0-1-8 0,-3 0 0 0,3 1 9 15,0 2-9-15,-1 0 0 0,-2 0 0 0,0 0 0 16,0 0 0-16,0 0 0 0,-3 2 0 15,-1 1 0-15,1 0 0 0,-3-1 0 0,3 1 0 0,-3-1 0 16,3 1 0-16,-3-3 8 0,0 3-8 0,-1-3 8 16,-2 0-8-16,0 0 0 0,0 0 0 0,0 0 0 15,-3 0 8-15,3-3-8 0,-3 3 0 0,0-3 8 16,-3 1-8-16,0 2 8 0,-6 0-8 0,6-3 8 0,-6 3-8 16,0 0 0-16,0 0 0 0,0 0 8 0,0 0-8 15,0 0 0-15,0 0 0 0,6 0 0 0,-6 0 0 16,0 0 0-16,0 0 8 0,6 3-8 0,-6-3 0 15,0 0 0-15,0 0 0 0,0 0 0 0,0 0 0 0,0 0 0 16,8 0-9-16,-8 0 9 0,0 0 0 0,0 0 0 16,9 0-8-16,-9 0 8 0,0 0 0 0,9 0 0 15,0 0 0-15,-3 0 0 0,-6 0 0 0,0 0 0 16,9 0 0-16,-3-3 0 0,3 1 0 0,-9 2 0 16,0 0 0-16,6 0 0 0,0-3 0 0,-6 3 0 15,0 0 0-15,9 0 0 0,-3 0 0 0,0-3 0 16,-6 3 0-16,0 0 0 0,9 0 0 0,-9 0 0 0,6 0 0 15,-6 0 0-15,0 0 0 0,0 0 0 16,6 0 0-16,-6 0 0 0,0 0 0 0,0 0 0 0,0 0 0 16,0 0 0-16,0 0 0 0,0 0 0 0,0 0 0 0,0 0 9 15,0 0-1-15,0 0 0 0,0 0 0 0,0 0 0 16,0 0-8-16,0 0 10 0,-3 6-10 0,0-1 10 16,3-5-10-16,-6 5 0 0,3 0 0 0,-3-2 0 15,6-3 0-15,-9 3 0 0,3-1 0 0,0 4 0 16,0-4 0-16,0 1 0 0,6-3 0 0,-6 3 0 15,-3-1 0-15,3 3-9 0,0 1 9 0,0-4 0 16,0 4 0-16,-3-1 0 0,3 3 0 0,0-3 0 16,1 3 0-16,-1 0 0 0,-6 3 0 0,3-3 0 15,0 2 0-15,-3 3 0 0,3 1 0 0,-3-1 0 16,3 3 0-16,-6 0 0 0,3 2 0 0,0 1 0 16,1-1 0-16,-4 1 8 0,0-1-8 0,0-2 12 15,0 0-28-15,-3 0-5 0,3-3-2 0,-3 3 0 16,-2 0-163-16,2-3-33 0,-24 11-6 15,12-3-473-15</inkml:trace>
  <inkml:trace contextRef="#ctx0" brushRef="#br0" timeOffset="154841.9481">16412 15073 403 0,'0'0'36'0,"0"0"-36"0,0 0 0 0,-3 3 0 0,0 0 214 0,0-1 36 16,3-2 7-16,-3 0 2 0,-3 3-150 0,6-3-29 16,0 0-7-16,0 0-1 0,0 0-48 0,0 0-11 15,0 0-1-15,0 0-1 0,0 0 1 0,-3 5 0 16,3 0 0-16,0 3 0 0,0-2 0 0,0 2 0 15,0 2 0-15,0 1 0 0,0 2 7 0,0 3 1 16,0 0 1-16,0 2 0 0,3 3-11 0,-3 3-2 0,-3 0-8 16,3 3 12-16,0 2-12 0,0-3 0 0,0 3 0 0,-3-2 0 15,0-1 0-15,3 3 0 16,0-2 0-16,0-1 0 0,-3 1 0 0,-3 2 0 0,6-3 0 16,-3 3 9-16,0 0-9 0,0-2 0 0,-3 5 0 0,3-6 0 15,-3 1-8-15,3-4 8 0,0-1 0 0,0-1 0 16,3-3 0-16,-3-2 15 0,0 0-3 0,0-3 0 15,0-2-12-15,3-3 9 0,0 0-9 0,0-8 8 16,0 0-8-16,0 8-16 0,0-8 4 0,0 0 1 16,0 0-4-16,0 0-1 0,0 0 0 0,0 0 0 15,0 0-1-15,0 0-1 0,3 5 0 0,-3-5 0 16,0 0 18-16,0 0 0 0,0 0-8 0,0 0 8 16,0 0 0-16,0 0 0 0,6 3 0 0,-6-3 0 15,0 0 16-15,0 0-2 0,0 0-1 0,0 0 0 16,0 0-4-16,0 0-1 0,0 0 0 0,0 0 0 0,0 0-8 15,0 0 0-15,0 0 0 0,0 0 8 0,0 0-8 0,0 0 0 16,0 0 0-16,0 0 0 0,0 0 0 0,0 0 0 16,0 0 0-16,0 0 0 0,-6 2 0 0,0 1 16 15,6-3 0-15,-6 2-1 0,-3 1 1 0,3-3 0 16,-5 3 0-16,2-1 0 0,3-2-8 0,-3 6 0 16,0-4-8-16,-3 1 12 0,0 0-12 0,0 5 8 15,0-6-8-15,0 3 0 0,0 3 13 0,0 0-3 16,1 0-1-16,-1 0 0 0,0 0 4 0,0 3 1 15,0 2 0-15,0-2 0 0,0 2-14 0,0 0 0 16,0 0 0-16,0 0-10 0,1 3 20 0,-1 0 4 0,-3-5 1 16,3 5 0-16,3 0-15 0,0-1 0 15,-3-7 0-15,3 3 0 0,6 0 0 0,-6-4 9 0,0 1-9 16,3 0 8-16,0-5-8 0,0 2 0 0,3-2-10 16,3-3 10-16,-6 0-15 0,6 0 3 0,0 0 1 0,-5 0 0 15,-4 0 11-15,9 0 0 0,0 0 8 0,0 0-8 16,0 0 0-16,0 0 0 0,0 0 0 0,0 0 0 15,0 0 0-15,0 0 0 0,0 0 0 0,0 0 0 16,0 0 0-16,0 0 0 0,0-8 0 0,0 8 0 16,0 0 0-16,0 0 0 0,0 0 0 0,0 0 0 15,0 0-8-15,0 0-4 0,0-5 0 0,0 5 0 16,0-8 12-16,0 8 0 0,0 0 0 0,0 0 0 16,0-8 8-16,0 3 3 0,0 5 1 0,0-8 0 15,-3-6-12-15,3 6-17 0,3-2 4 0,-3 2 1 16,0-3 12-16,0-2 16 0,-3 3-3 0,3-6-1 0,0 0-2 15,-3 0-1-15,0-3 0 0,3 1 0 0,0 2-9 16,0-5 0-16,-6 2 0 0,3-2 0 0,3-3 0 16,-6 1 0-16,-3-4 0 0,3-2 0 0,6 2 0 0,0-4 0 15,-3-1 0-15,0 3 0 0,0 2 0 0,-3 1-17 16,3 0 4-16,0 2 1 0,-3 0 12 0,3 3-11 16,-3 5 11-16,3 3-10 0,0-1 10 0,0 4 0 15,0 2 0-15,3 3 0 0,0 5 0 0,0 0 0 16,-3-6 0-16,3 6 11 0,0 0 9 0,0 0 1 15,0 0 1-15,0 0 0 0,0 0 2 0,0 0 0 16,0 0 0-16,0 0 0 0,0 0-13 0,0 0-3 16,0 0 0-16,0 0 0 0,0 0-8 0,0 0 0 0,0 0 9 15,0 6-9-15,-3 2 0 0,3-8 0 0,0 0 0 0,0 0 0 16,0 0 0-16,0 0 0 0,0 0 0 0,-3 5 0 16,3-5 0-16,-3 5 0 0,0 0 0 15,3-5 0-15,0 0 0 0,-3 6 0 0,0-1 0 0,3-5 0 16,-3 5 0-16,3-5 8 0,0 0-8 0,0 3 0 15,0-3 0-15,0 0 0 0,0 0 0 0,-3 5 0 16,-2-2 0-16,5-3-10 0,0 0 10 0,0 0 0 16,0 5 0-16,0-5 16 0,0 0-2 0,0 0 0 15,0 0-14-15,0 0 0 0,0 0 0 0,0 0 0 16,-3 5-12-16,3-5-4 0,0 0-2 0,0 0 0 16,0 0-5-16,0 0-1 0,0 0 0 0,0 0-608 15,0 0-123-15</inkml:trace>
  <inkml:trace contextRef="#ctx0" brushRef="#br0" timeOffset="155383.5044">15929 16235 345 0,'-6'-3'31'0,"4"6"-31"16,-1-3 0-16,0 5 0 0,-3-2 140 0,0 2 23 0,3 0 4 0,0-2 1 16,-3 0-73-16,0-1-15 0,0-2-2 0,6 0-1 15,0 0-20-15,0 0-4 0,-3 3-1 0,-3 2 0 16,-3-2 9-16,3 0 2 0,0-3 0 0,-3 0 0 16,0 0-8-16,0-3-2 0,-3 0 0 0,0 3 0 15,1 0-18-15,-1 0-4 0,-3-2-1 0,-3-1 0 16,0 0-18-16,0 1-4 0,0 2-8 0,-2 0 12 15,-4-6-12-15,-3 4 0 0,0 2 0 0,-6 0 0 0,1 0 16 16,-4 0 0-16,0 0 0 0,0 2 0 0,1 4-29 16,-1-1-6-16,0-2-1 0,4 2 0 0,2 3 35 0,0-3 6 15,0 0 2-15,3 1 0 0,4-1 9 0,2 0 1 16,-3-5 1-16,3 0 0 0,3 3-26 0,0 0-8 16,4-3 0-16,-1 0 0 0,3 0-9 0,0 0-9 15,6 0-2-15,-3-3 0 0,0 0 34 0,3 3 6 16,-3 3 2-16,3-3 0 15,3-5-127-15,-3 2-26 0,0-2-5 0,0 2 0 0</inkml:trace>
  <inkml:trace contextRef="#ctx0" brushRef="#br0" timeOffset="155751.1906">14772 15600 1209 0,'0'0'108'16,"0"0"-87"-16,0 5-21 0,0 3 0 0,0-3 93 16,3 3 15-16,-3 0 2 0,3 0 1 0,-3 3-85 0,2-3-17 15,1 5-9-15,0 0 10 16,0 3-10-16,0 0 0 0,3 5 0 0,-3-2 0 0,0 2 0 0,0 0 0 16,3 3-10-16,-3 2 10 0,3 1 0 0,-3-1 0 15,-3-2 0-15,3 2 0 0,0 1-10 0,0-1 10 16,-3-2-10-16,3 0 10 15,0-3-161-15,0-2-27 0</inkml:trace>
  <inkml:trace contextRef="#ctx0" brushRef="#br0" timeOffset="156743.2407">15414 15846 460 0,'0'0'41'15,"0"0"-33"-15,0 0-8 0,0 0 0 16,0 0 284-16,0 0 54 0,-5 5 11 0,-1-2 3 0,-3-1-242 0,0 1-48 16,3 0-10-16,0-1-1 0,-6-2-43 0,3 0-8 15,3 0 0-15,-3 0 0 0,0 0-15 0,0 3 0 16,0 2 0-16,0 1 0 0,6-1 5 0,-3 3 1 16,1-3 0-16,-1 3 0 0,3 0-7 0,3 0-2 15,-3 0 0-15,3 3 0 0,3-4 2 0,0 1 1 16,0 0 0-16,0 0 0 0,2-2 15 0,1-4 0 15,0 1 0-15,3-1 0 0,0-2 23 0,0-2 1 16,0 2 0-16,3-3 0 0,-3-2 0 0,0 0 0 16,3-1 0-16,-6 1 0 0,0 0 54 0,0-3 11 15,0 0 3-15,2 0 0 16,-2 0-104-16,-3-3-20 0,0 3-4 0,0 1 0 16,0-4-7-16,0 6-1 0,-6-3 0 0,0 2 0 0,3 1 110 0,0 5 22 0,-6-5 4 0,0 2 0 15,1 1-56-15,-1 2-12 0,-3 0-3 0,-3 0 0 16,0 2-13-16,3 1-8 0,-3 2 8 0,3 0-8 15,-3 1 0-15,0 2 0 0,3 2-10 0,0 1 10 16,0-1-13-16,1-2 4 0,2 3 1 0,0 0 0 16,3-4-1-16,3 1 0 0,-3 0 0 0,3-8 0 15,0 0-7-15,0 0-2 0,3 6 0 0,-3-6 0 16,6 2 6-16,-6-2 2 0,9 3 0 0,-1-3 0 16,1-3 10-16,3 1 0 0,-3-4 0 0,3-2 0 15,0 0 0-15,-3 1 11 0,3-1-3 0,-3 0 0 16,0 0 4-16,-3 0 0 0,0 0 0 0,-3 0 0 15,-3 3 5-15,0 5 2 0,3-6 0 0,-3 6 0 16,0 0 1-16,0 0 1 0,0-5 0 0,0 5 0 16,0-5-3-16,0 5-1 0,-6-6 0 0,0 1 0 0,-3 0-8 15,0 2-1-15,-3-2-8 0,0 2 12 0,0 1-12 16,3 2 0-16,-3 2-12 0,3-2 12 0,3 3-15 16,-3 0 4-16,4-1 1 0,-1 1 0 0,3-1 10 0,-3 6-12 15,6 0 12-15,0 0-12 0,0 0-1 0,0 0-1 16,3 0 0-16,0-3 0 0,0 3 1 0,3-2 0 15,-1-1 0-15,4 0 0 0,-3-2 13 0,3 0 0 16,-3-1 0-16,3-2 0 0,-3 0 0 0,3 3 0 16,-3-3 0-16,3-3 10 0,-3 3 2 0,0-2 0 15,0-1 0-15,0-2 0 0,-3 2-12 0,-3 3 12 16,3-5-12-16,0-3 12 0,0 0 6 0,0 0 2 16,-3 0 0-16,0 0 0 0,0 0-5 0,-3 0-1 0,0 0 0 15,-3 0 0-15,0 3-1 0,0 0 0 0,0-1 0 16,0 1 0-16,0 0-2 0,0-1-1 0,0 4 0 0,0 2 0 15,0-3-10-15,0 3 8 16,-3 3-8-16,3-1 8 0,0 4-8 0,0-1 0 0,0 3 9 0,0 0-9 16,1 2 0-16,-1 4 9 0,0-4-9 15,0 6 0-15,3-3 0 0,-3 1 0 0,3-1-15 0,0 0 5 16,-3-2-6-16,3-1-2 0,0 1 0 0,-3-3 0 16,3-3 2-16,0 0 1 0,3-5 0 0,0 0 0 15,0 0-17 1,0 0-4-16,0 0-1 0,0 0 0 0,0 0-119 15,0 0-24-15</inkml:trace>
  <inkml:trace contextRef="#ctx0" brushRef="#br0" timeOffset="159012.6866">11944 13658 1094 0,'0'0'97'0,"-6"2"-77"15,0-2-20-15,0 3 0 0,6-3 103 0,-6 3 17 16,3-3 3-16,3 0 1 0,-6 2-61 0,6-2-12 0,-6 3-3 0,6-3 0 15,-6 0-32-15,3 5-6 0,-3 1-2 0,3-1 0 16,-3 3-8-16,0 0 0 0,3 2 0 0,0 1 0 16,-3 7 0-16,3 1 0 0,1 2 0 0,-1 6 0 15,-3-1 8-15,3 6 7 0,-3 2 1 0,3 1 0 16,0 2-16-16,0-3 0 0,3 3 0 0,-3-3 0 16,3 1 0-16,0-3 0 0,0-3 0 15,3-3 0-15,-3 1 0 0,3-6 0 0,0 0 0 0,-3-5 0 16,3-6 0-16,0 1 0 0,-6-3 0 0,3-8 0 15,0 0 0-15,0 0-12 0,0 0 12 0,0 0-10 16,3-11 10-16,-3 1-13 0,0-3 5 0,3-6 8 16,-3 1-18-16,0-4 4 0,0 4 1 0,3-3 0 15,-3-3 0-15,0 3 0 0,0 0 0 0,0-3 0 16,0 3 13-16,0-1 0 0,0-1 0 0,0 1 0 16,-3 1 0-16,3-3 12 0,0 6-3 0,-3-3 0 15,0 2 12-15,0-2 3 0,0 3 0 0,-3-4 0 16,3 4-1-16,-3-3 0 0,3 2 0 0,-3-2 0 0,3 2-15 0,0 1-8 15,0-1 8-15,0 4-8 0,0-1 0 0,0 0 0 16,3 0 0-16,-3 3 0 0,0 2 0 0,3-2 0 16,-3 2 0-16,3 1 0 0,-3 2 12 0,0 0-3 15,0 3 0-15,3 5 0 0,0-6 21 0,0 6 4 16,0 0 1-16,0 0 0 0,-3-5-15 0,3 5-4 16,0 0 0-16,0 0 0 0,0 0-16 0,0 0 8 15,0 0-8-15,0 0 0 0,0 0 0 0,0 0 0 16,0 0 0-16,0 0 0 0,6-3 0 0,0 1 0 15,-3-4 0-15,3 1 0 0,-6 5 0 0,6-3 0 0,3 1 0 16,-3-1 0-16,0 1 11 0,0-1-11 0,3-2 10 0,-3 2-10 16,3 3 12-16,0-3-4 0,-1 1-8 15,4 2 12-15,0-3-12 0,3 3 11 0,0 0-11 16,0 3 10-16,6-3-10 0,-3 0 0 0,2 2 0 16,4 1 0-16,6-3 0 0,0 0 0 0,3 0-9 0,-4 0 9 15,4 0 0-15,3 0 0 0,2 0 0 0,1-5 9 16,0 5-9-16,0-3 12 0,2 0-12 0,1 3 12 15,3 0-12-15,-1 3 0 0,4-3 0 0,-1 0 8 16,-2 0-8-16,-3-3 0 0,-4 3 0 0,1 0 0 16,-3 0 0-16,-3 0 12 0,2-2-12 0,-2 2 12 15,0 0 12-15,0-3 2 0,-7 3 1 0,7-3 0 16,3 3-6-16,-3-2-1 0,-4-1 0 0,1 0 0 16,0 1-11-16,0-1-9 0,-1 1 12 0,-5 2-12 15,3-3 0-15,-6 3 0 0,6 0 0 0,-7 0 0 0,-2 3 8 16,3-3-8-16,-3 2 0 0,0-2 0 0,-3 3 9 15,-3-1-9-15,2 1 0 0,-5-3 9 0,3 0 9 0,-6 0 2 16,-6 0 0-16,6 3 0 0,0-1-20 0,-6-2 0 16,0 0 0-16,6 0 0 0,-3 0 0 0,-3 0 0 15,0 0 0-15,0 0 0 0,0 0 11 0,0 0-11 16,0 0 10-16,0 0-10 0,0 0 11 0,0 0-11 16,0 0 12-16,0 0-12 0,0 0 12 0,0 0-4 15,0 0 0-15,0 0-8 0,0 0 13 0,0 0-4 16,3-2-1-16,-3 2 0 0,0 0-8 0,0 0 8 15,0 0-8-15,0 0 8 0,0 0 5 0,0 0 1 16,0 0 0-16,0 0 0 0,6-6 5 0,-6 6 1 0,0 0 0 16,0 0 0-16,0 0-20 0,0 0 0 0,3 8 0 0,3 0 0 15,3 3 0-15,-3 0 0 0,0 2 0 0,0 5 0 16,3 1 0-16,-3-1 0 0,0 3 0 0,0 3 0 16,0 0 0-16,-1-3 0 0,1 3 0 15,-3 0 0-15,3 0 9 0,-3 2-1 0,0-5-8 0,0 3 12 16,0 3-12-16,0-4 0 0,0 1 0 0,0 0 0 31,0-3-104-31,0 3-28 0,-3-3-4 0</inkml:trace>
  <inkml:trace contextRef="#ctx0" brushRef="#br0" timeOffset="160348.158">14030 13568 691 0,'0'0'30'0,"0"0"7"0,0 0-29 0,0 0-8 16,0 0 0-16,0 0 0 0,0 0 173 0,-6 0 34 0,3 0 6 0,3 0 2 15,0 0-118-15,0 0-23 0,-5-3-5 0,-1 1-1 16,3-1-25-16,0-2-6 0,3 2-1 0,0 3 0 16,-3-5 12-16,3 2 3 0,0-5 0 0,3 3 0 15,0-3-21-15,3 0-4 0,-3 0-1 0,2-3 0 16,1 6-4-16,3-3-1 0,6 0 0 0,0-2 0 15,3 4 0-15,0-2 0 0,3 3 0 0,5-3 0 16,1 0-32-16,3 3-8 0,0 2 0 0,0-2-1 16,5 5 6-16,1-3 2 0,3 3 0 0,-4 3 0 15,4-3 2-15,-3 3 1 0,0 2 0 0,-4 0 0 16,-2 1 10-16,0 1-10 0,-3 4 10 0,-1 0-10 16,-2-1 10-16,0 6 0 0,3-3 0 0,-6 3 0 15,-4-3 0-15,4 3 12 0,3 0-4 0,-3 0 0 16,0 3 4-16,0-4 0 0,-6 4 1 0,5 0 0 15,-2-1 12-15,0 1 3 0,0-1 0 0,0 3 0 0,0 0-28 16,0 1-14-16,-4 1 2 0,1 1 0 0,0-3 12 0,0 1 15 16,-6-1-3-16,3 0-1 0,0-3-11 15,-3 1 0-15,-3-3 0 0,0-3 0 0,0 0 0 0,-3-5 0 16,0 3 0-16,0-3 0 16,-3-3-29-16,0-5-2 0,0 0 0 0,0 0 0 15,-6 5-90-15,0-5-19 0,0-2-3 0</inkml:trace>
  <inkml:trace contextRef="#ctx0" brushRef="#br0" timeOffset="160790.9737">14792 13946 921 0,'0'0'82'0,"-3"3"-66"0,-3 2-16 0,3 0 0 16,1-5 160-16,-1 6 28 0,0-4 5 0,3-2 2 15,0 0-113-15,0 0-22 0,0 0-5 0,0 0-1 16,0 0-22-16,0 0-4 0,0 0 0 0,0 6-1 16,0-1 2-16,0 3 1 0,6 0 0 0,-1 2 0 15,-2-2-30-15,3 3 0 0,3 0 0 0,0-1 0 16,3 3 11-16,0 1-1 0,0-1 0 0,0-3 0 16,3 4 14-16,0-6 2 0,-3 5 1 0,2-5 0 15,1 0 1-15,0-3 1 0,-3 3 0 0,0-5 0 16,6 2-29-16,-6-3 8 0,-3-2-8 0,0 3 0 15,0-3 14-15,-3 0 0 0,-6 0 0 0,0 0 0 0,0 0 4 16,0 0 1-16,2-3 0 0,-2 3 0 0,3-7 8 0,-3 1 1 16,3-4 1-16,-3-1 0 0,-3-2-17 15,0-3-4-15,3 0-8 0,0-2 12 0,-2-1-4 0,-1-2-8 16,3 0 11-16,0 2-11 0,0-5 14 0,3 6-4 16,-1-1-1-16,1 1 0 0,6 2-9 0,-3 3 0 15,0-3 0-15,0 5 0 0,6 1 0 0,0-1 0 16,-3 0 0-16,3 1 0 0,-3 5 0 0,3-3 0 15,0 2 0-15,-3 1 0 0,2 0 0 0,-2 2-9 16,3-2 9-16,-6 2-13 16,0-2-11-16,0 2-3 0,0 3 0 0,-6 0-709 15,0 0-141-15</inkml:trace>
  <inkml:trace contextRef="#ctx0" brushRef="#br0" timeOffset="161628.6641">14795 14904 806 0,'0'0'36'0,"0"0"7"0,-6 3-35 0,0 2-8 16,3 0 0-16,-2-2 0 0,2 2 227 0,3-5 43 15,-3 5 9-15,0 3 1 0,0 0-208 0,0 3-41 16,3-3-9-16,-3 5-2 0,3 3-20 0,0 0 0 15,0 5 0-15,0 0-12 0,0 0 1 0,3 6 0 16,-3 2 0-16,3 0 0 0,-3 3 11 0,0 2 0 16,0 1 0-16,0 2 0 0,0-3 0 0,3-2 0 15,-3-1 0-15,0-1-8 0,0-4 8 0,0-5 0 16,0-2 0-16,0-3 0 16,0-1-28-16,-3-4 0 0,0-3 0 0,0-3 0 15,3-5-98-15,-6 0-20 0,-9-8-4 0,0-5-1 0</inkml:trace>
  <inkml:trace contextRef="#ctx0" brushRef="#br0" timeOffset="162359.2335">14617 15023 1407 0,'0'0'62'0,"0"0"14"0,0 0-61 0,0 0-15 0,0 0 0 0,0 0 0 16,0 0 55-16,0 0 8 0,0 0 1 0,0 0 1 15,0 0-11-15,0 0-2 0,0 0-1 0,0 0 0 16,6-5-13-16,-6 5-2 0,6 0-1 0,-6 0 0 0,6-3 2 16,0 3 1-16,3-3 0 0,-9 3 0 0,0 0-18 0,5 0-3 15,4 3-1-15,-3-3 0 0,0 0-8 0,0 0-8 16,3-3 9-16,0 1-9 0,0 2 11 0,-3-3-11 16,3-2 12-16,3 0-12 0,0-1 23 0,0-2-3 15,3 3 0-15,2-3 0 0,1 3-20 0,6-3 0 16,3 0 0-16,0 0 0 0,5 3 0 0,1-3 16 15,0 0-3-15,6 3 0 0,-4-1 0 0,4 1 0 16,0 0 0-16,2-3 0 0,1 2-13 0,0 1 9 16,5 0-9-16,-2 0 8 0,0-3-8 0,-4 0 0 15,1 0 0-15,0 0 0 0,-4-3 12 0,1 3 1 16,0 3 0-16,-1-3 0 0,4 3 13 0,-3 0 2 0,-4 2 1 16,1-2 0-16,6-1-5 0,-6 4-2 0,-4-1 0 0,1 3 0 15,0-3-14-15,-6 3-8 0,-1 3 10 0,4 0-10 16,-3-1 8-16,0 1-8 0,3 2 0 0,-4 1 9 15,4-1-9-15,-6 0 0 16,0 0 0-16,0 1 0 0,-1-1 0 0,-2 0 0 0,0 1 0 0,0-4 0 16,-3 1 9-16,0-1 0 0,-4-2 0 0,1 3 0 15,-3 0 9-15,0-3 2 0,0 0 0 0,-3 0 0 16,0 0-20-16,0 0 0 0,0 0 0 0,0-3 0 16,-9 3 0-16,6-3-16 0,0 3 4 0,-6 0 0 15,0 0 12-15,0 0 16 0,6 0-3 0,-1 0-1 16,1-2-12-16,-6 2 0 0,0 0 0 0,0 0 0 15,6-3 0-15,-6 3 0 0,0 0 0 0,0 0 0 16,6-2 0-16,-6 2 0 0,0 0 0 0,0 0 0 16,0 0 0-16,0 0-13 0,0 0 2 0,0 0 1 15,0 0 10-15,0 0 0 0,0 0 0 0,0 0 0 0,0 0 0 0,0 0 0 16,0 0 0-16,0 0 0 0,0 0 8 0,0 0 1 16,0 0 0-16,0 0 0 0,0 0-9 0,0 0 0 15,0 0 0-15,6 2-11 0,0 1 11 0,-6-3 0 16,3 8 0-16,0 0 0 0,3-3 12 0,0 3-1 15,-3 3-1-15,0 2 0 0,3 0-10 0,3 3 0 16,0 2 0-16,0 4 0 0,0 1 0 0,0 4 0 16,6-1 0-16,-7 6 0 0,1 0 0 0,3 2 13 15,6 3-1-15,-6 3-1 0,-6 0 1 0,3 2 0 16,3 0 0-16,0-2 0 0,-6 0-12 0,-3-3 0 0,3 0 0 16,-3-3 0-1,0 1-66-15,-6-4-18 0,-3-2-4 0,0-2-1080 0</inkml:trace>
  <inkml:trace contextRef="#ctx0" brushRef="#br0" timeOffset="177841.8786">5500 18108 979 0,'0'0'87'0,"0"0"-70"16,-9 0-17-16,0 3 0 16,9-3 195-16,-6 0 35 0,-3 0 7 0,3 0 2 0,0-3-158 0,-3 3-31 15,9 0-6-15,-6 0-2 0,0 0-19 0,0-3-4 16,-3 1-1-16,0-1 0 0,3 3-18 0,-6-2 0 15,9-4 0-15,3 6 0 0,-6-2-14 0,1-1-6 16,-4-2-2-16,0-1 0 0,3 4 10 0,-9-1 1 16,6 0 1-16,-3 1 0 0,0 2 10 0,0-3 14 15,0 3-3-15,-3 0-1 0,1-3 7 0,2 3 2 0,-3 0 0 16,0 0 0-16,0-2-1 0,0 2 0 0,0 2 0 0,0-2 0 16,0 0 2-16,-2-2 0 0,-1-1 0 0,-3 3 0 15,0-2-8-15,0 2 0 0,0-3-1 16,4 0 0-16,-1 1 4 0,0-1 1 0,-3 0 0 0,0 1 0 15,0 2-16-15,0 0 0 0,1-3 8 0,2 0-8 16,-3 3 0-16,0-2 0 0,3 2 0 0,0 0 0 16,0 0 0-16,4 2 0 0,-4 4 0 0,3-4 0 15,0 1-8-15,0 5 8 0,0-3-12 0,0 6 12 16,0-1-34 0,4 1 0-16,-4 2 0 0,3-2 0 0,0 5 22 0,0-3 4 0,3 0 8 0,0 0-13 15,-6 1 13-15,9-4 0 0,6 3 0 0,-6 1 0 16,0-1 0-16,6-3 0 0,-3-2 8 0,6 3-8 15,-3-3 0-15,3 2 0 0,-3-2 0 0,3 0 0 16,3 0 0-16,-6 3 0 0,3-1 0 0,0 1-9 16,6-6 9-16,-3 6 0 0,3-3 0 0,-6 2 0 15,3 4 0-15,0 1 0 0,0 4 0 0,3 0 8 0,3-4-8 0,-3 4 0 16,-6-1 0-16,9 1 8 0,-4 2-8 0,1-2 0 16,3-3 0-16,-6-1 0 0,3 1 0 0,3-2-8 15,-6-1 8-15,9 0-8 0,-6 0 8 0,3 0 14 16,0-2-3-16,5 0-1 0,-2-3 2 0,3-1 1 15,0 1 0-15,3-2 0 0,0-4-2 0,0 1-1 16,-1 0 0-16,4-3 0 0,0-3-1 0,3 3 0 16,-3-3 0-16,-3-2 0 0,-1 0-9 0,1-1 10 15,0-1-10-15,0-1 10 0,-3 0-10 0,-3 0 10 16,-1-6-10-16,7 7 10 0,-12-4 2 0,3 0 1 0,3 1 0 0,0 2 0 16,-9-5 11-16,3 2 1 0,0 0 1 15,0 1 0-15,-3-6-5 0,6 0-1 16,-10 0 0-16,4 0 0 0,-3-5 2 0,0-3 0 0,-3 3 0 0,3 0 0 15,-3 0-2-15,0-3-1 0,0 6 0 0,-3-9 0 16,-3 1 1-16,0 2 1 0,4 3 0 0,-10 0 0 16,0 5 1-16,0-3 0 0,0 3 0 0,-3 0 0 15,-3 0-2-15,-3 1-1 0,0 1 0 0,-5 4 0 16,-7-1-11-16,-3 3-8 0,1 0 12 0,-7 3-12 16,-3 2-64-1,1 3-20-15,-4-2-4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5:48:06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17954 3352 115 0,'0'0'0'0,"0"0"10"0,0 0-10 0,0 0 0 16,0 0 0-16,0 0 0 0,-3 3 173 0,3-3 33 0,0 0 6 16,0 0 2-16,0 0-103 0,0 0-21 0,0 0-4 15,0 0-1-15,0 0-18 0,0 0-4 0,0 0-1 0,-6 0 0 16,0 0-23-16,6 0-5 0,0 0-1 0,0 0 0 15,-3-3-13-15,3 3-2 0,0-8-1 0,-3 3 0 16,3 0-17-16,0-3 0 0,0 3 0 0,0-3 0 16,3-6 0-16,-3 4 0 0,3-3 8 0,0-1-8 15,3 1 9-15,0 0-1 0,-4 0-8 0,4-1 12 16,0 1-12-16,0 0 0 0,-3 0 8 0,3-1-8 16,0 1 0-16,0 0 0 0,3 0 8 0,-3 0-8 15,0-3 0-15,3 5 0 0,0-2 0 0,-3-3 0 16,0 0 0-16,0 3 0 0,3-3 0 0,-3 0 0 15,3-2 0-15,-4-1 0 0,1 3 0 0,3-2 0 16,-3-1 0-16,0 1 9 0,0 2-9 0,0-3 8 16,0-2-8-16,0 3 0 0,3-1-12 0,-3 1 12 0,0 2 0 15,3-3 0-15,-3 1 0 0,3 2 0 0,-3 0 0 16,0 0 0-16,0-3 0 0,0 6 0 16,0 0 0-16,-4 0 0 0,4 0 0 0,0-6 0 0,0 6 0 0,-3 0 0 15,0-1 0-15,0 1 0 0,0 0 11 0,0 0-3 16,0 2-8-16,0 1 12 0,-3-1 1 0,3-2 0 15,0 5 0-15,-3-3 0 0,0 3-3 0,3-2-1 16,-3-1 0-16,0 0 0 0,3 4-9 0,-3-7 8 16,3 9-8-16,0-8 8 0,0 5 0 0,0 3 0 15,-3-3 0-15,6-3 0 0,-3 3-8 0,-3 0 0 16,3 3 0-16,0 0-11 0,-3-3 11 0,3 2 0 16,-3 6 8-16,3-8-8 0,0 3 10 0,0-3-2 15,-3 8-8-15,3-5 12 0,0-3-12 0,0 3 0 0,0-3 0 16,0 2 0-16,3-1 0 0,-6 1 0 0,3-2 0 0,0 3 0 15,0-3 9-15,0 3-9 0,2-1 8 0,-2-1-8 16,0 1 0-16,0-2 8 16,0 3-8-16,0-3 0 0,0 3 0 0,0-1 0 0,0-1 0 0,0 1 0 15,0 4 0-15,0-4 0 0,0 1 0 0,3 0 0 16,-3 2 0-16,3-2 0 0,-6 5-11 16,3-5 11-16,3-3 0 0,0 2-8 0,0 4 8 0,-3-4 0 15,3 1 0-15,0 2 0 0,0-2 0 0,0-3 0 16,0 3 0-16,0 0 0 0,0-3 0 0,2 0 0 15,-5 2 0-15,3-2 0 0,3 3 0 0,-3 0 8 16,0 2-8-16,3-2 0 0,0 0 0 0,0-3 0 16,0 2 0-16,3-1 0 0,-3 1 0 0,3-2 0 0,-6 3 0 15,3-3 0-15,0 3 0 0,-1-3 8 16,4 3-8-16,-3-1 0 0,0 1-8 0,0 2 8 0,0-2 0 16,0-3-8-16,0 3 8 0,0 5 0 0,0-8 0 0,3 3 0 15,-3-3 0-15,3 2 0 0,-4-2 0 16,1 3 0-16,3-3 0 0,-3 3 0 0,3-3 0 0,-3 3 0 15,0-1 0-15,3-2 8 0,-3 3-8 0,3-3 0 16,-3 3 0-16,3 5 8 0,-3-8-8 0,2 3 0 16,1-1 0-16,-3 4 0 0,6-4 0 0,-3-2 0 15,0 3 0-15,0 5 0 0,3-5 0 0,0 2 0 16,-3-2 0-16,2 5 0 0,1-5 0 0,0 2 0 16,-3-2 0-16,3-1 0 0,0 1 0 0,0 3 0 15,3-4 0-15,-4 1 0 0,1 2 0 0,3-2 0 16,0 0 0-16,0-3 0 0,-3 0 0 0,3 3 0 0,0-3 0 15,2-3 0-15,1 3 0 0,-3 0 0 0,3-2 0 0,0 2 8 16,0-3-8-16,2 3 0 0,1 0 0 0,0-2 0 16,-3 2 0-16,3 0 8 0,-1-3-8 0,1 3 0 15,0 3 12-15,0-3-3 0,0 0 0 0,-3 3 0 16,2-1 1-16,1-2 0 0,0-2 0 0,0 2 0 16,0 0-10-16,-1 3 8 0,1-3-8 0,3 3 8 15,-3-3-8-15,3 2 0 0,2-2 0 0,1 3 8 16,0-6-8-16,0 4 0 0,-1-1 0 0,1 2 0 15,3 1 0-15,-3 2 0 0,-3-2 0 0,2-3 0 16,-2 3 8-16,3 0-8 0,-6 2 8 0,2-2-8 16,1-3 11-16,-3 2-3 0,0 6-8 0,3-8 12 15,-4 3 4-15,1 5 1 0,-3-5 0 0,0 0 0 16,-3 2-3-16,0-2-1 0,3 5 0 0,-4 0 0 0,1-8-2 16,-3 8-1-16,0 0 0 0,-3-6 0 0,0 6-10 15,-3-5 0-15,0 2 0 0,0 3 0 0,-3 0-10 0,-6 0-7 16,0 0-2-16,0 0-603 15,0 0-121-15</inkml:trace>
  <inkml:trace contextRef="#ctx0" brushRef="#br0" timeOffset="1619.208">18320 3437 1080 0,'0'0'24'0,"0"0"4"0,0 0 2 0,0 0 0 0,0 0-30 0,0 0 0 16,0 0 0-16,0 0 0 0,0 0 28 0,0 0-1 0,0 0 0 15,0 0 0-15,0 0-27 0,0 0 0 0,0 0 0 0,0 0 0 16,0 0 0-16,0 0 0 0,0-8 0 0,0 8 0 16,3-5 0-16,0-1 0 0,0-2 0 0,-3 3 0 15,3 0 16-15,0 0-1 0,-1 2-1 0,-2-5 0 16,0 8 6-16,3-5 2 0,0-3 0 0,-3 8 0 16,6-5 3-16,-3-3 1 0,3 2 0 0,-3-2 0 15,0 3-6-15,0 0-2 0,3-8 0 0,-3 5 0 16,3-3-4-16,-3 3-1 0,3-3 0 0,-3 4 0 15,3-1 1-15,-3 0 0 0,6-3 0 0,-3 3 0 16,0-2 1-16,0 2 0 0,-3-6 0 0,0 6 0 16,3 3-7-16,0-8 0 0,0 5-8 0,0-3 12 15,-1 3-2-15,1-5-1 0,-3 8 0 0,3-8 0 16,0 5-1-16,0-5 0 0,-3 7 0 0,3-7 0 16,3 2-8-16,-6 1 10 0,3-1-10 0,0 3 10 15,0-5-10-15,-3 0 12 0,6 0-12 0,-6-1 12 0,3 1-12 16,-3 0 0-16,0 0 0 0,3 2 8 0,-3-7 2 0,3 4 0 15,-3-1 0-15,6 1 0 0,-6 1-10 0,2 3 0 16,1-4 0-16,0 6 0 0,0-5-12 0,-3 0-5 16,0 0-1-16,0 2 0 0,0 3 29 0,3-5 5 15,-3 0 2-15,3 2 0 0,-3 3-18 0,0-5 0 16,0 5 8-16,3 3-8 0,-3-9 0 0,0 4 0 16,0 7 0-16,0-7 0 0,0 2-16 0,3 0 0 15,-3 2 0-15,3-1 0 0,-3-4 26 0,3 3 5 16,0 0 1-16,0 3 0 0,0-6-16 0,-3 1 0 15,2 4 0-15,1-4 0 0,-3 7-10 0,3-7-5 0,0 7-1 16,-3-2 0-16,3-3 16 0,0-3 0 0,-3 8 0 0,0-2 0 16,0-3 0-16,0 3 0 0,3-3 0 0,0 3 0 15,-3-1 0-15,3 1 0 0,0-3 0 16,0 3 0-16,-3 2 0 0,3-2 0 0,0-3 0 0,0 3 0 16,0-3 16-16,-3 2 0 0,6-1 0 0,-6 1 0 15,2-2-16-15,1 3 0 0,0 0-8 0,0-3 8 16,0 0 0-16,0-3 0 0,0 3 8 0,0 3-8 15,0-3 0-15,0 3 0 0,0-3 0 0,0 3 0 16,3-3 0-16,-3 2 10 0,0-2-2 0,0 3 0 16,3-3-8-16,-3 6 0 0,3-1 0 0,-3-5 0 15,2 3 0-15,-2-1 0 0,3 6 0 0,0-8 0 16,0 3 0-16,0 0 0 0,3 2 0 0,-3-2 0 16,0 0 0-16,3 2 0 0,0-8 0 0,0 9 0 15,0-4 0-15,-1 1 0 0,1 3 0 0,0-4 0 0,-3-2 0 16,3 3-11-16,0-3 3 0,0 3 0 0,0-1 8 15,-3 1 0-15,3 3 0 0,0-4 0 0,-1 1 0 16,1 2 0-16,0-2 0 0,0-3 0 0,3 3 0 16,-3-3 0-16,3 3 0 0,0-3 0 0,0 2 9 0,-1-2-9 15,4 3 12-15,0-5-12 0,0 2 8 0,0 0-8 16,0 2 0-16,3-2 0 0,-4-2 0 0,4 2 0 16,-3 0 0-16,3-3 0 0,0 3 0 0,-3 0 0 15,3 3 8-15,-4-5-8 0,4 2 0 0,-3 0 0 16,0 2 0-16,0-1 0 0,-3-7 0 0,3 4 10 15,-4 2-10-15,1 0 8 0,0 3-8 0,0-3 0 0,0 2 0 16,0 1 0-16,0 0 0 0,0 2 0 0,-1 3 0 16,1-5 0-16,-3-1 0 0,3 4 0 0,3 2 0 0,-3-5 0 15,0-1 0-15,0 4 0 0,3-4 0 0,-1 6 0 16,-5-8 0-16,6 3 0 0,-6 5 0 0,6-5 0 16,-6 2 0-16,3-2 0 0,0-3 0 0,-1 3 0 15,1-1 0-15,0 1 0 0,0 2 0 16,-3-2 0-16,3-3 0 0,-3 8 0 0,3-5 12 0,-3 0-4 15,0 2 3-15,-1-2 0 0,1 5 0 0,0-6 0 16,0 4-1-16,3-4 0 0,0 6 0 0,-6-5 0 16,0 2-1-16,3 3 0 0,3 0 0 0,-4-5 0 15,1 5 7-15,0 0 0 0,0-8 1 0,-3 8 0 16,3-5-17-16,-3 5 0 0,3 0 0 0,-3-5 0 16,3 2 0-16,0 3 0 0,-3 0 0 0,2 0 0 15,-2-5 0-15,0-1 8 0,0 4 0 0,0-3-8 16,0 5 15-16,0-6-4 0,-3 6-1 0,3-8 0 0,-3 8 8 15,3-5 2-15,-3 5 0 0,3-5 0 0,-3 5-8 16,0 0 0-16,0 0-1 0,-6 0 0 0,0 0-11 0,5-3 0 16,1 3 0-16,-6 0 8 0,0 0-8 0,6 0 0 15,-6 0 0-15,6 0 0 0,0 0 0 0,-6 0 0 16,0 0 0-16,6 0 0 0,0 0 0 0,-6 0 0 16,0 0 0-16,0 0 0 15,6-5-31-15,-6 5-1 0,0 0-1 0,0 0-909 0</inkml:trace>
  <inkml:trace contextRef="#ctx0" brushRef="#br0" timeOffset="3504.4185">17793 3170 403 0,'-15'0'17'0,"15"0"5"0,0 0-22 0,0 0 0 0,-6-6 0 0,6 6 0 16,0 0 160-16,0 0 27 0,0 0 5 0,0 0 2 15,-6-2-103-15,6 2-21 0,0 0-4 0,0 0-1 16,-3-3-21-16,3 3-4 0,0 0 0 0,0 0-1 16,0 0-22-16,0 0-4 0,0 0-1 0,0 0 0 15,0 0-12-15,0 0 0 0,0 0 8 0,0 0-8 16,0 0 0-16,0 0 9 0,0 11-9 0,0-6 8 0,3 6-8 15,3-1 10-15,-6 3-10 0,0 6 10 0,6-6-10 0,0 8 0 16,-3 0 0-16,3 3 8 16,-3-5-8-16,3-1-12 0,0 4 2 0,0-1 1 0,-3-3 9 0,3 1 0 15,-1-1 0-15,1 3 0 0,-3-5 0 0,0 0 0 16,0 0 0-16,0 0 0 0,3-3 14 0,-3 3-2 16,-3-3 0-16,0 0 0 15,0 1-4-15,0-4 0 0,-3 4-8 0,3-1 12 0,0-5 8 0,0 2 2 16,-6 1 0-16,6-1 0 0,-3-2-2 0,3 3 0 15,-3-3 0-15,0-3 0 0,0 3-3 0,3 0-1 16,0 3 0-16,0-6 0 0,-3 3-16 0,3 0 10 16,0 2-10-16,0-2 8 0,0 0-8 0,0 0 0 15,3 3 0-15,0-6 8 0,-3 3-8 0,3-3 0 0,-3 1 0 16,0 2 0-16,3-3 0 0,-3 3 0 0,0-8 0 0,0 8 8 16,3-3-8-16,-3 3 0 0,-3-3 0 15,0 1 0-15,0 1 0 0,3-1 0 0,-3 2 9 0,-3-3-9 16,1 0 13-16,2 3-1 0,-3-5-1 0,3-1 0 15,-3 6-1-15,0-8 0 0,6 0 0 0,0 0 0 16,-6 6-2-16,0 2-8 0,6-8 12 0,0 0-4 16,-3 0-8-16,3 0 0 0,0 0 0 0,0 0 8 15,0 0-8-15,0 0 0 0,-6 2 0 0,6-2 0 16,0 0 8-16,0 0-8 0,-6 0 12 0,6 0-4 16,0 0 2-16,0 0 0 0,-9 0 0 0,3-2 0 15,6 2 0-15,0 0 0 0,0 0 0 0,-6 0 0 16,0 0-2-16,6 0-8 0,0 0 12 0,-6 0-4 15,0-6-8-15,6 6 0 0,0 0 0 0,0 0 0 0,0 0 0 16,0 0 0-16,0 0 0 0,6 0 0 0,0 0 0 0,0 0 0 16,-3 0 0-16,6 0 0 0,0 0 0 0,0 6 0 15,-9-6-9-15,9 0 9 0,3 0 0 0,0 0 0 16,-3 2 0-16,-1 1 0 16,-2-3-11-16,3 0 11 0,0 3-10 0,0 2 10 0,-3-5-12 0,0 0 12 15,-6 0-13-15,0 0 5 16,0 0-19-16,9 0-3 0,-3 0-1 0,-6 0-551 15,9 0-110-15</inkml:trace>
  <inkml:trace contextRef="#ctx0" brushRef="#br0" timeOffset="4549.2147">18647 3437 1144 0,'0'0'51'0,"0"0"10"0,0 0-49 0,0 0-12 0,0 0 0 0,0 0 0 15,-6 0 66-15,0 0 10 0,3-8 3 0,3 8 0 16,-6 0-25-16,3-3-5 0,-3 3-1 0,0 0 0 16,0 0-26-16,3-2-6 0,-6 2 0 0,4 2-1 15,-1-2-15-15,0 3-10 0,6-3 2 0,-6 3 0 16,-3 2 8-16,-3-2-13 0,3-1 5 0,3 1 8 15,-3 2-11-15,0-2 11 0,3-1-8 0,-3 1 8 16,0 2 0-16,3-5 0 0,-3 6 0 0,3-4 0 0,-3 4 0 0,7-1 0 16,-7 3 0-16,3-3 0 15,-3 3 0-15,3-3 0 0,-3 9 0 0,0-9 0 16,0 3 0-16,3 5 0 0,-3-8 0 0,0 3 0 0,-3 0 0 0,3 3 0 16,0-3 0-16,0 5 0 0,1-8 0 0,-1 3 11 15,6-2-1-15,-6 1 0 0,3-1 8 0,0-1 2 16,0 3 0-16,0-3 0 0,3 3-12 0,-3-3-8 15,3 3 9-15,0-2-9 0,0 2 0 0,0-6 0 16,0 9 0-16,0-6 0 0,3 3 0 0,-3-3 0 16,3-5 0-16,0 6 0 0,0 2 0 0,0-3 0 15,-3 3 0-15,0-5 0 0,3 7 0 0,-3-7 0 16,0 2 0-16,0 3 0 0,3-3 0 0,-3 1 0 16,3-6 0-16,-6 5 0 0,3 3 0 0,0-3 11 0,3-5-11 15,-6 3 10-15,3 2 2 0,3-5 1 0,-3 5 0 0,3-5 0 16,-6 0-13-16,1 6 11 0,-1-4-11 15,0 4 10-15,6-6-2 0,-6 0 0 0,0 2 0 16,6-2 0-16,-3 3-8 0,-3 5 0 0,0-8 0 16,0 2 0-16,6-2 0 0,-3 3 10 0,0 5-1 0,-3-8 0 15,0 3-9-15,3 2 0 0,0 0 0 0,3-5 0 16,-3 3 0-16,-3 2 0 0,3 0 0 0,-3 1 0 16,3 2 0-16,-3-3 0 0,3-2 0 0,-3 2 0 15,0 0 0-15,3 3 0 0,-3 0 0 0,3 3 0 16,1-6 0-16,-1 3 0 0,-3-3 0 0,3 3 0 15,3-8 12-15,-6 3-2 0,3 2-1 0,3-5 0 16,0 5-9-16,0-5 0 0,0 6 0 0,0 2 8 16,0-8-19-16,3 5-4 0,0 3-1 0,0 0-534 15,-3-3-107-15</inkml:trace>
  <inkml:trace contextRef="#ctx0" brushRef="#br0" timeOffset="8329.216">17552 4567 230 0,'0'0'10'0,"0"0"2"0,6 0-12 0,-6 0 0 0,3-8 0 0,-3 5 0 15,6 0 204-15,-6 3 37 0,0-7 8 0,3 1 2 16,0-2-161-16,-1 3-32 0,-4 0-6 0,2-1-2 15,2 4-13-15,-2-9-2 0,-2 9-1 0,-1-9 0 16,3 3-10-16,3 0-3 0,2 3 0 0,-2-3 0 16,-6-3-10-16,6 3-3 0,6 0 0 0,0-2 0 15,-3 2-8-15,0-5 8 0,6 2-8 0,0-2 8 16,0 5-8-16,3-5 0 0,0-1 0 0,3 7 0 16,2-4 11-16,4 3 0 0,-3 0 0 0,0 3 0 15,0-3-11-15,3 5 0 0,-7 3 0 0,4 3 0 16,-3-1 0-16,0 4-11 0,-3-4 11 0,0 4-8 15,3-1 8-15,-4 3 0 0,1 3 0 0,-3-4 0 0,3 1 0 16,-3 3 0-16,0 0 0 0,0-1 0 0,-3 1 0 16,0-1 0-16,0 4 0 0,0-4 0 15,-4 3 9-15,1-7-9 0,3 4 12 0,-3 1-12 0,0-6 23 0,0 6-3 16,0-6 0-16,-3 0 0 0,-3-5 17 0,3 8 3 16,0-2 1-16,0-1 0 0,-3-5-25 0,6 2-4 15,0 4-2-15,-6-6 0 0,0 0-10 0,6 5 10 16,0-2-10-16,-6-3 10 0,0 0-10 0,0 0 0 15,0 0 0-15,0 0 0 0,0 0 0 0,0 0 0 16,0 0 0-16,0 0 0 0,0 0 0 0,0 0 8 16,-3-3-8-16,0-5 8 0,0 3 1 0,0 5 0 0,-3-11 0 15,3 9 0-15,-3-9-1 0,-3 6-8 0,3-3 12 16,0 0-4-16,-3 0 9 0,-3 3 2 0,1-3 0 0,2 2 0 16,-3-7-19-16,3 5 8 0,-3 3-8 0,0-3 0 15,-3 3 0-15,3-6-12 0,3 6 0 16,-3 0 0-16,-3-1 12 0,4 1 13 0,-1-3-2 0,0 3-1 15,0 5-10-15,-3-8-11 0,6 5 3 0,-3 0 0 16,0 3 8-16,0-5 0 0,3 3 0 0,0 2 0 16,1 0 0-16,-1 2 0 0,-3 3 0 0,3-5 0 15,9 0 0-15,-6 6 0 0,-3 2 0 0,3-6-8 16,6 4 8-16,-3 2 0 0,-3 0 0 0,3-1-8 16,6-1 16-16,-3 2 4 0,-3 0 1 0,0 0 0 15,3 2-21-15,0-5-5 0,0 3-1 0,0-8 0 16,0 6 22-16,0-6 5 0,3 8 1 0,-3-8 0 15,-3 2-24-15,3-2-5 0,6 6-1 0,-6-6 0 0,6 0 16 0,0 0 0 16,0 0 0-16,3-3 0 0,0 0 0 0,0 1 0 16,-3-4 0-16,0 4 0 0,2-4 0 0,1 1 0 15,-3 0 0-15,3 2 0 0,0-2 0 16,0 2 0-16,0 1 0 0,0-1 0 0,3 3 14 0,0 0-4 16,0-5-1-16,0 5 0 0,3-3-1 0,-1 3-8 15,1 0 12-15,0 0-4 0,0 0-8 0,0 0 0 16,0 0 0-16,0 0 0 0,-3 3 0 0,2-3 0 15,-2 5 0-15,-3-5 8 0,0 0-8 0,-3 3 0 16,-6-3 0-16,0 0 0 0,0 0 0 0,6 10 8 16,-3-7-8-16,0 7 8 0,-3-7 0 0,3 8 0 0,-3-6 0 15,0 3 0-15,-3 0-8 0,0 0 8 0,3 0-8 16,-3 2 8-16,0 1-8 0,-3-6 0 0,0 3 0 0,3-3 8 16,-6 3-8-16,6-2 12 0,-3 1-12 0,0-1 12 15,-2 2-4-15,2-6 0 0,-3 1 0 0,0 2 0 16,0-2 11-16,0 0 1 0,0-1 1 0,0-2 0 15,-3 0 3-15,3 0 0 16,-3 0 0-16,0 0 0 0,0-2-12 0,1-1-3 0,-1 3 0 0,0-3 0 16,0 1-9-16,-3-4 0 0,0 4 0 0,0 2 0 15,3-6-16-15,-3 4-6 0,1-1-1 0,-1 3 0 32,0 0-86-32,3 0-18 0,3 3-3 0</inkml:trace>
  <inkml:trace contextRef="#ctx0" brushRef="#br0" timeOffset="9132.7545">16763 4514 633 0,'-18'2'56'0,"18"-2"-44"0,6 0-12 0,-6 0 0 15,0 0 164-15,0 0 32 0,6 3 5 0,-6-3 2 16,0 0-96-16,0 0-19 0,6 3-4 0,3-3-1 16,0 0-21-16,3 0-4 0,-6 5-1 0,6-10 0 15,-1 5-10-15,-2-3-3 0,-3 0 0 0,0 1 0 16,9 2-10-16,-3-5-2 0,-3 2-1 0,3 0 0 15,3 1-9-15,0-4-2 0,0 4 0 0,2-1 0 16,-2 0-6-16,6 1-2 0,0 2 0 0,0-3 0 0,0 0-12 0,2 3 0 16,13-2 8-16,-3 2-8 15,-6-3 16-15,2 3 1 0,7-3 0 0,0 3 0 0,0-2 3 0,-4 2 0 16,-2 0 0-16,6 0 0 0,0 0 0 0,-4 0 0 16,1-5 0-16,3 2 0 0,5 3 3 0,1-3 1 15,-6 1 0-15,0-4 0 0,2 4 16 0,1-4 3 16,-3 6 1-16,-4 0 0 0,4-5-28 0,0 5-4 15,0-3-2-15,-1 3 0 0,4 0-10 0,-6 3 0 16,2-3 9-16,1 5-9 0,3-5 12 16,-6 0-3-16,-1 3 0 0,-2 0 0 0,0-3-9 0,0 2 0 15,-1 4 9-15,1-6-9 0,-3 2 8 0,3 1-8 16,2-3 8-16,-2 3-8 0,0 2 0 0,0-5 9 0,-1 0-9 16,4 0 0-16,-3 0 8 0,3 0-8 0,-3 0 0 0,-1 0 0 15,1 0 32-15,0 0 0 0,-3 0 0 0,5 0 0 16,1-5-32-16,-3 5 0 15,0 0 0-15,-1-3-12 0,4 3 20 0,-3-3 5 0,3 3 1 0,-4-2 0 16,1 2-14-16,-3-6 11 0,0 4-11 0,0-1 10 16,-4 0-10-16,4 3 12 0,-3-5-12 0,-3 2 12 15,0 3-12-15,-1-2 0 0,4-1 9 0,-6 3-9 16,0-5 0-16,0 2 0 0,-6 3 0 0,6 0 0 16,-1-2 0-16,-5 2 0 0,0 0 0 0,-3 0 8 15,3 0-8-15,-6 2 0 0,0 1 0 0,0 2 0 16,-6-5-19-16,0 5-5 0,-6 3 0 0,0 6-860 15,-6-1-171-15</inkml:trace>
  <inkml:trace contextRef="#ctx0" brushRef="#br0" timeOffset="11893.8486">17811 4268 172 0,'0'0'16'0,"0"0"-16"16,0 0 0-16,0 0 0 0,0 0 83 0,0 0 13 15,0 0 4-15,0 0 0 0,0 0-46 0,0 0-9 16,0 0-1-16,0 0-1 0,0 0-19 0,0 0-3 16,0 0-1-16,0 0 0 0,0 0 7 0,0 0 1 15,0 0 0-15,0 0 0 0,0-6-19 0,0 4-9 16,3-6 10-16,-3 3-10 0,3-6 13 0,-3 8-3 15,3-7-1-15,0 7 0 0,2-7 1 0,-2 2 0 0,-3-3 0 0,3 3 0 16,3 0 2-16,-3-2 0 0,0 2 0 0,0 0 0 16,3-6-2-16,-3 4 0 0,0 2 0 0,0 0 0 15,0 0-10-15,3 0 8 0,-3 0-8 0,0 0 8 16,0-2 0-16,3 2 0 0,0 0 0 0,-3-5 0 16,3 5-8-16,-3-3 0 0,3 3 9 15,-3-5-9-15,3 2 0 0,-3 3 0 0,3-5 0 0,-3 3 0 16,3-4 0-16,-3 4 0 0,0-1 0 0,0 3 0 15,0-5 10-15,2 2-2 0,-5 3-8 0,3-5 12 16,0 3-12-16,0 2 0 0,-3 0 0 0,0-3-10 16,3 1 10-16,3 4 0 0,-6 1-9 0,3-3 9 15,-3 3 0-15,3-3 0 0,0 3 0 0,0-3 0 16,0 2 0-16,0-4 0 0,0-1-10 0,0 1 10 16,3 2-11-16,-3-6 11 0,3 1-12 0,0-3 12 0,3 3-13 0,-3-3 4 15,0 3 1-15,3-6 0 0,-3 6 8 0,0 0-13 16,0 0 5-16,0 0 8 0,2-1-16 15,1 1 5-15,-3-5 1 0,-3 4-278 16,3 1-56-16</inkml:trace>
  <inkml:trace contextRef="#ctx0" brushRef="#br0" timeOffset="12229.9532">18257 3178 403 0,'0'0'17'0,"0"0"5"0,0 0-22 0,0 0 0 0,0 0 0 0,0 0 0 15,0 0 186-15,-3-6 33 0,3 6 6 0,-3-2 2 16,0-4-132-16,3 6-27 0,0-5-4 0,0 5-2 16,0 0-30-16,-3-3-5 0,0-4-2 0,3 1 0 15,3 1-25-15,0 0 0 0,0 2 0 0,-3-2 0 16,3-3 0-16,3 3-11 0,-3-1 1 0,3 4 0 16,-3-4-25-16,0 1-5 0,3-3 0 0,-3 3-1 15,3-1-48-15,-3-1-10 0</inkml:trace>
  <inkml:trace contextRef="#ctx0" brushRef="#br0" timeOffset="12833.3445">18477 2609 691 0,'0'0'30'0,"0"0"7"0,0 0-29 0,0 0-8 0,0 0 0 0,0 0 0 15,0 0 152-15,0 0 30 0,0 0 6 0,0 0 0 16,-6 0-104-16,6 0-20 0,0 0-5 0,0 0-1 16,0 0-15-16,0 0-3 0,0 0-1 0,-3 0 0 0,3 0-17 15,0 0-3-15,-3-8-1 0,3 3 0 0,3-6-7 0,0 8-2 16,-3 3 0-16,0-10 0 0,3 2 3 0,3 0 1 15,-3-3 0-15,3 3 0 0,0 0 3 0,0 3 1 16,-3-8 0-16,3 5 0 0,0 3 7 0,0-9 2 16,3 4 0-16,-3-3 0 0,0 5-26 0,-3 0 0 15,0-5-14-15,0-3 5 0,6 2 9 0,-6 4 12 16,0-1-2-16,3-2-1 0,-3 0-9 0,0 0 0 16,0-1 0-16,3 1 0 0,-4 0 0 0,4 0 0 15,-3-1 0-15,3 1 0 0,-3 0 0 0,0 0 0 16,0-6 0-16,3 6 0 0,-3-6 0 0,3 6 0 15,0-8 0-15,0 3-11 16,0-4 11-16,0 4 0 0,0-9 0 0,3 4-8 0,-3 1 8 0,3-4-13 0,0 2 5 16,0-2 8-16,0 5-24 0,-3-6 2 0,-1 9 1 15,1-4 0 1,3 4-15-16,-6-3-2 0,3 5-1 0,-3 3 0 16,3 5-30-16,0-6-7 0,0 6 0 0</inkml:trace>
  <inkml:trace contextRef="#ctx0" brushRef="#br0" timeOffset="13284.1872">18939 1429 979 0,'0'0'87'0,"0"0"-70"0,0 0-17 0,0 0 0 0,0 0 112 0,0 0 18 0,0 0 4 0,3-8 1 16,-3 3-63-16,0 5-12 0,0 0-2 0,0-8-1 15,3 2-31-15,0-2-6 16,0 3-2-16,0-3 0 0,0 3-18 0,0-3 0 0,0 3 0 0,3-3 0 15,-4 2 0-15,1-2-17 0,3 3 3 0,0-5 1 32,-3 7-43-32,3-2-9 0,-6 5-2 0,3-8-617 0</inkml:trace>
  <inkml:trace contextRef="#ctx0" brushRef="#br0" timeOffset="13780.8779">19085 971 633 0,'0'0'28'0,"0"0"6"0,0 0-34 0,0 0 0 0,0 0 0 0,0 0 0 15,0 0 160-15,0 0 24 0,3-8 6 0,-3 8 1 16,0 0-100-16,3-5-20 0,0-3-4 0,0-3-1 15,2 3-19-15,-2 3-4 0,0-3-1 0,0 3 0 16,0-3-8-16,3-5-2 0,0 7 0 0,0-7 0 16,-3 5-5-16,0-2-2 0,3 2 0 0,0-3 0 15,-3 3-10-15,3-5-3 0,0 5 0 0,0-3 0 16,0-2-12-16,0 0 11 0,0 5-11 0,-3-5 10 16,6 0-10-16,-3-1 0 0,0 1 0 0,0 0 8 15,-1 0-8-15,1 2 0 16,0 3 9-16,0-10-9 0,-3 4 8 0,3-4-8 0,0 2 8 0,0 3-8 15,3 0 0-15,0-6 8 0,-3 6-8 0,3 0 0 32,-3 2-21-32,0 3-9 0,3 0-2 0</inkml:trace>
  <inkml:trace contextRef="#ctx0" brushRef="#br0" timeOffset="70357.5465">7794 7467 2070 0,'0'0'45'0,"0"0"10"0,0 0 1 0,0 0 3 0,0 0-47 0,0 0-12 0,0 0 0 0,0 0 0 15,-8-6 20-15,8 1 1 0,0 5 1 0,0 0 0 16,-6-3 13-16,6 3 2 0,0 0 1 0,0 0 0 15,0 0-14-15,0 0-2 0,6 0-1 0,5 0 0 16,4 0-12-16,3 0-9 0,-6 3 12 0,6-3-12 0,9 3 20 0,-3-3-4 16,-1 0 0-16,10 0 0 0,6 0 16 15,3-3 4-15,-1 3 0 0,7-3 0 16,2 1 4-16,4-1 0 0,3-5 1 0,-1 3 0 0,7-3-41 16,2 5 0-16,1 3 0 0,5 0 0 0,0 3 0 0,1 2 0 15,2 0 0-15,-2 3 0 0,2 0 0 0,-2 3 15 16,-4-1-3-16,1 4 0 0,-1-1 0 0,3 0 0 15,-5 3 0-15,-1-3 0 0,-2 3 0 0,-1-3 0 16,-5 1 0-16,-1-1 0 0,-5-3 16 0,3-2 4 16,-4 0 0-16,-2-2 0 0,3-1-16 0,-10-2-4 15,4-3 0-15,-9 0 0 0,-1-3-12 0,-2 3 0 16,-6 0 0-16,0-3 0 0,-4 1-13 0,-2-1-3 0,-6 0 0 0,-6 3 0 31,0 0-76-31,-9 0-15 0,0 0-3 0,-18 8-1082 0</inkml:trace>
  <inkml:trace contextRef="#ctx0" brushRef="#br0" timeOffset="93890.1413">3874 13094 1609 0,'0'0'71'0,"0"0"15"0,0 0-69 0,0 0-17 0,6 0 0 0,-6 0 0 15,3-5 45-15,3 2 6 0,0 1 1 0,0-1 0 16,3 0-43-16,-3 3-9 16,-6 0 0-16,9 0 0 0,0-2 0 0,3 2 0 0,-6-3 0 0,3 3 0 31,0 3-32-31,0-3-2 0,-4 0-1 0,7 0 0 0,-6 0 22 0,9 0 4 0,-6-6 1 0,-3 6 0 16,-6 0 20-16,9 0 4 0,0 0 0 0,3 0 1 15,3 0 13-15,-6 0 2 0,6 0 1 0,2 0 0 16,1-2-13-16,0-1-2 0,3 6-1 0,3-3 0 15,-3 2-8-15,-1-2-1 0,4 3-8 0,0 0 12 16,0 2-12-16,3-2 0 0,-1-3 0 0,1 2 0 16,6-2 0-16,-3 0 0 0,0 0 0 0,2-2 0 15,4 2 0-15,-3-3 9 0,0 0-9 0,2-2 8 0,-2 5-8 16,6-3 10-16,-4-2-10 0,1-3 10 0,3 6-10 16,-3-1-9-16,2 0 9 0,1 1-13 0,-3-1-3 0,2 0 0 15,-2 3 0-15,6-2 0 0,-10 2-4 0,7 2 0 16,0 1-1-16,3 0 0 0,-1 2 5 0,1-2 0 15,0-1 1-15,5 1 0 0,-5 2 15 0,2-2 0 16,1-1 0-16,-6 4 0 0,8-1 0 0,-2 0 0 16,3 1 0-16,-1-1 10 0,4-2 3 0,0 2 1 15,-1-3 0-15,1 4 0 0,-1-4-14 0,4 1 0 16,0 2 8-16,2 1-8 0,1-4 0 0,-4 4-16 16,7-1 3-16,-4 0 1 0,1-2 20 0,5-3 4 15,1 0 0-15,-1 0 1 0,4-3-13 0,-4 3 0 0,4 3 0 16,-7-3 0-16,1-3 0 0,5 1 0 0,4-1 0 15,-1 3 0-15,-8-3 0 0,5 3 0 0,4 0 0 0,-7 0 0 16,1 0 0-16,-1 3 11 0,10 0 0 0,-4 2 0 16,-2 0 9-16,-4 0 1 0,1-2 1 15,5 0 0-15,13-1 16 0,-7-2 3 0,-9 3 1 0,4-3 0 16,-1 0-18-16,4-3-3 0,-4-2-1 0,-2-3 0 16,2 0-20-16,-2-2 9 0,-4-1-9 0,1 0 0 15,-1-2 0-15,1 0 0 0,-1-3 0 0,1 3 0 16,-4 0 0-16,-2-1-12 0,-4 1 12 0,1 0-12 15,-3 2-24 1,-1 1-5-16,-8 2-1 0,-3-3-852 0</inkml:trace>
  <inkml:trace contextRef="#ctx0" brushRef="#br0" timeOffset="97081.9549">3511 14507 1540 0,'0'0'68'0,"0"0"15"0,0 0-67 0,0 0-16 0,-6-5 0 0,3 0 0 15,3 5 40-15,-3-6 4 0,3 1 0 0,-6 0 1 16,6-1-33-16,-3 1-12 0,3 0 0 0,-6-1 9 16,6 6-9-16,0 0 0 0,0 0 0 0,-3-5 0 15,3 5 0-15,0 0-11 0,-3-2 11 0,3 2-12 0,0 0 12 16,0 0 0-16,0 0 8 0,0 0-8 0,0 0 24 0,0 0 1 15,0 0 0-15,0 0 0 0,0 0 4 0,0 0 1 16,0 0 0-16,0 0 0 0,6-6 4 0,3 4 1 16,-3-1 0-16,6 0 0 0,0-2-23 0,0 0-12 15,3-1 12-15,-3-1-12 16,3 1 8-16,0-2-8 0,5 3 0 0,-5-3 0 0,3 3 8 0,3-1-8 16,0 1 9-16,0 0-9 0,0 2 0 0,2-2 0 15,-2 0 0-15,6 2 0 0,-3 3 0 0,-3-3 0 16,2 3 0-16,4 0 0 0,-3 0 14 0,3 0 3 15,-3 3 1-15,2-3 0 0,4 0 4 0,3 0 1 16,0 0 0-16,-4 0 0 0,1 0-2 0,0 0 0 16,0 3 0-16,-3-1 0 0,5 4-13 0,-2-4-8 0,6 1 8 0,-1 0-8 15,-2-1 8-15,6 3-8 0,0-2 10 0,2 2-10 16,4-2 8-16,0 5-8 16,2-3 0-16,1 3 9 0,-1 3-9 0,4-3 0 0,0 0 0 15,-1 2 0-15,1 1 12 0,2-1 0 0,-2 1 0 0,3-3 0 16,-1 3 22-16,1-1 5 0,-1-2 1 0,4 3 0 15,2-3-14-15,4 0-2 0,-12-3-1 0,5 0 0 16,-2 0 7-16,-1 1 2 0,7-4 0 0,-7 1 0 16,4-3-17-16,2 0-3 0,-2 0-1 0,0 0 0 15,-4-3-3-15,7 3 0 0,-1 0 0 0,1-2 0 16,2 2-8-16,-5 0 12 0,-4 2-12 0,4-2 12 16,-4 0-12-16,7 3 0 0,0 0 0 0,2-3 0 15,-2 5 12-15,-1-2 0 0,1 2 0 0,-4-3 0 16,1 4 12-16,-1-1 2 0,4 3 1 0,-4-3 0 15,-8 1-13-15,3-1-2 0,5 0-1 0,-8 0 0 0,-10 1 1 16,4-1 1-16,9-2 0 0,-7-1 0 0,-2 1-13 0,-3-3 0 16,-1 3 8-16,1-1-8 0,3-2 0 0,-9 3-10 15,-4-3 2-15,1 0 0 16,0 0-76-16,-9-3-14 0,-3-2-3 0,-4 0-1135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5:57:07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9756 7874 1807 0,'0'0'80'0,"-6"0"16"0,3-3-76 0,3 3-20 0,-3-2 0 0,0-4 0 16,0 1 66-16,3 5 10 0,3-5 1 0,-3-3 1 16,3 3-47-16,3-3-10 0,0 0-1 0,3 0-1 15,0 0-6-15,3 0-1 0,3-3 0 0,6 3 0 16,-1 0-12-16,4 1 0 0,0-1-9 0,0 0 9 16,6 5-8-16,-1 0 8 0,1 3 0 0,-3 0-9 15,3 0 9-15,-4 3-13 0,-2 0 5 0,0 2 8 16,0-2-14-16,-6 5 5 0,0-1 1 0,-4-1 0 15,-5 2 8-15,0 0 0 0,0 2 0 0,-6 1 0 16,0-1 18-16,-6 4-1 0,0 1 0 0,-3 1 0 0,-6 3-7 16,1-1-2-16,-4 1 0 0,-3 2 0 0,0-2-8 0,-3 2 0 15,0-3 0-15,3-2-11 0,1 0 20 0,-1-3 4 16,3-2 1-16,3-3 0 0,0 0-14 0,3-3 0 16,0 0 8-16,6 1-8 15,3-6-20-15,0 0-6 0,0 0-2 0,0 0 0 0,0 0 28 0,9 2 0 16,3 6 0-16,6 0-8 0,3 3 8 0,2-1 12 15,7 6-2-15,0 0-1 0,0 3-9 0,0 2 0 16,-1-3 0-16,1 3 0 0,-3 1 0 0,-3-4-9 16,-1 1 9-16,-2-3-10 0,-3 2 10 0,-6-2 0 15,-3 0 8-15,-3-3-8 0,-3 0 40 0,-6 0 4 16,-3 1 1-16,-3-1 0 0,3 0 55 0,-9 0 10 0,-9-2 2 16,-2-3 1-16,-4 0-47 0,-3-6-10 0,-3 4-1 15,-2-4-1-15,-7-2-32 0,-3-2-6 0,-2-1-2 0,-4 0 0 31,-2-4-54-31,-4 1-12 0,1-2-1 0,-1 0-801 0,-2 0-160 0</inkml:trace>
  <inkml:trace contextRef="#ctx0" brushRef="#br0" timeOffset="2164.0704">9708 9493 1497 0,'-11'0'133'0,"11"0"-106"16,-6 3-27-16,-3-3 0 0,3-3 88 0,-3 1 13 15,3 2 3-15,0-3 0 0,3-2-45 0,0 2-9 16,0 0-2-16,3 3 0 0,0-8-24 0,3 1-6 16,0-4-1-16,0 3 0 0,6 0-9 0,0-3-8 15,3-2 9-15,0 3-9 0,5 2 0 0,1 0-10 0,3 2 0 0,3 4 0 31,6 4-29-31,2 4-5 0,1 2-2 0,3 2 0 16,0 4-15-16,2 7-3 0,-5 5-1 0,0 3 0 16,-6 3-11-16,-4-3-1 0,-2 3-1 0,-3-3 0 0,-6-3 61 0,-3-2 17 15,-6 0 0-15,-3 0-8 0,-6 2 80 0,-3-2 17 16,-6-3 3-16,-6 3 1 0,-3 3-10 0,-2-6-3 0,-4 3 0 0,0-1 0 16,0-1-40-16,4-1-9 0,-4-8-2 0,3 0 0 15,0 0 2-15,3-2 0 0,7-3 0 16,-1 0 0-16,6-3-15 0,0 0-4 0,3-2 0 0,6 2 0 15,0 1-27-15,6 2-5 0,3 0-2 0,3 2 0 16,6 3-4 0,3 3-1-16,5 0 0 0,4 3 0 0,0-4 16 0,3 4 11 0,3 0-13 0,2-1 5 15,-2-2-4-15,-3 0-1 0,-3-3 0 0,-4 0 0 16,1 0 13-16,-6-2 15 0,-6 0-3 0,0 2-1 16,-6-5 53-16,0 2 12 0,-3 1 1 0,-6 0 1 0,-3-1 24 15,-3 1 5-15,0-3 1 0,-6 0 0 0,-3 0-34 0,-3-1-6 16,-2 4-2-16,-7-3 0 0,-3 0-29 0,-3 0-5 15,1 2-2-15,-1-2 0 0,-3 3-30 0,0-3 0 16,-2-3 0-16,-4 1 0 16,-2-1-58-16,-4 0-14 0,-6-2-4 0,4 2-1219 15</inkml:trace>
  <inkml:trace contextRef="#ctx0" brushRef="#br0" timeOffset="6587.1035">8303 13369 1540 0,'-8'-2'68'0,"8"2"15"0,-3-3-67 0,-3 3-16 0,-3-5 0 0,3 5 0 15,6 0 72-15,-3-5 10 0,-3 2 2 0,6 3 1 16,0 0-37-16,0 0-8 0,-3-3-2 0,3 3 0 16,0 0-15-16,0 0-3 0,0 0-1 0,0 0 0 0,0 0-19 0,9 0 0 15,6 3 0-15,-3-3 0 0,-1 5 0 0,4-2 0 16,3 2 0-16,3 0-9 0,0-2 9 0,6 2 0 16,-1-2 0-16,4 2 0 0,3-2 16 0,3-3 0 15,5-3-1-15,1 1 0 0,0-4 21 0,2 1 5 16,-2-3 1-16,3 0 0 0,2-2-2 0,1-4 0 15,3-2 0-15,2 1 0 16,-2-4-12-16,2 1-4 0,-2-6 0 0,-1 0 0 0,1-3-8 0,-3-2-3 16,2-2 0-16,1-1 0 0,0-5-5 0,-4 2 0 15,1-4-8-15,-4 2 12 0,-2-3-12 0,0-2 9 16,-1-6-9-16,1 0 8 0,0-4-8 0,-4-4 0 16,-2-2 0-16,0 0 0 0,0-3 0 0,-4 0 0 0,-2 0 8 15,3-3-8-15,-6 4 0 0,2-1 8 0,-2 0-8 16,-3 3 8-16,0 5 3 0,-3-3 0 0,0 1 0 0,-4 2 0 15,1-3 0-15,-3 6 0 0,0 2 0 0,-3 1 0 16,3 2-2-16,-6 2 0 0,0 4 0 0,0-1 0 16,0-2-9-16,-4 5 10 0,-2 2-10 0,0 3 10 15,-3 1-2-15,0 4 0 0,-6 1 0 0,3 5 0 16,-2-1-24-16,-1 7-4 16,0 1-2-16,0 4 0 15,0-1-13-15,0 6-2 0,0 0-1 0,0 2-730 0,-3 3-145 0</inkml:trace>
  <inkml:trace contextRef="#ctx0" brushRef="#br0" timeOffset="7428.9824">8411 13401 1555 0,'0'0'138'0,"0"0"-110"16,-3 0-28-16,3 0 0 0,-3 0 116 16,3 0 19-16,0 0 3 0,0 0 1 0,0 0-98 0,0 0-19 15,0 0-4-15,0 0-1 16,0 0-17-16,0 0 0 0,0 0 0 0,0 0 0 15,9 0 0-15,6 5 0 0,-4 1-8 0,10 4 8 0,0 4-20 0,6-1 1 16,0 5 1-16,-1 3 0 0,4-2-1 0,0 0 0 16,0 2 0-16,-6-3 0 0,-1-2 1 0,1 0 0 15,-3-3 0-15,-3 0 0 0,-3-5 18 0,-3 3 0 16,-3-6 0-16,0 1 0 0,-4-1 9 0,-5-5 6 16,0 0 1-16,0 0 0 0,0 0 30 0,0 0 6 15,-8 0 2-15,-1-3 0 0,-3 1 1 0,-6-6 0 16,0 2 0-16,-3 1 0 0,3-3-23 0,-3-5-4 0,1 2 0 0,-1 1-1 15,0-1-7-15,3 0-2 0,-6-2 0 0,0 0 0 16,4 2-10-16,-1-2-8 0,0 3 9 0,3-4-9 16,0 6 12-16,6-2-4 0,-3-1-8 0,7 3 12 15,2-2 4-15,0 2 0 0,3-3 0 16,0 6 0-16,3-6-7 0,0 3-1 0,3-2 0 0,6-3 0 16,0-1 9-16,2 1 2 0,4 0 0 0,3-3 0 15,3 3-19-15,0-3 0 0,0 0 0 0,2 0 0 16,1 0 0-16,0 0 0 0,-3 3 0 0,0 3 0 15,-3 2 0-15,2 0-19 0,-2-3 4 0,0 6 1 16,-6 0 14-16,0 2-11 0,3 3 11 0,-6 0-10 16,0 5-17-1,0 1-3-15,0 1-1 0,-3 7 0 0,-3 2-39 0,0 2-8 0,-3 6-2 16,-3 8-964-16</inkml:trace>
  <inkml:trace contextRef="#ctx0" brushRef="#br0" timeOffset="14279.7758">3794 14888 115 0,'0'0'10'0,"-6"0"-10"0,3-3 0 0,0 3 0 16,-3 0 138-16,3 0 26 0,3-2 4 0,0 2 2 15,-6-5-102-15,6 5-21 0,0 0-4 0,0 0-1 16,-3-3-22-16,-3-2-4 0,6-1 0 0,0 6-1 15,-3-5 3-15,0 0 1 0,0-3 0 0,3 5 0 16,0 3 7-16,0 0 2 0,-3-8 0 0,3 3 0 16,0 5 13-16,0 0 3 0,0 0 1 0,0 0 0 15,-3-3-1-15,3 3 0 0,0 0 0 0,0 0 0 0,3-8-25 0,-3 8-6 16,0 0-1-16,0 0 0 0,6-2-12 0,0-1 0 16,3-2 0-16,-3 5 0 0,3-3 0 0,-3 3 0 15,3-3 0-15,-3 3 0 0,6-2 13 0,-9 2 0 16,9 0 0-16,-3-3 0 0,0 3 7 0,-3 0 0 15,5 0 1-15,-2 0 0 0,0-2 0 0,3 2 0 16,0-3 0-16,0 3 0 0,3 3-5 0,0-6-2 16,-3 3 0-16,3-3 0 0,-4 1 1 0,4 2 0 15,0 0 0-15,0-3 0 0,3 0-2 0,3 3 0 16,0-2 0-16,-3 2 0 0,-1-3-13 0,4 3 0 16,0 0 0-16,-3 0 0 0,3 0 0 0,-3 3 0 15,5-3 0-15,-2 0 0 0,-3 0 8 0,3 0-8 16,0 5 0-16,0-2 0 0,2-3 8 0,4 2-8 0,-12-2 0 15,12 3 0-15,-6-3 12 0,3-3-4 0,-4 3-8 16,4-2 12-16,0 2 2 0,0 0 0 0,0-3 0 0,-4 0 0 16,7 1-2-16,-3 2-1 0,0-3 0 0,3 0 0 15,-4 3 8-15,4-2 1 0,0-4 1 0,0 6 0 16,-3-2-21-16,-1-1 0 0,7 0 0 0,0 1 0 16,-3 2 0-16,3-3-13 0,-7-2 1 15,4 5 1-15,0-3 11 0,-3 3 9 0,0 0-1 0,-4 3-8 16,4-3 15-16,0 0-4 0,0 3-1 0,0-1 0 15,2 1 2-15,-2-1 0 0,0 1 0 0,0-3 0 16,0 5-1-16,0-5 0 0,-1 3 0 0,1 0 0 16,3-1-1-16,-3-2 0 0,-3 3 0 0,5-3 0 15,-8 0-2-15,9 0 0 0,-3 3 0 0,-3-3 0 16,5 0 8-16,-2 0 0 0,6 0 1 0,3 0 0 16,-9 0-17-16,2-3-14 0,1 3 2 0,3 0 1 0,0 0 11 15,-1 0 0-15,1 0 0 0,-3 0 0 16,3 0 0-16,-6 0 0 0,2 0 8 0,-2 0-8 0,3 0 11 0,0 3-3 15,0-3 0-15,-1 0 0 0,-2 0 0 0,3 0-8 16,-3 0 12-16,3-3-4 0,-1 0 4 0,-2 1 1 16,3-4 0-16,0 4 0 0,-3-1-3 0,2 0-1 15,-2 1 0-15,0 2 0 0,3-3-9 0,-6 3 12 16,2 0-12-16,1 0 12 0,3 0-12 0,0 0 0 16,3 3 0-16,-7-3 8 0,4 2-8 0,0 1 0 15,0-3 0-15,0 3 0 0,-4-1 0 0,-2 1 0 16,6 0 0-16,-3-1 0 0,-3 1 0 0,-1 0 0 15,1-1 0-15,3 1 0 0,-3 0 0 0,0-1 8 16,0 4-8-16,2-1 0 0,4-3 0 0,-3 4 0 0,-9-1 0 0,9 0 0 16,5-2 0-16,-5 2 0 0,-3-2 0 0,3 0 0 15,-6 2 0-15,3-3 0 0,-4-2 0 16,4 3 0-16,-6 0 0 0,6-3 0 0,0 2 8 0,-3-2-8 16,-6 3 8-16,3 0 0 0,8-1 0 0,-5 1 0 15,-3-3-8-15,0 5 10 0,9-2-10 0,-3 0 10 16,-1-3-10-16,-5 0 10 0,6 0-10 0,0 0 10 15,3 0-10-15,-3 0 0 0,-3 0 0 0,2 0 0 16,7 0 0-16,-6-3 0 0,-3 3 9 0,0-3-9 16,5 3 10-16,-2 0-2 0,-6-2-8 0,0-1 12 15,6-2-1-15,-3-1-1 0,0 4 0 0,-3-1 0 16,2-2 0-16,4 2 0 0,6 1 0 0,-6-1 0 16,-6 0-10-16,6 1 0 0,8-4 9 0,-2 4-9 15,-3-1 0-15,3 0 9 0,0-2-9 0,-1 2 0 0,1-2 0 0,0 3 0 16,0-1 0-16,-1 0 0 0,-2 1 0 0,3-4 0 15,3 4 0-15,-6-1 0 0,2 0 0 16,1 1 0-16,0-1 8 0,-3 0-8 0,3 3 0 0,-7-2 0 16,4-1 0-16,0 0 0 0,0 1 20 0,0 2 11 15,0 0 1-15,-1-3 1 0,-2 3-33 0,0 0-9 16,0 0-1-16,0 0 0 0,-3 0 10 0,2 0 11 16,-2 0-3-16,3 0 0 0,-3 0 4 0,0 0 0 15,3 0 0-15,-4 3 0 0,4-3 0 0,-3 0 0 16,-3 0 0-16,0 0 0 0,3 0-12 0,-3 0 0 15,3 2 0-15,-1-2 8 0,-5 0 2 0,3 3 0 16,0-3 0-16,-3 0 0 0,0 0-10 0,-3 3 0 16,3-3 0-16,-3 2 0 0,0-2 0 0,0 0 0 15,-9 0 0-15,0 0 0 0,5 0 8 0,-5 0 0 0,0 0 0 0,9 0 0 16,0 0 0-16,-9 0-8 0,0 0 12 0,0 0-4 16,0 0 2-16,0 0 0 0,0 0 0 0,0 0 0 15,0 0-2-15,0 0-8 0,0 0 12 0,0 0-4 16,0 0-8-16,0 0 8 0,0 0-8 0,0 0 8 15,0 0-8-15,0 0 0 0,0 0 0 0,0 0 0 32,0 0-19-32,0 0-5 0,0 0-2 0,6 3-836 0,3 0-167 0</inkml:trace>
  <inkml:trace contextRef="#ctx0" brushRef="#br0" timeOffset="28665.4317">21993 4239 1324 0,'0'0'118'0,"0"8"-94"0,0 5-24 0,3 0 0 15,0 8 71-15,0 3 9 0,0 2 3 0,3 1 0 16,0-1-54-16,-1 6-10 0,1 0-3 0,0 0 0 15,-3 2-16-15,0 0 10 0,0 3-10 0,0-7 8 16,-3-1-8-16,0-6 0 0,0-4 0 0,-3 0 8 16,3-6 30-16,-3 0 6 0,0-5 0 0,3 3 1 15,0-11 22-15,-6 0 4 0,0 0 1 0,0 0 0 16,1 0-15-16,-1-8-2 0,-3 2-1 0,3-7 0 16,0 0-24-16,0-6-5 0,0 1-1 0,0-3 0 15,0-6-15-15,3 1-9 0,0-3 10 0,0-1-10 16,0-1 0-16,0 2 0 0,3 0-13 0,0-1 4 15,0 4-4-15,3-3-1 0,3 2 0 0,-3 6 0 16,3-3-3-16,0 6-1 0,0 5 0 0,3 2 0 16,0 1 3-16,3 2 1 0,-3 0 0 0,5 8 0 15,1 0-10-15,0 2-3 0,0 4 0 0,0 2 0 0,0 2 16 16,0 1 11-16,3-1-13 0,-4 3 5 0,-2 6 8 0,0-6 0 16,-3 0 0-16,0 3-8 0,-3 0 16 0,-6 0 3 15,3-3 1-15,-6 3 0 0,0-3 23 0,-6 1 5 16,3-1 0-16,-6 0 1 0,0-2-23 0,-2 5-5 15,-1-3-1-15,-3-5 0 0,-3 2-24 0,3 1-4 16,-3-1-2-16,3-4 0 16,1 2-43-16,-1-3-9 0,0 0-2 0,3-2-556 15,-3 0-112-15</inkml:trace>
  <inkml:trace contextRef="#ctx0" brushRef="#br0" timeOffset="29015">22347 4384 864 0,'0'0'76'16,"0"0"-60"-16,0 0-16 0,0 0 0 0,0 0 159 0,0 0 29 15,0 0 5-15,0 0 2 16,0 0-99-16,0 0-20 0,0 0-4 0,3 5-1 0,0 3-25 0,0 3-5 16,0 2-1-16,3 0 0 0,-3 3-21 0,0 3-5 15,0 2-1-15,3 3 0 0,-3-6-13 0,3 6 0 16,-3 3 0-16,3 2 0 0,-1-3 0 0,-2-5 9 15,0 3-9-15,0 3 8 16,0-1-204-16,-3-7-42 0,0 15-8 0,0-13-2 0</inkml:trace>
  <inkml:trace contextRef="#ctx0" brushRef="#br0" timeOffset="29450.3358">22773 4313 403 0,'0'0'17'0,"0"0"5"0,0 0-22 0,0 0 0 0,0 0 0 0,6-3 0 16,2-2 231-16,-5 5 41 0,-3 0 9 0,6-8 2 15,-3 3-185-15,3 2-37 0,-6 3-7 0,0 0-2 16,0 0 0-16,0-3-1 0,-3-5 0 0,3 8 0 16,0 0-31-16,-3-5-5 0,0 0-2 0,3 5 0 15,-3-3-13-15,-3 0 0 0,0 1 0 0,1 2 0 0,-1 0 0 0,-3 2 0 16,3 1 0-16,-3 5-10 0,0-5 1 0,-3 7 0 16,0-2 0-16,0 3 0 0,0 2 9 0,-3 3-10 15,0 0 10-15,4 0-10 0,-4 2 10 0,3 1 0 16,0-1 0-16,6 3 8 0,3 1 19 0,0-1 4 15,6 0 1-15,3 0 0 0,3-2 18 16,3 2 4-16,3-5 1 0,-1-1 0 0,4 1-11 0,3 0-1 16,0-3-1-16,3-2 0 0,3 0-22 0,-4-6-5 15,4 0-1-15,-3-5 0 0,-3 3-14 0,3-6 0 16,-1-2 0-16,-2 0-10 16,0-3-97-16,0 2-19 0,-3-7-4 0</inkml:trace>
  <inkml:trace contextRef="#ctx0" brushRef="#br0" timeOffset="30015.8233">23168 4289 1825 0,'0'0'40'0,"0"0"8"0,0 0 1 0,0 0 3 0,0 0-41 0,6 0-11 16,-6 0 0-16,9 0 0 0,0-3 33 0,-9 3 5 15,0 0 1-15,9 3 0 0,0 5-5 0,0 0-1 16,-3-3 0-16,0 3 0 0,0 5-21 0,-3 0-4 16,0 1 0-16,0-1-8 0,-3-2 0 0,0 4 0 15,0-1 0-15,0 4 0 0,0-5 11 0,0 3-11 0,0-3 10 16,-3 1-10-16,0-4 0 0,3 1 0 0,3-3 0 0,-3 5 0 15,0-8 0-15,0 3 12 0,0-8-1 0,0 0-1 16,0 0-1-16,0 0 0 0,0 0 0 0,0 0 0 16,0 0-1-16,0 0 0 15,0 0 0-15,6 0 0 0,3-5 7 0,3 0 1 0,-3-3 0 0,2 0 0 16,1-3 2-16,3-2 1 0,3-3 0 0,-3 0 0 16,3 0-19-16,0-5 0 0,3 3 0 0,-1-3 0 15,-2-1 0-15,0 1 0 0,0 0 0 0,0 2-12 31,-6 6-24-31,0-5-5 0,-3 5-1 0,-3-1 0 0,-1 6-142 0,1-5-29 16,-6 0-6-16,-8 0-1 0</inkml:trace>
  <inkml:trace contextRef="#ctx0" brushRef="#br0" timeOffset="30178.3891">23463 4429 2282 0,'3'3'50'0,"0"10"10"16,3 3 3-16,6 2 1 0,0 6-51 0,0 3-13 0,6-1 0 0,-1 1 0 0,4 2 30 0,-3-3 3 16,0 1 1-16,-3-4 0 15,0-1-62-15,0-4-13 0,-3 3-3 0,-1-5 0 0</inkml:trace>
  <inkml:trace contextRef="#ctx0" brushRef="#br0" timeOffset="31691.5204">22145 13660 1555 0,'8'22'138'0,"-5"-9"-110"15,-3 5-28-15,3 6 0 0,0 8 56 0,6 2 7 16,3 6 1-16,3 2 0 0,-6 3-51 0,3 0-13 0,0 0 0 0,0-2 0 16,-3-4 0-16,0-4 0 0,-3-4 0 0,-3-4 0 15,-1-3 35-15,-2-6 14 0,0-2 3 16,0-3 1-16,-2-2 34 0,-1 0 6 0,0-4 2 0,0-1 0 16,3-6-30-16,-9 5-5 0,0-2-2 0,-3-3 0 15,-6-3-38-15,0-2-7 0,3-3-1 0,-3 0-1 16,1-5-21-16,-1-1-4 0,3-1-1 0,-3-4 0 15,3-2-1-15,3-3-1 0,3 0 0 0,0-5 0 16,0-3 5-16,3 1 0 0,3-1 1 0,3-3 0 16,0 4-9-16,0 2-1 0,6 0-1 0,0 2 0 15,0 1 2-15,6 2 0 0,-3 0 0 0,6 0 0 16,-3 3 0-16,3 0 0 0,3 0 0 0,-1 5 0 16,1 0 0-16,0 3 0 0,-3-1 0 0,3 7 0 15,-3-1 20-15,0 0 0 0,0 2-9 0,-1 6 9 16,1 0 15-16,-3 3 6 0,0 0 2 0,-3 2 0 0,0 0 20 15,0 3 4-15,-3-3 1 0,3 3 0 0,-9 3-9 16,3 0-2-16,-3 2 0 0,-3-3 0 0,0 4-23 16,0-1-5-16,-3 0-1 0,0 3 0 0,0-3-8 0,-3 0-14 15,0 1 3-15,-3-4 1 16,3 3-42-16,0-2-8 0,0-3-1 0,1 3-637 16,-1-6-127-16</inkml:trace>
  <inkml:trace contextRef="#ctx0" brushRef="#br0" timeOffset="32483.8623">22567 13772 2077 0,'0'0'92'0,"0"8"19"0,6-1-89 0,-3 1-22 0,0 6 0 0,3-4 0 16,0 3 53-16,0 3 7 0,6 0 0 0,-3 3 1 0,0 2-37 15,-3-3-8-15,3 4-2 0,0-1 0 0,-1 3-14 16,1-3 0-16,0 0 0 0,0 3 0 0,3-6 0 0,-3-2 0 16,3 0 0-16,-3-3 0 0,3 3 8 0,-3-3-8 15,3-2 0-15,-3-1 9 0,2-2-9 0,-2 0-9 16,3 0 9-16,-3-5-13 0,0 0 13 0,3-3 0 16,-3 0 0-16,0-3 0 0,0 0-12 0,0-2 12 15,0 0-13-15,0-3 5 0,-3 0-1 0,0-3 0 16,0-2 0-16,-1 0 0 0,-2-6-2 0,3 1 0 15,-3-3 0-15,0-6 0 0,0-2 11 0,-3 0-12 16,0-6 12-16,0 4-12 0,0-6 12 0,0 0 16 16,-3 0-4-16,3 2-1 0,-3-2-19 0,0 0-4 15,0 3-1-15,0-3 0 0,3 2 13 0,0 4 0 0,0 1 0 16,0 7 0-16,3 4 0 0,0 3 15 0,0 3-3 0,0 2-1 16,3 3-11-16,-3 6 0 0,6 2 0 0,-3 2 0 15,6 6 0-15,-3 6 0 0,3 4 0 0,3 3 0 16,0 3-26-16,3 3 2 0,-4 2 1 0,7 0 0 15,-3 3 3-15,0 2 0 0,3-2 0 0,-3-1 0 16,5 1 4-16,-2-3 0 0,-3 3 1 0,0-5 0 16,0-4 15-16,-3-1 0 0,-3-1 0 0,0 0 0 15,0-5 0-15,-4 0 0 0,-2-6 0 0,0 1 10 16,-3-3-10-16,0-3 8 0,-3-5-8 16,0 0 8-1,-6 5-41-15,0-5-9 0,-3-2-2 0,-2 2 0 0,-4-6-40 0,0 1-8 16,-3 0-1-16,0-1-1 0,0 1 0 0,3 3 0 15,-6-4 0-15,4 1 0 0,2 2 74 0,0-2 20 0,0 0 0 0,0 2-9 0,6 0 68 16,0-2 13-16,0 2 4 0,3 1 0 0,3-1 8 16,3 3 1-16,-6-2 1 0,6 2 0 0,0 0-18 0,0 0-3 15,0 0-1-15,0 0 0 0,0 0-25 0,9-6-6 16,3 1-1-16,0 0 0 0,3-3-20 0,-3 0-12 16,3 0 12-16,-3-3-12 15,3 1-17-15,2-1-11 0,1 1-1 0,0-4-1 16,0 1-136-16,0 0-27 0,9-19-6 0,-3 8-514 0</inkml:trace>
  <inkml:trace contextRef="#ctx0" brushRef="#br0" timeOffset="32817.8704">23692 13274 1648 0,'0'0'73'0,"0"0"15"0,0 0-70 0,0 0-18 0,-3 3 0 0,-3 2 0 16,3 0 76-16,3-5 12 0,-3 6 3 0,-3-1 0 16,1 3-47-16,-4 0-10 0,3 0-2 0,0 2 0 15,0 1-20-15,-3 0-12 0,0 4 12 0,0 1-12 16,0 3 0-16,3-1 0 0,0 3-10 0,0 3 10 16,3 0 0-16,3 3 0 0,0-1 0 0,0 0 8 15,6 1 5-15,-3-3 1 0,3 0 0 0,0-3 0 16,3 0-14-16,0-3 9 0,-3-2-9 0,3 0 8 15,3 0-32-15,0-5-8 0,-1-3 0 0,1 0-1 16,3-6-7-16,0-2-2 0,-3 0 0 0,3-2 0 16,0-4-17-16,0-2-3 0,0-2-1 0,2-1 0 15,-5-5-25-15,3 3-4 0,0-6-2 0,-3 4 0 16,0-4-56-16,-3 1-11 0,0-1-3 0,0 1 0 16</inkml:trace>
  <inkml:trace contextRef="#ctx0" brushRef="#br0" timeOffset="33257.6949">23916 13491 702 0,'0'0'31'0,"0"0"6"0,0 0-29 0,0 0-8 16,0 0 0-16,0 0 0 0,0 0 158 0,-6 0 30 15,6 0 7-15,-6 3 1 0,3 2-67 0,0 3-13 16,3 0-2-16,0 3-1 0,0-1-51 0,3 1-10 16,3 2-3-16,0-5 0 0,3 0-25 0,-4 2-6 15,4 1-1-15,0-3 0 0,0 0-29 0,3-3-5 0,0 0-2 0,0-2 0 32,0 0-21-32,0-3-4 0,3-3 0 0,-3 0-1 15,-1 1-16-15,-2-1-3 0,-3-2-1 0,3 2 0 16,-6-2 25-16,3-3 4 0,0-3 2 0,-3 6 0 0,-3-3 8 0,0 3 2 0,3-3 0 0,-6 0 0 31,-3 0-7-31,0 0-1 0,0 0 0 0,0 0 0 16,-6 3 5-16,1-3 1 0,-1 0 0 0,-6 3 0 0,6-3 4 0,-6 3 1 0,3-1 0 0,3 1 0 15,0 0 45-15,0 2 8 0,3 0 3 0,1 1 0 16,2-1 47-16,6 3 10 0,-6-3 1 0,0 1 1 16,6 2-17-16,-6-3-3 0,3 0-1 0,0-4 0 15,0 4-13-15,6-2-2 0,-3-3-1 0,0 2 0 16,0-2-39-16,3 3-8 0,0-5-2 0,-3 4 0 15,3-2-8-15,-3 0 8 0,0 0-8 0,0 3 8 0,0-3-8 16,-3 3 0-16,3-3 0 0,-3 0-11 0,-3 3 11 16,3-3 0-16,-3 3 0 0,3-1 0 0,-6 1-15 0,3 0-1 15,0-1 0-15,0 1 0 0,0 2 32 0,0 1 5 16,3-1 2-16,3 3 0 0,0 0 45 0,0 0 10 16,0 0 2-16,0 0 0 0,0 0-19 0,0 0-3 15,9-8-1-15,0 3 0 0,6-3-7 0,3 0-2 16,6-3 0-16,5-2 0 0,1-3-32 0,3 0-6 15,0-2-2-15,2-1 0 16,-2-2-109-16,0-3-23 0,-6-2-4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6:17:32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3734 16063 979 0,'0'0'87'0,"0"0"-70"0,0 0-17 0,0 0 0 16,0 0 124-16,0 0 20 0,0 0 5 0,9-3 1 16,-6 1-93-16,0-4-18 0,3 4-4 0,3-4-1 15,-6 1-1-15,3-3 0 0,0 0 0 0,3 0 0 16,0-2-17-16,0-1-4 0,3-2-1 0,0 2 0 15,3-2-11-15,-3-3 8 0,5 3-8 0,7-3 8 16,3 0-8-16,-3-2 0 0,3-1 0 0,-1-2 8 0,4 2-8 16,6-2 0-16,-3-3 0 0,2 1 0 15,1-1 8-15,0 0-8 0,5 0 8 0,-8 0-8 16,6-2 0-16,0-1 0 0,2 1 0 0,1 0 0 16,-3-1 0-16,5 1 0 0,-5-1 0 0,0-2 0 0,2 3 0 0,-5-3 0 15,0-1 0-15,-1 1 0 16,-2 3 0-16,3-1 8 0,-3 1-8 0,-4 2 0 0,1 0 17 0,-3 3-1 15,0 0-1-15,0 0 0 0,-7 2 15 0,4 1 3 16,0-1 1-16,-3 3 0 0,-3-2-14 0,0 5-4 16,-1-3 0-16,-2 3 0 0,0-1-3 0,-3 1-1 15,3-3 0-15,-3 6 0 0,0-1-12 0,0 0 11 16,-3 4-11-16,0-4 10 0,-3 3-10 0,2-3 0 16,-2 3 0-16,0 1 0 0,0 1 8 0,-3-2-8 15,3 3 0-15,-3 0 8 0,3-3-8 0,0 2 0 0,-6-1 0 0,0 7 0 16,0-3 0-16,3-2 0 0,0-1-8 0,-3 6 8 15,0-2 0-15,0 2 0 0,0 0-9 0,0 0 9 16,0-6 0-16,0 6 0 0,0 0 0 0,0 0 0 16,0 0 0-16,0 0 9 0,0-5-9 0,0 5 8 15,0 0-8-15,0 0 0 0,3-5 0 0,-3 5 8 16,0 0-8-16,0 0 0 0,0 0 0 0,0 0 0 16,-3-5 0-16,3 5 0 0,0 0 0 0,0 0 0 15,0-6 0-15,0 6 0 0,3-5 0 0,-3 5 0 16,0 0 0-16,0 0 0 0,6-5 0 0,-6 5 0 15,0 0 0-15,0 0 0 0,0 0 10 0,0 0-10 16,0-3 8-16,0 3-8 0,0 0 0 0,0 0 0 16,0 0 0-16,0 0 0 0,0 0 0 0,0 0 0 15,0-5 8-15,0 5-8 0,0 0 0 0,0 0 0 0,0 0 0 16,0 0 0-16,0 0 0 0,0 0 0 0,3-6 0 0,-3 6 0 16,0 0 0-16,0 0-9 0,0 0 9 0,0 0-10 15,0 0 10-15,0 0-10 0,0 0 10 0,0-5-12 16,0 5 12-16,6-3-12 0,-3-2 12 0,-3 5 0 15,0 0 0-15,0 0-8 0,3-5 8 0,-3 5 0 16,0 0 0-16,3-3 0 0,-3 3 0 0,3-5 0 16,-3 5 0-16,0 0 0 0,0 0 0 0,0 0 0 15,0 0 0-15,3-5 0 0,0 2 0 0,-3 3 8 16,0 0-8-16,0 0 0 0,0 0 0 0,0 0 0 16,0 0 0-16,0 0 0 0,0 0 0 0,0 0 0 15,3-5 0-15,-3 5 0 0,0 0 0 0,0 0 0 16,0 0 0-16,0 0-8 0,0 0 8 0,0 0-10 0,0 0 10 0,0 0-10 15,6-6 10-15,-6 6 0 0,0 0 0 0,0 0 0 16,0-2 0-16,0 2 0 16,0 0 0-16,0 0 0 0,0 0 0 0,0 0 0 0,0-6 0 0,0 6 0 15,0 0-8-15,0 0 8 0,0 0-8 0,0 0 8 16,0-5 0-16,0 5-8 0,0 0 8 0,0-5 0 16,0 5 0-16,0 0 0 0,0 0 0 0,0 0-8 15,0 0 8-15,0 0 0 0,0-5 0 0,0 5 8 16,0-6-8-16,0 6 0 0,0-5 0 0,0 5 8 15,0 0-8-15,0-5 0 0,0 5 0 0,0 0 0 16,0-6 0-16,0 1-10 0,0 3 10 0,0 2 0 16,0-6 0-16,0 6 0 0,-6-5 0 0,6 5 0 15,0-3 0-15,0 3 0 0,0 0 0 0,0 0 0 0,-3-5 0 16,3 0 0-16,-3-1 0 0,3 6 0 0,0-2 0 0,0 2 0 16,-3-6 0-16,3 1 0 0,-3 3-9 0,3-4 9 15,-3 1 0-15,0 0-9 0,0-1 9 0,0 1-8 16,0 0 8-16,-3-3-8 0,0 3 8 15,3-3 0-15,0 2 0 0,-3-2 0 0,0 3 0 0,3-3 0 16,-3 3 0-16,3-3-8 0,-6 3 8 0,6-1-12 16,-3-2 12-16,3 3-12 0,0 0 12 0,1 2 0 15,-4-2 0-15,3 0 0 0,0-1 0 0,0 1-8 16,-3 0 8-16,3 2 0 0,3 3-9 0,-3-3 9 16,-3-2-10-16,3 2 10 0,0-2 0 0,0 0 0 15,-3 2 0-15,3-2 10 0,-3 2-23 0,3 1-5 0,0-4-1 16,3 6 0-16,-6-2 19 0,6 2-10 0,-3-6 10 0,3 6-8 15,-3 0 8-15,-3-2 0 0,3-3 0 16,0 2 0-16,-3 0 0 0,6 3 0 0,-3-5 0 0,3 2-8 16,-3 1 8-16,3 2 0 0,-3-3 0 0,3-2 0 15,0 2 0-15,0-2 0 0,-6 2 0 0,6 3 0 16,0-3 0-16,-3-4 0 0,0 4 0 0,0-2 0 16,3 5 0-16,-3-6 0 0,0 1 0 0,-2-3 0 15,2 5 0-15,0 1 0 0,0-6 0 0,-3 3 0 16,0-1 0-16,3 1 0 0,-3 0 0 0,0-1 0 15,0 1 0-15,3-3 8 0,-6 3-8 0,3 0 0 16,-3-1 8-16,3 1-8 0,-6 0 10 0,3-1-10 16,3 1 13-16,-3 0-3 0,-3 2-1 0,4-2 0 15,-4 0-9-15,3 2 10 0,-3-2-10 0,3 2 10 16,-3 0-10-16,0 1 0 0,0-1 0 0,0 3 0 0,0-3 0 16,0 3-12-16,1 0 2 0,-1 0 1 0,3 0-1 0,-6 3 0 15,9 0 0-15,-6-3 0 0,0 2 10 0,6 4-13 16,-6-4 5-16,3 4 8 0,0-1-12 0,0 3 12 15,3-3-10-15,0 3 10 0,-2 0-9 0,2 0 9 16,0 0-8-16,0 0 8 0,0 2 0 16,3 1-8-16,-3 0 8 0,3-1 0 0,-3-2 0 0,6 3 0 15,-6-1 0-15,6 3-8 0,-3 1 8 0,0-1 0 16,3-2 0-16,0 2 0 0,0 0 0 0,3-2 0 16,0 2 0-16,3 0 0 0,-3 0 0 0,3 3 0 15,3-3 0-15,3 3 0 0,-6 0 0 0,3-3 0 16,2 3 0-16,1 0 8 0,0 0-8 0,0 0 0 0,0 0 0 15,0-3 8-15,3 0-8 0,-6 0-10 0,3 1 10 16,-3-1-13-16,0-3 13 0,2 1 0 0,-2 0 0 0,3-3-9 16,-6-1 9-16,3 1 0 0,-3 0 0 0,-3 0 0 15,3-2 0-15,0-1 0 0,3 3 0 0,-3-3 0 16,-6-5 0-16,3 5 0 0,0 1 0 0,0-1 0 16,-3-5 0-16,6 5 9 0,-6-5-9 0,3 6 0 15,9-4 8-15,-12-2-8 0,0 0 0 0,0 0 0 16,3 5 0-16,-3-5 0 0,0 0 0 0,0 0 0 15,6 3 0-15,-6-3 0 0,0 0 0 0,0 0 0 16,0 0 0-16,0 0 0 0,0 0 0 0,0 0 0 16,0 0 10-16,0 0-10 0,0 0 8 0,0 0-8 15,0 0 0-15,0 0 0 0,0 0 0 0,0 0 0 16,0 0 0-16,0 0 0 0,0 0 0 0,0 0 0 0,0 0 0 16,0 0 0-16,0 0 0 0,0 0 0 0,0 0 0 15,0 0 0-15,0 0 0 0,0 0 0 0,0 0 0 0,0 0 0 16,0 0 0-16,0 0 0 0,3 5-8 0,-3-5 8 15,-3 8 0-15,3-8 0 0,0 0 0 0,0 0-11 16,-3 6 11-16,-3-4-8 0,6-2 8 0,0 0 0 16,0 8 0-16,-6-5 0 0,0 0 0 0,0 2 0 15,6-5 0-15,0 0 0 0,-6 2 0 0,3 1 0 16,3-3 0-16,-3 5 0 0,3-5 0 0,0 0 0 16,0 6 0-16,0-6 0 0,-9 5 56 0,3 3 9 15,3-5 3-15,3-3 0 16,-3 5-106-16,-3 0-21 0,0-2-4 0,3-1-1 0,3-2 50 0,-9 3 14 15,3 2 0-15,0-2 0 0,-3 0 0 0,3-1 0 0,1 1 0 16,-4 0 0-16,-3-3-9 0,3 2 9 0,3 1 0 16,-3 2 0-16,3-2 0 0,-3 2 0 0,0-2 12 0,3-1-3 15,-3 6-9-15,0-5 0 0,6 0-12 16,-9 2 12-16,3 0 0 0,0 1 0 0,1-1 0 0,-4 0 0 16,3 0 0-16,-3 3 0 0,3-2 0 0,-3 2 0 15,3-3 0-15,3 3 0 0,-6-3 0 0,3 0 0 16,0 1 0-16,0-1 0 0,3 0 0 0,-2 1 0 15,2 1 0-15,0-1 0 0,-3-1 0 0,0 0 0 16,0 1 0-16,6-1 0 0,-6-2 0 0,3-1 0 16,0 6 0-16,-3-3 0 0,0-2 0 0,3 2 0 15,0 1 0-15,6-1 0 0,-12 0 0 0,6 1 0 16,6-6 0-16,-3 8 0 0,-6-3 0 0,4 3 0 16,-1-3-9-16,3 0 9 0,0 1 0 0,0-1 0 0,-3 0 46 15,3 0 16-15,-3-2 3 0,3 2 1 16,3-5-104-16,-3 6-21 0,3-6-4 0,-6 2-1 15,3 4 53-15,-6-4 11 0,9-2 0 0,0 0 0 0,-6 6 0 0,0-4 9 16,0 1-9-16,6-3 8 0,-6 3-8 0,3-1 0 16,-3 1 0-16,6-3 0 0,0 0 0 0,-6 5 0 15,0-2 0-15,3-1 0 0,3-2 0 0,-6 6 0 16,0-4 0-16,3-2 0 16,3 0 0-16,-6 6 0 0,1-4-9 0,5-2 9 0,-3 3 0 0,3-3 0 15,-6 3-8-15,0-1 8 0,0-2 0 0,3 3 0 16,3-3-8-16,-6 3 8 0,0-3-10 0,6 0 2 15,-3 0 0-15,3 0 0 0,-6 2 8 0,0-2-10 16,6 0 10-16,-3 0-10 0,-3 0 10 0,6 3-8 0,-9 2 8 0,6-2-8 16,3-3 8-16,-6 2 0 0,3 1 8 0,3-3-8 15,0 0 0-15,-6 5 0 0,3 1 0 0,-3-4 8 16,3 1-8-16,-3 0 0 0,3 2 0 16,3-5 0-16,-3 2 0 0,3-2 0 0,-6 3 9 0,6-3-9 15,-5 3 0-15,-1-1 0 0,6-2 0 0,0 0 0 16,-6 3 0-16,6-3 0 0,-3 3 0 0,3-3 0 15,-3 2 0-15,3-2 0 0,-6 3-15 0,0 0 5 16,6-3 10-16,-3 5 0 0,-3-2 0 0,6-3 0 16,-6 2 0-16,3 1 0 0,-3 2 0 0,6-5 0 15,-3 3 0-15,0-1 12 0,-3 1-2 0,3 0-1 16,3-1-9-16,0-2 0 0,0 0 0 0,0 0 0 16,-9 0 0-16,9 0 0 0,-3 3 0 0,3-3 0 15,0 0 0-15,0 0 0 0,-6 3 0 0,6-3-11 0,0 0 11 0,-3 5-10 16,3-2 10-16,0-3-10 0,-9 5 10 0,9-5 0 15,0 0 10-15,-3 5-10 0,3-5 0 16,-6 3 0-16,6-3 0 0,0 0 0 0,0 0 0 0,-3 0-13 16,3 0 2-16,-6 3 1 15,6-3-15-15,0 0-3 0,0 0-1 0,0 0 0 0,-3 2 29 0,3-2 0 16,0 0 0-16,0 0 0 0,0 0 0 0,0 0-9 16,-8 0 9-16,8 0 0 0,0 0 0 0,0 0 0 15,-3 5 0-15,3-5 0 0,0 0 0 0,0 0 0 16,-6 3 0-16,6-3 0 0,0 0 0 0,0 0 0 15,0 0 0-15,0 0 0 0,0 0 0 0,0 0 0 16,0 0 0-16,0 0 0 0,-3 3 0 0,3-3 0 0,0 0 0 16,0 0 0-16,0 0 0 0,0 0 0 0,0 0 0 0,0 0 0 15,0 0 0-15,0 0 0 0,0 0 0 0,0 0 0 16,0 0 0-16,0 0 0 0,0 0 0 0,0 0 0 16,0 0 0-16,0 0 0 0,0 0 0 0,0 0 0 15,0 0 0-15,-6 5 0 16,0 0 0-16,6-5 0 0,0 0 0 0,0 0 0 0,0 0 0 0,0 0 0 15,-3 6 0-15,3-6 0 0,-3 2 0 0,3-2-8 16,-3 3 17-16,3-3 4 0,0 0 1 0,0 0 0 16,-6 3-14-16,6-3 0 0,0 0 0 0,0 0 0 15,0 0-16-15,0 0 4 0,0 0 1 0,0 0 0 16,0 0 3-16,0 0 0 0,0 0 0 0,0 0 0 16,0 0 8-16,0 0 0 0,-9 5 0 0,9-5 0 15,0 0 0-15,0 0 0 0,-6 0 0 0,6 0 0 0,-6 2 15 16,6-2-2-16,0 0 0 0,0 0 0 0,-3 3 2 15,3-3 0-15,0 0 0 0,0 0 0 0,0 0-3 0,-6 0-1 16,6 0 0-16,-6 3 0 0,6-3-11 0,0 0 0 16,0 0 0-16,-6 0 0 0,6 0 0 0,0 0 12 15,0 0-4-15,0 0 0 0,0 0-8 0,0 0 0 16,-3-3 0-16,3 3 0 0,0 0 0 0,-9 0 0 16,3-3 0-16,6 3 0 0,0 0 0 0,0 0 10 15,-9-2-10-15,6 2 10 0,0-3 3 0,-6 1 1 16,4-1 0-16,-1 0 0 0,-3 1 2 0,3-1 0 15,0-2 0-15,0-1 0 0,-3 1-8 0,0-3 0 16,3-2-8-16,-3-4 12 0,-6-4-12 0,3-9 0 0,-3-7-9 16,0-8 9-16,1-6-17 0,-7-5 2 0,0-2 1 0,-3-9 0 15,-3-7 1-15,1-1 0 0,-4-2 0 0,0 0 0 16,6 0-2-16,-6 0 0 0,-5 0 0 0,-1 5 0 16,6 0-6-16,-3 8-2 15,4 0 0-15,2 6 0 0,-3 2-1 0,6 0 0 0,-2 3 0 0,2 2 0 16,-6 6 11-16,9 5 1 0,-6 2 1 0,4 6 0 15,-4 3 11-15,6 2-13 0,-3 0 5 16,3 6 8 0,0 2-58-16,7 3-4 0,-1 2-1 0,0 0-569 0</inkml:trace>
  <inkml:trace contextRef="#ctx0" brushRef="#br0" timeOffset="748.9021">2487 14216 460 0,'0'0'20'0,"0"0"5"0,0 0-25 0,-9 0 0 16,9 0 0-16,0 0 0 0,0 0 185 0,-6 3 32 15,6-3 7-15,0 0 0 0,0 0-171 0,0 0-34 16,0 0-7-16,-3 5-2 0,6 3-10 0,0 3 0 15,9 2 0-15,-3 3 0 0,3 5 0 0,9 3 0 16,9 5-9-16,-1 8 9 0,4 2 0 0,6 9 0 0,0 2 0 0,5 6 0 16,4 5 0-16,-3 8 0 15,5 5 0-15,7 0 0 0,-4 0 11 0,1 3-1 16,-1-1 0-16,-2-2 0 0,-6 0-10 0,2-7 0 0,-5-7 0 0,-9-4 0 16,-1-6 23-16,-2-7 2 0,-6-4 1 0,0-2 0 15,0-5 23-15,-6-3 5 16,-1-5 1-16,-5-5 0 0,0-1-27 0,-3-2-6 0,-3-6-1 0,0 1 0 15,0-6-33-15,-6-5-8 0,3 6 0 0,-3-6-472 16,0 0-95-16</inkml:trace>
  <inkml:trace contextRef="#ctx0" brushRef="#br0" timeOffset="3288.9174">3836 16293 403 0,'0'0'17'0,"0"0"5"16,0 0-22-16,0 0 0 0,-3 0 0 0,3 0 0 0,-6 0 120 0,6 0 20 16,0 0 4-16,0-8 1 0,-3 3-111 0,3-3-22 15,0 3-12-15,6-1 12 0,-3-4-12 0,0-1 0 16,6-2 9-16,-6-3-9 0,6 3 18 0,2 0-1 16,-2-1 0-16,3 1 0 0,0 0 15 0,6 0 2 15,3-3 1-15,-3 3 0 0,3-3-11 0,2 2-3 16,7-4 0-16,0 2 0 0,6-5 25 0,-7 0 5 15,4 0 1-15,6-3 0 0,-3-3-27 0,-1-2-5 16,4-3 0-16,3-2-1 0,-4 0 2 0,7-3 1 16,0 2 0-16,-1-2 0 0,-5 3-9 0,3-3-1 15,-1 5-1-15,-5-2 0 0,3 2-11 0,-1 0 0 16,1 0 0-16,-6 3 0 0,3-3 0 0,-1 6 0 0,1-3 0 16,0 5 0-16,-7-2 0 0,1 2 0 15,3 3 0-15,-6-1 0 0,0 4 0 0,-4-1 0 0,1 1 0 0,0 5 0 16,0-3 0-16,0 0 0 0,-4 3 0 15,1-1 8-15,3 1 12 0,-3 0 1 0,-3 0 1 0,3 0 0 16,-1-1 6-16,1 1 0 0,0 0 1 0,-6 0 0 16,0 2-29-16,6 0 8 0,-12 1-8 0,3-1 0 15,-3 1 10-15,-1 2-1 0,4 0 0 0,-9 3 0 16,0-1-9-16,-3 6 0 0,0 0 0 0,0 0 0 16,0 0 0-16,6-5 0 0,-6 5 0 0,0 0 0 15,0 0 0-15,0 0 10 0,0 0-1 0,0 0 0 16,0 0-9-16,0 0 0 0,0 0 9 0,0 0-9 15,0 0 0-15,0 0 8 0,0 0-8 0,0 0 0 16,0 0 8-16,0 0-8 0,0 0 10 0,0 0-10 0,0 0 9 0,0 0-9 16,0 0 8-16,-3 8-8 0,3-8 0 15,0 0 0-15,0 0 8 0,0 5-8 0,0 3 0 0,0-3 0 16,3 3 0-16,3 0 0 0,-3 0 0 16,6 0 0-16,-3 3-11 0,3-1 11 0,3 4-13 0,-3-1 2 15,3-3 1-15,0 4 0 0,0-1 10 0,-1 0-12 16,1-2 12-16,0-1-12 0,3 1 12 0,-6-1 0 15,3 1 0-15,-3 0 0 0,3-3 0 0,0 2 0 16,0 1 0-16,-3-1 0 0,2-2 0 0,4 0 0 16,-9 3 0-16,6-3 0 0,0 0 0 0,-3 2 8 15,3-2-8-15,-6-3 0 0,-6 3 0 0,3-2 9 16,3-4-9-16,0 4 0 0,-6-6 16 0,0 0-4 16,0 0-1-16,6 2 0 0,3 1-11 0,-9-3 0 0,0 0 9 0,0 0-9 15,6 5 9-15,-6-5-9 0,0 0 12 0,0 0-12 16,0 0 8-16,0 0-8 0,0 0 0 0,0 0 0 15,0 0 0-15,0 0 0 0,3 5 0 0,-3-5 0 16,0 0 0-16,0 0 0 0,0 0 0 16,0 0 0-16,0 6 0 0,0-6 0 0,0 0 0 0,0 0 0 15,6 8 0-15,-6-8 0 0,0 0 0 0,0 0 0 16,3 5 0-16,0 0 0 16,-3-5 0-16,0 0 0 0,0 0 0 0,5 8 0 0,-5-8 0 0,3 6 0 15,3 1 0-15,0-1 0 0,-3-1 0 0,-3-5 0 16,6 8 0-16,-6-8 0 0,0 0 0 0,3 5 0 15,-3-5 0-15,3 6 0 0,6 1 0 0,-9-7 0 0,0 0 0 0,0 0 0 16,0 0 0-16,0 0 0 16,0 0 0-16,0 0 0 0,0 0 0 0,0 0 0 0,0 6 0 15,0-6 10-15,0 0-10 0,0 0 8 0,0 0-8 0,0 0 0 16,0 0 9-16,0 0-9 0,0 0 20 0,0 0 0 16,0 0 0-16,0 0 0 0,0 0-32 0,0 0-6 15,0 0-2-15,0 0 0 0,0 0 20 0,0 0-12 16,0 0 12-16,0 0-10 0,0 0 10 0,0 0 0 15,0 0-9-15,0 0 9 0,0 0 0 0,0 0 0 16,0 0 0-16,0 0 0 0,0 0 0 0,0 0 0 16,0 0 0-16,0 0 0 0,0 0 0 0,0 0 0 15,0 0 0-15,0 0 0 0,0 0 0 0,0 0 0 16,0 0 8-16,0 0-8 0,0 0 22 0,6 2-1 16,-6-2 0-16,0 0 0 0,0 0-21 0,0 0 0 15,0 0 0-15,0 0 0 0,0 0 0 0,0 0 0 0,0 0 0 0,0 0 0 16,0 0 0-16,0 0 9 0,0 0-9 0,0 0 0 15,0 0 0-15,0 0 0 0,0 0 0 0,0 6 0 16,0-6 0-16,0 0 0 0,0 0 0 0,0 0 0 16,0 0 0-16,-3 8 0 0,3-8 0 0,-3 5 0 15,3-5 0-15,0 0 0 0,-6 5 0 0,6-5 0 16,-6 6 0-16,6-6 0 0,-3 2 0 0,-3 1 0 16,-3-1 11-16,3 4-2 0,6-6 0 0,-6 2 0 15,-2 1-9-15,-1 2 0 0,3 1 0 0,0-1 0 16,0 0 0-16,0 1 0 0,0-1 0 0,-3 3 0 15,-3 0 0-15,0 0 0 0,-3 2 0 0,3-2 0 16,0 3-11-16,-2-1-1 0,-1 1 0 0,3-1 0 16,-6 4 2-16,3 2 0 0,-3-3 0 0,0 3 0 0,0 2 10 15,4-2-8-15,-10 0 8 0,3 2-8 16,0 1 8-16,0 0 0 0,-3-1 0 0,-2 1 0 0,-4 2 13 16,3-3 5-16,6 1 1 0,0-1 0 0,4 1-19 0,-4 2 0 15,-6-3 8-15,6-2-8 0,0 3 16 0,3-3 0 16,-2 2 0-16,2-2 0 0,0 0-16 0,0 3 10 15,-3-4-10-15,0 1 8 0,3 3-8 0,-2-3 0 16,-4 2 0-16,0 1-11 0,3-3 11 0,-3 2 0 16,4-2 0-16,-1 0 0 0,-6 0 0 0,3 0 0 15,0 2 0-15,-3-5 0 0,1 3 0 0,2 0-12 16,-6-3 2-16,3 1 0 0,-2-1 0 0,-4 0 0 16,6 6 0-16,-3-4 0 0,3-1 0 0,-2-1 0 0,-4 5 0 15,6-2 0-15,0 3 10 0,7-1 0 0,-4-2 0 16,3 3 0-16,3-3 10 0,3-1 4 0,0-1 1 15,3-1 0-15,3 0 2 0,0 0 1 0,1-2 0 0,2 0 0 16,-3-3-10-16,3 2-8 0,0-2 9 0,3 0-9 16,0-5 0-16,0-1 0 0,3-2 0 0,0 0 0 15,-6 6 0-15,6-6-8 0,0 0 8 0,0 0-13 16,0 0 1-16,0 0 0 0,0 0 0 0,0 0 0 16,0 0 12-16,0 0-11 0,0 0 11 0,0 0-10 15,0 0 10-15,0 0 0 0,-6 2 0 0,6-2 0 16,0 0 0-16,0 0 0 0,0 0 9 0,0 0-9 15,0 0 15-15,0 0-4 0,0 0-1 0,0 0 0 16,0 0-10-16,0 0 10 0,0 0-10 0,0 0 10 16,0 0-10-16,0 0 0 0,-3-2 0 0,-3-1 0 15,6-2 0-15,-9-3 10 0,3 0-10 0,-3-3 10 0,3 3-10 16,-6-2 0-16,3-4 9 0,-8 6-9 0,5-2 8 16,-9-1-8-16,3 1 10 0,0 2-10 15,3 0 9-15,-6-3-9 0,4 3 8 0,-1 0-8 0,3-2 8 0,-6 2-8 16,3-3 0-16,0 3 8 0,3 3-8 0,6 0 0 15,-5-1 0-15,2 1 0 0,3 0 0 0,0 0-9 16,3 2 9-16,0 3-13 0,-3-5-7 0,3 5-2 16,6 0 0-16,0 0 0 15,0-3-13-15,0 3-2 0,0 0-1 0,0 0 0 16,0 0-38-16,0 0-7 0,-6-5-1 0,6 5-694 0</inkml:trace>
  <inkml:trace contextRef="#ctx0" brushRef="#br0" timeOffset="3866.3715">5267 15954 230 0,'0'0'10'0,"0"0"2"0,0 0-12 0,0 0 0 15,0 0 0-15,0 0 0 0,0 0 348 16,0 0 66-16,0 0 14 0,0 0 2 0,0 0-331 0,0 0-67 0,0 0-12 0,3 6-4 15,6 2-7-15,-3 0-1 0,3-3-8 16,0 5 12-16,6 1-12 0,0 2 0 0,6 6 0 0,-6-1 0 16,2 1 0-16,1 2-12 0,3 5 12 0,-3-2-10 15,-3 5 10-15,3-2 0 0,-3 5 0 0,0-6 0 16,-1-2 0-16,-5-3 0 0,3 3 10 0,-3-3-10 16,-3-3 32-16,-3-2 1 0,0 3 0 0,0-3 0 15,-3 0-3-15,3-3-1 0,-3-3 0 0,0 4 0 16,0-4-21-16,-3 1-8 0,0-1 0 0,0 1 9 15,0-3-29 1,-3 0-5-16,0-3-2 0,0 0-876 0</inkml:trace>
  <inkml:trace contextRef="#ctx0" brushRef="#br0" timeOffset="5952.5726">4866 13719 979 0,'0'0'87'0,"0"0"-70"0,-6 2-17 0,0-2 0 15,3 0 138-15,3 0 24 0,0 0 5 0,0 0 1 16,0 0-131-16,0 0-25 0,0 0-12 0,0 0 10 16,0 0 1-16,0 0 0 0,0 0 0 0,0 0 0 15,0 0-11-15,0 0 0 0,6-2 0 0,3 2 8 16,2 2-8-16,-2 1 0 0,6 2 0 0,0 3 0 15,3 5 0-15,0-2 0 0,3 2 0 0,6 3 0 16,-10 3 0-16,10-1 0 0,0 1 0 0,-3 4 0 16,3 4 0-16,2-1 0 0,-5 3 0 0,6-2 0 15,3-1 0-15,-1 1 0 0,1-1 0 0,-3 1 0 16,3-6 9-16,-1 0 0 0,1 0 0 0,-3 0 0 16,3 1 0-16,-1 1 0 0,-2 1 0 0,-3 3 0 15,3-3-9-15,2 5 12 0,1 2-12 0,-3 1 12 16,0 3 0-16,2 2 1 0,1 0 0 0,0 2 0 15,-3 4-13-15,2 2 0 0,1 0 8 0,-3 2-8 0,-3 6 0 16,-3-5 0-16,-1-1 8 0,1 1-8 0,-6-8 12 0,0-1 0 16,0-7 0-16,-3 0 0 0,-3 0 32 0,-1-3 7 15,1-5 1-15,-3 2 0 0,-3-2-22 0,3-3-4 16,-3 0-1-16,3-2 0 0,-6-1-16 0,3-2-9 16,-6-3 10-16,0 1-10 15,3-1-21-15,-3-5-11 0,0 0-1 16,0 0-1-16,0-3-149 0,0-5-29 0,0 0-7 0</inkml:trace>
  <inkml:trace contextRef="#ctx0" brushRef="#br0" timeOffset="6601.6517">5949 14917 172 0,'-9'6'16'0,"9"-6"-16"0,-3 2 0 0,3-2 0 15,-3 0 261-15,0 3 50 0,-6-3 9 0,9 0 3 16,0 0-209-16,0 0-42 0,-6 2-8 0,6-2-1 16,0 0-43-16,0 0-8 0,-3 0-1 0,3 0-1 0,0 0-10 0,0 0 8 15,-3 6-8-15,3-6 8 0,0 8-8 0,3 0 0 16,3 0-10-16,6 2 10 16,-6 3-12-16,3 3 12 0,3 3-13 0,3-1 5 0,0 3 8 0,0 1 0 15,-1-1 0-15,1 0-8 0,3 3 8 0,0 0 0 16,-3-1 0-16,0 1 0 0,0-3 0 0,0 1 0 15,-3-4 0-15,-4-2 0 0,4-3 0 0,-3 0 0 16,0-2 8-16,-3 0-8 0,0-4 32 0,0-1 1 16,-3-1 1-16,-3-5 0 0,0 0-1 0,0 0 0 15,0 0 0-15,0 0 0 0,6-3-17 0,0-2-3 0,-3-5-1 16,3-1 0-16,-3-2 4 0,3 0 0 0,-3-6 0 0,3 0 0 16,-3 1-5-16,0-1-1 0,0-2 0 15,0 3 0-15,3-1-10 0,-6 1 8 0,0-1-8 0,3 1 8 16,-3 2-8-16,3-3 0 0,-3 3 0 0,0-2 0 15,-3 5 12-15,0-3-4 0,3 0 0 0,-6 3 0 16,0-3 20-16,0 3 4 0,-3-1 1 0,3 4 0 16,-3-1 6-16,-3 1 1 0,3-1 0 0,-3 6 0 15,0-3-8-15,0 0 0 0,0 0-1 0,1 3 0 16,-1-1-11-16,0 6-3 0,0-2 0 0,3-1 0 16,-3 3-1-16,0 0-1 0,0 0 0 0,3 3 0 15,0-1-6-15,0 1-1 0,0 0 0 0,1-3 0 16,-1 2-36-16,3 1-7 15,0 0-1-15,0 2-688 0,-3-3-136 0</inkml:trace>
  <inkml:trace contextRef="#ctx0" brushRef="#br0" timeOffset="11140.5113">5803 15613 172 0,'0'0'16'0,"0"0"-16"0,0 0 0 0,0 0 0 16,0 0 104-16,0 0 19 0,0 0 3 0,0 0 1 15,0 0-94-15,0 0-18 0,0 0-4 0,0 0-1 16,0 0-10-16,0 0 0 0,0 0 0 0,0 0 0 16,0 0 0-16,0 0 18 0,0 0-2 0,6 5 0 15,-3 1 24-15,3-1 4 0,0 3 0 0,0 0 1 0,-6 2-26 0,6 1-6 16,0 0-1-16,0 4 0 15,0 1-3-15,0 3-1 0,6-1 0 0,0 1 0 0,-1 2-8 0,4 0 0 16,0 3 0-16,0 2 8 0,3 1-8 16,0-3 0-16,-3 0 0 0,0-1 0 0,-1-1 10 0,4-4 0 15,-6 3 0-15,6 0 0 0,-3 1 14 0,3-1 2 16,-3-3 1-16,3 3 0 0,-4 1-9 0,4-1-2 16,-3-3 0-16,3 1 0 0,0-1 0 0,0-2-1 15,3 0 0-15,-12 0 0 0,2-3 2 0,1 0 1 16,6 3 0-16,-3-2 0 0,-6-4 2 0,3 1 0 15,3-1 0-15,-3-2 0 0,0 0 6 0,-3 0 2 16,-1-3 0-16,1 3 0 0,3-2-9 0,-3-1-2 0,0 3 0 16,0-3 0-16,3-2-9 0,-6-1-8 0,3 1 12 15,0-3-12-15,0 3 17 0,3-3-3 16,-6 0-1-16,6 2 0 16,-4-2-37-16,7-2-7 0,-3-1-1 0,0 3-1 0,0 0 33 0,3 3 0 0,0-1 10 0,3 1-2 15,3-3-8-15,5 3 0 0,-2-1-8 0,3 4 8 16,0-4-13-16,2 4 2 0,1-1 1 0,0-3 0 15,0 4-11-15,-3-1-3 0,2-2 0 0,-2-1 0 32,-6 1-6-32,3 0-2 0,3-3 0 0,-4-3 0 0,-8 0 53 0,3 1 11 0,9-4 1 15,-3 1 1-15,-3 0-8 0,-1 2-2 0,4-5 0 0,3 0 0 16,0 0-11-16,-3 0-2 0,-4 0-1 0,4 1 0 16,6-4-10-16,-3 3 0 0,-6-3 0 0,5 1 0 15,1-1 0-15,3-2 0 0,-6 0 0 0,3 0 0 0,-4-1 0 0,4-2 10 16,0 3-10-16,3-3 10 0,-6 0 8 15,2 1 2-15,7-1 0 0,-6-3 0 0,0 3-20 0,-1-2 8 16,4 2-8-16,0 0 0 0,-3 0 0 0,0 3-20 16,5-3 2-16,-2 3 1 0,3-3 25 0,0 3 4 15,-7 0 2-15,7-1 0 0,3 1-14 0,-1 0 8 16,-8 2-8-16,3 1 0 16,0-4 0-16,0 4 0 0,-4-3 0 0,1 2 0 0,0-2 0 0,-3 0 0 15,3 2 0-15,-4-2 0 0,4 0-9 0,0-1-8 16,-3 4-2-16,0-3 0 0,-1-1 19 0,4 1 0 15,-3 2-8-15,0 1 8 0,3-3 0 0,-4 2 0 16,-2-2 0-16,0 2 0 0,3 1 0 0,-3-1 0 0,0 1 0 16,-1 2 0-16,1 0 0 0,0-3 0 0,3 3 0 15,-3 0 0-15,3 0 0 0,-1 3 0 0,4-3 0 0,-6 3 0 16,0 2 17-16,-3 0 1 0,-3-2 0 0,2 2 0 16,1 3-7-16,0-2-2 0,-3 2 0 0,0 2 0 15,3-2 11-15,-3 3 1 0,0 0 1 0,-1 2 0 16,1 0-10-16,-3 1-1 0,3-1-1 0,-3 3 0 15,0-3-22-15,-3 3-4 0,0-3 0 0,0 1-1 32,-3-1-47-32,0 0-8 0,-6-5-3 0,0 0 0 0</inkml:trace>
  <inkml:trace contextRef="#ctx0" brushRef="#br0" timeOffset="12055.4152">9366 14878 921 0,'0'0'82'0,"0"0"-66"0,0 0-16 0,0 0 0 16,0 0 174-16,0 0 31 0,0 0 7 0,-6 2 0 15,0 1-134-15,6-3-27 0,-3 2-6 0,-3 4-1 16,3-4-20-16,3-2-4 0,-3 8 0 0,0 3-1 16,0 2-19-16,3 0 0 0,-3 3 0 0,6 5 0 15,-3 3 0-15,6 5-19 0,0 3 4 0,0 5 1 16,3 5 6-16,0 3 8 0,0 8-13 0,0 0 5 15,3 5 8-15,0-2 0 0,0 5 0 0,0 0 0 0,-1 5-12 16,4 0-1-16,-3-5 0 0,0-3 0 16,-6-8-67-16,-3-7-14 0,3-6-2 0,-3-8-1 15,-3-11 28-15,0-4 5 0,-3-4 2 16,-6-5 0-16</inkml:trace>
  <inkml:trace contextRef="#ctx0" brushRef="#br0" timeOffset="12647.2765">9313 14846 1814 0,'3'5'40'0,"-3"0"8"0,0 3 1 0,0-2 3 0,5-1-42 0,-2 3-10 0,3-3 0 0,0 0 0 15,0 6 15-15,6-6 1 0,3 1 0 0,3-1 0 16,0 3 4-16,9-6 0 0,-1-2 1 0,7 0 0 16,3-2 0-16,3-3 0 0,2-3 0 0,1-3 0 15,0 0-41-15,5-4-8 0,1-1-1 16,-1-3-1-16,1 3-25 0,0-2-5 16,-1 2 0-16,-2-3-1 0,0 3-9 15,-4 1-2-15,-2 1 0 0,-3 1 0 0,-1 5 44 0,1-2 8 0,-6 2 1 0,0 0 1 16,-4 0 35-16,4 3 7 0,-6-1 2 0,0 6 0 15,0 0 18-15,-4 0 3 0,-2 0 1 0,-3 3 0 16,0 2 2-16,0 0 1 0,-3 1 0 0,0 2 0 0,-3 2-16 0,3 1-3 16,-3 2-1-16,0 3 0 15,-1 2-10-15,1 6-1 0,-3 3-1 0,0 4 0 0,3 1-19 0,-3 8 0 16,0 0 8-16,-3 2-8 0,3 3 0 0,-3 3-19 16,0 4 4-16,-3 4 1 15,0 0-15-15,3 2-3 0,0 0-1 0,-3 3 0 16,0-3-9-16,3 0-2 0,3 8 0 0,-6-5 0 0,3-3 24 0,0-2 4 15,-3-3 0-15,3-8 1 0,-3-5 26 0,-3-6 5 16,3-2 0-16,0-6 1 0,0-2 30 0,-3-3 5 16,3-2 2-16,-3-6 0 0,0 3-15 0,0-6-3 15,0 1-1-15,-3 0 0 0,3-1-10 0,-3-2-1 0,0-3-1 0,-3 1 0 16,0-4-7-16,-3 4-2 0,-3-4 0 0,1 1 0 16,-7-3 13-16,-6 0 2 0,0 3 1 0,-3-3 0 15,1 0-17-15,-1 0-3 0,-6 5-1 0,0 3 0 16,-2 0 8-16,-7 2 2 0,0 4 0 0,-5-1 0 15,-4 3-19-15,-8 2 0 0,-4 1-11 0,-2 5 11 32,-4 5-160-32,-8 2-26 0,-87 30-5 0,42-3-1 0</inkml:trace>
  <inkml:trace contextRef="#ctx0" brushRef="#br0" timeOffset="20651.957">9777 15261 115 0,'0'0'0'0,"0"0"10"0,0 0-10 0,0 0 0 0,0 0 0 0,0 0 0 0,0 0 238 0,-6-2 46 15,0-1 8-15,3 0 3 0,3 3-175 0,-3-2-36 16,3 2-6-16,-3-3-2 0,3 3-33 0,0 0-7 15,0 0-2-15,0 0 0 0,0 0-18 0,0 0-3 16,0 0-1-16,0 0 0 0,-6 5-12 0,6 3 0 16,-3 0 0-16,3 8 0 0,3 0-8 0,0 5 8 15,3 0-12-15,0 0 12 0,0 3 0 0,0 0 0 16,0 0 0-16,0 2 0 0,3 1 0 0,0-1 0 16,-3-2 0-16,-3 2 0 0,0-2 0 0,0 0 0 15,0-3 0-15,-1 0 0 0,-2-2 21 0,-2-3 11 16,2-3 3-16,-3 3 0 0,0-3 17 0,0 0 3 15,0 1 1-15,-3-4 0 0,0-2-38 0,3 0-7 0,-3 0-2 16,0-3 0 0,-3 1-60-16,0-4-12 0,0 4-2 0,0-4-735 0</inkml:trace>
  <inkml:trace contextRef="#ctx0" brushRef="#br0" timeOffset="22414.7828">10319 15121 691 0,'0'0'61'0,"0"0"-49"15,0 0-12-15,0 0 0 0,0 0 173 0,0 0 32 16,0 0 7-16,0 0 0 0,0 0-112 0,0 0-24 15,-6-3-4-15,6 3 0 0,0 0-32 0,-3-2-5 16,-3 2-2-16,-3-3 0 0,3 3-22 0,0-3-11 16,-3 3 10-16,0 0-10 0,-3 0 0 0,0 0 0 0,-3 3-11 0,3-3 11 15,1 3-15-15,-1 2 5 0,-3-5 1 0,0 5 0 16,0 3-3-16,0-3 0 0,0 1 0 0,0 2 0 16,3 0 12-16,3 0-12 0,-2-3 12 0,2 3-12 15,3-3 12-15,0 3-8 0,0-5 8 0,3 5-8 16,3-3-4-16,0 3 0 0,3 2 0 0,3-2 0 31,0 0-11-31,3 3-2 0,3 2-1 0,2 0 0 16,-2 1 2-16,3-6 0 0,3-1 0 0,0 1 0 0,-3 0 4 0,3 0 0 0,-3-5 1 0,-1 2 0 15,1 0 19-15,0 1-10 0,-3-4 10 0,0 4-8 16,3-1 19-16,-6-2 4 0,3 5 1 0,-6-6 0 16,0 4 19-16,0-1 4 0,0-3 1 0,-3 4 0 15,0-1 10-15,-3 3 2 0,-3-3 1 0,-3 6 0 16,0-6-11-16,0 6-2 0,-3-3-1 0,0 5 0 15,-3-3 0-15,-3 4 0 0,3-1 0 0,-6 0 0 0,0 3-4 16,1 0-1-16,-1 0 0 0,0-3 0 0,0 3-19 0,0 2-4 16,0-4-1-16,0 2 0 0,3-3-26 0,1 0-6 15,-1 0-1-15,3 3 0 16,-3-3-154-16,6 1-31 0,-9 7-7 0,9-8-1 0</inkml:trace>
  <inkml:trace contextRef="#ctx0" brushRef="#br0" timeOffset="25914.5774">13768 10409 1695 0,'-3'-6'37'0,"-5"-4"8"0,-7-3 2 0,0-1 1 0,0-4-39 0,-6 2-9 0,-3-5 0 0,0 5 0 0,-2 0 12 0,-4 0 0 16,0 0 0-16,-3 6 0 0,-2-3 2 0,2 2 1 15,-3 3 0-15,0 0 0 0,-5 0 0 0,2 5 0 16,-3-2 0-16,1 5 0 0,-1 3-15 0,-3 2 0 15,1 0 0-15,-4 3 0 0,4 3 0 0,-4 2 0 16,0 0-12-16,1 3 12 0,-1 3-13 0,0-1 4 16,1 3 1-16,-1 3 0 0,6 0 8 0,-2 3 0 15,5-1 0-15,-3 6-8 0,4 0-3 0,-1 2 0 16,0 0 0-16,4 1 0 0,2 2-3 0,3 2-1 16,0 4 0-16,4-1 0 0,-1 6 6 0,3-1 1 15,0 4 0-15,3-1 0 0,6 3 8 0,1 2-10 16,2 6 10-16,0 3-10 0,3 2 10 0,6 5 0 15,-3 1 0-15,6 2 0 0,3 3 0 0,3 2 0 0,6 0 0 0,6 1-8 16,5-4 8-16,7 4 0 0,0-1 0 0,6 1-8 16,8 2 8-16,4 0 0 0,-3-3 0 0,5 0 0 15,4 3 0-15,2-2-10 0,7-6 10 0,2-3-10 32,-5-7-29-32,2-6-5 0,-5-10-2 0,2-9 0 0,1-7 46 0,2-8 8 0,1-8 3 0,2-3 0 15,1-8 8-15,2-5 1 0,4 0 1 0,-1-10 0 16,10-6-9-16,-4-3-1 0,-3-7-1 0,4-3 0 15,-1-6-2-15,1-4-8 0,-1-12 12 16,-3-7-4-16,1-5-8 0,-7-4 12 0,1-1-12 0,-7-9 12 16,1-5-1-16,-4-5 0 0,1-3 0 0,-10-6 0 15,-2-1 28-15,-3-1 5 0,-1-3 2 0,-8 1 0 16,-3 2 8-16,0 0 2 0,-7-3 0 0,-5 3 0 16,-3 3-7-16,-3 0-1 0,-6 0 0 0,-6 5 0 0,-3 0 4 15,-6 5 0-15,-6 0 0 0,-6 1 0 0,0 2-10 0,-6 5-2 16,-2 5 0-16,-7 6 0 0,-3 5-28 15,-8 3-12-15,-10 5 8 0,-6 8-8 16,-8 6-22-16,-9 7-10 0,-13 8-1 0,-5 11-1 16,-9 10-43-16,-6 14-9 0,-3 7-2 0,0 14 0 15,-1 2-7-15,7 6-1 0,0 2-1 0,6 6 0 16,6 2 38-16,2 9 8 0,4 1 2 0,3 4 0 0</inkml:trace>
  <inkml:trace contextRef="#ctx0" brushRef="#br0" timeOffset="31007.0585">10848 15478 234 0,'0'0'10'0,"0"0"2"0,0 0-12 0,0 0 0 15,0 0 0-15,0 0 0 0,-3 0 9 0,3 0-1 16,0 0 0-16,0 0 0 0,0 0 1 0,0 0 0 16,0 0 0-16,-5 0 0 0,-1 0-9 0,6 0 0 15,0 0 0-15,0 0 0 0,0 0 0 0,0 0-12 16,0 0 2-16,0 0 1 0,0 0-3 0,0 0 0 16,-3 0 0-16,3 0 0 0,0 0 20 0,0 0 3 0,0 0 1 0,0 0 0 15,0 0 22-15,0 0 5 0,0 0 1 0,0 0 0 16,0 0 23-16,0 0 5 0,0 0 0 0,0 0 1 15,0 0-9-15,0 0-1 0,0 0-1 0,0 0 0 16,0 0-22-16,0 0-5 0,0 0-1 0,0 0 0 16,0 0-15-16,0 0-3 0,0 0-1 0,0 0 0 15,0 0-11-15,0 0 8 0,0 0-8 0,0 0 8 16,0 0-8-16,0 0 12 0,0 0-12 0,0 0 12 16,0 0-12-16,0 0 12 0,0 0-12 0,0 0 12 15,0 0 0-15,0 0 1 0,0 0 0 0,0 0 0 16,-3 0 5-16,3 0 1 0,0 0 0 0,0 0 0 15,0 0 5-15,0 0 2 0,0 0 0 0,0 0 0 16,0 0 8-16,0 0 2 0,0 0 0 0,0 0 0 16,0 0 5-16,0 0 2 0,0 0 0 0,6-3 0 15,2 3-27-15,1-2-6 0,0 2-1 0,3 0 0 16,0-3-9-16,3 1 8 0,0-1-8 0,0 0 8 16,3 1-8-16,3-1 0 0,-4 0 0 0,4 1 0 15,3-4 0-15,-3 4 0 0,3-4 0 0,-3 4 0 0,2-3 0 0,4 2 0 16,0-2 0-16,0-1 0 0,2 1 0 0,-2 0 0 15,3 2-9-15,3 0 9 0,-3 1 0 0,2-1 0 16,1 0 0-16,-3 1 0 0,3-1 0 0,-1 3-10 16,-2-2 10-16,3 2-8 0,-1 0 8 0,4-3 0 15,-3 3 0-15,0-3 0 0,-1 3 0 0,-2 0 0 16,0 0 8-16,3 0-8 0,-6 0 8 0,-1-2-8 16,1-1 8-16,-3 0-8 0,0-2 31 0,-3 2 1 0,2-2 1 15,-2 0 0-15,0-3 6 0,0 3 1 16,3-3 0-16,-3 0 0 0,-4 0-19 0,4 0-3 0,-3 0-1 15,0 0 0-15,0 0-17 0,0 0 0 0,2-3 8 0,-2 4-8 32,-3-1-24-32,3 0-9 0,-6 0-2 0,3 0-519 0,-6 0-104 0</inkml:trace>
  <inkml:trace contextRef="#ctx0" brushRef="#br0" timeOffset="40111.5898">12890 14907 518 0,'0'0'46'0,"0"0"-37"0,0 0-9 0,0 0 0 16,0 0 192-16,0 0 36 0,0 0 7 0,0 0 1 16,0 0-172-16,0 0-36 0,-3-3-6 0,3 3-2 15,0 0 12-15,0 0 1 0,0 0 1 0,0 0 0 16,0 0-34-16,0 0 0 0,0 0 0 0,0 0 0 15,0 0-18-15,0 0-4 0,3 8-1 0,3 5 0 0,-3 3 8 0,6 5 2 16,-3 6 0-16,3 4 0 0,0 6 13 0,0 3-12 16,0 5 12-16,3 5-12 0,-3 9 12 15,3 1 0-15,-3 4 0 0,2 2-9 0,1 6 9 0,0 4 0 16,0 6 0-16,-3 0 0 0,-3-2 0 0,3-1 0 16,-3-5 0-16,-3 0-8 0,-3-2 8 0,0-11 0 15,0-9 0-15,-3-4 0 0,0-8 19 0,0-9-1 16,0-7 0-16,0-5 0 0,0-6-18 0,3-5-19 15</inkml:trace>
  <inkml:trace contextRef="#ctx0" brushRef="#br0" timeOffset="40782.5929">13212 14684 1152 0,'0'0'51'0,"0"0"10"16,0 0-49-16,0 0-12 0,0 0 0 0,9 0 0 15,-3-2 181-15,3-1 34 0,3-2 6 0,8 0 2 16,1-1-167-16,6-2-32 0,3 0-8 0,6 0 0 0,8 0-3 0,4 1 0 16,8-4 0-16,4 3 0 0,8-3-13 0,4 3 0 15,8 1 0-15,3 1 0 16,7 4-23-16,-1-1-7 0,3 0-2 0,-2 3 0 16,2 0-57-16,-6 3-12 0,-5 0-3 0,-4-1 0 15,-12 1 2-15,1 0 0 0,-9-3 0 0,-4 0 0 0,-8-3 102 0,-4 3 34 16,-5-3 0-16,0 3 0 0,-6-2 62 0,-4 2 13 15,-2 0 3-15,-3-3 0 0,-3 3-8 0,0 0-2 16,-6 0 0-16,0 3 0 0,-1-3-24 0,-2 0-5 16,-3 2-1-16,0 1 0 0,0 0-27 0,-6-3-5 15,6 2-2-15,-3 3 0 0,0 1-24 0,0 4-5 16,-3 1-1-16,3 2 0 0,-6 6-8 0,3 5-11 16,0 2 3-16,-3 6 0 0,0 7-10 0,0 9-2 0,6 5 0 15,-3 5 0 1,-3 6-16-16,3 4-3 0,-3 9-1 0,6 0 0 15,-3 5-16-15,0 0-3 0,0 0-1 0,0 3 0 16,0-1 10-16,0-2 2 0,0-5 0 0,0 0 0 0,0-3 48 0,0-3 0 0,0 1 0 0,-3-6 0 16,3-5 36-16,-3-6 0 0,0-4 1 0,0-6 0 15,0 2 27-15,0-7 6 0,-3 0 1 0,3-3 0 16,-5-6-8-16,2 1-2 0,3 0 0 0,-6-6 0 16,3 1-2-16,-3-6-1 0,3 0 0 0,-3-2 0 15,0-1-32-15,0 1-6 0,-3-3-2 0,-3-1 0 16,3 1 27-16,-6 0 6 0,-2-3 1 0,-4 1 0 15,3-1-20-15,-3 0-3 0,-6-2-1 0,-2 2 0 16,-7 0 2-16,-3 0 0 0,-5-2 0 0,-10 2 0 0,-11 0-39 16,-13 3-8-16,-8-3-2 0,-9 1 0 15,-12-4-98-15,-6 1-20 0,-6-1-4 16,-6 4-695-16,-9-6-140 0</inkml:trace>
  <inkml:trace contextRef="#ctx0" brushRef="#br0" timeOffset="42075.6497">13501 15415 345 0,'0'0'31'0,"0"0"-31"16,0 0 0-16,0 0 0 0,0 0 357 0,0 0 66 16,0 0 13-16,0 0 2 0,0 0-303 0,0 0-61 15,0 0-12-15,0 0-2 0,0 0-11 0,3 8-1 16,0-3-1-16,-3 3 0 0,0 0-26 0,0 0-5 15,2 5 0-15,1-3-1 0,0 4-15 0,0 2 0 16,3 2-12-16,0 1 12 16,0-1-41-16,3 1-2 0,-3 2 0 0,0-3 0 15,0-2-1-15,-3 0-1 0,0-3 0 0,-3 1 0 16,-3-4-15-16,3-2-4 0,3-3 0 0,-3-5 0 16,0 0-40-16,0 0-9 0,0 0-2 0,0 0 0 15,0 0 9-15,0 0 2 0,0-5 0 0,-3-3 0 0,0-2 67 0,0 2 13 0,0-3 4 16,-3 0 0-16,3 1 89 0,0-1 19 0,0 1 3 15,0-1 1-15,0 3 1 0,0 0 1 0,3 0 0 0,-3 0 0 16,3 3-26-16,-3 0-6 0,3 5-1 0,0 0 0 16,0 0-9-16,0 0-3 0,0 0 0 0,0 0 0 15,0 0-15-15,0 0-3 0,9 0-1 0,0 5 0 16,-3 0-18-16,3 6-3 0,0-3-1 0,6 5 0 16,0 0-8-16,0-2 0 0,-3 2 0 0,2-2 0 15,4-1-9-15,-3-2 9 0,0-2-12 0,-3-1 12 16,0-5-22-16,3 3 2 0,0-6 1 0,-3 0 0 15,2-2-4-15,-2-6-1 0,0 1 0 0,0-3 0 16,0-1 24-16,-3-2-9 0,3 3 9 0,0-5 0 16,-6 2 0-16,3 0 0 0,0 0 10 0,0 0-2 0,-1 0 16 15,-2 3 4-15,0 0 1 0,3 0 0 0,-6-3 16 16,3 3 3-16,0-1 1 0,0 4 0 0,0-1-22 16,-3 3-5-16,0 0-1 0,3 0 0 0,-3 0-1 15,0 6 0-15,-3 2 0 0,0 0 0 0,6-6-4 0,-6 6 0 16,0 0-1-16,0 0 0 0,0 0-6 0,6 6-1 15,3 4 0-15,0 1 0 0,-3-1 1 0,0 6 0 16,0 3 0-16,-3-1 0 0,0 4 3 0,3 1 0 16,2 4 0-16,-2 2 0 0,0 0 0 0,3 3 0 15,-3 2 0-15,0 3 0 0,3 0 17 0,3 0 4 16,-6 3 1-16,3-3 0 0,3 0-34 0,-3 0 0 16,0-5 0-16,0 0 0 15,3-1-35-15,-7-2-7 0,4 1-2 0,0-7-732 0,0-1-148 16</inkml:trace>
  <inkml:trace contextRef="#ctx0" brushRef="#br0" timeOffset="42576.6921">13581 15478 979 0,'6'5'43'0,"-6"-5"9"0,0 0-41 0,0 0-11 16,0 0 0-16,0 0 0 0,0 8 192 0,3 0 36 0,-6-2 7 0,3 2 1 15,3-1-147-15,0 4-29 0,-3 2-7 0,3 1-1 16,0 4-36-16,3 6-8 0,-3 2-8 0,0 3 11 16,0 3-11-16,3 0 0 0,0 5 9 0,-3 3-9 15,3-1 19-15,-1 4-1 0,-2-1 0 0,0 3 0 16,0 0-2-16,0 3-1 0,-3-1 0 0,3-2 0 16,-3-8-15-16,0-2 0 0,0-1 0 0,0-5 0 31,0-2-110-31,-3-4-18 0,0-4-4 0</inkml:trace>
  <inkml:trace contextRef="#ctx0" brushRef="#br0" timeOffset="49890.5553">15298 15565 403 0,'0'0'36'0,"0"0"-36"0,0 0 0 0,0 0 0 15,0 0 153-15,0 0 24 0,-3-2 5 0,-3-1 1 16,1 1-110-16,5 2-21 0,0 0-5 0,0 0-1 16,-6-3-10-16,6 3-1 0,-3-5-1 0,3 5 0 15,-3-6-11-15,3 6-3 0,-6-2 0 0,6 2 0 16,0 0 9-16,0 0 2 0,0 0 0 0,0 0 0 16,0 0 9-16,0 0 3 0,0 0 0 0,0 0 0 0,-3-6-10 15,3 6-1-15,0 0-1 0,0 0 0 0,0 0-16 0,0 0-3 16,0 0-1-16,0 0 0 0,0 0-3 0,0 0 0 15,0 0 0-15,0 0 0 0,0 0 4 0,0 0 1 16,0 0 0-16,0 0 0 0,0 0 12 0,0 0 3 16,0 0 0-16,0 0 0 0,0 0-20 0,0 0-8 15,0 0 0-15,0 0 8 0,0 0-8 0,0 0 0 16,0 0 0-16,0 0 0 0,6 0 8 0,3-2-8 16,-3 2 12-16,5 0-4 0,4-3 3 0,3 3 0 15,0 0 0-15,3-3 0 0,3-2-2 0,-1 2 0 16,7 1 0-16,3-3 0 0,-3-1-9 0,5-2 0 15,1 0 9-15,3 0-9 0,0-2 0 16,-1 2 0-16,7-3 0 0,0 3 8 0,2-2-8 0,1 2 0 0,-1 0 0 16,1 3 8-16,-3-3-8 0,2 2 0 0,1-2 0 15,-3 3 0-15,2 3 0 0,1-4 0 0,0 6 0 16,-4-2 0-16,-5-1 0 0,-3 3 0 0,-1 0 0 0,-2 0 8 16,-3 0 4-16,0 0 2 0,-7 0 0 15,4 0 0-15,0 0 10 0,-3 0 3 0,-3 0 0 0,5-3 0 16,1 3-12-16,-6-2-3 0,-9 2 0 0,-3 0 0 15,6 0-12-15,-3 0 0 0,3 0 0 0,-4 0 0 32,-11 0-18-32,6 2-6 0,3-2-2 0,-9 0 0 0,0 0-106 0,0 0-22 15,3 6-4-15,-3-6-1 0</inkml:trace>
  <inkml:trace contextRef="#ctx0" brushRef="#br0" timeOffset="50399.3871">16611 15108 230 0,'0'0'20'0,"0"0"-20"16,0 0 0-16,0 0 0 0,0 0 300 0,0 0 56 15,0 0 12-15,0 0 1 0,0 0-237 0,0 0-47 16,0 0-9-16,0 0-3 0,0 0-27 0,0 0-6 0,0 0 0 0,0 0-1 16,0 0-22-16,0 0-4 0,0 0-1 0,0 0 0 15,0 0-12-15,0 0 0 0,0 0 0 0,12 2 0 16,-3 1 0-16,3 2-8 16,0-2 8-16,0 2-13 0,5-2 13 0,1 2 0 0,3 0 0 0,-3 1-9 15,-6 2 17-15,6 0 4 0,3 0 1 0,-1 0 0 16,-5-3-13-16,3 3-15 0,6 0 3 0,-3 2 1 15,-3-2 25-15,-3 0 5 0,-1 3 1 0,4-3 0 16,-3 0-1-16,0 2 0 0,0-2 0 0,-3 0 0 16,6 0 24-16,-9 0 5 0,0 0 0 0,0 0 1 15,2 0 9-15,-5-3 2 0,0 3 0 0,0-3 0 16,0 1-29-16,-3-4-6 0,-3-2-1 0,0 0 0 16,0 8 16-16,0 0 4 0,3 0 0 0,-6 0 0 15,-3-3-20-15,3 3-3 0,0 0-1 0,0 3 0 16,-6-3 8-16,1 2 0 0,2-2 1 0,-6 5 0 15,0-2-21-15,0 0-8 0,-3 2 0 0,3 0 9 16,-3 0-39-16,0 3-8 0,0-3-2 0,1 3 0 16,2 3-21-16,-3-3-5 0,-3 2-1 15,0 3 0-15,3 0-161 0,0 3-33 0</inkml:trace>
  <inkml:trace contextRef="#ctx0" brushRef="#br0" timeOffset="53467.0828">17370 15526 403 0,'0'0'36'0,"0"0"-36"0,0 0 0 0,0 0 0 16,-6 0 238-16,6 0 41 0,0 0 8 0,0 0 1 15,0 0-152-15,0 0-32 0,0 0-5 0,0 0-2 16,0 0-52-16,0 0-10 0,0 0-3 0,0 0 0 15,0 0-16-15,3 8-4 0,-6 0-1 0,6 2 0 16,3 3-19-16,0 9-4 0,0 1-1 0,0 4 0 16,3 5-5-16,0-1-1 0,-3 9 0 0,0-3 0 15,3-2 19-15,-3-1-12 0,3 3 12 0,-4-3-10 16,-2 1-2-16,0-1-1 0,6-2 0 0,-6-3 0 16,-3-3-28-16,0-4-6 0,3-4-1 15,-3-5 0-15,-3-2 5 16,-3-3 1-16,3 0 0 0,3-8-406 0,-9-3-80 0</inkml:trace>
  <inkml:trace contextRef="#ctx0" brushRef="#br0" timeOffset="55268.5211">17248 15822 230 0,'-6'-8'20'0,"0"0"-20"16,6 0 0-16,0-2 0 0,0-1 206 0,-3 1 37 16,6-1 7-16,-3 0 2 0,3-2-156 0,-3 3-32 15,3-1-5-15,3 0-2 0,9-2-37 0,-3 3-8 0,-6-1-2 0,6 0 0 16,3 3-10-16,-4-2 12 0,-2 2-12 0,3 0 12 15,6 3-12-15,0-1 0 0,-3 4 0 0,3-4 8 16,-6 4-8-16,9-1 0 0,5 1 0 0,-2-1 8 16,-6 3 4-16,9-3 0 0,6 3 0 0,-1 0 0 15,-5 0-3-15,3 0 0 0,3 3 0 0,2 0 0 16,-2-1 8-16,-3-2 2 0,-3 0 0 0,2 0 0 16,-2 0-19-16,-3-2 0 0,0-1 0 0,-3 0 0 15,-4 3 0-15,1-2 0 0,0-1 0 0,-3-2 0 16,0 2 30-16,-3 0 6 0,0 1 0 0,0-1 1 15,-3 0 4-15,0 1 1 0,-1 2 0 0,-2-3 0 16,0 1-13-16,-6 2-2 0,6 0-1 0,0 0 0 16,-6 0-12-16,6-3-2 0,-6 3-1 0,0 0 0 15,0 0 1-15,0 0 1 0,9 0 0 0,-9 0 0 16,0 0-13-16,6 0-10 0,0 0 2 0,-6 0 0 0,0 0 8 16,0 0 0-16,0 0 0 0,0 0 0 0,0 0 0 0,0 0 0 15,6 0 0-15,-6 0 0 0,0 0 0 0,0 0 0 16,0 0 0-16,0 0 0 0,6-3 0 0,-6 3 11 15,0 0-3-15,6-2 0 0,-6 2-8 0,0 0-11 16,0 0 3-16,0 0 0 0,0 0 8 0,0 0 0 16,0 0 0-16,0 0 0 0,0 0 0 0,0 0-8 15,0 0 8-15,3 0-8 0,-3 0 8 0,0 0 0 16,0 0-9-16,0 0 9 0,0 0 0 0,0 0 0 16,0 0 0-16,0 0 0 0,6-3 9 0,-6 3 7 15,0 0 0-15,0 0 1 0,0 0-17 0,0 0 0 0,0 0 0 16,0 0 0-16,0 0 0 0,0 0 0 15,0 0 0-15,6-3-9 0,-6 3 9 0,6 0 0 0,-6 0 0 0,6-5 0 16,-6 5 0-16,0 0 0 0,0 0 8 16,6-3-8-16,-6 3 0 0,0 0 0 0,0 0 0 0,0 0-8 15,0 0 8-15,3-5 0 0,3 2 8 0,-6 3-8 16,0 0 9-16,0 0-9 0,3-8 12 0,0 3-12 16,0-3 8-16,-1-2-8 0,1-1 0 0,3-7 0 15,-3-4 15-15,3-4-4 0,-3-6-1 0,3-2 0 16,0-9-10-16,0 1 0 0,0 0 0 0,0-1 8 15,3-2-22-15,-3 3-5 0,3 0-1 0,-3 2 0 16,3-2-8-16,0 5-3 16,-3 2 0-16,3 6 0 0,-3 0 8 0,0 5 2 0,-1 6 0 0,4-1 0 15,-6 3 12-15,3 6 9 0,0-3-12 0,0 5 12 16,-3 2 0-16,3-2 19 0,-3 6-3 0,-3 2 0 16,6-3 10-16,-6 3 2 0,6 0 0 0,3 0 0 0,0 0-13 0,0 3-3 15,0-1 0-15,3 4 0 0,0-4-4 16,2 4 0-16,4-4-8 0,0 4 12 0,0-1-12 0,-3-2 8 15,3 2-8-15,0-3 0 0,2 1 0 0,4 0 0 16,0 2 0-16,0-2 0 0,0-1 0 16,0-2 0-16,-1 3 0 0,-2-3 0 0,0 3 0 0,0-3 0 15,0 0 0-15,0 0 0 0,-4 0 0 0,1 0 0 16,-3-3 0-16,0 0 0 16,3-2 0-16,-3 2 8 0,-3 1-8 0,3-4 0 0,-1 4 11 0,-2-3-11 15,-3-1 12-15,0 4-12 0,0-1 8 0,0 0-8 16,-3 1 0-16,-6 2 0 0,0 0 16 0,0 0-3 0,0 0-1 15,0 0 0-15,6 0 16 0,-6 0 4 0,0 0 0 16,9-3 0-16,-3 3-32 0,-6 0 0 0,0 0 0 0,0 0 0 16,6 0 0-16,-6 0 9 0,0 0-1 0,6 5 0 15,0 1-8-15,0-4 0 0,-3 1 0 0,6 0 0 16,-3-1 8-16,-1 1-8 0,1 2 0 0,3 0 8 16,-3 1-8-16,3 2 0 15,0-3 0-15,0 3 0 0,0 2-11 0,0 1 11 0,0 2-8 0,3 0 8 16,-3 6-24-16,3 0 1 0,0-1 0 0,-1 3 0 15,1 3 15-15,-3 0 8 0,3 0-10 0,-3-1 10 16,3 4 0-16,-3-3 0 0,0 0 0 0,-3 2 0 16,3-2 0-16,-3 0 0 0,3-1 0 0,-3 1 0 15,0-3 20-15,-1 1 3 0,1-4 1 0,-3 3 0 16,0-5-24-16,0 0 0 0,3 0-10 0,-6-3 10 16,3 0 0-16,0-2 0 0,0 2 0 0,-3-5 0 15,3 0 0-15,0 0 0 0,-3 0 0 0,0-8 0 0,0 5 0 16,0-5 0-16,6 6 0 0,-6-6 0 0,0 0 0 0,3 5 8 15,3-3-8-15,-6-2 12 0,0 0-12 0,6 3 0 16,-6-3-9-16,6 3 9 0,0-3 0 16,-6 0 15-16,6 0-2 0,3 0 0 0,-3 0-13 0,-6 0 0 15,0 0 0-15,6-3 0 0,3 3 0 0,-3-3 0 16,3 3 0-16,-1-2 0 0,1-1 0 0,0 3 0 16,0 0 0-16,0 0 0 0,3 0 0 0,0 0 0 15,0 0 0-15,3 0 0 0,3 0 0 0,-3 3 0 16,2-3 0-16,4 0 0 0,-3 2 0 0,0-2 0 15,0 0-10-15,0 0 10 0,3-2 0 0,-4-1-8 16,1 3 8-16,0-2 0 0,0-1 0 0,0 0 0 0,0 1 0 16,0-1 0-16,-1-2 0 0,1 2 0 0,3-2 0 15,-6 5 0-15,0-6 0 0,-3 6 0 0,0-5 0 0,3 2 0 16,-7 3 0-16,4 0 0 0,-3-2 8 0,0 2-8 16,0 0 0-16,-3 0 0 0,-6 0 0 0,0 0 8 15,9 2-8-15,-9-2 8 0,0 0-8 0,0 0 8 16,0 0-8-16,0 0 0 0,0 0 8 0,0 0-8 15,0 0 8-15,0 0-8 0,0 0 10 0,6 3-10 16,-6-3 0-16,6 8 0 0,-3-3 0 0,0 3 0 16,0 0 0-16,0 0 0 0,3 0 0 0,-3 3 0 15,0 2 0-15,3 3 0 0,0 0-12 0,3 2 12 16,-3 3-28-16,2 1 0 16,-2-1 1-16,3 2 0 0,-3 1 3 0,3 3 0 0,0 2 0 0,0 3 0 15,-3-6 13-15,0 3 11 0,-3-2-13 0,3-1 5 0,0-2 8 16,0 0 0-16,-3-3 0 0,0 0 0 15,0-2 10-15,0-1 4 0,-3-2 1 0,3-3 0 0,0-2 6 0,-3-1 2 16,0 1 0-16,0-3 0 0,-3-3-11 0,3-5-3 16,0 8 0-16,0-8 0 0,0 0-9 0,0 0 10 15,0 0-10-15,0 5 10 0,0-5-10 0,-6 3 0 16,6-3 0-16,0 0 0 0,-6 3 0 0,-3-1-11 16,0-2 11-16,-3 0-8 0,0 0 8 0,0 0 0 15,-6-2 0-15,1 2 0 0,-7 0 0 0,0 0 0 16,-6 0 0-16,-3 2-8 15,-2 1-16-15,-7-3-2 0,3 3-1 0,1-1 0 0,-4 1 16 16,-3 2 11-16,-2-2-13 0,-4 2 5 0,-3 0 16 0,4 1 4 16,-1 2 1-16,1 2 0 0,-1-2 8 0,0 0 2 0,1 3 0 15,-4 2 0-15,1 0-10 0,-1 0-1 0,-2 3-1 16,2 0 0-16,3-3-3 0,-2 1-8 0,-1-1 12 0,-2 0-4 16,2 0-8-16,-5 1 10 0,-4-1-10 0,1 0 10 15,-1-2-10-15,1-3 0 0,-1 2 0 0,-5-2 0 16,-4 0 0-16,4 0 0 0,2-5-12 0,1-1 12 31,5 1-33-31,-2-1 1 0,-1 1 0 0,10 0 0 16,8-1-10-16,3 1-2 0,1 2 0 0,5-2 0 0,6-3-12 0,0 3-2 15,1 2-1-15,2 3-791 0</inkml:trace>
  <inkml:trace contextRef="#ctx0" brushRef="#br0" timeOffset="55821.9516">17954 16018 1785 0,'0'0'79'0,"0"0"17"0,-6 3-77 0,0-1-19 0,-3 1 0 0,0-1 0 16,9-2 0-16,-9 3 0 0,0 0 8 0,0 2-8 31,3-5-21-31,-3 8-8 0,3-3-2 0,-3 9 0 0,3-4 7 0,3 6 2 0,3 0 0 0,3 8 0 16,3 5-77-16,3 0-15 15,6-3-3-15,0 3-1 0,-3 1 2 0,3-4 0 0,3 0 0 0,-1-7 0 16,1 2 124-16,0-5 24 0,3-3 6 0,-3-2 1 16,0-3 43-16,0-3 9 0,-1 0 1 0,1-2 1 15,3-3-13-15,-3-3-2 0,0 3-1 0,0-5 0 16,-3-3 8-16,-1 0 2 0,4-2 0 0,-3-1 0 0,0-2-15 15,-3-3-4-15,3-3 0 0,-3 1 0 0,0 2-33 0,0-3-7 16,-6-2-2-16,-1 0 0 0,1 3-10 0,-3 2-1 16,0-3-1-16,0 3 0 0,-3 0-4 15,-3 3-1-15,3 0 0 0,-3 2 0 16,-3-2-31-16,0 5-6 0,1-2-2 0,-4-1 0 16,-6 1-33-16,6 4-6 0,-3 1-2 0,3 2 0 15,0 1-116-15,0 2-23 0,3 2-5 0,3 4-405 0</inkml:trace>
  <inkml:trace contextRef="#ctx0" brushRef="#br0" timeOffset="56302.7012">19629 15978 576 0,'0'0'51'0,"0"0"-41"0,0 0-10 0,0 0 0 16,0 0 232-16,0 0 44 0,0 0 8 0,0 0 3 15,0 0-158-15,0 0-31 0,0 0-6 0,0-5-2 16,0 0-21-16,-6-1-4 0,0-2-1 0,-3 3 0 16,-2 0-31-16,-1 2-6 0,-6-2-2 0,3 2 0 15,-3-2-25-15,0 5 0 0,0 0 0 0,-2 0 0 16,5 5-24-16,-6 1-6 0,3-1-2 0,0 3 0 0,0 2 6 0,3 4 1 15,0 1 0-15,1 1 0 16,2 3-23-16,3 2-5 0,0 5-1 0,6-4 0 16,0 1-20-16,0 1-4 0,6 3-1 0,3-3 0 15,0-6 28-15,0 1 6 0,3-6 1 0,3-3 0 0,-1-2 53 0,4-2 11 16,-3-4 3-16,6-2 0 0,0-5 11 0,0-3 2 16,0 0 1-16,0-3 0 0,-1 1 19 15,4-3 3-15,0-6 1 0,-3-2 0 0,0 0-8 0,0 0 0 16,-1-3-1-16,1 3 0 0,-6 0-34 0,0 2-6 15,0 0-2-15,-3 4 0 0,-3-1 7 0,0 2 0 16,-3 4 1-16,0-1 0 0,-3 3 10 0,-3 0 1 16,0 3 1-16,-3-3 0 0,0 3-10 0,-6 0-3 15,-3-1 0-15,0 4 0 0,-6-4-30 0,4 6-6 0,-4 0-2 0,0 3 0 32,0 0-126-32,3 2-24 0,0 0-6 0,4 3-1 0</inkml:trace>
  <inkml:trace contextRef="#ctx0" brushRef="#br0" timeOffset="56919.0217">20329 15195 403 0,'0'0'17'0,"0"0"5"0,0 0-22 0,9 3 0 0,-3-1 0 0,0-2 0 16,3 3 337-16,-1-3 63 0,7 0 13 0,0 0 3 16,3 3-299-16,0-6-59 0,3 3-12 0,3-3-2 15,2 1-14-15,4 2-2 0,3-6-1 0,0 6 0 16,-1-2-15-16,7-1-4 0,-3 0 0 0,5-2 0 0,4 3-8 15,-3-1 0-15,-1 0 0 0,-2-2 0 0,3 2-13 16,-3-2 5-16,-4 2 8 0,1 1-13 0,-6-4-10 16,0 4-1-16,-1-1-1 0,-5-2 0 15,-3 0-39-15,0-1-7 16,3 4-1-16,-10-4-769 0</inkml:trace>
  <inkml:trace contextRef="#ctx0" brushRef="#br0" timeOffset="57260.1084">20942 14925 921 0,'0'0'82'0,"0"0"-66"15,0 0-16-15,0 0 0 0,0 0 204 0,0 0 38 0,0 0 7 16,0 0 2-16,-3 5-150 0,0-2-29 0,3-3-7 0,0 0-1 16,-3 3-28-16,3-3-7 0,0 0-1 0,0 0 0 15,0 0-28-15,9 5-15 0,3 0 2 0,0 3 0 16,6-2-8-16,2 1-2 0,4-1 0 0,3 2 0 31,0 0-5-31,6 0 0 0,-1 2-1 0,1-2 0 0,-3 0 5 0,6 0 0 0,-4 0 1 0,1 0 0 16,-3 0 14-16,-3-3 9 0,-1 0-12 0,-2 1 12 15,-3-1 17-15,-6 0 11 0,3-2 1 0,-6 0 1 16,-3 2 10-16,0-3 3 0,-3 1 0 0,-6-3 0 16,0 0-11-16,0 0-3 0,0 0 0 0,0 0 0 15,0 5 11-15,-3 3 3 0,3-2 0 0,-3 2 0 16,-6-3-2-16,3 3 0 0,-3-3 0 0,0 6 0 15,0-6-33-15,-6 6-8 0,3-1 0 0,0 1 0 16,-3-1-35-16,3 4-9 16,1-4-1-16,-1 1-1 0,0-1-147 0,3 1-30 0</inkml:trace>
  <inkml:trace contextRef="#ctx0" brushRef="#br0" timeOffset="61572.5517">21636 15640 864 0,'0'0'38'0,"0"0"8"0,0 0-37 0,0 0-9 0,5 0 0 15,1 0 0-15,-6 0 259 0,9-3 49 0,0-2 11 16,0 2 1-16,-3-2-222 0,0 2-45 0,6-2-9 0,-3-3-1 15,6 0-27-15,-3-3-6 0,3 1-1 0,0-6 0 16,-1-3-9-16,4-5 0 0,3-5-10 0,3-2 10 16,-3-9-25-16,0-2 1 0,-4-6 0 0,4 0 0 15,-3-2-39-15,-3 2-7 16,0 3-2-16,-3 0 0 0,0 6-25 16,0-1-6-16,0 6-1 0,-4 2 0 0,1 3 13 15,0 5 3-15,0 6 0 0,0 7 0 0,0 3 22 0,0 5 5 16,0 9 1-16,-3 4 0 0,3 9 44 0,0 2 16 0,0 5-9 0,3 6 9 15,0 0 88-15,2 5 22 0,-2-3 5 0,0 6 1 0,6-3-9 16,0 3-2-16,-3-3 0 0,3 0 0 0,2 0-8 0,-2-3-1 16,0 1-1-16,0-4 0 0,0-1-47 0,-6-4-10 15,3-5-2-15,-6-2 0 0,0-3-24 0,0-3-12 16,-4-3 10-16,-2-2-10 16,3-2-27-16,-6-6-11 0,0 0-2 0,0 0-1 15,-6-3-51-15,-2-5-9 0,-7-3-3 0,-3-2-705 16</inkml:trace>
  <inkml:trace contextRef="#ctx0" brushRef="#br0" timeOffset="61736.5377">21918 15256 921 0,'0'0'82'0,"0"0"-66"0,0 0-16 0,-6 0 0 15,6 0 153-15,0 0 27 0,0 0 6 0,0 0 1 16,0 0-83-16,0 0-16 0,0 0-3 0,0 0-1 16,9 3-41-16,3 2-9 0,0-3-2 0,3 1 0 15,6 0-16-15,0-1-3 0,-1-2-1 0,4 0 0 31,3 0-32-31,3 0-8 0,0-2 0 0,-1-1-1 16,-2 0-99-16,0-2-20 0,18-8-4 0,-16-3-1 0</inkml:trace>
  <inkml:trace contextRef="#ctx0" brushRef="#br0" timeOffset="62056.6814">22686 14960 2127 0,'0'0'94'0,"0"0"20"0,0 0-91 0,0 0-23 16,0 0 0-16,0 0 0 0,0 0 39 0,0 0 3 16,0 0 1-16,0 0 0 0,-6 5-32 0,-3 0-11 15,-3 0 0-15,1 3 9 0,-1 0-23 0,0 3-5 16,-3-1-1-16,3 1 0 15,-3 5-20-15,3 0-5 0,0 0-1 0,3 2 0 0,3 6 37 0,0-3 9 16,6 3 0-16,-3 2 0 0,3 4 14 0,3-4 5 16,6 0 1-16,-3 1 0 0,0-1 9 0,3-2 3 15,3 0 0-15,0-3 0 0,0-2-24 0,0-1-8 0,3-5 0 0,0 1 0 32,-4-4-114-32,7-2-29 0,-3 0-5 0,3-5-428 0,3-3-86 0</inkml:trace>
  <inkml:trace contextRef="#ctx0" brushRef="#br0" timeOffset="62371.846">23154 15100 1821 0,'0'0'80'0,"0"0"18"0,0 0-78 0,0 0-20 0,0 0 0 0,0 0 0 16,0 0 72-16,0 0 10 0,0 0 2 0,0 0 1 15,0 0-34-15,0 0-7 0,0 0-2 0,-6 5 0 0,-3 0-34 0,-3-2-8 16,0 2 0-16,3 1 0 16,-3-4-20-16,0 6-5 0,-3 0-2 0,3 0 0 0,0 0 9 0,3 5 2 15,-2-2 0-15,5 2 0 0,0 3 16 0,0 0-10 16,3 2 10-16,0 3-8 0,3 1 8 0,0-1-10 16,3 3 10-16,0-3-10 0,6-3 10 0,-3 1 0 15,3-3 8-15,2 2-8 0,-2-5 8 0,3 1-8 16,3-1 10-16,-3-5-10 0,0 2 0 0,0-4-18 15,0-1 2-15,3-2 1 16,0-3-129-16,2-3-25 0,-2-2-6 16,3-6-1-16</inkml:trace>
  <inkml:trace contextRef="#ctx0" brushRef="#br0" timeOffset="63140.3109">23520 15073 1648 0,'0'0'73'0,"0"0"15"0,0 0-70 0,0 0-18 16,0 0 0-16,0 0 0 0,0 0 78 0,0 0 12 0,0 0 2 0,0 0 1 15,-3 8-45-15,0 0-10 0,0 0-2 0,0 3 0 16,-3 2-17-16,0 0-4 0,-3 0-1 0,0 3 0 16,0 3-14-16,3 2-13 0,0 0 2 0,0 6 1 15,0-1-5-15,3 1-1 0,0-1 0 0,3 0 0 16,0-2-3-16,0 0-1 0,3 0 0 0,0-6 0 15,0-2 2-15,3 0 0 0,0-3 0 0,0-2 0 16,0 0-17-16,3-6-3 16,0 0-1-16,3-2 0 0,0-3-5 15,0-3 0-15,0-2-1 0,2 0 0 0,1-6-12 0,-3 0-3 0,6-2 0 0,-3 0 0 16,-6-6-12-16,0 6-2 0,0-3-1 16,0 0 0-16,-3 6 25 0,0-3 5 0,-3 2 1 0,0-2 0 0,0 0 61 0,-6 2 13 15,0 0 2-15,0 3 1 0,0 1 30 0,-3-1 5 16,3 2 2-16,-3 1 0 0,-3 2 22 0,6-2 5 15,0 5 1-15,-3-3 0 0,3 3 34 0,3 0 6 16,0 0 2-16,0 0 0 16,0 0-140-16,0 0-24 0,0 0-6 0,0 0-2 0,0 0 32 0,3 8 0 15,3-5 0-15,0 2 0 0,3 1-25 0,0-6 1 16,3 0 0-16,-4-3 0 16,4-2-12-16,0-1-3 0,-3-2 0 0,3 0 0 15,-3 1-12-15,0-4-2 0,-3 0-1 0,3 1 0 0,-3-1 34 0,0 1 8 16,-3-4 0-16,0 4 1 0,0-3 3 0,-3 2 0 0,0 0 0 0,0 3 0 15,-3-2 32-15,0 2 6 0,0-3 2 0,-3 1 0 16,0 2 0-16,0 0 0 0,3 0 0 0,-3 0 0 16,-3 3-4-16,3-1 0 0,-3 1 0 0,3 0 0 15,-3 0 0-15,3-1-1 0,0 4 0 0,6 2 0 16,0 0-12-16,0 0-3 0,0 0 0 0,0 0 0 16,0 0-12-16,0 0 0 0,-3-6 0 0,6 1 0 15,6-3-17-15,0 3 3 0,0 0 1 0,0-3 0 16,3 0-34-16,3 2-6 0,-6-2-2 15,6-2 0-15,0 2 21 0,-1 0 4 0,1 3 1 16,0-3 0-16,0 2 13 0,3-1 2 0,0 1 1 0,-3 1 0 0,0 2 21 16,-1 1 4-16,-2-1 0 0,3 6 1 0,-6-1 12 15,3 4 3-15,-6-1 0 0,3 3 0 0,-3 2 0 16,-3 1 0-16,0 0 0 0,-3 4 0 0,0 1 0 0,-3 3 1 16,-3-1 0-16,0 1 0 0,0 2-1 0,3 5 0 15,-3 1 0-15,0-1 0 0,3 6 16 16,0 0 2-16,3 0 1 0,0 2 0 0,3 3 5 0,3-3 0 15,0-2 1-15,6 0 0 0,0-3-36 0,3-2-7 16,0-6-2-16,3 0 0 16,2-5-46-16,1 0-10 0,3-6-1 0,6-2-1019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6:18:54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4056 10237 576 0,'0'0'25'0,"-6"-3"6"0,3 0-31 0,-6-2 0 0,0 0 0 0,-3 0 0 0,0-3 214 0,3 2 37 15,-5-2 7-15,2 3 2 0,0-3-199 0,3 3-39 16,0 0-8-16,0-1-2 0,3 1-12 0,-9 0 0 16,6-3 0-16,3 2 0 0,-6 1-8 0,3 0-5 15,0 0-1-15,1 2 0 0,-1-2 14 0,6 2 0 16,-6-2 0-16,3 2-9 0,0 3 9 0,6 0 0 16,-9-5 8-16,9 5-8 0,-6 0 20 0,0-3-1 15,3 3 0-15,0-2 0 0,3 2 32 0,0 0 6 16,-3 0 2-16,3 0 0 0,0 0-26 0,0 0-5 0,0 0 0 0,0 0-1 15,-6-3-1-15,6 3 0 0,0 0 0 0,0 0 0 16,0 0-13-16,0 0-2 0,0 0-1 0,0 0 0 16,0 0-10-16,0 0 0 0,0 0 0 0,6-3 8 15,0 3 0-15,3 0 0 0,0-2 0 0,3 2 0 16,3 2 12-16,-6-2 1 0,5 3 1 0,4-3 0 16,0 3-6-16,6-3-2 0,0 0 0 0,0 0 0 15,-1 0-6-15,4 2 0 0,3-2-8 0,3 3 12 16,-1-3-12-16,4 0 11 0,6-3-11 0,-9 3 10 15,5-2-10-15,1 2 0 0,3 0 9 0,8 0-9 16,-5 0 15-16,2 0-2 0,4 0 0 0,0 0 0 16,-1 0-13-16,4 2-8 0,-1-2 8 0,7 3-13 15,5 2 13-15,-8-2 8 0,0-1 0 0,2 1-8 16,1 2 0-16,-1-2 0 0,7 2 0 0,2 1 0 0,-2-1 0 16,-1 0 0-16,1 3 0 0,-1-3 0 0,6 1 0 15,1-4 0-15,-1 1 0 0,-2 0 0 16,-1-1 0-16,1-2 13 0,2 3-4 0,4-3-1 0,-4 0 10 0,3 0 2 15,1 0 0-15,-1-3 0 0,4-2 4 16,-4 5 0-16,6-3 1 0,-5 1 0 0,2 2-4 0,1-6-1 16,8 4 0-16,-6-4 0 0,-2 6-2 0,-1-5-1 15,6 2 0-15,-5-2 0 0,-1 0-5 0,1 0 0 16,2-1-1-16,3 1 0 0,1 0 6 0,-4-1 2 16,0 1 0-16,4 0 0 0,-1 2-4 0,3-5-1 15,-8 3 0-15,2 0 0 0,-2-3-14 0,-1 2 0 16,3 1 0-16,-5 0 0 0,-4-3 8 0,1 3-8 0,-1-3 11 15,0 0-11-15,1 2 21 0,-4 1-2 16,-2-3-1-16,-4 0 0 0,4 0 8 0,-4 3 2 0,-2-3 0 16,-1 0 0-16,-5 6-20 0,-3-6-8 0,-4-3 8 0,-5 0-8 15,0 4 20-15,-7-1-2 0,1 0 0 0,-3 2 0 16,-3 1-4-16,-4 0-1 0,1-3 0 0,-3 3 0 16,0-1-13-16,0 4 0 0,-4-1 0 0,1 3 0 15,0 0-16-15,-3 3-5 0,0 2-2 0,-3 3 0 31,0 2-146-31,-1 9-30 0,1 7-5 0</inkml:trace>
  <inkml:trace contextRef="#ctx0" brushRef="#br0" timeOffset="1653.7242">4235 8805 1591 0,'-9'-2'70'15,"9"2"15"-15,0 0-68 0,-6 0-17 0,0 0 0 0,6 0 0 0,0 0 72 0,0 0 12 16,0 0 1-16,-3 0 1 0,3 0-29 0,0 0-5 16,0 0-2-16,0 0 0 0,0 0-23 0,9-6-5 15,-6 1-1-15,6 2 0 0,2 1-21 0,4-1 0 16,6 1 0-16,9 2 0 0,3 2-9 0,5-2 9 16,4 5-10-16,0 1 10 0,5-1 0 0,4 0 0 15,0 1-8-15,2-1 8 0,1 0 0 0,2-2 0 16,1 2 0-16,2-5 0 0,4 0 0 0,-1 0 0 15,1-5 0-15,2 0 10 0,-2-3 17 0,5 2 3 16,10-2 1-16,-7 3 0 0,1-3-31 0,2 0-10 16,3 3 0-16,4-3 0 0,5 3 10 0,-3-1 0 0,1 6 0 15,2-2 0-15,0 2 0 0,-2 2 8 0,2 1-8 16,-3 2 0-16,7 1 0 0,-1 2 0 0,3 2 0 0,-5-2 0 16,-4 5 0-16,0-2 0 0,13 0 0 0,-7-1 0 15,-3-2 0-15,-2 3 0 0,-1-3 0 0,3-3 8 16,0-3 1-16,1 4 1 0,-4-6 0 15,0 2 0-15,7-2 13 0,-1 0 2 0,-3 0 1 0,-2-2 0 16,-1-1 1-16,-3 0 0 0,1 1 0 0,-4-1 0 16,4 1 1-16,-4-1 0 0,-3 0 0 0,-2 1 0 15,-1 2-14-15,-2-3-2 0,2 0-1 0,-5 1 0 16,-1 2 21-16,-5 0 4 0,-4-3 0 0,4 0 1 16,-1-2-13-16,-2 2-2 0,-10 1-1 0,-2-1 0 15,0-2-11-15,-4 0-2 0,-2-1-8 0,0 1 12 16,-6 0 0-16,5-3-1 0,1 2 0 0,-3-1 0 0,-4-1-11 15,4 2-9-15,-3-2 9 0,0 3-13 16,-1 0-96-16,1 2-19 0,-3 0-4 16,-3 6-1001-16</inkml:trace>
  <inkml:trace contextRef="#ctx0" brushRef="#br0" timeOffset="6798.2017">16129 9726 230 0,'0'0'10'0,"0"0"2"0,0 0-12 0,-3-3 0 0,3 3 0 0,-3-5 0 15,0 0 204-15,-3 2 37 0,6-2 8 0,0 5 2 16,-3-5-156-16,0-1-31 0,0 1-7 0,3 5-1 16,0 0-35-16,0-5-7 0,0-1-2 0,0 6 0 15,0 0 4-15,0 0 0 0,3-5 0 0,0 0 0 16,-3 5-3-16,0-5 0 0,0-1 0 0,3 1 0 16,-3 0 6-16,0 5 1 0,6-6 0 0,-3 1 0 15,3 0 10-15,-3 0 2 0,6-1 1 0,-3 4 0 0,0-4 5 0,0 1 1 16,0 2 0-16,5 1 0 0,1-1-7 0,0-2-2 15,3 0 0-15,0-3 0 0,0 2 6 0,3-2 0 16,0 0 1-16,0 0 0 0,5-2-13 0,1-3-4 16,0-1 0-16,0-1 0 0,0-1-5 0,2 0-2 15,-2 0 0-15,3-5 0 0,0 2-5 0,0-2 0 16,-7 0-8-16,10-3 12 0,0 0-4 0,0 0-8 16,-4 1 11-16,1-4-11 0,3 1 15 15,-3-1-4-15,-6 1-1 0,2-1 0 0,-2 4-10 0,0-4 12 16,3 1-12-16,-3 2 12 0,-9 0-12 0,6 0 0 15,5 0-12-15,-5 3 12 0,-3 3-9 0,3-3 9 16,3 2 0-16,-3-2 0 0,0 2 0 0,-4 1 0 16,1-3 0-16,3 2 0 0,0 3 0 0,-6 0 0 0,0 0 0 0,0 1 0 15,6-1 0-15,-6 3 0 0,-10-1 8 16,4 1-8-16,3 2 0 0,-3 4 11 0,-3-4-11 0,0 3 10 16,3 3-10-16,-3 2 0 0,-3 3 0 0,0 0 0 15,-6-3 0-15,6 3 0 0,3-2 0 0,-3 2 0 16,-3-3 0-16,3 3 0 0,3-3 0 0,-3 3 0 15,0 0 0-15,0 0 0 0,0 0 0 0,0 0 0 16,0 0 0-16,0 0 0 0,0 0 0 0,0 0 0 16,9 0 0-16,-6-2 0 0,-3 2 0 0,0 0 0 15,6 0 0-15,-6 0 0 0,0 0 0 0,0 0 0 16,0 0 0-16,0 0 0 0,0 0 0 0,0 0 0 16,0 0-27-16,0 0-7 0,0 0-2 0,0 0 0 15,-12 5 0-15,12-5 0 16,0 0 0-16,0 0 0 0,0 0 13 0,0 0 3 0,0 0 0 0,0 0 0 0,0 0 20 0,0 0 0 15,0 0 0-15,0 0 0 0,3 5 8 0,-3-5 10 16,0 0 2-16,0 0 0 0,0 0-20 0,0 0 0 16,0 0-11-16,0 0 11 0,0 0 0 15,0 0 17-15,0 0-1 0,-3 3-1 0,-3-3 1 0,6 0 0 16,0 0 0-16,0 0 0 0,-9 3-8 0,9-3-8 16,0 0 11-16,0 0-11 0,-12 2 8 0,3-2-8 15,9 0 0-15,0 0 0 0,0 0 0 0,0 0 0 16,0 0 0-16,-3 6 0 0,3-6 0 0,-5 5 0 15,-4 0 0-15,3 1 0 0,0-4 0 0,0 6 0 0,-9-3 0 16,3 1 0-16,3-1 14 0,0 0-1 0,-6 3 0 16,-3-2 0-16,3-1 0 0,1 3 0 0,2-3 0 0,-6 0 0 15,0 1-1-15,6-1-1 16,0-2 0-16,0 2 0 0,-6-3-3 0,6 1 0 0,7 0 0 0,-1-1 0 16,-3-2-8-16,0 3 0 0,9-3 0 0,0 0 0 15,0 0 0-15,0 0 0 0,0 0 0 0,0 0 0 16,9-3 0-16,3-2 0 15,-7 0 0-15,7 0 0 0,6-6 0 0,0 0 0 0,0 1-12 0,3-3 12 16,0-3 0-16,5 2 0 0,-5-1 0 0,3 1 0 16,-6 1 0-16,6 0 0 0,0 0 0 0,-7 2 0 15,-2 3 0-15,3 3 0 0,6-3 0 0,-6 5 0 16,-6 1 0-16,0-1 0 0,6 6 0 0,-7-3 0 16,1 5 0-16,-3 0 0 0,0 3 8 0,3 0-8 15,-3 3 0-15,0-1 0 0,-6 1-9 0,3 2 9 16,0 0 0-16,0 3 0 0,-6-3 0 0,0 1 0 0,6 2 0 0,-3-3 0 15,-6 3 0-15,0-3 9 0,3 0-9 0,0 0 12 16,0 1-12-16,-3-4 12 0,-3 3-12 0,3-2 8 16,3-3-8-16,0 0 8 0,-9 2 2 0,6-2 0 15,3 3 0-15,-3-3 0 0,-3-3 0 0,3 0 0 16,0 1 0-16,3-6 0 0,-3 5 7 0,-6 0 2 16,0-5 0-16,-3 3 0 0,6 0 19 0,-3-3 4 15,-8 0 1-15,2 0 0 0,6-6-6 16,-9 4-1-16,-9-1 0 0,3-2 0 0,1-1-28 0,-1 1-8 15,0 0 0-15,3 0 0 0,-6-3 0 0,6 5 0 16,10-2 0-16,-4 2 0 16,-3-2-21-16,6 2-6 0,3 3-1 0,0 0 0 15,-3 3-131-15,6 2-26 0,0 3-6 0</inkml:trace>
  <inkml:trace contextRef="#ctx0" brushRef="#br0" timeOffset="7588.939">16950 8012 864 0,'0'0'76'0,"0"0"-60"0,-6 2-16 15,6-2 0-15,0 0 159 0,0 0 29 0,0 0 5 0,-6-2 2 16,1-1-115-16,5 3-24 0,-3 0-4 0,-3-3 0 16,-3 1-12-16,3 2-3 0,6 0 0 0,0 0 0 15,-9-3-21-15,6 0-4 0,3 3 0 0,0 0-1 16,-6-2-11-16,-3-4 10 0,6 4-10 0,0-4 10 15,0-1 5-15,0 1 1 0,-3-2 0 0,6 0 0 16,6 0-7-16,-6-2-1 0,0-1 0 0,3 1 0 16,6-4 0-16,0 1 0 0,-3-3 0 0,3 0 0 15,3-2-8-15,3-3 0 0,-1 0 0 0,1-1 0 16,3 1 0-16,0-3 0 0,3 3 0 0,-3 0 0 16,0 0 0-16,2 0 0 0,10 0 0 0,0 2 0 15,-6 3 0-15,0 0 0 0,2 3 0 0,7 0 0 16,0 0 0-16,-3-1 0 0,2 7 0 0,-2 1 0 15,6 1 0-15,-6 5 0 0,-4-3 0 0,7 3 0 0,3 3-12 0,-3 2-4 16,-7 3 0-16,7 0-1 0,0 3 17 0,0-1-10 16,-7 4 10-16,1 1-8 0,-3-1 8 0,0 1 0 15,0 4 0-15,-4-3 0 0,-5 5 0 16,3-5 0-16,-3 2 0 0,0-2 0 0,-6 0 11 0,3 0 1 16,-3-3 0-16,-3 3 0 0,0-3-12 0,-3 1 0 15,3-4 0-15,-3 3 0 0,0-2 12 0,0 0 0 16,-3-3 0-16,0-1 0 0,0 1 0 0,0 0 1 15,0-8 0-15,0 0 0 0,0 8-4 0,0-8-1 16,0 0 0-16,-3 6 0 0,3-6-8 0,0 0 0 16,0 0 0-16,0 0 0 0,0 0 0 0,0 0-16 0,0 0 4 15,-6 2 1 1,6-2-28-16,-6 3-5 0,6-3-2 0,-6-3 0 16,0 1-123-16,3-1-25 0,-3 0-5 0,0-2-256 0,3 2-51 0</inkml:trace>
  <inkml:trace contextRef="#ctx0" brushRef="#br0" timeOffset="8049.2634">17885 7811 172 0,'0'0'8'0,"0"0"1"0,0 0-9 0,0 0 0 0,-3-6 0 0,0 1 0 16,3 5 260-16,0 0 51 0,-3-5 9 0,0-3 3 16,0 5-189-16,3 3-38 0,0 0-7 0,0 0-1 15,-3-5-32-15,-3-1-5 0,6 6-2 0,0 0 0 16,-6-2-37-16,0-1-12 0,0-2 0 0,0 2 0 16,6 3 11-16,-6-2-11 0,-2-1 10 0,-1 0-10 15,6 1 11-15,-6-1-11 0,-3 0 12 0,3 1-12 16,3 2 24-16,-3 0-1 0,-3-3-1 0,0-2 0 15,0 2 6-15,3 0 0 0,9 3 1 0,-9-2 0 0,-3-1-20 16,4 1-9-16,8 2 8 0,-6-6-8 0,-3 6 0 0,9 0 0 16,0 0 0-16,0 0 0 0,0 0 0 0,0 0 0 15,6 0 0-15,3 6-11 0,2-1 11 0,4 3 0 16,0 5 0-16,3 0 0 16,6 0 0-16,-3 1-12 0,-3-4 4 0,-1 1 0 0,4-1 8 0,3-2-8 15,-3 0 8-15,-3-2-8 0,0-1 8 0,3-2 0 16,-7-1 0-16,4-2 0 0,-3-2 0 0,-3-1 8 15,0-2-8-15,0 2 11 0,-6 0 12 0,0-2 2 16,0 0 1-16,0-1 0 0,-6 1 8 0,3 0 2 16,-3-3 0-16,0 3 0 0,0-3-13 0,-3 2-3 0,3-2 0 15,-3 3 0-15,3-3-12 0,-3 3-8 16,-3-3 8-16,3 3-8 0,3 5 0 0,-3-3 0 0,-3 0 0 0,0 1 0 16,0-1 0-16,0 0 0 0,3 3 8 0,-3 0-8 15,0 0 0-15,0 6 0 0,0-4 0 16,0 4 0-16,0-4 0 0,0 1 0 0,0 2 0 0,0 3 0 15,0 0 0-15,1 0 0 0,-1 0 0 0,0 3 8 16,0-3-8-16,0 5-8 0,0-3 8 0,0 4-12 31,0 4-144-31,-6 1-28 0,-12 23-7 0,3-13-1 0</inkml:trace>
  <inkml:trace contextRef="#ctx0" brushRef="#br0" timeOffset="15389.4401">16495 6265 460 0,'0'0'20'0,"0"0"5"0,0 0-25 0,0 0 0 0,0 0 0 0,0 0 0 15,0 0 113-15,-6-2 18 0,3-1 3 0,0-2 1 16,3-1-83-16,-6 4-16 0,3-3-3 0,-3-1-1 0,6 6-14 0,-3-2-3 16,-3-6-1-16,0 0 0 0,3 2-14 0,-3 1 11 15,0 2-11-15,3-2 10 0,-5 0-10 16,5 2 0-16,-3-2 0 0,0 0 0 0,0-3 8 0,-3 5-8 16,6-2 0-16,-3 2 8 0,-3 1 0 0,3-1 0 15,-3 0 0-15,3 1 0 0,0-1 9 0,-3 3 2 16,0 0 0-16,-3 0 0 0,-3 0 5 0,4 3 2 15,-4-1 0-15,0 1 0 0,-3 0-8 0,3 2-2 16,3 0 0-16,0 3 0 0,0-5 16 0,3-1 2 16,3 6 1-16,-2-8 0 0,2 0-11 0,0 0-3 15,0 0 0-15,6 0 0 0,-3 0-4 0,-3-5-1 16,0 2 0-16,0-2 0 0,3-3 29 0,0 0 6 0,-6-5 1 16,3 0 0-16,3-3-21 0,-3-3-4 0,0-2-1 0,0-8 0 15,3 5 0-15,-3-2 0 0,3-1 0 16,0-2 0-16,-3 3-26 0,6-1 0 0,0 1 0 0,-3-1 0 15,6 4 0-15,3-1-20 0,0-3 3 0,3 3 1 16,3 1 8-16,6-1 8 0,3-3-12 0,6 1 12 16,-1 5-10-16,4-3 10 0,0 3-8 0,3 2 8 15,-1-2-13-15,4 5 2 0,-3-5 1 0,3 5 0 16,-4 0-8-16,1 0-2 0,0 3 0 0,-3 0 0 16,-4 0 10-16,1 2 2 0,-3 1 0 0,3 2 0 15,-1-8 8-15,-5 5 0 0,-9 3-9 0,0-2 9 16,6 2 30-16,-9 2 10 0,-6-2 3 0,0 3 0 15,3-5-1-15,-6 7 0 0,0-5 0 0,-3 3 0 16,-3-3-14-16,0 0-4 0,0 3 0 0,0-3 0 0,-6 0-24 16,3 0 8-16,3 0-8 0,0 3 0 0,-6-3 0 15,3 2 0-15,4-2 0 0,-1 6 0 16,-3-1-20-16,3-5 4 0,0 5 1 0,3 1 0 0,3 2-5 0,-6 0-2 16,0-8 0-16,6 8 0 0,0 0 8 0,0 0 2 15,0 0 0-15,0 0 0 0,0 0 12 0,0 0-11 16,-3-3 11-16,0-2-10 15,3 5 10-15,0 0 0 0,0 0 0 0,0 0 0 0,-6 0 16 0,3-3-2 16,3 3 0-16,0 0 0 0,-6-2-1 0,6 2 0 16,0 0 0-16,0 0 0 0,0 0-1 0,0-8 0 15,3 2 0-15,0-1 0 0,3-1-12 0,0 0 8 16,-3-3-8-16,6-2 0 0,0-3 0 0,0-3 0 16,-3-2-13-16,3 3 4 0,8-3-1 0,-5 2 0 0,-6-7 0 0,0 7 0 15,3-5 10-15,-3 8-8 0,3-5 8 16,0 3-8-16,-9 2 8 0,3 3 0 0,6-3 0 0,-6 2 0 15,-6 1 0-15,6 3 0 0,6-1 0 0,-6 1 0 16,-3-1 0-16,3 8 0 0,3-5 0 0,0 6 0 16,-6 2 0-16,0 0 8 0,0 0-8 0,6 0 0 15,5 2 0-15,-5 1 0 0,-6-3 0 0,6 8-8 16,6 3 8-16,-3 2 0 0,-6-3 0 0,3 6 0 16,3 3 0-16,-3-6 0 0,3 3 0 0,-3 2 0 15,0-2 0-15,0 5 0 0,6-7 0 0,-3 4 0 16,-3 1 0-16,3-1 0 0,2 3 8 0,-2 1-8 15,-3-4 0-15,0 1 0 0,3-1 0 0,0-2 0 16,-3 0 0-16,0 0 0 0,0-3 0 0,3-2 8 16,0-4-8-16,-3 1 8 0,-6-8-8 0,6 6 8 0,6-1-8 0,-6-2 11 15,-6-3-11-15,0 0 12 16,9-3-12-16,-4 3 0 0,1-3 0 0,-6 3 0 0,3-5 0 0,0 0 0 16,3-1 0-16,-3-1 0 0,-3 4 0 0,3-8 0 15,3 9 0-15,-6-9 0 0,-3 8 0 16,0-5 0-16,6 3 0 0,-3 5 0 0,0 0 0 0,0 0 8 15,0 0-8-15,0 0 8 0,0 0-8 0,0 0 10 16,0 0-10-16,0 0 10 0,9 3-10 0,-3 2 0 16,-6-5 0-16,0 11 0 0,9-3 0 15,-6 5 0-15,-3-3 8 0,0 4-8 0,6-1 0 0,0 0 0 16,-3 3 0-16,0 3 0 0,0-4 0 0,3 1 0 16,6 3 0-16,0 2 0 0,-6-8 0 0,6 6 0 15,5-3 0-15,-2-1 8 0,-3 7-8 0,3-9 0 0,6 3 0 16,0 0 0-16,0 2 0 0,-4-2 0 0,1 3 0 15,3-6 0-15,-3 0 0 0,-3 0 10 0,-3 0-10 0,0 1 10 16,0-1 1-16,-1 3 0 0,-8 0 0 0,6-3 0 16,0 0 3-16,-6 0 1 0,0 1 0 0,0-1 0 15,-3 0 1-15,0 6 1 0,-6-6 0 0,3 0 0 16,-6 0 5-16,3 3 1 0,3 0 0 0,-5 0 0 16,-7 0-3-16,3 0-1 0,3 2 0 0,0 3 0 15,-3 0-11-15,-3 1-8 0,0 1 12 0,6 4-12 16,-3 2 0-16,0 0 0 0,-2 6 0 0,2-1 0 15,0 3-147-15,-9 5-23 16</inkml:trace>
  <inkml:trace contextRef="#ctx0" brushRef="#br0" timeOffset="20475.0675">9905 14888 2124 0,'0'0'94'0,"-3"-5"19"0,-3-3-90 0,0 0-23 0,-3 0 0 0,3 3 0 0,-3-6 31 0,0 1 1 15,0-4 1-15,0 1 0 0,0 0 3 0,-2 0 0 16,-1-1 0-16,-6 4 0 0,6-3-15 15,-6-1-2-15,0 1-1 0,0 0 0 0,0 2-18 0,-5 1 0 16,-1-1-13-16,-3 3 5 16,0 0-16-16,-3 3-4 0,4 0 0 0,-7 5 0 15,0 0-6-15,-3 5-2 0,4 3 0 0,-1 3 0 16,-3 2 1-16,7 8 0 0,-4 0 0 0,3 8 0 0,0 3 22 0,0 2 4 16,4 9 1-16,-1-1 0 15,3 3-17-15,3 5-3 0,3 3-1 0,4 3 0 0,8 2 5 0,0 3 0 0,0 2 1 16,6 6 0-16,3-3 4 0,6 3 1 0,5 5 0 0,7-2 0 15,3 2 18-15,3-6 0 0,3-4 11 0,2-3-11 16,4-3 0-16,3-5 0 0,2 0 0 0,4-11 0 16,-6-5 11-16,5-10-11 0,-2-4 10 0,0-7-10 15,-3-10 12-15,2-6-4 0,-2-14-8 0,3 1 12 16,-1-8 16-16,1-3 2 0,3-8 1 0,-4-2 0 16,4-6 5-16,-3-2 0 0,-1 0 1 0,-2-9 0 15,0-2-9-15,-4 1-3 0,-2-1 0 0,-3-3 0 16,0 6 2-16,-4-6 0 0,1 3 0 0,-3-5 0 15,-3 3 0-15,-3-4 0 0,-3 4 0 0,-7 2 0 16,1 3 3-16,-3 2 1 0,0 0 0 0,-6 1 0 16,-6-1-12-16,-3 3-3 0,1-2 0 0,-4 2 0 0,-3 2-3 15,0 4-1-15,-9-1 0 0,0 5 0 0,0 1-12 16,-2 2 9-16,-1 1-9 0,0 4 8 0,-3 1-17 0,3 4-4 16,1 7-1-16,-1 4 0 15,6 3-98-15,-6 8-20 0</inkml:trace>
  <inkml:trace contextRef="#ctx0" brushRef="#br0" timeOffset="32366.5825">13432 13893 1497 0,'-15'-8'133'0,"9"3"-106"0,-6 0-27 0,0-3 0 0,-2-3 97 0,-4 1 15 16,0-4 2-16,0-1 1 0,-6 1-41 0,0-2-8 15,-2 3-2-15,-4-3 0 0,0 0-16 0,-3-2-4 16,-5 2-1-16,-4-2 0 0,0-1-35 0,-5 3-8 15,-1-2 0-15,-6 2 0 0,-8 0 0 0,-4 3-17 16,-2 2 4-16,-3 0 1 16,2 4-25-16,-5 1-5 0,-1 1-1 15,-2 5 0-15,-3 8 27 0,-1 0 4 0,4 0 2 0,-1 2 0 0,-2 4 10 0,3 1 14 16,5 7-3-16,1-1-1 0,2 3 5 0,1 5 1 16,-4 0 0-16,4 8 0 0,2 3-16 0,7 5 0 15,2 7 0-15,1 4-10 0,5 2-10 0,7 0-1 16,5 3-1-16,3 3 0 0,3-1 10 0,13 3 1 15,2 1 1-15,9-4 0 0,6 1 10 0,9-4-8 0,9 4 8 0,5-1-8 16,7 4 8-16,12-7 0 0,9 1 8 0,8-3-8 16,10-2 8-16,8 0-8 0,9-6 10 0,10 0-10 15,8-5 21-15,9-8-1 0,3-2-1 0,9-6 0 16,3-8 1-16,3-5 0 0,3-3 0 0,3-10 0 16,0-6-20-16,0-8 0 0,-6-5-11 0,0-10 11 15,-6-6-12-15,-6-5 4 0,-6 3 8 0,-3-6-13 16,0-2 13-16,-5-1 0 0,-10 1 0 15,-6-3 0-15,-2 0 26 0,-10 0 2 0,-11 0 0 0,-4 3 0 16,-8 0 38-16,-10 2 8 0,-2 0 2 0,-9 3 0 16,-3 3 18-16,-7-6 4 0,-2 3 1 0,-6-3 0 15,-6 3-43-15,-9-2-8 0,-3-1-1 0,-6 0-1 16,-9-2-26-16,-8-3-6 0,-16 0-1 0,-9-3 0 0,-8-2-13 16,-15 0-15-16,-13 0 3 0,-14-1 1 15,-9 4-29-15,-21 7-7 0,-15 6-1 0,-20 7-826 16,-19 9-166-16</inkml:trace>
  <inkml:trace contextRef="#ctx0" brushRef="#br0" timeOffset="44834.145">16936 7935 1450 0,'5'0'32'0,"-5"0"6"0,0 0 2 0,0 0 1 0,0 0-33 0,0 0-8 15,0 0 0-15,0 0 0 0,0 0 28 0,0 0 3 0,0 0 1 0,0 0 0 16,-5-5-32-16,5 5 0 0,0 0 0 0,2 0-10 16,-2 0 10-16,3-6 16 0,-3 6-4 0,6-5-1 15,0 2 1-15,0-2 1 0,-3 0 0 0,0-1 0 16,6 1 7-16,0-5 0 0,-6 2 1 0,6 0 0 16,0-3-7-16,3 1-2 0,-6-4 0 0,3 4 0 15,3-3-12-15,-3-3 0 0,3 2 0 0,-4-1 0 16,1-1 12-16,3 0 0 0,3 0 0 0,-6 0 0 15,0 0 4-15,3 0 0 0,6 0 0 0,-3 1 0 16,-3 1-2-16,2 1 0 0,7 0 0 0,3 0 0 16,0-1-6-16,-3 4-8 0,0 2 11 0,2 0-11 15,1 3 0-15,0-1 0 0,-6 4 0 0,6-1 0 16,0 3 0-16,-4 0 0 0,1 3 0 0,0-3 0 16,3 5 10-16,3 3-10 0,-1 0 8 0,-2 2-8 0,-3 1 0 15,3 0-12-15,0 2 0 0,-1 0 1 0,-5-2 11 0,0-1-13 16,9 1 5-16,-6 2 8 0,-3-2 0 0,-3-1 0 15,2 1 0-15,1-1 0 0,-6-2 0 0,3-2 0 16,-3-1 0-16,0 3 0 0,0 0 16 0,0 0-1 16,-6-3-1-16,3 3 0 0,0 0 14 0,-4-3 4 15,1 3 0-15,0-3 0 0,0 3-22 0,-3-2-10 16,3 2 10-16,0-3-10 0,-6-5 10 0,3 8-10 16,-3-8 10-16,0 0-10 0,3 2 14 0,-3-2-3 15,0 0-1-15,0 0 0 0,6 8 0 0,-6-8 0 16,0 0 0-16,0 0 0 0,0 0-10 0,0 0-12 15,0 0 2-15,0 0 1 0,0 0 18 0,0 0 4 0,0 0 1 0,0 0 0 16,6 3-14-16,-6-3 0 0,0 0 0 0,0 0 0 16,0 0 0-16,0 0 0 0,0 0 0 0,0 0 0 15,0 0 9-15,0 0-9 0,0 0 8 0,0 0-8 16,0 0 10-16,0 0-10 0,0 0 12 0,0 0-12 16,0 0 16-16,0 0-4 0,0 0-1 0,0 0 0 15,-6-3 4-15,0-2 1 0,0 0 0 0,3 0 0 16,-3-3-4-16,0 2 0 0,-3 4 0 0,3-4 0 15,1 1-12-15,-4 0 0 0,0-1 8 0,0 4-8 16,6-1 0-16,-6 1 9 0,0 2-9 0,0-3 8 16,0 3-8-16,3 0-11 0,-6 3 3 0,3-1 0 15,0-2 8-15,3 5 0 0,0-2-9 0,0 2 9 16,-2-2 0-16,5 0 0 0,3-3 0 0,-6 8 0 16,0-6 0-16,0 4 0 0,6-6 0 0,0 0 0 15,-3 5 0-15,3-5 0 0,0 0 0 0,0 0 0 0,0 0 0 0,0 0 0 16,-6 5 12-16,6-5-4 0,0 0-8 0,0 0 8 15,0 0-8-15,0 0 8 0,0 0-8 0,0 0 8 16,0 0-8-16,0 0 8 16,0 0-8-16,0 0 0 0,0 0 0 0,0 0 0 0,0 0 0 0,0 0 0 15,0 0 0-15,0 0 0 0,0 0 0 0,0 0 0 16,6-5 8-16,0 0-8 0,0-3 20 0,0 0 3 16,0 2 0-16,2-2 0 0,4 3-23 0,-3-3 0 15,-3 0 0-15,0 0 0 0,3 3 0 0,-3 0 0 16,0-1 0-16,0 4 0 0,3-3 11 0,-3 2-3 15,-6 3 0-15,0 0 0 0,6-3-8 0,-6 3 8 0,3 0-8 0,-3 0 8 16,0 0-8-16,0 0 8 0,0 0-8 16,0 0 8-16,6 3-8 0,0 0 0 0,-6-3 0 15,6 2 8-15,0 3-8 0,0-2 0 0,0 2 0 0,-4 3 0 32,1 0-84-32,0 0-13 0,-3 5-3 0,0 1-931 0</inkml:trace>
  <inkml:trace contextRef="#ctx0" brushRef="#br0" timeOffset="46775.6873">16566 7453 1458 0,'0'0'64'0,"0"0"14"16,0-5-62-16,0 0-16 0,6-1 0 0,-3-1 0 0,0-1 60 0,3-3 8 15,0 3 3-15,3-3 0 0,0 1-47 0,0-3-8 16,0-1-3-16,0 4 0 0,3-3-13 0,-3 2 9 15,-3 0-9-15,3-2 8 0,3 3-8 0,-7-4 8 16,1 4-8-16,0-1 8 0,0 1-21 0,0-1-5 0,0 3-1 16,-3 3 0-16,-6 0 10 0,3 5 9 0,9-6-13 0,-9 6 5 15,0 0 8-15,0 0-13 0,0 0 5 0,0 0 8 16,0 6-9-16,0 1 9 0,0 4 0 0,3-3 0 16,0 5 0-16,0 0 0 0,-3 1 8 0,3-1-8 15,0 3 0-15,-3 0 0 0,-3 2 0 0,3-2 0 16,9 0 8-16,-9 0-8 0,-6 2 11 0,6-4-11 31,0 1-16-31,0-1-9 0,-3-4-3 0,0-2-700 0</inkml:trace>
  <inkml:trace contextRef="#ctx0" brushRef="#br0" timeOffset="47357.1309">16888 7030 691 0,'0'0'61'0,"0"0"-49"0,0 0-12 0,0 0 0 0,6 0 226 0,-6 0 42 15,0 0 9-15,0 0 2 0,0 0-193 0,0 0-38 16,0 0-8-16,0 0-2 0,0 0-38 0,6 8-8 16,3-3-2-16,-3 1 0 15,-6-6-110-15,9 7-23 0,0-1-4 0,-1-4-1 0</inkml:trace>
  <inkml:trace contextRef="#ctx0" brushRef="#br0" timeOffset="47527.6882">17066 6914 1519 0,'0'0'67'0,"0"0"14"0,0 0-65 0,0 0-16 0,0 0 0 15,0 0 0-15,0 0 63 0,0 0 9 0,6 8 1 0,0-1 1 16,-3-1-50-16,0 2-11 0,0 0-1 0,0 0-1 15,3-3-20-15,0 3-4 0,-9 0-1 16,6-3-518-16,0 0-104 0</inkml:trace>
  <inkml:trace contextRef="#ctx0" brushRef="#br0" timeOffset="47698.1033">17209 6863 460 0,'0'0'41'0,"0"0"-33"0,0 0-8 0,0 0 0 15,9 0 275-15,-9 0 53 0,0 0 10 0,0 0 2 0,0 0-241 0,0 0-49 16,0 0-10-16,0 0-1 16,0 0-28-16,9 0-11 0,-3 3 8 0,-6-3-8 0,0 0-15 0,0 0-8 15,9 0-1-15,-9 0-1 16,0 0-118-16,0 0-23 0,12 0-5 0,-6-3-434 16</inkml:trace>
  <inkml:trace contextRef="#ctx0" brushRef="#br0" timeOffset="47819.7735">17337 6816 460 0,'0'0'20'0,"0"0"5"0,6-6-25 0,-6 6 0 15,-3-5 0-15,3 5 0 0,6-5 222 0,-3 0 39 16,-3 5 8-16,0 0 2 0,0 0-161 0,0 0-32 16,6-3-6-16,-6 3-2 0,0 0-32 0,0 0-6 15,6 0-2-15,0 3 0 16,-6-3-51-16,3 5-11 0,6 3-1 0,-3-3-731 0</inkml:trace>
  <inkml:trace contextRef="#ctx0" brushRef="#br0" timeOffset="48640.0967">18516 7128 806 0,'0'0'72'0,"0"0"-58"0,0 0-14 0,6-5 0 16,0-3 223-16,0 2 41 0,-3-2 9 0,0 0 2 15,0 1-177-15,0-1-35 0,3 0-7 0,-6 0-2 16,0 0-19-16,0 0-4 0,0 0-1 0,-6-3 0 16,0 3-14-16,0 0-2 0,0-2-1 0,-3 2 0 15,-3 0-13-15,0-3 0 0,0 1 0 0,-6-1 0 16,1 3-10-16,-1-2 2 0,0 2 0 0,0 0 0 16,0 3 8-16,0-3 0 0,0 5-9 0,1 0 9 15,2 1-10-15,0 4 10 0,0-2-13 0,-3 6 5 16,0 2 8-16,3 2-10 0,0 6 10 0,1 0-10 15,2 5-5-15,-3 3-1 0,6 0 0 0,0 0 0 16,3 2 16-16,-3 0 8 0,6 1 0 0,0-3-8 0,3-3 8 16,-3 0-8-16,6-2 0 0,0-4 0 15,-3 1 0-15,3-5-9 0,-3 2 1 0,3-2 0 0,3-3 8 16,-3 0 11-16,-3-3-3 0,6-2 0 0,-6-3-8 0,6 2-17 16,-6-2 4-16,6 0 1 0,3-2 12 0,-9 2 0 15,9-3 0-15,-3 0 10 0,0-2-10 0,3 2 8 16,-4-2-8-16,1 0 8 0,0-1-8 0,3 4 0 15,-3-4 0-15,3 6 0 0,-3-2 0 0,0 2 8 16,3 2-8-16,3 4 8 0,-3 2 0 0,3 0 0 16,0 5 0-16,0 3 0 0,2 0-8 0,-2 2 0 15,0 3 0-15,-3 3 0 0,3-3 0 0,-6 3 0 16,0-3 0-16,0 0 0 0,0 1 10 0,-3-4 0 16,-3-2 0-16,0 0 0 0,-3-3 8 0,0 3 2 0,-3-3 0 15,-3-2 0-15,0-1-6 0,-3-2-1 0,-3-2 0 16,-3-1 0-16,-5-2-13 0,-4 2 0 0,-9-5 0 15,3 2 0 1,-2-2-103-16,-1 0-26 0,-3 0-6 0</inkml:trace>
  <inkml:trace contextRef="#ctx0" brushRef="#br0" timeOffset="57038.1063">17581 6514 1094 0,'18'-3'48'0,"-18"3"11"0,0 0-47 0,0 0-12 0,0 0 0 0,3 0 0 16,3 0 141-16,-6 0 27 0,0 0 4 0,0 0 2 15,9 0-117-15,-9 0-23 0,0 0-5 0,0 0-1 16,0 0-18-16,0 0-10 0,0 0 10 0,0 0-10 16,0 0 0-16,-3 6 0 0,-3 2 0 0,0 0 0 15,-3 0 0-15,0 2-8 0,3 1-1 0,1-1 0 16,-7-2 9-16,9 5 0 0,3-2-9 0,0 2 9 16,-6-2 0-16,3 2 0 0,3-2 0 0,3 5 0 15,-3-3 0-15,0-3 0 0,0-2 0 0,3 0 0 0,6 0 0 16,-3-3 12-16,-6 3-2 0,3-2 0 0,8-4 11 15,-5 1 3-15,-6-3 0 0,6 5 0 0,6-5-4 16,-6 3 0-16,3 0 0 0,-9-3 0 0,0 0-5 0,9-3-2 16,3 3 0-16,-6 0 0 0,-6 0-3 0,9 0-1 15,3 0 0-15,0-3 0 0,-3 3-1 0,2 0 0 16,4-2 0-16,3-1 0 0,-3 0 7 0,-3-2 1 16,3 2 0-16,3 1 0 0,0-4-8 0,-4 4 0 15,1-4-8-15,0 1 12 0,3-3-12 0,-3 3 0 16,-3-3 0-16,0 3 0 0,0-1-13 0,-3 4-6 15,0-3-1-15,-3 5 0 16,-1-8-36-16,-5 8-8 0,0 0-2 0,0 0 0 16,0 0-118-16,0 0-23 0,0-11-5 0,0 11 0 0</inkml:trace>
  <inkml:trace contextRef="#ctx0" brushRef="#br0" timeOffset="57293.4266">17784 6451 1897 0,'0'0'84'0,"0"0"17"0,9 2-81 0,-9-2-20 0,0 0 0 0,3 5 0 16,3 1 43-16,0 2 4 0,-6-8 1 0,6 2 0 15,0 4-30-15,-3 2-6 0,-3-8 0 0,3 8-1 16,-3 5-1-16,0 0 0 0,0 6 0 0,-3-1 0 0,-3 3-10 0,0 6 0 15,0-1 0-15,-3 9 0 0,-6-4-19 0,0 4 1 16,3 2 0-16,0 0 0 16,-3 0-26-16,0 0-6 0,3 0-1 0,4 0-533 15,2-3-106-15</inkml:trace>
  <inkml:trace contextRef="#ctx0" brushRef="#br0" timeOffset="61485.5623">11509 17193 403 0,'0'0'17'0,"0"0"5"0,0 0-22 0,0 0 0 16,-6 5 0-16,3-2 0 0,-3 2 186 0,6-5 33 16,0 0 6-16,-6 3 2 0,0-3-140 0,6 0-28 15,0 0-6-15,0 0-1 0,0 0-7 0,0 0-1 16,0 0-1-16,0 0 0 0,-5 5-28 0,5-5-6 0,0 0-1 15,0 0 0-15,0 0-8 0,0 0 0 0,0 0 0 0,8 0 0 16,4-3 0-16,3 1 0 0,-3-6 0 0,6 0 0 16,0-3 0-16,0-2 0 0,0-8 0 0,2 2 0 15,1-5-9-15,3 1-4 0,0-1-1 16,0-3 0-16,-3 1 6 0,2 2 8 0,-2-2-13 0,3-1 5 16,-3 3 16-16,0 0 3 0,-3 3 1 0,-1 3 0 15,1-3-2-15,-3 5 0 0,-3-3 0 0,0 6 0 16,0 0 9-16,-6 5 1 0,0-3 1 0,0 6 0 15,0 0 15-15,-6 5 4 0,0 0 0 0,0 0 0 16,0 0 0-16,0 0 0 0,0 0 0 0,0 0 0 16,0 8-11-16,0 5-1 0,-3 0-1 0,0 6 0 15,0 2-27-15,-3 3 0 0,3 2 0 0,0 3 0 16,-3 3 0-16,0 5 0 0,3 3 0 0,0-1-11 16,0 4 11-16,0-1 0 0,0-2-9 0,0-1 9 0,0 1-20 0,3-8 1 15,0-1 0-15,-3-1-570 16,3-4-115-16</inkml:trace>
  <inkml:trace contextRef="#ctx0" brushRef="#br0" timeOffset="63219.5213">12259 16441 1584 0,'0'0'70'0,"0"0"14"0,0 0-67 0,-6 3-17 15,6-3 0-15,0 0 0 0,-6-3 88 0,6 3 15 16,-6 0 2-16,6 0 1 0,0 0-22 0,0 0-4 15,0 0 0-15,0 0-1 0,0 0-40 0,0 0-8 16,0 0-2-16,0 0 0 0,0 0 4 0,0 0 1 16,-2 6 0-16,-1 4 0 0,3 1-19 0,-3 2-4 0,-3 0-1 0,3 6 0 15,0 4-10-15,0 1-12 0,0 3 2 0,0 2 1 32,0 3-21-32,0-3-4 0,3 0-1 0,-3 0 0 15,-3 0-125-15,0 0-26 0,6 0-5 0</inkml:trace>
  <inkml:trace contextRef="#ctx0" brushRef="#br0" timeOffset="69776.4392">9295 10700 1094 0,'-6'-3'97'0,"0"-2"-77"0,3-3-20 0,-6 3 0 15,3-3 140-15,0 2 25 0,0-2 5 0,3 0 1 16,0 1-92-16,3 1-19 0,-3-2-3 0,3 0-1 16,3 0-19-16,0 1-4 0,0-1-1 0,6 0 0 15,0 0-32-15,6 2-16 0,0 1 2 0,2 0 0 16,4 0 6-16,3 2 8 0,3 0-13 0,3 3 5 16,-4 3-4-16,4 0 0 0,3-1 0 0,-3 1 0 15,-3 2-8-15,-1-2-3 0,1 2 0 0,-6 0 0 16,-3-2-1-16,0 2-1 0,-3-2 0 0,-4 2 0 15,1 1 25-15,-6-4-8 0,0 3 8 0,-3-2 0 0,-3-3-9 16,6 5 9-16,-9 1-10 0,0 2 10 0,-3 0-9 16,-3-1 9-16,-3 1-8 0,1 0 8 0,-4 3-11 0,0-3 11 15,0 5-13-15,-3-5 5 0,0 3-11 16,0-1-1-16,3 1-1 0,1-1 0 16,2-2-14-16,0 3-2 15,3-3-1-15,3 0 0 0,0 2 10 0,3-2 1 0,3 3 1 0,3-1 0 16,0-2-11-16,3 3-3 0,3 2 0 0,3-2 0 0,3 2 40 15,-4 0 0-15,4-2 0 0,0-1 0 0,0 1 0 0,0 0 0 16,0-3 0-16,-3-1 0 0,0 1 0 0,0 0 21 16,-3-2-2-16,-1 2-1 0,-2-3 21 0,0 0 4 15,-3 0 1-15,0 1 0 0,-3 2 20 0,0 0 5 16,0 0 1-16,-3-1 0 0,0 1 1 0,-6 3 0 0,1 0 0 16,-1-1 0-16,-3 1-22 0,0 2-4 0,-6 0-1 15,3 0 0-15,-3-2-21 0,0 2-5 0,-3-2-1 0,1-1 0 16,-1 1-17-16,0 0 0 0,-3-3 0 0,0-1-9 31,1 1-39-31,2-5-7 0,0 2-1 0,3-5-846 0</inkml:trace>
  <inkml:trace contextRef="#ctx0" brushRef="#br0" timeOffset="70207.2495">9950 10792 518 0,'0'0'46'0,"0"3"-37"16,-9 2-9-16,0 1 0 15,3-4 233-15,0 4 45 0,-6-1 9 0,6 0 1 0,-3 0-207 0,3 1-41 16,0 2-9-16,-3 0-2 0,3 0-10 0,0 2-3 15,6 3 0-15,-3 1 0 0,0 1 2 0,0 4 0 16,3-1 0-16,3 1 0 0,0 0-18 0,-3-1 0 16,6-5 0-16,-3 0 0 15,3 1-20-15,0-4-7 0,-3 1-1 0,6-3-1 0,0-3 19 0,0-2 10 0,-9-3-10 0,0 0 10 16,6-3 0-16,3 0 18 0,0-4-2 0,3 1-1 16,-1-7 19-16,-2 0 4 0,0 0 1 0,3-6 0 15,0-2 5-15,0 0 2 0,-3-3 0 0,3 0 0 16,-6 0-24-16,3 0-5 0,-3 1-1 0,0 1 0 15,-3 1-2-15,0 3-1 0,0-1 0 0,-3 6 0 16,-3 0 6-16,3 0 1 0,-3 2 0 0,-3 0 0 16,3 6-4-16,-3-3 0 0,0 3 0 0,0-3 0 31,-3 5-35-31,-3 1-7 0,-3 2-2 0,3 2 0 16,0 1-80-16,0 5-16 0,-5 5-3 0,-1 0-703 0</inkml:trace>
  <inkml:trace contextRef="#ctx0" brushRef="#br0" timeOffset="70558.3122">10646 10567 172 0,'0'0'8'0,"0"0"1"0,0 0-9 0,0 0 0 16,0 0 0-16,-3-5 0 0,3 5 422 0,0 0 82 16,-3-2 17-16,3 2 3 0,-3-3-382 0,3 3-77 0,0 0-15 0,-6 0-3 15,0 3-31-15,0 2-7 0,-3 0-1 0,0 6 0 16,0 2-16-16,1 5-4 0,-4 1-1 0,0 7 0 15,-3 1-4-15,3-1-1 0,-3 6 0 0,0 0 0 32,-3 0-12-32,0-3-2 0,1 2-1 0,2-4 0 15,0-1-121-15,0-7-24 0,-3-1-5 0</inkml:trace>
  <inkml:trace contextRef="#ctx0" brushRef="#br0" timeOffset="70763.761">10191 10409 2156 0,'0'0'48'0,"0"0"9"0,0 0 3 0,0 0 0 0,0 0-48 0,0 0-12 16,0 0 0-16,0 0 0 0,3 10 20 0,0 1 3 15,0-1 0-15,0 1 0 0,2 2-23 0,-2 1 0 16,3-1 0-16,-3 0 0 15,3 3-88-15,0-3-15 0,-3 0-3 0,3 1-779 16</inkml:trace>
  <inkml:trace contextRef="#ctx0" brushRef="#br0" timeOffset="70974.199">10661 10864 1209 0,'0'0'53'0,"0"0"12"0,0 0-52 0,0 0-13 0,0 0 0 0,0 0 0 15,0 5 207-15,0 0 38 0,0 1 8 0,-3-1 2 16,3 3-182-16,0 0-36 0,-3 2-7 0,0 4-2 16,3 2-28-16,-3-1 0 0,0 7-13 0,0-1-643 15,3 0-129-15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6:21:55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3970 9030 172 0,'0'0'8'0,"0"0"1"0,0 0-9 0,0 0 0 0,-3-2 0 0,-3-4 0 16,-3 1 148-16,6 2 28 0,3 3 6 0,-3-2 1 15,-9-4-107-15,9 4-20 0,3 2-5 0,-6-3-1 16,0 0-6-16,6 3 0 0,-3-2-1 0,-3-1 0 16,0 1 3-16,3-1 1 0,3 3 0 0,-3-3 0 15,3 3-7-15,-3-5 0 0,-3 5-1 0,6 0 0 16,-6-5-2-16,3-1 0 0,-3 4 0 0,6-4 0 16,0 6-15-16,0-5-3 0,-6 0-1 0,6 0 0 15,6-6-6-15,-6 3-2 0,6-3 0 0,0-2 0 16,3-3-10-16,-3 3 0 0,9-3 0 0,-3 0 0 15,0 1 0-15,3-1-16 0,6 2 4 0,-7-1 1 16,7 4 35-16,0 0 6 0,-3 3 2 0,3 3 0 16,0 0-32-16,-1 5-16 0,1-3 1 0,-3 6 1 0,0 2 14 0,-3 3 0 15,0-3 0-15,0 6 10 0,-3 2-10 0,0 0 0 16,-1 1 9-16,-2 2-9 0,-3 2 8 0,0 1-8 16,-3-1 8-16,0 3-8 0,-3-2 10 0,-3 2-2 15,0 3-8-15,-6 2 12 0,-3-2 2 0,1 2 0 16,-1 1 0-16,-3-1 0 0,-3 1-6 0,-3-3-8 15,-3 2 11-15,-3-2-11 0,4 2 0 0,-7-4 0 16,9 1 0-16,-6-1 0 0,6-4 0 0,-2-2 0 0,5 0-12 16,0-6 12-16,3 1 0 0,0-3 0 0,3-3 0 15,3 0 0-15,3 1 0 0,0-4 0 0,6-2 11 0,0 0-3 16,0 0-8-16,0 0 0 0,0 0 0 0,9 0 0 16,0-2 9-16,3 2-9 0,6 2 12 0,3-2-12 15,0 3 36-15,2-3 0 0,-2 3 0 0,9-3 0 16,-3 2-21-16,3 1-4 0,-7 0-1 15,4-1 0-15,-3 1 2 0,-3 2 0 0,0-2 0 0,0 2 0 16,-1 0-12-16,1 1 12 0,-6-4-12 0,0 4 12 16,3-4-27-16,-3 1-5 0,-3 0 0 0,2-3-598 15,-2-3-119-15</inkml:trace>
  <inkml:trace contextRef="#ctx0" brushRef="#br0" timeOffset="653.2135">4434 9081 460 0,'0'0'20'0,"-6"0"5"0,3-3-25 0,0 3 0 0,-6-3 0 0,9 3 0 15,0 0 318-15,0 0 58 0,-6-2 12 0,6 2 3 16,0 0-295-16,0 0-58 0,0 0-12 0,0 0-2 15,0-6-3-15,3 4 0 0,0-4 0 0,6 1 0 16,-9-3-21-16,6 3 0 0,3-6 0 0,6 1 0 16,-6-4 0-16,3 1 0 0,8 0 0 0,-8-3 0 0,6 0 38 0,3 0 3 15,-9 0 1-15,6 1 0 16,-3-1-99-16,0 0-20 0,-6 3-4 0,2-1-1 0,-2 1 62 0,3 3 12 16,-6-1 8-16,3 3-10 0,-6 3 10 0,3-1 0 15,-6 6 0-15,0 0 0 0,0 0 0 0,0 0 8 16,0 0-8-16,0 0 8 0,6 8-8 15,-6 6 8-15,6-1-8 0,-3 5 8 0,0 4-8 0,-3 1 12 16,3 1-4-16,3 5 0 0,-6-2 0 0,3 4 0 16,0-1 0-16,-3-1 0 0,3 0-8 0,0 0 8 15,0-3-8-15,0-2 8 0,0 0-8 16,0-3 0-16,3-2-11 0,-6-1 11 16,3 1-150-16,0-6-24 0</inkml:trace>
  <inkml:trace contextRef="#ctx0" brushRef="#br0" timeOffset="1118.0818">4970 8554 1209 0,'0'0'53'15,"-9"-3"12"-15,-3 3-52 0,12 0-13 0,0 0 0 0,0 0 0 0,-9 0 218 16,0-2 41-16,9 2 8 0,-9 0 1 15,9 0-248-15,-9 2-49 0,9-2-11 0,-6 6-1 0,3-1 29 0,3 3 12 16,0-3-8-16,3 3 8 0,0-3 32 0,3 3 12 16,0-2 3-16,0-1 0 15,3-2-110-15,3-3-21 0,0-3-5 0,6 0-1 0,-9-5 58 0,5 0 12 0,1-5 3 0,-3 3 0 16,0-6 17-16,0 2 0 16,-3-4 0-16,3 5 0 0,-6-6-14 0,3 6 4 0,-6 0 1 15,6 0 0-15,-9-1 30 0,0 1 7 0,0 0 0 0,0 2 1 16,0 1 9-16,-9 2 2 0,3 0 0 0,0 0 0 15,-6 3-19-15,3-1-3 0,0 4-1 0,-6-1 0 16,3 3-31-16,-3 3-6 0,-2 5-2 0,5 2-578 16,-6 6-116-16</inkml:trace>
  <inkml:trace contextRef="#ctx0" brushRef="#br0" timeOffset="1583.835">5738 8744 576 0,'0'0'25'0,"0"0"6"0,0 0-31 0,-6-5 0 0,-3 0 0 15,3 0 0-15,0 2 374 0,0-2 69 0,3-1 13 0,-6 1 4 16,3 0-331-16,-3 0-65 15,0-1-14-15,0 1-2 0,0 0-23 0,-6-1-4 0,7 4-1 0,-13-1 0 16,0 0-12-16,0 3-8 0,-3 3 8 0,-6 2-8 31,-5 3-28-31,-1 8-9 0,0 3-3 0,-8 7 0 16,-1 6-10-16,-3 5-2 0,-2 8-1 0,-1 3 0 16,1 4 21-16,2 4 4 0,3 0 0 0,7-4 1 0,11-4 67 0,6-6 14 0,12-2 2 0,9-5 1 15,6-4 11-15,15-4 3 0,18-6 0 0,17-8 0 16,13-10-32-16,20-9-7 0,24-12 0 0,15-14-1 15,15-13-99-15,9-13-19 16</inkml:trace>
  <inkml:trace contextRef="#ctx0" brushRef="#br0" timeOffset="8207.8554">13114 13126 345 0,'0'0'31'0,"0"0"-31"0,0 0 0 0,0 0 0 15,-3-3 148-15,3 3 24 0,0 0 5 0,0 0 1 16,-9-2-90-16,6-1-19 0,-3 3-3 0,6 0-1 16,-3-3-18-16,3 3-4 0,0 0-1 0,-6-5 0 15,3 5-26-15,3 0-4 0,0 0-2 0,0 0 0 0,0 0-10 0,0 0 8 16,-6 3-8-16,6 2 8 0,-3 6-8 0,3-1 0 16,3 3 0-16,0 3 0 0,0 5-14 0,-3-2 2 15,3 5 0-15,0 0 0 16,3-1-15-16,-3 1-2 0,3 5-1 0,-3-2 0 15,0-6-70-15,0 3-15 0</inkml:trace>
  <inkml:trace contextRef="#ctx0" brushRef="#br0" timeOffset="8500.0694">12765 13131 1094 0,'-18'-2'97'0,"13"-1"-77"15,-1 0-20-15,0 3 0 0,0 0 92 0,3 0 16 0,3 0 2 0,0 0 1 16,0 0-39-16,0 0-7 0,0 0-1 0,0 0-1 16,0 0-28-16,9 6-6 0,0-1-1 0,-1 0 0 15,4 1-16-15,0-1-3 0,3-3-1 0,-3 1 0 16,6 0-8-16,-3-1 8 0,3-2-8 0,0 3 8 15,2-3-8-15,-2 0 0 0,3 0 0 0,0-3 0 16,-3-2-13-16,3 2 1 0,-1 1 1 0,1 2 0 16,0-3-25-1,0 1-4-15,-3-1-2 0,0 0-471 0,0 1-95 0</inkml:trace>
  <inkml:trace contextRef="#ctx0" brushRef="#br0" timeOffset="9023.7262">13382 13020 1335 0,'0'0'59'0,"0"0"13"0,0 0-58 0,0 0-14 0,0 0 0 0,-3 5 0 16,0 1 59-16,0 2 9 0,3-8 1 0,0 8 1 15,0 2-32-15,-3 1-6 0,3 2-2 0,-3 0 0 16,3 0-30-16,0 1 0 0,0 2 0 16,0-1 0-16,0 1 0 0,-3 0 0 0,3-3-8 0,0 1 8 15,0-1-21-15,0 0 2 0,0-2 1 0,-3-1 0 16,0-2-1-16,3 3 0 0,-3-6 0 0,3 3 0 31,-3-3-9-31,0 3-3 0,3-8 0 0,0 0 0 0,-3 3-9 0,3-3-1 0,-3 3-1 0,3-3 0 16,0 0-10-16,0 0-3 0,-6-3 0 0,6 3 0 15,0 0 19-15,0 0 3 0,-3-5 1 0,3 5 0 16,0-8 32-16,0 2 0 0,0-2 12 0,0 8-3 16,3-5 34-16,3 0 6 0,-6 5 2 0,6-5 0 0,0 2 4 0,-3 0 1 15,6-2 0-15,-3 2 0 0,0 1-4 0,2-1-1 16,4 0 0-16,-3 1 0 0,0-1-37 0,3 0-14 15,-3 3 11-15,0-2-11 0,3-1 0 0,0 1 0 16,-3-1 0-16,3 0 0 0,-3 1 0 0,-1-1 0 16,4 3 0-16,-3-3-10 15,-3 1-34-15,0-1-8 0,0 3 0 0,0-3-1 16,0 1-126-16,-6 2-25 0</inkml:trace>
  <inkml:trace contextRef="#ctx0" brushRef="#br0" timeOffset="9230.2496">13605 13010 345 0,'-6'-6'15'0,"6"6"4"0,3-5-19 0,0 0 0 0,-6 2 0 0,3-2 0 16,3 2 222-16,-3 3 41 0,0 0 8 0,0 0 1 15,0 0-165-15,0 0-34 0,0 0-6 16,0 0-2-16,0 0-33 0,0 0-6 0,3 8-2 0,-3 0 0 16,-3 3-24-16,0 2 0 0,3 0 0 0,0 3 0 15,-3 0 8-15,0 2-8 0,0 1 8 0,0 2-8 16,0 0 0-16,3 0 0 0,-6 0 0 0,3 1 0 15,3 1-15-15,0-1-1 0,-3-1-1 0,3 0 0 16,3-3-156 0,-3-2-31-16</inkml:trace>
  <inkml:trace contextRef="#ctx0" brushRef="#br0" timeOffset="10296.555">13825 13092 403 0,'0'0'17'0,"0"0"5"0,0 0-22 0,0 0 0 15,0 0 0-15,0 5 0 0,-3 5 237 0,3-2 43 16,-3 0 9-16,3 0 2 0,0 3-201 0,0-1-40 16,-6 1-8-16,6 0-2 0,-3 2-28 0,0 0-12 15,0-2 8-15,3 2-8 0,-3 0 0 0,3 0-14 16,0 1 2-16,0-4 0 15,3 3-28-15,0 1-4 0,0-6-2 0,0 2 0 16,0-2-3-16,3-3-1 0,-3 1 0 0,3-1 0 0,-6-5 34 0,9 0 6 0,0 0 2 0,-3 0 0 16,3 0 8-16,-3-3 0 0,0 1 0 0,3-4-8 15,-1-2 8-15,1 0 0 0,0 1 0 0,0-1 0 16,-3 0 11-16,3 0-3 0,-3-3 0 16,-3 3 0-16,6-2-8 0,-6 2 0 0,3-3 0 0,-6 3 8 15,3 0-23-15,-3 0-5 0,-3 0 0 0,3 3-1 31,-3-3-25-31,0 0-5 0,0 3-1 0,0 2 0 0,-3-2 21 16,0 2 4-16,0-2 1 0,0 2 0 0,0 1 58 0,0 2 12 0,3-3 3 0,3 3 0 16,-6 0-3-16,6 0 0 0,-6 0 0 0,6 0 0 15,0 0-25-15,0 0-6 0,-6 3-1 0,3 2 0 16,3-5-12-16,0 5 0 0,0-5-12 0,0 0 12 16,0 0-13-16,0 0 4 0,0 0 1 0,9 6 0 15,-3-4-9-15,3 1-2 0,-3-3 0 0,3-3 0 16,-3 1-6-16,3-4-2 15,-3 1 0-15,0-3 0 0,0 3 13 0,-3-3 2 0,3 3 1 0,-3-1 0 0,-3 1 11 0,0 5 0 16,0 0 8-16,3-8-8 0,-3 0 15 0,0 3-2 16,0 0 0-16,0 5 0 0,-3-6 19 0,0 1 3 15,-3 0 1-15,0 2 0 0,3 0-7 0,-3-2-1 16,-3 2 0-16,3 3 0 0,0 0-1 0,0-2-1 16,0 2 0-16,0 0 0 0,0-3-11 0,0 0-3 15,0 1 0-15,3-1 0 0,3 3-12 0,0 0 9 16,-5 0-9-16,2-2 8 0,0-1-8 0,3 3 0 15,0 0-12-15,0 0 12 0,3-5-19 0,0 2 4 16,2-2 1-16,1 2 0 0,0 0 14 0,0-2-12 16,3 2 12-16,0 1-12 0,0-1 12 0,0 1 10 0,0-1-2 0,3 0 0 15,-3 3-8-15,0 0 0 0,3-2 0 0,-3 2 0 16,3 0 0-16,-4 2 0 0,1-2 0 0,0 0 0 16,-3 6 12-16,3-4 0 0,-3 6 0 0,0-3 0 15,-6-5-4-15,6 14 0 0,-3-1 0 0,3 0 0 16,-3 0 0-16,0 6 0 0,-3-3 0 0,3 2 0 15,-3 3-8-15,-3 1 0 0,3 1 0 0,0 1 0 16,0 0-16-16,0 0 2 0,-3 0 0 0,0-3 0 16,3-3-2-16,0-2 0 0,-6-3 0 0,3-2 0 15,3 0 16-15,-3-3 16 0,3-3-3 0,0-5-1 16,0 0 0-16,0 0 0 0,-9 0 0 0,3 0 0 16,0-3-24-16,3-2-4 0,0-6-2 0,0 3 0 15,-3-5-13-15,6 0-2 16,6 0-1-16,-3-1 0 0,0-1 9 0,3 1 1 0,0 1 1 0,0 0 0 0,3 0 12 0,0-1 3 15,0 1 0-15,0 3 0 0,3-1 8 0,0 3 8 16,0-3-8-16,2 4 11 16,1 1-11-16,-3 1 10 0,3-3-10 0,-3 5 10 0,-3-2-10 0,3 5 0 15,-6 0 0-15,3 0 0 0,-3 0 0 0,-6 0 0 16,6 3 0-16,-6-3 0 0,0 0 12 0,3 8 0 16,-3-8 0-16,0 8 0 0,-6 0 22 0,3 2 5 15,-3 1 1-15,0-3 0 0,-3 2-29 0,-3-2-11 16,3-3 8-16,-3 6-8 0,3-3 12 0,0 3-4 15,0-3 0-15,0-3 0 0,3 3-8 0,0-3 8 16,4-2-8-16,-4 5 8 0,6-8-8 0,0 5 12 0,0-5-12 0,0 0 12 16,0 5-12-16,3 3 0 15,2-3 0-15,-1466 3 0 0,2934-2-11 0,-1464-1 3 0,0-2 0 16,0-3 0-16,3 5-7 0,0-5-1 0,0 3 0 0,3-3 0 31,-3 0-42-31,0 0-9 0,2 0-1 0</inkml:trace>
  <inkml:trace contextRef="#ctx0" brushRef="#br0" timeOffset="10848.2097">14402 13163 518 0,'0'0'46'0,"0"0"-37"0,0 0-9 0,0 0 0 16,0 0 182-16,0 0 34 0,0 0 8 0,0 0 0 0,0 0-154 0,0 0-31 15,0 0-7-15,0 0 0 0,0 0 0 0,6 5 0 16,-3 6 0-16,3-1 0 0,-3 4-42 0,3-1-8 16,-3 0-2-16,0-2 0 15,0 2-7-15,0 0-1 0,-3 0-1 0,0-2 0 16,0 0-31-16,0-3-5 0,0-1-2 0,-3-1 0 16,3-6 31-16,0 0 5 0,0 0 2 0,0 0 0 0,-3 5 13 0,-3-5 2 15,0 0 1-15,3-3 0 0,-3-2 13 0,3 0 0 16,-3-3 0-16,1 3-9 0,-1-3 9 0,3 0 0 15,-3 0 0-15,3-3-8 0,-3 3 36 0,3 0 8 16,-3 3 2-16,3-3 0 0,0 0 10 0,0 0 3 0,3 0 0 16,0 0 0-16,0 0-9 0,3 3-2 15,0-3 0-15,3 3 0 0,0 0-3 0,0-1-1 0,3 1 0 16,0 0 0-16,5-1-28 0,1 1-8 0,0 0 0 0,0 2 0 16,6-5 0-16,-3 3 0 0,0-3 0 0,-1 0 0 15,4 3 0-15,0-3 0 0,-3-3 0 0,-3 1 0 31,3 2-24-31,-3-3-7 0,-1 3-1 0,1 0 0 0,0 0 52 0,-3 0 9 0,0 1 3 0,-3-1 0 16,0 5-20-16,-3-2-3 0,3 2-1 0,-3 0 0 16,-6 3 9-16,6-2 2 0,-6 2 0 0,0 0 0 15,6 5-10-15,-6-5-1 0,6 8-8 0,-3-3 12 16,-3 8-4-16,3 1-8 0,-6-1 11 0,3 3-11 16,0 2 26-16,0 1-2 0,0-1 0 0,-3 4 0 15,3-1-24-15,-3 2 0 0,3-1 0 0,-3-1 0 16,3 0-23-16,0-2-6 15,0-4-2-15,0 1 0 0,0-3-26 0,3 1-6 16,0-4-1-16,-3 1 0 0,3-6-145 0,-3-5-30 0</inkml:trace>
  <inkml:trace contextRef="#ctx0" brushRef="#br0" timeOffset="11167.8628">14879 13197 115 0,'0'0'10'0,"0"-2"-10"0,3-4 0 0,0-1 0 0,-3 1 254 0,0 1 49 16,0 0 9-16,0-1 3 0,0 6-172 0,0 0-35 15,0 0-6-15,0 0-2 0,0 0-56 0,0 0-12 16,0 0-3-16,0 0 0 0,0 0-29 0,3 6-8 16,0 2-1-16,0 0 0 0,0 2 9 0,3 3 0 0,-3 1 0 0,-1-1 0 15,1 3-24-15,3-3 0 0,3 0 0 0,-3-2 0 32,-3-1-14-32,3-2-2 0,0 0-1 0,0 0 0 0,0-3 31 0,3-2 10 0,-3-3 0 0,-6 0 0 15,6 0 0-15,0-3 16 0,3 1-2 0,-3-1 0 16,0-2 22-16,0-3 4 0,0 3 0 0,0-3 1 15,0 0 2-15,-4-3 0 0,1 3 0 0,0-5 0 16,0 2-21-16,0 3-4 0,-3-5-1 0,0 5 0 16,-3-2-6-16,0 2-2 0,0 0 0 0,0-3 0 15,1 3-9-15,-4 0 0 0,-3 3 0 0,0-3 0 16,0 3-17-16,3 0-6 0,0 2-1 0,-3 0 0 16,0 3-48-1,0 3-9-15,9-3-3 0,-6 5-630 0</inkml:trace>
  <inkml:trace contextRef="#ctx0" brushRef="#br0" timeOffset="11730.8301">15123 13047 403 0,'0'0'17'0,"0"0"5"0,0 0-22 0,0 0 0 16,0 0 0-16,0 0 0 0,0 0 320 0,0 0 60 15,0 0 12-15,0 0 3 0,3 8-303 0,-3 2-61 16,0-2-12-16,3 3-3 0,0 2-16 0,-3 0 0 16,3 3 0-16,0 0 0 0,0 0-8 0,0 0 8 15,3-3-13-15,-3 0 5 0,0-5-6 0,0 3-1 0,2-3 0 0,-2-3 0 32,-3 0-21-32,0-5-4 0,3 3 0 0,-3-3-1 0,0 0 30 0,0 0 11 0,0 0 0 0,0 0-9 15,0 0 9-15,6-6 0 0,-6-1 0 0,0-1 0 16,0 0 0-16,-3 0 12 0,0 0 0 0,0 0-1 15,3-3-11-15,-3 3 0 0,-2 0 0 0,2 0 8 16,0-2 20-16,-3 2 3 0,3 0 1 0,-3 0 0 16,3 3-20-16,3 5-3 0,-3-6-1 0,3 6 0 15,0-7-8-15,0 7 8 0,0 0-8 0,0 0 8 16,0 0 0-16,0 0-8 0,9-6 12 0,0 6-4 16,0-2-8-16,-1 2 0 0,1 2 0 0,3-2 0 15,0-2 0-15,0 2 0 0,0-3-9 0,3 0 9 16,0 1 0-16,0-1-12 0,0 0 12 0,-1 1-10 0,-2-1 10 15,3-2-10-15,-3 2 10 0,0-2-10 16,0 0 10-16,0-1 0 0,-3 4 0 0,-3-4-8 0,-3 1 8 16,3 0 0-16,0-1 8 0,0 4-8 0,-6 2 8 0,0 0-8 15,0 0 10-15,0 0-10 0,0 0 15 0,0 0-3 16,0 0-1-16,3 10 0 0,-1 1-3 0,-2 0 0 16,-2 2 0-16,2 0 0 0,0 3 51 0,0 5 9 15,-6-2 3-15,6 4 0 0,3 1-59 0,0 0-12 16,-6 0 0-16,3-3 0 15,3 0-84-15,-3-2-16 0,2-3-2 16,1-3-1-16,-3-3-1 0,3 1-1 0,0-3 0 0,-3-8-361 16,0 0-72-16</inkml:trace>
  <inkml:trace contextRef="#ctx0" brushRef="#br0" timeOffset="12509.6396">15593 13057 288 0,'0'0'25'0,"0"0"-25"0,0 0 0 0,0 0 0 16,0 11 294-16,0-3 54 0,3 0 10 0,-3 0 2 16,3 2-255-16,-3 1-51 0,3 2-10 0,-3 3-3 15,3 0-29-15,-3 0-12 0,0-1 11 0,0 4-11 16,0-6 0-16,3 3-8 0,-3 0-1 0,3 0 0 31,0-3-18-31,3-2-3 0,-3 2-1 0,3-3 0 0,-3-2-10 0,3-2-3 0,3-1 0 0,-3 0 0 16,0-2-20-16,3-3-5 0,-4-3-1 15,1 1 0-15,0-4 2 0,3 1 1 0,0-6 0 0,-3 1 0 0,0 2 45 16,0-5 9-16,0 2 1 0,0-2 1 0,0 0 11 0,0-1 16 16,-3 4-4-16,3-1-1 0,-3 1-11 0,-3-1 0 15,-3 1 0-15,0-1 0 0,0 0 0 0,0 6-12 16,-3 0 2-16,0-3 1 0,0 3 9 0,-3-1 16 16,0 6-4-16,3-2-1 0,-3 2 51 0,0 0 10 15,3 0 3-15,3 2 0 0,-3-2-7 0,6 0 0 16,-5 6-1-16,5-6 0 0,0 0-17 0,0 0-3 15,0 5-1-15,0-5 0 0,0 5-26 0,0 3-6 16,0-8-1-16,5 3 0 0,1-1-13 0,0 1 0 16,0-3 0-16,3-3-10 15,3-2-17-15,-3 2-3 0,0-2-1 0,0-3 0 16,0 0-24-16,3 0-5 0,-3-2 0 0,-3-1-1 16,3 1 8-16,0-1 1 0,-4 0 1 0,-2 1 0 0,0 2 25 0,-3-3 5 0,0 3 1 0,-3-2 0 15,0-1 4-15,-2 6 0 0,2-3 1 0,-3 3 0 16,0-1 42-16,0 1 8 0,-3 2 1 0,0-2 1 15,0 3 37-15,0-4 7 0,0 4 2 0,0-1 0 16,0 0-29-16,3 1-6 0,-6 2 0 0,6-3-1 16,0 3-26-16,0 0-5 0,1 0 0 0,5 0-1 15,-6 0-7-15,6 0 0 0,0 0-8 0,0 0 12 16,0 0-12-16,0 0-16 0,9 3 3 0,-4-1 1 16,4-2 0-16,3 3 0 0,3 0 0 0,0-1 0 15,-3-2-4-15,6 0-1 0,-3 0 0 0,6 0 0 16,-4 0 17-16,1 0 0 0,-3 0 0 0,3 0 0 15,3 0 0-15,-3 3 0 0,0-3 0 0,-4-3 0 16,4 3 0-16,-3 0 0 0,0 0 0 0,-3 0 0 0,3 0 0 16,-3 0 9-16,-3 3-1 0,-3 0 0 0,3-1 13 0,-6 1 3 15,-3-3 0-15,6 5 0 0,-4 3 7 16,1 0 1-16,-3 3 1 0,3-1 0 0,-6 6-17 0,3 0-4 16,0 0-1-16,0 2 0 0,0 3-11 0,0-2 0 15,-3-3 0-15,3 5 0 0,3-2 0 0,-3-1 0 16,0-2 0-16,3 0-11 0,0-3 3 0,-3 0 0 15,0-2 0-15,3-1 0 16,-3-2-27-16,0-8-5 0,0 0 0 0,0 0-1 16,0 0-11-16,0 0-3 0,0 0 0 0,0 0 0 15,-6 0-26-15,0-5-6 0,1-3-1 0,-1 0 0 0</inkml:trace>
  <inkml:trace contextRef="#ctx0" brushRef="#br0" timeOffset="13592.741">15950 13155 230 0,'0'0'20'0,"-6"-3"-20"0,-3-2 0 0,3 0 0 15,0-3 256-15,-2 0 48 0,-1 0 8 0,0 0 3 16,3 3-175-16,3-6-36 0,0 3-6 0,0 0-2 15,3-2 32-15,-3-1 5 0,3 6 2 0,0 0 0 32,-3-3-135-32,3 2-36 0,0-2-2 0,3 3-1 0,0 0 39 0,6 0 0 0,0-1 0 0,0 1 0 15,-3 0-11-15,5 2 11 0,1 0-8 0,3 1 8 16,0 2-15-16,0-3 3 0,0 0 0 0,0 3 0 16,0 3 1-16,-3-3 1 0,-1 3 0 0,1-3 0 15,0 2 10-15,0 1 0 0,-3 0-9 0,0-1 9 16,0 4 0-16,0-1 0 0,0 0 0 0,-3 3 0 15,0-3 0-15,0 3 0 0,0 0 0 0,0 6 0 16,-3-1 0-16,0 0 0 0,0 0 0 0,0 0 0 16,-3 3-8-16,0 0 8 0,0-3-10 0,2 3 10 0,-2 0 0 15,0 0 0-15,3-3 0 0,0 3 0 0,0-5 0 16,0 2 0-16,0 0 0 0,0-5 0 0,3 3 0 16,0-3 0-16,0 0 11 0,0-3-3 0,0 0-8 0,3 0 0 15,0-2 0-15,0 0 8 0,-3-3-8 0,3-3 0 16,0 3 0-16,0-3-8 0,3 1-4 0,-4-3-1 15,1-3 0-15,3 2 0 0,0-2-3 0,0 3 0 16,-3-3 0-16,0-2 0 0,0-1 5 0,0 3 1 16,0-3 0-16,-3-2 0 0,-3 3 10 0,3-1 0 15,-3 0 0-15,0 1 0 0,-3 2 0 0,-3 0-10 16,3-3 10-16,-3 1-10 0,0 5 10 0,0-3 0 16,-3 0 0-16,3 2-8 0,-6-2 8 0,0 3 0 0,-3 0 0 15,3 2 0-15,3 1 0 0,0 2 0 0,-6-3 0 0,3 3 0 16,-3 0 11-16,4 0 4 0,-1 0 1 0,3 0 0 15,-3 0 6-15,3 0 2 0,6 0 0 0,0 0 0 16,0 0-10-16,0 0-2 0,-6 5 0 0,6-5 0 16,0 0-12-16,0 0 0 0,0 0-9 0,0 0 9 15,0 0-17-15,0 0 2 0,0 0 1 0,9 0 0 16,-3 0-4-16,0 0-1 0,3-2 0 0,-9 2 0 16,6-3-1-16,-1-2 0 0,-2-1 0 0,0-2 0 15,3 3 20-15,-3-3 8 0,-3 8-8 0,3-5 12 16,0 0-12-16,-3-1-12 0,-3 1 3 0,3 2 0 15,-3-5 25-15,3 3 4 0,-3 3 2 0,0-1 0 16,-3 0-2-16,0-2-1 0,1 5 0 0,-4-3 0 16,3-2-3-16,-3 2-1 0,0 1 0 0,3-1 0 0,0 0-15 15,0 1 0-15,0 2 8 0,0-3-8 0,3 0 0 16,3 3 0-16,0 0 8 0,0 0-8 0,0 0 0 0,0 0 0 16,3-5 0-16,3 3 0 0,-3-4-8 0,3 4-5 15,0-1-1-15,3 0 0 0,3-2-8 0,-3 2-2 16,0 1 0-16,-1-4 0 0,4 1 10 0,0 2 2 15,0 1 0-15,0-1 0 16,-3 1-18-16,3 2-3 0,-3 0-1 0,3 2 0 0,-6 1 34 16,0-1 0-16,0 4 8 0,0-1-8 0,0 0 14 15,-3 3-3-15,0 0-1 0,-1 5 0 0,-2-2 6 0,3 5 0 16,-3 2 1-16,0 1 0 0,3-1-3 0,-3 1-1 16,-3 0 0-16,3-1 0 0,0 3-13 0,0 0 8 0,-3-5-8 15,3 3 0-15,0-6 0 0,0 0 0 16,0 0 0-16,0-5 0 0,0 0 0 0,-2 0 0 0,2-8 0 0,0 6 0 15,0-6 8-15,0 0-8 0,0 0 0 0,0 0 9 16,0 0-9-16,0 0-14 0,0 0 3 0,-3-3 1 16,3 3 10-16,-3-5 14 0,0-1-3 0,3-2-1 15,0 0 6-15,0-5 0 0,3 3 1 0,0-4 0 16,0-1 10-16,2 1 1 0,-2-2 1 0,3 3 0 16,3-3-17-16,0 0-3 0,0 1-1 0,0-1 0 15,0 2-8-15,0-1 0 0,6 1 0 0,-3 1 0 16,-3 3-12-16,3-1-5 0,2 0-1 0,-2 3 0 15,-6 1 18-15,6 1 0 0,-3-2-8 0,0 3 8 16,-3 0 0-16,0 2 0 0,0 3-8 0,-6 0 8 16,0 0 0-16,0 0 0 0,0 0 0 0,0 0 0 0,6 5 0 15,-3 3 0-15,-6 3 8 0,0-1-8 16,3 1 19-16,0 0-3 0,-3 2 0 0,-3 3 0 0,3 2 7 16,3 1 1-16,0-1 0 0,0 1 0 0,0-3-3 15,3 0 0-15,3-1 0 0,3 1 0 0,-3 0-7 0,12 0-2 16,6-5 0-16,2-1 0 15,-2-2-12-15,9 0-16 0,6-5 3 0,-1-3-979 0</inkml:trace>
  <inkml:trace contextRef="#ctx0" brushRef="#br0" timeOffset="15410.4175">15700 8734 288 0,'0'0'25'16,"0"5"-25"-16,0 3 0 0,0 3 0 0,3 2 287 0,-3 3 52 16,0 0 10-16,0 2 3 0,0 3-244 0,0 1-48 15,3-4-9-15,-3 3-3 0,0-2 0 0,-3-1 0 16,3-2 0-16,0-3 0 0,-3 1-6 0,3-4-2 0,-3-2 0 0,3-8 0 15,0 5-14-15,0-5-3 16,-3 6-1-16,3-6 0 0,0 0-7 0,0 0-2 0,-3-6 0 0,0 1 0 16,3 0-13-16,-3-3 9 0,0-3-9 0,0-2 8 15,3-3-23-15,-3 3-5 0,3-3 0 0,-3 3-1 16,3 2 8-16,0-2 1 0,0 5 1 0,0-2 0 16,0 2 11-16,0 8 0 15,6-6 0-15,-6 6 8 0,0 0 6 0,6 3 2 0,6 0 0 0,-3 2 0 16,3 3-6-16,0 0-1 0,6 2 0 0,-3 4 0 15,0-4 3-15,2 3 0 0,4 1 0 0,-3-1 0 16,-3 0-3-16,-3-2 0 0,0-1 0 0,0 1 0 16,3-3-9-16,-3-3 0 0,-3-2 0 0,-1-1 0 15,1-2-16-15,0 0-8 16,-9 0-1-16,0 0-1 0,0 0-133 0,0-2-26 0,0 2-6 16,-6-8-1-16</inkml:trace>
  <inkml:trace contextRef="#ctx0" brushRef="#br0" timeOffset="15576.9721">15950 8676 1609 0,'0'0'71'0,"0"0"15"0,0 0-69 0,0 0-17 15,0 0 0-15,0 0 0 0,0 0 116 0,0 0 19 16,0 0 4-16,0 8 1 0,-3 0-83 0,6 0-16 16,0 5-3-16,0 0-1 0,-3 3-26 0,0 2-11 15,3 4 8-15,-3 1-8 0,0-1 0 0,0 4 0 16,-3 0 0-16,0 4 0 15,3 4-101-15,0-2-23 0,0-1-4 0</inkml:trace>
  <inkml:trace contextRef="#ctx0" brushRef="#br0" timeOffset="16060.913">16376 8792 748 0,'0'0'33'0,"0"0"7"0,0 0-32 0,0 0-8 0,-3-3 0 0,3 3 0 15,-3-5 242-15,0 3 46 0,0-1 10 0,-3-2 2 0,0 2-212 0,0 3-43 16,-3-3-8-16,3 1-1 0,0 2 24 0,0 0 6 15,-6 0 1-15,1 2 0 16,-1 4-120-16,0-1-24 0,-3 5-5 0,3 1-1 16,-3 0 42-16,0 7 8 0,3 1 1 0,0 2 1 0,3 0 14 0,3 5 2 15,1-2 1-15,2 3 0 0,0-1 14 0,6-2 0 16,-3-3 0-16,6-2 0 0,-1-3 8 0,7-3 5 16,-3-3 1-16,3-2 0 0,0 3-14 0,3-6 9 15,0-2-9-15,3-3 8 0,-3-3 22 0,2-2 4 16,-2-3 1-16,3-3 0 0,0-2 4 0,0-5 1 15,0-1 0-15,0-2 0 0,0 0-20 0,-1-3-4 16,-2 3-1-16,0-3 0 0,-3 0-3 16,-3 3-1-16,3 0 0 0,-6 2 0 0,-3 1 2 0,0-1 1 15,0-2 0-15,-3 5 0 0,-3 0 6 0,-3 0 0 0,3 1 1 0,-3-1 0 16,-3 5-13-16,-3 1-8 0,3-1 10 0,-6 3-10 31,3 3-21-31,0 5-11 0,-5 0-1 0,2 5-1 16,-3 3-48-16,3 5-10 0,0 0-1 0,3 3-784 0</inkml:trace>
  <inkml:trace contextRef="#ctx0" brushRef="#br0" timeOffset="16436.6169">16680 8758 1785 0,'0'0'159'0,"0"0"-127"16,0 0-32-16,0 0 0 16,-3-6 63-16,3 6 6 0,0 0 2 0,0 0 0 0,0 0-43 0,0 0-8 15,0 0-1-15,0 0-1 0,-3 11-18 0,0 5 0 16,0-3-8-16,6 6 8 0,-3-1-16 0,3 3 4 16,-3-2 0-16,6 2 0 0,2 0-8 0,-2-2-2 15,-3-1 0-15,6-2 0 0,3-3 9 0,0-2 1 16,-3 2 1-16,0-5 0 0,0-3 11 0,3-5 9 15,0 0-1-15,-3 0-8 0,-6-8 38 0,9 3 1 16,5-3 0-16,-5-5 0 0,-6 0 12 0,3-3 2 16,6 0 1-16,-3-3 0 0,-6 1-7 0,3-1-2 0,-3-2 0 15,3 3 0-15,-3 2-17 0,0-3-4 0,-6 1-1 0,3 2 0 16,0-3-23-16,-3 1-15 0,-6 2 3 0,0-2 0 31,6 4-40-31,-6-2-7 0,-3 6-1 0,3-1-1 16,3 1-184-16,0 2-37 0,-12 0-7 0,15 8-2 0</inkml:trace>
  <inkml:trace contextRef="#ctx0" brushRef="#br0" timeOffset="16812.8416">17171 8713 1864 0,'0'0'83'0,"3"-3"17"15,0-2-80-15,0-3-20 0,3 0 0 0,-3 0 0 0,-6 0 100 0,6 0 17 16,5 3 3-16,-5-3 1 15,-9 3-55-15,6-3-11 0,3 0-3 0,-3 2 0 0,-3 1-37 0,-2 0-15 16,2 0 11-16,-3-1-11 16,0 1-17-16,-3 2-10 0,-3 1-1 0,0 2-1 15,3 2-11-15,0 1-1 0,-6 5-1 0,3 0 0 16,3 2 6-16,3 1 0 0,-3 2 1 0,3 3 0 0,4 0 17 0,-1 0 3 16,0 0 1-16,6 2 0 0,-3 1 14 0,5-3-11 15,4 0 11-15,-3-1-10 0,-3 1 10 0,6 0 0 16,3-5-9-16,0-1 9 0,-3 4 0 0,3-7 10 15,0 4-1-15,0-6 0 0,0 3 31 0,-6-2 7 16,0-1 1-16,2-2 0 0,1 2-24 0,-3 0-4 16,-6-5 0-16,0 0-1 0,6 5-2 0,-6 3 0 0,-12-2 0 15,3 2 0-15,1 0-17 0,-4-1 0 0,-3-1 0 0,0 2 0 16,-6-3 0-16,3 0 0 16,3 1-15-16,0-1 5 15,-2 0-30-15,2 0-5 0,6 3-2 0,-3-2 0 16,0 2-134-16,3-3-27 0,9-5-6 0,0 5-1 0</inkml:trace>
  <inkml:trace contextRef="#ctx0" brushRef="#br0" timeOffset="17400.2883">17477 8842 1382 0,'0'0'123'0,"0"0"-99"0,0 0-24 0,0 0 0 0,0 0 170 16,0 0 29-16,0 0 5 0,0 0 2 0,0 0-119 15,0 0-24-15,0 0-5 0,3 8-1 0,3 6-45 0,-3-4-12 16,-9 6 0-16,6-3 0 0,-3 6 0 0,3-1-9 16,-3 1 0-16,0-1 0 15,0 3-23-15,0-2-5 0,6-3-1 0,-3 0 0 16,-3-3-12-16,3-2-2 0,6-6-1 0,-3 3 0 16,-3-8 13-16,0 0 2 0,9 0 1 0,-3 0 0 0,0-5 26 0,3-1 11 15,-3-2-8-15,3 0 8 0,3-5-9 0,-6 3 9 16,-3-1-10-16,3 0 10 0,0-5-11 0,0 3 11 15,-9 0-12-15,3 2 12 16,0-2-42-16,-3 0-2 0,-3 2 0 0,-6 1 0 0,6 5 36 0,-3-3 8 16,0 0 0-16,-3 2 0 0,0-2 36 0,0 3 10 15,6 0 2-15,-3 2 0 0,0 1 12 0,3 2 2 0,6 0 1 16,0 0 0-16,0 0-9 0,0 0-2 0,0 0 0 0,0 0 0 16,0 0-24-16,0 0-6 0,0 0-1 0,0 0 0 15,9-3-13-15,-9 3-8 0,0 0 10 0,6-5-10 16,9 2 0-16,-3-2 0 0,-3-1 0 0,3 1 0 15,0-3-14-15,0 3 1 0,-3-3 0 0,3 3 0 16,-6-3-7-16,3 0 0 0,-1 0-1 0,-2 0 0 31,-6 0-6-31,3 3-1 0,3-3 0 0,0 2 0 0,-12-2-22 16,3 1-5-16,3 1-1 0,-6-2 0 0,0 3-9 16,-2 0-3-16,2-1 0 0,-3 4 0 0,3-1 48 0,-3 1 8 0,-6-1 3 0,6 0 0 15,3 1 28-15,-3-1 5 0,0 3 2 0,0-3 0 16,3 3 32-16,3 0 6 0,0-2 2 0,3 2 0 15,-6 0 21-15,6 0 4 0,0 0 1 0,0 0 0 0,0 0-52 16,0 0-11-16,9-3-1 0,0 3-1 16,-3-3-11-16,6 1-3 0,6-1 0 0,-3-2 0 0,0 2-25 15,0-2-6-15,5 0-1 0,1 2 0 16,-3-2-157-16,-6-3-31 0</inkml:trace>
  <inkml:trace contextRef="#ctx0" brushRef="#br0" timeOffset="17997.8259">15724 8596 345 0,'0'0'31'0,"0"0"-31"16,0 0 0-16,-6-2 0 0,3-1 174 0,-3 0 29 16,6 3 5-16,-3 0 2 0,-3 0-97 0,6 0-19 15,0 0-4-15,-3 3-1 0,-3-3-38 0,6 0-8 16,-6 5-2-16,3-2 0 0,0 2-24 0,0 3-5 0,-3-3 0 0,4 3-1 16,-1 0-11-16,0 0 0 0,0 6 0 15,0-1 0-15,0 0 8 0,3 3-8 0,0 0 12 0,-3 5-4 16,3-3 3-16,0 4 0 0,0-1 0 0,0 3 0 15,0-3-11-15,3 0 12 0,-3 0-12 16,3 3 12-16,0-3-22 0,0 0-4 16,0 0-1-16,0-2 0 15,2-6-56-15,-2 0-11 0,-3-5-2 0,3 3-561 0</inkml:trace>
  <inkml:trace contextRef="#ctx0" brushRef="#br0" timeOffset="18380.8139">15715 8864 766 0,'0'0'34'0,"0"0"7"0,0 0-33 0,0 0-8 0,0 0 0 0,0 0 0 0,0 0 96 0,0 0 18 16,0 0 3-16,0 0 1 0,-6 2-53 0,6-2-10 15,0 0-3-15,-6 5 0 0,6-5-30 0,0 0-6 16,-3 6-2-16,3-6 0 0,0 0 1 0,0 0 0 16,-6 2 0-16,6-2 0 15,0 0 5-15,0 0 0 0,-6 3 1 0,6-3 0 0,0 0 11 0,0 0 3 16,0 0 0-16,0 0 0 0,0 0-4 0,0 0-1 0,9 5 0 0,0-2 0 16,0-3 3-16,0 3 1 0,3-6 0 0,3 3 0 15,-3 0-6-15,3-3-2 0,5 3 0 16,-8 0 0-16,-3 0-1 0,6-2 0 0,6 4 0 0,3-2 0 15,-6 0-13-15,3 0-4 0,-7 0 0 0,1 3 0 16,0 0-8-16,-3-1-11 0,-3 1 3 0,3 0 0 31,-3-1-44-31,-3-2-9 0,-6 0-2 0,0 0-521 0,0 0-104 0</inkml:trace>
  <inkml:trace contextRef="#ctx0" brushRef="#br0" timeOffset="18705.9247">15903 8565 1393 0,'0'0'61'0,"0"0"14"0,0 0-60 0,0 0-15 16,0 0 0-16,0 0 0 0,0 0 102 0,0 0 18 15,0 0 3-15,0 0 1 0,3 0-55 0,-3 0-10 16,0 0-3-16,0 0 0 0,3 8-35 0,0 2-7 16,0-2-2-16,-3 5 0 0,3 6-12 0,-3-1 0 15,0 3 0-15,0 1 0 0,0 1 0 0,0 1 9 16,0 3-9-16,-3-1 8 0,0 1 0 0,0-1 0 0,3 3 0 16,0 0 0-16,-3 0-8 0,0 1 0 15,0-4 0-15,3 0 0 16,3-2-27-16,-3 0-7 0,-3-3-2 0,6-2 0 15,0-1-154-15,0-5-31 0,3 9-7 0,0-12 0 0</inkml:trace>
  <inkml:trace contextRef="#ctx0" brushRef="#br0" timeOffset="22647.8996">21138 9379 723 0,'0'0'32'0,"0"0"7"0,0 0-31 0,0 0-8 15,0 0 0-15,6-5 0 0,-6 0 60 0,3 0 12 16,-3 5 1-16,0-6 1 0,3-2-34 0,-3 3-8 0,0-3 0 16,0 0-1-16,0 3-2 0,0-3 0 0,0 3 0 15,0-1 0-15,0 1 12 0,0 5 3 16,0-5 0-16,-3 0 0 0,3-1-18 0,0 6-3 0,0 0-1 0,0 0 0 16,-3-5 7-16,3 5 2 0,0 0 0 0,0 0 0 15,0 0-6-15,0 0-1 0,0 0 0 0,0 5 0 16,-3 3-12-16,3 0-4 0,0 3 0 0,0 2 0 15,0 0-8-15,0 0 0 0,0 1 9 0,0-1-9 16,3 3 14-16,-3-3-2 0,0 0 0 0,0 3 0 16,3 3-22-16,-3-4-5 0,0-1-1 0,0-1 0 31,3 0-41-31,-3-2-9 0,0-3-2 0,3 0 0 0,-3-8-123 16,0 0-25-16</inkml:trace>
  <inkml:trace contextRef="#ctx0" brushRef="#br0" timeOffset="24642.7161">20933 9321 766 0,'0'0'34'0,"0"0"7"0,0 0-33 0,0 0-8 0,0 0 0 0,0 0 0 15,0 0 86-15,0 0 15 0,0 0 3 0,0 0 1 16,0-5-35-16,0 5-7 0,0 0-2 0,0 0 0 16,0 0-20-16,0 0-4 0,0 0-1 0,0 0 0 15,0 0-13-15,0 0-3 0,0 0-1 0,0 0 0 0,0 0-3 0,0 0-1 16,3-5 0-16,3 2 0 0,0 3 7 0,3-3 2 16,0 3 0-16,3-2 0 0,3 2-1 0,-1-3 0 15,4 0 0-15,3 1 0 0,-3 2-10 0,3-3-1 16,0-2-1-16,2 0 0 0,-2-3-3 0,3 0-8 15,0 2 12-15,-3-2-4 0,0 1-8 0,-1-1 0 16,-2 2 0-16,0 1 0 0,-3-3-8 0,3 5-1 16,-6-2 0-16,0 3 0 15,0-4-24-15,-3 6-5 0,0-2-1 0,-1 2 0 16,1 2 7-16,-3-2 2 0,-3 3 0 0,3 2 0 0,-3-2 6 16,-3-3 2-16,3 5 0 0,0 0 0 0,-3 1 34 0,0-6 6 0,0 0 2 15,0 8 0-15,0-8-20 0,0 5 8 0,3 0-8 16,-3-5 0-16,0 0 20 0,-3 8-2 0,3-3-1 15,0-5 0-15,0 8-1 0,0-8 0 0,-3 8 0 0,0-2 0 16,-3 2-16-16,3-1 0 0,3 1 0 0,-3 3 0 16,-3 0 0-16,3 2 0 0,-3-3-12 0,6 6 3 15,-3-3-3-15,0 6-1 0,1-3 0 0,2 0 0 16,0-3 13-16,0 0-12 0,2 0 12 0,4-2-12 16,0 0 12-16,0-1 0 0,-3-2 0 0,3 0-9 15,0-3 9-15,3 1 0 0,0 2 8 0,0-3-8 16,-3-5 12-16,3 3-3 0,-3-1 0 0,0 1 0 15,3-6 1-15,0 3 0 0,-3 0 0 0,3 3 0 16,-4-3-10-16,4 2 0 0,-9-2 9 0,6-2-9 16,0 2-10-16,-6 0-6 0,0 0-2 0,9-3 0 15,-9 3-40-15,0 0-8 0,3-5-2 16,-3 5-582-16</inkml:trace>
  <inkml:trace contextRef="#ctx0" brushRef="#br0" timeOffset="24832.2168">21502 9401 115 0,'0'0'10'0,"0"0"-10"16,0 0 0-16,0 0 0 0,0 0 226 0,0 0 43 16,0 0 9-16,0 0 2 0,0 0-172 0,0 0-35 15,0 0-6-15,0 0-2 0,8-3-22 0,-2 3-5 16,-6 0-1-16,0 0 0 0,9 0-13 0,-3 0-2 16,3 0-1-16,-3-3 0 15,-6 3-42-15,9-2-9 0,-3 2-2 0,3-3 0 0,-6 0 7 0,-3 3 1 0,0 0 0 0,9-2 0 31,-9 2-39-31,0 0-7 0,0 0-2 0,0 0-288 0,3-3-59 0</inkml:trace>
  <inkml:trace contextRef="#ctx0" brushRef="#br0" timeOffset="25550.8803">21505 9345 288 0,'0'0'12'0,"0"0"4"0,-6-3-16 0,0 1 0 0,-3-1 0 16,3 1 0-16,-3-1 153 0,3 0 28 0,6 3 6 0,-3-2 1 15,-3-4-97-15,3 4-19 0,3 2-4 0,0 0-1 16,0-6-22-16,0 6-4 0,0 0-1 0,0 0 0 15,0 0-16-15,0 0-3 0,0 0-1 0,3-5 0 16,6 2 0-16,-3-2 0 0,3 2 0 0,0 3 0 16,0-2-20-16,0-1 0 0,2 1 0 0,1-1 0 15,-3 0 0-15,3 1 0 0,0 2 0 0,-3 0 0 16,-3-3-16-16,3 3 3 0,0-3 0 0,0 1 0 16,0-1-12-16,-3 3-3 0,-6 0 0 15,6 0 0-15,3 0-19 16,-9 0-4-16,0 0-1 0,0 0 0 0,0 0 6 0,0 0 1 0,0 0 0 0,0 5 0 0,0 3 33 0,0-2 12 15,0-6-9-15,-3 7 9 0,0 1 8 0,0-2 8 16,3-6 0-16,-3 8 1 0,-3-3 11 0,6 3 3 16,-3-3 0-16,3-5 0 0,-3 8-11 0,0-3-3 15,0 3 0-15,0-2 0 0,3-6-17 0,0 8 10 16,0-1-10-16,0 1 8 0,0-8-8 0,0 8 0 16,0-2 0-16,0-6 0 0,0 0 0 0,0 0 0 15,3 8 0-15,-3-8 0 0,3 5 0 0,-3-5 0 16,0 0 0-16,0 0 0 0,3 8 12 0,-3-8 0 0,0 0 0 15,0 0 0-15,0 0-12 0,0 0 0 0,0 0 0 0,0 0 0 16,0 0 0-16,0 0 0 0,6 5 0 0,-6-5 8 16,0 0 15-16,6-3 2 0,-6 3 1 0,3-2 0 15,-3 2-18-15,6-5-8 0,-3-3 8 0,0 0-8 16,-1 2 0-16,1-2 0 0,-3 3-14 0,0 0 5 16,0 5 9-16,0-8 0 0,-3 0 0 0,3 0-8 15,-2 3 19-15,2-1 4 0,0 6 1 0,-3-5 0 16,3 0 13-16,0 5 3 0,0 0 1 0,-3-5 0 15,3 5-6-15,0 0-2 0,3-6 0 0,-3 6 0 16,3-2-6-16,2-4-2 0,1 4 0 0,3-1 0 16,0 0-2-16,3 1-1 0,0-4 0 0,3 4 0 15,3-6 6-15,-3 3 0 0,3-1 1 0,-4 1 0 16,4 0-13-16,0-1-8 0,-3-2 10 0,3 3-10 0,0 0 13 16,-3 0-3-16,0-3-1 0,-4 0 0 0,-2 2-1 15,3 4-8-15,0-1 12 0,-6 3-4 0,3-5-8 0,-9 5 0 16,0 0 0-16,6 0 0 0,-6 0 0 0,0 0 8 15,6 5-8-15,0 0 0 16,-3 3 0-16,0 3 0 0,0 0 0 0,-3 2 0 0,0 3 8 0,0-3-8 16,0 5 8-16,-3-2-8 0,3 3 12 0,0 2-4 15,0-3 0-15,0-2 0 0,0 0-8 0,0 3 0 16,0-3 0-16,0 0 0 16,3-1-35-16,-3-4 1 0,3-3 0 0,0 2 0 15,-3-2-151-15,0 0-31 0,0-8-5 0,0 0-2 0</inkml:trace>
  <inkml:trace contextRef="#ctx0" brushRef="#br0" timeOffset="26017.6321">22040 9366 1566 0,'0'0'34'0,"0"0"7"0,0 0 2 0,0 0 1 0,0 0-35 0,0 0-9 15,0 0 0-15,0 8 0 0,0 0 10 0,0 0 0 0,0 3 0 0,0-1 0 16,0 3-10-16,0-2 0 0,0 0 0 0,0 2 8 16,0 5-8-16,3-2 0 0,-3-3 0 0,0 1 0 15,-3-1 0-15,3-2-17 0,0-1 4 0,-3-2 1 16,0-3-26-16,0 3-5 0,3-2-1 0,-3 2 0 16,3-8 29-16,0 0 6 0,0 0 1 0,-6 0 0 0,3 2 8 0,-2-2 11 15,-1-2-3-15,3-6 0 0,0 2 29 0,0-2 6 16,0-2 1-16,0-1 0 0,0-5-23 0,0 0-4 15,0-5-1-15,3 3 0 0,0-1-16 16,0-2 0-16,3-3 0 0,0 6 0 0,3-3-9 0,0 2-6 16,0 1-1-16,3-1 0 15,-4 0-8-15,4 4-1 0,0-1-1 16,0 5 0-16,0 3 8 0,0 0 2 0,3 0 0 0,-3 0 0 0,0 6 16 0,3-1 0 16,-3 3-8-16,0 3 8 0,3 2-15 0,-4 0 1 15,-2 3 0-15,3 0 0 0,-6 0 2 0,0 3 0 16,0-1 0-16,0 4 0 0,-6-4 36 0,3 3 8 15,-3-2 2-15,0-3 0 0,0 5 11 0,-6 0 3 16,3-5 0-16,-2 3 0 0,-1-1-8 0,0 1 0 16,0-3-1-16,0 3 0 0,0-6-22 0,-3 3-4 0,3-3-1 0,3-2 0 31,-3-3-41-31,0 2-9 0,0-2-2 0,3 0-716 0</inkml:trace>
  <inkml:trace contextRef="#ctx0" brushRef="#br0" timeOffset="26340.3106">22201 9607 1497 0,'0'0'133'0,"0"0"-106"15,0 0-27-15,0 0 0 0,0 0 224 0,0 0 40 0,0 0 8 16,0 0 2-16,0 0-206 0,0 0-42 15,0 0-8-15,0 0-2 16,0 0-131-16,-3 8-26 0,0-5-6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6:34:08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16290 11946 748 0,'0'0'67'0,"0"0"-54"15,0 0-13-15,0 0 0 0,0 0 79 0,0 0 13 16,0 0 2-16,0 0 1 0,0 0-46 0,0 0-9 0,0 0-1 0,0 0-1 15,0 0-6-15,0 0-2 0,3 8 0 0,-3 0 0 16,3 0-30-16,-3 5 0 0,0 0 0 0,0 8 0 16,3 3 0-16,-3 5 0 0,3 8 0 0,-1 8 0 15,1 8-10-15,3 8-8 0,-3 5-2 0,0 8 0 16,0 6-3-16,0 10-1 0,0 0 0 0,0 10 0 31,-3 3-45-31,0 6-10 0,-3-1-1 0</inkml:trace>
  <inkml:trace contextRef="#ctx0" brushRef="#br0" timeOffset="734.5634">16275 14261 172 0,'-9'77'16'0,"6"-43"-16"0,-6 9 0 0,0-1 0 16,0 0 252-16,3-2 47 0,-3 0 9 0,0-6 3 16,0 3-186-16,6-5-37 0,-3-6-7 0,3-2-1 15,0-3-52-15,0-2-11 0,3-6-1 0,0-2-1 16,0-1-15-16,0-10 0 0,0 0-12 0,0 0 12 16,0 0-36-16,6-5-1 0,-3-3 0 15,3-5 0-15,-3-3 11 0,0-3 2 0,0-2 1 0,0-3 0 0,0-2 23 0,-3-3-11 16,0-3 11-16,3-5-8 0,-3-5 8 0,0-3 11 15,3-6-3-15,-3-2 0 0,-3-2 24 0,3-3 4 16,-3-6 0-16,-3-5 1 0,0-2-7 0,0-3-2 16,0-3 0-16,0 0 0 0,3 1 10 0,-3-4 2 15,1-2 0-15,-1 6 0 0,-3 1-28 0,6 4-4 16,0 0-8-16,-3 2 11 16,3 0 4-16,-3 5 1 0,0 4 0 0,0 4 0 0,-3 3-8 0,6 0 0 15,-6 3-8-15,6 0 12 0,-3-1-12 0,3 6 11 16,0 3-11-16,0 2 10 0,0 1-1 0,0 4 0 15,0 4 0-15,0 1 0 0,0 4-1 0,0 0-8 0,3 4 12 16,-3 1-4-16,3 3 6 0,0 2 1 0,-3 3 0 0,3 2 0 16,0 3-15-16,0 0-10 0,-3 3 2 15,3 0 0-15,0 5 8 0,0 0 11 0,0 0-3 0,0 0 0 16,0 0-21-16,0 0-5 0,0 0-1 0,6 10 0 16,3 3 19-16,-3 3-12 0,0 0 12 0,0 3-10 15,3 2 10-15,3 5 0 0,-3 6 0 0,0 2-8 16,3 6 8-16,-3 5 0 0,-3 11 0 0,3-1 0 15,-3 6 0-15,-1 5 0 0,1 6 0 0,-3 4 0 16,-3 9 0-16,3 0 0 0,-3 5-9 0,0 2 9 16,-3 4 0-16,3-4 0 0,-3-2 0 0,0-3 0 15,0 1 0-15,1-4 0 0,-4-10 0 0,0-2 0 16,3-3 35-16,0-8 5 0,-3-9 0 0,3 1 1 0,-3-2 12 16,0-4 3-16,3-4 0 0,0-4 0 15,-3-4-24-15,3-6-5 0,0-5-1 0,0-1 0 0,0-4 5 16,3-3 1-16,0-3 0 0,0-2 0 0,0-3-32 0,0-3 0 15,0-5 0-15,0 0 0 0,0 0-9 0,0 0-5 16,3-11-1-16,3-5 0 0,0-7 15 0,0-4 15 16,0-10-3-16,0-3-1 0,3-5 8 0,0-5 1 15,-3-3 1-15,0-10 0 0,2-6-13 0,1-5-8 16,-3-3 8-16,0-5-8 0,0-5 0 0,-3-6 0 16,0-2 0-16,0 0 0 0,-6-3 0 0,3-3 0 15,6-2-10-15,-6 3 10 0,-3 4-16 0,0 1 3 16,3 2 1-16,-3 3 0 15,-3 6-14-15,3 7-2 0,-3 8-1 0,0 6 0 16,3 2-5-16,-3 8-1 0,-2 5 0 0,2 9 0 0,0 2 11 0,0 8 3 16,0 2 0-16,0 9 0 0,3 2 21 0,-3 5 0 0,0 1-9 0,0 4 9 15,3 1 0-15,0 2 0 16,3 3 8-16,-6 3-8 0,0 5 8 0,3-3-8 0,-3 3 0 0,3 5 0 16,-3 1-10-16,0-1-8 0,3 0-2 0,3 0-937 15</inkml:trace>
  <inkml:trace contextRef="#ctx0" brushRef="#br0" timeOffset="2358.8089">11116 8903 864 0,'0'0'76'0,"0"0"-60"16,-3-2-16-16,3 2 0 0,0 0 98 0,0 0 17 15,0 0 3-15,0 0 1 0,0-3-45 0,0 3-9 0,0 0-1 0,0-5-1 16,0 5-29-16,0 0-6 0,0 0 0 0,3-6-1 16,-3 6-6-16,9-2-1 0,-3-1 0 0,3 0 0 15,-3 3-5-15,3 0-2 0,0 3 0 0,3-3 0 16,-3 5-13-16,3-2 11 0,3 2-11 0,-4 3 10 15,4 0-1-15,-3 0 0 0,3-3 0 0,0 3 0 16,6 3 11-16,-3-6 3 0,0 3 0 0,2-3 0 16,1 3-1-16,0 3 0 0,0-3 0 0,3 0 0 15,-3-3-3-15,2 3-1 0,1 0 0 0,3 0 0 16,-3-3-7-16,6 3-2 0,-1 0 0 0,1-3 0 16,0-2-1-16,3 2-8 0,-1 1 12 0,4 2-4 15,-3-3-8-15,3 3 0 0,-4-3 0 0,1 0 0 16,0 1 0-16,0-1 0 0,-1 0 9 0,1 1-9 0,0-1 13 15,2 0-1-15,1 0-1 0,6 1 0 16,-3-4-11-16,-1 1 0 0,1 0 0 0,-3-1 0 0,-1 1 16 16,4-3-1-16,3-3-1 0,-1 3 0 0,1 0 2 0,3 0 0 15,-1 0 0-15,4 0 0 0,-3-2-5 0,-4-1-1 16,4 3 0-16,0-3 0 0,-4 1-10 0,4 2 12 16,-3-6-12-16,5 4 12 0,4 2-4 0,-1 0 0 15,-2-3 0-15,-3 3 0 0,-1 0-8 0,1-3 12 16,3 3-12-16,-4-2 12 0,1 2-3 0,3 0 0 15,-1-3 0-15,1 1 0 0,-1 2-9 0,-2 0 0 16,0 0 0-16,-1 0 0 0,4-6 22 0,-3 4 2 16,2 2 1-16,1-3 0 0,0 0-9 0,-1 1-3 15,1 2 0-15,2 0 0 0,-2-3-1 0,-3 0 0 0,2-2 0 16,4 0 0-16,-1 2-4 0,-2 1-8 0,-3-4 11 16,-1 1-11-16,1 0 16 0,0-1-3 0,-7-2-1 0,4 3 0 15,0 2-12-15,2 1 0 16,-5-1 0-16,3 3-10 0,-4 0 10 0,4 3 12 0,-3-3-2 0,-3 0-1 15,-4 2-9-15,4 1 0 0,-3-3 0 0,-3 3 0 16,2-3 0-16,-2 2 0 0,3 4 0 0,-3-6 8 16,-1-3-8-16,-2 3 0 0,0 5 0 0,0 1 0 15,-1-1 0-15,-5-2 0 0,3-3 0 0,-3 0 0 16,-3 0 0-16,3 0 0 0,-4-3 0 0,-5 0-11 16,3 1-77-16,-6 2-16 15,0-6-4-15,0 4-605 0,-9 2-122 0</inkml:trace>
  <inkml:trace contextRef="#ctx0" brushRef="#br0">14834 9329 1069 0,'0'0'47'0,"0"0"10"0,-6-5-45 0,3-3-12 0,0 3 0 0,-3-3 0 16,6 0 79-16,0 8 13 0,-6-5 4 0,3-3 0 16,0 2-32-16,3 6-7 0,0 0-1 0,-6-2 0 15,0-4-21-15,0 4-5 0,6 2-1 0,-3 0 0 16,-2 0-29-16,2 2 0 0,-3 1 0 0,0 2 0 15,3 3 0-15,-3 3 0 0,0-1 0 0,0 6 0 0,0 0 0 0,3 3 0 16,-3 2 0-16,3 3 0 0,0 2-11 16,-3 6 2-16,3 0 0 0,0 5 0 0,0 0 24 0,3 0 5 15,0 5 0-15,0 0 1 0,-3 1-7 0,6 4-2 16,3 6 0-16,-3 0 0 0,3 3-12 16,3-1 0-16,0 4 0 0,3-4 0 0,0 3 13 0,3 1-3 15,-1-1-1-15,7 3 0 0,3-1 4 0,0-1 1 16,0-1 0-16,5 0 0 0,1 0-2 0,3 0-1 15,3 1 0-15,-4-1 0 0,4-3-11 0,3-2 10 16,-3-2-10-16,-1-4 10 0,7 4-10 0,-3-6 0 16,-1-1 0-16,1 1 8 0,3 0-8 0,-4-2 0 15,1-4 0-15,-3 1 8 0,0-5 10 0,-4-1 2 0,-2-2 0 16,0-3 0-16,0 0-20 0,-1-3-16 16,1-2 4-16,-3 0 0 0,-3-3 27 0,-1-2 5 0,-8-1 2 0,3 1 0 15,0-3-1-15,-3-3 0 0,0-5 0 0,0 2 0 16,-3 1 7-16,-3-3 2 0,0 0 0 0,-1-3 0 15,1-2-12-15,-3 2-2 0,-6-5-1 0,6 3 0 16,-3-1-5-16,-3-2-1 0,0 0 0 0,0 0 0 16,0 0 7-16,0 0 0 0,0 0 1 0,0 0 0 15,-6 0 7-15,-3-2 0 0,0-1 1 16,-2-2 0-16,-4 2-25 0,3 0 0 0,0 1 8 16,0-1-8-16,0 1 0 0</inkml:trace>
  <inkml:trace contextRef="#ctx0" brushRef="#br0" timeOffset="19584.5024">16745 11689 1152 0,'0'0'102'0,"0"0"-82"16,0 0-20-16,-6 0 0 0,-3 3 104 0,6-3 17 16,3 0 3-16,-9 0 1 0,0 0-51 0,0 3-10 15,9-3-3-15,0 0 0 0,-9-3-42 0,1 3-9 16,8 0-2-16,0 0 0 0,-3-3 4 0,3 3 1 15,0 0 0-15,0 0 0 0,0 0-4 0,0 0-1 16,0 0 0-16,3-5 0 0,5 0 56 0,-2 2 12 16,-6 3 1-16,12-3 1 15,6 1-78-15,-3-1-29 0,-3 3 1 0,3-3 0 0,9 3 65 0,-1 3 14 16,4 0 2-16,0 2 1 0,-3 0-8 0,9-2-2 16,2 2 0-16,1 1 0 0,-3-1-20 0,5 0-4 15,4-2 0-15,-3 2-1 0,0-2-8 0,-4-1-2 0,4 1 0 16,0-3 0-16,-1-3-9 0,-5 3 10 0,0 0-10 15,0 0 10-15,-1-2 0 0,-2 2 0 0,-3-3 0 0,0 3 0 16,2 0-10-16,-5 0 8 0,-9 0-8 0,3-3 8 16,0 3-8-16,-3 0 0 0,-6 0 0 0,0 0 0 31,-6 0-34-31,-3 0-2 0,0 0-1 0,0 0 0 0,-6-2-175 16,6 2-36-16</inkml:trace>
  <inkml:trace contextRef="#ctx0" brushRef="#br0" timeOffset="20269.6704">17066 11388 1695 0,'0'0'37'0,"0"0"8"0,0 0 2 0,9 2 1 0,3 1-39 0,-3 0-9 0,0-3 0 15,0 0 0-15,6 0 47 0,-6 0 7 16,-9 0 2-16,0 0 0 0,12 0-36 0,-6 0-6 0,-6 0-2 15,0 0 0-15,0 0-12 0,0 0 0 0,0 0 8 0,-9 5-8 16,-3 3 0-16,0 0 0 0,3 2-12 0,-6 1 12 16,-6 0-12-16,1-1 12 0,5 3-12 0,-9 1 12 15,-3-4 9-15,0 1 9 0,3-1 2 0,-2 1 0 16,-4-1 8-16,-3 1 1 0,0 0 1 0,4-1 0 16,-4-2-16-16,3 0-3 0,0 3-1 0,1-3 0 15,5 0-1-15,0 0 0 0,3-3 0 0,0 0 0 16,3 0-9-16,4-2 0 0,-1 0 0 0,6 2 0 15,0-2-12-15,3-1 12 0,3 1-10 0,-3 0 10 16,6-3-12-16,0 0 12 0,6 5-13 0,0 3 5 0,3 0 0 16,0 0 0-16,9 0 0 0,-4 0 0 0,1 2 8 15,6 1 0-15,3-1 0 0,6-2 0 0,0 3 0 0,-4-1 0 16,-2 1 0-16,6-3 0 0,3 0 0 0,-4 0 0 16,-8 0 0-16,3-3 0 0,0 0 0 0,0-2 8 15,-6-3-8-15,-4 0 11 0,1 0 20 16,0 0 4-16,0-3 1 0,-6-2 0 0,-3 0 11 0,3-1 2 15,0-2 1-15,-3 3 0 0,-9-5-14 0,6-1-2 16,3-2-1-16,-6 0 0 0,0-1-9 16,-3-2-3-16,6 1 0 0,-3-4 0 0,-3 3-6 0,3-2-2 15,-3-3 0-15,0 2 0 0,0 0-13 0,0 1 8 16,-3-1-8-16,0 1 0 0,3 2 0 0,0-2 0 16,-6 4 0-16,3-2 0 0,0 3 0 0,0 0 0 0,0 2 0 0,0 3 0 15,-3 0-18-15,0 3 0 0,3 0 0 16,-2 0 0-1,-1-1-116-15,0 6-23 0,3-2-5 0</inkml:trace>
  <inkml:trace contextRef="#ctx0" brushRef="#br0" timeOffset="23629.2363">17614 10657 1177 0,'0'0'52'0,"0"0"11"0,0 0-51 0,0 0-12 0,0 0 0 0,0 0 0 16,6-2 57-16,-6 2 9 0,0 0 2 0,3-6 0 16,3 4-20-16,-6 2-3 0,0 0-1 0,0 0 0 0,0 0-9 15,0 0-3-15,0 0 0 0,0 0 0 16,0 0 7-16,0 0 1 0,0 0 0 0,0 0 0 0,-6 8-5 0,6 2-1 15,6 1 0-15,-3 7 0 0,0 1-16 0,-3 7-3 16,6 4-1-16,0-4 0 0,0 6-14 0,0 0 9 16,-3 2-9-16,6 0 8 0,6 1-8 0,-6-4 0 15,-6 1 9-15,2 3-9 0,4-6 0 0,-3 2 0 16,-3-4 0-16,-3-1 0 0,3-2-22 0,0 0 1 16,0-5 0-16,-3-4 0 15,0 1-18-15,-3-3-3 0,3-7-1 0,-3 2 0 16,-6-3-104-16,9-5-21 0,0 0-4 0,-3-5 0 15</inkml:trace>
  <inkml:trace contextRef="#ctx0" brushRef="#br0" timeOffset="23973.3312">17334 10766 1634 0,'-17'5'72'0,"17"-5"16"0,0 0-71 0,0 0-17 0,0 0 0 0,0 0 0 16,0 0 46-16,0 0 6 0,8-2 0 0,-2 2 1 16,0-3-14-16,6-2-3 0,6 2-1 0,0-2 0 15,-3-1-9-15,3-2-2 0,6 1 0 0,2 1 0 16,-2-4-11-16,0 2-2 0,3 0-1 0,3 0 0 0,2 0-10 0,1 0 0 15,-6 3 9-15,3-1-9 0,5-2 0 0,-5 3 0 16,-3 0 0-16,-3 0 0 0,-1-1 0 0,1 4 0 16,-6-4 0-16,0 4-8 0,0-4-8 0,-6 4 0 15,3 2-1-15,-6-3 0 16,-1 0-19-16,1 1-3 0,-3-1-1 0,-6 3 0 16,0 0-35-16,0 0-7 0,0 0-2 0,0 0 0 0</inkml:trace>
  <inkml:trace contextRef="#ctx0" brushRef="#br0" timeOffset="24216.6625">17552 10911 1663 0,'-9'8'73'0,"9"-8"16"0,3 6-71 0,-3 2-18 0,-6-3 0 0,9 3 0 16,6-3 91-16,-3 0 14 0,-3-2 3 0,6 2 1 15,-1 1-48-15,4-1-9 0,3-2-3 0,0-1 0 16,0 1-28-16,3-3-5 0,6 3-2 0,-1-1 0 16,1-2-14-16,6 0 0 0,-3 3 8 0,0-3-8 15,-4 0-10-15,-2 2-5 0,3-2-1 0,-3 3 0 16,0-3-32-16,-3 3-8 0,-3-1 0 0,-1 1-572 16,-2 2-113-16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4:38:40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8491 7914 518 0,'0'0'23'0,"-3"0"5"0,0-3-28 0,0 3 0 15,0-3 0-15,-3 1 0 0,3-1 236 0,3 3 41 16,0 0 9-16,0 0 2 0,0 0-192 0,0 0-39 15,0 0-7-15,0 0-2 0,0 0-13 0,0 0-3 16,0 0-1-16,0 0 0 0,0 0-7 0,0 0 0 0,0 0-1 16,0 0 0-16,3 8-12 0,3 3-3 0,3-1 0 0,3 6 0 15,-3 0-8-15,3 2 12 0,0 4-12 0,3 1 12 16,-1 1 1-16,4 0 1 0,0 0 0 0,0 2 0 16,0-2-6-16,0 0-8 0,-3-3 11 0,0-2-11 15,2-1 15-15,-2-2-4 16,-3 0-1-16,0-3 0 0,-3-2 2 0,3-3 0 0,-3-3 0 0,-3-2 0 15,0 2-4-15,-6-5 0 0,6 0 0 0,-6 0 0 16,6 0-8-16,0-5 12 0,-3-1-12 0,0-2 12 16,-3 0-12-16,0-2 10 0,0-3-10 0,0-1 10 15,0-4-2-15,-3 2 0 0,0 3 0 0,3 0 0 16,-3-3-8-16,-3 0 12 0,3 0-12 0,0 0 12 16,0 3-2-16,0 2 0 0,0 3 0 0,3 0 0 15,0 3-10-15,0 5 10 0,0 0-10 0,0 0 10 16,9 5-10-16,-3 6 0 0,6 5 0 0,-1 2 0 15,1 6 0-15,3 3 0 0,0 2 0 0,3 0 0 0,0 0 12 16,0-3-2-16,6 1-1 0,-7-1 0 0,1-5 7 0,3-2 0 16,0 0 1-16,-3-6 0 15,0 0 17-15,0-2 3 0,-4-3 1 0,1-1 0 0,0-1 11 0,-6-6 3 16,-9 0 0-16,12-3 0 0,-3 0-28 0,0-2-6 16,3-3-1-16,-6-2 0 0,3-6 2 0,0 0 0 15,0-3 0-15,-4-2 0 0,1-3-19 0,3 1 0 16,-3-4 0-16,0-2 0 0,0-3 0 0,-3 3-16 15,3 0 2-15,0 3 0 0,-3-4-8 0,0 4-2 16,0 2 0-16,3 0 0 16,0 6-71-16,0 2-14 0,-3 0-3 0,3 3-624 0,0 2-125 15</inkml:trace>
  <inkml:trace contextRef="#ctx0" brushRef="#br0" timeOffset="654.886">10313 7832 1710 0,'0'0'76'0,"-6"0"15"0,0 0-73 0,0 0-18 16,-3 0 0-16,0 0 0 0,0 0 86 0,0-3 14 15,-3-2 2-15,0-1 1 0,-6 4-43 0,4-6-8 16,-7 0-1-16,0-3-1 0,-6 3-24 0,-3 0-5 16,1-2-1-16,-4 2 0 0,0-3-20 0,-3 1 0 0,1 4 0 0,-1-1-8 31,3 4-16-31,3 0-2 0,4 3-1 0,5 0 0 0,0 3 11 0,6 2 3 0,0 3 0 0,6 3 0 15,3 2-1-15,0 5 0 0,6 4 0 0,6 1 0 32,3 7-14-32,3 1-2 0,6 1-1 0,3 2 0 0,3 3 31 0,5 1 0 0,1-1 0 0,3 0 0 15,3 0 0-15,-1-6 0 0,4 1 0 0,-3-3 0 16,-4-2 10-16,1-3-2 0,0-6 0 0,-6 3 0 16,0-5 32-16,-7 0 5 0,-2 0 2 0,-3-3 0 15,-3-2 17-15,-3 2 4 0,0-3 1 0,-6 1 0 16,-3 2-6-16,-3-2-2 0,-6 2 0 0,-3 0 0 15,-3-2-17-15,-3 2-3 0,-5 0-1 0,-7 1 0 16,-3-1-32-16,-3 0-8 0,-5 0 0 0,-1-2 0 0,0-3 0 16,1-3 0-16,-1 0 0 0,3-2 0 15,-2-3-121-15,2-3-20 0,6 3-4 0,0-5-965 16</inkml:trace>
  <inkml:trace contextRef="#ctx0" brushRef="#br0" timeOffset="1217.7959">8116 7387 1450 0,'0'0'32'0,"0"0"6"0,-9 3 2 0,0-1 1 0,3 1-33 0,0-3-8 0,0 3 0 0,-6 2 0 0,0-2 52 0,4-1 8 16,2 6 1-16,0-2 1 0,-6 4-29 0,3 3-5 16,3 3-2-16,3 5 0 0,-6 3-10 0,6 8-3 15,3 10 0-15,3 6 0 0,3 8 1 0,-3 2 0 16,3 8 0-16,6 5 0 0,3 6-3 0,-1 8-1 0,-8-1 0 0,3 1 0 16,15-6-10-16,-9-5-14 15,-3-2 3-15,0-9 1 16,3-7-37-16,0-8-7 0,-1-9-2 0,-2-7-716 0</inkml:trace>
  <inkml:trace contextRef="#ctx0" brushRef="#br0" timeOffset="1852.3839">7964 7422 1566 0,'0'0'69'0,"0"0"15"16,0 0-68-16,0 0-16 0,0 0 0 0,0 0 0 15,12 0 47-15,-3 0 5 0,-3 0 2 0,9 0 0 0,12 0-34 0,-1-3-8 16,-2 0 0-16,6-2-1 0,9 0 13 0,5-1 4 16,1-4 0-16,9-1 0 0,2 1-8 0,4-4-2 15,2 1 0-15,7 0 0 0,2 0-9 0,0 2-1 16,4-2-8-16,5 5 12 0,4 0-12 0,2 3 11 15,0-1-11-15,7 6 10 0,-1 6-10 0,0-1 0 16,0 3 0-16,-2 5 0 0,-1 6 0 0,0-3-11 16,-2 2 1-16,-4 1 0 15,-3-1-21-15,-2-2-4 0,-4-5-1 0,-2-3 0 0,-1-3 18 0,-3-2 3 16,-2-3 1-16,-7 0 0 0,-2-3 14 0,-6 0 0 16,-1 1 9-16,-5-1-9 0,-1-2 31 0,-2 2 0 15,-9 0 0-15,-3 1 0 0,-4 2 15 0,-2 0 3 0,-3 2 1 0,-3 1 0 16,-3 0 1-16,-6-1 0 0,3 4 0 0,-6-1 0 15,0 3-14-15,0 0-2 16,-6 5-1-16,3 3 0 0,-3 8-21 0,0 5-4 0,-3 5-1 16,0 11 0-16,0 8 4 0,0 5 1 0,3 8 0 0,0 6 0 15,0 5-29-15,3 2-5 0,3 6-2 0,-1-3 0 16,1-3 9-16,3-5 2 0,0-5 0 0,3-3 0 16,-3-5 12-16,3-3 0 0,-3 0 0 0,0-7 0 15,3-6 0-15,0-6 0 0,-3 1 9 0,0-6-9 16,-3-2 22-16,-1-3-2 0,1-2 0 0,-6-4 0 15,3-1 16-15,-3 1 2 0,0-1 1 0,0-4 0 16,-3-2 6-16,-3 0 2 0,1-3 0 0,-4 0 0 16,-3-2-22-16,-3-1-4 0,-6 1-1 0,-3-3 0 15,-9 0 9-15,-5 0 2 0,-10-3 0 0,-8 0 0 0,-4 1-7 0,-8-1-2 16,-13-2 0-16,-5-1 0 0,0 4 4 0,-13-4 1 16,-8-2 0-16,-9 0 0 0,-3 0-16 0,-12 0-3 15,-9-2-8-15,-6 2 12 0,-8 0-28 16,2 2-5-16,-6 4-2 0,3 4 0 15,-6 1-95-15,1 7-19 0,-4 9-4 0,9 4-1079 0</inkml:trace>
  <inkml:trace contextRef="#ctx0" brushRef="#br0" timeOffset="22833.9156">22505 7977 115 0,'0'0'10'16,"-3"8"-10"-16,0 3 0 0,3 5 0 0,0 2 304 0,0 3 60 16,6 3 11-16,-3 5 2 0,0 0-263 0,0-2-53 15,3 2-10-15,0 0-3 0,-4-3-7 0,4 1-1 16,-3-3-1-16,-3-3 0 0,3-5-23 0,-3-3-5 16,0-2-1-16,0-1 0 0,0-2 20 0,0-8 4 15,-3 5 1-15,3-5 0 0,-6 6 5 0,1-4 0 16,-4 1 1-16,0-3 0 0,-3-3-9 0,0-5-3 15,0 3 0-15,-3-8 0 0,0 0-21 0,0-3-8 16,0-3 0-16,1-2 0 16,2-5-16-16,0-4-10 0,0 1-2 0,3-2 0 15,3-4 2-15,0 1 0 0,3-3 0 0,3 2 0 16,3-2-22-16,0 6-4 0,6-1 0 0,3 0-1 16,0 3 19-16,3 5 4 0,-1 0 1 0,1 1 0 0,3 1 37 0,3 7 7 0,0-4 1 15,0 6 1-15,3 2-6 0,-1 3-2 0,4 3 0 0,-3 2 0 16,0 6-9-16,-3 0 0 0,2-1 0 0,-2 4 0 15,0 1 15-15,0 4-3 0,-6 0 0 0,-3-1 0 16,3 3 34-16,-7 1 6 0,-2-6 2 0,-3 5 0 16,0 0 2-16,-6-2 1 0,0 2 0 0,-3 0 0 15,1 3-5-15,-4 0-2 0,-3-3 0 0,-3 3 0 16,0 0-29-16,-3 0-5 0,-6-3-2 0,0 3 0 16,1-3-14-16,2-2-15 0,0-1 3 0,3 1 1 15,-3-3-27 1,3 0-6-16,4 0 0 0,-1 0-1 0,0-3-131 0,6 0-27 0,0 0-5 15,0-2 0-15</inkml:trace>
  <inkml:trace contextRef="#ctx0" brushRef="#br0" timeOffset="24756.9629">23618 13581 1839 0,'0'0'81'0,"0"0"18"15,3 0-79-15,-3-5-20 0,-3 2 0 0,-3-2 0 0,6 0 64 0,0-1 10 16,0 6 2-16,-3-2 0 0,3 2-40 0,-3-6-7 16,-3 4-1-16,6 2-1 0,0 0-27 0,0 0 0 15,0 0 8-15,0 0-8 0,0 0-17 0,0 0-6 16,3 8-1-16,-3 7 0 15,0 7-12-15,3 4-4 0,3 3 0 0,0 6 0 0,-3-1 13 0,3 6 3 16,0-1 0-16,0 1 0 0,-3 2 13 0,3 1 11 16,0-6-13-16,0-3 5 0,-3-2 8 0,0-6 0 15,-6-2 0-15,3-5 0 0,0-3 35 0,0-6 5 16,-3 1 2-16,0-6 0 0,3-5 6 0,-6 0 0 16,-6-5 1-16,3-3 0 0,-3-5-16 0,-3-6-3 15,3-2-1-15,-3-8 0 0,0 0-21 0,3-6-8 16,1-2 0-16,2 3 9 0,0-1-9 0,3-2-9 0,3 0 9 0,0 0-13 15,3-2 0-15,0 2 0 0,6 2 0 0,3 3 0 32,3 1-36-32,-1 2-7 0,1 2-2 0,6 3 0 0,0 3 30 0,0 8 7 0,0 0 1 15,0 5 0 1,3 2-6-16,-1 4-1 0,-2 2 0 0,0 0 0 0,0 2 12 0,0 4 3 16,-3 2 0-16,0 0 0 0,-4 2 25 0,1 3 6 0,-3 1 1 0,-3 2 0 15,0-1 34-15,0 1 7 0,-3 3 2 0,0-1 0 16,-6 4-7-16,0-4 0 0,0 1-1 0,-3 2 0 15,-3-3-31-15,3 1-5 0,-6-1-2 0,3-2 0 16,-2 0-47-16,-1-3-10 16,0 1-1-16,-3-4-640 0,3-2-128 0</inkml:trace>
  <inkml:trace contextRef="#ctx0" brushRef="#br0" timeOffset="25213.3369">24127 13115 2746 0,'0'0'122'16,"0"0"25"-16,0 0-118 0,0 0-29 0,0 0 0 0,0 0 0 15,0 0 76-15,0 0 10 0,0 0 2 0,0 11 0 0,3 2-72 0,-6 3-16 16,0 3 0-16,-3 2 0 15,3 3-109-15,-6 5-23 0,-3 2-5 0</inkml:trace>
  <inkml:trace contextRef="#ctx0" brushRef="#br0" timeOffset="29128.3093">23103 7990 460 0,'0'0'20'0,"0"0"5"0,0 0-25 0,0 0 0 0,0 0 0 0,0 0 0 0,0 0 264 16,0 0 48-16,-3-2 10 0,3 2 2 0,0 0-210 0,0 0-42 15,0 0-8-15,0 0-1 0,0 0-29 0,0 0-6 16,3-6 0-16,-3 6-1 0,0 0-27 0,3-5 0 16,3 3 0-16,-6 2 0 0,0 0 0 0,6-6 0 15,3 4-11-15,3-1 11 0,3 3-11 0,-4-3 11 16,4-2-13-16,0 5 5 15,3-3-16-15,3 3-4 0,-6-2 0 0,3 2 0 16,-3 0-30-16,2-3-6 0,-2 0-2 0,-3 3 0 16,3-2-127-16,-3 2-26 0,9 0-5 0,-9 0 0 0</inkml:trace>
  <inkml:trace contextRef="#ctx0" brushRef="#br0" timeOffset="29379.5911">23198 8152 1364 0,'0'0'60'0,"0"0"13"0,0 0-58 0,0 0-15 0,0 0 0 0,0 0 0 15,0 0 71-15,0 0 11 0,0 0 2 0,6 2 1 16,0-2-29-16,0 0-5 0,3-2-2 0,0 2 0 15,0-3-27-15,3 1-6 0,0-1 0 0,0-2-1 16,-1 2-23-16,4 0-5 0,-3 1-1 0,0-1 0 16,3 0-132-16,-3-2-26 0</inkml:trace>
  <inkml:trace contextRef="#ctx0" brushRef="#br0" timeOffset="30421.7876">23901 7075 1976 0,'0'0'44'0,"-6"-5"8"0,0-1 3 0,0-2 0 0,0 1-44 0,0-1-11 0,-3 0 0 0,3 0 0 15,-3 0 21-15,0 2 3 0,0 1 0 0,-3 3 0 16,0-1-24-16,-2 3 0 0,-1 0 0 0,0 3 0 31,-3-1-30-31,3 6-10 0,0 0-3 0,3 5 0 0,-3 3-21 0,3 5-5 0,1 3-1 0,2 5 0 16,6 0 1-16,0 6 0 15,0 2 0-15,6 5 0 0,0 3-14 0,0 0-2 0,3 3-1 0,-3-3 0 16,5 2-61-16,-2-2-12 16,0 0-2-16,3-5-1 0,0-3 152 0,0-5 30 0,3-1 7 0,-3-4 1 15,0-1 102-15,0-4 21 0,-3-1 4 0,3-3 1 16,0-2-40-16,0 5-8 0,0-5-2 0,-1 0 0 0,-2-3-68 0,-3 1-14 16,0-4-2-16,0 1-1 0,3-1-8 0,-3-2-1 15,-3 3-1-15,0-6 0 0,0 3 8 0,0-3 1 16,-3 1 1-16,3-6 0 0,0 0-21 0,0 0-13 15,0 0 1-15,0 0 1 16,0 0-12-16,6 2-2 0,0-2-1 0,3 0 0 0,0 0 11 0,0 0 3 16,3-2 0-16,0-1 0 0,-6 3 12 15,3 0 13-15,0 0-2 0,3 5-1 0,-4-2 6 0,1 2 0 16,0-2 1-16,-3 5 0 0,0 0-2 0,3 2-1 16,-3 1 0-16,-3 5 0 0,-3 0 3 0,-3 5 1 15,-3 0 0-15,0 3 0 0,-3 5-8 0,-6 0-2 16,3 5 0-16,-2 1 0 0,-1 2 19 0,-3 0 3 0,3 5 1 0,3 3 0 15,0 5 22-15,3-2 5 0,0 2 1 0,6 3 0 16,0-2 2-16,6-4 1 0,3 1 0 0,3-1 0 16,0 1-32-16,6 0-6 0,0 2-2 0,6-2 0 31,-3-3-39-31,-1-3-8 0,7-5-2 0,0-3 0 16,3-5-169-16,0-5-35 0,23 16-6 0,-8-27-2 0</inkml:trace>
  <inkml:trace contextRef="#ctx0" brushRef="#br0" timeOffset="31248.3963">24112 7459 806 0,'0'0'72'0,"0"0"-58"0,0 0-14 0,0 0 0 16,0-6 223-16,-3 4 41 0,3-1 9 0,0 3 2 16,3-8-169-16,0 3-34 0,0 0-6 0,0-1-2 15,0 1-44-15,0 0-10 0,0-3-2 0,3 0 0 16,3 0 2-16,-3 0 0 0,0 0 0 0,0 0 0 16,3 3-10-16,-1-3 0 0,1 2-12 0,0 1 12 0,0 3-8 0,-3-1 8 15,6-2 0-15,-6 5 0 0,3 0-9 0,-3 0 9 16,0 5-12-16,3-2 12 0,-9-3 0 0,6 7 0 15,-3 4 10-15,3 0-2 0,-6 5-8 0,0-1 9 16,0 7-9-16,-6-1 10 0,0 3-10 0,0 2 0 16,-6 3 9-16,3 0-9 0,-3-2 0 0,3 2 0 15,0-3 0-15,0-5-12 0,0-2 12 0,3-3 0 16,0-6 0-16,4-2 8 0,-1 0 0 0,0-5 1 16,3-3 0-16,0 0 0 0,0 0-9 0,0 0 0 15,8-5 0-15,1-6 0 0,0-2 0 0,0-3 0 0,3-5 9 16,0 0-1-16,3-3-8 0,0 0 0 0,3 0 0 15,-3-2 8-15,-1-1-8 0,1 3-8 0,-3 1 8 0,0-1-12 16,0-3 0-16,0 6 0 0,-3 0 0 16,-3 0 0-16,3 5 4 0,-3 0 0 0,0 0 0 0,-3 6 0 15,-3-1 8-15,0 6 0 0,3-1 0 0,-3 6 0 16,0 0 0-16,0 0 0 0,0 0 0 0,0 0 0 16,0 0 0-16,-6 6 0 0,3 4 0 0,0 4 0 15,0 1 0-15,0 4 8 0,0-1-8 0,3 1 8 16,0 0 5-16,-3-1 2 0,3 1 0 0,0-1 0 15,3-5-15-15,0 1 8 0,0-1-8 0,0 0 0 16,3 0-16-16,0-2-8 0,0-1-3 16,0 1 0-16,0-3-163 0,2 0-33 15</inkml:trace>
  <inkml:trace contextRef="#ctx0" brushRef="#br0" timeOffset="31971.8068">24201 8099 1998 0,'0'0'88'0,"0"0"19"0,0 0-86 0,0 0-21 0,6 5 0 0,-3 0 0 16,0 1 37-16,0 2 3 0,0 2 1 0,3 1 0 16,0 2-26-16,0 0-6 0,-3 1-1 0,3-1 0 0,0 0-8 0,0 0 0 15,0-5 0-15,0 3 0 0,3-3-20 0,-3-3-2 16,0 0-1-16,3-2 0 0,-1 0 2 0,1-3 0 15,0-3 0-15,0-2 0 0,0-1 8 0,0-2 1 16,0-2 1-16,0-1 0 0,0 1 11 0,-3-4 0 16,0 1 0-16,0-3 0 0,-6 3 28 0,3 0 4 15,-3 2 0-15,0-2 1 0,0 0 7 0,-3 0 0 16,3 2 1-16,-3 0 0 0,0 1-10 0,0 2-3 16,0 0 0-16,0 3 0 0,3 5-20 0,0 0-8 15,0 0 0-15,0 0 0 0,0 0 0 0,0 0 0 16,0 0 0-16,0 5-10 0,3 3-3 0,3 8-1 15,6 5 0-15,0 0 0 0,0 6 0 0,2 4 0 0,-2 4 0 16,3-1 0 0,-3 3-12-16,0 0-2 0,0 0-1 0,0-2 0 0,0-4 3 0,-3-1 1 0,-3-4 0 0,0 0 0 15,-3-4 39-15,0 1 8 0,-3-1 2 0,-3-4 0 16,-3 1 17-16,0-4 4 0,-3 1 1 0,3 0 0 16,-9-3-9-16,0-2-1 0,-3 2-1 0,-6-5 0 15,6 0-18-15,1-3-3 0,-4-5-1 0,3 0 0 31,-3 0-93-31,0 0-18 0,3-7-4 0,1 1-890 0</inkml:trace>
  <inkml:trace contextRef="#ctx0" brushRef="#br0" timeOffset="32707.3899">24157 9083 1555 0,'-15'0'68'0,"12"0"16"0,-3-5-68 0,0 5-16 0,3 0 0 0,3 0 0 15,6-5 131-15,0 2 22 0,-3-2 5 0,-3 5 1 16,12 0-118-16,-3-6-23 0,3 1-5 0,-1 0-1 15,4-1-12-15,3 4-8 0,-3-3 8 0,0-1-13 16,0 4-30 0,0 2-5-16,-3 0-2 0,0 0 0 15,-4 2-46-15,1 1-8 0,0 5-3 0,-3 2 0 0,-3 1 31 0,0 2 7 0,0 3 1 0,-3 3 0 16,0-4 68-16,0 4 18 0,0 2 2 0,-3 0 0 16,0 1 37-16,3-1 8 0,-3-3 2 0,3 3 0 15,0-5 23-15,0 0 5 0,0 0 1 0,3-3 0 0,0 0-32 16,3-2-5-16,-3 0-2 0,3-1 0 0,3-2-39 0,0 0-8 15,0-5-2-15,3 2 0 16,-3-5-8-16,6 0-17 0,0-3 4 0,2 1 1 0,1-6-4 0,0-3 0 16,0 1 0-16,0-4 0 0,-6-1 0 0,6-1 0 15,-4-3 0-15,1 3 0 0,-3 0 16 0,0-5-9 16,-6 3 9-16,3-1-8 0,-3-2 8 0,0 2 0 16,-3 1 0-16,0 2 0 0,-3-2 0 0,-3-1 9 15,-3-2-9-15,3 5 0 0,-3 3 11 0,0 0-11 16,-6-1 10-16,-3 4-10 0,3-1 20 0,0 3-3 15,-2-2 0-15,-1 4 0 0,0 1-9 0,0 2-8 0,0 1 9 16,0 2-9-16,3 2 20 0,3 4-3 16,0 2 0-16,0 0 0 0,4-1 3 0,2 1 1 0,0 6 0 15,3-4 0-15,0 3-6 0,3-2-2 0,0 5 0 16,2-3 0-16,4 3-1 0,0-3-1 0,0-5 0 0,3 3 0 31,0-1-30-31,3-2-5 0,-3-2-2 0,0-4 0 16,6 1-124-16,-3-3-25 0,11-11-5 0,-5 1 0 0</inkml:trace>
  <inkml:trace contextRef="#ctx0" brushRef="#br0" timeOffset="33595.1596">24627 7112 1922 0,'0'-11'85'0,"0"11"18"0,6-5-83 0,-3 0-20 0,3-3 0 0,-3 0 0 15,3 3 62-15,0-3 8 0,0 0 2 0,3 0 0 16,-6 3-35-16,3-3-6 0,-1 0-2 0,1 5 0 16,-3-2-29-16,3 2 0 0,0 0 0 0,0-2 0 15,-6 5 0-15,0 0-13 0,0 0 4 0,6 5 1 16,0 1-26-16,-3 4-5 0,3 4-1 15,-3 1 0-15,0 4 25 0,0 7 5 0,-3 1 1 0,0 5 0 0,0 2 9 0,0 6 0 16,0 5 10-16,-3 0-10 0,3 2 13 16,-3 4-3-16,0-4-1 0,3 6 0 0,-3 0-9 0,0 0 12 15,3-3-12-15,0-2 12 0,0-6 12 0,3-5 4 16,0-2 0-16,0-4 0 0,6-2-13 0,-3-5-3 16,3 0 0-16,3-5 0 0,-3-1-12 0,3-5 0 15,0 1 8-15,-1-4-8 0,-2-2 0 0,3 0-10 16,3-3 2-16,-3 1 0 0,0-4 8 0,0 1 0 15,3 0 0-15,-3-3-8 0,-3 0 8 0,-3-3 0 16,-6 3-9-16,0 0 9 0,8-5 0 0,-2 5 12 16,-6 0-2-16,0 0 0 0,0 0-10 0,0 0 8 15,3-8-8-15,-3 8 8 0,0 0 14 0,0 0 2 0,0 0 1 0,0 0 0 16,0 0-6-16,-3 0-2 0,-3-3 0 0,1 6 0 16,-1-1-9-16,0 4-8 0,3-1 9 15,-3 3-9-15,3 0 10 0,0 2-10 0,0 6 10 0,3 3-10 16,0-1 0-16,3 3 0 0,-3 6 0 0,3-1 0 15,6 3-12-15,-3 3-3 0,3 3 0 0,5-1 0 16,4 6-2-16,3 5-1 0,0 2 0 16,0 4 0-16,0 2 1 0,2 2 0 0,1 1 0 0,-3-1 0 15,0 1-4-15,0 2-1 0,3 3 0 0,-7-3 0 16,1 0 22-16,0-2 0 0,-3 2 10 0,-3-5-10 16,0-3 45-16,-6 0 3 0,0-5 0 0,-3 0 0 15,0-2 15-15,0-9 3 0,-3-2 1 0,-3-3 0 16,3-5-24-16,-6-3-5 0,0-5-1 0,-3-3 0 31,0-2-97-31,-6-6-19 0,-3-8-4 0</inkml:trace>
  <inkml:trace contextRef="#ctx0" brushRef="#br0" timeOffset="34643.3845">24091 13764 2016 0,'0'0'89'0,"0"0"19"0,0 0-87 0,0 0-21 15,0 0 0-15,6 0 0 0,6 0 29 0,-3 0 2 0,-3 0 0 0,0 0 0 16,6 0-15-16,-3-3-4 0,3 3 0 0,0 0 0 15,-4-3-12-15,4 1 0 0,0-1 0 0,0 0 0 16,-3 3 0-16,3-2-16 0,-3 2 3 0,-3 0 1 31,-6 0-48-31,9 0-8 0,-3 0-3 0,-6 0 0 16,0 0-143-16,0 0-29 0</inkml:trace>
  <inkml:trace contextRef="#ctx0" brushRef="#br0" timeOffset="34841.7172">24035 13970 1094 0,'0'5'97'15,"0"-2"-77"-15,0-3-20 0,3 5 0 0,-3-5 211 16,6 0 38-16,-3 0 8 0,5 3 2 16,-2-6-198-16,3 3-39 0,0 0-8 0,0-2-2 0,3-1 4 0,0 0 0 15,0 1 0-15,3-4 0 0,-3-2-16 0,3 0-15 16,-1 3 3-16,1 0 1 15,0 0-94-15,-3-3-19 0,3 2-4 0</inkml:trace>
  <inkml:trace contextRef="#ctx0" brushRef="#br0" timeOffset="35823.3218">24725 12584 2066 0,'0'0'45'0,"0"0"10"0,-3 5 1 0,-3-5 3 0,6 0-47 0,-6 0-12 0,0 0 0 0,0 0 0 16,-3-3 44-16,4 3 8 0,-4-2 0 0,-3 2 1 16,0-3-43-16,0 3-10 0,3-3 0 0,-3 3 0 15,0-2 0-15,3 2 0 0,-3 0 0 0,6 0 0 16,-3 2-27-16,0 1-5 0,4 2 0 0,5-5-1 15,0 8 9-15,-3 0 1 0,0 3 1 0,3 2 0 32,3 3-8-32,2 0-2 0,-2 2 0 0,3 3 0 0,0 1 20 0,3 1 3 0,0 4 1 0,0-1 0 15,3 1 8-15,-3 2 0 0,3 0 0 0,0 3 0 16,-3-1 8-16,0 4-8 0,0 2 8 0,-3 0-8 16,0 3 16-16,-1-1-2 0,1-2 0 0,-3 3 0 0,0 0-2 0,0-1 0 15,-3 1 0-15,0-3 0 0,0 3-3 0,-3-3-1 16,-3 0 0-16,3-3 0 0,3-5-8 0,-6-5 0 15,4-3 0-15,-1-5 8 0,0-3 4 0,0 1 1 16,3-4 0-16,-3-4 0 0,0 2-13 0,0-3 0 16,3-5 0-16,0 0 0 0,0 0 0 0,0 0 0 15,0 0 0-15,0 0 0 0,0 0 0 0,0 0 0 16,0 0 0-16,0 0 0 0,0 0 0 0,0 0 0 16,0 0 0-16,6 2 9 0,3 4-9 0,-4-1 0 15,1 6 0-15,0-1 8 0,0 3-8 0,0 6-9 0,0-3 9 0,-3 5-13 16,3 3 13-16,-3 2 0 0,-3 3 0 0,3 6 0 15,-3 2 0-15,-3 2 8 0,3 4 0 16,-3-1-8-16,-3 0 24 0,3 1-3 0,-3-1 0 0,0 3 0 16,-3 0 29-16,0 0 6 15,1 0 0-15,-1-5 1 0,0 2-15 0,3-5-3 0,-3-5-1 0,6 0 0 16,0-1-38-16,0-4 0 0,0-1-9 0,6-5 9 31,6 3-44-31,0-5 0 0,-3-1-1 0,6-2 0 16,2-5-128-16,1-1-26 0,3-4-5 0</inkml:trace>
  <inkml:trace contextRef="#ctx0" brushRef="#br0" timeOffset="36611.0221">24844 12954 1609 0,'0'0'71'0,"0"0"15"0,0 0-69 0,0 0-17 0,0 0 0 0,0 0 0 15,0 0 76-15,0 0 11 0,0 0 2 0,0 0 1 16,0 0-31-16,0 0-7 0,0 0 0 0,0 0-1 16,0 0-33-16,0-5-6 0,0-3-2 0,0 2 0 15,3-1-10-15,3 1 0 0,-3-2-10 0,3 0 10 0,0 0-8 0,0 3 8 16,0-3 0-16,3 6-9 16,-3-4 0-16,-6 6 0 0,0 0 0 0,0 0 0 0,0 0-11 0,0 0-3 15,6 6 0-15,0 2 0 0,-3 2 23 0,-3 1 0 16,-3 2 0-16,0 3 0 15,0 2-16-15,-3 3-8 0,-3-2-1 0,3 2-1 0,-3 0 26 0,0 3 0 16,0-3 9-16,0 0-9 0,0-2 34 0,0 0 0 16,3-4 0-16,0-1 0 0,4-4-9 0,-1 1-1 15,-3-3-1-15,6-8 0 0,0 0-23 0,0 0 0 16,3 5 0-16,-3-5 0 0,0 0-10 0,8 0-6 16,4 0-2-16,0-5 0 0,0-3 5 0,0-5 1 15,0-1 0-15,0 1 0 0,0-3 12 0,0 0 0 16,0-2 0-16,0 2 0 0,2-3 0 0,1 1 0 0,-3-1 0 0,0-2-9 15,3 3 9-15,-3 2 12 0,0 3-2 0,-6 2-1 16,6-2 6-16,-6 5 1 0,-3-3 0 0,0 3 0 16,3 3-7-16,-6 5-1 0,0 0 0 0,0 0 0 15,0 0 21-15,0 0 4 0,0 0 1 0,0 0 0 16,-9 5-22-16,3 3-12 0,3 3 12 0,3 2-12 16,-3 0 0-16,0 3 0 0,0 5 0 0,0 1 0 15,6-4 0-15,-3 3 0 0,0-2 0 0,0-1-9 31,3 1-18-31,0-3-3 0,-3-3-1 0,0-5 0 0,0 0-111 0,0-8-22 16,0 0-5-16,0 0-1 0</inkml:trace>
  <inkml:trace contextRef="#ctx0" brushRef="#br0" timeOffset="36804.5019">25160 12457 2296 0,'0'0'102'0,"3"5"21"0,-3 3-99 15,3-3-24-15,-3 3 0 0,3 0 0 0,0 0 48 0,0 3 4 16,-3-1 0-16,3 3 1 0,-3-2-42 0,0 2-11 16,0 6 0-16,-3-3 0 15,0-1-152-15,0-1-32 0</inkml:trace>
  <inkml:trace contextRef="#ctx0" brushRef="#br0" timeOffset="37525.5755">24895 13581 230 0,'0'0'10'0,"0"0"2"15,-3 8-12-15,0 3 0 0,3-3 0 0,0-8 0 0,0 5 436 0,0-5 85 16,-3 8 17-16,3 0 3 0,0-8-404 0,0 10-81 0,0-4-16 0,0 2-3 16,0 2-37-16,3-2 0 0,-3 0 0 0,0 3 0 31,0-4-28-31,0 7-4 0,6-4-1 0,-3 1 0 16,3-1-14-16,0 1-2 0,3 0-1 0,-3-3 0 15,0 0 12-15,0-1 2 0,-1-1 1 0,-5-6 0 0,0 0 35 0,9 2 19 0,0 4-3 0,0-4 0 16,0-2 28-16,0 0 4 0,-3-2 2 0,6-1 0 15,-6 0-14-15,3-2-2 0,-6 2-1 0,3-2 0 16,3-3-12-16,-6 0-2 0,-6 3-1 0,3-3 0 16,3 0-4-16,-3 0-1 0,-3 0 0 0,3 0 0 15,-3 0-13-15,3 3 0 0,-3 0 0 0,3 5 0 16,0 0 0-16,0 0 0 0,0 0 0 0,0 0 0 16,0 0 0-16,0 0 0 0,0 0 0 0,0 0 0 0,0 0 0 15,0 10-10-15,0 1 10 0,3 2-12 0,0-2 1 16,0 2 0-16,-3 3 0 0,3-3 0 0,0 3 11 15,-3 0 8-15,0-3-8 0,0 6 11 0,0-4-11 0,-3 1 10 16,0 0-10-16,-3 3 10 16,3-6 12-16,0 3 2 0,0-6 1 0,-6 4 0 15,3-6-41-15,0 0-9 0,-3-6-2 0,0 3-670 16,0-5-135-16</inkml:trace>
  <inkml:trace contextRef="#ctx0" brushRef="#br0" timeOffset="37771.9141">25243 13438 1785 0,'0'0'79'0,"0"0"17"0,0 0-77 0,0 0-19 0,0 0 0 0,3 8 0 15,-3-8 180-15,3 8 32 0,-3-8 6 0,0 0 2 16,0 0-165-16,0 0-33 0,0 0-6 0,0 0-2 31,0 0-54-31,-3 8-10 0,0 0-2 0,3 0-1 0,-3-3-142 0,-3 3-28 0,-6 8-5 16,0 3-2-16</inkml:trace>
  <inkml:trace contextRef="#ctx0" brushRef="#br0" timeOffset="39084.9096">25023 14370 1324 0,'0'0'59'0,"0"0"12"16,0 0-57-16,0 0-14 0,0 0 0 0,0 0 0 15,0 0 188-15,9 0 34 0,0 0 7 0,0-3 2 0,0-2-153 0,-3-1-30 16,2-2-7-16,-2-2-1 0,3 2-32 0,-3-3-8 15,0 3 0-15,0 0 0 0,0 3-21 0,0-3-3 16,-3 3-1-16,0 0 0 16,0 2-4-16,-3 3-1 0,0 0 0 0,0 0 0 0,0 0 18 0,0 0 12 15,0 0-13-15,0 0 5 0,0 0 16 0,0 0 3 16,3 8 1-16,0-3 0 0,-3 3 19 0,0-8 4 16,0 5 1-16,0-5 0 0,0 0-27 0,0 0-9 15,0 0 0-15,0 6 9 0,0-6-9 0,0 0 0 16,0 0 0-16,0 0 0 0,0 0 0 0,0 0 0 15,0 0 0-15,0 0 0 0,0 0 0 0,0 0 0 16,-6 2 0-16,6-2 0 0,0 0 0 0,0 0 0 0,0 0 0 0,0 0 0 16,0 0 0-16,0 0 0 15,0 0 0-15,0 0 0 0,0 0 0 0,0 0 0 0,-6 0 0 0,6 0 0 16,0 0 0-16,-3 0 0 0,-3 0 0 0,6 0 0 16,0 0 0-16,0 0 0 0,-6 0 0 0,6 0 0 15,-6 0 0-15,6 0 0 0,0 0 0 0,0 0 0 16,-3 0 0-16,-3-2 0 0,3 2 0 0,3 0 0 15,0 0-9-15,0 0 9 0,-9 0-12 0,9 0 12 16,0 0 0-16,0 0 16 0,-6 0-2 0,0 0 0 16,6 0-14-16,0 0 0 0,0 0 8 0,-5 0-8 15,5 0 0-15,-3 2 9 0,-6 1-9 0,6 0 8 16,-6-3-8-16,3 2 0 0,6-2 9 0,-3 6-9 16,-6-6 0-16,6 5 0 0,3-5 0 0,0 0 8 15,-6 2-8-15,0 1 0 0,-3 0 0 0,3 2 0 16,6-5 0-16,0 0 0 0,-6 5 0 0,3-2 0 0,-3 2 0 0,0 1 0 15,3-4 0-15,-3 1 0 0,0 0 0 16,3-1 9-16,-3 3-9 0,0-5 0 0,6 0 0 16,0 0 0-16,0 0 0 0,0 0 0 0,0 0 0 0,0 0 0 15,0 0 0-15,0 0-9 0,0 0 9 0,0 0-8 16,3-5 8-16,0-3-8 0,0 3 8 0,0 0 0 16,0-1 0-16,3 1-8 0,0 0 8 0,-3 2 0 15,3-2 0-15,0 0 0 0,0 2 0 16,3-2 9-16,-9 5-9 0,6 0 0 0,0-3 10 0,3 3-10 15,-9 0 8-15,0 0-8 0,9 3 8 0,-6-1-8 16,-3-2 8-16,6 6-8 0,-3-1 0 0,3 3 0 16,-3 2 0-16,0-2 0 0,-3 3-13 0,0-1 5 15,0 1 8-15,-3 2-13 0,0 1 13 0,0-1 0 0,0 0-10 16,3 0 10-16,-6 3 0 0,3-3 0 0,-3 1 0 0,3-1 0 16,0-3 0-16,0 4 0 0,0-4 12 0,0 1-4 15,6-1 0-15,-3-2 0 0,3 0 0 0,-3 0 0 16,3 0-8-16,-3-3 0 0,0-5 0 0,6 8 0 15,0-2 0-15,-3-1 0 0,3-2-10 0,3 2 10 16,-3-5-15-16,3 0 3 0,-1-3 1 0,1 1 0 16,-3-1 2-16,3-2 0 0,0-3 0 0,0-3 0 15,-3 3 9-15,3-2 0 0,0-4 0 0,0 1-8 16,-3 0 8-16,3-3 9 0,-6 0-1 0,3-2-8 16,0-1 16-16,0 3-4 0,-3 0-1 0,0 0 0 15,0 1-11-15,0-4 12 0,-3 3-12 0,0 0 12 16,0 3-12-16,0-3 0 0,-3 3 0 0,-3 2 0 15,6-2 8-15,-3 3-8 0,0-4 0 0,-3 4 8 0,0 2 3 0,3 0 0 16,0 0 0-16,-3 3 0 0,3 2 13 16,3 3 2-16,0 0 1 0,0 0 0 0,-3-3-11 0,3 3-1 15,0 0-1-15,0 0 0 0,-6 6-14 16,3-4 9-16,-6 4-9 0,3-1 8 0,6-5-20 0,-3 5-5 16,-3 3-1-16,3-3 0 15,0 3-33-15,0-2-6 0,0 2-2 0,3-8 0 16,-3 5-85-16,3-5-16 0,0 0-4 0,0 0-680 0</inkml:trace>
  <inkml:trace contextRef="#ctx0" brushRef="#br0" timeOffset="39393.0887">25291 13962 2527 0,'0'19'112'0,"0"-9"23"0,0-2-108 0,0 3-27 0,0-1 0 0,-3-2 0 0,3 3 57 0,0-1 7 16,-3 1 0-16,3 0 1 0,-3-1-55 0,3-2-10 16,-3 3 0-16,0-1 0 15,-3-2-133-15,3 3-19 0,-3-6-4 0,3 3-908 16</inkml:trace>
  <inkml:trace contextRef="#ctx0" brushRef="#br0" timeOffset="63010.1777">7518 7586 1609 0,'-21'-3'71'0,"21"3"15"0,0 0-69 0,0 0-17 0,-6 0 0 0,0-3 0 0,6 3 68 0,0 0 9 15,-3-2 3-15,0 2 0 0,3 0-44 0,0 0-8 16,0 0-1-16,-3-3-1 0,-3 0-9 0,6 3-1 15,0 0-1-15,0 0 0 0,-6-5 0 0,6 5 0 16,0 0 0-16,0 0 0 0,0 0 4 0,0 0 1 16,0 0 0-16,0 0 0 0,0 0-3 0,0 0 0 15,0 0 0-15,0 0 0 0,6-3-5 0,-6 3 0 16,0 0-1-16,0 0 0 0,0 0 4 0,0 0 1 0,0 0 0 0,0 0 0 16,0 0-1-16,0 0 0 0,0 0 0 0,0 0 0 15,0 0-3-15,0 0-1 0,0 0 0 0,0 0 0 16,0 0-11-16,0 0 8 0,0 0-8 0,0 0 8 15,0 0-8-15,0 0 0 0,0 0 0 0,0 0 0 16,0 0 0-16,0 0 0 0,0 0 0 0,0 0 0 16,0 0 9-16,0 0-9 0,-6 0 10 0,6 0-10 15,0 0 8-15,-6-2-8 0,-6 2 0 0,6 0 9 16,6 0-9-16,-9 0 10 0,-3 0-10 0,4 0 10 16,-4 0-10-16,3 0 0 0,0 0 0 0,-3 0 0 15,-9 0 0-15,6-3 12 0,0 3-2 0,-6 0 0 16,-2 0-10-16,-1 0 0 0,6 3 0 0,0-1-11 15,-3-2 11-15,-3 3 0 0,1 2 0 0,-1-2-8 0,0 2 8 16,-3-2 0-16,-3 0-9 0,1 2 9 0,-1 0 0 16,-3 0-9-16,-3 1 9 0,-2-1 0 0,-1 3 0 15,0-3 0-15,-5 3 0 0,-1-2 0 0,3 1 0 16,-2 1 0-16,-4 0 0 0,0 0 0 0,1 0 0 0,-4 0 11 16,1-3-3-16,-1 3-8 0,-3 0 17 15,4 0-3-15,-1-2-1 0,-2 1 0 0,2-1 7 0,0 2 0 16,1-3 1-16,-4 3 0 0,-2-3 3 0,2 3 1 15,1 0 0-15,-1 0 0 0,0 3-14 0,-2-3-3 16,-1 2-8-16,-2 1 12 0,2-1-12 0,1 1 0 16,2 2 8-16,4 0-8 0,-10 1 0 0,3-1 8 15,-5 0-8-15,2 3 0 0,-2 2 0 0,-4 1-15 0,1-3 2 16,2 0 0 0,1 2-15-16,-7 3-2 0,1 1-1 0,2-1 0 0,1 3 31 0,2-1 0 0,-2-1-8 0,3 1 8 15,2 1 0-15,0 3 0 0,-2-4 0 0,5 4 0 16,-2-1 0-16,2 3 0 0,4 1 0 0,-4 1 0 15,1 1 0-15,2 2 0 16,3 1 0-16,-5 2-9 0,2-3 9 0,4 3 0 0,-1 0-9 0,0-2 9 16,1 2 0-16,-1-3-9 0,-2 1 9 0,5-1 0 15,0-2-8-15,1-1 8 0,8 1 0 0,-3-3 0 16,4 0 0-16,-4 1 0 0,0-4 0 0,4 3 0 16,-4 0 0-16,3 0 0 0,7 0 0 0,2 1 0 15,-9-4 0-15,0 0 0 0,7 1 0 0,-1-3 9 16,3 0-9-16,-6 2 0 0,4 3 0 0,-1-2 8 15,-3-1-8-15,-2 3 0 0,5 0 0 0,0 3 0 16,0-3 0-16,4 0 0 0,-1 0 0 0,0-2 0 0,0 2 0 16,-2-3 0-16,5 1 0 0,3-1 0 0,-3 1 0 15,3-1 0-15,-2-5 0 0,2 6 0 0,-6 2-9 0,3-3 9 16,3-2 0-16,-5 0 0 0,-1 8 0 0,3-3 0 16,3 0 0-16,-6 0 0 0,4 3 0 15,2 0 0-15,-6-6 0 0,6 3 0 0,-2 0 0 0,2 3 0 16,6-3 10-16,-9 0-2 0,6 0-8 0,-3 3 11 15,4 0-11-15,-1-1 12 0,0-1-12 0,3 1 0 16,-3-2 0-16,0 1 0 0,4-4 0 0,-1 0 8 16,3 1-8-16,-6-1 0 0,6 1 0 0,0-1 0 15,-3 3 8-15,6-2-8 0,1 2 0 0,-7 0 0 16,6 0 0-16,-3 3 0 0,3-6 10 0,3 3-10 0,3 1 12 16,-3-7-12-16,0 4 11 0,0-3-11 15,6-1 10-15,-3 1-10 0,-3 5 8 0,6 1-8 0,0-4 0 0,-2 3 0 16,5 3 0-16,-3 0 8 0,3-1-8 0,0 4 0 15,0 2 0-15,0-3 0 0,0 3 0 0,0-2 0 16,0 4 12-16,0 1-3 0,0-3-1 0,-6 3 0 16,6-1-8-16,0 4 0 0,0 2 0 0,0-3 0 15,0-5 12-15,0 0 0 0,0 0 0 0,0-5 0 16,0 2 4-16,6-2 0 0,-6 0 1 0,3 2 0 16,-3-2-7-16,5 0-2 0,-2 2 0 0,6-2 0 15,-9 2-8-15,9 1 10 0,-6-4-10 0,6 4 10 16,0-3-10-16,3 2 0 0,-9-2 9 0,12-1-9 15,-3 6 0-15,0-2 0 0,0-1 0 0,3 3 8 16,-1 0-8-16,4-2 0 0,-9-1 0 0,3 1 0 0,0-4 0 16,6 1 0-16,-6-3 0 0,6-2 8 15,-6-1-8-15,5 1 0 0,-8-1 0 0,6 0 0 0,-3-2 12 16,3-3-1-16,6 3-1 0,-9 0 0 0,6-3-2 0,-4 3-8 16,1-3 12-16,0 0-4 0,3 1-8 0,0-1 0 15,3 0 9-15,0 0-9 0,-1 0 0 0,4 0 9 16,3 3-9-16,-6-3 0 0,3 3 0 0,2-3 0 15,-5 0 0-15,9 3 0 0,-6 0 0 0,6 0 0 16,-4 0 0-16,-2 0 0 0,3-1 0 0,-6 1 0 16,0 3 0-16,3-6 0 0,-1 3 0 0,-2-1 0 15,0-1 0-15,0 1 0 0,0-1 8 0,-3-1-8 16,5-3 0-16,-2 3 0 0,0-2 8 0,-3-3-8 16,3 2 0-16,0 1 0 0,-4-6 10 0,4 3-10 0,0 0 8 15,-3-3-8-15,3 0 0 0,-6 1 0 0,3-4 8 16,-1 1-8-16,-2-1 0 0,0 1 0 0,-3-1 0 0,0 1 0 15,0-3 0-15,0 0 0 0,-3-3 0 16,0 3 0 0,-3 0-29-16,6 3 1 0,-10-6 1 0,7 3 0 15,-6-3-149-15,-3-5-29 0,0 0-7 0</inkml:trace>
  <inkml:trace contextRef="#ctx0" brushRef="#br0" timeOffset="63738.8942">2437 13565 1036 0,'-6'3'92'0,"0"2"-73"0,6-5-19 0,-3 3 0 15,0-1 244-15,3-2 44 0,0 0 10 0,0 0 2 16,0 0-195-16,0 0-38 0,0 0-8 0,0 0-2 15,0 0-32-15,0 0-6 0,6 6-2 0,6-4 0 16,-9 4-17-16,6-1 8 0,2-2-8 0,-2 5 0 16,3-3 0-16,3 3 0 0,-3 2 0 0,3 1 0 0,3 0 0 0,0 2 0 15,-3 0 0-15,2 5 0 16,1 1 0-16,-3 0 0 0,3-1-8 0,0 3 8 0,-6-2-12 16,6 2 3-16,-6-3 1 0,0 1 0 0,-7-1 8 0,7-2 0 15,-9 0 0-15,3-3 0 0,-3 1 0 0,0-1 17 16,-3-3-2-16,0 1-1 15,0-3 20-15,-3 0 4 0,0 0 1 0,3-3 0 0,-6 3-3 0,3 0 0 16,-9 0 0-16,7-3 0 0,-4 1-2 0,3 2-1 16,-9-1 0-16,6-1 0 0,3 2-8 0,-3-3-1 15,-3 0-1-15,-6 1 0 0,0-1-8 0,3 3-2 16,-2-3 0-16,-4 0 0 0,3 1 6 0,-3-1 1 16,-3 0 0-16,3 1 0 0,-2-4 4 0,-1 3 2 15,3-2 0-15,-6 0 0 0,3-1-1 0,3 1 0 0,1 0 0 0,-1-3 0 16,0 0-11-16,6 0-2 0,0 0-1 15,6 2 0 1,-3-2-33-16,6 0-6 0,3 0-2 0,3 0 0 16,0 0-203-16,0 0-41 0</inkml:trace>
  <inkml:trace contextRef="#ctx0" brushRef="#br0" timeOffset="65224.5973">2850 9372 576 0,'0'0'51'0,"-3"2"-41"0,0 1-10 0,0-3 0 0,-2 0 245 0,5 0 47 16,0 0 10-16,-3 2 2 0,-6-2-156 0,9 0-32 16,0 0-5-16,0 0-2 0,0 0-41 0,0 0-8 15,0 0-1-15,0 0-1 0,0 0-22 0,0 0-4 16,-3 3 0-16,3 5-1 0,0 0-18 16,0 3-3-16,3 2-1 0,6 3 0 0,-6 2-9 0,2 6 0 15,-2-3 0-15,3 3 8 0,0 5-8 0,3-2 0 16,-3-1-10-16,0 0 10 15,0 4-47-15,3-1-3 0,-6-3-1 0,0-2-631 16,0-3-126-16</inkml:trace>
  <inkml:trace contextRef="#ctx0" brushRef="#br0" timeOffset="65893.2636">2949 9414 1674 0,'0'0'74'0,"0"0"15"0,0 0-71 0,0 0-18 16,0 0 0-16,0 0 0 0,0 0 52 0,0 5 6 16,3 3 2-16,3-3 0 0,0 3-29 0,-6 0-6 15,0 3-1-15,3 2 0 0,2 3-9 0,-5 0-3 16,6 0 0-16,0 2 0 0,-3 1-12 0,3 2 0 16,0-3 8-16,-3 1-8 0,3-1 0 0,3 1 0 15,-3 0 0-15,0-4 0 0,0-1-9 0,-3-1 9 16,3-5-13-16,-3 2 5 0,-3-4 0 0,0-6 0 15,3 5 0-15,-3-5 0 0,0 0 8 0,0 0-13 0,0 0 5 16,0 0 8-16,6-5-9 0,-6-6 9 0,0 3 0 0,-3-5 0 16,3-3 0-16,-3-2 0 0,0-1 0 0,0 0 0 15,3 4 0-15,-6-1 0 0,3-3 0 16,-3 3 0-16,0 3 25 0,6 3-1 0,-6 2 0 0,3 0 0 16,3 2 18-16,0 6 3 0,0 0 1 0,0 0 0 15,0 0-14-15,0 0-4 0,0 0 0 0,9 6 0 16,-3-1-17-16,3 3-11 0,3 0 12 0,3 5-12 15,-6 0 16-15,6-2-4 0,-1 2-1 0,7-2 0 16,-6 2-11-16,-3-3 0 0,3-2 9 0,0 3-9 16,0-3 35-16,0 0 2 0,-4 0 1 0,4 0 0 15,-6-3-10-15,0 0-1 0,3 1-1 0,-6-4 0 16,-6-2 14-16,0 0 4 0,9 3 0 0,-9-3 0 16,9 0-20-16,-3 0-3 0,0-3-1 0,-6 3 0 15,6-5 10-15,3 0 2 0,-6-3 0 0,0-3 0 16,-3-2-20-16,0-3-3 0,0-2-1 0,-3-1 0 0,3-5-8 15,-3-5-11-15,-3 3 3 0,0-1 0 16,-3-2-45-16,0 3-9 0,0-1-2 16,3 1 0-16,0 5-115 0,-6 2-23 0,6 3-5 0,3 3-1 15,-6 2-9 1,3 6-3-16,0-8 0 0,6 13 0 0</inkml:trace>
  <inkml:trace contextRef="#ctx0" brushRef="#br0" timeOffset="66281.5079">3499 9409 1800 0,'0'0'80'0,"0"0"16"0,0 0-77 0,0 0-19 0,0 0 0 0,0-3 0 16,-9-2 95-16,3 2 15 0,3 0 3 0,-2 1 1 16,2 2-64-16,3 0-13 0,-3-3-2 0,3 3-1 15,0 0-21-15,0 0-4 0,0 0-1 0,0 0 0 16,0 0-8-16,0 0 0 0,0 0 0 0,0 0 0 15,0 0 0-15,0 8 12 0,6 3-12 0,-1-1 12 16,4 3 12-16,0 3 4 0,3 0 0 0,0 0 0 16,0-3-17-16,3 3-3 0,0 0-8 0,0 0 12 15,0-3 0-15,2 0 0 0,-5 1 0 0,0-6 0 16,3 2 0-16,-3-2 0 0,-3-3 0 0,-3 1 0 16,3-4 28-16,0 4 4 0,-9-6 2 0,6 0 0 15,0 0-21-15,-6 0-4 0,6-3-1 0,3 0 0 16,-9-2-20-16,3-3 0 0,2 0 0 0,-2-2 0 15,0-1 0-15,3-2-13 0,-6-3 5 0,0-3 8 0,0 1-26 0,0-3 2 16,0 2 1-16,0-2 0 16,3-3-21-16,0 3-4 0,-3 0 0 0,3 0-1 15,0 2-13-15,0 1-2 0,3-1-1 0,-6 3 0 16,3 3-151-16,3 2-31 0,-6-7-5 0,0 7-2 0</inkml:trace>
  <inkml:trace contextRef="#ctx0" brushRef="#br0" timeOffset="66480.2836">4107 9594 1670 0,'0'0'148'0,"0"0"-118"0,-6 5-30 0,3 0 0 16,-3 1 197-16,3-1 34 0,3-5 6 0,-3 3 2 15,0-1-136-15,3-2-27 0,0 0-6 0,0 0-1 16,-6 3-49-16,6-3-11 0,0 0-1 0,0 0-8 31,0 0-59-31,0 0-18 0,0 3-4 0,0-3-701 0,0 0-140 0</inkml:trace>
  <inkml:trace contextRef="#ctx0" brushRef="#br0" timeOffset="67035.383">4270 9163 1267 0,'0'0'112'0,"0"0"-89"16,0 0-23-16,0 0 0 0,0 0 164 0,0 0 28 0,0 0 5 0,0 0 2 16,0 0-101-16,3 7-20 0,3-1-4 0,3 2-1 15,-3 0-44-15,0 0-9 0,3 2-1 0,3 3-1 16,-6 3 2-16,3-3 0 0,0 3 0 0,3 0 0 15,-4 0-9-15,4 0-2 0,-3 0 0 0,0 5 0 16,0-2-1-16,3-1-8 0,-3-2 12 0,-3 0-4 16,6 0 20-16,-3 0 3 0,-6-6 1 0,3 1 0 15,-3-3 5-15,0 2 2 0,3-2 0 0,-6-8 0 16,0 0-17-16,0 0-3 0,6 3-1 0,-6-3 0 16,0 0-5-16,6-3-1 0,2-2 0 0,1-6 0 15,-3 1-12-15,9-1 0 0,-9-2 0 0,3-6 0 16,6-2 0-16,-9 3 0 0,9-3-10 0,-9 2 10 0,9-2-11 15,-6 2 11-15,-3 1-13 0,3-3 5 0,2 5-5 16,-2 0-1-16,-3 0 0 0,3 0 0 16,-3 6-62-16,-3-1-13 0,0-2-3 0,0 7 0 15,-3-1-142-15,0 7-29 0,-6-11-5 0,-6 6-2 0</inkml:trace>
  <inkml:trace contextRef="#ctx0" brushRef="#br0" timeOffset="67177.9989">4589 9266 979 0,'0'0'87'0,"6"8"-70"16,-6-3-17-16,3 3 0 0,3 0 216 0,0 0 39 16,3 0 8-16,-1 2 1 0,-2 1-144 0,6-1-28 0,-3 4-7 0,0 2-1 15,3-3-59-15,-3 0-12 0,3 0-2 0,0-2-1 32,0-1-32-32,0 4-6 0,2-4-2 0,-5-2 0 15,3-3-136-15,-3-2-27 0</inkml:trace>
  <inkml:trace contextRef="#ctx0" brushRef="#br0" timeOffset="67423.3459">4776 9139 2152 0,'0'0'48'0,"3"8"9"0,3 2 3 15,0 3 0-15,3 1-48 0,-3 2-12 0,3-1 0 0,3-1 0 0,-6 4 39 0,3-5 5 16,3 3 2-16,-3 0 0 0,0 0-46 0,2-3-18 16,-2 1 1-16,0-4-660 15,-3 3-132-15</inkml:trace>
  <inkml:trace contextRef="#ctx0" brushRef="#br0" timeOffset="67951.253">5035 9186 1918 0,'0'0'42'0,"0"0"9"0,0 0 1 0,0 0 3 0,-3-2-44 0,3 2-11 0,0 0 0 0,0 0 0 15,0 0 53-15,0 0 9 0,0 0 2 0,0 0 0 16,0 0-18-16,6 8-3 0,0 2-1 0,0 3 0 16,0 3-20-16,-3 0-4 0,3 3-1 0,-3-1 0 15,3 1 15-15,0 2 2 0,-6 0 1 0,6 0 0 16,-3 0-35-16,-3 1 0 0,3-4 0 0,-3-2 0 16,0-3 0-16,0 0 0 0,3-2 0 0,-3-3 0 15,0 0 0-15,0-8 0 0,0 0 0 0,0 0 0 16,0 0-9-16,-3-5-9 0,0-1-2 0,3-2 0 15,0-5 9-15,0 0 2 0,0 0 0 0,0-1 0 16,0-4 9-16,0 2 0 0,0 3-9 0,0-3 9 16,3 0 21-16,-3 3 9 0,0 2 2 0,3 1 0 15,3 2-8-15,-6 2-2 0,0 1 0 0,0 5 0 0,0 0 16 0,0 0 3 16,6-2 1-16,0-1 0 0,3 6-24 0,-1-1-5 16,4 3-1-16,-3 1 0 0,3-1-3 0,0 3-1 15,0 0 0-15,3 0 0 0,0-3-8 0,0 0 0 16,0 1 0-16,-1-1 0 0,1 0 37 0,-3 1 6 15,3-4 1-15,-6 1 0 0,0-3-13 0,3 0-3 16,-3 0 0-16,3-3 0 0,-6 3 7 0,0-5 1 16,3 0 0-16,-9-1 0 0,6 1-25 0,-6 0-11 15,2-3 10-15,-4-3-10 0,-1 3 8 0,0-5-8 16,-6 0 0-16,0 0 9 0,-3-6-9 0,0 6-11 16,3-3 3-16,-3-2 0 15,3-1-40-15,-6 0-7 0,3 4-1 0,3-1-1 16,0-3-124-16,4 3-25 0,-1 6-5 0,3 2-542 0,3-3-109 15</inkml:trace>
  <inkml:trace contextRef="#ctx0" brushRef="#br0" timeOffset="68138.7494">5538 9287 403 0,'0'0'17'0,"3"3"5"0,-3-3-22 0,0 0 0 0,3 7 0 0,-3-7 0 16,6 6 424-16,-6-6 80 0,0 0 16 0,0 0 3 15,6 5-342-15,-6 0-68 0,0-5-13 0,0 0-4 16,0 0-39-16,0 0-8 0,0 0-1 0,0 0-1 0,0 6-47 0,0-6 0 16,0 0 0-16,0 0 0 15,0 0-132-15,-6 5-24 0,6-5-4 0</inkml:trace>
  <inkml:trace contextRef="#ctx0" brushRef="#br0" timeOffset="93066.9016">15412 7451 172 0,'0'0'16'0,"0"0"-16"0,0 0 0 0,0 0 0 16,0 0 245-16,0 0 47 0,0 0 8 0,0 0 3 16,0 0-180-16,0 0-36 0,-9 0-7 0,3 0-2 15,0 0-43-15,0 0-9 0,0 0-2 16,0 0 0-16,0 0-24 0,0 2 0 0,-3-2 0 0,6 0 0 16,-3 0 0-16,0 0 0 0,0 0-9 0,0 0 9 15,0 0-8-15,0 0 8 0,0 0 0 0,0 0 0 16,6 0 0-16,-6 0 20 0,0 3-2 0,1-3-1 15,-1 3 15-15,6-3 2 0,-6 2 1 0,3-2 0 16,-3 0-14-16,6 0-2 0,0 0-1 0,0 0 0 0,0 0 7 16,0 0 2-16,-6 6 0 0,3-4 0 15,-3 1 1-15,3-1 0 0,3-2 0 0,-6 6 0 0,6-6-6 0,-6 5-1 16,0 0 0-16,3 1 0 0,3-6-2 0,-3 5-1 16,-3 0 0-16,3 3 0 0,-3 0-10 0,3-3-8 15,-3 3 12-15,3-2-12 0,-3 2 0 0,0 0 0 16,3-3 0-16,0 3 0 0,-3 0 0 0,0 0 0 15,1 0 0-15,2-1 0 0,-3 4 0 0,0 0 0 16,3-1-10-16,-3 1 10 0,0-1 0 0,3 6-9 16,-3-2 9-16,0-1 0 0,0 0 0 0,3 3 0 15,-3 0 0-15,0 0 0 0,0-1 0 0,0 1 0 16,0 0 0-16,0 0 0 0,0 3 0 0,0-6 0 16,-3 3 0-16,0 0 0 0,1-3 10 0,-1 3 9 0,-3 0 1 15,0 2 1-15,-3-2-21 0,6-3-16 0,0 3 2 0,0-3 1 16,-3 3 13-16,3 0 0 0,-3-3-10 0,0 1 10 15,1-1 8-15,-4 3 7 0,3-3 1 0,-3 0 0 16,3 0-29-16,0-2-6 0,-3-1-1 0,3 4 0 16,0-4 12-16,0 4 8 0,1-4-12 0,-1 1 12 15,0 2-9-15,0 0 9 0,-3 0 0 0,3-2-9 16,-3 0 9-16,3-1 0 0,-3 1 0 0,0-1 0 16,4 1 0-16,-4-1 8 0,0-2-8 0,0 3 8 15,-3 0-8-15,0-6 0 0,3 3 0 0,0 0 0 16,4 0 0-16,-4 0 9 0,0 0-9 0,-3-1 0 15,-3 1 0-15,6 0 0 0,-3 0 0 0,0 0 0 16,4-2 0-16,-4 1 0 0,3 1 0 0,-3 0 0 16,0 0 0-16,3 0 0 0,-3 0 0 0,1 0 0 15,-1 0 0-15,0 0 0 0,0 0 0 0,0 0 0 0,-3 0 0 16,3 2 0-16,-2-4 0 0,-4 2 0 0,3 0 0 0,-3 2 0 16,3-2 0-16,0 3 0 0,1-3 0 15,-1 2 0-15,0-2 0 0,0 3 0 0,-3-3 0 0,0 2 0 16,4 1 0-16,-1-3 0 0,-3 2 0 0,0 1 0 15,0-3 0-15,-2 2 0 0,2-2 0 0,-3 3 8 16,-3-6-8-16,0 6 0 0,4-3 0 0,-4 0 0 16,0 0 0-16,0 2 0 0,1-2 0 0,-4 0 0 15,3 3-9-15,-3-3 9 0,1 0-12 0,-1 2 2 16,-6-2 1-16,3 3 0 0,-2 2 9 0,-1 0 0 16,0-2-9-16,-2-1 9 0,2 3 0 0,0 1 0 15,1-1 0-15,2 0 8 0,-3 0 8 0,-2 3 0 0,2-3 1 0,0 3 0 16,-3-2-1-16,4-1-1 0,-4-3 0 0,3 4 0 15,1-1-15-15,-1 3 0 0,0-3 0 0,1 0 0 16,-1 3 0-16,-6-3 0 0,1 3 0 0,-4 0 0 16,6 0 0-16,-2 2 0 0,-1 1 0 0,0-3 0 15,1 0 0-15,-4 0-8 0,3 2 8 0,-2-2 0 16,-1 0 0-16,1 2 0 0,-1 4 0 0,0-7 0 16,4 1 0-16,-1 0-10 0,0 3 2 0,1-3 0 15,-1 2 8-15,3-2-10 0,-5 2 10 0,2 1-10 16,-2-3 18-16,-1 2 3 0,0-2 1 0,4 3 0 15,-4-3-20-15,3 0-4 0,-5-1-1 0,2 4 0 16,3-6 13-16,-2 3 0 0,-4-3 0 0,4-2 0 16,2-1 0-16,0 4 0 0,1-4 0 0,-4 1 0 15,0-6 0-15,1 3 0 0,-4 3 0 0,4-3 0 16,-4 0 0-16,3-1 0 0,4 4 0 0,-4 0 0 0,0-3 0 16,1 2 0-16,-4 1 0 0,1-3 0 0,2 2 0 15,-3-2 0-15,1 0 0 0,-1 3 0 0,1-1 0 0,2 1-11 16,-3-3 11-16,1 2-10 0,2 1 10 15,-5-3-13-15,-1-3 5 0,-3 1 8 0,4-1-15 0,-1 0 5 16,1-5 1-16,-1 3 0 0,-2-3-3 0,-1 2 0 16,0-2 0-16,4 3 0 0,2 2 12 0,-2-5 0 15,2 0 0-15,-2 3 0 0,-1 0 0 0,-3-1 0 16,4 1 0-16,-4 2 8 0,4-2-8 0,-1 2 8 16,-2-2-8-16,-4 2 8 0,-8 0-8 0,5 3 0 15,6-2 0-15,1 2 0 0,-7-3 0 0,4 3 0 0,2-3 0 0,1 0 0 16,-1 3 0-16,4-2 11 15,-1 2-11-15,0-6 12 0,4 3 0 0,-1 1 1 16,-8-1 0-16,8-2 0 0,1 2-4 0,-4-2-1 0,-12-1 0 16,7 1 0-16,2 0 6 0,1-1 1 0,-4-2 0 15,4 3 0-15,-4-1-15 0,1-2 0 0,-4 0 0 0,4 3 0 16,2 0 0-16,-2-1-8 0,-1 1 8 0,1 2-13 16,-1 1 13-16,3-1 8 0,-8-2 0 0,5 2-8 15,-2 3 0-15,2 0-14 0,1-3 1 0,-4 0 0 16,1 3 13-16,-1-2 10 0,-2 2-2 0,5-1 0 15,1-1 3-15,-1-1 0 0,1 0 0 0,-1-2 0 16,1 2-11-16,-1 1 12 0,4-4-12 0,-4 1 12 16,3 2-12-16,1-2 0 0,-4 2 0 0,4-2 8 15,-1-1-8-15,-2 4 0 0,-1-1 0 0,4-2 0 0,-1 2 0 16,-2 0 0-16,-4 3 0 0,4 0 0 0,2 0-14 16,0 0 5-16,1 3 1 0,-1-4 0 0,4 1 8 0,-1 0 0 15,-2-2-9-15,2 2 9 0,0-3 0 0,4 0 0 16,-1 0-9-16,1 1 9 0,-1 2 0 0,0-3 0 15,1 0 0-15,-1-2 0 0,1 2 0 0,-1 0 0 16,0-2-8-16,1 2 8 0,-1 3 0 0,-2-2 0 16,2-1 0-16,0 0 0 0,4 3 0 0,-4 0 0 15,-2 0 0-15,2 0 0 0,0-3 0 0,7 3 0 16,-1 0 0-16,-2 0 0 0,2 0 0 0,-3-3 0 16,1 3 0-16,2-2 0 0,-3-1 0 0,4 0 0 15,2 0 0-15,-3 3 0 0,1-2 0 0,2 2 0 0,3-3 0 16,-2 0 0-16,-1 0 0 0,-3 1 0 0,4 2 0 15,-1-3 0-15,-3 0 0 0,1 1 0 0,2 1 8 0,3-1-8 16,4 2 0-16,-7 0 0 0,3 2 0 0,-2-2 0 16,2 0 0-16,0 3 0 15,6-1 0-15,-5 1 0 0,-1-1 8 0,6 1-8 0,1 0 0 0,-4-1 0 16,3 1 0-16,0 2 0 0,4 0 0 0,-1 0 0 16,-3 1 0-16,3-1 0 0,-5 0 0 0,5 0 0 15,-3 3 8-15,3 0-8 0,7 0 0 0,-7 0 0 16,3 0 0-16,3 0 0 0,-3 2 0 0,7-2-10 15,-1 0 10-15,0 0 0 0,0 2 0 0,3-2-8 16,-3 0 8-16,6 3 0 0,-2-1 0 0,-1 1 0 16,6-1 0-16,-6 3 0 0,3 0 0 0,-3 3-8 15,6-3 8-15,3 3 0 0,-3 0 0 0,4 0 0 16,-1 2 0-16,-3-2 0 0,3 3 0 0,0-4 11 0,0-1-11 16,6 1 0-16,-6 1-10 0,0 0 10 0,6-3 0 15,-6 3 0-15,0 0 0 0,6 0 0 0,-3-1 0 0,3 4 0 16,3-1 0-16,-6 1 0 0,6-3 0 0,-3 2 0 15,0 1 9-15,-2-1-9 0,2 0 11 0,3 1-11 16,-9-1 12-16,9 1-12 0,-3-3 15 0,-3 2-4 16,3-2-1-16,3 0 0 0,0 2-1 0,-6 1 0 15,6-1 0-15,0-2 0 0,0 2-9 0,0 3 0 16,6-2 0-16,-6 2 0 0,0 0 0 0,0 0 0 16,3 0 0-16,3 3 0 0,-3 0 0 0,-3 0 0 15,3 2 0-15,-3 0 0 0,0 3 0 0,0 0 0 0,0 1 0 16,0 1 0-16,0-2 0 0,0 0 0 0,-3 0 0 15,3 0 0-15,0 0 0 0,0 0 8 0,-3-2-8 0,-3 5 0 16,3-3 12-16,3 0-4 0,0 0 0 0,0 2 0 16,-6-2-8-16,6 3 12 0,0 0-12 15,0-1 12-15,0 1 6 0,0 2 2 0,0 1 0 0,0 2 0 16,0 2-20-16,0 1-17 0,6 0 3 0,-6 2 1 16,0 0 13-16,3 3 0 0,-3 3 0 0,0 2 0 15,6 0 0-15,-3 0 0 0,-3 3 0 0,3 0 0 16,3 0 0-16,-6 0 0 0,0-3 0 0,0 3 0 15,0 0 0-15,3-3 16 0,-3-3-3 0,0 1-1 16,0-3-12-16,5 0-13 0,-2 0 2 0,-3 5 1 16,-3-2 10-16,3-1 14 0,3-2-3 0,-3 3-1 15,-3-1-10-15,-2 1-17 0,5 2 4 0,0-3 1 16,-3 4 20-16,3-1 4 0,0-3 0 0,0 1 1 0,0-3-13 16,0 5 0-16,0 0 0 0,0-2 0 0,0-1 0 0,0 1 0 15,0 0 0-15,3-1 0 0,2 1 0 16,-2 2 0-16,-3-3 0 0,0 1 0 0,0 2 0 15,0-2 14-15,9-3-4 0,-9 0-1 0,0 0-9 0,0-1-9 16,3 4 9-16,3-3-13 0,-3-3 13 0,0 0 0 16,3-2 12-16,3-3-12 0,0-5 0 0,-6 2 0 15,6-2 0-15,0-3 0 0,-6-3 0 0,6 1 0 16,0-4 0-16,0 1 0 0,-3-3 0 0,8 3 0 16,-8-6 8-16,3 4-8 0,6-4 0 0,-3 0 0 15,0-2 0-15,6 0 0 0,-6-3 0 0,6 3 0 16,-6-3 0-16,5 3-12 0,-2-3 12 0,3 3 0 15,3 0 0-15,0-3 0 0,6 3 0 0,-6 0 0 16,8 2 0-16,-5-2 0 0,6 0 0 0,0-3 0 0,-1 0 12 16,1 0-12-16,0-2 0 0,3-1 0 0,-10-2-15 0,7 0 5 15,-3-3 10-15,3 0 0 0,0-2 0 0,-1 2 0 16,4-5 0-16,-3 0 0 0,0 0 8 0,-7 0-8 16,7-3 8-16,0 1-8 0,0-1 10 0,-6 0-10 15,2 0 0-15,4-2 0 0,-6 2-8 0,3-2 8 16,-6 0 0-16,-1-1 0 0,1 1 0 0,0 0 0 15,-3 2 0-15,3-2 0 0,-3 2 0 0,-7-2 0 16,4-1 8-16,0 3-8 0,0 1 0 0,0-4 0 16,0 4 0-16,0-1 0 0,-9-2 0 0,3 2 0 15,-3-5 0-15,0 3-10 0,-6-3 10 0,0 0-8 16,0 0-12-16,0 0-1 0,0 0-1 0,0 0 0 16,0 0-36-16,-6-6-7 0,-3-2-2 15,-3 0-607-15,-3-5-122 0</inkml:trace>
  <inkml:trace contextRef="#ctx0" brushRef="#br0" timeOffset="93534.609">2065 17433 1695 0,'-3'16'75'0,"-3"-10"16"0,3 2-73 0,-6-1-18 0,6 1 0 0,-6 3 0 16,0 0 76-16,6-4 11 0,-6 4 2 0,3-3 1 15,3-3-42-15,-3 3-8 0,3 0-1 0,0 0-1 16,3-3-11-16,-6 1-3 0,6-6 0 0,-3 8 0 15,3-8-9-15,3 8-3 0,3-3 0 0,-3 0 0 16,6 3-12-16,0-3-10 0,0 3 2 0,3 0 0 16,3 0-17-16,3 0-3 0,2 0-1 15,1 0 0-15,0 3 9 0,6-3 3 0,-3-1 0 0,3 1 0 16,-10 3 17-16,7-6 0 0,-3 3-8 0,0 0 8 16,-3 0 0-16,-3 0 0 0,-1-3 0 0,-5 3 0 0,3 0 0 15,-9 0 0-15,3-3 0 0,-6 6 9 16,0-3 22-16,0 0 4 0,-6 2 1 0,3 1 0 15,-9 0 2-15,3 2 1 0,-5 0 0 0,-1 3 0 0,-6 0 4 16,3 0 1-16,-6 2 0 0,3 3 0 0,-8-2-9 0,-1-1-2 16,3 4 0-16,-3 1 0 0,6-4-11 0,-5 5-2 15,-4-3-1-15,6-3 0 0,-6-2-31 0,4 0-5 16,2-5-2-16</inkml:trace>
  <inkml:trace contextRef="#ctx0" brushRef="#br0" timeOffset="96236.6785">8181 6160 864 0,'-8'0'76'0,"-1"2"-60"0,9-2-16 0,-9 0 0 16,-3 0 364-16,3 0 69 0,-3 0 15 0,6 0 2 15,0 0-335-15,-3 3-67 0,-3-3-14 0,0 2-2 16,3 1-10-16,-6-3-2 0,-11 0 0 0,2 3 0 16,0 2-20-16,-3-2 0 0,-8-1 0 0,-4 1 0 15,0 2-10-15,0-2-6 0,-2 5-2 0,-7 5 0 32,-8 0-14-32,5 6-2 0,6 5-1 0,-2 5 0 0,-7 2-7 15,9 7-2-15,10 4 0 0,2 3 0 0,-3 0 44 0,10 8 0 0,5 0 11 0,12 8-3 16,3-6 5-16,9 11 1 0,3 0 0 0,12-2 0 15,11-1-3-15,1-2-1 0,3-3 0 0,6-2 0 16,11-6 4-16,1-13 1 0,-4-2 0 0,10-14 0 16,2-5-15-16,4-14 0 0,-1-4 0 0,1-9 0 0,-6-10 0 15,5-5 9-15,7-6-9 0,-4-5 8 0,-5-6 4 16,-1-2 1-16,-5 0 0 0,-4-7 0 0,-2-4 27 0,-9 0 4 16,-4 6 2-16,-5-3 0 0,-3 6-7 0,-9 2-2 15,-6 0 0-15,-6 2 0 0,-3 4-1 16,-6 2-1-16,-9 0 0 0,-6-1 0 0,-6 4-35 0,-6 0 0 15,-5 2-12-15,-10 3 3 16,-3 5-75-16,-14 3-14 0,-10 2-3 0,-8 9-1107 0</inkml:trace>
  <inkml:trace contextRef="#ctx0" brushRef="#br0" timeOffset="97256.0328">16215 6191 172 0,'-21'-13'16'0,"12"8"-16"0,-2-3 0 0,-7 0 0 0,3-5 413 0,-3-1 80 15,-3 1 16-15,0-3 3 0,0 0-367 0,1 1-73 16,-7-1-16-16,0 0-2 0,0 3-30 0,-6-1-7 15,-2 1-1-15,-4 3 0 0,-3 4-6 0,-2-2-2 16,-4 6 0-16,-5 4 0 0,-7 6-8 0,0 0-16 16,-5 8 4-16,-3 3 1 15,-4 2-13-15,4 5-4 0,-4 6 0 0,4 2 0 0,-1 9 8 0,7 4 2 16,5 6 0-16,7 8 0 0,5 5 18 0,6 6 0 16,7 2 0-16,8 5 9 0,9 6 29 0,9-1 6 15,6 4 0-15,9-1 1 0,12-2 12 0,8-3 3 0,13 0 0 0,9-11 0 16,11-5 3-16,7-7 1 0,5-7 0 15,6-9 0-15,10-11-46 0,-1-9-9 0,6-4-1 0,-2-11-8 16,5-8 0-16,-3-8 0 0,3-8-10 0,0-5 10 31,1-3-29-31,-4-8 1 0,0-2 1 0,-6-6 0 0,-5-5 27 0,2-2 0 0,-3-1 12 0,-8-5-4 16,-13 0 28-16,-2-2 5 0,-1-4 2 0,-11 1 0 16,-6-3 9-16,-7 0 1 0,-2 3 1 0,-9 0 0 15,-6 0-22-15,-9 0-5 0,0-6-1 0,-6 1 0 16,-9-4-14-16,-9 4-2 0,-15-1-1 0,-6 4 0 15,-2-4-9-15,-22 1-12 0,-17 4 2 0,-12 1 1 16,-13 3-52-16,-11 4-11 16,-15 14-1-16,-6 8-797 0,-12 8-159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4:41:06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2681 12115 1267 0,'-18'0'56'0,"3"0"12"0,-3-2-55 0,-3-1-13 16,0 0 0-16,1 1 0 0,-1-1 230 0,0-2 43 15,6-1 9-15,0-1 2 0,0-1-182 0,3 0-36 16,1 0-7-16,-1 0-2 0,3-3-30 0,0 1-7 0,0-1 0 0,6 3-1 16,-6 0-19-16,9 0 0 0,-6 0 0 0,3 3 0 15,0 2 0-15,3 3 0 0,0 0-12 0,12-2 3 16,-3-1-12-16,0 6-3 0,12 2 0 0,-7 0 0 15,13 1 13-15,-3 2 3 0,12 2 0 0,-3 1 0 16,-1-3-5-16,7 2-1 0,9 1 0 0,-7-1 0 16,4 1 14-16,3 0 16 0,-4-4-3 0,7 1-1 15,-1 0 5-15,7-2 1 0,-3-1 0 0,2 0 0 16,-2-2-6-16,2 2-2 0,1-2 0 0,-1 2 0 16,1-2 18-16,2-1 3 0,7-2 1 0,-4 0 0 15,4 0-10-15,-1 0-2 0,7 3 0 0,-4 0 0 16,7-3-4-16,2 0 0 0,0 2-1 0,4-2 0 15,2 6-5-15,1-4-1 0,8-2 0 0,3 6 0 0,-3-4-9 16,7 3 0-16,-1-2 0 0,0 0 0 0,3 2 0 0,0-2 0 16,7-1 0-16,2-2 0 0,-9 0 0 0,9 0 0 15,3 0 0-15,3 0 0 0,-3 0 0 0,0 0 0 16,1 0 0-16,-1 0 0 0,0 0 0 16,3 3 0-16,3 0 0 0,-3-1 0 0,0 1 0 0,0 2 0 15,0 1 0-15,0-4 0 0,0 3 14 0,-2 1 1 16,-4-4 0-16,3 4 0 0,0 2-2 0,0-6 0 15,0 4 0-15,-6-1 0 0,3-2 8 0,-5 2 2 16,2-5 0-16,-3 2 0 0,-3 1-15 0,-3-3-8 16,4 3 10-16,-4-3-10 0,-3 2 14 0,0 1-3 15,-5-6-1-15,-1 3 0 0,-3 3 0 0,-2 0 0 0,-7-1 0 16,0 1 0-16,-5-3 18 0,-4 3 3 0,-2-1 1 16,-1 1 0-16,1 2-20 0,-4-2-3 0,-2 2-1 0,-7 0 0 15,1 1-8-15,-1-1 0 0,-5 0 0 0,3 1 0 16,2-1 9-16,-5 0 0 0,0 0 0 0,-4 1 0 15,-2-4-1-15,0 1-8 0,-7-3 12 0,7 3-4 16,-3-3-8-16,-4 0 8 16,1-3-8-16,0 0 8 0,-4 1-8 0,-2-1 0 0,-6 3 0 0,0-3 0 15,0-2-10-15,-3 3 10 0,-7-4-13 0,-2 1 5 16,0 2-11-16,-3-2-1 0,-3 2-1 0,-6 3 0 31,0-5-101-31,-3-3-20 0,-6-2-4 0,-6-1-1117 0</inkml:trace>
  <inkml:trace contextRef="#ctx0" brushRef="#br0" timeOffset="933.6107">2690 14666 2188 0,'-48'-5'195'0,"27"5"-156"15,-9 0-31-15,-2 0-8 0,-1-3 47 0,3 3 8 16,0-3 1-16,4-2 1 0,2 2-25 0,3 1-6 16,-3-4-1-16,9 4 0 0,-3-4-6 0,7-1-2 15,-1 1 0-15,3 1 0 0,3 0-17 0,3-1 0 16,0 1 0-16,6 0 0 0,6-1-13 0,3 1-3 16,5 0-1-16,4 2 0 0,3 1-1 0,6 2 0 0,6 0 0 0,5 2 0 15,1 4 18-15,9-1-8 0,2 0 8 0,7 3 0 16,-4 0 0-16,7 0-8 0,8 0 8 0,-2 2 0 15,5-2-10-15,3 3 2 0,1 0 0 0,2-3 0 16,1-1 8-16,5 1 12 0,0 0-2 16,1 0-1-16,-1-2-1 0,0-1 0 0,9 0 0 0,-2-2 0 15,2 2 2-15,6 0 0 0,0 1 0 0,6 2 0 16,4 0 1-16,2-1 0 0,0 4 0 0,0 0 0 16,0 2 1-16,9-3 0 0,-3 4 0 0,3-4 0 15,3 1 4-15,6-1 0 0,0 1 1 0,0 0 0 16,0-1-1-16,0 1 0 0,-3-1 0 0,0 1 0 15,3-6 4-15,-9 1 0 0,0-4 0 0,0-2 0 16,3-2 5-16,-3-1 2 0,-6-2 0 0,-6-1 0 16,1-2 8-16,-1-2 1 0,3-3 1 0,0-3 0 0,-3 0-10 0,6-3-3 15,3 1 0-15,3-1 0 0,-6-2-4 0,-3 0-2 16,-2 0 0-16,-1 0 0 0,0-3-7 0,-3 5-2 16,3 1 0-16,-3-3 0 0,-3 2-9 0,1 3 0 15,-7 3 9-15,-6 2-9 0,-6 3 0 0,-2 0 0 16,-1 3 0-16,-3 5 0 0,-5 5 0 0,-1 3 0 15,-8 0 0-15,-4 8 0 16,-2 3-42-16,-13 5-13 0,-2 7-2 0,-9 9-1293 0</inkml:trace>
  <inkml:trace contextRef="#ctx0" brushRef="#br0" timeOffset="57110.3332">14498 4212 288 0,'-15'0'25'0,"15"0"-25"0,0 0 0 0,-3 0 0 16,3 0 308-16,-3 3 56 0,0 2 11 0,3-5 2 16,-3 5-259-16,3-5-52 0,0 0-10 0,3 8-3 15,-3 0-33-15,0 3-6 0,-3 2-2 0,6 0 0 16,0 6-12-16,0 5 0 0,0-1 8 0,-3 7-8 15,3 4 0-15,-3 0 0 0,0 9 0 0,-3-1 0 16,0 3 0-16,0 0 0 0,3 3-12 0,-3-3 12 16,0-6-13-16,0 1 4 0,0-3 1 0,0-5 0 15,0-6 8-15,0-2 0 0,0 0 0 0,0-6 0 0,0-2 8 0,-3-5 3 16,3 2 1-16,-3-10 0 0,6-3 17 0,-6 5 4 16,0-5 1-16,0-3 0 15,0-2 6-15,0-8 2 0,1 0 0 0,-1-6 0 0,3-5-14 0,-3-5-4 16,6 0 0-16,-3-8 0 0,3-3-10 0,3-2-2 15,3-3-1-15,0-3 0 0,2-5-11 0,4 1 0 16,0-1 0-16,3 2 0 0,-3-9 0 0,9 9 0 16,3-7 0-16,5 10 0 15,-2 1-29-15,3 4-11 0,0 9-3 0,-3 5 0 0,-4 8 43 0,4-3 0 16,-3 8 8-16,0 8 0 0,0 0-8 0,2 6 0 16,1 2 0-16,0 0 8 0,-3 5-8 0,-3 8 0 15,-1-8 8-15,-2 9-8 0,0-1 0 0,0 0 9 16,-3 0-9-16,-6 8 0 0,0-7 28 0,-6 4-2 0,3-5 0 0,-9 6 0 15,-3-3 7-15,0 2 2 0,-3 1 0 0,0-1 0 16,-3-2-3-16,-6 3-1 0,-6-1 0 0,1-2 0 16,-1 0-23-16,0-3-8 0,0 1 0 15,-3-4 9 1,7 1-28-16,-1-6-5 0,0 3-2 0,0-5 0 16,3-1-37-16,3 1-7 0,0-3-2 0,1 0-605 0,5 0-122 0</inkml:trace>
  <inkml:trace contextRef="#ctx0" brushRef="#br0" timeOffset="57773.6463">15551 4339 403 0,'0'0'17'0,"0"0"5"16,0 0-22-16,0 0 0 0,0 0 0 0,0 0 0 0,0 0 338 0,0 0 63 16,0 0 13-16,0 0 2 0,6-2-305 0,3-4-62 15,0 6-12-15,3-8-2 0,0 6-15 0,3-1-4 16,0 3 0-16,3 0 0 0,3 0 24 0,-1 0 5 15,7 0 1-15,3 0 0 0,0 0-17 0,5 5-3 16,-2 3-1-16,3-5 0 0,3 2 19 0,-1 0 4 16,1 1 1-16,0-4 0 0,-1 4-37 0,1-1-12 15,0-2 8-15,-1 2-8 0,4-2 0 0,0-1 0 16,-7 1 0-16,4 0 0 0,-6-3 0 0,0 2-16 16,-7 1 5-16,1-3 1 15,-3 0-40-15,0 0-8 0,-3 0-2 0,0 0 0 16,-10 0-153-16,1 0-31 0,15 0-7 0,-27 0-1 0</inkml:trace>
  <inkml:trace contextRef="#ctx0" brushRef="#br0" timeOffset="58196.5166">16620 4138 1324 0,'0'0'59'0,"0"0"12"0,0 0-57 0,-6 0-14 0,-3-3 0 0,0 3 0 15,9 0 164-15,0 0 31 0,0 0 5 0,-9 3 2 16,0-3-126-16,9 0-24 0,0 0-6 0,0 0-1 0,-9 0-15 0,9 0-3 16,0 0-1-16,0 0 0 0,0 0-16 0,0 0-10 15,0 0 12-15,-3 11-12 0,0-9 0 0,3 9 0 16,0-6 0-16,3 6-9 0,6-1 1 0,-3 4 0 15,0-1 0-15,6 0 0 0,6 6 8 0,3-6 0 16,-3 3-9-16,3 0 9 0,2-1 0 0,4 1 0 16,-3 0 0-16,0-3 8 0,-6 1-8 0,2-1 0 15,7-3 0-15,-9 4 0 0,-3-6 0 0,0 2 13 16,6-2-1-16,-9 5-1 0,-3-7 9 0,-1 2 3 16,4-3 0-16,-6 3 0 0,0 0 5 0,-3 0 2 15,-3 2 0-15,0 1 0 0,0-3-1 0,-6 5 0 16,-9 0 0-16,4 0 0 0,-1 1 0 0,-6 2 0 15,-6-1 0-15,-3-1 0 0,6-1-29 0,-2 0 0 0,-4-8 0 0,-3 6 0 32,6 0-18-32,3-9-6 0,0 6-2 0,4-3 0 15,-1-2-99-15,6 0-20 0,3-1-4 0</inkml:trace>
  <inkml:trace contextRef="#ctx0" brushRef="#br0" timeOffset="58858.0806">17754 4114 1497 0,'-15'0'133'0,"0"0"-106"0,0 0-27 0,1 0 0 16,2 0 128-16,-3 0 21 0,0 0 4 0,-3 0 1 15,6 3-113-15,-3 2-22 16,-6-5-5-16,4 6-1 0,5 1-13 0,-6-1 0 0,-3 2 0 0,9 5-10 16,0 0 0-16,0 3 0 0,-3 3 0 0,0 4 0 31,4-1-29-31,2 4-5 0,3 3-2 0,-3-2 0 0,3-1 18 0,3 0 3 0,6 1 1 0,-3-1 0 15,3-10 24-15,3 3 0 0,3-3 0 0,3-3-8 16,2 0-7-16,-2-5-1 0,3 0 0 0,3-3 0 16,3-2 43-16,-3-3 8 0,0-3 1 0,2-5 1 15,4 3 30-15,0-6 5 0,-6 1 2 0,0-1 0 16,6-2-4-16,-4 0-1 0,-8 0 0 0,0 2 0 16,0-2-13-16,0 2-2 0,-3 1-1 0,-6 2 0 0,0-3-10 15,0 3-3-15,0 3 0 0,-3 0 0 0,-3 2-23 16,3 3-5-16,0 0 0 0,0 0-1 0,0 0-11 0,-6 5 0 15,3 3 0-15,0 11 0 0,-3-1 0 0,0 9 0 16,0 7 0-16,3 6 0 0,3 5-14 0,-3 2 5 16,-6 4 1-16,6 2 0 15,9-1-30-15,-6 1-6 0,-6-2 0 0,6-4-1 16,3-4-107-16,0-4-22 0,0-7-4 0,0-3-1 0</inkml:trace>
  <inkml:trace contextRef="#ctx0" brushRef="#br0" timeOffset="59432.0923">17397 3918 2026 0,'0'0'44'16,"0"0"10"-16,0 0 2 0,0 0 1 0,0 0-45 0,0 0-12 0,0 0 0 0,0 0 0 0,0 0 32 0,6-5 5 16,0 0 1-16,-6 5 0 0,9-3-18 0,0 1-3 15,3-1-1-15,2-2 0 0,1 5-8 0,3 0-8 16,6-6 12-16,3 4-12 0,0 4 0 0,2 4 0 16,7-6 0-16,0 5 0 0,2-5 9 0,1 5-9 15,-6-2 0-15,0 2 9 0,-1-5-9 0,-5 5 0 16,0-5 0-16,-3 3 0 0,0 2 12 0,-4-5-2 15,-2 0-1-15,-3 0 0 0,-3 0 13 0,0 0 2 0,-3 0 1 16,-3 0 0-16,-6 0 5 0,0 0 1 16,0 0 0-16,0 0 0 0,0 0-1 0,0 0 0 0,-3-8 0 0,-3 6 0 15,-3-1 2-15,-3-5 1 0,0 3 0 0,0 0 0 16,0-3-17-16,-2 2-3 0,-1 1-1 16,0-3 0-16,0 3-3 0,-3-3-1 0,0 0 0 15,0 3 0-15,3-3-8 0,1 3 8 0,-4-6-8 0,0 3 8 16,3 0-22-16,3-5-5 0,-6 8-1 0,6-9 0 31,-3 4-124-31,6 2-26 0,0 3-5 0,-5-3-1 0</inkml:trace>
  <inkml:trace contextRef="#ctx0" brushRef="#br0" timeOffset="60208.0214">14274 3567 1602 0,'0'0'35'0,"0"0"7"0,0 0 2 0,0 0 1 0,0 0-36 0,0 0-9 0,0 0 0 0,6 8 0 0,3-3 55 0,0 3 9 16,-3-6 1-16,3 4 1 0,-3 4-12 0,3-2-2 16,3-2-1-16,0 1 0 0,0 1-24 0,3 3-5 15,3-6-1-15,-4 3 0 0,1-5 19 0,3 2 3 16,0 0 1-16,3 1 0 0,3-4-28 0,-1 4-4 16,-2-6-2-16,3 2 0 0,3-2 4 0,-3 0 1 15,0-2 0-15,-1 2 0 0,1-6-15 0,0 4 8 16,3-1-8-16,0 0 0 0,-1 3 10 0,1-8-10 15,0 6 10-15,-3-1-10 0,-6 3 0 0,2-5 0 16,-2 2 0-16,0 3 0 0,-3 0 0 0,0 0 0 16,-3 0 0-16,0 0 0 0,-3-2 12 0,0 2-1 0,-9 0 0 15,0 0 0-15,6 0 8 0,-6 0 1 0,0 0 1 16,0 0 0-16,0 0 1 0,0 0 0 0,0 0 0 0,-6 0 0 16,-3-3 16-16,-3 3 3 0,-6-5 1 15,0 2 0-15,0-2-34 0,0-1-8 0,-3 1 0 0,-2-3 0 16,-1 3 12-16,-3 2 0 0,3-7 0 0,3 2 0 15,-2 0 6-15,-1 3 2 0,3-3 0 0,-3 2 0 16,0-7-20-16,3 5 0 0,4 3 0 0,-1-6 0 31,3 3-51-31,6 0-13 0,0 3-4 0,6-8-1123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5:00:54.5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7378 7533 1198 0,'0'0'53'0,"0"0"11"0,-6 0-51 0,6 0-13 0,0 0 0 0,0 0 0 15,-3-8 66-15,0 5 10 0,3 3 3 0,0 0 0 16,0-5-31-16,0 5-5 0,0 0-2 0,0 0 0 16,0 0-20-16,0 0-4 0,-6-3-1 0,6 3 0 15,0 0 12-15,0 0 1 0,0 0 1 0,0 0 0 16,0 0-30-16,6 11 0 0,-3 2 0 0,-3 6 0 16,3 2-13-16,0 2-6 0,3 7-1 0,0 1 0 15,-6 4 20-15,3-1 0 0,9 3-8 0,-6-2 8 16,-6 2 0-16,5-6 0 0,1 1 0 0,0-8 0 15,0 0 0-15,-3-6 0 0,0-2 0 0,0-3 0 0,3-2 26 16,-3 0 2-16,-3-4 1 0,0-1 0 0,6-1 27 0,-6-5 6 16,0 0 1-16,0 0 0 15,-6-3-6-15,-3 1-1 0,-3-6 0 0,0-3 0 0,4 1-41 0,-1-4-15 16,-3-4 9-16,0-3-9 0,0 0 9 0,3-6-9 16,3 1 10-16,-3-6-10 0,-3 0 0 0,9-5 0 15,3-5-13-15,0 2 4 16,0-2-19-16,6-1-4 0,3-2-1 0,6 3 0 15,-3 0-15-15,6-1-4 0,0 1 0 0,5 5 0 0,1 0 27 0,-3 3 5 16,-3 5 0-16,6 2 1 0,11 6 19 0,-8 5 0 16,-9 0 0-16,3 6 0 0,9 2 0 0,-4 2 11 0,-2 6-2 0,-3 3 0 15,0 0 4-15,0 2 1 16,-3 3 0-16,-3 0 0 0,-7 2 18 0,1 1 4 0,3 0 1 0,-6 2 0 16,-6 0 15-16,-3 3 4 0,6-3 0 0,-6 3 0 15,-6-3-2-15,-3 6 0 0,-5-1 0 16,2 1 0-16,-3-1-26 0,-3 3-4 0,-6-2-2 0,3 0 0 15,1-1-22-15,-4-2 0 0,-6-3 0 0,6 3 8 32,9-3-104-32,-2 0-21 0,-4-5-4 0</inkml:trace>
  <inkml:trace contextRef="#ctx0" brushRef="#br0" timeOffset="2513.4418">8205 7596 806 0,'9'-2'72'0,"-9"2"-58"16,0 0-14-16,0 0 0 0,6-3 76 0,-6 3 12 16,0 0 2-16,0 0 1 0,3-5-54 0,0-1-10 15,-3 6-3-15,0-5 0 0,0 0 13 0,3-1 3 16,0 1 0-16,0 0 0 0,-3-3-40 0,3 3 0 16,3-3 0-16,0 2 0 0,0-2 0 0,-3 3 8 15,6-3 0-15,0 3 0 0,0-3-8 0,-3 3 0 0,3-3 0 0,-1 0 0 16,4 0 0-16,0-3 17 15,0 3-2-15,3-2-1 0,0-1 15 0,0 1 3 0,3-4 1 0,0 4 0 16,2-3-16-16,1 2-3 0,0-2-1 0,0 2 0 16,0 1-13-16,0 2 0 0,-4 0 8 0,7 0-8 15,0 5 0-15,-3-2 0 0,3 5 8 0,-3 3-8 16,2-1 0-16,-2 3 0 0,-3 3 0 0,0 6-10 16,0-1 10-16,0 3 0 0,-4 0 0 0,4-1 0 15,-3 4 0-15,0 0-8 0,0-1 8 0,-3 1-8 16,0 2 8-16,-3-3 0 0,0 1 0 0,0 2-8 15,-3-3 8-15,-1 6 11 0,1 0-3 0,0-3 0 16,0 3 8-16,-3-3 0 0,0 0 1 0,3 1 0 16,-3 1 1-16,0-1 0 0,0-1 0 0,-3 0 0 15,0 0 0-15,0 0 0 0,0-2 0 0,0 2 0 0,0 0 2 16,0-2 0-16,-6 2 0 0,3 0 0 0,3 0-9 16,-3 0-2-16,0 0 0 0,0 1 0 15,-3 1-9-15,3-4 0 0,0 2 9 0,0-5-9 0,-3-3 16 0,4 0-2 16,-4-2 0-16,3 0 0 0,0-3-2 0,0 2-1 15,0-2 0-15,0 0 0 0,0-3-11 0,0 3 0 16,0-3 0-16,0 1-11 16,0-1-23-16,0 0-5 0,-3-2-1 0,3 0-798 0</inkml:trace>
  <inkml:trace contextRef="#ctx0" brushRef="#br0" timeOffset="3169.4639">8827 8070 1371 0,'0'0'60'16,"0"0"14"-16,0 0-59 0,0-3-15 0,-3-2 0 0,3 5 0 0,0-5 88 0,0 5 14 15,-3-3 3-15,3 3 1 0,-3-5-54 0,3 5-12 16,0 0-1-16,0 0-1 0,0 0-22 0,0 0-5 15,0 0-1-15,0 0 0 0,0 0-10 0,0 0 0 16,0 0-10-16,9 5 10 0,0 0-23 0,-3 3 2 16,0 3 0-16,3 2 0 0,-6 0 2 0,3 3 1 15,0 3 0-15,-3-1 0 0,0-2 18 0,0 3-12 16,0-4 12-16,0 1-10 0,0-3 10 0,0-2 12 16,0-3-2-16,0 0-1 0,0 0 21 0,-3-8 4 15,0 0 1-15,6 5 0 0,-6-5 3 0,0 0 1 16,0 0 0-16,9 0 0 0,0 0-14 0,0-5-2 15,2 2-1-15,-2-5 0 0,6 0-2 0,-3-2 0 0,3-3 0 16,0-3 0-16,0 0-9 0,6 0-3 16,-4-5 0-16,4 0 0 0,0-1-8 0,0 4 0 0,-3-1 0 0,0 1 0 15,0 2 0-15,-4-3 0 0,1 6 0 0,-3 0 0 16,-3 0 0-16,3 2 0 0,-3 1 0 0,0-1 0 16,0 3 20-16,-3 0-2 0,-3 0 0 0,0 3 0 15,3 0 4-15,-6-1 1 0,0 1 0 0,0 5 0 16,-3-5 21-16,0 2 5 0,-6 0 1 0,0 1 0 15,0-3 5-15,-3 2 1 0,-3 0 0 0,-6 3 0 16,-2-2-29-16,-4 2-6 0,-6 0-1 0,0 0 0 16,1 0 0-16,-1 5-1 0,3-2 0 0,-3 2 0 15,6 0-32-15,-2 0-7 0,5-2 0 0,0 2-828 16,0 1-164-16</inkml:trace>
  <inkml:trace contextRef="#ctx0" brushRef="#br0" timeOffset="8655.6152">7259 9559 460 0,'15'-5'41'0,"-15"5"-33"0,0 0-8 0,-6-3 0 0,0 1 122 0,6 2 22 15,0 0 5-15,-6 0 1 0,-3 0-79 0,9 0-16 16,0 0-3-16,0 0-1 0,-12-3-4 0,9 1-1 16,3 2 0-16,0 0 0 0,0 0-14 0,0 0-4 15,0 0 0-15,0 0 0 0,0 0-16 0,0 0-3 16,-6-3-1-16,6 3 0 0,0 0-8 0,0 0-11 16,0 0 3-16,0 0 0 0,12 0 8 0,-6 8 0 15,-6 0 8-15,3 2-8 0,3 1 0 0,-3 2 0 16,0 6-10-16,3-1 10 0,-3 1 0 0,3-1 0 0,3 1 8 15,-4-3-8-15,-5 0 27 0,3-3-1 16,6 0 0-16,-3-2 0 0,-9 2-10 0,3-5-1 0,6 0-1 16,-6-8 0-16,0 0 10 0,0 0 1 15,0 0 1-15,3 5 0 0,3 0-1 0,-6-5 0 0,-3 6 0 0,3-6 0 16,0 0-17-16,0 0-8 16,-9-6 8-16,6 1-8 0,6 0 0 0,-3-3 0 0,-6 0 0 0,0-3 0 15,0-2 0-15,4 0 0 0,-1-3-9 0,0-5 9 16,-3 2-24-16,6-2 3 0,3-3 0 0,0 0 0 15,-6 1 21-15,3-4-11 0,9 1 11 0,-7-1-8 16,4 3 8-16,0 3 0 0,3 3 0 0,3-1 0 16,-3 1 0-16,-3 2-12 0,3 3 12 0,-3 2-12 15,9 3 12-15,-6 0 8 0,-3 3-8 0,3 0 11 16,3 2-3-16,-1 3-8 0,-5 0 12 0,3 3-4 16,0-3-8-16,3 5 12 0,-3-3-12 0,-3 1 12 0,-6-3-4 15,6 8-8-15,0-3 12 0,0 1-4 0,-6-6 7 0,0 8 1 16,3-1 0-16,-3 4 0 0,-6-3 7 0,0 3 1 15,0-3 1-15,0 2 0 0,0 1-7 0,-6-3-2 16,0 2 0-16,0-2 0 0,4-3-16 0,-7 3 0 16,-3 0-13-16,6-2 5 15,3-1-22-15,0 0-4 0,-12-2-1 0,9-1-796 0</inkml:trace>
  <inkml:trace contextRef="#ctx0" brushRef="#br0" timeOffset="9357.2993">7771 9133 1594 0,'-15'6'71'0,"12"-4"14"0,-3-2-68 0,6 0-17 0,0 0 0 0,0 0 0 16,-9 3 79-16,9-3 12 0,0 0 2 0,0 0 1 15,-6 0-37-15,6 0-7 0,0 0-2 0,0 0 0 16,0 0-24-16,0 0-4 0,0 0-2 0,0 0 0 16,0 0-18-16,0 0 0 0,3 5 0 0,3 3-9 15,6 0-15-15,-3 3-4 0,-6 5 0 0,0 0 0 16,6-1-8-16,-3 4-3 0,0-1 0 0,-1 4 0 15,1-4-123-15,0 3-25 0,9 16-5 0,-9-10 0 16</inkml:trace>
  <inkml:trace contextRef="#ctx0" brushRef="#br0" timeOffset="10341.5602">7958 9713 403 0,'0'0'36'0,"0"0"-36"0,-6 3 0 0,6-3 0 16,0 0 264-16,0 0 47 0,-6 0 9 0,6 0 1 15,0 0-221-15,0 0-45 0,0 0-9 0,-3-3-2 16,-3 3-17-16,6 0-4 0,0 0-1 0,0 0 0 16,-3-5-14-16,3 2-8 0,3-5 8 0,0 3-8 15,-3-1 0-15,3 1 0 0,0 0 0 0,6-3 0 16,-3 0 0-16,0-3 0 0,3 3 0 0,0 0-8 0,6-2 8 0,-3 2 9 15,-3-3-1-15,3 1-8 0,8-3 25 0,-5 2-1 16,-6 0-1-16,3 3 0 0,6 1 7 16,0 1 2-16,-3-2 0 0,0 0 0 0,3 3-32 0,-1-3 8 15,4 3-8-15,0 2 0 0,-3 3 0 0,0 0 0 16,3 0-9-16,-4 5 9 0,4 3 0 0,-3 0 0 16,0-2 0-16,3 2 0 0,-6-3-10 0,0 3 10 15,0 0-10-15,-1 2 10 0,-2-2 0 0,0 0 0 16,-3 3 13-16,0-3-4 0,3 0-9 0,-3 2 0 15,-3 1-10-15,3-1 10 0,-6 1 0 0,3 2 0 16,0 3 11-16,-3-3-3 0,0 1 5 0,0 1 2 16,0-1 0-16,0 2 0 0,0-1 8 0,-3-1 1 0,5 2 1 15,-2-3 0-15,-3 3-2 0,0 0-1 16,0-3 0-16,0 0 0 0,0-2-22 0,-3-1 8 0,3 1-8 0,0-1 0 31,0-4-16-31,0-6-8 0,-3 8-2 0,3-8 0 16,-5 5-141-16,-1-3-28 0</inkml:trace>
  <inkml:trace contextRef="#ctx0" brushRef="#br0" timeOffset="11010.6431">8521 9882 1371 0,'-6'-5'60'0,"3"2"14"0,0 3-59 0,-3-2-15 15,3-1 0-15,-3 0 0 0,3-2 72 0,-3 0 11 0,0-1 2 0,0-1 1 16,3 1-37-16,-6-2-7 16,3 3-2-16,0-3 0 0,3 0-19 0,-3 3-4 0,0 0-1 0,1 2 0 15,2-2-16-15,0-1-12 0,3 6 1 0,0 0 1 31,-3 0-14-31,3 0-2 0,0 0-1 0,0 0 0 0,-6 6 3 0,3 2 0 0,3-3 0 0,0 5 0 16,0 6 7-16,-3 3 1 0,3-3 1 0,0 2 0 16,0 1 15-16,0-1-9 0,3 1 9 0,-3-3-8 15,3-3 8-15,0 0 16 0,0-2-4 0,0-3-1 16,0 0 25-16,-3-8 4 0,3 7 2 0,-3-7 0 16,0 0 3-16,2 6 1 0,-2-6 0 0,0 0 0 15,6 2-10-15,3-2-3 0,-3-2 0 0,3-1 0 16,0 3-9-16,0-5-3 0,3-3 0 0,0 0 0 15,0 0-6-15,3-3-2 0,-3 1 0 0,0-3 0 16,2-1-13-16,-2 1 8 0,3 0-8 0,0 0 0 0,-3-1 17 16,3 1-2-16,-3 0-1 0,0 0 0 15,-6 0-14-15,3-1 0 0,-1 4-9 0,1-1 9 16,-3 1 0-16,0-1 15 0,-3 3-2 0,0-3 0 0,-3 1 3 0,0 2 1 16,0 0 0-16,0 3 0 0,-3-3 19 0,0 3 3 15,0-1 1-15,-3 1 0 0,3 2-8 16,-6 1-2-16,1-1 0 0,-4 3 0 0,0 0 3 0,-3 3 1 15,0-3 0-15,-3 5 0 0,0 3-34 0,0-3 0 16,-5 6 0-16,2-3 0 16,0 2-118-16,0 1-30 0,-6 2-7 15</inkml:trace>
  <inkml:trace contextRef="#ctx0" brushRef="#br0" timeOffset="18291.5693">9598 8533 345 0,'0'0'31'0,"0"-3"-31"16,-3-2 0-16,0 2 0 0,0-2 91 0,0 0 12 15,-3-3 2-15,0 2 1 0,4 4-74 0,-1-4-16 16,0 1-2-16,0 3-350 0</inkml:trace>
  <inkml:trace contextRef="#ctx0" brushRef="#br0" timeOffset="19323.9263">9191 9170 1364 0,'-9'3'60'0,"6"-6"13"0,-6 3-58 0,3-5-15 0,3 0 0 0,-3 0 0 16,3 2 44-16,-3 0 5 0,6 3 2 0,0 0 0 15,-3-2-27-15,3 2-6 0,0 0-1 0,0 0 0 16,0 0-7-16,0 0-2 0,0 0 0 0,9-3 0 15,0 3-8-15,3 0 0 0,3 3 0 0,-1 2 0 16,7 0 0-16,0 3-11 0,3 3 3 0,0-3 0 16,0 0 8-16,5 0 0 0,4-3 8 0,0 3-8 15,-6 2 8-15,-1-2-8 0,1 3 8 0,0-3-8 16,-6-3 0-16,3 0 0 0,-4 1 0 0,-2-1 0 0,-3-2 0 16,0-3 8-16,-6 0 0 0,3 0 0 0,-6 0 12 0,3 0 4 15,-9 0 0-15,6 0 0 16,-6 0-4-16,0 0 0 0,0 0 0 0,0 0 0 0,0 0 3 0,0 0 0 15,0 0 0-15,0 0 0 0,-6-3 13 0,-3 0 2 16,0-2 1-16,-3 2 0 16,-6 3-9-16,3-2-2 0,-3 2 0 0,-2 0 0 0,-4-3-12 0,0 3-2 15,3 3-1-15,0-3 0 0,-3 2-1 0,4-2 0 16,-1-2 0-16,3 2 0 0,3-3 11 0,0 3 1 16,3-3 1-16,3 1 0 0,0 2-15 0,0-3-10 15,3 1 12-15,1-1-12 0,5 3 0 0,0 0 0 16,-3-3-15-16,3 3 5 0,0-5 10 0,0 5-10 0,0-5 10 15,0 5-10-15,3-6 10 0,0-2-12 0,2 3 12 0,1-3-12 16,0 6 12-16,0-1-13 0,6 0 5 0,0 1 8 16,0-1 0-16,6 0 0 0,3 3 0 0,0 0 0 15,-1 0 0-15,1 0 0 0,0 0-14 0,0 0 5 16,3 3 9-16,-3-3 0 0,-7 0 0 0,4 0 0 16,-3 0 0-16,-3 0 12 0,0 0-4 0,-3 0 0 15,-3 0-8-15,-6 0 12 0,0 0-4 0,0 0 0 16,0 0 4-16,0 0 2 0,0 0 0 0,0 0 0 15,0 0 6-15,0 0 2 0,-9-3 0 0,0 3 0 16,-3-2 9-16,-6-1 1 0,0 0 1 0,-2 3 0 16,-1 0-23-16,-3 3-10 0,3 0 8 0,-3 2-8 15,6 0 0-15,-2 1 0 0,5-1 0 0,0 3 0 16,3 0 0-16,3 0-12 0,3 0 0 0,3 0 1 16,3 5-101-16,6 0-20 0,0 0-4 0,9 0-840 15</inkml:trace>
  <inkml:trace contextRef="#ctx0" brushRef="#br0" timeOffset="20423.9133">9310 10821 1594 0,'0'0'71'0,"-9"3"14"0,3 0-68 0,0-3-17 16,-3 0 0-16,3 0 0 0,6 0 55 0,-9-3 7 0,3 3 2 0,-3 0 0 16,3 0-39-16,6 0-7 0,-6 0-2 0,-3 0 0 15,3 0-1-15,6 0-1 0,-6 0 0 0,0-3 0 16,-3 3-14-16,9 0 11 0,0 0-11 0,0 0 10 16,-6 0-10-16,6 0-11 0,0 0 3 0,0 0 0 15,0 0-1-15,0 0 0 0,0 0 0 0,0 0 0 16,0 0 9-16,0 0-8 0,0 0 8 0,6 3-8 15,3 0 8-15,3-1 0 0,-3 4-9 0,3-1 9 16,3 3 0-16,0 0 0 0,3 0 12 0,-3-3-4 16,-1 0 2-16,4 1 0 0,-3-6 0 0,3 2 0 15,-6 1 3-15,0-3 1 0,3 0 0 0,-3 0 0 16,-3 0 4-16,0 0 1 0,-1 0 0 0,-2 0 0 16,3 0-7-16,-6 3-2 0,-3-3 0 0,6 0 0 15,3 0-10-15,-9 0 10 0,0 0-10 0,0 0 10 0,0 0-10 0,0 0 8 16,0 0-8-16,0 0 8 0,-6 2 2 0,-3 1 0 15,0-3 0-15,-5 3 0 16,-1-1 5-16,0-2 1 0,-3 5 0 0,0-2 0 0,-3 0-6 0,3-1-1 16,-3-2 0-16,1 3 0 0,-1 0 0 0,3-1 0 15,0-2 0-15,3 0 0 0,0 3 8 16,0-3 2-16,1 0 0 0,5-3 0 0,0 3-4 0,0 0-1 16,3 0 0-16,0 0 0 0,6 0-14 0,0 0 0 15,0 0 0-15,0 0 0 0,0 0-11 0,0 0 2 16,0 0 0-16,6 6 0 0,0-1-2 0,0 0 0 15,3 1 0-15,3-1 0 0,-1 0 11 0,4-2 0 16,-3-1-9-16,6 1 9 0,-3 0 0 0,3-1 0 0,0-2 0 16,0-2 0-16,-1-1 9 0,1 0 0 0,0 3 0 15,-3-2 0-15,3-1 3 0,-6 0 0 0,0 1 0 0,0 2 0 16,0-3 4-16,-4 3 0 0,-8 0 1 0,0 0 0 16,6-2 1-16,-6 2 0 0,0 0 0 0,0 0 0 15,0 0 2-15,-9-3 0 0,1 0 0 0,-4 1 0 16,0 2-3-16,-6 0 0 0,3-3 0 0,-3 3 0 15,0 3-4-15,0-3-1 0,4 2 0 0,-4 1 0 16,6-3 1-16,0 0 0 0,0 0 0 0,3 3 0 16,3-1-13-16,0 1 11 0,6-3-11 0,0 0 10 15,0 0-35-15,0 0-7 16,0 0-2-16,12 5 0 0,6 0-166 16,3-5-32-16</inkml:trace>
  <inkml:trace contextRef="#ctx0" brushRef="#br0" timeOffset="29729.2361">11185 9438 172 0,'0'0'16'0,"0"0"-16"16,-6-6 0-16,3 4 0 0,0-4 184 0,0 4 35 15,0-3 6-15,0 2 2 0,0 0-149 0,3 3-30 16,-6-5-5-16,3 2-2 0,3 3-31 0,-6-5-10 16,0 2 0-16,0 1 0 0,3-1-12 0,-3 0-8 15,0 1-3-15,3-1 0 16,3 3-34-16,0 0-7 0,0 0-2 0,-6-3 0 16,0 1-9-16,0-1-1 0,6 3-1 0,-5-2 0 0,-1-1 56 0,6 3 11 0,0 0 10 0,-3-3-13 15,-3-2 54-15,3 2 11 0,3 3 3 0,0 0 0 16,-6-5 16-16,6 5 3 0,-3-5 1 0,3 5 0 15,0 0-6-15,-3-3-1 0,-3-2 0 0,6 5 0 16,0 0-27-16,0 0-5 0,-3-5-2 0,3 5 0 16,0 0-21-16,0 0-4 0,0 0-1 0,0 0 0 15,0 0-8-15,0 0 12 0,0 0-12 0,0 0 12 16,-3-8-12-16,3 8 12 0,0 0-12 0,0 0 12 16,0 0 4-16,0 0 0 0,0 0 1 0,0 0 0 15,0 0 7-15,0 0 0 0,0 0 1 0,0 0 0 16,0 0-4-16,0 0-1 0,0 0 0 0,0 0 0 15,0 0-9-15,0 0-3 0,3-6 0 0,-3 6 0 16,0 0 20-16,6-2 3 0,-6 2 1 0,0 0 0 16,0 0-32-16,0 0 0 0,0 0 0 0,0 0 0 0,3-6 16 0,-3 6-4 15,6 0 0-15,-6 0 0 16,6-5 4-16,-6 5 0 0,0 0 0 0,6-3 0 0,-6 3-2 0,0 0 0 16,6-2 0-16,0-1 0 0,-1 0 2 0,1 1 1 15,-6 2 0-15,3 0 0 0,6-3-4 0,-6 1-1 16,-3 2 0-16,9-3 0 0,0 0-1 0,-3 1-1 15,-6 2 0-15,9 0 0 0,-3-3-10 0,3 0 12 16,0 3-12-16,0-2 12 0,-3 2-12 0,3 0 10 16,0-3-10-16,0 3 10 0,-4 0-10 0,4 0 0 15,0 0 0-15,0 0 8 0,0 0-8 0,-3 0 8 16,3 0-8-16,0 0 8 0,-3 0 0 0,3 0 0 16,0 0 0-16,0 0 0 0,0 0 1 0,0 0 0 0,0-3 0 15,2 3 0-15,1 3-9 0,-3-3 10 0,0 0-10 0,0 0 10 16,0 0-10-16,3 0 10 0,-3 0-10 15,0 0 10-15,3 3-10 0,-3-3 0 0,0 0 0 0,3 2 0 16,-4-2 0-16,1 3 0 0,3 0 0 0,-3-1-11 16,3 1 11-16,-3-3 0 0,3 0 0 0,-3 0 0 15,3 0 0-15,0 3 0 0,0-3 0 0,0 2 0 16,-1-2 0-16,1 3 0 0,3-3 0 0,0 0 0 16,0 2 0-16,0-2 0 0,-3 0 0 0,3 3 0 15,-3-3 0-15,-1 3 9 0,4-3-1 0,-3 2-8 16,3 1 0-16,0 0 0 0,0-3 0 0,-3 0 0 15,3 2 0-15,0-2 0 0,-1 6 0 0,-2-6 0 16,3 2 0-16,0-2 0 0,0 3-12 0,0 0 3 16,-3-3 9-16,3 0 0 0,0 2 0 0,-4 1 0 15,7-3 0-15,-3 3 0 0,0-3 0 0,3 2 0 0,0-2 0 16,0 3 0-16,0-3 0 0,2 0 0 0,1 0 0 0,-3 0 0 16,-6 0 0-16,6 0 0 0,3 0 0 15,-3 0 11-15,-1 0-3 0,4 0 0 0,-3 0-8 0,3 0-9 16,-3 0 9-16,0 0-13 0,-1-3 13 0,1 3 0 15,3 3 0-15,-3-3 0 0,-3 0 0 0,0 0 0 16,3 0 0-16,0 0 0 0,-1 0 8 0,1 2 4 16,0 1 0-16,0-3 1 0,0 3-13 0,3-3 0 15,-3-3 0-15,2 3 0 0,4 0 0 0,-3 0 0 16,-3 0 0-16,0 0 0 0,3 0 0 0,-4-3 8 16,-2 1-8-16,3 2 0 0,-3 0 0 0,0-3 0 15,0 3 0-15,0-2 0 0,0-1 0 0,-1 3 0 16,-2 0 0-16,3 0 0 0,0 0 0 0,0 0 0 0,0 0 0 0,0-3 0 15,0 3 8-15,0 0-8 0,-1 0 0 0,4 0 0 16,-3 0 11-16,3 0-11 0,-3 0 12 0,3 0-12 16,-3 0 16-16,0 0-3 0,-4-2-1 0,4 2 0 15,0 0 2-15,0-3 0 0,0 0 0 0,-3 1 0 16,3-1 6-16,0 3 0 0,-3-3 1 0,2 3 0 16,-5-2-21-16,3-1 0 0,-3 3 0 0,3-3 0 15,-3-2 0-15,0 2 0 0,0 3 0 0,0 0 0 16,-3-2 0-16,3 2 9 0,0-3-9 0,-3 3 0 15,0-2 11-15,-6 2-11 0,8 0 10 0,-2 0-10 16,0 2 9-16,3 1-9 0,-9-3 8 0,3 0-8 16,-3 0 0-16,9 0 0 0,-3 0 0 0,-3 2 0 15,-3-2 0-15,0 0 0 0,0 0 9 0,0 0-9 16,0 0 8-16,0 0-8 0,0 0 8 0,0 0-8 0,6 0 0 0,-6 0 9 16,0 0-9-16,0 0 0 0,0 0 0 0,0 0 0 15,0 0 0-15,0 0 0 0,0 0 0 0,6 0 0 16,-6 0-15-16,0 0 5 15,0 0-28-15,0 0-6 0,0 0 0 0,0 0-1036 16</inkml:trace>
  <inkml:trace contextRef="#ctx0" brushRef="#br0" timeOffset="31203.3548">10994 10991 576 0,'0'0'25'0,"0"0"6"0,0 0-31 0,-3-5 0 0,-3 2 0 0,6-2 0 15,-3-3 175-15,3 8 29 0,0-6 5 0,-3 4 2 16,3 2-140-16,-3-6-28 0,0 1-6 0,3 5-1 16,0 0-8-16,0 0-1 0,-3-5-1 0,3 5 0 15,0 0-26-15,0 0 0 0,0 0 0 0,0 0 0 16,0 0 12-16,0 0-4 0,0 0 0 0,0 0 0 15,0 0 5-15,0 0 1 0,0 0 0 0,0 0 0 16,0 0 6-16,0 0 0 0,0 0 1 0,6 0 0 16,-6 0 10-16,0 0 1 0,9 0 1 0,0 0 0 15,-3 0-5-15,-6 0-2 0,9 0 0 0,-3 0 0 16,-6 0-8-16,9 0-2 0,3 2 0 0,-3 1 0 16,0-3-8-16,3 3-8 0,0-1 9 0,3 1-9 0,-1-3 0 15,1 3 0-15,0-1 0 0,6 1 0 0,-3 0 0 16,6-3 0-16,-1 2 0 0,1 1 0 0,-3 0 0 15,3-3 14-15,0 0-4 0,0 0-1 0,2 0-9 0,-2 0-17 16,0 0 4-16,3-3 1 0,-3 0 12 16,2 3 10-16,-2 0-2 0,3-2 0 0,0-1 15 0,0 0 2 15,2-2 1-15,1 2 0 0,0-2 13 0,3 2 2 16,-4 1 1-16,7 2 0 0,-3 0-42 0,0-3 0 16,-1 3-8-16,1 0 8 0,-3 0 0 0,3 0 0 15,-1 0 0-15,4 0 0 0,-3 3 0 0,0-3 0 16,-4 2 0-16,7 1 0 0,-3-3 10 0,2 0 0 15,-2 3 0-15,0-3 0 0,0-3-10 0,-4 3 0 16,1 0-10-16,-3-3 10 0,3 1 0 0,0-1 0 16,-1-2 13-16,1 2-4 0,6 1 2 0,-3-4 0 0,-1 4 0 15,-2-1 0-15,3 0 2 0,0 1 1 0,-1 2 0 0,-2-3 0 16,0 3 13-16,3 0 2 0,-4 0 1 0,4 3 0 16,0-3-30-16,0 2 0 0,2 1 0 0,-2 0 0 15,-3-1 10-15,0 1-1 0,-4 0 0 16,4-1 0-16,-3-2-9 0,0 3 0 0,-1-3 0 0,-5 0 0 15,3 0 8-15,-3 0 0 0,0 0 0 0,-3-3 0 16,2 1-8-16,-2 2 10 0,3-3-10 0,-3 3 10 16,-3-3-10-16,0 3 8 0,0 0-8 0,3 0 8 15,-7 0-8-15,4 0 0 0,-3 0 9 0,-3 3-9 16,-3 0 0-16,3-3 0 0,3 2 0 0,-3 1 0 16,0 2-24-16,-3 0-4 15,3 3 0-15,0 0-1091 0</inkml:trace>
  <inkml:trace contextRef="#ctx0" brushRef="#br0" timeOffset="34800.5899">19701 8414 1094 0,'0'0'97'0,"0"0"-77"0,0 0-20 0,-6-3 0 16,0 0 160-16,3 1 28 0,-3-1 5 0,0 1 2 0,0-1-106 0,0-2-21 15,0-1-4-15,0 1 0 0,-3 0-44 0,3-1-9 16,-3 1-2-16,0 0 0 0,0-3 3 0,1 3 0 16,-1-3 0-16,-3 0 0 0,3 0-12 0,3 3 0 15,-6-3 9-15,3 0-9 0,3 0 0 0,-3 0 0 16,-3-3 0-16,3 3 8 0,0-2-8 0,-3 2-16 15,1 0 4-15,-4 0 0 0,3 3 12 0,0 2-12 16,-3 0 12-16,3-2-12 0,-3 5 12 0,3-3-13 16,-3 3 5-16,3 3 8 0,1-3-9 0,2 5 9 15,-3-2 0-15,0 2 0 0,3-2 0 0,-3 5 0 16,3-3 0-16,0 3 0 0,0 0 0 0,3 0 0 0,-3 2 0 16,3 1 0-16,-3 2 0 0,0-2 0 15,4 2 0-15,-1 3-10 0,0 0-3 0,0 0-1 0,0 0 0 0,0 2 0 16,0 1 14-16,3 2 0 0,-3-3 0 0,3 3-9 15,0 1 9-15,0 1 0 0,3 1 8 16,0 3-8-16,0-1 16 0,6 3 0 0,-3-2-1 0,6 2 0 16,-3 0-15-16,3 0-8 0,0 0 8 0,3-2-13 15,-1-4 13-15,4 1 16 0,3 0-3 0,0-3-1 16,0 0 7-16,6 1 1 0,-3-4 0 0,5-2 0 16,4 0 14-16,0-3 3 0,-3 0 1 0,2-2 0 15,4-3-20-15,0-6-4 0,0 1-1 0,-4-3 0 16,4-3-1-16,-3 1 0 0,-3-3 0 0,0-3 0 15,2 0 2-15,-2-3 0 0,0 3 0 0,-3-2 0 16,-3-1 4-16,-1-2 1 0,4-3 0 0,-3 3 0 16,-3-1 13-16,-6-1 4 0,0-1 0 0,3 0 0 0,-7-3-5 15,1 3-1-15,-3-2 0 0,3-1 0 0,-6-2-4 0,3 3-1 16,-3-4 0-16,-3-1 0 0,0-1-7 0,0 0-2 16,-3 0 0-16,0 0 0 0,-3 1-8 0,3-4-8 15,-9 3 12-15,6 1-12 0,-2-1 0 0,-4 3 0 16,0-1 0-16,-6 1 0 0,-6 0-12 0,0 0 12 15,-3 2-13-15,1 1 5 0,-7 2-1 0,-3 0 0 16,-3 3 0-16,-2 0 0 0,-7-1 9 0,1 1 0 16,-1 5-9-16,3 0 9 0,-2 3-14 0,5 0 2 15,3 2 0-15,4 0 0 16,2 1-136-16,0 2-26 0,-35 2-6 0,23 4 0 0</inkml:trace>
  <inkml:trace contextRef="#ctx0" brushRef="#br0" timeOffset="39143.5548">23907 5323 1306 0,'0'0'58'0,"0"0"12"0,-6-5-56 0,3 2-14 16,-3-2 0-16,3 0 0 0,0 2 56 0,0-2 9 15,-3 5 2-15,3-8 0 0,0 3-37 0,-3 5-7 16,3-8-2-16,-3 3 0 0,3 2-11 0,-3-2-2 15,0 2-8-15,0-2 12 0,3-1-12 0,-3 4 0 16,0-4 0-16,0 4 0 0,3-6 0 0,-3 5 0 16,0 1 8-16,1-4-8 0,-1-2 16 0,0 8 0 15,-3-8 0-15,0 6 0 0,3-1 4 0,-3-5 2 16,0 3 0-16,0 5 0 0,-3-8-6 0,3 5 0 0,0-2-1 0,-3 2 0 16,-3 1-1-16,4-4 0 0,-1 4 0 0,0-1 0 15,0 0 0-15,0 1 0 0,-3 2 0 0,3 0 0 16,-6 2-14-16,3 1 9 0,1 0-9 0,-4 2 8 15,3-2-8-15,0 5 0 0,-3-3 0 0,3 3-11 16,0-3 11-16,-3 3 0 0,4 0 0 0,-1 3 0 16,3-3 0-16,0-1 0 0,0 4 0 0,0 0 0 15,0-3 0-15,0 5 0 0,0 0 0 0,0 0 0 16,-2 0 0-16,2 3 0 0,0 0 0 0,0 0 0 16,-3 3 0-16,3-1 0 0,3 3 0 0,0-5-8 15,0 8 8-15,0 0 0 0,3 0 0 0,0 2 0 16,3 1 0-16,0 2 0 0,0-3 0 0,0-2 8 15,6 2-8-15,0 1 8 0,3-1-8 0,3 1 8 16,3-1 1-16,3 3 1 0,0-2 0 0,3-1 0 0,3 3-2 16,0-5-8-16,2 0 12 0,1-3-4 0,0 0-8 15,0 0 0-15,3-2 9 0,2 0-9 0,-2-1 0 0,3-2 0 16,3 0 0-16,-4-3 0 0,1 0 0 0,3 0-8 16,-6-5 0-16,-1 0 0 0,1 0 8 0,0-2-10 15,-6-4 10-15,3 1-10 16,-3-3 10-16,-1-3 11 0,-2 3-3 0,3-5 0 0,3-3 20 0,-3 0 3 15,0-3 1-15,-1 4 0 0,1-7 6 0,3 1 2 16,-6 0 0-16,3-3 0 0,-6-3-3 0,2 4 0 16,1-4 0-16,-3 1 0 0,-3 2-8 0,3-3-1 15,-3-2-1-15,-3 2 0 0,-3 4-9 0,0-7-2 0,3 1 0 16,-3 3 0-16,-3-3 21 0,0-1 4 0,0 1 1 16,0 0 0-16,-6 0-27 0,0-3-6 0,-3-2-1 0,0-1 0 15,0 1-8-15,-6-3 8 0,0-1-8 0,-6 4 8 16,0-3-8-16,-3 2 0 0,-2 4 0 0,-7-1 0 15,0 5-13-15,-3-2 1 0,6 5 1 0,-5 6 0 32,2-1-32-32,0 3-6 0,0 3-2 0,1 2-722 0,-1 3-145 0</inkml:trace>
  <inkml:trace contextRef="#ctx0" brushRef="#br0" timeOffset="40709.8886">20329 9435 1796 0,'0'0'40'0,"-3"0"8"0,-3-3 1 0,3 1 1 0,-6-1-40 0,3 0-10 0,-3-2 0 0,3 3 0 16,-3-1 28-16,0-2 3 0,0 2 1 0,0-2 0 15,0-1 0-15,-2 1 0 0,-1-3 0 0,0 3 0 16,0 0-20-16,0-1-3 0,-3-2-1 0,0 0 0 15,0 3-8-15,0-3 0 0,-2 3 0 0,2-3 0 16,-6 3 0-16,0-1-11 0,-3 1 3 0,3 0 0 16,-2-1 8-16,-1 4 0 0,0 2-9 0,0 0 9 0,6 0 0 15,-3 0 0-15,1 2 0 0,-1 1 0 0,3-3 0 16,0 5 0-16,-3 1 0 0,6 2 0 0,-3 0 0 0,1 2 12 16,2 1 0-16,-3-1 0 15,6 4-12-15,-3 1 8 0,3 4-8 0,0-1 8 0,-3 1-8 16,6 2 8-16,3 6-8 0,1-1 8 0,-1 1-8 0,0 2 0 15,3 0 0-15,0 0-11 0,-3 0 11 0,6 0-8 16,0 0 8-16,6 3-8 0,-3-3 8 0,6 0 0 16,-3 3 0-16,5-6 0 0,1 1 0 0,3-3 9 15,3-3-1-15,0-3-8 0,6 1 27 0,3-3-2 16,-4-3 0-16,10-3 0 0,0-2-4 0,3-2-1 16,-1-4 0-16,1-2 0 0,3 0-3 0,-1-5-1 15,1-3 0-15,0-2 0 0,-1-1-8 0,1-5-8 0,0 0 9 0,0-2-9 16,-4-1 13-16,1-2-3 0,0 0-1 0,-1 0 0 15,-5 0-9-15,0-1 12 0,-6 4-12 16,-3-1 12-16,-1 1 14 0,-2-1 3 0,-3 1 1 0,-3-1 0 16,0 1-3-16,-6-1-1 0,0 1 0 0,-3 2 0 15,0-3 11-15,-6-2 3 0,0 0 0 0,-6 2 0 16,0-2-16-16,-3 3-4 0,-6-6 0 0,-3 5 0 16,-2 1-20-16,-4-1 8 0,-6 1-8 0,-6 2 0 31,-2 0-29-31,-4 3-11 0,-8 5-1 0,-10 0-763 0,-5 0-152 0</inkml:trace>
  <inkml:trace contextRef="#ctx0" brushRef="#br0" timeOffset="59168.4658">22371 14938 1407 0,'0'0'62'0,"0"0"14"0,-6 0-61 0,3-5-15 0,0 2 0 0,0-2 0 16,-3 0 46-16,0 0 6 0,0-3 2 0,0 0 0 16,0 2-22-16,-3 1-5 0,-3-3-1 0,3 0 0 15,0-2-8-15,0 2-2 0,1 2 0 0,-1 1 0 16,-6 0 1-16,3 0 0 0,-3 2 0 0,-3 0 0 0,0 1 0 16,0-1 0-16,0 3 0 0,1 3 0 0,-1-1-4 0,3 1-1 15,-3 2 0-15,0 0 0 0,3 3-12 0,-3 3 0 16,1 2-9-16,-1 0 9 0,0 1-16 0,0 2 2 15,-3-1 1-15,3 7 0 0,0-4-3 0,1 3 0 16,-1 0 0-16,3 1 0 0,0-1-5 0,0 5-2 16,3-2 0-16,0 5 0 0,3 0 7 0,3 3 2 15,0 5 0-15,3 3 0 0,3-1-2 0,3 4-1 16,3-4 0-16,6 4 0 0,-3-1 17 16,6 0 0-16,6 1 0 0,0-1 0 0,0 0 16 0,5 1 1 15,1-6 0-15,3 0 0 0,3-3-17 0,-4-5 8 16,7-2-8-16,0-3 0 0,0-3 17 0,-1-3-3 15,1-4-1-15,3-1 0 0,-1-5 5 0,-2-3 1 16,0-2 0-16,-3-1 0 0,2-7 13 0,1 0 2 0,0-6 1 0,-1 1 0 16,4-6 17-16,0-3 4 0,-3 1 1 0,-1-6 0 15,1-3-9-15,-3-4-3 0,0-1 0 0,-4-3 0 16,1-2 8-16,-3 0 2 0,-3-2 0 0,-1-1 0 16,-2 0-30-16,-3 3-5 0,-3-5-2 0,-3 2 0 15,0-2-5-15,-6 2-1 0,-3-2 0 0,-3 2 0 16,3 3-4-16,-6 0-8 0,-6 3 11 0,0 2-11 15,0-2 9-15,-3 2-9 0,-3-3 0 0,-3 1 9 16,0 0-9-16,-5 2 0 0,-4-2 0 0,-6 4 0 16,-6 4-20-16,-2 2 1 0,-7 0 0 0,-2 3 0 15,-4 3-39 1,3 4-8-16,-5 1-2 0,2 5-647 0,-5 3-129 0</inkml:trace>
  <inkml:trace contextRef="#ctx0" brushRef="#br0" timeOffset="61328.8121">21201 16515 1234 0,'0'0'55'0,"0"0"11"0,0 0-53 0,0 0-13 15,0 0 0-15,0 0 0 0,0 0 61 0,-3 0 10 0,-6 0 1 0,6-2 1 16,-6 2-35-16,3-3-7 0,3 3-2 0,-6-3 0 16,3-2-8-16,-3 2-1 0,3 1-1 0,-3-1 0 15,1-2 12-15,2 2 2 0,-6 1 1 0,3-4 0 16,-3 4 11-16,0-1 3 0,0 3 0 0,0 0 0 15,-3 0-13-15,0 0-3 0,-2-3 0 0,2 6 0 16,0 0-20-16,0-1-4 0,-3 1 0 0,3 2-8 16,3 3 0-16,0 0 0 0,-6 0 0 0,1 0-12 15,2 3 3-15,3-1 1 0,0 1 0 0,0 2 0 16,0-2-7-16,3 2-1 0,3 5 0 0,0-2 0 16,0 3 0-16,3 2 0 0,0 3 0 0,6-3 0 15,-3 5-1-15,6 1-1 0,0-1 0 0,3 6 0 16,-3 0 5-16,9 2 1 0,-3 3 0 0,6 3 0 15,-3 2-1-15,3 0 0 0,-4 3 0 0,4-5 0 0,6 0-4 16,-3-8-1-16,-3-1 0 0,3-7 0 0,-1-5 49 16,1-1 9-16,0-2 3 0,3-5 0 0,3-3 3 0,-1-3 1 15,4-5 0-15,0 0 0 0,0 0-27 16,3-5-6-16,2-1-1 0,-2-2 0 0,-3-2-13 0,3-1 9 16,-4-5-9-16,-2 0 8 0,0-5-8 0,-3 3 0 15,-1-3 0-15,-2-6 0 0,0 1 0 0,0-6 8 16,-3 5 0-16,-3-2 0 0,0 0 20 0,-3 3 3 15,-4-1 1-15,1 1 0 0,-3 2 8 0,0-2 1 16,-3 2 1-16,0-3 0 0,-3 1-14 0,0-3-4 16,-6 2 0-16,0-4 0 0,-3 1-13 0,0-1-3 15,-5 2-8-15,2 2 12 0,-6-2-4 0,0 5 0 0,-3 6-8 0,-3-3 12 16,0-1-12-16,-5 4 0 0,-7 2 0 16,0 0-10-1,-5 0-31-15,-4 6-7 0,0-1 0 0,4 3-1 16,-1 0-165-16,0 0-33 0</inkml:trace>
  <inkml:trace contextRef="#ctx0" brushRef="#br0" timeOffset="62919.4298">22466 11483 403 0,'0'0'17'0,"0"0"5"0,0 0-22 0,0 0 0 0,-3 0 0 0,3 0 0 16,-6-3 287-16,3 1 53 0,-3 2 10 0,3-3 2 15,-3 0-262-15,0 1-53 0,-3-1-10 0,3 0-3 16,-6-2-7-16,4 0-1 0,-4 2-1 0,-3-2 0 16,-3 5-15-16,3-3-8 0,-6 1 8 0,0-1-13 15,0 3 13-15,1 0 0 0,-1 0 0 0,-3 0 0 16,3 3 0-16,-3-1-9 0,4 1 9 0,-1 2-8 15,0 0 8-15,0 3 0 0,0-2 0 0,3 2 8 16,0 0-8-16,1 2 0 0,-4 1 0 0,0 2-8 16,3 0 8-16,-3 6 0 0,3-1 8 0,0 6-8 0,1 3 0 15,-1 2 8-15,0 2-8 0,6 4 0 0,-3 2 0 16,3 2-16-16,0 1 2 0,3 5 1 0,3 0-5 0,3 3-1 16,0 5 0-16,6-3 0 0,3 6 19 0,3-4-12 15,0 4 12-15,6-6-10 0,3 1 10 0,3-6 0 16,0-3 0-16,5-2 0 0,1-9 34 0,6 1 9 15,0-3 1-15,-1-5 1 0,4 0-9 0,0-8-1 16,6-3-1-16,-1-3 0 0,-2-2-3 0,3-5-1 16,2-3 0-16,-2-8 0 0,0-5-10 0,-4 0-3 15,4-6 0-15,0-2 0 0,2 0 3 0,4-6 1 16,-3-2 0-16,-1-3 0 0,1-2 3 0,-6 0 1 16,-4-3 0-16,-2-3 0 0,-3 0-2 0,0 1-1 15,-7-4 0-15,-5 4 0 0,0 2 16 0,-3-1 3 0,-3 1 1 16,-3 3 0-16,-3-3-10 0,-6-3-3 0,0 3 0 0,-6-5 0 15,-3 0-7-15,-3-3-2 0,-6 2 0 0,-3-2 0 16,-3 6-9-16,-8-4-3 0,-7 1 0 0,-3 0 0 16,-8-1-24-16,-4 4-6 0,-2 2-1 0,-4 2 0 31,1 3-90-31,-4 9-19 0,-2-1-3 0,-4 11-564 0,4-1-113 0</inkml:trace>
  <inkml:trace contextRef="#ctx0" brushRef="#br0" timeOffset="86067.9609">8488 14208 576 0,'0'0'51'0,"0"0"-41"0,-6-3-10 0,0 1 0 16,-3-3 119-16,3 2 21 0,-3-2 5 0,3 2 1 15,0-2-74-15,0-1-16 0,1 4-2 0,-4-4-1 16,3 1-23-16,0 3-5 0,0-4-1 0,-3 4 0 16,6-4-11-16,-6 1-2 0,0 0-1 0,0-1 0 15,3 1-2-15,0 0 0 0,-3 2 0 0,3 1 0 16,-6-4 0-16,3 4 0 0,0-4 0 0,1 4 0 16,-4-1-8-16,3 0 0 0,0 1 0 0,-3-1 0 15,-3 3 0-15,3 0 0 0,0-3 0 0,0 3 0 16,0 0 0-16,-3 3 0 0,4 0 0 0,-1-1 0 15,3 1 0-15,-3 2-11 0,-9-2 11 0,6 2-8 16,3 1 8-16,0-1 0 0,-9 3 0 0,4-3 0 0,5 3 15 16,-3-3-2-16,0 3 0 0,-3-2 0 15,0 1 1-15,6 1 0 0,3 0 0 0,-6 0 0 0,-2 0-14 16,2 3 11-16,6-1-11 0,-3 1 10 0,-3 0-10 0,3 2 0 16,3 0 0-16,0 3 0 0,-6 2 0 0,3-2 0 15,1 5 0-15,2 1 0 16,0-1 0-16,0 0 0 0,-6 3 9 0,3-3-1 0,9 3-8 0,-6 0-8 15,-9-1 8-15,9 1-12 0,6-3 12 0,-6 0 0 16,-3 3 0-16,-2-3 0 0,2 3 0 0,3-3 0 16,-3 1 0-16,0 1 0 0,0-1 11 0,0 1 4 15,3 4 1-15,0-6 0 0,-3 0 13 0,3 3 3 16,6-3 1-16,0 3 0 0,-5 0-2 0,5 0-1 16,0-1 0-16,3-1 0 0,-6 1-15 0,3 1-3 15,-3 0-1-15,3 0 0 0,6 0-11 0,-3 2 0 0,-3 1 0 16,0-1 8-16,6 3-8 0,-3 3 0 0,-6 0 0 15,3-1 0-15,3-2 0 0,-3 3 0 0,0-3 0 0,-3 0 0 16,0-2 0-16,3 2 0 0,3-3-9 0,-3-2 9 16,-6 3 0-16,6-3 0 0,6 2 0 0,-3-2 0 15,-6 0 0-15,6 2 0 0,6-2 0 0,-3 2 0 16,0 1 0-16,0-3 0 0,3 2 0 0,0 1 0 16,6-1 0-16,-6-2 0 0,-3 0 0 0,6-1 0 15,6 1 0-15,-7 3 0 0,-2-1 0 0,0 3 0 16,12 0 0-16,-6 0-8 0,-6 3 8 0,3-3 0 15,0 0-14-15,0 1 4 0,0-4 1 0,-3 0 0 16,-6-2 9-16,3 0-8 0,12 0 8 0,-9-3-8 16,-6 0 8-16,6 0 0 0,5-2 0 0,-2 2 0 0,0 0 0 15,-3-2 0-15,3-1 0 0,0 3 0 0,6-5 0 16,-3 3 0-16,-3-3 0 0,3 0-8 16,6-1 8-16,-6 1 0 0,-10 3 0 0,10-3 0 0,3-3 0 0,-3 3-10 15,-3-3 10-15,0 3-10 0,3-5 10 0,-3 2-8 16,3 0 8-16,-3 0-8 15,0 0 8-15,0 1-13 0,0-1 5 0,-1 0 8 0,-2-2-9 0,6-1 9 16,0-2 0-16,0 0 0 0,-9 3 0 0,9-3 0 16,0-3 0-16,3 0 0 0,-3 1 0 0,-3-1 0 15,6 0 0-15,-1 0 0 0,7 1 0 0,-9-4-8 16,0 1 8-16,0 0 0 0,9-1 0 0,-3-2 12 16,-9 6-1-16,2-4-1 0,7-2-10 0,0 3 0 0,-3 0 0 15,-3-1 0-15,3 1-14 0,3-3-5 0,-3 3-1 16,-1-1 0-16,-5 1 20 0,6-3-8 0,-3 0 8 15,0 0 0-15,0 0 0 0,-3 0 0 0,3-3 0 0,0-2 0 16,0 0 0-16,0-1 8 0,-3 4-8 0,-1-4 9 16,4-2-1-16,-3 0-8 0,6 1 12 0,-3-1-4 15,3-3 1-15,0 0 0 0,0 1 0 0,-3-1 0 16,2-2-9-16,-2 0 8 0,0 0-8 0,0 2 8 16,3-2-8-16,0 0 0 0,0-1 0 0,-3 4 8 15,3-1-8-15,-3 1 0 0,-4-4 0 0,4 1 0 16,3 0 0-16,-6-3 0 0,0 0 0 0,0 0 8 15,0 0 0-15,0 3-8 0,0-5 12 0,0 2-4 16,0 0 1-16,-3 0 0 0,3-3 0 0,0 4 0 16,-1-4-1-16,-2 3-8 0,3-2 12 0,0 2-4 15,-3-5-8-15,3 2 10 0,0 1-10 0,-3-4 10 16,0-4-10-16,3 2 0 0,-3 0 0 0,3-2 8 0,-3-3-8 16,0 2 0-16,3-2 0 0,-3 3 0 0,3-3 0 0,-7 0 0 15,4-1 0-15,0 4 0 0,0-3 0 16,-3 0 0-16,-3-3 0 0,3 3 0 0,-3-3 0 0,3 6 0 15,0-6 0-15,-3 0 0 0,3 0 0 0,-3 3 0 16,6 0 0-16,-6 0 0 0,0 0 14 0,0 3-2 16,3-1-1-16,0 3 0 0,-6-2 6 0,3 2 2 15,3-2 0-15,0 2 0 0,-6-3 5 0,3 1 2 16,0-1 0-16,0 1 0 0,-3-1-4 0,0-4-1 16,3 4 0-16,0-4 0 0,-3 1-1 0,0-1 0 15,0-1 0-15,0 3 0 0,0-3-20 0,3 0 0 16,-6 3 0-16,3-3 8 0,-3 1-8 0,0-1 0 15,1 3 0-15,-1 0 0 0,3-3 0 0,-3 3 0 0,0 2 0 16,0 1-8-16,-3 2 8 0,3 0 0 0,0 3-9 0,0-3 9 16,-3 3 0-16,3 0 0 0,-3-3 0 0,3 3 0 15,0-3 0-15,0 3 0 0,-3 0 0 0,3 0 0 16,-3-3 12-16,1 3-4 0,-1-6 0 0,0 4 0 16,3-1 2-16,-6 0 0 0,0 3 0 0,3 0 0 15,-3-3-2-15,0 3 0 0,-3-1 0 0,0 1 0 16,3-3-8-16,-2 3 12 0,-1 0-12 0,3 0 12 15,-3 0-12-15,0 0 0 0,6-1 9 0,-3 1-9 16,-3 3 0-16,0-3 0 0,-2 2 0 0,2 1 0 16,-3 2 0-16,0 0 0 0,3 0-12 0,-3 0 4 15,-3 3-5-15,4 0-1 0,-4 2 0 0,0 0 0 16,-3 1-2-16,-3 2 0 0,3 0 0 0,-5 3 0 16,-4-1-19-16,0 6-4 0,3-2-1 15,-5 4-924-15</inkml:trace>
  <inkml:trace contextRef="#ctx0" brushRef="#br0" timeOffset="96044.3512">11875 12867 230 0,'0'0'20'0,"0"0"-20"0,0 0 0 0,0 0 0 16,0 0 274-16,0 0 50 0,0 0 11 0,0 0 1 15,0 0-226-15,0 0-46 0,0 0-8 0,0 0-3 16,-6-3-41-16,6 3-12 0,0 0 0 0,0 0 8 16,0 0-8-16,0 0 0 0,0 0 0 0,0 0 0 15,0 0-12-15,0 0 0 0,0 0 0 0,0 0 0 16,0 0 12-16,0 0 0 0,0 0 8 0,0 0-8 15,0 0 18-15,0 0-1 0,-3 8 0 0,0-3 0 16,3 1 5-16,0 4 1 0,0-2 0 0,3 3 0 16,-3-1-1-16,3 1 0 0,0-1 0 0,-3 1 0 0,3 5-8 15,0 0-2-15,3 0 0 0,-3 2 0 0,0 1-4 0,0 2-8 16,-3 3 11-16,3-1-11 16,0 1 8-16,-3 3-8 0,3 2 0 0,0-3 0 0,-3 1 0 15,3-1 0-15,0 3 0 0,0 0 0 0,-3 1 0 16,3-1 0-16,-3 0 8 0,0 0-8 0,3 3 9 0,0-1-1 15,-3-2-8-15,3 6 12 0,-3-3 0 0,3-1 0 16,-3 4 0-16,0 2 0 0,0 0-12 0,3 0 9 16,0 5-9-16,-3 1 8 0,0 7-8 0,3-3 0 15,-3 4 0-15,3 2 0 0,-3 0 0 0,0-1 0 16,0 4 0-16,0 2 0 0,0 0 0 0,0 1 0 16,0-4 0-16,0-2 0 0,-3 0 0 0,3-3 0 15,-3 3 0-15,3 0 0 0,0-3 0 0,0 3 0 0,0 0 0 0,-3-8 0 16,3 0 16-16,-3-5 0 15,3 0 1-15,0-1 0 0,0-2 3 0,3 3 0 0,-3 5 0 16,0-3 0-16,0-2-6 0,3 2-1 0,-3-2 0 0,3 0 0 16,-3-1-4-16,3 1-1 0,0 2 0 0,-3 3 0 15,3 6-8-15,-3-1 0 0,3 3 0 0,-3 0 0 16,0 0 0-16,0 2 0 0,0-2-10 0,-3 3 10 16,3 2 0-16,-3-3 0 0,0-4 0 0,-3-1 0 15,3-2 20-15,-3-3 11 0,0 0 1 0,0-3 1 16,-3 3-8-16,6 0-1 0,0 5-1 0,0-2 0 15,0 2-14-15,0 0-9 0,3-5 12 0,-3 3-12 16,3-3 25-16,0-3-1 0,0 3-1 0,3 3 0 16,0-1-43-16,0-4-8 0,0-1-1 15,3-5-1-15,-3-2-1 0,3-6 0 0,-3-3 0 0,0-5 0 16,3-5-80-16,-3-5-16 0,3-6-3 0,-3-10-747 16</inkml:trace>
  <inkml:trace contextRef="#ctx0" brushRef="#br0" timeOffset="96810.3095">11593 12957 1299 0,'0'0'57'0,"0"0"13"0,0 0-56 0,0 0-14 16,0 0 0-16,0 0 0 0,0 0 75 0,0 0 12 16,0 0 2-16,0 0 1 0,0 0-47 0,0 0-10 0,0 0-1 15,0 0-1-15,0 0-5 0,0 0-1 0,0 0 0 16,0 0 0-16,0 0 2 0,0 0 0 0,0 0 0 0,6 2 0 15,-1-2 1-15,1 0 1 0,-6 0 0 0,6-5 0 16,0 2-5-16,3 1 0 0,0-4-1 0,-3-2 0 16,0 1-5-16,3-7-1 0,3 1 0 0,0-3 0 15,-3 0-4-15,3 0-1 0,0-2 0 0,0-1 0 16,-1-2-12-16,-2 0 0 0,0 3 0 0,-3-1 0 16,3 1 20-16,0 2 2 0,-6 2 0 0,3 1 0 15,0 3-7-15,-3-1-2 0,0 3 0 0,-3 8 0 16,3-3 3-16,-3 3 1 0,0 0 0 0,0 0 0 15,9 0-17-15,-3 3 10 0,3 5-10 0,0 0 8 16,0 8-8-16,0 0 0 0,2 2 0 0,1 3 0 16,0 3 0-16,-3-3 0 0,3 3 0 0,0-3 8 15,-3-2-8-15,3 2 0 0,-3 0 0 0,0-2 0 0,0-3 0 16,2-1-11-16,-2-1 1 0,0-4 0 16,0 1-113-16,0-1-22 0,-3-2-5 0</inkml:trace>
  <inkml:trace contextRef="#ctx0" brushRef="#br0" timeOffset="98412.4157">11200 17058 403 0,'0'0'17'0,"0"0"5"0,0 0-22 0,0 0 0 0,0 0 0 0,0 0 0 16,0 0 234-16,0 0 42 0,0 0 9 0,0 0 2 15,0 0-179-15,0 0-36 0,0 0-8 0,0 0 0 16,0-6-20-16,0 6-3 0,0 0-1 0,-3-2 0 0,0-4-16 16,3 6-4-16,0 0-1 0,0 0 0 0,0 0-7 0,0 0-2 15,0 0 0-15,0 0 0 0,0 0 6 0,0 0 0 16,0 0 1-16,0 0 0 0,6-2 4 0,0-1 1 15,3 3 0-15,-3 3 0 0,5-1-2 0,1 1 0 16,-3 0 0-16,6-1 0 0,-3 4-4 0,3-4-2 16,0 1 0-16,6 0 0 0,-3 2 6 0,2-2 0 15,1-3 1-15,0 2 0 0,0 4-21 0,0-4-18 16,3 1 3-16,-1-1 1 0,-2-4 23 0,3 4 5 16,0 6 1-16,0-5 0 0,-1 0-15 0,1-1 0 15,3 4 0-15,0-6-10 0,3 5 22 0,-1-2 4 16,1-1 0-16,0 1 1 0,0 2-4 0,-1 3-1 15,1-5 0-15,0-1 0 0,3 4-1 0,-4-4-1 0,-2 1 0 0,9 0 0 16,3 2-10-16,-4 0 8 16,-2-2-8-16,3-1 8 0,3 1-8 0,-4 0 0 0,1-1 0 0,0 1 0 15,-1-3 0-15,1 0-11 0,0 3 3 0,3-3 0 16,-4-3 17-16,4 3 4 0,3-3 1 0,2 3 0 16,-2 0-14-16,-3 0 0 0,-1-2 0 0,1 2 0 15,0 0 0-15,2 0 0 0,1 0 0 0,0 0-10 16,2 0 10-16,1 2 0 0,0-2 0 15,-4 3 8-15,4-3-8 0,-3 3 0 0,-1-1 0 0,1-2 0 16,0 3 20-16,-1 2 0 0,1-2 0 0,3 0 0 16,2-3-20-16,-2 2 0 0,3 4 0 0,-7-4 0 15,1 1 0-15,0-3-18 0,-1 0 3 0,1 2 1 16,3-2 14-16,-4 0 8 0,4 3 0 0,-3-3-8 16,-1 3 16-16,1-3-3 0,0 2-1 0,-1 1 0 0,-2-3 0 15,0 3-1-15,-1-3 0 0,4 2 0 0,0 1-3 16,-1 0-8-16,-2-1 12 0,3 1-4 15,-4 0 0-15,-2-1-8 0,3 1 12 0,-6-1-4 0,-1-2 1 0,1 3 0 16,0 0 0-16,3-3 0 0,-4-3 13 0,4 3 2 16,-3 0 1-16,2-3 0 0,-2 3-25 0,0 0 0 15,3-2 0-15,-4-1 0 0,-2 1 0 0,0 2 0 16,0 0-14-16,-1-3 5 0,1 6 9 0,3-6 0 16,0 3 0-16,-4-3 8 0,4 3-8 0,0 0 0 15,3 0 8-15,-1 3-8 0,1 0 0 0,-3-3 0 16,-3 0 0-16,-1 0 8 0,4 2-8 0,-3 1 0 15,3-3 0-15,-4 0-8 0,4 0 8 0,-3 0 0 0,6 2 0 16,-4-2 0-16,-2-2 12 0,3 2-3 0,0 0 0 0,-1 0 0 16,-2 0-9-16,0 2 0 15,3-2-10-15,-4 3 10 0,1 0 0 0,0 2 0 16,0-2 0-16,2 2 10 0,1 0 2 0,0 1 0 0,3-1 0 16,-4 0 0-16,1 0-12 0,-3 3 0 0,3-2 0 0,-4-1 0 15,1 0 0-15,0-2 0 0,-3 2 0 0,-1 1 0 16,1-4 0-16,0 3 0 0,3-2 8 0,6 2-8 15,-1-2 0-15,1 0 0 0,-12-1 0 0,3 1 8 16,5 0-8-16,1-3 0 0,-6 5 0 0,-3-5 0 16,2 3 0-16,1-1 0 0,0 1 0 0,-3 2 0 15,-3-2 0-15,5-1 0 0,4 1 0 0,-3 2 0 16,-3-2 0-16,3 0 8 0,2-1-8 0,1 1 0 16,-3 0 0-16,0-3 0 0,0 2 0 0,-1 1 0 15,1 0 0-15,-3-3 0 0,-3 0 0 0,3 2 0 0,2 1 0 0,-2-1 0 16,-3 1 0-16,0-3 0 0,9 3 0 0,-7-1 0 15,-5-2-8-15,0 3 8 0,6-3-11 0,0 3 3 16,-3-1 0-16,2 1 0 0,-2 0-1 0,0-1 0 16,0-2 0-16,-3 3 0 15,-3 0-22-15,3-1-4 0,-4 1-1 0,-2-3 0 16,-3 0-116-16,-3-5-24 0,3-1-5 0</inkml:trace>
  <inkml:trace contextRef="#ctx0" brushRef="#br0" timeOffset="99080.6566">17757 17055 288 0,'0'0'25'0,"-3"8"-25"15,0 3 0-15,0-3 0 0,3-8 361 0,-3 5 67 16,-3-3 14-16,6-2 2 0,0 0-319 0,0 0-64 16,-6 6-13-16,6-6-2 0,0 0-21 0,0 0-4 15,0 0-1-15,0 0 0 0,-6 5-12 0,6-5-8 16,0 0 10-16,0 0-10 0,-6 5 0 0,6-5 0 15,0 0 0-15,0 0 0 0,-6 6 32 0,6-6 0 16,0 0 0-16,0 0 0 0,0 0-21 0,0 0-11 0,6 5 12 16,6-2-12-16,3 2 0 0,0 0 0 0,0 6 0 0,3-3 0 15,3 0 10-15,-1 2-10 16,-2 1 8-16,3-1-8 0,3 1 0 0,-3 0 0 0,-3-6 0 0,2 5 0 16,-2 1 0-16,3-3 0 0,-3 0 0 0,0 0 0 15,0 5 0-15,-3-5 0 0,2 0 0 0,-5 2 8 16,0-2 4-16,0 3 0 0,-3 0 0 0,-3-1 0 15,-3-2 11-15,0 3 2 0,-3-1 1 0,0 1 0 16,0 2-4-16,-6-2-1 0,0 5 0 0,-3-3 0 16,-3 3-21-16,-3 0 9 0,1-1-9 0,-4 1 0 15,-3 0 12-15,0 3-12 0,-3-3 12 0,3-1-12 16,1 1 8-16,-4-2-8 0,0-1 0 0,0-3 0 16,3 1 0-16,0-1-9 0,4-2 1 0,-4 0 0 15,-6-5-120-15,6 0-24 0,6-6-5 0,0 0-1 0</inkml:trace>
  <inkml:trace contextRef="#ctx0" brushRef="#br0" timeOffset="99778.4228">18477 17452 1897 0,'-3'13'84'0,"3"-13"17"0,0 5-81 0,0 3-20 0,-3 0 0 0,3-2 0 0,0-6 57 0,0 0 7 15,-3 8 2-15,0-1 0 0,3-7-25 0,-3 3-5 16,3-3 0-16,-2 5-1 0,-4 1-26 0,3-1-9 15,-3-2 0-15,3 2 9 0,-3 0-9 0,0 3 0 16,0-3-12-16,3 3 12 0,-3 3-9 0,3 0 9 16,0-1 0-16,0 3 0 0,0 1 0 0,0 1 0 0,0 4 0 0,0 0 0 15,3-1 0-15,-3 6 0 0,3 0 0 0,0-1 0 16,3-1 0-16,3 1 0 0,-3-1 0 16,3-1 0-16,-3 0 0 0,6-5 0 0,0 0 0 0,0-3 0 15,3 0 0-15,-1-2-20 0,4-1 4 0,0-2 0 16,3 0-2-16,-3-5 0 0,6-3 0 0,-6 0 0 15,0-3-3-15,-3-2-1 0,2 2 0 0,-2-2 0 32,3-3-34-32,-6-3-6 0,3 4-2 0,-6-7 0 15,3 1-105-15,-9-3-22 0,-3-18-4 0,-12 10-1 0</inkml:trace>
  <inkml:trace contextRef="#ctx0" brushRef="#br0" timeOffset="100018.778">18323 17690 1897 0,'0'0'84'0,"3"8"17"16,3-3-81-16,-1 3-20 0,1-5 0 0,0 2 0 0,6-2 30 0,-3 2 2 15,3-2 0-15,0-1 0 0,3-2-19 0,0 3-3 16,3-3-1-16,0 0 0 0,-1-3-25 0,7 1-4 16,-3-4-2-16,0 1 0 15,0 0-129-15,0-3-25 0</inkml:trace>
  <inkml:trace contextRef="#ctx0" brushRef="#br0" timeOffset="101545.9334">17135 17174 1299 0,'12'-3'57'0,"-12"3"13"0,-6 0-56 0,6 0-14 0,0 0 0 0,0 0 0 15,0 0 36-15,0 0 5 0,0 0 1 0,0 0 0 16,6-2-42-16,-6 2 0 0,0 0 0 0,0 0 0 0,6-5 33 0,-6 5 5 16,0 0 1-16,0 0 0 0,0 0 24 0,0 0 5 15,-6 0 0-15,0 2 1 0,6-2-17 0,0 0-4 16,0 0-1-16,-3 5 0 0,-6 3-26 0,6 0-5 16,0 0 0-16,0 3-1 0,-6 2-28 15,3 0-6-15,3 3-1 0,0 3 0 0,-3 2 7 0,0 0 1 16,6 3 0-16,-3 0 0 0,3-1 12 0,0 4 0 15,-3-1 0-15,3 1-9 0,3-6 9 0,0 3 0 16,-6-3 0-16,6-2 0 0,3-1 0 0,-3-2 0 16,-3-3 0-16,3 0 0 0,3-2-17 0,-3-3-2 15,3 0 0-15,-3 0 0 16,3-3-33-16,3-2-6 0,-3-1-2 0,3 1-456 16,-9-3-92-16</inkml:trace>
  <inkml:trace contextRef="#ctx0" brushRef="#br0" timeOffset="102246.5996">17081 17878 921 0,'-17'-3'40'0,"14"3"10"0,3 0-40 0,0 0-10 0,-6 3 0 0,3-3 0 16,3 0 136-16,0 0 26 0,0 0 5 0,-6 3 1 15,0-3-109-15,3 0-22 0,3 0-4 0,0 0-1 16,-9 5 6-16,3 3 1 0,6 0 0 0,-6 2 0 16,3 1 4-16,-3 2 1 0,3 3 0 0,0 0 0 15,3 0-2-15,-3-3 0 0,-3 3 0 0,6 0 0 0,3 0-20 0,-3-1-4 16,-3 1-1-16,3 3 0 0,3-3-17 0,0 0 0 16,-3 2 0-16,0-2 0 0,3-3-11 0,3 6 1 15,0-6 0-15,-3-2 0 0,3 2-10 0,0-5-3 16,6 2 0-16,-6-2 0 15,3-2-9-15,0-1-3 0,8-3 0 0,-5 1 0 16,0-6-40-16,0-2-8 0,6 3-1 0</inkml:trace>
  <inkml:trace contextRef="#ctx0" brushRef="#br0" timeOffset="102509.0313">16933 18095 1818 0,'0'0'80'0,"0"0"17"0,-6 0-77 15,6 0-20-15,0 0 0 0,0 0 0 0,0 0 66 0,6 0 10 0,5-3 1 0,-2 1 1 16,-9 2-40-16,9-3-8 0,3 0-2 0,-3 1 0 15,0-1-28-15,0 0 0 0,0 3 0 0,0 0 0 16,3 3-20-16,-3-3-11 0,-3 3-1 0,6-3-1 16,-1 0-141-16,1 0-28 0</inkml:trace>
  <inkml:trace contextRef="#ctx0" brushRef="#br0" timeOffset="103282.6631">17340 18246 1036 0,'0'0'92'0,"0"0"-73"0,0 0-19 0,0 0 0 16,9-3 121-16,-3-2 21 0,-3-1 4 0,0 1 1 15,6 0-110-15,-3-3-21 0,-3 0-5 0,3 0-1 16,0 3 17-16,3-6 3 0,-3 3 1 0,-3 0 0 16,0-2-3-16,3-1 0 0,0 1 0 0,0 2 0 15,-6-6-11-15,3 4-2 0,0-1-1 0,0 1 0 16,-3-1-14-16,-3 0 8 0,3 1-8 0,0 2 0 16,-3-3 0-16,0 1 0 0,0 2 0 0,3-3 0 0,-3 6 0 0,0-6 0 15,-3 3 8-15,0 3-8 0,6 5 31 0,-6-5 0 16,-3 0 0-16,3 2 0 0,6 3-14 0,-6-3-2 15,0 3-1-15,0 0 0 0,0 0-14 0,0 0 0 16,6 0 0-16,-3 6 0 0,-6 2-18 0,3-1 3 16,9 7 1-16,-3-4 0 0,-3 3-2 0,3 3-1 15,6 0 0-15,0 0 0 0,-3 0 17 0,3 0 0 16,0 2-8-16,0 4 8 0,3-7 0 0,0 4 0 16,-6-3 0-16,3 2 0 0,3 1 0 0,-6-3 0 15,-3 2 0-15,3 1 0 0,3 2 0 0,-3-3 0 16,-6-2 0-16,0-2 0 0,0 4 9 15,0 1-1-15,0 2 0 0,-3-3 0 0,0 1 1 0,0-1 0 16,3-2 0-16,-6 3 0 0,-3-6-9 0,3 0 0 0,3-2 0 16,0-1 8-16,-6-4-8 0,0 2 0 0,4-3 9 0,-1-2-9 15,3-1 0-15,-3 1 9 0,-3-6-9 0,6 3 0 16,6 0 16-16,-3-5-3 0,-6 0-1 0,3-3 0 16,0 0-12-16,6-3 0 0,0-2 0 0,3 0 0 15,3-6 0-15,-3 3-10 0,0-2 2 0,3 2 0 16,0 0 8-16,3 3 0 0,3-3 0 0,3-3-8 15,-7 1 8-15,10 5 12 0,3 2-2 0,-3 0-1 16,-6 1-9-16,3-1 10 0,3 6-10 0,0 0 10 16,-4-1-10-16,1 1 0 0,-3-3 0 0,0 6-11 15,3-4-29-15,-3 1-7 0,-6 0-1 16</inkml:trace>
  <inkml:trace contextRef="#ctx0" brushRef="#br0" timeOffset="106417.7181">11914 17627 1108 0,'0'0'49'0,"0"0"11"0,0 0-48 0,0 0-12 16,-3-3 0-16,0 0 0 0,0 1 65 0,3 2 11 0,0 0 3 0,0 0 0 15,0 0-28-15,0 0-6 0,0 0-1 0,0 0 0 16,-6 0 12-16,6 0 1 0,-6 5 1 0,0 0 0 15,0 0-15-15,0 6-3 0,0-3-1 0,3 3 0 16,-3 2-7-16,1 3 0 0,-1 2-1 0,3-2 0 16,-6 3-18-16,3-1-3 0,0 3-1 0,-3 3 0 15,6-3-1-15,-3 0 0 0,0 1 0 0,0 1 0 16,3-1 5-16,0 1 1 0,-3-4 0 0,3 2 0 16,0-2 18-16,0-4 4 0,3-1 1 0,3-1 0 15,-3-2-29-15,6-1-8 0,-3-2 0 0,3 0 0 16,3-3-28-16,-3 1-6 15,3-1-2-15,0-2 0 0,0-3 3 0,3 0 0 16,0 0 0-16,-4-3 0 0,4 0-2 0,0 1 0 16,-3-1 0-16,0-2 0 0,3-1-21 0,-3 1-4 0,-3 2 0 0,3-2-1 15,-3-3-103-15,-3 3-20 0,0-3-4 0,0 0 0 0</inkml:trace>
  <inkml:trace contextRef="#ctx0" brushRef="#br0" timeOffset="106643.7446">11685 17846 1785 0,'0'0'79'0,"0"0"17"0,0 0-77 0,0 0-19 0,0 0 0 0,0 0 0 16,0 0 35-16,9 0 3 0,0 0 1 0,0 0 0 15,0 0-17-15,0-2-3 0,-1-1-1 0,4-2 0 16,0 2 0-16,0 0 0 0,0 1 0 0,3-1 0 15,0 0-18-15,-3 3 0 0,3-2 0 0,0 2 0 16,-4 0-21-16,4 0 1 0,-3 2 1 0,0 4 0 31,-3-6-103-31,3 5-21 0,0 0-4 0</inkml:trace>
  <inkml:trace contextRef="#ctx0" brushRef="#br0" timeOffset="107093.6868">12224 18010 748 0,'0'0'67'0,"0"0"-54"15,0 0-13-15,-3 3 0 0,3-3 212 0,-3 2 39 16,3-2 8-16,-6 0 1 0,3 0-180 0,-3 0-36 16,0-2-7-16,3 2-1 0,-3 2-25 0,0-2-11 15,6 0 10-15,0 0-10 0,-6 6 10 0,0-1-10 16,0 0 10-16,3 1-10 0,0 4 0 0,-3 1 0 0,3 2 0 0,3 0 0 16,3 1-12-16,0-1 0 0,0 3 1 0,0-3 0 15,3-5 11-15,0 2-8 0,-3-2 8 0,3 0-8 16,3-2 8-16,0-4 14 0,-9-2-3 0,0 0-1 15,9 0-10-15,0 0 0 0,0-2 0 0,0 2 0 16,-1-6 16-16,1-2-1 0,0-2-1 0,0-1 0 16,0 1 2-16,-3 2 0 0,3-6 0 0,-3 1 0 15,-3 0 4-15,0 0 0 0,0-1 1 0,0 1 0 16,-3 0-7-16,0 0-2 0,-3 2 0 0,3 1 0 16,-6 2-4-16,3 0-8 0,-6 2 11 0,0-1-11 15,-3 1 10-15,0 1-10 0,0 0 8 0,-2-1-8 31,-7 1-18-31,3 2-9 0,-3-2-1 0,3 2-872 0</inkml:trace>
  <inkml:trace contextRef="#ctx0" brushRef="#br0" timeOffset="110068.626">11688 16669 964 0,'0'0'43'0,"0"0"9"0,0 0-42 0,0 0-10 0,0 0 0 0,0 0 0 15,0-3 52-15,0 3 9 0,0 0 2 0,0 0 0 16,0 0-28-16,0 0-6 0,0 0-1 0,0 0 0 0,0 0 12 0,0 0 1 15,0 0 1-15,0 0 0 0,0 0 10 0,0 0 3 16,0 0 0-16,0 0 0 0,0 0-18 0,0 0-3 16,0 0-1-16,0 0 0 0,0 0-18 0,0 0-4 15,0 0-1-15,0 0 0 0,0-3-10 0,3 1 10 16,3 2-10-16,0-3 10 0,-3 1 0 0,6 2 0 16,0 0 0-16,-1 0 0 0,1-3 12 0,-3 3 2 15,6 3 1-15,-3-3 0 0,6 0-5 0,-3 2 0 16,0 1-1-16,0-3 0 0,3 0-9 0,-3 0-2 15,0 0 0-15,-1 0 0 0,4 5-8 0,-3-5 0 16,0 0 0-16,-3 0 0 16,3 5-26-16,0-5-4 0,-3 3-1 0,3 0 0 15,-3-6-36-15,0 6-7 0,2 2-2 0,-2-2-448 0,0-3-89 0</inkml:trace>
  <inkml:trace contextRef="#ctx0" brushRef="#br0" timeOffset="113985.6778">11006 16690 1220 0,'0'0'54'0,"-6"3"11"0,0-1-52 0,0 1-13 0,-3-3 0 0,3 3 0 16,-2-3 101-16,-1 2 18 16,3-2 3-16,0 0 1 0,-3-2-43 0,0-1-8 0,3 3-1 0,-3-5-1 15,0 2-22-15,0 0-4 0,0 1 0 0,3-1-1 16,-3-2-11-16,3-1-3 0,0 1 0 0,0-3 0 16,0 0-5-16,1-2 0 0,5 2-1 0,-3-3 0 15,3-2-38-15,3-3-7 0,-1-2-2 0,4-1 0 16,3 0 10-16,0-2 2 0,6-3 0 0,-3 3 0 15,6 0 12-15,-3 0-12 0,6 0 12 0,-3 2-12 16,-1-2 12-16,4 5 0 0,-3-2 0 0,0 5-9 16,-3-1 9-16,0 6 0 0,0 0-9 0,-3 3 9 15,-1 2-10-15,1 3 10 0,-3 6-13 0,0-1 5 16,-3 0 8-16,0 3 11 0,0 6-3 0,-3-1 0 0,-3 5 4 0,0 3 1 16,-3 1 0-16,3 1 0 0,-6 7-13 15,3-1 8-15,0-3-8 0,3 6 0 0,0 8 0 0,0-6-8 16,0-2-1-16,0-1 0 0,0-1-3 15,3-4-1-15,0-2 0 0,0-6 0 0,3 1-3 0,0-3-1 16,0-6 0-16,3-2 0 0,-3-2 17 0,3-4 0 16,0 1 0-16,3-3 0 0,-4-3-14 0,4-5-6 15,0 3 0-15,0-3-1 0,0-5 21 0,0 0 0 16,0-6 0-16,3 0 0 0,-3-4 0 0,0-1 0 16,0 0 0-16,-1 0 8 0,-2 0 0 0,-3 1 0 15,0 1 0-15,3 1 0 0,-6 3 4 0,3-1 0 16,-6 3 0-16,3 0 0 0,-3 1-12 0,0 4 0 0,-3-2 0 15,0 5-11-15,0-3 19 0,0 3 3 0,0 6 1 0,-3-4 0 16,0 4-12-16,3-1-11 0,-6 3 3 0,3 5 0 16,3-2 8-16,-2 5 0 0,-1 3 0 0,0 2 0 15,0 5-16-15,3 1 0 0,0 2-1 0,3 5 0 16,3 4 17-16,0-1-12 0,0 0 12 0,3 0-10 16,0 3 10-16,2-6 0 0,1 1 0 0,-3-4 0 15,3-4 0-15,0-1 0 0,0-2 0 0,0-2 0 31,0-7-24-31,3 1-4 0,0-2 0 0,0-4-532 0,-3-4-106 0</inkml:trace>
  <inkml:trace contextRef="#ctx0" brushRef="#br0" timeOffset="115675.5541">11578 16891 115 0,'0'0'10'0,"0"0"-10"16,0 0 0-16,0 0 0 0,0 0 151 0,0 0 28 15,0 0 5-15,0 0 2 0,0 0-98 0,0 0-20 16,0 0-4-16,-3 3-1 0,3-3-26 0,0 0-5 16,-3 5 0-16,3-5-1 0,0 0-17 0,0 0-3 0,0 0-1 0,0 0 0 15,0 0-10-15,0 0 10 0,-3 3-10 0,3-3 10 16,0 0 5-16,0 0 1 0,0 0 0 0,0 0 0 16,0 0-2-16,0 0 0 0,0 0 0 0,0 0 0 15,0 0 0-15,0 0 0 0,0 0 0 0,0 0 0 16,0 0-2-16,0 0 0 0,0 0 0 0,0 0 0 15,6 5 2-15,0-5 0 0,3 0 0 0,-3 0 0 16,2-3 3-16,1 1 1 0,-3-1 0 0,0-2 0 16,6-1 2-16,-3 4 0 0,-3-4 0 0,3 1 0 15,-6 0-1-15,6 0 0 0,-6-1 0 0,3 4 0 16,0-4-2-16,-3 4 0 0,3-1 0 0,-6 3 0 16,0 0-8-16,0 0-1 0,0 0-8 0,0 0 12 15,0 0 6-15,0 0 1 0,0 0 0 0,0 0 0 0,0 0-2 0,0 0 0 16,0 0 0-16,0 0 0 0,-3 5 1 15,-3 3 0-15,0-2 0 0,0-1 0 0,3 5-1 0,0-2 0 16,-3 0 0-16,0 3 0 0,3-3-5 0,0 5-2 16,3 0 0-16,-6 3 0 0,3-5-10 0,3 2 0 15,-3 0-12-15,3 0 12 16,0-2-39-16,0 0 0 0,0-3 0 0,0-8-807 0</inkml:trace>
  <inkml:trace contextRef="#ctx0" brushRef="#br0" timeOffset="118693.844">11819 15621 1335 0,'0'0'59'0,"-6"0"13"0,6 0-58 0,-6 3-14 0,0-1 0 0,0 1 0 15,6-3 103-15,-3 0 17 0,3 0 4 0,0 0 1 16,-9 0-69-16,3 0-13 0,3 0-3 0,-3 0-1 16,3 0-9-16,3 0-2 0,0 0 0 0,-9 0 0 15,3 3-6-15,6-3-2 0,0 0 0 0,0 0 0 16,-6 2 20-16,6-2 3 0,0 0 1 0,0 0 0 15,0 0-44-15,6 3-16 0,3 0 1 0,6-1 0 16,3-2 15-16,3 0-12 0,0 0 12 0,5 0-12 16,1 0 12-16,0 0 0 0,-3-2 0 0,3-1-9 0,-1 0 9 15,1 1 0-15,-3-1 0 0,0 0 0 0,0-2 0 16,-1 2 0-16,-2 1 0 0,-3-1 0 0,-3-2-13 0,-3 2-1 16,-3 0 0-16,-6 1-622 15,3-1-124-15</inkml:trace>
  <inkml:trace contextRef="#ctx0" brushRef="#br0" timeOffset="119510.4135">10985 15520 1036 0,'-9'6'46'0,"6"-4"10"0,-2 1-45 0,-1-3-11 16,3 3 0-16,0-3 0 0,3 0 152 0,0 0 28 16,-3 2 5-16,3-2 2 0,0 0-128 0,0 0-26 15,0 0-5-15,0 0 0 0,0 0-20 0,0 0-8 16,0 0 8-16,0 0-8 0,6-2 0 0,3 2 0 0,-1-3 0 15,1 3 0-15,0-5 0 0,3-1 0 0,-3 4-9 0,0-3 9 16,0-3 0-16,0 2 0 0,-3-2 0 0,3-2 9 16,-3 2-9-16,0-3 0 0,3 1 0 0,-3-1 8 15,3 1-8-15,-6-1 0 0,2 0 0 0,-2 1 8 16,3-3-8-16,-3 2 0 0,0 0 0 0,-3 3 0 16,0 0 0-16,3 1 0 0,-6-4 0 0,3 3 0 15,-3 0 0-15,0 3 0 0,0 0 0 0,0-1 0 16,-3 4 0-16,6 2 0 0,-5 0 0 0,-1-3 8 15,3 3-8-15,-6 3 0 0,3 2 0 0,0 3 0 16,-3 5 0-16,3-2 0 0,0-1 0 0,-3 6-11 16,0 0 11-16,3 2 0 0,0 1 0 0,-3 0-8 15,3 2 8-15,3 0 0 0,0-3 8 0,-3 4-8 16,6-4 25-16,-3 3 1 0,0-2 0 0,3 2 0 0,0-3 2 16,0 1 0-16,0 2 0 0,3-2 0 0,3-1-19 15,-3-2-9-15,0 0 10 0,3 2-10 0,0-2 0 16,3-2-21-16,0-1 3 0,0-3 1 15,0-2-26-15,3 0-5 0,0 0 0 0,0 0-1 16,0-5-23-16,-1 2-5 0,4-5-1 0,0 0-410 16,0 0-83-16</inkml:trace>
  <inkml:trace contextRef="#ctx0" brushRef="#br0" timeOffset="119863.4706">11322 15875 576 0,'-9'0'51'0,"9"0"-41"0,-3 3-10 0,3-3 0 16,0 0 180-16,0 0 35 0,0 0 6 0,0 0 2 16,0 0-137-16,0 0-27 0,3-8-6 0,0 2-1 15,0-2-36-15,3-2-8 0,0 2-8 0,0 0 11 16,0-3 6-16,0 1 2 0,-1-1 0 0,4 3 0 15,-3-2 9-15,3-1 3 0,-3 1 0 0,0 2 0 16,0-3-1-16,0 3 0 0,0 0 0 0,-3 3 0 16,3 0-14-16,-3-1-2 0,-3 6-1 0,0-8 0 15,0 8-5-15,0 0 0 0,0 0-8 0,0 0 12 16,0 0-12-16,0 0 11 0,0 0-11 0,-3 6 10 16,0-1-10-16,0 3 0 0,0 5 0 0,0 0 8 0,0 3-8 0,3 3 0 15,3-1 0-15,-3-2 0 0,0 3 0 16,0-1 0-16,3-2 0 0,0 0 0 0,0-3-9 0,0 0-1 15,3 1 0-15,0-9 0 16,3 3-125-16,-3-5-25 0</inkml:trace>
  <inkml:trace contextRef="#ctx0" brushRef="#br0" timeOffset="121112.7337">11759 13880 518 0,'0'0'46'0,"0"0"-37"15,-6 0-9-15,6 0 0 0,0 0 288 0,0 0 56 16,-6 0 12-16,6 0 1 0,0 0-225 0,0 0-44 16,-6 0-10-16,6 0-2 0,0 0-56 0,0 0-12 15,0 0-8-15,0 0 9 0,3-5-9 0,3 2 0 16,3-2 0-16,0 0-11 0,3 2 11 0,3-2 0 16,0 5-9-16,3-3 9 0,-3 3 0 0,0 0 0 15,5 0 0-15,-2 0 8 0,0 0-8 0,-3 3 0 16,3-1 0-16,0 1 0 15,-3 0-33-15,2-1-3 0,1 1 0 0,-3-1 0 16,0 4-114-16,0-1-23 0,-3-2-5 0</inkml:trace>
  <inkml:trace contextRef="#ctx0" brushRef="#br0" timeOffset="122161.5761">10890 13817 1472 0,'-12'5'32'0,"3"-5"8"0,0 2 0 0,-3-2 1 0,-2 3-33 0,2-3-8 0,3-3 0 0,0 1 0 0,-3-1 64 0,0 1 10 16,6-1 2-16,-3-2 1 0,0-1-51 0,3-2-10 16,-3 3-3-16,6-5 0 0,0 2-13 0,0-3-16 15,0 0 3-15,3 1 1 0,3-3 12 0,3-1 0 16,-3 4 0-16,0-1 0 0,3-2 0 0,3 2 10 16,0 1 0-16,-3-1 0 0,3 1-10 0,0-1 0 15,3 3 0-15,-3 3 8 0,6 0-21 0,-3 2-5 16,-1-2-1-16,-2 5 0 0,3 2-5 0,0 4 0 15,0-4-1-15,0 6 0 0,-3 0 9 0,0 3 3 16,-3 2 0-16,3 3 0 0,-3 0-10 0,0 2-1 0,0 3-1 16,0 0 0-16,-3 1 25 0,5-1-8 15,-2 3 8-15,0-1 0 0,3 1-8 0,0 0 8 0,3-3-8 0,-3-2 8 16,3-3 0-16,-3-3 0 0,3-3 0 16,0-2-8-16,0-2 8 0,0-4 0 0,2-2 0 0,1-2-8 15,0-1 8-15,-3-5 16 0,3 0-4 0,-3 0-1 16,0-5 13-16,0 2 2 0,0-2 1 0,-1 0 0 15,1 0 2-15,-3 2 1 0,0-2 0 0,0 0 0 16,-6 2-6-16,-3 0 0 0,3 1-1 0,0-1 0 16,-3 3-1-16,3 3 0 0,0-3 0 0,-3 0 0 15,3 3-6-15,-3 5-2 0,-3-5 0 0,0 2 0 16,-3-2-6-16,0 5 0 0,0 0-8 0,0 0 12 16,-3 0-12-16,0 2 0 0,9-2 0 0,-9 6 0 15,1 2 0-15,2 0 0 0,0 2-12 0,0 3 12 16,0 6-9-16,3-1 9 0,0 6 0 0,0 5-9 15,0 0 9-15,0 6 0 0,3-1 0 0,0 1-8 0,0-1 8 16,0 0 0-16,0 1 0 0,0-3 0 0,0-1 0 16,-3 1 0-16,3-3 0 0,3-2-8 15,-3-4-18-15,3-1-3 0,0-7-1 0,-3-1-785 16</inkml:trace>
  <inkml:trace contextRef="#ctx0" brushRef="#br0" timeOffset="123778.3674">11408 14155 1335 0,'0'0'29'0,"-3"-2"7"0,0-4 0 0,-3 4 2 0,3-1-30 0,-3-2-8 15,3 2 0-15,0-2 0 0,0 2 51 0,0-2 9 16,0 0 1-16,3 5 1 0,0-6-42 0,-3 4-8 0,3-4-1 0,0 1-1 16,0 0-10-16,0 5 0 0,3-6 0 0,0 4 0 15,0-4 0-15,6 4 0 0,-3-3 0 0,3 5 0 16,0-3 0-16,3 3-16 0,0 0 4 0,0 0 1 15,0 3 11-15,-3-3-12 0,2 5 12 0,-2-3-12 16,3 4 4-16,-3 2 0 0,0-3 0 0,-3 3 0 16,3-3 8-16,-3 1 0 0,-3 1 0 0,0 1-8 15,3 0 20-15,-3 0 5 0,-3-2 1 0,0 2 0 16,-3-1-6-16,3-1 0 0,-3 2-1 0,0 0 0 16,-3 0-3-16,0-1-8 0,3-1 12 0,0 2-4 15,0-3-8-15,0-2-12 0,-3 2 2 0,6-5 1 16,0 0-10-16,0 0-1 0,0 0-1 0,0 0 0 15,0 0-2-15,0 0 0 0,0 0 0 0,0 0 0 16,0 0 23-16,0 0 0 0,0 0-9 0,0 0 9 0,0 0 10 16,0 0 6-16,0 0 0 0,9 0 1 0,-9 0 8 15,6 5 2-15,0 3 0 0,0 0 0 16,0 3-3-16,-3-1-1 0,0 1 0 0,0 2 0 0,-3 0-4 16,0 3-1-16,-3-3 0 0,3 3 0 0,-3 3 7 0,-3 2 2 15,0 0 0-15,-3-2 0 0,0-1 1 0,0 3 0 16,0-2 0-16,-3-1 0 0,0 1-6 0,-2-3-1 15,-1 2 0-15,0-4 0 0,0 1-5 0,-3-4 0 16,-3 2-1-16,6-5 0 0,-2 3-7 0,-1-6 0 16,6 0-8-16,-6-2 12 15,3 2-45-15,0-2-10 0,0-6-1 0,3-2-840 0</inkml:trace>
  <inkml:trace contextRef="#ctx0" brushRef="#br0" timeOffset="127070.5221">17183 17084 172 0,'-12'0'8'0,"12"0"1"15,0 0-9-15,0 0 0 0,0 0 0 0,0 0 0 0,0 0 120 0,0 0 21 16,-3-5 5-16,0 0 1 0,-3-1-106 0,6 6-21 16,0 0-4-16,-3-5 0 0,-6 0 16 0,6-1 3 15,3-2 1-15,0 8 0 0,-6-5-4 0,6-3 0 16,0 8 0-16,-3-8 0 0,3 0 10 0,-3-2 2 16,0 2 0-16,0 0 0 0,9-3-9 0,-9 1-2 15,-3-1 0-15,0 1 0 0,9-1-13 0,-3-2-4 16,-6 0 0-16,0-1 0 0,3 1 0 0,0-3 0 15,0 3 0-15,0 0 0 0,0 0-16 0,-3-3 10 16,6 0-10-16,-3 0 8 0,-6 3-8 0,6-3 12 0,3 3-12 16,-3-6 12-16,-2-2 0 0,2 0 1 0,3 0 0 0,-3-1 0 15,3 1 15-15,-3 0 2 0,0-3 1 0,3 3 0 16,3-3 2-16,-6 3 1 16,-3 0 0-16,6-3 0 0,0-2-14 0,0 2-4 0,-3 0 0 0,0 0 0 15,0-2-16-15,3-1 10 0,-3 1-10 0,0-1 8 16,0-2-8-16,0 0 0 0,3 5 0 0,0-2 0 15,-6-1 0-15,3 1 0 0,6 0 0 0,-3 2 0 16,-3-3 0-16,3 3 0 0,0-2 0 0,0 0 0 16,-3-1 10-16,3 1-10 0,0-1 12 0,3-2-12 15,0-3 0-15,0 3 0 0,-3 0 0 0,3-3 0 16,3 3 8-16,-3 0-8 0,-6 3 0 0,6-1 0 16,3 3 8-16,-3 1-8 0,-3-1 0 0,-3-3 0 15,6 1 0-15,-3-1 10 0,0 4-10 0,0-4 8 0,0-2-8 16,0 0 0-16,0 2 0 0,0 1 0 15,-3 0 0-15,3 2 0 0,3-3 0 0,-3 3 0 0,-3-2 0 0,0 2 0 16,6-2 0-16,0-1-11 0,-3 3 1 0,0 1 0 16,0-4 0-16,3 3 0 0,0-2 10 0,0-1-8 15,-6-2 8-15,6 3-8 0,0-3 8 0,0 2 0 16,-6 1 0-16,3-1 0 0,3 1 0 0,0-1 0 16,-3 1 0-16,3-3 0 0,-3 2 8 0,0-2-8 15,2-2 10-15,-4-1-10 0,2-3 12 0,0 4-3 16,5-4-1-16,-5 4 0 0,-3-1-8 0,1 3-14 15,4 2 3-15,1 3 1 0,-6 1 10 0,3 1 0 16,0-1 0-16,0 1 8 0,6 4-8 0,-6-3 0 16,0 2-8-16,3-5 8 0,0 3 0 0,0 0 0 0,-6-3 0 15,3-2 0-15,6-1 0 0,-6-2 0 0,0 3 0 16,0-1 0-16,3 1 0 0,-3-1-16 0,0 4 4 16,-3-1 0-16,0 3 4 0,3 2 0 0,3-2 0 0,0 2 0 15,-3 1 8-15,0-1 0 0,0-2-9 0,0 3 9 16,-6-1 0-16,3 1 0 0,6 2 0 0,0 0 0 15,-3 0 15-15,0-2 4 0,0-1 1 0,0 3 0 16,6 0-20-16,-6-2-19 0,-3-1 4 0,6 1 1 16,0-1 14-16,0 1 0 0,-6 2 0 0,3 0 0 15,0 0 0-15,0 0-9 0,0 0 9 0,-3 3-8 16,0 2-10-16,3 1-2 0,-3 2 0 0,3 3 0 16,-6-1-84-16,3 4-16 15</inkml:trace>
  <inkml:trace contextRef="#ctx0" brushRef="#br0" timeOffset="129135.1206">16849 16338 806 0,'9'-3'72'0,"-9"3"-58"0,0 0-14 0,0 0 0 15,0 0 192-15,0 0 35 0,0 0 7 0,-3-2 2 16,-3-1-126-16,6 3-25 0,0 0-5 0,0 0 0 15,-9-3-17-15,9 3-3 0,0 0-1 0,0 0 0 16,-6 0-40-16,6 0-8 0,0 0-2 0,0 0 0 16,0 0-9-16,0 0 0 0,0 0 0 0,0 0 0 0,6 0 0 0,-6 0 0 15,0 0-8-15,6 3 8 0,6-3 0 0,-3 0-11 16,-9 0 11-16,9 3-8 0,6-1 8 0,3-2 0 16,-6 3 0-16,-3-3 0 0,2 0 0 0,1 0 0 15,3-3 8-15,-3 3-8 0,0 3 0 16,0-3 0-16,3-3 0 0,0 3 8 0,-6 0-8 0,6 0 0 15,2-2-11-15,-2 2 11 16,-3 0-54-16,0-3-5 0,3-2-1 0,3 0-838 0</inkml:trace>
  <inkml:trace contextRef="#ctx0" brushRef="#br0" timeOffset="130068.5152">17290 16190 1378 0,'0'0'61'0,"0"0"13"0,-6 0-59 0,6 0-15 0,0-8 0 0,3-3 0 16,0 1 43-16,-3-1 5 0,3-2 2 0,3 0 0 15,3-1-38-15,0 1-12 0,-7 0 0 0,4 0 0 16,6 0-13-16,-3 2-10 0,-9 0-1 0,3 3-1 15,3 1 13-15,-6 7 2 0,0 0 1 0,0 0 0 16,0 0 9-16,0 0 0 0,3 2 0 0,-3 6 0 16,-3 3 30-16,-3-1 2 0,6 4 0 0,-3 7 0 15,-3 0-18-15,0 3-3 0,9 2-1 0,-3 1 0 0,-3-4-10 16,3 6 0-16,0-2 0 0,3-1 8 16,-3 1-8-16,0-1 0 0,6-5 0 0,3 1-11 0,3-6 1 0,0-1 0 15,-9 1 0-15,6-5 0 0,0-1 10 16,3-2-13-16,-6 0 5 0,0-5 8 0,3 0 0 0,0-3 0 15,-1-3 14-15,1-2-4 0,-3 2 10 0,0-5 3 16,6-5 0-16,-3 2 0 0,-6 1 2 0,6-6 1 16,0 0 0-16,-3-3 0 0,-3 6 1 0,3-5 0 15,0-3 0-15,0 2 0 0,-3 6-11 0,0-6-1 16,-3-2-1-16,3 3 0 0,3-1-14 0,-6 3 0 16,-9-2 8-16,6 4-8 0,3 1 0 0,-3 0-15 15,-6 2 3-15,0 3 1 0,3-2-5 0,0 5-2 0,0-1 0 16,-3 1 0-16,3 5 3 0,6 0 1 0,0 0 0 0,-9 5 0 15,0 1 14-15,3 1 0 0,6 1 0 0,-3 6 0 16,-3 2 14-16,3 5-1 0,3 0 0 0,3 3 0 16,-3-1-29-16,3 4-7 0,-3-1-1 0,6 4 0 15,0-1 24-15,-3 2-11 0,0 4 11 0,0-1-8 16,6 1-10-16,-3-4-2 0,-6 4 0 0,3-1 0 31,6-2-12-31,-3 0-2 0,-3-9-1 0,0 1-425 0,3-5-84 0</inkml:trace>
  <inkml:trace contextRef="#ctx0" brushRef="#br0" timeOffset="130749.6866">17739 16465 1440 0,'-6'3'128'0,"6"-3"-103"0,0 0-25 0,0 0 0 15,0 0 98-15,0 0 14 0,0 0 4 0,0-8 0 16,-3 2-103-16,3-1-13 0,6-1-16 0,0-3 3 15,6 0-37-15,-6 3-7 16,-3 1-2-16,3-4 0 0,6 3 4 0,-3 3 1 0,-9 5 0 0,0 0 0 16,9-6 37-16,-9 6 7 0,0 0 2 0,0 0 0 15,0 0 22-15,6 6 5 0,0 2 1 0,-6 0 0 16,-3 2 17-16,0 1 4 0,3-1 1 0,-3 1 0 0,-6 2-28 0,3-2-6 16,6 2 0-16,-6-2-8 0,0 2 0 0,3-5-11 15,3-3 0-15,0-5 0 0,0 0 3 16,0 0 0-16,0 0 0 0,0 0 0 15,9 0-23-15,-3 0-4 0,-6 0-1 0,9 0 0 0,6-5 18 0,-6 2 3 16,-1-2 1-16,1 2 0 0,0 0 14 0,0 1 10 16,-3-1-2-16,0 1 0 0,-6 2 8 0,9 0 2 15,-3-3 0-15,-6 3 0 0,0 0 20 0,0 0 4 16,6 3 1-16,0 4 0 0,-6-1 9 0,0 2 3 16,0 2 0-16,-3-2 0 0,0 5-15 0,0 1-2 15,0-1-1-15,-3 3 0 0,3 0-25 0,-6 0-12 16,-3 2 10-16,3-2-10 0,6-3 0 0,-3 0-21 15,-5-2 3-15,5 0 1 16,3-6-40-16,-3 0-8 0,0 0-2 0,0-2-717 0</inkml:trace>
  <inkml:trace contextRef="#ctx0" brushRef="#br0" timeOffset="131252.8699">17802 15819 576 0,'0'0'25'0,"0"0"6"0,0 0-31 0,0 0 0 0,-6 6 0 0,3-1 0 16,3-5 300-16,0 8 55 0,-6-3 10 0,3 3 3 15,3-3-245-15,-3 3-49 0,3 0-10 0,-3 0-1 16,0 3-52-16,3-3-11 0,3 2 0 0,-3 4 0 15,-3-1-36 1,0 0-5-16,6 3-1 0,-3 0 0 0,0 2-97 0,0 4-19 0,0-4-4 16,3 3-1-16</inkml:trace>
  <inkml:trace contextRef="#ctx0" brushRef="#br0" timeOffset="131900.7971">16799 15375 1094 0,'-15'0'97'0,"9"0"-77"16,6 0-20-16,0 0 0 0,-12 3 166 0,6-3 30 16,6 0 5-16,0 0 2 0,0 0-115 0,0 0-22 15,0 0-5-15,0 0-1 0,0 0-48 0,0 0-12 16,0 0 0-16,0 0 0 0,15-3 0 0,-6-2-12 0,0 2 12 0,6 0-13 15,2 1 13-15,-2 2 0 16,0 0 0-16,0 0 0 0,3 0 0 0,0 2 0 0,3-2-10 0,-4 0 10 31,-2 0-38-31,3 0-3 0,6 0-1 0,-6-2-526 0,-3 2-104 0</inkml:trace>
  <inkml:trace contextRef="#ctx0" brushRef="#br0" timeOffset="132977.9126">17090 15356 115 0,'0'0'0'0,"0"0"10"0,0 0-10 0,0 0 0 0,0 0 0 0,0 0 0 16,0 0 212-16,0 0 41 0,0 0 8 0,0 0 2 15,0 0-185-15,0 0-37 0,0 0-7 0,0 0-2 16,-6-2-19-16,6 2-4 0,0 0-1 0,0 0 0 16,-9-3 23-16,9 3 4 0,0 0 1 0,0 0 0 15,0 0 18-15,0 0 4 0,0 0 1 0,0 0 0 16,0 0-19-16,0 0-4 0,0 0-1 0,0 0 0 0,0 8-13 0,-3-3-2 15,-3 1-1-15,6-6 0 0,0 0-1 0,0 0 0 16,-2 8 0-16,2-8 0 0,0 0-7 0,0 0-2 16,0 0 0-16,0 0 0 0,0 0-9 0,0 0 0 15,2 2 0-15,-2-2 0 0,0 0 0 0,0 0 0 16,9 0 0-16,-9 0 0 0,0 0 9 0,0 0 0 16,9 0 0-16,0 0 0 0,-3 0-9 0,0 0 0 15,0-2 0-15,3 2 0 0,3-3 0 0,-6 3 0 16,0 0-12-16,3 0 12 15,6 0-56-15,-6 0-3 0,-9 0-1 0,0 0-702 0</inkml:trace>
  <inkml:trace contextRef="#ctx0" brushRef="#br0" timeOffset="133685.6338">17462 15433 1386 0,'12'3'61'0,"-12"-3"13"0,0 0-59 0,0 0-15 16,0 0 0-16,0 0 0 0,0 0 56 0,0 0 8 0,0 0 1 15,0 0 1-15,0 0-47 0,0 0-10 0,0 0-1 0,9-3-8 16,0-2 0-16,-3-3 0 0,-3 3 0 0,0-6-12 16,3 0 12-16,3 1 13 0,-6-1-2 0,3-2-1 15,-3 0 6-15,0-3 2 0,0 3 0 0,0 0 0 16,-6-3-2-16,3 2-1 0,6-1 0 0,-6 1 0 15,-3 1-15-15,3 2 8 0,0 1-8 0,3-3 0 16,-6 2 0-16,0 1 0 0,0 2 0 0,3 0 0 16,0 0 0-16,0 2 0 0,-6-2 0 0,6 6 0 15,0 2 0-15,-3-5-8 0,-6 2 8 0,6 0-10 16,3 3-6-16,0 0-2 0,-12 3 0 0,3 2 0 16,0 0-1-16,3 6 0 0,-3 0 0 0,0-1 0 15,-3 6 0-15,7 0 0 0,-1 2 0 0,0 1 0 16,-6 5 8-16,6-3 2 0,6 3 0 0,-3 0 0 15,0-3 9-15,0 0 0 0,6-3 0 0,-3 4-8 0,3-6 23 16,0-1 5-16,-3 1 0 0,6 0 1 0,3-5-1 16,-3-1 0-16,0 1 0 0,2-3 0 0,4-3-20 0,-3 3 0 15,0-5-12-15,0-1 4 16,3 1-21-16,0-3-4 0,0-3-1 0,0 1 0 16,-3-1-23-16,6-2-5 0,0-1-1 0,-4 1-553 15</inkml:trace>
  <inkml:trace contextRef="#ctx0" brushRef="#br0" timeOffset="134337.8633">17775 15497 748 0,'-15'0'33'0,"15"0"7"0,0 0-32 0,0 0-8 15,0 0 0-15,0 0 0 0,0 0 190 0,0 0 36 16,0 0 7-16,0 0 2 0,0 0-175 0,3-6-34 16,3 4-7-16,-3-4-2 0,0-2-9 0,0 1-8 15,3-1 9-15,0-3-9 0,-6 0 9 0,3 4-9 0,0-4 8 0,3 0-8 16,-3 3 17-16,3 0-1 0,-6-2-1 0,6 2 0 16,0 0-15-16,-3 3 8 0,-3-3-8 15,0 2 0-15,5 1 16 0,-5 5-4 0,0-5 0 0,3 0 0 16,3-1-12-16,-3 1-18 0,-6 0 4 0,3 2 1 15,0 3 13-15,0 0 16 0,0-3-3 0,0 3-1 16,-3-2-12-16,3 2 0 0,0 0 0 0,0 0 0 16,0 0 14-16,0 0-3 0,0 0-1 0,3 8 0 15,-6-3-2-15,3 6-8 0,0-1 12 0,3 1-4 16,0-1-8-16,0 4-9 0,-3 1 9 0,0-1-13 16,6-1 2-16,-3 3 1 0,-3-3 0 0,3 0 0 31,3 3-38-31,-3-3-8 0,-3-2-2 0,3 0-439 0,0-1-88 0</inkml:trace>
  <inkml:trace contextRef="#ctx0" brushRef="#br0" timeOffset="134722.9752">17831 14843 1450 0,'-11'-3'32'0,"11"3"6"0,0 0 2 0,0 0 1 0,0 0-33 0,0 0-8 0,0 0 0 0,0 0 0 15,0 0 79-15,0 0 13 0,-6 3 4 0,3 2 0 16,0 1-45-16,0 2-9 0,0 0-2 0,0 0 0 16,0 2-13-16,3 6-3 0,0-3-1 0,-3 6 0 15,0-1-48-15,3 1-10 0,3-1-1 16,-6 1-1-16,-3-1-19 0,6-4-3 0,3 1-1 0,-3-4-720 15</inkml:trace>
  <inkml:trace contextRef="#ctx0" brushRef="#br0" timeOffset="135786.8972">16903 13705 1177 0,'0'0'52'0,"0"0"11"0,-6 0-51 0,0 3-12 15,6-3 0-15,-3 0 0 0,-6 0 68 0,9 0 12 16,0 0 1-16,0 0 1 0,-6 3-37 0,6-3-7 16,0 0-2-16,0 0 0 0,0 0-15 0,0 0-3 15,-6 0-1-15,6 0 0 0,0 0-8 0,0 0-1 16,0 0-8-16,0 0 12 0,0 0-12 0,0 0 0 16,0 0 0-16,6 2 0 0,3 4 0 0,3-1-10 0,3 0 0 0,-3 1 0 15,3-4 10-15,-1 1 0 16,1-1 10-16,0 4-10 0,-3-4 18 0,3-2-2 0,6 0-1 0,-6 0 0 15,-3 0-3-15,5 3-1 0,1-3 0 0,0 0 0 16,-3-3-11-16,0 3-9 16,0 0 9-16,3 0-13 15,0 0-30-15,-4 0-5 0,-8 0-2 0,3 3-436 0,6 0-87 0</inkml:trace>
  <inkml:trace contextRef="#ctx0" brushRef="#br0" timeOffset="136742.0708">17394 13756 1494 0,'0'0'66'0,"0"0"14"0,-9 0-64 0,3 2-16 16,6-2 0-16,-3 3 0 0,-3-3 68 0,0 0 10 15,-3-3 2-15,0 3 1 0,9 0-49 0,-6-2-11 16,-3-1-1-16,3 0-1 0,6 3-19 0,0-5-14 15,-6-3 2-15,6 3 1 16,0-3-21-16,3 3-4 0,-3-3 0 0,3 2-1 0,0-2 37 0,3 3 0 16,0 0 0-16,-3 0 0 0,-3-1-9 0,6 1 9 15,3 2 0-15,-3 1 0 0,-6 2 0 0,0 0 0 16,12 0 0-16,-3 0 0 0,-3 2 0 0,0 1 0 16,3 5 0-16,-3-3 0 0,3 6-9 0,-3-1-2 15,-3 1 0-15,3 5 0 0,0 2 2 0,-1 1 0 16,-5 2 0-16,3 3 0 0,6 2 9 0,-3 3 0 15,0 3 0-15,0-3-8 0,3 0 8 0,3 1 0 0,0-7 0 16,-3-1 0-16,-3-4 0 0,3-2 8 0,6-6-8 16,-3 1 11-16,-3-6-11 0,2 3 0 0,4-5 9 0,0-3-9 15,-6 0 0-15,0-5 8 0,3-1-8 0,3-4 0 16,0 2 15-16,-3-5-2 0,-3 2 0 0,2 0 0 16,4-2 14-16,-6 0 2 0,-3-3 1 0,0 0 0 15,0 0-18-15,0 0-3 0,-6 1-1 0,3-1 0 16,-3 3 0-16,0-1-8 0,-3 1 12 0,-3 2-4 15,0 1-8-15,-3-1 0 0,3 1 0 0,-3 2 0 16,-6 0 0-16,1 3 0 0,8-1 0 0,-3 4 0 16,-9-4-12-16,6 6 12 0,-3 3-12 0,3 0 12 15,-3 2-15-15,0 3 5 0,6 2 1 0,1 4 0 16,-1-1 9-16,3 5 0 0,-6 1 0 0,6 2 0 0,3 8 0 16,0 0 0-16,-6 0 0 0,3 1 0 15,6-1 0-15,0 2 0 0,-6 1 0 0,0 3 0 0,3-4 0 0,3 6 0 16,-3 0 8-16,0 0-8 0,0 0-13 0,6-5-7 15,3-3-2-15,-3-2 0 16,-3-3-132-16,3-3-26 0</inkml:trace>
  <inkml:trace contextRef="#ctx0" brushRef="#br0" timeOffset="137327.9142">17796 14319 979 0,'0'0'87'0,"0"0"-70"16,-6 3-17-16,6-3 0 0,0 0 142 0,0 0 25 15,0 0 5-15,0 0 0 0,0 0-113 0,0 0-23 16,6-5-5-16,0-1-1 0,-3-2-18 0,3 0-4 16,0-2-8-16,0-1 12 0,-1 1-12 0,4-1 0 15,0-2 8-15,-3 2-8 0,3-2 12 0,-3 2-1 16,0 1 0-16,0-1 0 0,0 1 11 0,0 2 2 15,-3 0 1-15,0 3 0 0,0-1-1 0,-3 6 0 16,0 0 0-16,0 0 0 0,0 0 0 0,0 0 0 0,0 0 0 0,0 0 0 16,-3 8-7-16,0 0-1 0,-3 5-1 0,3 3 0 15,0 5-15-15,-3 3 0 0,6 5 0 0,-3 3 0 16,-3 5 0-16,0 5 0 0,6-2 0 0,0 0 0 16,0-3-19-16,0-5 3 0,0-3 1 0,0 0 0 31,3-5-129-31,-3-3-25 0</inkml:trace>
  <inkml:trace contextRef="#ctx0" brushRef="#br0" timeOffset="140351.4236">17852 13515 1137 0,'0'0'50'0,"0"0"11"15,0 0-49-15,0 0-12 0,0 0 0 0,0 0 0 0,6-5 50 0,-6 5 7 16,0 0 2-16,0 0 0 0,6-6-16 0,-6 6-3 16,0 0-1-16,0 0 0 0,0 0 17 0,0 0 4 15,0 0 1-15,-3-5 0 0,0 0-5 0,3 5-2 16,0 0 0-16,0 0 0 0,-6-6-18 0,6 6-3 15,0 0-1-15,0 0 0 0,0 0-24 0,0 0-8 16,0 0 0-16,0 0 0 0,0 0 0 0,0 0 0 16,0 0 0-16,0 0 0 0,0 0 0 0,0 0 0 15,-3 8 0-15,6 0 0 0,-3 3 15 0,3 0-4 16,-6-1-1-16,3 1 0 0,0 5-2 0,0-3-8 0,0 0 12 0,-3 3-4 16,0-3-8-16,0 3 0 0,0 0 0 15,0-6 0 1,-3 1-32-16,3-3-1 0,1 3-1 0,2-6 0 15,0-5-108-15,0 0-22 0,0 0-4 0,0 0 0 0</inkml:trace>
  <inkml:trace contextRef="#ctx0" brushRef="#br1" timeOffset="149047.3275">11956 16616 727 0,'0'0'32'0,"0"0"7"0,0 0-31 0,0 0-8 0,0 0 0 0,0 0 0 16,0 8 58-16,0-8 10 0,0 0 3 0,0 0 0 0,0 0-47 0,0 0-10 15,0 0-2-15,0 0 0 0,0 0-12 0,0 0-13 16,0 0 2-16,0 0 1 0,0 0 34 0,0 0 6 15,-3 2 2-15,3-2 0 0,0 0-10 0,0 0-2 16,-3 8 0-16,0-2 0 0,0-4-6 0,0 4-2 16,3-4 0-16,0 1 0 0,0 0 16 0,0-3 4 15,0 0 0-15,0 0 0 0,0 5-32 0,0-5 0 16,0 0 0-16,0 0 0 0,0 0 16 0,0 0-4 16,0 0 0-16,0 0 0 0,0 0-3 0,0 0-1 15,0 0 0-15,0 0 0 0,0 0 7 0,0 0 1 0,0 0 0 16,0 0 0-16,0 0-16 0,0 0 8 0,6-8-8 0,-3 3 0 15,-3 5 9-15,6-3-9 0,0-2 8 0,0 2-8 16,-3 0 0-16,3-2 0 0,0 0 0 0,-1 2 0 16,4 3 0-16,-3-3 0 0,0 1 0 0,0-1 0 15,3-2 0-15,-3 2 0 0,3-5 0 0,-3 3 0 16,0-3 0-16,3 3-12 0,0 2 4 16,0-2 8-16,0-3-14 0,3 0 5 0,-3 3 1 0,2-1 0 15,-2-2 8-15,3 3 0 0,0 3 0 0,3-4 0 16,-3-2 0-16,-3 3 0 0,3 0 0 0,-3-1 0 15,6 1 0-15,-3 0 0 0,2-3 0 0,1 3 0 16,0 2 0-16,-3-2 8 0,6-3-8 0,-6 2 11 16,3 1-11-16,-3 0 8 0,0 0-8 0,-1-3 8 15,1 5 1-15,0-2 0 0,0-1 0 0,0 1 0 16,0-3-1-16,0 6 0 0,0-1 0 0,0-5 0 16,-3 3-8-16,6-1 8 0,-4-2-8 0,1 3 8 0,0-3 4 15,-3 3 1-15,6 2 0 0,-3 1 0 16,0-6-13-16,0 2 0 0,3 1 8 0,0 2-8 0,-1-2 0 0,1 0 9 15,-3 0-9-15,6-1 8 0,-3 1-8 0,0-3 0 16,-3 3 0-16,3-1 0 0,-1 1 0 0,1 3 0 16,0-4 0-16,0-2 0 0,0 6 0 0,-3-6 0 15,3 0 0-15,-3 0 0 0,0-3 0 0,3 3 0 16,-4-2 0-16,4-1 0 0,-6 3 0 0,6-2 0 16,-3 4 0-16,3-2 8 0,-3 0-8 0,0 1 0 15,3-1 0-15,-1 2 0 0,1 1 0 0,0 0 0 16,0-1 0-16,0-2 0 0,0 3 0 0,0-3 0 15,-3 3 0-15,0 0 0 0,5-1 0 0,-2 1 8 0,0 0-8 0,0-3 8 16,0 3-8-16,0-1 0 0,0 1 0 16,-3-3-11-16,3 3 11 0,-1-3 0 0,1 0 8 0,0 0-8 15,-3 3 0-15,3-3 0 0,0 0 0 0,-3 0-8 16,3 0 8-16,0 0-8 0,-1-3 8 0,1 3-8 16,0 1 8-16,0-4 0 0,0 3 0 0,0-3-8 15,0 3 8-15,0 1 0 0,-1-4 0 0,4 3-8 16,-3-3 8-16,0 3 0 0,0 1 0 0,0-1 0 15,3 2 0-15,-3-2 8 0,-1 0-8 0,1 1 0 16,3-1 0-16,0 0 8 0,-3-3-8 0,3 0 0 16,0 1 0-16,-3-1 8 0,-1 3-8 0,-2-2 0 15,3-1 0-15,0 1 0 0,-3-1 0 0,3 3 0 16,0-2 0-16,0-1 0 0,0 0 0 0,-4 3-8 16,4-2 8-16,0 2 0 0,0 0 0 0,0 0 0 15,3-3 0-15,-3 3 0 0,0 1 0 0,0-1 0 16,5 0 0-16,-2 0 0 0,-3 0 0 0,0 0 0 0,3-3 0 0,0 3 0 15,0 3 0-15,-4-6 0 0,1 4 0 0,3-4 0 16,-3 0 0-16,0 3 0 0,0-2 0 0,3-1 0 16,0 1 0-16,-1-1 0 0,-2 1 0 0,3-1 0 15,-3-2 0-15,3 2 0 0,0-2 0 0,0 2 0 16,-1-2 0-16,1 2 0 0,0 1 0 0,0-1 0 16,0-2 0-16,0 3 0 0,0-4 0 0,2 4 0 15,-2-1 0-15,-3 1 0 0,6-1 0 0,-3 0 0 16,0-2 0-16,-3 5 0 0,5-2 0 0,-2-1-8 15,-3 0 8-15,3 4-8 0,0-4 8 0,0 0 0 16,0 1 8-16,0 2-8 0,-4-3 0 0,4 3 0 0,0-2 0 0,3 2-8 16,0-5 8-16,-3 5 0 0,0-3 0 15,-1 3 0-15,1 0 0 0,0-2 0 0,0 2 0 16,3-3 0-16,-3 0 0 0,2 1 8 0,-5-1-8 0,3 1 11 16,3-4-11-16,-3 1 0 0,0 3 0 0,0-4 0 15,-1 1 0-15,1 0 0 0,-3 0 0 0,3 0 0 16,0-6 0-16,3 6-11 0,-3 0 11 0,2-1-8 15,1 1 8-15,-3 0 0 0,3 0 0 0,-3 2 0 16,-3-2 0-16,3 2 0 0,2 1 0 0,-2-4 0 16,0 4 0-16,0 2 8 0,0-5-8 0,0-1 0 15,3 4 9-15,-7-1-9 0,4 1 12 0,-3-4-12 16,3 4 8-16,0-3-8 0,-3-1 0 0,0 4 0 16,3-3 0-16,-4 2 0 0,1-2 0 0,0 0 0 15,3-1 0-15,-3 4 0 0,3-3 8 0,0 2-8 0,-3-2 19 16,2-1 0-16,1 4 0 0,-3-1 0 0,-6 1 5 15,3-1 2-15,3 1 0 0,0-1 0 0,-3 0-17 0,3 1-9 16,-1-1 10-16,1 3-10 16,-3-2 10-16,0 2-10 0,3 0 10 0,-3 0-10 15,0 0 8-15,0 3-8 0,-3-3 0 0,0 0 0 0,2 0 8 0,-2 3-8 16,3-3 0-16,0 2 9 0,-3-2-9 0,3 3 0 16,-3-3 0-16,0 3 8 0,0-3-8 0,3 3 0 15,-3-3 0-15,0 2 0 0,3-2 0 0,-1 3 0 16,1 0 0-16,0-3 0 0,0 3 0 0,0-3 0 15,0 2 0-15,0-1 0 0,0 1 0 0,0-2 8 16,0 0-8-16,-1 3 8 0,4-3-8 0,0 0 10 0,-3 0-10 16,0 0 10-16,3 0-10 0,-3-2 0 0,3 2 0 15,-3 0-11-15,0 0 11 0,-1-3 0 0,4 3 0 16,-3 1 0-16,0-1 0 0,0 0 0 0,0 0 0 0,0 0 0 16,0-3 0-16,0 1 0 0,-3 2 0 0,3 0 0 15,2-3 0-15,-2 3 8 0,-3 3-8 0,6-3 0 16,-3 0 0-16,0 0 8 0,0 3-8 0,-3 0 0 15,3-1 10-15,-3 1-2 0,3 2-8 0,-4-2 12 16,1 0 4-16,0 2 1 0,0-2 0 0,0 2 0 16,-3-2-5-16,3 2 0 0,6 1-1 0,-6-4 0 15,-9 6-2-15,6-2 0 0,3-1 0 0,3 0 0 16,0-2-9-16,-6 2 0 0,-1 1 0 0,4-1 0 16,3 0 0-16,-3 1 0 0,-9 2 0 0,0 0 0 15,9-3 0-15,-3 0 0 0,-6 3 0 0,0 0 0 0,9-2 0 16,-3-1 0-16,-6 3 0 0,0 0 0 15,0 0 0-15,0 0 0 0,0 0 0 0,0 0 0 0,0 0 0 0,3-5 0 16,6 0 0-16,-9 5 0 0,0 0 0 0,0 0-12 16,6-3 2-16,0 0 1 15,-6 3-31-15,0 0-7 0,9-5-1 0,-3 2 0 16,3-2-101-16,-3 2-21 0,-6 3-4 16,8-10-1-16</inkml:trace>
  <inkml:trace contextRef="#ctx0" brushRef="#br1" timeOffset="151684.7735">11914 15629 460 0,'0'0'41'0,"0"0"-33"15,0 0-8-15,0 0 0 0,0 0 96 0,0 0 18 16,0 0 3-16,3-3 1 0,-3 3-81 0,6-2-16 16,-6 2-3-16,0 0-1 0,0 0-4 0,6-3-1 15,0 0 0-15,-6 3 0 0,0 0 42 0,6-2 8 16,-6 2 2-16,6 0 0 0,-6 0-7 0,0 0-1 15,0 0 0-15,3-3 0 0,-3 3-14 0,6 0-3 16,0-3-1-16,-6 3 0 0,0 0-30 0,6 0-8 16,0-2 0-16,-6 2 0 0,0 0 0 0,6-3 0 15,-6 3 0-15,5 0 0 0,1-3 8 0,0 3 0 0,0 0 0 0,0-2 0 16,0-1-8-16,0 3-8 0,0-2 8 0,3-1-12 16,-3 0 12-16,0 3 0 0,3 0 0 15,-3-2-8-15,3-1 8 0,0 3 0 0,0 0 0 0,3 0 0 16,-3 0 11-16,2 0-3 0,4 3 0 0,-6-3 0 15,3 2-8-15,0-2 0 0,3 0 0 0,0 0 8 16,-6 0-8-16,3 0 0 0,0 3 0 0,-1-3 0 16,1 0 0-16,0 0 0 0,3 0 0 0,-3 0 0 15,3 3 0-15,-3-3 0 0,-3 0 0 0,3 2 8 16,0 1-8-16,2-1 8 0,-5 1-8 0,3 0 8 16,0-1-8-16,0 4 0 0,0-4 0 0,-3 1 0 15,3 2 12-15,0-2-4 0,0 0 0 0,0-1 0 16,-1-2 8-16,1 3 2 0,3 0 0 0,-3-3 0 15,3 2 6-15,0-2 2 0,0 0 0 0,3 0 0 16,0 3-17-16,2-3-9 0,-2 0 10 0,3 0-10 0,0 0 0 16,0 0 0-16,0-3 0 0,-1 3 0 0,4 0-12 15,-3-2 12-15,0-1-12 0,3 0 12 16,-3 1-29-16,2-1 1 0,-2 0 0 0,0 3 0 0,3-2 15 0,-3 2 3 16,3 0 1-16,2 0 0 0,1-3 9 0,0 3 0 15,0 0 0-15,-1 0 0 16,-2 0 0-16,3 0 0 0,3 0 0 0,-3 0 0 0,-1 0 0 0,1 0 0 15,0 0 0-15,0 0 0 0,-3 0 0 0,-1 0 0 16,4-3 0-16,0 3 0 0,0-2 0 0,0 2 0 16,-4 0 0-16,7-3 0 0,0 0 0 0,0 1 0 15,-4-1 0-15,4 0 0 0,-3 1 0 0,3-1 0 16,-6 1 0-16,2 2-8 0,1-3-4 0,0 0-1 0,0 3 0 16,2-2 0-16,-5-1-1 0,6 3 0 0,-3-3 0 0,0 3 0 15,-1 0 14-15,1 0 0 0,0 0 0 0,0 0 0 16,-3 0 0-16,-1 0 0 0,1 0 0 0,0 0 0 15,3 0 10-15,-3-2-2 0,-1 2 0 0,-2 0 0 16,3-3-8-16,0 3 0 0,0 0 0 0,0 0 0 16,2-3 0-16,-2 3 0 0,0-2 0 0,0 2 0 15,3 0-21-15,-4 0 3 0,1 0 1 0,-3 0 0 16,0 0 17-16,0 0 14 0,0 0-2 0,-4 0-1 16,4 0-11-16,-3 0 0 0,0 2 0 0,0-2 0 15,0 3 12-15,-3-3-4 0,5 0 0 0,-2 0 0 16,0 3-8-16,3-3 0 0,0 2 0 0,0-2 0 15,-1 0 0-15,-2 0 0 0,0-2 0 0,0 2 0 16,6-3 0-16,-3 3 0 0,-3 0 0 0,2 0 0 16,-2-3 0-16,3 3 0 0,-3-2 0 0,0 2 0 0,0 0 0 15,0-3 0-15,-1 3 0 0,-2 0 0 0,3 0 0 0,0 0 0 16,3 0 0-16,-3 3 0 0,0-3 0 0,2 0 0 16,1 0 0-16,0 0 0 15,0 0 0-15,0 0 0 0,0 0 0 0,-1 0 0 0,1-3 0 0,0 0-12 16,0 3 2-16,0-2 1 0,0 2 9 0,2-3 0 15,-5 1 0-15,3 2-8 0,0-3 8 0,0 0 0 16,0 1 0-16,-4 2 0 0,4-6 0 0,3 4 0 16,-3-1 0-16,0 0 0 0,3-2 0 0,-4 2 0 15,1 1 0-15,0-1 0 0,0-2 0 0,0 5 0 16,3-5 0-16,-4 5 0 0,1-3 0 0,-3 0-18 16,3 1 3-16,0 2 1 0,-3-3 23 0,2 0 5 15,1 3 1-15,-3-2 0 0,6-1-7 0,-3 0 0 0,0 1-8 0,-1-1 12 16,4 0-12-16,0 1 0 0,0-1 0 0,0-2 0 15,0 2 0-15,-1 1 0 0,1-1 0 0,-3 3 0 16,3-5 0-16,0 5 0 0,-4-3 0 0,4 0 0 16,-3 1 0-16,0-1 0 0,-3 0 0 0,3 3 0 15,-1 0 0-15,-2 0 11 0,0-2-11 0,0 2 10 16,3 0-2-16,0 0 0 0,-6 0 0 0,2 0 0 16,4 0-8-16,-3 0 0 0,3 0 0 0,-6 0 0 15,0 2 0-15,0 1 0 0,3-3 0 0,-4 3-11 16,-2-3 11-16,3 0 0 0,0 0 0 0,0 0 0 15,-3 2 0-15,0 1 0 0,3 0 10 0,0-3-10 16,-1 5 15-16,-2-2-3 0,-3-1-1 0,0 1 0 16,0-3-11-16,0 2 12 0,-9-2-12 0,0 0 12 0,12 3-12 15,-6-3 0-15,-6 0-12 0,0 0 12 0,9 3-17 0,-3-1 4 16,-6-2 1-16,0 0 0 0,0 0-1 0,0 0 0 16,0 0 0-16,0 0-465 15,0 0-93-15</inkml:trace>
  <inkml:trace contextRef="#ctx0" brushRef="#br1" timeOffset="154150.7607">12099 13951 961 0,'0'0'42'0,"0"0"10"0,0 0-42 0,0 0-10 0,0 0 0 0,0 0 0 16,0 0 60-16,0 0 9 0,0 0 3 0,0 0 0 0,0 0-26 0,0 0-5 16,0 0-1-16,0 0 0 0,0 0-22 0,0 0-5 15,0 0-1-15,0 0 0 0,0 0 10 0,0 0 2 16,0 0 0-16,0 0 0 0,0 0 3 0,0 0 1 15,0 0 0-15,0 0 0 0,0 0-9 0,0 0-2 16,0 0 0-16,0 0 0 0,0 0 17 0,0 0 3 16,0 0 1-16,6 6 0 0,-3-4-24 0,5 4-5 15,-2-1-1-15,3-2 0 0,-3-3 4 0,3 2 0 16,-3 1 0-16,6 0 0 0,-3-3 0 0,0 5 0 16,3-2 0-16,-3-1 0 0,6 1-12 0,-6-1 10 0,-3 4-10 15,0-4 10-15,2 4-10 0,4-4 8 16,-3 4-8-16,3-1 8 0,3 0-8 0,0 1 0 15,0-1 0-15,0 0 8 0,0 3-8 0,-1-3 12 0,4 1-12 16,-3-1 12-16,3 3 3 0,-3-3 1 0,0 0 0 0,0 1 0 16,3-1-16-16,-1 0 0 0,1 1 0 0,0-1 0 15,3-2 0-15,0 2 0 0,0 3 0 0,2-3 0 16,1 0 0-16,-3 3-13 16,0-2 4-16,0 2 1 0,3-1 8 0,-4 4 12 0,1-3-2 0,0 3-1 15,0-1-9-15,0 1-14 0,-3-3 3 0,0 5 1 16,-1-3 10-16,1 1 0 0,0 0 0 0,0-1 0 15,0-2 0-15,0 3 14 0,3-3-3 0,-4 2-1 16,4-2-2-16,0 3-8 0,0-6 12 0,-3 6-4 16,-3-3-8-16,2 0 0 0,1-1 0 0,0 1 0 15,0-2 0-15,0 2 0 0,0 2 0 0,0-2 0 16,-1 0 0-16,1 3 0 0,0-3 0 0,-3 0 0 16,3 2 0-16,-3-2 0 0,0 0 0 0,3 3-11 0,-4-1 11 0,1-2 0 15,6 3 10-15,-6-3-10 0,3 0 0 0,0 0 0 16,0 2 0-16,-1-2 0 0,4 0 0 0,-3 0 0 15,0 0 0-15,0 0 0 0,0 0 10 0,0-3-10 16,2 3 10-16,-2-3-10 0,0 3 9 0,3 0-9 16,-3-3 8-16,0 3-8 0,0 0 0 0,-1 0 0 15,1-2 0-15,0 1 0 0,3 1 0 0,-3 3 0 16,3-3 0-16,-3 2 0 0,-1-2 0 0,1 3 0 16,0 0-8-16,3-1 8 0,-3 3 0 0,0-2-11 15,3 0 11-15,-4-3-8 0,4 2 8 0,0 1 0 16,0-1 0-16,3 1 0 0,-3-3 0 0,-1 2 0 0,1-2 0 15,0 3 0-15,0 2 0 0,0-2 0 16,0-1 0-16,-1-2 0 0,4 3 0 0,-3-1 0 0,0 1 0 0,3-3 0 16,-3 2 0-16,-1 1 0 0,4 0 0 0,-3-1 0 15,3 3-9-15,0 1 0 0,-4-4 0 0,1 4 0 16,0-1-3-16,0-3-1 0,0 4 0 0,-3-1 0 16,0-3 13-16,-1 1 0 0,1 0 0 0,0 2 0 15,0-5 0-15,0 5 0 0,0-2 0 0,0-1 10 16,2 1-10-16,-2-1 10 0,0 1-10 0,3-1 10 15,0 1-10-15,0 0 10 0,-4 2-10 0,4-3 10 16,-3 1-10-16,3 2 0 0,-6-2 0 0,3 2 0 16,3 0 0-16,-4 0 0 0,1 1 0 0,-3-1 0 15,3-2-17-15,-3-1-6 0,3 1-1 0,-3 2 0 16,0-2 24-16,-1-1-11 0,1 1 11 0,0-1-8 0,0 1 8 16,0-1 0-16,0-2 8 0,3 3-8 0,-6 0 24 15,3-4 0-15,-1 1 0 0,1 0 0 16,0 0-24-16,0 0 0 0,-3 0 0 0,3 0 0 0,0 0 0 0,0 0 0 15,-6 0 0-15,2 0 0 0,4-3 0 0,-3 3 0 16,0 0 0-16,0 0 0 0,3-3 11 0,-3 3-3 16,0-3 0-16,0 3 0 0,3 0-8 0,-4 0 0 15,1 0 0-15,0-2 0 0,-3 1 0 0,3 1 0 16,0 0 0-16,0 0 0 0,-3 0 0 0,3 0 0 16,0 3 0-16,-3-1 0 0,2 1 0 0,-2-1 0 15,3 1-11-15,0-3 11 0,0 3 0 0,-3-3 0 16,3-1 0-16,0 4 11 0,3-3-11 0,-3 0 0 0,0 0 0 15,2 0 0-15,1 0 0 0,0 0 0 0,3 0 0 0,-3 0 0 16,-3-1 0-16,0 1 0 0,3 0 0 0,0 0 0 16,-4-2 0-16,4 2 0 0,0-1 0 0,0 1 0 15,-6-2 0-15,3 2 0 0,3 0 0 0,-3-1 8 16,-3-1-8-16,6 2 0 0,-4 0 0 0,1 0 8 16,0 0-8-16,0-3 0 0,3 3 0 0,-3-3 0 15,0 3 0-15,3-3 0 0,-3 3 0 0,0 3 0 16,2-3 0-16,1 0 0 0,0-3 0 0,0 3 0 15,0 0 0-15,-3 0 8 0,3-3-8 0,-3 3 8 16,3-3-8-16,-4 3 0 0,1-2 0 0,0-1 0 16,3 0 0-16,-3 3 0 0,0 0 0 0,0-3 0 15,0 1 0-15,0-1 0 0,0 3 0 0,-1 0 0 16,1 0 0-16,0 0 0 0,-3-3-8 0,0 3 8 16,0-3 0-16,3 3 0 0,-3-3 0 0,0 3 0 15,0-2 0-15,3-1 0 0,-3-2 0 0,2 4 0 0,-2 4 0 0,3-3 0 16,0-5 0-16,-3 2 0 0,0 6 0 15,3-6 0-15,0 0 0 0,3-2 0 0,-3 2 0 0,0 0 0 16,-3 1 0-16,5-1 0 0,1-2 0 0,-3 2 0 16,0 3 0-16,-3-3 8 0,3 0 4 0,0 1 0 15,0-1 0-15,0 3 0 0,-3-5-4 0,0 2 0 16,-1 0 0-16,-2 0 0 0,-6-5 16 0,9 3 4 16,0 2 0-16,3 1 0 0,-6-1-28 0,0-2-20 15,9 2 3-15,-6-2 1 0,-3-1 16 0,0 1-10 16,3-1 10-16,3 1-8 0,-3 0 0 0,-6 2 0 15,-3-5 0-15,8 3 0 0,4-1-7 0,-3-2-1 16,-9 0 0-16,6 3 0 0,6 0-6 0,-6-3-2 0,-6 0 0 16,0 0 0-1,6 2-17-15,-6-2-4 0,0 0-1 0,0 0-802 0</inkml:trace>
  <inkml:trace contextRef="#ctx0" brushRef="#br1" timeOffset="157302.8762">13640 13189 1098 0,'0'0'48'0,"0"0"11"0,0 0-47 0,0 0-12 15,0 0 0-15,0 0 0 0,0 0 55 0,-3 8 9 16,3-8 1-16,0 6 1 0,-2 2-38 0,2-3-8 15,0 3-2-15,0 0 0 0,0 0-18 0,0 2-12 16,-3 1 1-16,3 2 1 0,0 0-2 0,0 1 0 16,-3 1 0-16,3 4 0 0,0 2 12 0,-3 0 0 15,-3 6 8-15,3-1-8 0,3 6 0 0,-3 0 0 16,0 2 0-16,0 1 0 0,0-1 0 0,0 0 0 16,-3 1 0-16,0 2 0 0,3 0 0 0,0 0 0 15,3 0 0-15,0 0 0 0,3 3 11 0,-6 2-3 0,0 3 0 16,0-3 0-16,0 1-8 0,3-1 0 0,-3 3 0 0,0 0 8 15,0 0-8-15,3 3-14 0,-3 2 3 0,3 0 1 16,-3 3-8-16,3 0-2 0,0 0 0 0,0-3 0 16,-3 0 4-16,3 3 0 0,3 0 0 0,-3 0 0 15,0-3 16-15,0-2 0 0,3 0 0 0,0-3 0 16,-3 0 0-16,3-3-10 0,3 3 10 0,-6-3-8 16,-6 1-4-16,6 2-1 0,6-3 0 0,-3 0 0 15,-3 1-55 1,3-1-10-16,-3 0-2 0,3 1-1 0,0-4-36 15,-3 6-7-15,0 0-2 0,0 3 0 0,3-1 51 0,-3-4 11 0,0 2 1 0,0-8 1 16,6-3 112-16,-3-2 22 0,-3-6 5 0,0 3 1 0,3-2 46 16,-3-3 10-16,0-3 2 0,3 0 0 0,0 0-73 15,0 0-15-15,-3-2-2 0,0-3-1 16,0 0-21-16,3 0-4 0,0 2 0 0,0-2-1 0,-3-3-19 0,0 3 0 16,3 3 0-16,0-1 0 0,0 1 0 0,0-3 0 15,-6-1 0-15,6 4 0 0,-3-1-11 0,5 1 11 16,-5 2-12-16,0-2 12 0,3-1-11 0,0 3 11 15,-6-2-10-15,3 2 10 0,3 0-8 0,-3 0 8 16,3-2 0-16,-3 2-9 0,0 0 24 0,3-2 5 16,-3 2 0-16,0-5 1 0,0 0-1 0,3 0 0 15,-3-1 0-15,0 1 0 0,0-5-8 0,0-1-1 16,0 4-1-16,0-1 0 0,0-3-2 0,0 1 0 0,0-3 0 16,0 3 0-16,0-1-8 0,0-2 0 0,0-3 0 15,3 3 8-15,0 3-8 0,-3-3 0 0,-3 0 0 0,3 0 0 16,3 0 0-16,0 0-17 0,-3-3 4 0,0 3 1 15,3-3 12-15,-3 3 0 0,3-3 0 0,-3-5 0 16,0 0 0-16,0 0 16 0,0 0-3 0,0 0-1 31,0 0-41-31,0 0-9 0,0 0-2 0,0 0 0 16,0 0-28-16,0 0-7 0,0 0-1 0,0 0 0 16,0 0-27-16,0 0-5 0,6-2-2 0,-6 2-96 0,6 0-19 0</inkml:trace>
  <inkml:trace contextRef="#ctx0" brushRef="#br1" timeOffset="157363.7826">13712 16960 172 0,'6'8'16'0,"-3"0"-16"0,-3 0 0 0,0 0 0 15,3 2 84-15,-3-2 15 0,3 0 2 0,-3 0 1 16,-3 0-92-16</inkml:trace>
  <inkml:trace contextRef="#ctx0" brushRef="#br1" timeOffset="158922.2625">13590 15896 518 0,'0'0'23'16,"0"0"5"-16,0 0-28 0,0 0 0 0,0 0 0 0,0 0 0 0,0 0 124 0,3-5 20 15,-3-3 4-15,3 3 1 0,0-3-94 0,-3 2-19 16,0-2-4-16,0 3-1 0,3-3 8 0,0 3 1 15,-6 0 1-15,3 5 0 0,0 0 21 0,0 0 4 16,0 0 1-16,0 0 0 0,0 0-36 0,0 0-7 16,0 0-2-16,0 0 0 0,0 0 18 0,0 0 3 15,0 0 1-15,0 0 0 0,-3-3-35 0,3 3-9 16,0 0 0-16,0 0 0 0,0 0 0 0,-3 8-20 16,-3-3 4-16,6-5 1 0,-3 6-1 0,3-6-1 15,0 5 0-15,0-5 0 0,0 8 6 0,0-3 2 16,0-5 0-16,0 8 0 0,0-8 9 0,0 8 0 0,0-8 0 0,0 0-8 15,3 5 8-15,-3-5 0 0,0 0 0 16,6 8-8-16,-6-8 8 0,0 0 0 0,3 3 0 0,-3-3-8 16,0 0 8-16,9 2 8 0,-3-2-8 0,-6 0 11 15,0 0-2-15,9-5 0 0,-3 0 0 0,-3-3 0 16,2 3 27-16,-5-1 4 0,3-2 2 0,0 0 0 16,-3 1 42-16,0-1 8 0,-3 0 1 0,3 0 1 31,0-3-108-31,-3 3-22 0,1 3-4 0,-1-3 0 0,0 3 40 0,-3-3 0 0,0 2 0 0,0 1 0 15,-3 3 0-15,6-4 0 0,-6 4 0 0,3-1 0 16,0 3 0-16,-3 3 0 0,0-1 0 0,0 4-8 16,3-1-10-16,-3 3-2 0,0 2 0 0,0 1 0 15,3 0 20-15,1-1 0 0,-1 1 0 0,6-1 0 0,-3 3 0 0,3-2 0 16,0 0-10-16,3-3 10 0,-3 0 0 16,3-3 0-16,-3-5 0 0,5 8 0 15,-2-3 0-15,-3-5 0 0,9 3 0 0,-3-1 0 0,3-2-12 0,0 0 4 16,3-2 0-16,-6 2 0 0,0-6 62 0,0 4 13 15,-3-1 2-15,3-5 1 16,0 3-102-16,0 0-20 0,3 2-4 0,-3-2 0 0,-3-3 66 16,0 2 14-16,0 4 2 0,0-4 1 0,0 1-11 0,-3 5-1 15,3-2-1-15,-3-4 0 0,0 1 6 16,0-3 2-16,-3 3 0 0,-3-1 0 0,3 1-2 0,3 0-1 16,-6 0 0-16,0-1 0 0,0 1-19 0,3-3 0 15,0 3 0-15,3 5 0 0,0 0 0 0,-6 0 0 16,-3-3 0-16,6 3 0 0,-3 0 0 0,0 3 0 0,0-1 0 15,0 4 0-15,0 2 0 0,3 0 0 0,-3 0 0 16,3-1 0-16,0 4 0 0,3-3 0 0,0 0 0 0,0 0 0 16,0-8-10-16,3 8-9 0,3-3-1 0,-6-5-1 15,0 0 32-15,6 3 6 0,0-3 2 16,6 0 0-16,0-6-19 0,0 1 0 0,0-3 8 0,-3 0-8 16,6 3 13-16,-3-6-1 0,-1 1 0 0,1 2 0 15,-3-3 2-15,-3 3 0 0,3-2 0 0,-3 2 0 16,-3 0 0-16,3 0 0 0,-3 3 0 0,-3 5 0 15,0 0 8-15,0 0 2 0,0 0 0 0,0-6 0 16,0 6-24-16,0 0 0 0,-3-2 0 0,3 2 0 16,-9 0-15-16,3 2-7 0,0 4-2 0,-3 2 0 15,3 0-12-15,-3-1-4 0,0 4 0 16,1-3 0-16,2 3-96 0,3-3-20 0,-3-1-4 0,6 4-1 16</inkml:trace>
  <inkml:trace contextRef="#ctx0" brushRef="#br1" timeOffset="160189.9329">13661 15444 864 0,'0'0'76'0,"-6"2"-60"16,0 4-16-16,3-4 0 15,-3 4 193-15,3-4 36 0,-2 1 7 0,5-3 2 0,-3 5-162 0,-3-2-32 16,-3 2-6-16,3 0-2 0,0 1-36 0,3-1 0 15,-6 0 0-15,3 1 0 0,0 2-12 0,0-1 0 16,0-1 0-16,-3 2 0 0,0 0 12 0,0 0 0 16,0 0 0-16,3 2 0 0,-3-2 0 0,3 3 0 15,-2-1 0-15,2 1 0 0,0-3 8 0,3 0 3 16,-3 2 1-16,3-2 0 0,0-3-12 0,3 1 10 16,0-6-10-16,0 0 10 0,0 0-10 0,0 0-9 15,0 0 9-15,0 0-13 0,0 0 13 0,0 0 0 16,0 0-10-16,0 0 10 0,6-6 0 0,0 4 12 15,-3-3-2-15,3-1 0 0,0-2 29 0,0 0 5 0,-1 0 2 0,1 0 0 16,-3 1-22-16,3-1-4 0,-6 0 0 0,3 0-1 16,3 0 2-16,-6 0 1 0,0 0 0 0,0 0 0 15,0 0-8-15,0 3-2 0,0-3 0 0,-3 3 0 16,3-1-1-16,-3 1-1 0,0 2 0 0,0-2 0 16,-3 0-10-16,3 2 0 0,3 3 9 0,-3-5-9 15,0 2 0-15,-2 0 0 0,2 3 0 0,-3-2 0 16,0 2 0-16,6 0 0 0,-3 0 0 0,3 0-8 15,-6 5 8-15,6-5 0 0,0 0 0 0,-3 5-8 16,0-2 8-16,3-3 0 0,0 0 0 0,3 8 0 16,-3 0 0-16,3-3 0 0,-3-5 0 0,6 8 8 15,-3-3-8-15,-3-5 0 0,6 3 0 0,0 2 8 16,0-2-8-16,2 2 0 0,-8-5 0 0,6 0 0 16,-6 0 0-16,9 0 0 0,-3-2 0 0,0 2 0 15,-6 0 17-15,0 0 3 0,6-3 0 0,-6 3 0 0,0 0-2 0,0 0 0 16,0 0 0-16,0 0 0 0,0 0 5 0,0 0 1 15,0 0 0-15,3-8 0 0,-3 8-24 0,0 0 0 16,0 0 0-16,0 0 8 0,0 0-8 0,-6-3 11 16,6 3-11-16,-6-2 12 0,0 2-12 0,0 0 0 15,6 0 0-15,-3 2 0 0,-3 1 0 0,0 2 0 16,1-2 0-16,-1 2 8 0,3 1-8 0,3-1-11 16,-3 3 3-16,3-3 0 0,-3 3 8 0,3-3 0 15,0 3 0-15,0-8 0 0,3 6 0 0,-3-6 0 16,0 0 0-16,0 0 0 0,3 5 0 0,-3-5 0 15,0 0 0-15,0 0 0 0,0 0 0 0,6 5 0 0,-1-5 0 16,1 0 0-16,-6 0 0 0,6 0 0 16,-6 0 0-16,6-2-8 0,-3-4 8 0,3 1 0 0,-6 2 0 15,0-2 0-15,0 5 0 0,0 0 0 0,0-5 0 0,0-3 8 16,-3 3-8-16,3 5 11 0,0 0-11 0,0 0 12 16,-3-6-12-16,0 4 10 0,3 2-10 0,-3-6 10 15,-3 6-2-15,6 0-8 0,-3-2 12 0,3 2-4 16,0 0-8-16,0 0 0 0,0 0 9 15,0 0-9-15,-6 2 0 0,6-2 0 0,0 0 0 0,0 0 8 16,0 0-8-16,0 0 0 0,0 0 0 0,0 0 0 16,0 0 0-16,0 0-10 0,0 0 10 0,0 0-10 15,6 6 10-15,-6-6-8 0,9 2 8 0,-3 1-8 16,3-3 8-16,-3 0 0 0,0-3 0 0,3 1 0 16,3-1 0-16,0 0 0 0,-3-2 0 0,0 2 8 15,0-2-8-15,3-3 0 0,-3 3 8 0,-1 2-8 0,-2-2 8 16,-3 0-8-16,3-1 8 0,0 1-8 0,-3 0 0 0,-3 5 0 15,0 0 0-15,0 0 0 0,0-6 8 0,0 6 1 16,3-5 0-16,-3 5 0 0,-3-5-9 0,-3 2 0 16,0-2 0-16,-3 2 8 0,3 1-16 0,-5-1-4 15,-4 0-1-15,3 3 0 16,0 0-28-16,3 0-6 0,-3 3-1 16,3 0 0-16,0-1-71 0,0 1-14 0,3 0-3 0</inkml:trace>
  <inkml:trace contextRef="#ctx0" brushRef="#br1" timeOffset="161203.2227">13703 14552 990 0,'0'0'21'0,"0"0"5"0,0 0 1 0,0 0 1 0,0 0-28 0,-3 3 0 16,-3-3 0-16,3 0 0 0,0 0 70 0,3 0 8 0,-6-3 2 0,0 0 0 15,6 3-16-15,-6 0-4 0,0-2 0 0,0 2 0 16,6 0 20-16,-9 0 3 0,0 0 1 0,4-3 0 15,-4 1-10-15,3 2-2 0,-6 0 0 0,3 0 0 32,3 2-90-32,-3-2-18 0,3 3-4 0,-3-3-1 0,-3 2 85 0,3 1 18 0,3 2 3 0,0-2 1 15,-3 2-66-15,3 3 0 0,0-2-8 0,0 1-1 16,4 1-3-16,-4 0 0 0,6-2 0 0,-3-1 0 16,3-5 0-16,0 0 0 0,0 5 0 0,0-5 0 15,0 0 12-15,0 0-8 0,0 0 8 0,0 0-8 16,0 0 25-16,0 0 6 0,6 6 1 0,-6-6 0 0,0 0 0 0,0 0 0 15,8-6 0-15,-2 1 0 0,0 2-4 0,0-2 0 16,-3-3 0-16,3 3 0 0,0-3-6 16,-3 3-2-16,-3-3 0 0,0 2 0 0,0 1-3 0,0 5-1 15,-3-5 0-15,3 5 0 0,-3-6 4 0,0 4 0 16,0-3 0-16,0 2 0 0,-3 0-12 0,3 1 12 16,-3 2-12-16,3 0 12 0,-3-3-12 0,4 3 0 15,-4 3 0-15,0-3-11 0,0 2 1 0,3 1 0 16,-3 2 0-16,3 0 0 0,0 1 10 0,3-1-12 15,-3 3 12-15,0 0-12 0,3 0 12 0,0 0-8 16,3-3 8-16,-3-5-8 0,0 0 8 0,3 8 0 16,-3-8 0-16,0 0 0 0,6 3 0 0,0-1 9 0,-6-2-1 15,9 3-8-15,-3-3 16 0,0-3-3 0,2 1-1 0,1-1 0 16,-3-5-12-16,3 3 0 16,-3-3 0-16,0-3 0 0,0 1 0 0,-3-1 0 0,3-2 0 0,-3 2 0 15,-3 1 0-15,3-1 8 0,-3 1-8 0,0 2 0 16,-3 0 0-16,3 2 11 0,-3 1-11 0,0 2 10 15,0-2 1-15,3 5 0 0,-6-5 0 0,0 2 0 16,0 3 2-16,0 0 1 0,-3 0 0 0,3 0 0 16,0 3-14-16,-2-1 9 0,2 1-9 0,0 2 8 15,0 1-8-15,-3-1 0 0,3 0 0 0,-3 3 0 16,3-2 0-16,3 1 0 0,-3 1-8 0,3-2 8 16,0-1-12-16,0 0 3 0,0 1 0 0,3-6 0 15,0 0-31-15,0 0-5 0,0 0-2 16,0 0-653-16,0 0-132 0</inkml:trace>
  <inkml:trace contextRef="#ctx0" brushRef="#br1" timeOffset="162652.3576">14295 13372 374 0,'0'0'16'0,"0"-8"4"0,0 3-20 0,-3-3 0 16,3 0 0-16,-3 0 0 0,3 3 60 0,0 5 7 15,-3-6 1-15,3 1 1 0,-3 2-23 0,3 3-5 16,-3-5-1-16,3 5 0 0,0 0 21 0,0 0 4 16,0 0 1-16,0 0 0 0,0 0-13 0,-3-2-2 15,0-1-1-15,3 3 0 0,0 0-6 0,0 0-2 16,0 0 0-16,0 0 0 0,0 0-8 0,0 0-2 0,-3-3 0 0,3 3 0 16,0 0 0-16,0 0-1 0,-5-2 0 0,5 2 0 15,0 0-3-15,0 0-1 0,-3 2 0 0,-3 1 0 16,3 2 9-16,-3-2 1 0,3 2 1 0,0-2 0 15,-3 2-25-15,3 3-5 16,0 3 0-16,0-1-8 0,3 1 8 0,-3 5-8 0,0 0 0 0,0 7 0 16,3 1 0-16,0 5 0 0,-3 3 0 0,3 0 0 15,0 2 0-15,0 6 0 0,0-3 0 0,0 5 0 16,0-2 0-16,0 2 0 0,0 3 0 0,0 3 0 16,0 5 0-16,0 0 0 0,0-3 0 0,0 3 0 15,0 0 0-15,0 2 0 0,0 4 0 0,0-1 0 16,-3 5 0-16,3-2 0 0,-3 3 0 0,3 2 0 15,-3 0 0-15,0 3 0 0,0 2 0 0,3 3 0 16,0-2 0-16,-3-4-12 0,3 1 12 0,0 0-12 0,0 0 12 16,0-3 0-16,-3-5 0 0,3 0 0 15,0-3 0-15,0-5 0 0,0 0 0 0,0 2 0 0,0 1 0 0,0-3 0 16,-3 0 0-16,3-6 0 0,0 1-13 0,0 0 0 16,0-1 0-16,3 3 0 0,-6-2 1 0,3 5 1 15,3 0 0-15,-3-3 0 0,0-2 3 0,0-3 0 16,3 0 0-16,-3 0 0 0,3-3 8 0,-3 3 8 15,3-5-8-15,0 5 11 0,-3-3-11 0,3 0 0 16,0-5 9-16,0 0-9 0,0 0 23 0,0-5 0 16,-3 0 0-16,3-6 0 0,0 4-23 0,3-4 0 15,-3 0 0-15,0 1 8 0,0-3-8 0,0 0 0 16,-3-1 0-16,3-1 0 0,-3-1 0 0,3-3 0 16,-3 1 0-16,0-3 8 0,0-6-8 0,0-2-10 0,0 3 10 15,0-1-13-15,0-4 13 0,0-6 0 0,0 0 0 0,0 5 0 31,3 3-18-31,0-3-10 0,-3-5-3 0,0 5 0 0,3 3 15 0,-3 0 2 0,6 0 1 0,-3 3 0 16,-1-3 13-16,1 5 0 0,0-5 0 0,-3 2-9 16,6 1 9-16,-3-3-10 0,-3 0 10 0,3 0-10 31,-3-8-51-31,0 0-11 0,0 0-1 0</inkml:trace>
  <inkml:trace contextRef="#ctx0" brushRef="#br1" timeOffset="163474.1623">14194 15624 172 0,'0'0'8'0,"0"0"1"0,0 0-9 0,0 0 0 0,0 0 0 0,0 0 0 16,0 0 88-16,0-6 15 0,-3-2 3 0,0 3 1 16,-3-3-23-16,3 0-5 0,3 0-1 0,-3 0 0 15,3 0-13-15,-3 1-2 0,3-1-1 0,-3 0 0 16,0 0-11-16,3 2-3 0,-3 1 0 0,3 5 0 16,0 0 7-16,0 0 1 0,0 0 0 0,0 0 0 15,0 0 5-15,0 0 2 0,0 0 0 0,-3 5 0 16,0 1-21-16,0-1-4 0,0 3-1 0,-3 3 0 15,4-4-21-15,2 1-5 0,-3 3-1 0,0 0 0 16,3-1-10-16,0 1 0 0,-3-3 0 0,3 2 0 16,3-2 0-16,-3-8 0 0,0 0-9 0,3 8 9 15,-3-8 0-15,3 5 0 0,-3-5 0 0,0 0 0 0,0 0 0 16,5 3 0-16,-5-3 0 0,6 3 9 0,3-3 3 0,-9 0 0 16,6-6 0-16,0 4 0 0,0-4 6 0,-3 1 2 15,3-3 0-15,0 3 0 0,-3-3-1 0,0 5 0 16,0-2 0-16,-3 5 0 0,0 0-5 0,0-5-1 15,3-1 0-15,-3 6 0 0,0-5 1 0,0 5 0 16,-3-5 0-16,3 0 0 0,-3 2 2 0,0 0 1 16,0 1 0-16,3 2 0 0,0 0-17 0,0 0 8 15,-3-3-8-15,3 3 0 0,-3 0 0 0,3 0 0 16,-6-3 0-16,6 3 0 0,0 0 10 0,0 0-10 16,0 0 8-16,-3 6-8 0,3-6 18 0,0 0-2 15,-3 5 0-15,3-5 0 0,0 0-32 0,0 5-6 0,0 3-2 16,0-8 0-16,0 0 10 0,0 0 2 0,9 3 0 15,-9-3 0-15,6 2 12 0,-6-2 0 0,9 0-10 0,-3-2 10 16,3 2 0-16,-3-3 0 0,0 1 0 0,0-4 0 16,-3 1 0-16,-3 5 10 0,0 0-10 0,6-5 10 15,-3-1-1-15,0 1 0 0,-3 5 0 0,0-5 0 16,3 0-9-16,-3 5 0 0,0-8 0 0,-3 2 8 16,3 1-24-16,-3 2-6 0,0-2-1 15,-3 2 0-15,3-2-37 16,-3 2-7-16,3 1-1 0,-3-1-1 0,0 3-136 0,0-2-27 0,6 2-6 15,0 0-1-15</inkml:trace>
  <inkml:trace contextRef="#ctx0" brushRef="#br1" timeOffset="163874.7057">14245 15359 1094 0,'0'0'97'0,"-3"3"-77"0,0 2-20 0,0 0 0 0,0 1 168 0,0-4 29 16,0 4 7-16,3-6 0 0,-6 5-113 0,3 0-23 15,3-5-5-15,-3 5-1 0,0-2-42 0,0 0-9 16,-3-1-2-16,6-2 0 0,0 0-22 0,-6 3-5 16,0 0-1-16,0-1 0 0,6-2 1 0,-6 3 0 15,3 0 0-15,-3 2 0 0,0 0-3 0,0 0-1 16,-3 1 0-16,6-1 0 0,-2 3 22 0,2 0 0 16,-3 2 0-16,3 1 0 0,0-3 0 0,0 3 0 15,3-3 10-15,0-3-10 0,0-5 11 0,0 0-11 0,0 0 10 16,0 0-10-16,0 0 8 0,0 0-8 0,6 0 0 0,3 0 9 15,-3-3-9-15,2-2 0 0,-5-3 0 0,3 3 8 16,0-3 1-16,0 2 0 0,-3-2 0 0,3 1 0 16,-3-1 7-16,3 0 0 0,-3 0 1 0,-3 2 0 15,0 6-1-15,0-5-1 0,0 5 0 0,0-5 0 16,0 5 8-16,0 0 1 0,0 0 1 0,0 0 0 16,-6-3 2-16,6 3 0 0,0 0 0 0,0 0 0 15,0 0-16-15,0 0-3 0,-3 0-8 0,3 0 12 16,0 0-21-16,-6 0-5 0,6 0-1 0,0 0 0 15,0 0-35 1,0 0-7-16,0 0-2 0,0 0 0 16,0 0-183-16,0 0-37 0,9-8-7 0,0-2-2 0</inkml:trace>
  <inkml:trace contextRef="#ctx0" brushRef="#br1" timeOffset="164812.0356">14230 14777 633 0,'0'0'28'0,"0"0"6"0,0 0-34 0,0 0 0 0,0 0 0 0,0 0 0 16,0 0 277-16,0 0 49 0,0 0 10 0,0 0 1 16,0 0-251-16,0 0-50 0,-3-3-11 0,3 3-1 15,0 0-24-15,0 0 0 0,-6 0 0 0,6 0 0 16,0 0-16-16,0 0 3 0,-6 6 0 0,0 2 0 15,3 2 1-15,-3 1 0 0,6-1 0 0,-3 4 0 16,3 1 1-16,-3-4 1 0,3 0 0 0,0-3 0 16,0-1 10-16,0 1 0 0,0-8 0 0,0 0 0 15,0 0 0-15,0 0 9 0,0 0-1 0,0 0-8 16,0 0 12-16,6-2-4 0,0-1 0 0,0-2-8 0,0 0 18 0,0-3-3 16,-3-3-1-16,0 0 0 0,0 3-2 15,0-2 0-15,-3 2 0 0,0 0 0 0,0-3 8 0,0 6 2 16,0 5 0-16,0-5 0 0,-3 0-11 0,0-3-3 15,3 8 0-15,-3-3 0 0,0-2-8 0,3 5 0 16,-6 0 0-16,6 0 8 0,-9 2-20 0,3 1-4 16,0 2 0-16,0 1-1 0,0-1 17 0,0 3 8 15,0-3-8-15,0 6 12 0,0-3-12 0,3 2 0 16,0 1 8-16,0-1-8 0,3 1 0 0,-3-3-16 16,0 2 3-16,3-2 1 0,0 0 12 0,0 0-12 15,0-8 12-15,0 0-12 0,0 0 12 0,3 6-12 16,-3-6 12-16,0 0-12 0,0 0 12 0,0 0 0 0,6 2 0 0,-6-2 0 15,0 0 16-15,9 0 7 0,0-5 1 0,-3 2 0 16,0-2-24-16,-3 0 0 16,3-1 0-16,-3 1-8 0,0 0 25 0,3-3 6 0,-6 3 1 0,3-3 0 15,0 2 6-15,-3 1 2 0,0 5 0 0,0-5 0 16,0-1-5-16,0 6-1 0,-3-7 0 0,0 4 0 16,3 3-7-16,0 0-2 0,-6-3 0 0,3 1 0 15,0-4-3-15,-3 6-1 0,6 0 0 0,-6-2 0 16,0 2-13-16,0 2 0 0,3 1 8 0,-3 2-8 15,0-2 0-15,0 2 0 0,1 3 0 0,2 3 0 16,0-1 0-16,0 4-8 0,-3-1 8 0,6 0 0 16,-3 3-15-16,3 0 1 0,-3 0 0 0,6-6 0 15,0 3 2-15,-3-5 0 0,0 0 0 0,3 0 0 16,0-2 12-16,-3-6-9 0,0 0 9 0,0 0-8 16,9 2 8-16,-9-2 0 0,5 0 0 0,1-2 0 0,3-1 0 15,-3-2 0-15,0-1 0 0,3-2 0 0,-6 0 9 16,3-2-9-16,0 2 12 0,0-3-12 0,0 1 12 15,-3-1-4-15,0 1 0 0,0-4-8 0,0 4 20 16,-3-3-4-16,0 5 0 0,0 0 0 0,0 0 11 0,0 2 1 16,-3 4 1-16,0-4 0 0,3 6-20 0,-3-5-9 15,0 3 8-15,-3-1-8 0,0 3 0 0,0 3 0 16,-3-3 0-16,3 2 0 16,-3 3-39-16,3 1-13 0,-3 2-2 0,3 2-662 15,-2 1-133-15</inkml:trace>
  <inkml:trace contextRef="#ctx0" brushRef="#br1" timeOffset="166277.2965">16010 13250 288 0,'0'0'12'0,"0"6"4"0,0 2-16 0,0 0 0 16,3-1 0-16,-3 7 0 0,0-1 180 0,3 0 32 15,-3 0 8-15,0 1 0 0,0 1-123 0,0 1-25 16,3 3-4-16,-3 2-2 0,0-2-14 0,-3 4-4 15,3 1 0-15,0 3 0 0,0-1-12 0,0 3-4 16,0 3 0-16,0 0 0 0,3-1-19 0,-3 4-4 16,0-1-1-16,0 6 0 0,0 2-8 0,0 3-11 0,3 6 3 15,-3-1 0 1,0 0-21-16,0 3-4 0,0 3-1 0,0-1 0 16,0 6-6-16,3 2-2 0,-3 4 0 0,0-1 0 15,0 3-11-15,-3 2-3 0,6-2 0 0,-3 5 0 0,0 0 45 0,0-3 11 0,0-2 0 0,3 0 0 16,0 0 8-16,0 0 3 0,0-1 1 0,0-2 0 15,3-2 32-15,-3-6 6 0,-1-2 2 0,1-3 0 16,0 0-24-16,3 2-5 0,-3 3-1 0,0-2 0 16,3 2-22-16,0-2-8 0,-3-1 0 0,3 1 0 15,-3-1-2-15,3 6 0 0,-3 3 0 0,0-3 0 16,0-3 10-16,0-3-8 0,0 1 8 0,0-1-8 16,0 1 8-16,-3-3 0 0,3-3 0 0,0 3 0 15,0-8 28-15,-3-3 8 0,0-5 2 0,0-2 0 16,0-3 7-16,0-3 2 0,0-3 0 0,0 1 0 15,0-6-4-15,0 0-1 0,0-5 0 0,0 0 0 16,0-3-42-16,0-2 0 0,-3 2-8 0,3-5 8 16,0-3-52-16,0-5-4 0,-3 5 0 0,3-5 0 15,0 0-38-15,0 0-8 0,0 0-2 0,0 0-500 16</inkml:trace>
  <inkml:trace contextRef="#ctx0" brushRef="#br1" timeOffset="167107.6348">16049 14306 759 0,'0'0'33'0,"0"0"8"0,0 0-33 0,-3-5-8 0,0-1 0 0,-3 1 0 0,0 0 53 0,3 0 9 16,3-3 2-16,-3 2 0 0,-3 1 32 0,3 0 6 16,0 2 2-16,3 3 0 0,-3-5-20 0,0 2-4 15,0-2-1-15,3 5 0 0,-6-3-3 0,6 3 0 16,-3 0 0-16,0-2 0 0,3 2-31 0,-6 0-6 16,0 2-2-16,-3-2 0 0,6 3-37 0,-3 0 0 15,0 2-12-15,-3 0 4 16,3 6-20-16,-3-1-4 0,0 4-1 0,4 1 0 15,-4 4-1-15,6-1 0 0,-3-2 0 0,3 0 0 16,-3-3-16-16,3-2-3 0,6 0-1 0,-3-3 0 0,0-8 46 0,0 0 8 16,6 5 0-16,0-3 0 0,0 1 47 0,-3-3 4 15,3-3 1-15,2 1 0 0,-2-3-8 0,3-3-2 16,-3 0 0-16,0 0 0 0,0-3-5 0,3 3-1 0,-6-2 0 0,3-1 0 16,-3 0-8-16,0 1-1 15,3-1-1-15,-3 1 0 0,0 2-2 0,-3-3-1 0,0 6 0 16,0-3 0-16,-3 3-10 0,0-1-1 0,3 1-1 0,-3 0 0 15,0 2-11-15,-3 0 0 0,3 1 9 0,-3 2-9 16,6 0 0-16,-6 0 0 0,0 2 0 0,-3 1 0 16,3 2-11-16,0 3-3 0,-3 0-1 0,4 3 0 15,5-1 0-15,-3 4 0 0,-3 2 0 0,3-1 0 16,3-1-7-16,0-1-2 0,-3 0 0 0,3-2 0 16,3-3 24-16,0 0-11 0,-3-8 11 0,0 0-8 15,0 0 16-15,6 5 3 0,-1-2 1 0,1-1 0 16,-6-2 0-16,9-2 1 0,-3-1 0 0,0-2 0 15,0-1-13-15,0-2 8 0,0-2-8 0,-3 2 0 16,3 0 22-16,0-3-2 0,-3 1 0 0,0-1 0 16,0 1-20-16,-3 2 0 0,0 0 0 0,0 0 0 0,0 0 16 0,0 0-2 15,-3 3 0-15,0 2 0 0,0-2-14 0,3-1 9 16,-3 4-9-16,-3-4 8 0,3 4-8 0,-3-1 0 16,6 3 0-16,0 0 0 0,-6 0 0 0,6 0 0 15,0 0-12-15,-6 3 12 0,0-1-15 0,0 4 5 16,3-1 1-16,0 3 0 15,0 0-31-15,0 2-7 0,3-2-1 0,-3 6-595 16,6-6-119-16</inkml:trace>
  <inkml:trace contextRef="#ctx0" brushRef="#br1" timeOffset="167745.338">16111 15362 748 0,'0'0'33'0,"0"0"7"15,0 0-32-15,0 0-8 0,0 0 0 0,0 0 0 0,0 0 246 0,0 0 47 16,0 0 10-16,0 0 1 0,0 0-189 0,0 0-39 15,0 0-7-15,0 0-1 0,0 0-36 0,0 0-8 16,0 0 0-16,0 0-1 0,-6 5-23 0,3 0-16 16,0 1 2-16,0 4 1 15,-3 1-23-15,3 5-5 0,0-3-1 0,0 5 0 16,0 1-6-16,0-1-2 0,3 1 0 0,-3-3 0 16,3 2 5-16,-3-4 1 0,3-6 0 0,3-1 0 0,-3 1 71 0,0-8 14 0,0 0 3 0,0 0 1 15,0 0-11-15,0 0-2 0,0 0-1 0,0 0 0 16,0 0 5-16,0 0 0 15,6-8 1-15,-3 1 0 0,0-1-13 0,3-3-2 0,-6 0-1 0,3 1 0 16,-3-3-1-16,3-1-1 0,-3 4 0 0,0-1 0 16,-3 1 7-16,3-1 2 0,-3 3 0 0,3 0 0 15,-6 0-16-15,3 0-2 0,0 6-1 0,3-4 0 16,-3 4-1-16,3 2-8 0,-6-3 12 0,0 3-4 16,3 0-8-16,-3 3-12 0,1-1 2 0,-1 4 1 15,3-4-15 1,-3 4-2-16,0-1-1 0,3 0 0 0,0 3-1 0,0 0-1 15,-3-3 0-15,3 3 0 0,3-8-16 0,-3 8-3 0,3 0-1 0,3-3-547 16,-3-5-108-16</inkml:trace>
  <inkml:trace contextRef="#ctx0" brushRef="#br1" timeOffset="168425.8563">16138 16084 1702 0,'0'0'76'0,"0"0"15"0,0 0-73 0,0 5-18 0,-3 1 0 0,3-6 0 16,0 0 49-16,0 0 7 0,0 0 0 0,0 0 1 15,0 0-26-15,0 0-6 0,0 0-1 0,0 0 0 16,0 0-24-16,0 0 0 0,0-8 0 0,0 0 0 16,0 2-12-16,0-1 1 0,0-1 1 0,0 0 0 15,0 0 10-15,0 2-12 0,0 1 12 0,0 5-12 16,0-5 12-16,0 5 0 0,0 0 0 0,0 0 0 15,0 0 0-15,0 0 0 0,0 0 0 0,0 0 0 16,0 0-8-16,0 0 8 0,0 0-8 0,0 0 8 0,0 0-19 0,0 0 2 16,0 0 0-16,0 0 0 0,0-5 9 0,3-3 8 15,0 2-12-15,0-2 12 0,3 3 0 0,-3 0 0 16,3-6 0-16,-3 3 0 0,3 0 17 0,-3-2-2 16,2 2-1-16,-2 0 0 0,0-3 7 0,-3 3 2 15,3 3 0-15,3 0 0 0,-6-1-2 0,0 6 0 16,0 0 0-16,0 0 0 0,0 0-9 0,0 0-1 15,0 0-1-15,0 0 0 0,-9 3 2 0,3 5 0 16,-2 0 0-16,-4 0 0 0,6 3-12 0,-3-1 0 16,0 3-12-16,0-2 12 0,3 2 0 0,-3-2 0 15,3 2 0-15,0-2 8 0,3-1-8 0,0-2 12 16,0 3-12-16,0-6 12 0,0 0-12 0,3-5-14 0,0 0 3 16,0 0 1-16,0 0-10 0,0 0-3 15,0 0 0-15,6 0 0 0,3-5 9 0,-3-3 2 0,3 0 0 0,0 3 0 16,-3-6 12-16,0 1 8 0,3-1 0 0,0 0-8 15,0 1 20-15,-3-1-2 0,0 3-1 0,-1 0 0 16,1 0 1-16,-3 3 0 0,0 0 0 16,-3 5 0-16,3-5-3 0,-3 5-1 0,0 0 0 0,0 0 0 15,-3-6-14-15,3 6 9 0,0 0-9 0,-6-2 8 32,-2 2-93-32,-4 0-19 0,-3 5-4 0</inkml:trace>
  <inkml:trace contextRef="#ctx0" brushRef="#br1" timeOffset="169236.7201">13569 17333 979 0,'-3'5'87'0,"0"3"-70"16,3 0-17-16,-3 0 0 0,3 0 91 0,-3 0 14 16,-3 0 3-16,6 2 1 0,0 1-79 0,0 2-16 0,0 0-3 0,0 1-1 15,0 2-10-15,0-3-11 0,0 3 3 0,0-1 0 16,-3 1 8-16,3 0 0 0,-3 3 0 0,0-1 0 15,3 1 36-15,3 2 10 0,-3-3 2 0,0 4 0 16,3 1-14-16,-3-1-2 0,0-1-1 0,3 3 0 16,-3-3-16-16,0 0-3 0,3 0-1 0,0-2 0 15,0 2 11-15,3-3 2 0,-3-2 1 0,3 0 0 16,-3-5-25-16,6-1 0 0,-3-2 0 0,3 0 0 16,0-3 0-16,3-2 0 0,0 0 0 0,-1-3 0 15,1 2 0-15,-3-2 0 0,3-5 0 0,0 0 8 31,0-3-36-31,-3 0-7 0,0-3-1 0,0-2-1 0,0 2-72 16,-3-2-15-16,0-21-2 0,-3 10-1 0</inkml:trace>
  <inkml:trace contextRef="#ctx0" brushRef="#br1" timeOffset="169475.924">13480 17746 1839 0,'-6'13'81'0,"3"-5"18"0,0 0-79 0,3-3-20 16,-3 0 0-16,3-5 0 0,0 0 24 0,0 0 2 15,0 0 0-15,6 6 0 0,0-1-15 0,3-2-3 16,3-1-8-16,-1-2 12 0,1 0-12 0,3-5-8 16,0 0 8-16,0 2-13 0,-3-2 1 0,6-3 0 0,0 2 0 0,0 1 0 31,-1-3-14-31,-2 3-2 0,0-3-1 0,0 0 0 15,0 3-134-15,0-3-26 0</inkml:trace>
  <inkml:trace contextRef="#ctx0" brushRef="#br1" timeOffset="169859.5401">13780 18090 806 0,'0'0'72'16,"0"0"-58"-16,0 0-14 0,3 5 0 0,-3-5 120 0,0 0 22 16,0 0 4-16,0 0 1 0,0 0-89 0,0 0-18 15,0 0-3-15,6-3-1 16,-3-2-8-16,3 0-1 0,0-1-1 0,0-2 0 0,-3-2-26 0,3 2 8 15,0 3-8-15,-3-3 0 0,0-6 0 0,0 4 0 16,0-1 0-16,0 3 0 0,0 3 12 0,-3 0-4 16,3-1 0-16,-3 6 0 0,0 0-8 0,0 0 8 15,3-5-8-15,-3 5 8 0,0 0 10 0,0 0 2 16,0 0 0-16,0 0 0 0,-3 11 9 0,3 2 3 16,-3 0 0-16,3 0 0 0,0 1-21 0,0-1-11 15,0 0 12-15,0 3-12 0,3-3 0 0,0 3-19 16,0-3 3-16,0 1 0 15,0-1-117-15,3-3-23 0,0 9-5 0,3-6-1 0</inkml:trace>
  <inkml:trace contextRef="#ctx0" brushRef="#br1" timeOffset="170295.4127">14331 17510 1807 0,'-3'19'80'0,"3"-11"16"0,-3 2-76 0,0-2-20 15,0 0 0-15,0 0 0 0,0 0 52 0,0-3 8 16,0 3 0-16,0 0 1 0,0 0-45 0,3 3-16 16,-3-3 9-16,0 2-9 0,3 1 0 0,-3-1 0 15,0 4 0-15,0 1 0 0,0 1 0 0,3 0 0 0,-3 0 0 16,3 5 0-16,0-2 0 0,3 5 0 15,0-3 0-15,0 3 0 0,3-3-8 0,-3 0 8 0,3-3 0 0,0 4 0 32,0 1-28-32,0-4 0 0,0-3-1 0,0-3 0 15,0-2 1-15,0-6 1 0,0 0 0 0,3-5 0 16,-1471-3-61-16,2933-2-12 0,-1465-5-2 0,-6-4-376 0,3-1-75 0</inkml:trace>
  <inkml:trace contextRef="#ctx0" brushRef="#br1" timeOffset="170481.9141">14209 17759 864 0,'0'0'76'0,"0"5"-60"0,-3 3-16 0,0-3 0 15,3-5 194-15,-3 8 36 0,0-2 7 0,3-6 2 16,0 0-150-16,0 0-29 0,0 0-7 0,0 0-1 16,0 0-36-16,0 0-8 0,0 0-8 0,6 5 11 0,0-2-11 0,3-3-12 15,0 0 2-15,3 0 1 16,-3-3-17-16,0 3-3 0,3-3-1 0,-1 1 0 15,1-1-154-15,0 0-32 0,0 1-5 0,0 2-2 0</inkml:trace>
  <inkml:trace contextRef="#ctx0" brushRef="#br1" timeOffset="170847.935">14408 17844 1458 0,'0'0'32'0,"0"0"6"0,0 0 2 0,0 0 1 0,0 5-33 0,0-5-8 0,0 0 0 0,0 0 0 16,6 5 50-16,0-2 8 0,3-3 2 0,-3 2 0 16,6-2-10-16,-3 3-2 0,3-6 0 0,0 3 0 15,3 0-26-15,-3-2-6 0,0 2 0 0,-1-3-1 16,1 3-15-16,0 0 0 0,-6 0 8 0,3 3-8 15,-3-1 0-15,-6-2 0 0,6 6 0 0,-3 2 0 16,0 2-20-16,0 1 4 0,-3 5 0 0,-3 0 0 16,0 2 2-16,-3 6 1 0,3 0 0 0,-3 2 0 15,0-2-8-15,0 0-2 0,3 0 0 0,-3-6 0 16,3 3 43-16,0-2 9 0,3-3 2 0,3 0 0 16,0-3-31-16,0-3 0 0,3-2 0 0,3 0 0 31,6-2-22-31,-3 1-10 0,3-4-3 0,0 0 0 0,6-6-100 0,-4 0-20 0,1-4-4 0</inkml:trace>
  <inkml:trace contextRef="#ctx0" brushRef="#br1" timeOffset="171632.6552">16063 17494 403 0,'0'0'36'0,"0"0"-36"0,0 0 0 0,0 0 0 16,-3 11 316-16,3-11 56 0,0 0 11 0,0 8 2 15,-3 2-264-15,3-2-53 0,0 0-10 0,0 0-2 16,0 0-24-16,-3 3-4 0,3-1 0 0,0 1-1 16,0 5-9-16,0 0-2 0,0-1 0 0,0 7 0 15,3-1 9-15,0 3 2 0,-3 2 0 0,3 3 0 16,-3 0-3-16,0-2 0 0,3 2 0 0,-3-3 0 16,3 6-32-16,-3-5-8 0,3-1 0 0,-3-5-1 15,0-2-30-15,3-3-5 0,-3-6-2 16,3 1 0-1,-6-3-132-15,3-6-26 0,0-2-6 0</inkml:trace>
  <inkml:trace contextRef="#ctx0" brushRef="#br1" timeOffset="171816.0707">15956 17756 604 0,'0'0'27'0,"0"0"5"0,0 0-32 15,-3 8 0-15,0 0 0 0,3-3 0 0,0-5 66 0,0 8 6 16,-3 0 2-16,3-8 0 0,0 8 22 0,3-3 4 0,-6 3 0 16,3-8 1-16,0 0-31 0,0 0-6 0,3 6-2 0,-3-6 0 15,0 0-27-15,9 5-6 0,3-2-1 0,-3-3 0 32,0-3-43-32,0 0-9 0,3 1-1 0,3-4-1 15,-3-2-26-15,2 3-4 0,-2-3-2 0</inkml:trace>
  <inkml:trace contextRef="#ctx0" brushRef="#br1" timeOffset="172283.1734">16182 17878 1191 0,'0'0'52'0,"0"0"12"0,0 0-51 0,0 0-13 0,0 0 0 0,0 0 0 0,0 0 92 16,0 0 16-16,0 8 4 0,0-8 0 0,3 8-71 0,-3-8-13 16,6 5-4-16,3-2 0 0,-3 2-24 0,3-2 8 15,3-3-8-15,-3 2 0 0,3-2 0 0,0 0 0 16,3 3 0-16,-3-3 0 0,3-3 0 0,-4 3 8 16,1 3-8-16,0 0 0 0,-3-3 0 0,0 0 0 15,0 2 0-15,-9-2 0 0,0 0-10 0,6 6-1 16,-6-6 0-16,3 5 0 0,0 3-3 0,-3 0-1 15,-3 8 0-15,0-3 0 16,0 3-10-16,0-6-3 0,-6 6 0 0,0-5 0 0,6 2 28 0,-6-2 0 0,3-1 9 0,-3 3-9 16,0-2 20-16,6-3-4 0,-2 2 0 15,2-2 0-15,0 0 15 0,0-2 2 0,0-1 1 0,3 0 0 16,0-5-5-16,0 0-1 0,3 5 0 16,-3-5 0-16,6 3-39 0,-1 0-8 0,4-1-1 0,0 1-1 15,0 0 4-15,-3-3 1 0,3 2 0 0,0 1 0 16,-3 0-4-16,0-1-1 0,0 6 0 0,0-2 0 15,0 1 21-15,-3 4-11 0,0 0 11 0,-3 2-8 16,0 3 20-16,-3-3 5 0,-3 3 1 0,0-3 0 16,-3 0-18-16,3 1 0 0,-6-4 0 0</inkml:trace>
  <inkml:trace contextRef="#ctx0" brushRef="#br1" timeOffset="209576.536">1109 14486 288 0,'0'0'12'0,"0"0"4"0,0 0-16 0,0 0 0 16,0 0 0-16,0 0 0 0,0 0 304 0,-9 5 57 0,9-5 12 0,0 0 3 16,0 0-283-16,0 0-56 0,0 0-11 0,0 0-2 15,0 0-4-15,0 0-1 0,0 0 0 0,0 0 0 16,0 0 1-16,0 0 0 0,12 0 0 0,-3 3 0 16,3-6-8-16,0 3-2 0,6 0 0 0,0 3 0 15,-4-3 4-15,10 5 1 0,0 0 0 0,6 1 0 16,0 2 10-16,-1 2 3 0,4-2 0 0,6 3 0 15,-6-1-8-15,5-2 0 0,-5 3-1 0,3-3 0 16,5 0-8-16,-8-3-2 0,6 3 0 16,0-3 0-16,-4-2-9 0,1-3 10 0,0 3-10 0,-1-3 10 15,1-3-10-15,-6 0 10 0,0 3-10 0,-4-2 10 16,4-1-10-16,0 0 0 0,-6-2 0 0,3 2 8 16,-1 1-8-16,-2-4-17 0,3 1 4 0,-3 3 1 15,3-6-95-15,-4 2-18 0,-2 1-4 16</inkml:trace>
  <inkml:trace contextRef="#ctx0" brushRef="#br1" timeOffset="212157.3551">1728 14642 288 0,'0'0'12'0,"0"0"4"16,0 0-16-16,0 0 0 0,-9-3 0 0,9 3 0 0,-3 0 207 0,3 0 38 16,0 0 8-16,0 0 2 0,-6-2-185 0,3-4-37 15,3 6-7-15,0-5-2 0,-6 0-9 0,3 2-3 16,3-5 0-16,0 6 0 0,0-4-20 0,0 1-5 16,0 0-1-16,0-1 0 0,3 1 14 0,-3 0 0 15,0 0 0-15,0-1 0 0,6 1 0 0,-6 0 13 16,-6-1-2-16,6-1-1 0,0-1 5 0,-3-3 1 15,3 0 0-15,0-4 0 0,0-1 2 0,0-6 1 16,0-1 0-16,3-4 0 0,-6-2 15 0,6-3 3 16,3 1 1-16,-3-6 0 0,-3 0-29 0,6-3-9 0,0-2 0 15,0-1 0-15,3-2 0 0,-9 0 0 0,3-2-12 16,6 2 3-16,-6 0 9 0,6 2 0 0,-3 4 0 0,0-1 0 16,0 3-15-16,-3 2-4 0,3 1-1 0,-3 2 0 15,0 1 32-15,3 4 7 16,-3-2 1-16,-3 5 0 0,0 0-20 0,0 6 0 0,0 2 8 0,0 3-8 15,0 0 36-15,0 2 4 0,0 0 1 0,0 3 0 16,0 3-5-16,0 0 0 0,0-3-1 0,0 8 0 16,0 0-19-16,0-3-3 0,0-2-1 0,0 5 0 15,0 0-12-15,0 0 0 0,0-5 0 0,0 5 0 16,0-6 0-16,0 6-12 0,0 0 3 0,6-5 0 16,-3 2-9-16,-3 3-2 0,0 0 0 0,0 0 0 15,6-2 4-15,-6 2 0 0,0-5 0 0,0 5 0 16,6-6 16-16,-6 6 0 0,0-2-8 0,0 2 8 0,0 0 0 15,5-6 0-15,-5 6 0 0,0 0 9 16,0 0 2-16,0 0 0 0,0 0 0 0,0-5 0 0,0 5-3 0,0 0-8 16,0 0 12-16,9-5-4 0,-9 2-8 0,0 3 0 15,0 0 0-15,0 0 8 0,0 0-8 0,0 0 0 16,6-5 0-16,-6 5 8 0,0 0-8 0,0 0 0 16,0 0 0-16,0 0 0 0,0 0 0 0,6-3 0 15,-6 3 0-15,0 0 0 0,0 0 0 0,0 0 0 16,0 0 0-16,0 0 0 0,3-5 8 15,-3 5-8-15,6-3 12 0,-6 3-4 0,0 0-8 0,9-2 0 16,-9 2-10-16,0-3 10 0,0 3 0 0,12-3 0 16,-12 3 0-16,3-2 0 0,6-1 0 0,0-2 0 15,0 2 0-15,0 0 0 0,3-2 0 0,0 0-9 0,5 0 9 16,-5-1 0-16,9-2 8 0,-3-2 8 0,3-1 0 16,0-2 1-16,3 2-1 0,5-5 0 0,-2 1 0 0,3-1 0 15,3-3-8-15,-1 1-8 0,4-4 9 0,-6 1-9 16,6 0 8-16,-1-3-8 0,-5 1 0 0,3-1 0 15,-1-3 9-15,4 6-9 0,-6-3 8 16,3 0-8-16,-1 1 16 0,1-1-3 0,3 0 0 0,-6 3 0 16,-1 0-13-16,1 2-16 0,3-2 3 0,-9 2 1 15,3 4 12-15,-4-4 0 0,4 1 0 0,-6 2 0 16,0-5 15-16,0 5-1 0,0 0 0 0,5 0 0 16,-11 3 2-16,6-1 0 0,0 4 0 0,-3-1 0 15,0 1 1-15,-4 2 1 0,4 0 0 0,-6 0 0 16,3 3-8-16,-3-1-2 0,-3 1 0 0,0 2 0 15,3-2 8-15,-9 2 2 0,3 1 0 0,0-1 0 16,-6 3-7-16,0 0-2 0,0 0 0 0,6-3 0 0,3-2-9 16,-9 5 0-16,0 0 0 0,0 0 8 0,0 0-8 0,0 0 0 15,0 0 9-15,0 0-9 0,0 0 0 0,3-2 8 16,-3 2-8-16,0 0 0 0,0 0 0 0,0 0 0 16,0 0 0-16,0 0 8 0,0 0-8 0,0 0 0 15,0 0 0-15,0 0 0 0,0 0 0 0,0 0 0 16,0 0 0-16,0 0 0 0,5-6 0 0,-5 6 0 15,0 0 0-15,0 0 0 0,0 0 0 0,0 0 0 16,0 0 0-16,0 0 0 0,0 0 0 0,0 0 0 16,0 0 0-16,0 0 8 0,0 0-8 0,0-5 0 15,0 0 0-15,0 5 0 0,0 0 0 0,0 0 8 16,0 0-8-16,0 0 0 0,0 0 0 0,0 0 0 0,0 0 0 0,0 0 0 16,0 0 0-16,0 0 0 0,0 0 0 0,0 0 0 15,0 0 0-15,0 0 0 0,0 0 0 0,0 0 0 16,0 0 0-16,0 0 0 0,0 0 0 0,0 0 0 15,0 0 0-15,0 0 0 0,0 0 0 0,0 0 0 16,6-6 0-16,-6 6 0 0,0 0 0 0,0 0 8 16,0 0-8-16,0 0 0 0,0 0 8 0,0 0-8 15,0 0 0-15,0 0 8 0,0 0-8 0,0 0 0 16,0 0 0-16,6-5 0 0,-6 5 0 0,0 0 0 16,0 0 0-16,0 0 0 0,0 0 0 0,0 0 8 15,0 0-8-15,0 0 8 0,0 0-8 0,0 0 8 16,0 0-8-16,0 0 8 0,0 0-8 0,0 0 8 15,0 0-8-15,0 0 0 0,0 0 0 0,0 0 8 16,0 0-8-16,0 0 0 0,0 0 0 0,0 0 0 0,0-3 0 0,0 3 0 16,0 0 0-16,0 0 0 0,0 0 0 0,0 0 0 15,9-5 0-15,-9 5 0 0,0 0 0 0,0 0 0 16,0 0 0-16,0 0 0 0,0 0 0 0,0 0 8 16,0 0-8-16,0 0 0 0,0 0 0 0,0 0 0 15,0 0 0-15,0 0 0 0,0 0 0 0,3 0 0 16,-3 0 0-16,9 3 0 0,0-1 0 0,0 4-10 15,3 2 10-15,-3 2 0 0,-3 1-8 0,9 2 8 16,-3 0 0-16,0 6 0 0,2-1-9 0,4 3 9 16,0 3 0-16,0 3-9 0,0-1 0 0,3 3 0 15,3 3 0-15,-4-3 0 0,1 0 1 0,-3 3 0 16,0-3 0-16,3 3 0 0,3-3 8 0,-4 0 0 16,-2 3 0-16,6 2 0 0,-3-2 0 0,0 2 0 0,-3 1 0 15,2-1 0-15,-2-2 0 0,0 0 0 16,3-1 0-16,-6-1 0 0,0-4 0 0,0-2 0 15,0 0 0-15,-4-6 8 0,1 3-8 0,-3-2 0 0,3-6 8 0,-6 0-8 16,0 1 8-16,3-7-8 0,-3 4 10 0,-3-3-10 16,0-3 0-16,0-2-12 0,3 2 1 0,-6-5 0 31,0 0-46-31,0 0-10 0,0 0-1 0,0 0-886 0</inkml:trace>
  <inkml:trace contextRef="#ctx0" brushRef="#br1" timeOffset="212839.0443">4127 13475 1857 0,'0'0'82'0,"0"0"18"0,0 0-80 0,0 0-20 0,-9 3 0 0,9-3 0 16,0 0 41-16,0 5 5 0,0-5 1 0,-8 5 0 15,8-5-47-15,-3 6-24 0,-3-4 2 0,6-2 1 32,-3 6-18-32,3 2-3 0,-6-3-1 0,6 0 0 0,0 3-9 0,6 0-1 0,-6 0-1 15,3-3 0-15,-3 1 40 0,0-6 14 0,0 0-9 0,3 5 9 16,0 0 0-16,-3-5 0 0,0 0 9 0,0 0-9 15,0 0 48-15,0 0 4 0,0 0 0 0,0 0 0 16,0 0 17-16,0 0 4 0,0 0 1 0,0-5 0 0,3-3-14 0,-6 0-2 16,3 0-1-16,-3 0 0 0,-3 0-25 0,0-2-4 15,3 2-2-15,-3-3 0 0,0 3-3 0,-9 0-1 16,6 0 0-16,-3 3 0 0,0 0-1 0,3-3 0 16,0 5 0-16,0 0 0 0,3 3-5 0,-6 0-2 15,7 0 0-15,2 3 0 0,-6 2-14 0,0 3 0 16,3 3 0-16,3 2 0 0,0 3 0 0,3 3-10 15,0 2 10-15,0-3-12 0,0 1 12 0,0-3 0 16,0 0-9-16,3-6 9 0,0 3 0 0,0-5 0 16,0 3 0-16,0-6 0 0,3 0-9 0,-6-5 9 15,9 0 0-15,-6 0 0 0,5-2 0 0,1-6 0 16,-6 0 0-16,3-3 0 0,0 3-13 0,0-5 4 16,3 0 1-16,-9 0 0 0,6-1-7 0,-3 4-1 0,-3-3 0 0,3-1 0 31,-3 4-115-31,0 2-23 0</inkml:trace>
  <inkml:trace contextRef="#ctx0" brushRef="#br1" timeOffset="218735.4544">1666 14653 1490 0,'-6'-3'32'0,"3"3"8"0,3 0 0 0,-6 0 3 0,3-3-35 0,3 3-8 0,0 0 0 0,-3-2 0 15,-6-1 13-15,9-2 1 0,-6 2 0 0,3-2 0 16,3 5-2-16,0-5-1 0,-6-1 0 0,6 4 0 0,0 2-11 0,-3-6 0 15,3 1 0-15,0 5 0 0,0-8 0 0,0 8 0 16,-3-3 0-16,3-2 0 0,-6 0 0 0,6 5 13 16,0-3-3-16,-3 1-1 0,-3-4 18 0,3 4 3 15,3 2 1-15,-3-6 0 0,-3 6-11 0,3-5-1 16,3 0-1-16,-9-1 0 0,4 4-4 0,-1-6-1 16,-3 3 0-16,3-3 0 0,0 0 5 0,-3-3 1 15,0 1 0-15,0-1 0 0,0 0-4 0,-3-2-1 16,0-3 0-16,3 3 0 0,-3-3-4 0,-3 3-1 15,1-3 0-15,-1 3 0 0,3-3-1 0,-3 3 0 16,0-1 0-16,3 1 0 0,0 3-8 0,0-1 0 0,3-2 0 16,0 5-11-16,1 0 11 0,5 0 0 0,-6 0 0 15,3 3 0-15,0 0-9 0,-3-1 0 0,9 1 0 0,-6 2 0 16,0-2 9-16,0 2-13 0,6 3 5 0,0 0 8 16,0 0-11-16,0 0 11 0,0 0-8 0,0 0 8 15,0 0 0-15,0 0 0 0,-3-5 0 0,3 5 0 16,0 0 0-16,0 0 0 0,0 0 0 0,0 0-8 15,0 0 8-15,0 0 0 0,0 0 0 0,0 0 0 16,-6-3 0-16,6 3 0 0,0 0 0 0,0 0 0 16,-3-2 0-16,3 2 0 0,0 0 0 0,0 0 0 15,0 0 0-15,0 0 0 0,0 0 0 0,0 0 0 16,0 0 0-16,0 0 0 0,0 0 0 0,0 0 0 16,0 0 0-16,0 0 0 0,0 0 0 0,0 0 0 15,0 0 0-15,0 0 0 0,0 0-8 0,0 0 8 16,0 0 0-16,0 0 0 0,0 0 0 0,0 0 8 0,0 0-8 0,0 0 0 15,0 0 0-15,0 0 0 0,0-6 0 0,0 6 0 16,0 0 0-16,0 0 0 0,0 0 0 0,0 0 0 16,0 0 0-16,0 0 0 0,0 0 0 0,0 0 0 15,0 0 0-15,0 0 0 0,0 0 0 0,0 0 0 16,0 0 0-16,0 0 0 0,0 0 0 0,0 0 0 16,0 0 0-16,0 0 0 0,0 0 0 0,0 0 0 15,0 0 0-15,0 0-8 0,0 0 8 0,0 0 0 16,0 0 0-16,0 0-8 0,0 0 8 0,0 0 0 15,0 0 0-15,0 0 0 0,-6-5 0 0,6 5 0 16,0 0 0-16,0 0-8 0,0 0 8 0,0 0 0 16,0 0 0-16,0 0 0 0,0 0 0 0,0 0-10 15,0 0 10-15,0 0-10 0,6-2 10 0,-6 2-13 0,0 0 5 0,0 0 8 16,0 0-12-16,0 0 12 0,0 0-10 0,0 0 10 16,0 0 0-16,3-6-9 15,-3 6 9-15,0 0 0 0,0 0 0 0,0 0-8 0,0 0 8 0,0 0 0 16,-3-5 0-16,3 5 0 0,3-3 0 0,-3 3 0 15,0 0 0-15,0-5 0 0,6 0 0 0,-6 5 0 16,0-3 0-16,0 3 0 0,0-5 0 0,3 0 0 16,-3 5 0-16,6-3 0 0,-6 3 0 0,3-5 0 15,0-1 0-15,3 4-8 0,-6-4 8 0,0 1 0 16,3 0 0-16,3-1 0 0,-6 6 0 0,0-5 0 16,0 0 0-16,0 0 0 0,0-1 0 0,0-2 0 15,3 3 0-15,0-3 0 0,3 0 0 0,-6 0 0 16,3 0 0-16,3-2 0 0,-6-1 0 0,3 1 0 15,-1 2 0-15,4-3 0 0,-3 0 0 0,3 1-8 0,3-6 8 16,-9 0 0-16,6 3 0 0,3-3 0 0,-3 3 0 16,0-3 0-16,0 0-10 0,-3 0 10 0,6 0 0 0,-3 3 0 15,0-3 0-15,0 3 0 0,3-3 0 0,-6 3 0 16,6 0 0-16,-6-3 0 0,3 3 0 0,3-3 0 16,-4 2 0-16,1 1 0 0,-3-3 0 0,3 0 0 15,0 1 0-15,3-4 0 0,-3 3 0 0,3-2 0 16,-6-1 0-16,6-5 0 0,-6 3 0 0,6 0 0 15,0 0 0-15,-6-3 0 0,6 3 0 0,0-3 0 16,0 0 0-16,0 0 0 0,2 1 0 0,1-1 0 16,-3 0 0-16,3-2 0 0,-3-4 8 0,3 4-8 15,-3-1 0-15,3-2 0 0,3 0 0 0,-9 3 0 0,9-3 0 16,-4 2 0-16,-2 1 0 0,0-1 0 0,3 1 0 0,-9 2 0 16,3 3 0-16,3 0-10 0,-3 0 0 0,3 2 0 15,-3-2 10-15,0 5 14 0,0 0-3 0,3 3-1 16,-6 0-10-16,0-1 10 0,3 1-10 0,3 3 10 15,-6-4 2-15,3 6 0 0,-6-2 0 0,6 2 0 16,-1 0-12-16,-5 3 10 0,0 5-10 0,3-6 10 16,-3-2-10-16,6 3 0 0,-6 5 0 0,0 0 8 15,0 0-8-15,0 0 0 0,0 0 0 0,0 0 0 16,0 0 0-16,0 0-9 0,0 0 9 0,0 0 0 16,-6-5-12-16,6 5 4 0,0 0 8 0,0 0-13 15,0 0 13-15,0 0-9 0,0-5 9 0,0 5-8 16,0 0 8-16,0 0 0 0,-3-3 0 0,3 3 0 15,0 0 0-15,0 0 0 0,-5-3 0 0,5 3 0 0,0 0 0 0,0 0 0 16,-6-5 0-16,6 5 0 0,0 0 0 0,0 0 0 16,0 0 0-16,0 0 0 0,0-3 0 0,0 3 0 15,0 0 0-15,0 0 0 16,0 0 0-16,0 0 0 0,0 0 0 0,0 0 0 0,-6-5 0 0,6 5 0 16,0 0 0-16,0 0 0 0,0-5 0 0,0 5 0 15,0 0 0-15,0 0 0 0,0-8 0 0,0 8-8 16,0 0 8-16,0 0 0 0,0 0 0 0,0 0 0 15,0 0 0-15,0-3 0 0,0 3 0 0,0 0 0 16,0 0 0-16,0 0 0 0,0 0 0 0,0 0 0 16,6-5 0-16,-6 0 0 0,0 5 0 0,0 0 0 15,0 0 0-15,0 0 0 0,0-6 0 0,0 6 0 16,0 0 0-16,0 0 0 0,0-2 0 0,0 2 0 0,0-6 0 0,0 6 0 16,0 0 0-16,0 0 0 0,0 0 0 15,0 0 0-15,0-2 0 0,0 2 0 0,0-3 0 0,0 3 0 16,0 0 0-16,0 0 0 0,0 0 0 0,0-5 0 15,0 5 0-15,0 0 0 0,0 0 0 0,0 0 0 16,0 0 0-16,0 0 0 0,0 0 0 0,0 0 0 16,0 0 0-16,0 0 0 0,0 0 0 0,0 0 0 15,0 0 0-15,0 0 0 0,0 0 0 0,0 0 0 16,0 0 0-16,0 0 0 0,0 0 0 0,0 0 0 16,0 0 0-16,0 0-8 0,0 0 8 0,11 5 0 15,-8-2 0-15,-3-3 0 0,0 0 0 0,9 0 0 16,-9 0 0-16,0 0 0 0,0 0-8 0,9 2 8 15,-9-2 0-15,3 0 0 0,3-2 0 0,-6 2 8 16,9-3-8-16,-9 3 0 0,0 0 0 0,6-5 0 0,0 0 0 16,-6 2 9-16,3-2-9 0,-3 5 10 0,0 0-10 0,6-6 0 15,-3 4 0-15,-3-4 8 0,3 1-8 0,-3 5 0 16,0 0 0-16,0 0 8 0,6-5-8 0,-6 5 0 16,0-3 0-16,0 3 0 0,0 0 0 0,0 0 0 15,0 0 0-15,0 0 0 0,0 0 0 0,0 0 0 16,0 0 0-16,0 0 0 0,0 0 0 0,0 0 0 15,0 0 0-15,0 0 0 0,0 0 0 0,0 0 0 16,0 0 0-16,0 0 0 0,0 0 0 0,0 0 0 16,0 0 9-16,0 0-9 0,0 0 0 0,0 0 8 15,0 0-8-15,0 0 0 0,0 0 0 0,0 0 8 16,0 0-8-16,0 0 0 0,0 0 0 0,0 0 0 16,0-5 0-16,0 5 0 0,0 0 0 0,0 0 0 0,0 0 0 0,0 0 0 15,0 0 0-15,0 0 0 0,0 0 0 0,0 0 0 16,0 0 0-16,0 0 0 0,0 0 0 0,0 0 0 15,-9-3 0-15,9 3 0 0,0 0 0 0,0 0 0 16,0 0 0-16,0 0 0 0,0 0 0 0,0 0 0 16,0 0 0-16,0 0 0 0,-3 0 0 0,3 0 0 15,0 0 0-15,0 0 0 0,0 0 0 0,0 0-8 16,3-2 8-16,6-4 0 0,0 1 0 0,0 0 0 16,3-6 0-16,-3 1 0 0,3-1 0 0,5 0 0 15,-2 1 8-15,3-3-8 0,3-3 10 0,0 0-10 16,-3-3 9-16,5 3-9 0,4-2 8 0,-6-3-8 15,3 0 0-15,-3-1 0 0,6-1 0 0,-10 1 0 16,7-1 0-16,0-1 0 0,-6 3 0 0,3-3 8 16,0 3-8-16,-1 2 8 0,-2 1-8 0,0 2 8 15,-6-3 2-15,6 6 0 0,-9 0 0 0,3-1 0 0,-3 4 2 0,3-1 0 16,-4 1 0-16,-2 2 0 0,3 3 0 0,0-3 0 16,-3 2 0-16,6 1 0 15,-12 5-4-15,3-3 0 0,3 1 0 0,-6 2 0 0,0 0-8 0,3-3 0 16,-3 3 0-16,0 0 0 0,0 0 0 0,0 0 0 15,6-3 0-15,-6 3 8 0,0 0-8 0,0 0 0 16,0 0 0-16,0 0 0 0,0 0-9 0,0 0 9 16,0 0-12-16,0 0 12 0,0 0-12 0,0 0 4 15,0 0 8-15,0 0-13 0,0 0-1 0,0 0 0 16,0 0 0-16,0 0 0 0,0 0 14 0,0 0-12 0,0 0 12 16,0 0-12-16,0 0 12 0,0 0 0 0,0 0 0 0,0 0 0 15,0 0 0-15,0 0 0 0,0 0 0 16,0 0 0-16,0 0 0 0,0 0 0 0,0 0 0 0,0 0 0 15,0 0 0-15,0 0 0 0,0 0 0 0,0 0 0 16,0 0 0-16,-6 3 0 0,3 0 0 0,3-3 0 16,0 0 0-16,0 0 0 0,-6 2 0 0,6-2 0 15,0 0 0-15,0 0 0 0,0 0 0 0,-3 3 0 16,3-3 0-16,0 0 0 0,0 0 0 0,0 0-9 16,-9 3 9-16,9-3 0 0,0 0 0 0,0 0 0 15,-3 5 0-15,3-5 0 0,0 8 0 0,0 0-8 16,3 0 8-16,0-3 0 0,-3 3 0 0,6 0-8 15,-3 0 8-15,3 0 0 0,0 0 0 0,0 0 0 16,3-3 12-16,0 3 5 0,-3-3 1 0,3 0 0 16,3-2-18-16,-3 2-19 0,-1-5 4 0,1 3 1 15,0-6 23-15,0 3 5 0,-3-5 1 0,3 0 0 0,-3 0-15 0,3-1 0 16,-3-2 8-16,3 0-8 16,-3 0 0-16,0-2-13 0,0-1 2 0,-6 3 1 0,3 0 10 0,3 0 0 15,-12 1 0-15,6-1 0 0,0 0 0 0,-3 0 8 16,3 2-8-16,-6 1 8 0,3 0 1 0,0 0 1 15,3-1 0-15,-6 4 0 0,6-4 6 0,0 6 0 16,-3-5 1-16,-3 2 0 0,0 1-5 0,6 2-2 16,0 0 0-16,0 0 0 0,0-3-10 0,0 3 0 15,0 0 0-15,0 0 0 0,-9-3 0 0,9 3 0 16,0 0 0-16,0 0-11 0,0 0 11 0,0 0-8 16,0 0 8-16,0 0-8 0,3 6 8 0,3-1-8 0,-6-5 8 0,0 0-8 15,0 5 8-15,0-5 0 0,0 0 0 0,0 0 0 16,3 6 0-16,6-1 0 0,-9-5 8 0,3 3-8 15,-3-3 0-15,6-3 9 0,0 0-9 0,0 1 0 16,3-1 13-16,-9 3-4 0,0-3-1 0,9-2 0 16,-9 0-8-16,0-1 10 0,3 1-10 0,-3 0 10 15,-3-3-10-15,3 3 0 0,0-1 9 0,0 6-9 16,0-5 11-16,-6 0-3 0,3 2 0 0,-3-2 0 16,-3 2 7-16,6 3 1 0,0 0 0 0,3 0 0 15,0 0-7-15,-6 5-1 0,-3 1 0 0,3-1 0 16,6 3-8-16,-9 0 0 0,9 2 0 0,-9 4-11 15,0-1-23 1,6 3-5-16,3 0-1 0,-9 2 0 0</inkml:trace>
  <inkml:trace contextRef="#ctx0" brushRef="#br2" timeOffset="225972.2436">4092 13343 864 0,'0'0'38'0,"0"0"8"0,0 0-37 0,0 0-9 0,0 0 0 0,0 0 0 16,0 0 71-16,0 0 12 0,-9 0 2 0,3 0 1 16,6 0-33-16,0 0-6 0,-6 0-2 0,6 0 0 15,0 0-18-15,-3 0-4 0,-9-3-1 0,6 3 0 16,3 0-10-16,3 0-3 0,0 0 0 0,-9 0 0 16,9 0 6-16,0 0 1 0,0 0 0 0,0 0 0 15,-9-2 2-15,9 2 1 0,0 0 0 0,0 0 0 16,0 0 3-16,0 0 1 0,0 0 0 0,0 0 0 15,3-3-7-15,0-2 0 0,-3 2-1 0,3-5 0 16,6 3 7-16,-6-3 2 0,3 3 0 0,0-6 0 16,3 0-14-16,0 1-2 0,0-6-8 0,0 0 12 15,-6 0-12-15,3-2 0 0,-1-3 0 0,1 2 0 16,-3-2 9-16,3 2-9 0,-6-2 8 0,0 3-8 0,0-4 0 16,-6 4 0-16,3-1 0 0,-3 4 0 0,1-1 0 15,2-3 10-15,-3 3-2 0,-3 6-8 0,0-4 20 0,0 1-4 16,-6 3 0-16,6-4 0 0,-6 4 12 0,3-1 1 15,-3 3 1-15,0 0 0 0,4 0-30 16,-1 3-15-16,-9-3 2 0,0 3 0 0,3 0 13 0,0 2-11 16,3 0 11-16,-5 1-10 0,2-1 10 0,0 3 0 15,-3 0-9-15,3-3 9 0,-3 3-10 0,6 3 10 16,-5 0-13-16,-1-1 5 0,0 1 8 0,3 0-10 16,0 2 10-16,0-2-10 0,3 2 10 0,-2 3 0 15,2-3 0-15,6 3-8 0,-9 0 8 0,6 0 0 0,-3 0 0 16,3 0-8-16,0 2 8 0,0 1 0 0,0 0 0 15,4-1-8-15,-4 3 8 0,3 1 0 0,-6-1 0 0,6 0 0 16,-3 0-8-16,0 3 8 0,0 3-8 16,0-3 8-16,3-1 0 0,-3 1 0 0,4 0 0 0,-1-3 0 15,-3 1 0-15,3-1 0 0,-6-3 0 0,9 1 0 16,-9 2 0-16,3-5 0 0,-3 0 0 0,6 0 0 16,-9 0 0-16,7 0 8 0,-10-3-8 0,6 3 0 15,0-3 0-15,-3 1 8 0,-6-1-8 0,6-2 0 16,7-1 0-16,-7-2 8 0,0 3-8 0,3-3 0 15,-6-3 12-15,6 3-1 0,0-2-1 0,0-1 0 16,4 0-2-16,-1-2-8 0,0 0 12 0,3 0-4 16,-3-1-8-16,3 1 0 0,-3-3 0 0,6 3 0 15,-3-3 0-15,0 2 0 0,3-1 0 0,0-1 0 16,-3-3 0-16,3 3 0 0,3 0 0 0,-3-2 0 0,6-1 0 16,-5-2 0-16,2-3 0 0,3 3 0 0,0-1-9 0,0 1 9 15,3-3 0-15,2 3 0 0,-5-3-8 16,3 3 8-16,0 0 0 0,0 0 0 0,3-1-8 0,0 1 8 15,-3 0 0-15,3 0 0 0,0 2 0 16,0-2 0-16,3 0 0 0,-6 2 0 0,3-2 0 0,6 2 0 16,-3 1 0-16,-3-4 0 0,3 1 0 0,3 0-8 15,3 0 8-15,-7-1 0 0,7 1 0 0,-3 0 0 16,-3 0 0-16,6 0 0 0,-3-3 0 0,3 2 0 16,0 1 0-16,-6 0 0 0,3 2 0 0,-1-2 0 15,-2 0 0-15,0 0 0 0,0-1 0 0,3 1 0 0,-3 3 0 16,-3-1 0-16,3 0 0 0,-3 1 0 0,3-1 9 15,-3 1-9-15,3-3 9 0,-3 5-9 0,0-3 10 16,3 0-10-16,-3 1 8 0,-1 2-8 0,-2-3 0 0,9 6 0 16,-9-6 0-16,3 3 0 0,-3 1 0 0,3-1 0 15,-3-6 8-15,0 6-8 0,3-2 0 16,-3-1 0-16,0 1 0 0,0-1 0 0,0 1 0 0,0-1 0 16,-3-2 0-16,6 2 8 0,-6-2-8 0,0 0 0 15,0-1 0-15,0 1 0 0,0 0 8 0,0 0-8 16,0-3 0-16,0 0 0 0,0 3 8 0,0 0-8 15,0-1 0-15,0 1 0 0,-6 0 0 0,3 2 0 16,0-2 9-16,-3 2-1 0,3-2 0 0,-3 3 0 16,0-1 5-16,-3 0 1 0,3 1 0 0,-3-1 0 15,0 1-14-15,4 2 11 0,-7-3-11 0,3 1 10 16,3-1-10-16,-6 3 0 0,0-2 9 0,-3 2-9 0,3 0 0 16,0 0 0-16,0 0 0 0,0 0 0 0,-2 0 9 0,2 0-9 15,0 0 12-15,-3 3-12 0,3-1 0 16,-3 1 0-16,6-3 0 0,-3 3 0 0,-3 0 0 0,3 2 0 15,4-2 0-15,-1-1 0 0,-3 6 0 0,3-2 0 16,-3-1 0-16,3 0 0 0,0 3 0 0,0-2 0 16,-3 2 0-16,3 0 0 0,3 0 0 0,-3 2 0 15,-3-2 0-15,6 0 0 0,-2 0 0 0,-1 3 0 16,3 0 0-16,-3-1 0 0,-3 4 0 0,3-4 0 16,0 4 0-16,3-1 0 0,0 0 0 0,-3 1-9 15,3 1 9-15,-3 1 0 0,3 0 0 0,-3-2-8 16,3 2 8-16,0-3 0 0,-2 3 0 0,2-3 0 15,0 0 0-15,-3 1 0 0,3-1 0 0,-3 0 0 16,3-2 0-16,-3 0 0 0,9-3 8 0,-6 5 0 0,0 0 0 16,-3-2 0-16,9-3 0 0,-6 2 0 0,-3 4 0 15,3-4 0-15,0 1-8 0,3 0 12 0,-9-1-4 0,6-2 0 16,3 3-8-16,-2-3 0 0,5 0 8 0,0 0-8 16,-9 0 8-16,6 3-8 0,3-3 10 0,0 0-10 15,-3 0 10-15,3 0-10 0,0 0 10 0,0 0-10 16,-9 2 0-16,9-2 0 0,0 0 0 0,0 0-662 15,0 0-126-15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5:35:34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20219 9305 345 0,'0'0'15'0,"0"0"4"0,0 0-19 0,0 0 0 16,0 0 0-16,0 0 0 0,0 0 222 0,0 0 41 16,3-5 8-16,-3 5 1 0,0 0-193 0,-3-5-39 15,0 0-8-15,0-1-2 0,3 4-7 0,0 2-2 16,-6-8 0-16,3 5 0 0,-3-2-5 0,0-1-2 0,0 1 0 0,-3 2 0 15,0-2 3-15,-3 0 1 0,3 2 0 0,0 1 0 16,-6-1-1-16,4-2 0 0,-7 5 0 0,3-3 0 16,-3 0 10-16,-3 3 1 0,0 0 1 0,3 3 0 15,-2-3-29-15,-1 3 8 0,-3-3-8 0,0 5 0 16,3-2 0-16,0 2 0 0,1 0 0 0,-1 3 0 16,3-3 0-16,-3 6 0 0,3 0 0 0,0-1 0 15,0 1 0-15,4 5 0 0,-1-3 12 0,0 8-3 16,0-2-9-16,3 2-11 0,0 5 3 0,0 1 0 15,3 2 8-15,0 5 0 0,0 1 0 0,3 4 0 16,3-2 0-16,1 3 0 0,-1 0 0 0,6 2 8 16,2-2-8-16,1 2-8 0,3 3 8 0,3 0-12 15,0 0 12-15,3-3 12 0,0-2-2 0,3-6-1 16,0 1 3-16,2-6 0 0,4-3 0 0,0-2 0 16,3-3 7-16,6-5 1 0,-1-5 1 0,4-1 0 0,0-4 6 15,5-4 1-15,-2-4 0 0,0-1 0 16,0-2-5-16,2-3-1 0,1-3 0 0,0 1 0 0,-4-4-10 0,1 1-1 15,3-3-1-15,-4-2 0 0,-2-1-10 0,0 1 0 16,-3-3 9-16,-4 2-9 0,1-5 17 0,-6-2-1 16,-3-3 0-16,3 2 0 0,-7 1 28 0,-2-1 4 15,0-5 2-15,-6 3 0 0,3 0-11 0,-6-2-3 16,0 1 0-16,-3-1 0 0,-6-1-10 0,0-2-2 16,-3-1-1-16,-6 1 0 0,0-6-3 0,-3 3 0 15,-6 0 0-15,1 0 0 0,-7 0 0 0,-3 2 0 16,-3 4 0-16,-5 2 0 0,-1-3-20 0,-6 5-10 15,4 1 1-15,-1 2 0 16,0 3-21-16,4 5-4 0,-1 0-1 0,0 3 0 16,0 5-29-16,7 3-7 0,-4 2-1 0,0 6-1006 0</inkml:trace>
  <inkml:trace contextRef="#ctx0" brushRef="#br0" timeOffset="1419.5938">20906 9036 460 0,'0'0'20'0,"-9"-3"5"0,3 3-25 0,6 0 0 0,0 0 0 0,0 0 0 0,0 0 308 0,0 0 56 15,-6-5 11-15,6 5 2 0,-6-6-279 0,6 6-56 16,-5-5-11-16,5 5-3 0,0-8-28 0,0 8 8 16,2-8-8-16,1 0 0 0,6-2 0 0,0-1-10 15,3 0 2-15,0 4 0 0,0-7 8 0,0 4-12 16,3-1 12-16,0 3-12 0,-3 0 12 0,0 0 0 15,-1 3-9-15,-2 2 9 0,3 1 0 0,0 2 0 16,-6 0 0-16,0 0 0 0,3 5-8 0,-3 0 8 0,-3 1-10 16,0 4 10-16,0 3-11 0,0 6 11 0,-3 2-12 15,-3 3 12-15,3 5-16 0,-3 0 4 0,0 3 1 0,0-6 0 16,3 1 11-16,-3-3 0 0,6-3 0 16,-3 0 0-16,3-5 11 0,0 0 1 0,0-3 0 0,3-3 0 15,0-2 16-15,0 0 4 0,3-2 1 0,-3 2 0 16,3-8-1-16,-1 0-1 0,4 0 0 0,3-6 0 15,0 4-4-15,0-4-1 0,3-4 0 0,0-1 0 16,6-2-15-16,-7-3-3 0,1-5-8 0,0 0 12 16,3-3-12-16,-3 3 0 0,-6-3 0 0,0 3 0 15,0-6 0-15,-1 4 0 0,-2 1 0 0,-3 4 0 16,-3-1 0-16,0 1 0 0,-3 2 0 0,-3 3 0 16,-3-1-8-16,0 1 8 0,-5 0 0 0,2 5 0 15,-3-3-8-15,-3 6 8 0,3 3 0 0,-3-1 0 16,3 3 0-16,0 3 0 0,-3 2 0 0,6 3 0 0,0 0 20 0,1 0 5 15,2 2 1-15,0-2 0 0,6 3-5 0,6-1-1 16,-3 1 0-16,5 0 0 0,1-4-1 16,0 1-1-16,6 0 0 0,3-5 0 0,3 0-10 0,3-3-8 15,0 2 9-15,2-4-9 0,1-1-12 0,0-2-9 16,0-3-2-16,-3 2 0 16,2-1-128-16,-5-1-25 0,3 0-6 0</inkml:trace>
  <inkml:trace contextRef="#ctx0" brushRef="#br0" timeOffset="1987.0747">21778 9276 1440 0,'0'0'128'0,"0"0"-103"16,0 0-25-16,-3-5 0 0,3 0 151 0,-3-1 25 16,0 4 4-16,0-4 2 0,1 1-90 0,-4-3-19 0,-9 0-3 0,3 3-1 15,-3 0-46-15,0-1-10 0,-3 1-1 0,0 3-1 32,-3-1-34-32,4 3-6 0,-4 3-2 0,3 2 0 15,0 5-5-15,-3 1 0 0,3 5-1 0,0 0 0 0,7 0 22 0,-1 2 5 0,3 3 1 0,3-5 0 16,6 0 20-16,6 0 4 0,0 0 1 0,6-3 0 15,2-2 12-15,7-3 4 0,3-3 0 0,6-3 0 32,6-2-86-32,-1-7-17 0,4-4-3 0</inkml:trace>
  <inkml:trace contextRef="#ctx0" brushRef="#br0" timeOffset="3252.5008">21124 10033 1562 0,'0'0'34'0,"0"0"7"0,0 0 2 0,0 0 1 0,0 0-35 0,0 0-9 0,-6 3 0 0,6-3 0 0,-3 5 21 15,0 0 3-15,0 1 0 0,0 1 0 0,0 1-12 0,0 3-3 16,0-3 0-16,3 3 0 0,0 2-9 0,3 0 0 16,-3 0 0-16,3 0 0 15,0 1 0-15,3-1 0 0,0-3 0 0,-3-2 0 0,5 0 18 0,-2 0 2 16,3-2 0-16,-3-1 0 0,3 0 11 0,0-2 2 15,3-3 1-15,-3 0 0 0,0-3 17 0,0 1 3 16,3-4 1-16,0 1 0 0,0 0-9 0,0-3-2 16,-4 0 0-16,1-3 0 0,0 1-26 0,0-1-6 15,-9-2 0-15,3 0-1 0,3-1-11 0,-3 1-11 16,-6-3 3-16,3 3 0 0,-3-3-13 0,0 3-3 16,0-3 0-16,-6 3 0 15,0 2-4-15,0 1 0 0,1-4-1 0,-4 4 0 16,0-1 2-16,0 3 1 0,-3 3 0 0,0 0 0 0,0-1 13 0,0 6 2 0,-3 3 1 15,1 2 0-15,2 3 10 0,0 0-8 0,0 3 8 0,0-1-8 16,3 4 32-16,3-1 8 0,-3 0 0 0,3 0 1 16,6 3-20-16,0 0-4 0,0-3-1 0,0 3 0 15,6 0 10-15,0-3 2 0,0 3 0 0,3-3 0 16,3-2 0-16,3 2 0 0,0-5 0 0,6 3 0 16,0-3 5-16,3-3 2 0,-1-2 0 0,7-3 0 15,0-3-3-15,6 0-1 0,0 1 0 0,2-6 0 16,1 2-11-16,0-4-1 0,2 2-1 0,-5-5 0 15,-3 2-10-15,0-2 0 0,-4 2 0 0,-2-2 0 16,-3 2 0-16,0 1-9 0,-3-1 9 0,-6 3-13 16,0-2-16-1,-1 4-3-15,-5-1-1 0,-3 4-655 0,-3 3-132 0</inkml:trace>
  <inkml:trace contextRef="#ctx0" brushRef="#br0" timeOffset="8005.1813">23660 6779 867 0,'0'0'38'0,"0"0"9"0,0 0-38 0,0 0-9 16,0 0 0-16,0-3 0 0,0 3 64 0,0-8 12 0,3 3 1 0,-3 5 1 15,0 0-43-15,0 0-9 0,0 0-2 0,3-3 0 16,-3 3-24-16,0 0 0 0,0-5 0 0,0 5 0 15,3-5 0-15,-3 5-14 0,0-6 5 0,0 6 1 16,2-5 8-16,-2 5-12 0,3-5 12 0,-3 5-12 16,0 0 20-16,0 0 3 0,6-6 1 0,-6 6 0 15,0 0 33-15,3-5 7 0,3 2 2 0,-3-2 0 16,-3 5 6-16,9-5 0 0,0 0 1 0,0-1 0 16,3 1-8-16,-3-3-1 0,3-3-1 0,3 4 0 15,0-9-7-15,2 2 0 0,1-4-1 0,6-1 0 16,0-2-12-16,3 0-3 0,3-5 0 0,-1-1 0 15,7 1-10-15,-3-3-2 0,-1-1-1 0,1-1 0 0,3 2-15 16,0-1 0-16,-4 4 0 0,-2 0 0 0,3-1 0 16,-3 3 0-16,-1 0 0 0,4 1 0 0,-3-1 0 15,0 3 0-15,-1 2 0 0,1 1 0 0,-3 2 0 0,-3-3 0 16,3 3 0-16,-4 1 0 0,-2 4 0 0,0 0 0 16,-3 1 0-16,-3 4 0 0,0-4 0 0,-3 2 8 15,0 0-8-15,-4 0 0 0,1 5 16 0,-3-2-4 16,-3 0 0-16,3 2 0 0,-6 3-4 0,0 0-8 15,0 0 11-15,0 0-11 0,3-5 0 0,-3 5 0 16,0 0 0-16,0 0 0 0,0 0-13 0,0 0-7 16,0 0 0-16,0 0-1 15,-3 5-147-15,0 0-30 0</inkml:trace>
  <inkml:trace contextRef="#ctx0" brushRef="#br0" timeOffset="8424.5931">24615 5829 748 0,'-6'-6'33'0,"6"6"7"0,0 0-32 0,0-2-8 0,0-3 0 0,0 5 0 16,0-3 193-16,0 3 37 0,0 0 7 0,3-5 2 15,-3 2-159-15,0 3-32 0,0 0-7 0,0 0-1 0,0 0-20 0,0 0-4 16,0 0 0-16,9 0-1 16,-9 0-15-16,6 0 8 0,6 0-8 0,0 3 0 0,-3-1 13 0,0 1-3 15,0 0-1-15,2-1 0 16,1 1-9-16,0-1 0 0,-3-2 0 0,0 3 8 0,3-6-8 0,-3 3 10 16,-3-2-10-16,3-1 10 0,-3 1 20 0,0 2 4 15,-6 0 1-15,9-3 0 0,-9 3 1 0,0 0 1 16,0 0 0-16,0 0 0 0,0 0-13 0,3-5-2 15,-3 5-1-15,0 0 0 0,0 0-8 0,0 0-1 16,-3-3-1-16,3 3 0 0,-6 0-11 0,-3 3 0 16,0 5 0-16,0 2 0 0,-3 3 0 0,0 9 0 15,-6 1 0-15,3 6 8 0,-5 3-8 0,2 5 8 16,-6 0-8-16,3 3 8 0,0 2-8 0,0 3 0 16,1 0 0-16,-7 3 0 15,0 2-108-15,0 0-21 0,3 1-4 0</inkml:trace>
  <inkml:trace contextRef="#ctx0" brushRef="#br0" timeOffset="8961.4263">23240 7157 806 0,'0'0'72'0,"0"0"-58"16,3-5-14-16,-3-1 0 0,3 1 140 0,-3 5 24 15,0-5 6-15,0 2 1 0,3-2-92 0,-3 0-19 16,0-3-3-16,0 2-1 0,0 4-32 0,0 2-6 0,0-6-2 0,-3 1 0 16,3 0 4-16,0 5 0 15,0 0 0-15,-3-3 0 0,-3-2-3 0,6 5 0 0,0 0 0 0,0 0 0 16,-6 3-6-16,0-1-2 0,-6 3 0 0,3 3 0 15,0 0 5-15,0 0 1 0,-9 3 0 0,4-1 0 16,-4 6 4-16,0 0 1 0,0 0 0 0,-6 3 0 16,3 2-3-16,-2 0 0 0,-4 3 0 0,3-3 0 15,-3 0 3-15,3 0 1 0,-2 0 0 0,-1-5 0 16,0 3 4-16,0-3 1 0,6 0 0 0,-2-3 0 16,2 0-17-16,0-2-9 0,3-3 10 0,0 2-10 15,6-5 0-15,0 3-16 0,0-2 1 0,3-1 1 31,4-2-90-31,-1-1-19 0,6-2-3 0,0 0-712 0</inkml:trace>
  <inkml:trace contextRef="#ctx0" brushRef="#br0" timeOffset="9411.4384">22686 7374 748 0,'0'0'67'0,"0"0"-54"0,0 0-13 15,0 0 0-15,0 0 159 0,0 0 29 0,0 0 5 0,0 0 2 16,0 0-102-16,-6 0-20 0,6 0-4 0,-6 3-1 15,-3 2-22-15,0 0-5 16,-2 3-1-16,2 3 0 0,-6 2-28 0,3 3-12 0,-3-3 11 0,-3 3-11 16,0 2 10-16,0 1-10 0,1-1 10 0,-1-2-10 15,-3 6 12-15,3-4-3 0,0 1-1 0,-3 2 0 16,6-5 15-16,-2-1 2 0,-4 1 1 0,6-2 0 16,0-1 3-16,3-3 1 0,0 1 0 0,3-6 0 15,0 3-15-15,3-3-3 0,0 1-1 0,6-6 0 16,0 0 8-16,0 0 1 0,3 5 1 0,6 0 0 15,0-2 5-15,6-3 1 0,6 3 0 0,3-1 0 16,0-2 16-16,5-2 3 0,4-1 1 16,3 0 0-16,2 1-34 0,1-4-13 0,0 4 11 0,-3-4-11 15,-1 1 8-15,-2 0-8 0,-6 0 0 0,-3-3 9 16,-4 2-44-16,-2 1-9 0,-6 0-1 0,-3 2-673 16,0 1-134-16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5:18:27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17156 16222 1958 0,'-15'5'174'0,"0"0"-139"0,6 0-35 0,-3-2 0 16,-3 0 84-16,3-3 11 0,3-3 1 0,1 3 1 15,-1-3-49-15,-3 1-9 0,0-3-3 0,0-3 0 16,0 2-36-16,-6 1 0 0,-6 0-9 0,3-1 9 16,4-4-40-16,-4 5 0 0,-9-1 0 0,0 4 0 15,0-1-15-15,-2 3-3 0,-7 5-1 0,3 3 0 32,-2 5-1-32,-1 3 0 0,0 5 0 0,-2 3 0 0,2 8 16 0,3 0 4 0,-3 2 0 0,7 6 0 0,-7 2 27 15,6 6 13-15,-2-1-12 0,5 1 12 0,6 2 19 0,0 1 11 16,6-6 2-16,0-3 1 0,7-2 14 0,-1-1 2 15,6-2 1-15,3 3 0 0,0-6-14 0,6 3-2 16,0 1-1-16,6-1 0 0,0 0-21 0,8-6-12 16,7 6 12-16,6-5-12 0,9 0 8 0,2-3-8 15,4 0 0-15,3 0 0 0,2-2 0 0,7-4 0 16,8-1 0-16,1-9 0 0,-10-3 0 0,7-4 0 16,-1-9-10-16,-2-5 10 0,-7-8-8 0,-2-2 8 15,3-6-10-15,-4-8 10 0,-2-5 8 0,-1-8 8 16,-8-2 2-16,0-6 0 0,0-3 38 0,-7 1 8 15,-8 2 2-15,3-3 0 0,-3-2-1 0,-3 0 0 16,-13-1 0-16,4 4 0 0,-3-3-23 0,-3 2-5 0,-6 6-1 16,-3 2 0-16,-3 1-19 0,-3-1-4 0,-3 3-1 15,-8 0 0-15,-7 0-12 0,-3 3-10 0,-3-1 2 0,-8 4 0 32,-13 2-24-32,4 5-4 0,-1 3 0 0,-3 5-1 15,-5 3-30-15,-4 8-5 0,7-1-2 0,-4 9 0 16,4 2-138-16,5 3-28 0,3 6-6 0</inkml:trace>
  <inkml:trace contextRef="#ctx0" brushRef="#br0" timeOffset="1276.4967">21320 4919 1440 0,'-21'-14'128'0,"12"6"-103"0,-3-2-25 0,-3-1 0 0,-2-2 96 16,2 2 13-16,3-2 3 0,-3 3 1 0,0-4-48 0,0 1-9 15,-3 5-3-15,0-8 0 16,1 3-37-16,-7 3-7 0,0-1-1 0,-3 3-8 0,-3-3 0 0,1 9-17 16,-1-6 1-16,-3 8 1 15,-6 8-31-15,-2-3-6 0,-1 6-2 0,-3 5 0 16,1 2-13-16,-1 6-2 0,-2 2-1 0,-4 6 0 15,0 5 22-15,4-2 4 0,-1 4 0 0,3 4 1 0,4-1 25 0,2 3 5 16,3 0 1-16,4 0 0 0,2 0 12 0,0 2 0 0,6 1 12 16,3 8-12-16,4-6 28 0,2 3 0 0,3 0-1 15,9 0 0-15,3-6 22 0,9 4 5 0,0-12 1 16,8 4 0-16,10-4 10 0,0 1 3 16,9-3 0-16,5-3 0 0,10-2-16 0,0-3-4 0,2-8 0 0,4-2 0 15,-1-3-22-15,1-8-5 0,5-8-1 0,1-6 0 16,-4-1 4-16,4-7 0 0,-1-7 0 15,1-3 0-15,-3-5-24 0,2-5 0 0,1-3 0 0,-4-3-8 16,1-2 8-16,-4-3 0 0,1 0 10 0,-13-5-10 16,-2-3 11-16,-6 2-11 0,-7 1 12 0,-2 2-12 15,-3 6 16-15,-3-8-4 0,-6 5-1 0,-6 0 0 16,0 3 13-16,-6-6 4 0,-6 3 0 0,-3 0 0 16,-6 0-8-16,-3 0 0 0,-3 3-1 0,-6-1 0 15,-3 4-19-15,-8 2 10 0,-7 0-10 0,-3 2 8 16,1 6-18-16,-7 3-4 0,1 4-1 0,-7 4 0 15,-3 7-93-15,-5 3-20 0,-3 8-3 0</inkml:trace>
  <inkml:trace contextRef="#ctx0" brushRef="#br0" timeOffset="43029.349">17790 16685 1720 0,'0'0'76'0,"-3"0"16"0,-6 5-73 0,3-5-19 0,3-3 0 0,3 3 0 16,0 0 51-16,-6 0 6 0,6 0 2 0,0 0 0 15,0 0-42-15,0 0-8 0,0 0-1 0,0 0-8 16,0 0 0-16,0 0 0 0,0 0-15 0,0 0 5 16,0 0 10-16,0 0-13 0,0 0 5 0,0 0 8 15,0 0-8-15,9 3 8 0,0 0 0 0,0-1 0 16,0 4 0-16,6-1 0 0,-1-3-9 0,1 1 9 16,3-3 0-16,-3 3 0 0,3-3-8 0,0 0 8 15,3 2-18-15,0-2 0 0,-4 0 0 0,1-2 0 16,0 2-30-1,0-3-7-15,-3 3-1 0,0 0-696 0</inkml:trace>
  <inkml:trace contextRef="#ctx0" brushRef="#br0" timeOffset="43267.0624">17745 16891 979 0,'0'0'87'0,"0"0"-70"16,0 0-17-16,0 0 0 0,0 0 140 0,0 0 25 15,9 0 5-15,0 0 1 0,0 0-88 0,0 0-18 16,3 0-3-16,0 3-1 0,0-1-21 0,2 1-4 16,1 0 0-16,3-1-1 0,0 1-7 0,-3 0 0 0,3 2-1 15,-3-3 0-15,3 1-16 0,-1-3-3 0,-2 3-8 0,3-3 12 31,0 0-40-31,3-3-9 0,0 0-2 0,-3 1-839 0</inkml:trace>
  <inkml:trace contextRef="#ctx0" brushRef="#br0" timeOffset="44420.3572">19114 15708 2480 0,'-12'3'55'0,"4"0"11"0,-4-3 2 0,0-3 1 0,3 3-55 0,0-3-14 0,-3 3 0 16,-3-2 0-16,0-1 27 0,0 0 2 15,0-2 1-15,-2 2 0 0,-4-2-30 0,0 0 0 0,0 2 0 0,3-2 0 32,0 5-24-32,0-3-2 0,1 1 0 0,2 4 0 15,0 1-2-15,0 5-1 0,3 2 0 0,3 1 0 16,0 5-7-16,3 2-2 0,3 4 0 0,3 1 0 16,3 4-14-16,3 2-2 0,0-3-1 0,3 4 0 15,6-1 18-15,-3 0 3 0,3 0 1 0,0-3 0 0,2 1 9 16,-2-1 1-16,3-2 1 0,-3-3 0 0,0 0 22 0,0 3 0 0,-3-3 8 15,-3 1-8-15,-6-4 34 0,0 1 2 0,3-1 0 0,-6 3 0 16,-3-2 10-16,0 5 2 0,-3-3 1 0,-3 0 0 16,0-3-22-16,-3 4-5 0,0-1-1 0,0 0 0 15,0-3-21-15,0-2-12 0,0 0 2 0,1-3 0 16,2 3-13-16,0-8-2 0,0 0-1 16,0 0 0-16,3 3-16 0,3-6-3 0,3-5-1 15,0 0 0-15,0 0 3 0,0 5 1 0,0-5 0 0,3 6 0 0,3-1 22 16,0 5 5-16,0 1 1 0,3 0 0 0,0-1 14 0,-1 1 16 15,4 5-3-15,-3 0-1 16,-3 2 15-16,3 3 2 0,-3 3 1 0,0 0 0 0,0 5 10 0,-6 3 1 16,0-3 1-16,-3 8 0 0,0 3 2 0,0 5 0 15,-6 2 0-15,3 1 0 0,-3 5 4 0,0 0 2 16,0-3 0-16,4 0 0 0,-4 3-9 0,3 0-1 16,0 0-1-16,3 2 0 0,0-2-17 0,0-2-3 15,3 2-1-15,3-3 0 0,0-3-18 0,0 1 0 16,6 0 8-16,0-1-8 0,2 1-16 0,1-3-6 15,6-3-2-15,0-5 0 16,3-5-27-16,3-3-5 0,3-5-2 0,2-6 0 16,4-7-67-16,3-3-14 0,-1-11-2 0</inkml:trace>
  <inkml:trace contextRef="#ctx0" brushRef="#br0" timeOffset="45116.0464">19364 15970 864 0,'0'0'76'0,"0"0"-60"0,-6 3-16 0,6-3 0 0,0 0 216 0,0 0 41 15,0 0 8-15,0 0 2 0,0 0-186 0,0 0-37 16,6 3-7-16,3 2-1 0,3 0-36 0,3 3 0 16,3 0 0-16,3 3 0 0,-3 2-12 0,0 3 1 15,-4 2 0-15,7-2 0 0,-3 0 11 0,-3 2 0 16,0-2 0-16,-3 3 0 0,3 2 0 0,-6-2 0 16,0-4 0-16,-4 1 0 0,4-2-11 0,-6-1-6 15,0-5-2-15,-3 2-535 16,0-4-107-16</inkml:trace>
  <inkml:trace contextRef="#ctx0" brushRef="#br0" timeOffset="45312.2368">19323 16171 1267 0,'0'0'112'0,"0"0"-89"0,0 0-23 0,0 0 0 16,0 0 143-16,0 0 24 0,0-5 5 0,0 0 0 15,0 5-89-15,9-11-19 16,0-2-3-16,2 0-1 0,1-6-36 0,6 3-8 0,0-5-2 0,0 0 0 15,0 0-14-15,3 0 0 0,-3-1 0 0,2 1 0 16,-2 3-19-16,3-1-3 0,3 3-1 0,-3-2 0 31,-3 2-27-31,2 0-6 0,-5 3 0 0,0 2-524 0,0 1-104 0</inkml:trace>
  <inkml:trace contextRef="#ctx0" brushRef="#br0" timeOffset="45932.1775">19385 16391 864 0,'0'0'76'0,"0"0"-60"0,0 0-16 0,0 0 0 15,-9 0 192-15,9 0 35 0,0 0 7 0,-3 3 2 16,-3 2-129-16,6-5-26 0,-3 5-5 0,0 0 0 15,3-5-57-15,0 8-11 0,3 0-8 0,0 6 9 16,0-1-18-16,3 0-4 0,0 0-1 0,0 3 0 16,3 0 3-16,0 0 1 0,-3-3 0 0,3 0 0 15,3 1-1-15,-3-6 0 0,3-3 0 0,-3 0 0 16,-3-2 19-16,3-3 4 0,-1 0 1 0,-2-6 0 16,3-1 12-16,0-4 3 0,0 0 0 0,3 1 0 15,-3-6-16-15,-3 3-2 0,3-1-1 0,-6 4 0 16,3-3-1-16,-3-1 0 0,-3 4 0 0,0-1 0 0,3 1 9 15,-3 2 2-15,-3 0 0 0,3 2 0 0,0 1 5 16,0 0 0-16,-3-3 1 0,3 8 0 0,0 0-12 0,0 0-2 16,0 0-1-16,0 0 0 0,0 0-10 0,0 0-12 15,0 0 2-15,0 0 1 0,0 0-13 0,3 8-2 16,6 0-1-16,-3 2 0 0,3 4 13 0,0 4 4 16,-4 3 0-16,4 6 0 0,0-3 8 0,-3 5 0 15,0 2 0-15,0 1 0 0,-3 0 8 0,-3-3 3 16,0 3 1-16,-3-6 0 0,0 3 20 0,0-5 5 15,0 0 1-15,-3-5 0 0,0 2-20 0,0-5-4 16,0-3-1-16,-2-3 0 16,2 1-77-16,0-3-16 0,-3-5-4 0,3-3-878 0</inkml:trace>
  <inkml:trace contextRef="#ctx0" brushRef="#br0" timeOffset="46392.9258">19430 16997 1670 0,'0'0'74'16,"0"0"15"-16,0 0-71 0,0 0-18 0,0 0 0 0,0 0 0 0,0 0 128 0,0 0 21 16,0 0 5-16,6-5 1 0,-3-3-119 0,6 0-24 15,0 0-12-15,3 0 12 0,-1 0-12 0,-2 3 0 16,6-1 0-16,-3 1 0 0,3 0 0 0,0 2 0 16,0 0 0-16,0 1 0 0,-3 4 0 0,3-2 0 15,-4 3 0-15,1-3 0 0,-3 5-11 0,-3 1 3 16,3-1 0-16,-3 3 0 0,-3 0-8 0,0 2 0 15,-3 1-1-15,-3 0 0 0,0 4 17 0,-3 4 0 16,-3-1-8-16,0 1 8 0,-3 2 12 0,0 3 5 16,1 0 2-16,-1 0 0 0,-3-6 13 0,3 3 4 15,-3-2 0-15,6 2 0 0,-3-5-16 0,3 0-2 0,3-3-1 16,3-2 0-16,3-1-17 0,0 1 0 0,0-3-13 0,3 0 5 31,6 0-27-31,0-3-5 0,6 3 0 0,0-6-1 16,0 4-13-16,3-4-2 0,-1-2-1 0,4 0 0 15,-3-2-102-15,3-4-20 0,-3 4-4 0,0-4-533 0</inkml:trace>
  <inkml:trace contextRef="#ctx0" brushRef="#br0" timeOffset="46609.3459">19478 17298 633 0,'0'0'28'0,"-6"0"6"15,0 0-34-15,6 0 0 0,0 0 0 0,0 0 0 0,-6 0 269 0,6 0 47 16,0 0 10-16,0 0 2 0,0 0-214 0,0 0-42 16,3-5-9-16,6 0-2 0,2 2-20 0,1 1-4 15,-3-4-1-15,0 1 0 0,6 0-13 0,-3-3-3 16,6 2-1-16,0-1 0 0,-3 1-19 0,2 1-14 16,1-3 2-16,-3 3 1 15,0-3-167-15,0 3-34 0</inkml:trace>
  <inkml:trace contextRef="#ctx0" brushRef="#br0" timeOffset="48048.9702">19329 17706 172 0,'0'0'8'0,"0"0"1"0,0 0-9 0,0 0 0 0,0 0 0 0,0 0 0 16,0 0 293-16,0 0 57 0,0 0 11 0,0 0 3 0,0 0-232 0,0 0-45 16,0 0-10-16,0 0-1 15,0 0-28-15,0 0-6 0,0 0-1 0,0 0 0 0,-3-5-22 0,3-1-5 16,-3 1-1-16,6-3 0 0,-3 3-13 0,6-3 0 16,-3 3 0-16,3-3 0 15,0-3-9-15,2 3 9 0,1 0-13 0,0 3 5 0,0 0-9 0,0-1-2 16,0 4 0-16,3-4 0 0,-6 6 4 0,3 3 1 15,3 0 0-15,0 2 0 0,-6 3 14 0,3 2 0 16,0 1 0-16,-1 2 0 0,4 1 0 0,-6-1 0 16,0 0 0-16,3 0 0 0,3-2 0 0,-3 2 0 15,0-2-10-15,3-1 10 0,0-2 0 0,3-3 10 16,-3-2-1-16,-1 0 0 0,-2-1-9 0,3 1 0 0,0-6 0 16,0 1 8-16,-6-4-8 0,3 1 0 0,0 0 0 0,0 0 0 15,-3-1 19-15,0-2 8 0,-3-2 1 16,0 2 1-16,0 0-8 0,0-3-1 0,-3 1-1 0,3-4 0 15,-6 4-19-15,3-1 0 0,-3-2 0 0,0 5 0 16,0-2 0-16,-3 2 0 0,0 2-8 0,0-2 8 16,3 3-11-16,-3 2 11 0,0 1-12 0,-3-1 12 15,0 6 0-15,3-3 0 0,-3 2 8 0,3 1-8 16,-3 2 16-16,6 3-2 0,-3 0-1 0,3 3 0 16,-5-1-13-16,5 4 11 0,0-1-11 0,0 3 10 15,3-3-10-15,0 6 0 0,0 2 0 0,0 0 0 16,0 0 0-16,0 0 10 0,3 3-10 0,0-3 10 15,-3 6-10-15,3-4-14 0,-3 4 3 0,0-6 1 16,5 0-25-16,-2-2-5 16,-3-1 0-16</inkml:trace>
  <inkml:trace contextRef="#ctx0" brushRef="#br0" timeOffset="49151.5635">19373 18166 1249 0,'0'0'55'0,"0"0"12"0,0 0-54 16,0 0-13-16,0 0 0 0,0 0 0 0,0 0 93 0,-6 3 16 0,3 2 3 0,3-5 1 15,0 0-51-15,0 0-10 0,0 0-3 0,0 0 0 16,0 0-36-16,0 0-13 0,0 0 9 0,0-8-9 15,0 3 0-15,0 0 0 0,3-3 0 0,0-3 0 16,0 3-11-16,0 0 11 0,6 0-8 0,-3 0 8 16,0 3 0-16,0-3 0 0,3 3 0 0,-3 0-8 15,0-1 8-15,3 6-13 0,-3 0 5 0,0 0 8 0,6 3 0 0,-6 0 0 16,0 5 0-16,3 2 0 0,2-2 0 0,-2 5 0 16,-3 1 0-16,0-1 0 0,3 0 0 15,0-2 0-15,0-1 0 0,3 1 0 0,-3-3 0 0,0 0 0 16,3-6 0-16,0 4 0 0,-3-4-12 0,2-2 12 15,-2 0-12-15,0-2 12 0,0-1 0 0,0-2 0 16,0-3 9-16,0 0-1 0,0 0 5 0,-3-3 2 16,0 1 0-16,-3-4 0 0,3 4-4 0,-3-3-1 15,-3-1 0-15,3 1 0 0,-3 3-2 0,0-4-8 16,-3 1 12-16,0 3-4 0,-3-4-8 0,3 1 0 16,-6 0 0-16,3 2 8 0,-3 3-8 0,0-2 0 0,0 4-10 15,0-1 10-15,-3-1-15 0,3 2 3 16,-5-2 1-16,5 0 0 0,-3 6 11 0,0-4-13 0,3 4 5 15,0-1 8-15,3 1 0 0,0 2 0 0,3 2 0 0,3-2 0 16,0 0 28-16,-6 3 1 0,3 5 0 0,3 0 0 16,0 0-7-16,0 2-2 0,3 1 0 0,-3 2 0 15,0 0-8-15,3 3-3 0,0 3 0 0,3-1 0 16,-3 3 17-16,0-5 3 0,0 0 1 0,-3 3 0 16,3-6 0-16,3 0 0 0,0-2 0 0,0-3 0 15,0 0-19-15,3-1-11 0,3-7 12 0,-4 0-12 16,4-2-31-1,-3-3-13-15,3-3-2 0,3-6-1 0,-3-2-166 0,0 1-34 16</inkml:trace>
  <inkml:trace contextRef="#ctx0" brushRef="#br0" timeOffset="50167.6012">19350 18542 806 0,'0'0'72'0,"0"0"-58"0,0 0-14 0,0 0 0 15,0 0 213-15,0 0 40 0,0 0 8 0,0 0 2 16,0 0-165-16,0 0-33 0,0 0-6 0,0 0-2 16,0 0-45-16,0 0-12 0,0 0 0 0,0 0 0 15,0 0 0-15,0 0 0 0,0 0 0 0,0 0 0 16,5-3 0-16,1 3 0 0,0-2 0 0,3-4 8 16,0 4 12-16,0-1 3 0,0-2 0 0,0 2 0 0,-3-2-23 0,3 2 8 15,-3 1-8-15,0-1 0 16,3 3 0-16,-3 0 0 0,3 0 0 0,-6 3 0 0,3 2 0 0,0 0 0 15,-1 3 0-15,1-3 0 0,-3 6 0 0,0 0 0 16,0-1 8-16,6 1-8 0,0-1 0 0,0 4 0 16,3-4 0-16,0-2 0 0,3 3 0 0,0-1 0 15,0-2 8-15,-1-3-8 0,7 1 9 0,-3-1-9 16,0-2 12-16,0-3-12 0,0-6 8 0,3 4-8 16,-4-4 0-16,1-1 0 0,-3-1 0 15,3-3-17-15,0 3 1 0,-3-2 1 0,0-1-1 0,-3 0-1 16,-1-2 0-16,-2 0 0 0,0 2-3 0,-6-2-1 0,3 2 0 15,-3-2 0 1,-6-3-98-16,-3-2-19 0,-3 2-4 0,0 3-1 0</inkml:trace>
  <inkml:trace contextRef="#ctx0" brushRef="#br0" timeOffset="50364.0402">19686 18330 864 0,'-3'6'76'0,"0"2"-60"0,0-3-16 0,3 0 0 16,-3 0 133-16,3 3 24 0,-3 0 5 0,3 0 1 16,0 3-79-16,3 2-16 0,-3 3-4 0,3 2 0 15,-3-2-19-15,3 0-4 0,0 3-1 0,0 5 0 16,0-1-17-16,0 4-4 0,0 2-1 0,0 0 0 16,0-3-9-16,0 4-1 0,0-7-8 0,0 1 12 15,-3 0-80-15,0-5-17 0,0-6-3 0</inkml:trace>
  <inkml:trace contextRef="#ctx0" brushRef="#br0" timeOffset="51504.5263">19972 15716 1587 0,'0'-10'70'0,"0"4"15"0,3-2-68 0,0-2-17 0,3-3 0 16,-1 2 0-16,4-2 38 0,0 0 4 0,0-1 1 0,0 4 0 15,0-1-19-15,-3 1-3 0,0 2-1 0,-6 8 0 16,0 0-2-16,0 0-1 0,0 0 0 0,0 0 0 16,0 0 26-16,0 10 5 0,-3 3 0 0,-3 6 1 15,0 7-17-15,-3 6-4 0,0 3-1 0,0 7 0 0,0 3-27 0,3 5 8 16,1 0-8-16,-1 6 0 0,-3 0 0 15,6 4 0-15,0 1 0 0,6-2 0 0,-3-4 0 0,6-2-11 16,0-3 11-16,0-2-12 0,-1-3 12 16,1-3 0-16,3-2 0 0,3-3 0 0,0 0 0 0,0-8 0 15,3-5 0-15,-3-3 0 0,3 0 0 0,0-5 0 16,0-5 0-16,-1-3 0 0,1 0 0 0,0-1 0 16,0-7 0-16,0 0 0 0,0-2 8 0,-3-1-8 15,-3 1 10-15,3-4-10 0,-6 6 17 0,-1 0-2 16,1 0-1-16,-6 0 0 0,0 0 4 0,0 0 1 15,0 0 0-15,0 0 0 0,0 0 9 0,0 0 1 16,-3 6 1-16,-3 1 0 0,-2 1-17 0,-1 3-3 16,0 2-1-16,0 0 0 0,3 1-9 0,-3 2 0 15,3 2 0-15,3 1 0 0,-3 4-18 0,6 1 4 0,-3 3 1 0,3 2 0 16,3 5-2-16,-3 3 0 0,6 3 0 0,3 0 0 16,0 5 15-16,3 0 0 0,0-3 0 0,3 3 0 15,-1 3-8-15,4-1 8 0,0 6 0 0,-3 0-9 16,0-3 9-16,0 1 0 0,3-4 0 0,-4 1-8 15,-5-3 22-15,3 2 5 0,-3 1 1 0,0 0 0 16,-3 2 11-16,0 0 2 0,-3 0 1 0,3-2 0 16,-6-3-9-16,3 3-1 0,-3-1-1 0,3-10 0 15,0 6 17-15,-3-1 3 0,0 6 1 0,0-1 0 16,-3 1 7-16,0-1 1 0,-6-2 1 0,0 16 0 16,-6-5-17-16,3-8-4 0,-3-4-1 0,1-6 0 15,-4-7-47-15,0-7-8 16,-3-8-3-16,0-5 0 0,0-6-127 0,-5-10-26 0,2-17-4 0</inkml:trace>
  <inkml:trace contextRef="#ctx0" brushRef="#br0" timeOffset="53117.0685">19195 10152 1825 0,'0'0'40'0,"0"0"8"0,0 0 1 0,0 0 3 0,0 0-41 0,0 0-11 0,0 0 0 0,9-3 0 16,-3 1 29-16,3-4 4 0,2 4 1 0,-2-1 0 0,3 3-13 0,3-2-2 15,0-1-1-15,3-2 0 0,-3 2-18 0,6-2 0 16,-1 2 8-16,1-2-8 16,0 2-21-16,0-2-8 0,-3 5-2 0,3-3 0 15,0 1-176-15,-1 2-35 0,10 2-7 0,-12-2-2 0</inkml:trace>
  <inkml:trace contextRef="#ctx0" brushRef="#br0" timeOffset="53462.1539">19338 10231 1036 0,'0'0'46'0,"0"0"10"0,0 0-45 0,-6 3-11 0,6-3 0 0,0 0 0 16,0 0 166-16,0 0 31 0,0 0 7 0,0 0 0 16,0 0-102-16,0 0-21 0,0 0-4 0,0 0-1 15,0 0-43-15,0 0-9 0,0 0-1 0,0 0-1 16,0 0-14-16,12 5-8 0,-4-2 10 0,7 2-10 15,0 1 0-15,6-4 0 0,0 4 0 0,0-4 0 16,0 1 0-16,2-1 0 0,1 1 0 0,0-3 0 16,3 0-47-16,-6-3-5 15,2 1-2-15,-2-1-841 0</inkml:trace>
  <inkml:trace contextRef="#ctx0" brushRef="#br0" timeOffset="57705.8437">20543 8985 1407 0,'0'0'62'0,"-6"-5"14"0,0-3-61 0,-3 0-15 0,3 0 0 0,0 0 0 15,0-2 79-15,0 2 13 0,1 0 2 0,-1-3 1 0,-3 3-43 0,3 0-9 16,0 3-2-16,-3 0 0 0,-3-1-21 0,3 4-4 15,0-4 0-15,-3 4-1 0,0-1-5 0,0 1-1 16,-3-1 0-16,4 3 0 0,-4 3-9 0,0-3 0 16,0 5 0-16,0 0 8 0,3 3-8 0,-3 5-16 15,0 1 4-15,0 1 1 0,4 9-1 0,-1 0 0 16,3 5 0-16,0 3 0 0,0 5 12 16,9 0-10-16,0 0 10 0,3 3-10 0,0-1 1 0,0 6 0 15,3 0 0-15,0 8 0 0,0-2-2 0,-3 1 0 16,3 1 0-16,-3-2 0 0,-3-6 11 0,5-3 0 15,-5-2 0-15,0-3 0 0,-2-6 8 0,2 1 6 16,0-3 2-16,0-5 0 0,-3-3 0 0,3-5 1 16,-3-5 0-16,3-3 0 0,3 2-8 0,-3-10-1 0,0 0-8 15,3-5 12 1,2-3-33-16,1-3-7 0,0-4-2 0,0-4 0 0,0 3 6 0,3-2 0 0,0-4 1 0,0 7 0 16,-6-1 10-16,6 5 1 0,3-2 1 0,-6 5 0 15,3 0 11-15,-3 3 0 0,3 5 0 0,0 2-8 16,-6 4 8-16,2 2 0 0,1 5 8 0,0 3-8 15,0 5 18-15,-3 3-1 0,0 2 0 0,-3 6 0 16,6 5-17-16,-6 0 0 0,0 0 0 0,-3 5 0 16,0 6 0-16,0-3 0 0,-6 5-11 0,6 3 11 15,-3 5 0-15,1 3 16 0,-1 5-2 0,-3 1 0 16,0-1 18-16,3 2 4 0,3 7 1 0,-3-1 0 16,0 0-13-16,0 0-2 0,3 0-1 15,0 0 0-15,0 5-6 0,3-2-2 0,0-3 0 0,3 0 0 16,0-2-5-16,3-4 0 0,0 1-8 0,6-3 12 15,0 1 20-15,0-9 4 0,-1-5 1 0,7-3 0 0,3-2 5 0,3-6 1 16,0-2 0-16,6-6 0 0,2-2-27 16,1-6-6-16,0-5-1 0,0-5 0 15,-1-5-40-15,1-6-8 0,0-5-1 0,-3-8-655 16,-1-5-130-16</inkml:trace>
  <inkml:trace contextRef="#ctx0" brushRef="#br0" timeOffset="58657.0884">20912 9017 1695 0,'0'0'75'0,"0"0"16"0,0 0-73 15,0 0-18-15,0 0 0 0,0 0 0 0,6 8 76 0,0 0 12 16,3 0 3-16,0 2 0 0,0 4-52 0,3 2-11 0,0 2-1 0,0 1-1 16,3 2-9-16,-1-3-1 0,-2 1-1 0,3 2 0 15,-3-3-15-15,0-2 0 16,0 3 0-16,3-3 0 0,-3 0 0 0,-3-6-10 0,3 1 0 0,-4-3 0 31,4-3-104-31,-6 0-21 0,0-5-4 0,-6 0-671 0</inkml:trace>
  <inkml:trace contextRef="#ctx0" brushRef="#br0" timeOffset="58846.3206">20841 9374 806 0,'-3'0'72'16,"0"0"-58"-16,3 0-14 0,0 0 0 15,0 0 272-15,0 0 52 0,-3-2 11 0,3 2 1 16,9-3-219-16,0-2-44 0,-3-1-9 0,0-4-1 0,6 2-20 0,-1-3-4 16,4-2-1-16,0 0 0 0,3-3-26 0,3 3-4 15,0-6-8-15,3 1 11 16,-1-6-51-16,1 3-9 0,0-3-3 0,0 0 0 16,3-2-139-16,-4-1-28 0</inkml:trace>
  <inkml:trace contextRef="#ctx0" brushRef="#br0" timeOffset="59350.9003">21344 9358 288 0,'0'0'25'0,"0"0"-25"0,0 0 0 0,0 0 0 16,0 0 358-16,0 0 66 0,0 0 14 0,0 0 2 16,-3-5-343-16,3 5-69 0,0 0-13 0,0 0-3 31,3-3-32-31,-3 3-5 0,3-2-2 0,3 2 0 0,0 0-25 0,-6 0-4 0,0 0-2 0,3 2 0 15,-3-2-48-15,0 0-10 0,9 8-1 0,-9-8-1 16,0 8-22-16,3 3-5 0,-6-3-1 0,3-3 0 16,-3 3 76-16,-3 0 15 0,3 3 3 0,3-4 1 0,0-7 101 0,0 0 20 15,0 0 4-15,3 6 1 0,-3-6-3 0,9 2-1 16,3 1 0-16,-4-3 0 0,4-3-24 0,3 1-5 16,-3-1-1-16,3 0 0 0,0 1 15 0,-3-1 4 15,0 1 0-15,3-1 0 0,-1 0-4 0,-2 1 0 16,3-1 0-16,-6 3 0 0,3 3-33 0,-3-3-7 15,-3 0-2-15,3 2 0 0,-9-2 6 0,3 6 2 16,0-1 0-16,-3 3 0 0,0 2 9 0,0 1 1 16,-6 2 1-16,0 0 0 0,-3 1-22 0,0-1-11 15,-3 3 10-15,0-3-10 0,0 0 13 0,3 0-3 16,-2-2-1-16,-1 0 0 0,0-1-9 0,0-2-17 0,0-3 4 16,0 1-804-1</inkml:trace>
  <inkml:trace contextRef="#ctx0" brushRef="#br0" timeOffset="60058.0032">20948 9887 115 0,'0'8'10'0,"-3"0"-10"0,0 3 0 0,-3 0 0 16,6-1 352-16,0 6 69 0,-3 0 14 0,6 5 2 15,-3 0-347-15,6 0-70 0,-3 1-20 0,0-1 9 16,6-3-9-16,-3 1 0 0,0-3 0 0,3-3 0 16,3 0-12-16,0-5 3 0,2-3 0 0,-2 1 0 15,6-6-11-15,-3 0-3 0,0-3 0 0,-3-2 0 16,3-3 8-16,0-6 2 0,2 4 0 0,-5-3 0 16,0-1 22-16,-3 1 5 0,3-5 1 0,-3 2 0 15,-3 0 10-15,0 3 3 0,0 2 0 0,-6-2 0 16,0 2 0-16,0-2 1 0,-6 3 0 0,3-1 0 15,0 6-21-15,-3-3-8 0,0 2 0 0,0 4 0 16,-3 2 15-16,3 0-3 0,-3 2-1 0,3 4 0 16,-3 4-11-16,3 4 0 0,1-1 0 0,-1 3 0 15,0 5 0-15,3 3 0 0,0 2 0 0,3 3-11 0,0-2 11 16,0 2-10-16,3-3 10 0,0 6-10 0,0-3-4 16,0 0-1-16,3-2 0 0,-1 2 0 0,1 0 15 0,0-5-11 15,-3-1 11-15,0-1-10 0,3-4 30 0,-6 1 5 16,-3-3 2-16,0-3 0 0,0-3 17 0,0 4 4 15,-6-4 1-15,3-2 0 0,-2 0-29 16,-4 0-7-16,3-3-1 0,-3 1 0 16,-3-4-102-16,0 1-21 0,3-3-4 0,-3-3-681 0</inkml:trace>
  <inkml:trace contextRef="#ctx0" brushRef="#br0" timeOffset="60574.8693">21406 10218 1324 0,'0'0'118'0,"0"0"-94"0,0 0-24 0,0 0 0 15,0 0 208-15,0 0 36 0,0 0 8 0,0 0 2 16,0 0-176-16,0 0-35 0,0 0-7 0,0 0-2 16,0 0-34-16,0 0-17 0,-6 0 1 0,6 0 1 15,0 0-44-15,0 0-9 0,0 0-1 0,0 0-1 16,9-2-46-16,-3-1-10 0,3 3-2 0,0 0 0 16,0 0-108-16,0 0-21 0,0 3-5 0,0-1-1 15,-3 4 157-15,0-4 31 0,-3 6 7 0,0-3 0 0,-3 3 133 0,0 0 27 16,-3-2 4-16,0 1 2 0,0 1 59 0,-3 0 12 15,-3 3 3-15,0-3 0 0,0 0-72 0,0 0-15 16,-3 2-2-16,0-2-1 0,0 0-50 0,0-2-11 16,4-4-1-16,-1 3-1 0,0-2-4 0,6 0-1 15,3-3 0-15,0 0 0 16,0 0-43-16,0 0-9 0,0 0-2 0,0 0 0 0,0 0 24 0,6-6 4 16,0 6 0-16,6-2 1 0,-4-3 11 0,4 5 0 15,-3-3 0-15,0 3-8 0,0 0 24 0,0 3 6 0,-9-3 1 16,6 2 0-16,3 1 13 0,-9-3 2 0,0 8 1 0,3 2 0 15,0-2-4-15,-6 0-1 0,0 5 0 0,-3 1 0 16,0-1-6-16,-3 0-2 0,3-2 0 0,-3-1 0 31,3 4-50-31,-3-4-11 0,0-2-1 0,0 3-1 0</inkml:trace>
  <inkml:trace contextRef="#ctx0" brushRef="#br0" timeOffset="61194.7758">21019 10623 1897 0,'0'0'84'0,"0"0"17"0,0 0-81 0,0 0-20 0,-3 3 0 0,3-3 0 16,0 0 53-16,0 0 7 0,0 0 0 0,0 0 1 15,0 0-47-15,0 0-14 0,0 0 0 0,6 5 8 16,0-2-8-16,3-1-10 0,0-2 10 0,0 0-13 31,0 0-13-31,0 0-2 0,0 0-1 0,0 0 0 0,3 3-20 0,-3-3-4 0,0 3-1 16,-3-1 0-16,2 3-2 0,-2-2-1 0,-3 5 0 0,0 0 0 15,0 0 38-15,-3 3 8 0,-3-1 2 0,0 3 0 0,0 1 40 16,-3-1 8-16,0 5 1 0,-2 1 1 16,-1 2 7-16,0 0 2 0,0 0 0 0,-6 3 0 0,6 3 21 15,-3-4 4-15,3 1 1 0,3-3 0 0,-3 1-21 0,3-1-4 16,3-3-1-16,-3 1 0 0,6-6-34 0,0 3-6 15,0-6-2-15,3 4 0 0,0-6-8 0,3 0-12 16,0-3 2-16,0-2 1 16,0-1-40-16,3-2-8 0,-3-2-2 0,3-4 0 15,-3 1-114-15,3-6-23 0,0 1-5 0,0-1-1 0</inkml:trace>
  <inkml:trace contextRef="#ctx0" brushRef="#br0" timeOffset="61389.4264">20969 10880 2026 0,'0'0'90'0,"0"0"18"0,0 0-86 0,0 0-22 0,0 0 0 0,0 0 0 16,9 8 70-16,0-3 10 0,-3-2 1 0,3-1 1 16,2 3-32-16,-2-2-6 0,0-3-2 0,3 0 0 15,0 0-30-15,0-3-12 0,0 3 8 0,0-5-8 31,3 3-104-31,-3-4-27 0,-3-2-5 0,2 3-832 0</inkml:trace>
  <inkml:trace contextRef="#ctx0" brushRef="#br0" timeOffset="61858.7445">21409 11009 1728 0,'0'0'153'0,"0"0"-122"15,0 0-31-15,0 0 0 0,0 0 72 0,0 0 9 16,0 0 2-16,0 0 0 0,0 0-55 0,6 3-12 16,0 0-1-16,0-3-1 0,0-3-14 0,6 3-15 15,-3-3 3-15,0 1 1 16,3-1-13-16,-3 0-2 0,0-2-1 0,-3 2 0 15,3 1-10-15,-4-1-3 0,-5 3 0 0,9 0 0 0,-9 0 13 0,0 0 3 0,0 0 0 0,0 0 0 16,0 8 37-16,0 0 8 0,-3 0 2 0,-3 0 0 16,-2 2-8-16,-1 4-2 0,-3-4 0 0,0 4 0 15,-3-4 19-15,3 1 3 0,0-1 1 0,0 1 0 16,0-1 4-16,3-2 0 0,0-2 1 0,6-1 0 16,-2-2-30-16,5-3-11 0,0 0 0 0,0 0 9 15,0 0-23-15,0 0-5 0,0 0-1 0,8 0 0 16,4 0 4-16,-3 0 0 0,3 0 0 0,0 0 0 15,0 0 16-15,3 0 0 0,-3 0-8 0,0 2 8 16,0 1 0-16,-1 2 9 0,1-2-1 0,-3 2 0 16,0 0-8-16,-3 3 0 0,-3-2 0 0,3 2 0 15,-6 2 0-15,0 1 0 0,0-1 0 0,-3 4 8 16,-3 1 0-16,0 1-8 0,0 3 12 0,-3-3-4 16,3-3-8-16,-3 3-12 0,-2 0 2 0,2-3-894 15</inkml:trace>
  <inkml:trace contextRef="#ctx0" brushRef="#br0" timeOffset="62169.8625">21195 11766 230 0,'0'0'20'0,"0"0"-20"0,0 0 0 0,-3 11 0 16,3-1 418-16,0-10 79 0,0 0 16 0,0 0 3 15,0 8-407-15,0-8-81 0,3 8-17 0,-3-8-3 16,3 8-182-16,-3-8-36 0,-3 19-7 16,3-19-2-16</inkml:trace>
  <inkml:trace contextRef="#ctx0" brushRef="#br0" timeOffset="62330.0683">21183 12073 1940 0,'0'0'43'0,"0"8"9"0,-3-3 1 0,0 0 1 0,3 3-43 0,-3-2-11 0,3-1 0 0,-3 3 0 15,3-8-52-15,0 8-13 0,0-3-3 0,0-5 0 16,0 0-168-16,0 0-33 0</inkml:trace>
  <inkml:trace contextRef="#ctx0" brushRef="#br0" timeOffset="62432.8364">21201 12158 1166 0,'3'10'52'0,"-3"-5"10"0,0 6-50 0,-3-3-12 15,3 3 0-15,0-1 0 0,-3 3 115 0,3 1 20 16,-3-1 4-16,-3 3 1 0,3-3-96 0,0 0-20 16,0 3-3-16,0-3-528 0,-3-2-105 0</inkml:trace>
  <inkml:trace contextRef="#ctx0" brushRef="#br0" timeOffset="63393.25">21737 8882 1382 0,'0'0'61'0,"0"0"13"0,0 0-59 0,0 0-15 0,0 0 0 0,0 0 0 16,0 0 171-16,9-3 31 0,0 1 6 0,0-1 2 16,2 3-156-16,-2 0-31 0,3 0-7 0,-3 3 0 15,0-1 0-15,3 4 1 0,-3 2 0 0,0 0 0 16,-3 2-40-16,0 3-8 0,-6 3-1 16,0 5-1-16,0 3-11 0,-6 3-1 0,0 2-1 0,-3 5 0 15,0 3 3-15,-3 0 1 0,-3 3 0 0,3 2 0 16,-3 1 31-16,1 2 11 0,2 2 0 0,0 4-9 15,-3-4 32-15,3 1 6 0,3-1 2 0,3-2 0 0,-3-2-2 16,9-1 0-16,0 0 0 0,0-5 0 0,3-2-29 0,3 2 0 16,3-3-8-16,0-2 8 0,3 0 8 0,3-3 8 15,0-3 1-15,-1-2 1 0,7 0 10 0,-3-6 3 16,-3 1 0-16,3 0 0 16,-3-6-10-16,0 0-1 0,-3 0-1 0,-1-2 0 0,1-3-8 0,-6 0-2 15,3-3 0-15,-3 3 0 0,-3-3-9 0,0 3 0 16,-3-3 0-16,0 3 8 0,0 0-8 0,-3-2 0 15,0 2 0-15,0 5 0 0,0 0-14 0,0 0-5 16,0 3-1-16,-3 0 0 0,6 5 20 0,0 0 0 16,-3 3 0-16,6 3 0 0,0-4-17 0,3 4 3 0,0-1 1 15,3 3 0-15,0-2-4 0,3-1-1 0,-3 3 0 16,3 1 0-16,3-4-5 0,-3 3-1 0,0 0 0 0,-1 3 0 16,1-3 24-16,3 3 0 0,-3-3 0 0,0 3 8 15,0 2 16-15,0-2 4 0,0 2 0 0,0-2 0 16,-3 2 0-16,0 1 1 0,-3-4 0 0,-1 7 0 15,4-1 3-15,-6 0 1 0,3 2 0 0,-3-2 0 16,0 0 7-16,-3 3 2 0,3-3 0 0,0 0 0 16,-3 3-2-16,0-3-1 0,-3 3 0 0,3 2 0 15,-3 0-11-15,3 3-3 0,3-2 0 0,-3 2 0 16,-3-1 27-16,3-1 4 0,0-3 2 0,-3-1 0 16,3-2-42-16,-3-2-16 0,3-6 11 0,0 0-11 15,-6-5 0-15,3-3 0 0,-6-5 0 0,1-3 0 16,-1 0-88-16,-3-8-15 0,0-2-2 0,-3-3-705 15,-6-3-141-15</inkml:trace>
  <inkml:trace contextRef="#ctx0" brushRef="#br0" timeOffset="65088.9748">22356 5284 748 0,'0'0'33'0,"0"0"7"0,0 0-32 0,0 0-8 16,0 0 0-16,0 0 0 0,-3 0 252 0,3 0 48 0,0 0 9 0,0 0 3 16,0 0-240-16,0 0-48 0,0 0-10 0,0 0-2 15,0 0-12-15,0 0 8 0,0 0-8 0,0 0 0 16,0 0 0-16,0 0 0 0,0 0-13 0,6 5 4 15,0 3-10-15,3-8-1 0,-9 0-1 0,6 3 0 32,0-1-25-32,3 1-5 0,-9-3-1 0,0 0 0 15,5 0 0-15,1 0-1 0,-6 0 0 0,0 0 0 0,0 0 25 0,0 0 4 0,0 0 2 0,0 0 0 16,0 0 22-16,0 0 0 0,0 0 0 0,0 0 8 16,0 0 13-16,0 0 3 0,0 0 0 0,0 0 0 15,0 0 8-15,0 0 3 0,0 0 0 0,0 0 0 16,0 0-20-16,0 0-4 0,0 0-1 0,0 0 0 15,0 0 6-15,0 0 0 0,0 0 1 0,0 0 0 16,0 0-1-16,0 0-1 0,0 0 0 0,0 0 0 16,0 0 2-16,0 0 1 0,0 0 0 0,0 0 0 0,0 0-3 0,0 0-1 15,0 0 0-15,0 0 0 0,0 0-14 0,0 0 11 16,0 0-11-16,0 0 10 0,0 0-1 0,0 0 0 16,0 0 0-16,0 0 0 0,6 5 3 0,-6-5 0 15,0 0 0-15,9 3 0 0,-3-1-3 0,3 1 0 16,-3 2 0-16,0-5 0 0,0 0-9 0,3 0 0 15,0 0 0-15,3 0 8 0,-3 0-8 0,3-5 0 16,-3 5 0-16,3-3-11 0,-1 3 11 0,-2 0 0 16,3-2-9-16,0 2 9 0,-3-3-14 0,0 6 2 15,3-6 0-15,-6 3 0 16,-6 0-29-16,0 0-6 0,0 0-1 0,0 0-492 16,0 0-100-16</inkml:trace>
  <inkml:trace contextRef="#ctx0" brushRef="#br0" timeOffset="65315.3956">22415 5400 1422 0,'-3'8'31'0,"-3"-3"6"0,0 3 2 0,1-5 1 0,2 5-32 0,-3-3-8 0,0 6 0 0,3-3 0 15,0 0 39-15,0 0 5 0,3 0 2 0,0-8 0 16,0 0 9-16,-3 5 1 0,3 3 1 0,0-8 0 15,0 0-38-15,0 0-8 0,6 5-2 0,0 3 0 16,3-8-9-16,0 3 8 0,-1-3-8 0,1 0 8 16,0 0-8-16,0-3-12 0,3-5 2 0,-3 3 1 15,0-1-142-15,3-1-28 0</inkml:trace>
  <inkml:trace contextRef="#ctx0" brushRef="#br0" timeOffset="66294.6975">23296 3717 518 0,'-11'-10'46'0,"2"7"-37"0,0 3-9 0,-3-5 0 15,0 5 307-15,-3-8 59 0,0 5 12 0,0 1 2 16,0-6-251-16,3 5-50 0,3 3-11 0,-2-3-1 16,-4 3-43-16,0 0-8 0,0 3-1 0,0 2-1 15,0 3-14-15,0 3 0 0,3 2 0 0,3 0 0 16,-5 9 0-16,8 4 0 0,-3 6 0 0,3 5-10 16,3 2 10-16,3 6-10 0,0 0 10 0,0 3-10 15,3 10 0-15,0-5 0 0,0 5 0 0,3 1 0 16,0-1-4-16,3-5-1 0,-4-3 0 0,1 0 0 15,3-7 15-15,0-1 0 0,0-5-10 0,-3-3 10 16,3-2 8-16,-3-3 5 0,3-2 2 0,-6-1 0 16,0 1 1-16,0-6 0 0,0 0 0 0,-3 3 0 15,-3-8 3-15,0 2 1 0,0-2 0 0,0-3 0 0,0 3-4 0,0-5 0 16,0 2 0-16,3-5 0 16,0 0-16-16,0 0-14 0,0 0 2 0,3-3 1 0,3 0-9 15,-3-2-3-15,-3-3 0 0,3 5 0 0,3 3 14 0,0 0 9 16,0 0-12-16,0 3 12 0,-3-1 0 0,0 3 0 15,3 1 0-15,0 4 0 0,0 6 0 0,2-6 8 16,-2 4-8-16,3 1 12 0,-3 1-12 0,0 0 9 16,-3 3-9-16,0-1 8 0,-6 6 4 0,0-3 0 15,0 3 0-15,-6 5 0 0,-3-6 3 0,4 6 1 16,-1 0 0-16,0 6 0 0,0-4 0 0,-3 9 0 16,0-3 0-16,-3 8 0 0,3-5 13 0,-3 5 3 15,3 2 1-15,0 1 0 0,4 2-4 0,2 3-1 16,-3-3 0-16,6 0 0 0,0 0-13 0,6-2-3 0,0-3-1 0,6-6 0 31,-1-2-38-31,10-8-7 0,3-2-2 0,3-9 0 16,0-7-196-16,6-6-40 0</inkml:trace>
  <inkml:trace contextRef="#ctx0" brushRef="#br0" timeOffset="66824.1017">23612 3985 1094 0,'-12'0'97'0,"12"0"-77"16,0 0-20-16,-3 0 0 0,-3 0 136 0,0 0 23 15,6 0 5-15,0 0 0 0,0 0-57 0,0 0-12 0,-6-3-3 0,6 3 0 16,0 0-50-16,0 0-10 0,0 0-3 0,0 0 0 16,0 0-9-16,0 0-3 0,0 0 0 0,0 0 0 15,3 5-17-15,3 3 0 0,-3 3 0 0,3-1-9 16,3 4-11-16,0 1-1 0,0 4-1 0,0 0 0 31,3-1-36-31,0-2-7 0,0 2-2 0,-1-4 0 16,1-9-10-16,0 6-3 0,0-6 0 0,0 0 0 15,-3 0 40-15,0-2 7 0,-3 2 1 0,-6-5 1 0,0 0 47 0,0 0 8 0,0 0 3 0,0 0 0 16,0 0-8-16,0 0-2 0,0 0 0 0,0 0 0 16,3 3-17-16,-3-3 0 0,0 8 0 0,0 0-9 15,0-8-139 1,-3 3-27-16</inkml:trace>
  <inkml:trace contextRef="#ctx0" brushRef="#br0" timeOffset="67034.5371">23481 4331 172 0,'-9'3'16'0,"9"-3"-16"15,-9 3 0-15,3-1 0 0,-3 3 343 0,9-5 65 16,0 0 14-16,0 0 2 0,0 0-256 0,0 0-52 16,0-7-11-16,3 1-1 0,0-7-44 0,3 0-9 15,6-3-2-15,3 0 0 0,0-8-37 0,6 0-12 16,-1-2 0-16,4 2 0 15,0-2-23-15,-3-1-11 0,3-2-2 0,-3 3-1 16,-1 2-95-16,-2 5-20 0,-3-2-3 0,0 3-633 0</inkml:trace>
  <inkml:trace contextRef="#ctx0" brushRef="#br0" timeOffset="67695.8489">24103 4180 1580 0,'0'0'35'0,"0"0"7"0,0 0 2 0,0 0 0 0,0 0-36 0,0 0-8 0,0 0 0 0,0 0 0 16,0 0 40-16,0 0 7 0,0 0 1 0,0 0 0 16,0 0-2-16,0 0 0 0,0 0 0 0,-3-2 0 15,0-1-20-15,0-2-4 0,-6 2-1 0,0 1 0 16,-3-1-21-16,0 3 0 0,-2 0 0 0,2 0-12 15,-3 0-4-15,0 0 0 0,0 0-1 0,3 0 0 16,-3 3 1-16,3 2 1 0,3 0 0 0,-2 0 0 16,5 3 3-16,0-5 1 0,0 5 0 0,3 0 0 15,3 0 11-15,0 2-13 0,0-2 5 0,3 6 8 16,0-6-8-16,3 2 8 0,3 1 0 0,-4 2 0 16,4-3 0-16,0 1 16 0,3 2-2 0,-3 1-1 15,0-1-1-15,0 0 0 0,0 0 0 0,-3 0 0 16,0 1 11-16,-3-1 1 0,0 0 1 0,0 0 0 0,-3-5 8 15,-3 6 2-15,0-4 0 0,-3 1 0 0,-3 5-16 0,0-3-3 16,0-5-1-16,-3 2 0 0,0-2-15 0,-3 5-8 16,3-7 8-16,-2 2-13 15,-1-6-35-15,3 4-6 16,0-1-2-16,3-2-833 0</inkml:trace>
  <inkml:trace contextRef="#ctx0" brushRef="#br0" timeOffset="68430.8458">23505 4876 1152 0,'0'0'102'0,"0"0"-82"16,0 0-20-16,0 0 0 0,-3 8 128 0,0 0 22 15,3-5 4-15,-3 2 1 0,3 3-101 0,-3 3-20 16,3-3-4-16,0 2-1 0,3 3-29 0,-3 1 0 15,3 1 0-15,0-1 0 16,3 2-15-16,0-3-9 0,0 3-1 0,3-3-1 0,0 0 2 0,2 0 0 0,-2-2 0 0,6-6 0 16,0 3 24-16,0-8-10 0,0 0 10 0,0 0 0 15,0 0 9-15,0-8 9 0,-4 3 2 0,4-3 0 16,-3 0 16-16,0-5 3 0,0 0 1 0,-3-1 0 16,0 1-10-16,0 0-2 15,-3 0 0-15,0-3 0 0,0 3-11 0,-3-1-2 0,-3 1-1 0,3 0 0 16,-3 8-6-16,0-9-8 0,0 6 11 0,0 3-11 15,0 0 22-15,0 5-2 0,0 0-1 0,0 0 0 16,0 0-3-16,0 0-1 16,0 0 0-16,0 0 0 0,0 0-15 0,0 0 0 0,0 8 0 0,-3 2 0 15,3 4 0-15,0 1-12 0,0 4 1 0,3 5 0 16,-3 2-1-16,3 3-1 0,0 0 0 0,0 3 0 16,3-3-12-16,-3 0-3 0,2 6 0 15,-2-9 0-15,0 1 9 0,0-3 2 0,-3-1 0 0,-3 1 0 16,3-5 25-16,-3-1 4 0,-3 1 2 0,1-1 0 0,-1-2 14 15,-3-3 2-15,0 1 1 0,-3-4 0 0,3-2-17 16,-3-3-3-16,-3 3-1 0,3-5 0 16,-3-3-46-16,3 0-10 0,1-5-2 0,-1-3-832 15</inkml:trace>
  <inkml:trace contextRef="#ctx0" brushRef="#br0" timeOffset="69014.9539">24106 5151 1267 0,'0'0'112'15,"0"0"-89"-15,0 0-23 0,0 0 0 16,0 0 135-16,0 0 22 0,0 0 5 0,0 0 1 15,-6-2-96-15,0-1-19 0,-3 3-4 0,3-2-1 0,-6-1-21 16,0 3-4-16,1 0-1 0,-4 0 0 0,0-5-17 0,0 10 0 16,0-5 0-16,0 0 0 15,-3 0-32-15,3 3-1 0,1 2 0 0,2 0 0 16,0-2-23-16,3 5-4 0,0-3 0 0,3 3-1 16,3-5 24-16,0 4 5 0,3 4 0 0,3-8 1 0,0 2 15 0,3 0 2 15,0 1 1-15,0 2 0 0,3-8 13 0,3 5 0 16,-1-5 0-16,1 8 0 0,3-8 9 0,-3 0 5 15,3 0 1-15,0 2 0 0,-3-2 27 0,0 3 6 16,0 0 0-16,-3-1 1 0,-3 1-21 0,2 0-4 16,-2-1 0-16,3 4-1 0,-6-4 13 0,-3 4 2 0,-3 1 1 15,0 1 0-15,3 3-17 0,-3-3-3 0,0 2-1 16,-3 1 0-16,1-3-18 0,-4 3 0 0,0-1 8 0,3 1-8 16,-6-1 0-16,0 1-17 0,3-3 3 15,-3 5 1 1,0-8-147-16,0 3-28 0,-6 8-7 0,6-8-1 0</inkml:trace>
  <inkml:trace contextRef="#ctx0" brushRef="#br0" timeOffset="69289.9897">23850 5829 403 0,'0'0'17'0,"0"0"5"0,0 0-22 0,0 0 0 15,0 0 0-15,0 0 0 0,0 0 282 0,0 0 52 16,0 0 10-16,0 0-672 16,0 0-134-16</inkml:trace>
  <inkml:trace contextRef="#ctx0" brushRef="#br0" timeOffset="69442.3809">23892 5900 1324 0,'0'0'118'0,"0"6"-94"0,3-1-24 0,-3 3 0 16,0-3 99-16,0 6 15 0,0-6 3 0,0 3 1 16,0-8-108-16,0 5-22 0,-3 3-4 0,0-3-492 15,0 3-98-15</inkml:trace>
  <inkml:trace contextRef="#ctx0" brushRef="#br0" timeOffset="69618.9083">23755 6345 1695 0,'-3'13'75'0,"0"-5"16"0,0 0-73 0,0 0-18 16,0 0 0-16,3-3 0 0,-6 3-9 0,3 0-6 16,0 0-1-16,0-3 0 15,-3 3-160-15,0-3-32 0,-6 9-6 0,9-1-2 0</inkml:trace>
  <inkml:trace contextRef="#ctx0" brushRef="#br0" timeOffset="70648.1566">24297 3551 1774 0,'0'0'79'0,"0"0"16"0,0 0-76 0,6 2-19 0,5 6 0 0,1-2 0 15,0 2 31-15,3-1 2 0,0 7 1 0,3-1 0 16,3 3-25-16,0 5-9 0,-1-5 0 0,-2 2 9 16,-3 6-9-16,-3 3 0 0,0-6 0 0,-3 11 0 15,-3-6 0-15,0 6 10 0,0-6-10 0,-3 6 10 16,-3 0-2-16,-3 2 0 0,0 3 0 0,0 0 0 15,-3 3 20-15,3 2 4 0,0-2 1 0,0-3 0 16,-6 3 19-16,3-3 4 0,-3 0 1 0,0 0 0 16,-3-5-13-16,3 2-4 0,-3-2 0 0,0-1 0 15,1-1-25-15,2 1-6 0,0-4-1 0,0-3 0 0,0-1-8 0,3 1 0 16,3-5 0-16,-3-6-11 16,3 0-13-16,3 0-2 0,0 1-1 0,0-6 0 0,0 2 15 0,3 1 2 15,3-1 1-15,-3-2 0 0,0 0 9 0,6 3 0 16,0 2 0-16,3 5 0 0,-3-2 0 15,0 3 0-15,2 2 0 0,1 0 0 0,0 0 0 0,-3 6 0 16,-3-3 0-16,0 2 0 0,3 1 0 0,0-1 0 16,-6-2 0-16,3 0 8 0,0-1 4 0,0-1 2 15,-3-6 0-15,0 2 0 0,6-5 15 16,-6 0 3-16,-3-2 1 0,3 2 0 0,0-5-8 0,-3 3-1 16,3-3-1-16,-3-8 0 0,0 0 14 0,0 0 3 0,3 2 1 0,-3-2 0 15,0 0-26-15,0 0-6 0,0 0-1 16,2 6 0-16,-2-6 0 0,0 8 0 0,0-3 0 0,3 3 0 15,0 0 0-15,0 0 0 0,-6 5 0 0,6-5 0 16,0 5 0-16,-3 3 0 0,0 5 0 0,0 6 0 16,0-1-8-16,0 6 0 0,-3 2 0 0,3 6 0 15,3 0 0-15,-3 2 0 0,0 3 0 0,0 3 0 16,0 2 0-16,0-3 0 0,3-2 0 0,-3 3 0 16,0 0 25-16,3-3 7 0,0-3 0 0,0-2 1 15,0 2-33-15,-3-2 0 0,0 2 0 0,0-5 0 16,0 5 0-16,0 1 0 0,-6-4 0 0,0 6 0 15,0-2-84-15,-3 2-15 16,1-8-2-16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5:27:54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16034 6900 633 0,'0'0'56'0,"-3"-5"-44"0,0 2-12 0,3-2 0 16,0 5 79-16,-3-3 13 0,0-2 4 0,3 0 0 16,0 0-43-16,-3-1-8 0,3 1-1 0,0 5-1 15,0 0-31-15,-3-5-12 0,0-1 8 0,0 4-8 0,0-1 0 0,0-2 0 16,0 2 0-16,3 3 0 15,-3-5 0-15,0 2 0 0,-3 1 0 0,6 2-11 0,0 0 11 0,-6-3 0 16,0 0 8-16,0 1-8 0,3-1 15 0,-3 0-2 16,-3 3 0-16,3-2 0 0,0 2 12 0,-3 0 3 15,0-3 0-15,1 0 0 0,2 6-4 0,-3 0 0 16,0-3 0-16,-3 0 0 0,3 0-6 0,0 0-2 16,3 0 0-16,-3 0 0 0,-3 0-16 0,3 0 0 15,0 0 0-15,-3 0 0 0,3 0 32 0,-2 2 0 16,2 1 0-16,0 0 0 0,-3 2-32 0,3-2-19 15,-3 2 3-15,3 0 0 0,0 0 25 0,-3 1 6 16,0-1 1-16,3 3 0 0,-3 0-26 0,1-3-5 16,2 3-1-16,-3-3 0 0,3 3 16 0,0 0 0 15,0 0 0-15,3 0 0 0,-3-2 0 0,0 4 10 0,3-2-10 16,0 3 8-16,-3 2-8 0,6 0 0 0,-6 0 0 0,6 3 0 16,-3 0 0-16,3 0 0 0,-2-3 0 0,2 6 0 15,3-1 0-15,-3 1 0 0,3-1 0 0,0 3 0 16,3-2 0-16,-3 2 0 0,3 0 0 0,2 0 0 15,-2 1 0-15,3-1 0 0,0 0 0 0,0-3 0 16,0 1 0-16,0-3 0 0,3 0 10 0,0-6-10 16,0 1 20-16,3-1-2 0,0-4-1 0,3-1 0 15,0 0 9-15,5-2 2 0,1-3 0 0,6-3 0 16,3 1-3-16,-3-4 0 0,2-2 0 0,1 1 0 16,3-1-6-16,0 0-2 0,-4-3 0 0,4 3 0 15,0-5-4-15,-6 0-1 0,-1-3 0 0,1 0 0 16,-3 0 4-16,3-2 0 0,-3 4 0 0,-1-2 0 15,1 1 10-15,-6-4 2 0,3 3 1 16,-6 0 0-16,6 3-10 0,-6 0-3 0,-4 0 0 0,-2-1 0 16,3-2 11-16,-3 3 1 0,-3-3 1 0,-3 1 0 0,3-1 5 0,-6 0 1 15,-3 0 0-15,0 0 0 0,-6-5 2 0,0 2 1 16,-6 1 0-16,-2-3 0 0,-4-1-14 0,0 1-2 16,-3-3-1-16,0 3 0 0,-3-2-8 0,4 4-1 15,-4 0-1-15,-3 4 0 0,3-1-11 0,-5 2-16 16,-1 7 4-16,0-1 1 15,0 5-97-15,1 3-20 0,-4 5-4 0,3 6-870 16</inkml:trace>
  <inkml:trace contextRef="#ctx0" brushRef="#br0" timeOffset="9923.7389">15959 14743 172 0,'0'0'8'0,"-12"0"1"0,-6 0-9 0,4 0 0 0,-1 0 0 0,3-3 0 16,-3 3 264-16,0-3 50 0,-3 1 10 0,0-1 3 0,0 0-226 0,-2 1-45 15,-1-4-8-15,0 4-3 0,0-1-31 0,0 0-6 16,0-2-8-16,1 3 11 0,2-1-11 0,0 0 0 15,-3 1 0-15,0-1 0 0,0 0 0 0,3 1 0 16,-2-1 0-16,-1 0 0 0,-3 3 0 0,3 0 13 16,0 3-1-16,3 0-1 15,-2-1-31-15,-1 1-7 0,0 2-1 0,0 1 0 0,0 1 16 0,-3 1 4 16,4 0 0-16,2 3 0 0,-3-3 8 0,0 2 0 16,0 1 0-16,3 0-8 0,1 2 8 0,-1 0 0 15,3 0 8-15,0 1-8 0,0-1 15 0,3 0-2 16,0 0 0-16,3 0 0 0,0 1-13 0,3 2 9 15,0-3-9-15,1 3 8 0,2-3 7 0,3 5 1 16,3-2 0-16,-3 3 0 0,2-3-24 0,1 0-5 0,6 2-1 0,0 1 0 16,3-1 14-16,0 3-12 15,3-2 12-15,3 2-12 0,3 3 12 0,0 0 0 0,5 5 0 0,4-3 0 16,3 1 0-16,6-4 0 0,2 4 0 0,7-1 0 16,-4-2 0-16,4 0 0 0,0-3 0 0,-1-5 0 15,1 0 24-15,0-6 2 0,-1 1 0 0,4-6 0 16,-1 1-10-16,4-4-1 0,-6-4-1 0,-4-4 0 15,1-4 23-15,3-1 5 0,-4-5 1 0,4-2 0 16,-1-3-15-16,1-6-4 0,-3-5 0 0,-4 3 0 16,1-2 0-16,-3-1-1 0,-6 0 0 0,-4 0 0 15,-2 3-1-15,-3 0 0 0,0 3 0 0,-6-1 0 16,-7 1 10-16,4 2 3 0,0 0 0 0,-6-2 0 16,-3-1 12-16,-3 1 2 0,3-3 1 0,-6 2 0 0,-3 1-3 15,-3-3-1-15,-3 2 0 0,0 1 0 16,-3-1-12-16,-3 1-2 0,-5-1-1 0,-1 4 0 0,-3-1-9 15,-6-3-2-15,-3 3 0 0,-5 1 0 0,-1 1-2 0,0 1-1 16,-5 3 0-16,2 2 0 0,-3 0-17 16,1 5 0-16,-7 6-11 0,-2 0 11 15,-4 7-42-15,-2 6-2 0,-7 8 0 0,-2 8-741 16,-1 8-149-16</inkml:trace>
  <inkml:trace contextRef="#ctx0" brushRef="#br0" timeOffset="23072.5098">17209 11890 1335 0,'-17'-10'59'0,"14"5"13"0,3-1-58 0,-3 1-14 0,-9-3 0 0,9 3 0 15,6-3 25-15,-3 0 3 0,-6 0 0 0,6 0 0 16,0-3 4-16,3 3 0 0,3 0 1 0,-3 1 0 0,-9-4-19 0,9 0-4 16,6 1-1-16,-6-1 0 0,-3-2-9 0,5-3 12 15,1 0-12-15,0-2 12 0,-6-1-12 0,6 1 0 16,3-1 0-16,3-2-11 0,-6 2 11 0,3-2 0 16,-3-3 0-16,3 1 0 0,6-1 0 0,-6-3 0 15,-6 1 0-15,6-1 0 0,6 1 9 0,-4 0-9 16,-5-4 12-16,0 1-12 0,3 6 9 0,0-4-9 15,-6 3 0-15,3-2 9 0,3 5-9 0,-3-3 8 16,3 3-8-16,-6 2 8 0,0-2-8 0,3 2 0 16,0 4 0-16,-3-4 8 0,-3 3-8 0,3 0 0 15,6 0 0-15,-6 1 8 0,0 1-8 0,3-2-11 0,-3 1 3 16,3-1 0 0,-1-3-104-16,-2 1-21 0,3-1-4 0</inkml:trace>
  <inkml:trace contextRef="#ctx0" brushRef="#br0" timeOffset="23688.6573">17379 10761 871 0,'0'0'38'0,"0"0"9"0,0 0-38 0,0 0-9 16,-3-3 0-16,3 3 0 0,0 0 66 0,0 0 11 16,-6-3 3-16,6 3 0 0,0 0-33 0,0 0-7 15,0 0 0-15,0 0-1 0,0 0-28 0,0 0-11 16,0 0 8-16,0 0-8 0,0 0 0 0,0 0 0 15,9 6 0-15,0-1 0 0,-6 0 0 0,6 0 0 16,0 1 0-16,0-1 0 0,0-2 0 0,0-1 0 16,-3 4 0-16,2-4 0 0,1-2 0 0,-9 0 8 15,0 0-8-15,0 0 0 0,9 0 21 0,-9 0-1 0,0 0 0 16,3-5 0-16,0-3 4 0,-3 0 1 0,-3-2 0 16,0 2 0-16,-3-3-4 0,0 0-1 0,0 1 0 0,1-1 0 15,-7 3-5-15,3-2-2 0,3-1 0 0,-3 1 0 16,-6 2 5-16,3 2 1 0,0-2 0 0,3 0 0 15,-3 1-6-15,3 1-1 0,0 1 0 16,0 2 0-16,4-2-12 0,-1 0 9 0,-6 2-9 0,6 0 8 16,6 3-8-16,0 0 0 0,-9-2 0 0,3-1 0 15,6 3 0-15,0 0 0 0,0 0 0 0,0 0 0 16,0 0 0-16,0 0 0 0,9-2 0 0,-3-1 0 16,3 0 0-16,3 1 8 0,5-1 0 0,-2 0 0 15,0 1 11-15,0-1 1 0,6-2 1 0,0 2 0 16,0 3-9-16,-4-3-3 0,4 3 0 0,0 0 0 15,0 0-9-15,-6 3 0 0,3-3 0 0,-3 5 8 16,2-2-8-16,-2 2 0 0,-6-2 0 0,0 2 0 16,9 3 0-16,-9 0 0 0,-3 0 0 0,0 0 8 0,3 5-16 15,-3 0-4-15,-3 6-1 0,-3-1 0 16,3 4-33-16,0-1-6 0,0 3-2 16</inkml:trace>
  <inkml:trace contextRef="#ctx0" brushRef="#br0" timeOffset="25786.161">17385 7099 414 0,'-15'-3'18'0,"15"3"4"0,0 0-22 0,0 0 0 0,-6 0 0 0,6 0 0 16,0 0 20-16,-6 0-1 0,3-3 0 0,-3 1 0 16,-3-1 7-16,6 1 2 0,3 2 0 0,0 0 0 15,-9-6-5-15,6 1-1 0,3 5 0 0,0 0 0 0,-6-5 0 0,4-1 0 16,2 1 0-16,0 5 0 0,0 0 7 16,0 0 2-16,-3-5 0 0,3 5 0 0,0 0 4 0,0 0 1 15,0 0 0-15,0 0 0 0,0 0 4 0,0 0 0 16,0 0 1-16,0 0 0 0,0 0-9 0,0 0-3 15,0 0 0-15,0 0 0 0,-6-3-9 0,6 3-1 16,0 0-1-16,0 0 0 0,-6 0 10 0,6 0 1 16,0 0 1-16,0 0 0 0,0 0-11 0,0 0-3 15,3-5 0-15,-3 5 0 0,0 0-6 0,0 0-2 16,0 0 0-16,6-5 0 0,2 2-8 0,-2 0 0 16,-6 3 0-16,0 0 0 0,9-2 0 0,-9 2 0 15,0 0 0-15,0 0 0 0,9 0 0 0,-9 0 0 0,0 0 0 16,0 0 0-16,0 0 0 0,0 0 0 0,6-3 0 0,-6 3 12 15,0 0-2-15,0 0 0 0,12 0 0 0,-6-3 0 16,-6 3-2-16,9-2-8 0,-3 2 12 0,0-3-4 16,0 3-8-16,0-3 12 0,0 1-12 0,3 2 12 15,3-3-12-15,-3 0 12 0,-9 3-12 0,6-2 12 16,5-3-12-16,-2 5 8 0,-3-6-8 16,3 6 8-16,0-2-8 0,0-1 0 0,-9 3 0 0,6-3 0 15,6 1 0-15,-3 2 0 0,0-3 0 0,0 3 0 16,-9 0 0-16,9 0 0 0,3 0 0 0,-3 0 0 15,-6 0 8-15,5-3-8 0,7 3 0 0,-3-2 8 16,-3-1-8-16,3 3 0 0,3-3 0 0,0 1 0 16,-3-1 0-16,0-2 0 0,0 2 0 0,2 1 0 15,4-1 0-15,-3-2 0 0,-6-1 0 0,3 1 0 16,0 2 0-16,0-2 0 0,-3 2 0 0,0-2 0 16,3 3 0-16,-3-4 0 0,2 4 0 0,-2-4 0 0,0 1 0 15,0-3 0-15,0 3 0 0,0-3 0 0,0 3 0 0,0-3 0 16,3 0 0-16,-3 2 0 0,0-2 0 0,0 0 0 15,3-2 0-15,-4 2 0 0,1 3 8 0,0-3-8 16,0 2 8-16,0-1-8 0,0-1 0 0,0 0 8 16,0 2-8-16,0-2 0 0,0 3 8 0,0-3-8 15,0 0 0-15,3 0 8 0,-3 0 2 16,2 3 0-16,-2-3 0 0,0 0 0 0,0 0 9 0,0 3 1 16,0-3 1-16,0 3 0 0,-3-1-21 0,3 1 8 15,-3 3-8-15,-3-4 0 0,3 1 0 0,0 0 0 16,0-1 0-16,0 4 0 0,-6 2 0 0,6-6 0 15,-3 1 0-15,3 2 0 0,-1-2 0 0,1 3 0 0,0-1 0 16,-6 3 0 0,6-5-40-16,0 2-5 0,0 0-2 0,-6 3 0 15,9 0-25-15,-3-2-4 0</inkml:trace>
  <inkml:trace contextRef="#ctx0" brushRef="#br0" timeOffset="28780.9898">15432 7109 403 0,'0'0'36'0,"-3"-5"-36"0,0 0 0 0,0-1 0 16,0 1 100-16,0 0 14 0,-2-3 2 0,2 3 1 16,0-3-41-16,0 2-8 0,-3-1-1 0,3-4-1 15,0 0-28-15,-3 1-6 0,3-3 0 0,0-1-1 16,-3 1-11-16,0-5-3 0,0-1 0 0,-3 1 0 16,3-1-4-16,0 0-1 0,0 1 0 0,3-3 0 15,-6-3 10-15,3 0 2 0,0-2 0 0,0 2 0 16,0 0-4-16,0-2 0 0,-2-1 0 0,2 3 0 15,0-2-2-15,0-1-1 0,-3 4 0 0,3-6 0 16,-3-3 2-16,0 3 0 0,3 2 0 0,-3-2 0 0,3 0-2 16,-3-3 0-16,0 3 0 0,3 0 0 0,0 0-5 15,0-3-2-15,0 3 0 0,0-3 0 0,3 3-10 0,1-3 0 16,-4-2 0-16,6 2 8 0,-3 1-8 0,3 1 0 16,3-7 0-16,0 6 0 0,0 2 0 15,-1-6 0-15,4 3 0 0,0 3 0 0,0 0 0 0,-3 3 0 16,3 2 0-16,0 3 0 0,0-6 0 0,-3 6-11 15,3 0 11-15,-3 0-8 0,0 2 8 0,0 1 0 16,0 2 0-16,0 0 0 16,0 5-24-16,3 1-2 0,0-1-1 0,3 1-445 15,0 2-90-15</inkml:trace>
  <inkml:trace contextRef="#ctx0" brushRef="#br0" timeOffset="29380.3681">15245 5530 946 0,'0'0'42'0,"0"0"9"0,-3 8-41 0,-3 0-10 16,0-3 0-16,0 6 0 0,-3-4 48 0,3 4 7 16,0 0 1-16,3-6 1 0,-6 6-16 0,6-1-3 15,-3-7-1-15,3-1 0 0,3-2-13 0,0 0-4 16,-3 6 0-16,3-6 0 0,0 0 2 0,-3-6 0 0,0 1 0 0,3-3 0 16,0-2 9-16,6 2 1 0,-3-11 1 0,0 1 0 15,3 2-21-15,3-3-12 0,-3-2 12 0,0 3-12 16,3-4 0-16,3 1 0 0,-3 5-10 15,0-5 10-15,3 3 0 0,-3-4 0 0,3 4 0 0,-4-1 0 16,-2 6 0-16,3-5 0 0,-3 4 0 0,0 1 0 16,0 3 0-16,-3 2 0 0,0 0 0 0,0 2 12 15,0 1 17-15,-3 5 4 0,0 0 1 0,0 0 0 16,0 0-20-16,0 0-4 0,6 11-1 0,-3-6 0 16,0 6 7-16,0 2 2 0,-3 3 0 0,3 0 0 15,-3 2 6-15,0 1 0 0,0 2 1 0,0 3 0 16,0-6-11-16,0 6-2 0,3-3-1 0,0 6 0 15,0-6-11-15,0 5 0 0,3-7 0 0,3 2-574 16,0 0-107-16</inkml:trace>
  <inkml:trace contextRef="#ctx0" brushRef="#br0" timeOffset="33762.4355">18409 15015 1011 0,'0'0'44'0,"0"0"11"0,-6 0-44 0,0 0-11 15,-3 0 0-15,3 0 0 0,0 0 64 0,6 0 12 16,-6-3 1-16,0 3 1 0,0-2-35 0,0-1-7 16,3 1-2-16,-3-1 0 0,0 0-22 0,1 1-12 15,2-4 12-15,-3 4-12 0,0-1 0 0,0 0 0 0,0 1 0 0,0-1-12 16,0 0 12-16,0 1-12 0,0 2 12 0,3-3-12 16,-3 3 3-16,3 0 1 0,-3 3 0 0,0-1 0 15,0-2-13-15,3 6-3 0,-3-4 0 0,3 4 0 16,0-1 24-16,-3 0-11 0,3 3 11 0,3 0-8 15,-3 3 8-15,3-1 0 0,0 1 0 0,0-1-8 16,0 4 8-16,3-1 0 0,0-3 0 0,3 4 0 16,0-1 0-16,0 0 0 0,3-2 0 0,0-3 0 15,0 0 12-15,3 0 5 0,-3-3 1 16,6 0 0-16,-3-5 2 0,2 0 0 0,-2 0 0 0,0 0 0 16,0 0-20-16,3-2 0 0,-6-1 8 0,3 0-8 15,0 1 0-15,0-1 0 0,-3-2 0 0,0-1 0 16,0 4 0-16,2-4 0 0,-5 1 0 0,0 2 0 15,0-2 0-15,0 3 0 0,0-1 0 0,-6 3 0 0,0 0 10 16,0 0-2-16,0-5 0 0,0 5 0 16,-3-6 34-16,0 1 6 0,0 0 2 0,-3-1 0 0,3-2-3 15,0 3-1-15,-6 0 0 0,3 2 0 0,1-2-9 16,-4 0-1-16,0-1-1 0,0 1 0 0,0 2-11 0,0-2-3 16,-3 3 0-16,0-1 0 0,0-2-13 0,3 5-8 15,-3-3 10-15,3 0-10 0,0 1 0 0,1 2 0 16,2 0-8-16,0 0 8 15,0 0-28-15,6 0 0 0,0 0 1 0,-6 5 0 16,6-5-133-16,0 0-28 0</inkml:trace>
  <inkml:trace contextRef="#ctx0" brushRef="#br0" timeOffset="36370.7968">18448 9800 720 0,'0'0'32'0,"-3"-5"6"0,3 0-30 0,-3-1-8 15,3-2 0-15,0 3 0 0,-3-3 71 0,0 3 13 16,3-3 2-16,0 3 1 0,-3-3-28 0,3 0-6 15,-3 0-1-15,3 0 0 0,0 3-28 0,-3 2-7 16,6-2-1-16,-3-1 0 0,-3 1-16 0,3 5 0 16,0 0 0-16,0 0 0 0,0 0-9 0,0 0 1 15,0 0 0-15,0 0 0 0,-3 5-4 0,-3 1 0 16,0-1 0-16,3 0 0 0,-3 3 12 0,3 0 0 16,-3-3 0-16,3 3 0 0,-3-2 0 0,0 4 14 0,0-2-3 15,0 0-1-15,0 0 5 0,3 3 1 16,-3-1 0-16,3 1 0 0,-3-1-2 0,3 1 0 15,0 0 0-15,1 2 0 0,2-3-14 0,-3 1 9 16,3 2-9-16,0 3 8 0,3-3-8 0,-1 6 0 0,1-3 0 0,0-3 0 16,3 0 0-16,-3 0 0 0,3 1 0 0,0-1 8 15,0 0-8-15,0 0 0 0,0-2 0 0,0-3 0 16,0 2 0-16,0-4 0 0,0-1 0 0,0 0 0 16,3-2 0-16,0 0 0 0,-3-3 0 0,3-3 8 15,-3 0-8-15,3-2 8 0,2 2-8 0,-2-5 8 16,-3 0-8-16,6 0 12 0,0 3-12 0,0-3 12 15,-3-2-4-15,-3-1 0 0,3 0 0 0,0 1 0 16,0-3 0-16,0-3 0 0,0 0 0 0,-3 0 0 16,-1 3 15-16,1-3 2 0,0-3 1 0,-3 4 0 15,-3-1-13-15,0 0-2 0,0 0-1 0,0 0 0 16,0 3-2-16,-3 0 0 0,0-1 0 0,-3 4 0 16,3-1 1-16,-2 1 0 0,-1 2 0 0,0 2 0 0,-6-2-9 0,0 3 8 15,-3 0-8-15,3 2 8 16,-3 3-8-16,-6 3 0 0,0 0 0 0,-2 4-11 15,-1 7-41-15,-3 4-9 0,-6 3-2 0</inkml:trace>
  <inkml:trace contextRef="#ctx0" brushRef="#br0" timeOffset="39625.0481">16037 9626 172 0,'-3'-14'8'0,"0"9"1"0,-3-6-9 0,0 4 0 15,3-4 0-15,-3 0 0 0,3 3 193 0,0-2 37 0,0 2 7 0,0 3 2 16,3-1-175-16,-6-2-36 16,3 0-6-16,-3-2-2 0,3 2-6 0,0 3-2 0,-3-3 0 0,3 2 0 15,-3 1-4-15,3 0 0 0,-3 0-8 0,0-1 12 16,3 4-12-16,-3-1 0 0,0 3 0 0,0 0 0 15,-2 0 0-15,2 0 0 0,-3 3 0 0,0 2 0 16,-6 0 0-16,6 0-10 0,0 3 2 0,0 3 0 16,-3-3 8-16,0 0 8 0,-3 2-8 0,0 1 11 15,-2 0-11-15,2 2 10 0,-6 0-10 0,3-2 10 16,0 2 5-16,3-3 1 0,-3 1 0 0,1 0 0 16,5-3 1-16,-3 5 1 0,3-5 0 0,0 5 0 15,0-2-6-15,0-1-2 0,0 3 0 0,3 1 0 16,0-1 2-16,0 3 0 0,1 0 0 0,2 2 0 15,0 1 8-15,0-1 1 0,3 1 1 0,3 2 0 0,-3 0-1 16,6 3 0-16,0 2 0 0,3 1 0 0,0-1-9 16,3 1-3-16,2-1 0 0,1 1 0 0,0-4-9 15,0-1 8-15,6-1-8 0,0-3 8 0,0-5-8 16,0 1 8-16,2-6-8 0,7 0 8 0,-3-3 0 0,3-5-8 16,0-3 12-16,-1 1-4 0,7-4 4 0,0-2 0 15,0-2 0-15,-4-4 0 0,-2 1-12 0,0-3 0 16,-3 1 9-16,0-4-9 0,-7 0 9 0,4-2-9 15,-6 3 12-15,3-3-12 0,-3 2 32 0,-3 1 0 16,0-4 0-16,-3 4 0 0,0-1 2 0,-3 1 0 16,-6-1 0-16,0 1 0 0,0-1 0 0,-3 1 0 15,-6-1 0-15,0 3 0 0,0-2-6 0,-6-1-2 16,0-2 0-16,-3 3 0 0,3-4-13 0,-6 1-2 0,1-3-1 16,-1 6 0-16,0-3-10 0,0 2 0 0,0 1 9 0,-3 2-9 15,4 5 0-15,-1 1 0 0,6 2 0 0,0 2-12 31,0 4-20-31,-3 2-4 0,0 5 0 0,1 8-589 0,-1 6-118 16</inkml:trace>
  <inkml:trace contextRef="#ctx0" brushRef="#br0" timeOffset="57811.9823">22115 12811 748 0,'0'0'67'0,"-6"-3"-54"0,0 1-13 0,-3-1 0 16,3 1 179-16,-3-1 33 0,0-2 6 0,3 2 2 0,-3-2-169 0,0 2-34 16,3-2-6-16,-3-1-2 0,-3 4-9 0,1-3 12 15,2 5-12-15,-3-3 12 0,0 0-12 0,0 1-16 16,-3 2 4-16,3-3 1 0,-3 3-5 0,0 0-2 15,-2 3 0-15,-1-1 0 0,-3 4 2 0,0-1 1 16,0 3 0-16,0 0 0 0,3 2-5 0,1 1-2 16,-4-1 0-16,0 4 0 0,3 2 22 0,0-1-11 15,-3 1 11-15,4 3-8 0,2-1 8 0,0 3 0 16,0 1 0-16,0 1 0 0,3-1 17 0,3 1-1 16,0 4 0-16,3-1 0 0,0 1-3 0,3-3-1 15,3 2 0-15,0 1 0 0,3-4-2 0,6 4-1 0,0-1 0 16,3 3 0-16,3-2-9 0,3 2 0 0,6 0 0 15,2 3 0-15,10 2 0 0,0-2 0 0,3 2 0 0,-1-5 8 16,1 1-8-16,-3-7 0 0,-1-1 0 0,-2-9-11 16,0-3 11-16,-3-2-10 0,-1-5 10 0,-2-6-10 15,3-5 10-15,0 0 0 0,-1-5 10 0,-2-3-10 16,0-2 26-16,0-3-1 0,0-3 0 0,-4-3 0 16,1 1 2-16,-3-3 0 0,-3 0 0 0,0 0 0 15,0-1 12-15,-3 1 2 0,-4 3 1 0,1-6 0 16,-6 0 6-16,0 1 2 0,-3-4 0 0,-3-2 0 15,0 3 14-15,-3-3 4 0,-3 2 0 0,0 4 0 16,-6-1-16-16,4 0-2 0,-7 0-1 0,-3 3 0 16,-6 0-17-16,0 3-3 0,-6-1-1 0,1 3 0 15,-7 6-50-15,0-1-10 16,0 4-3-16,1 4 0 0,-4 3-117 0,0 5-24 16,1 3-5-16,-7 6-1 0</inkml:trace>
  <inkml:trace contextRef="#ctx0" brushRef="#br0" timeOffset="62101.1926">22784 16947 1555 0,'-11'0'138'0,"-4"0"-110"15,0-3-28-15,-6 0 0 0,0 1 107 0,0-4 16 16,-6 1 3-16,4-3 1 0,-1 0-71 0,-3 0-13 16,3 0-3-16,-3 3-1 0,1 0-23 0,-1-3-4 0,-3 0 0 0,0 0-1 15,-2 3-21-15,-1-1-4 0,-3 1-1 16,0 0 0-16,1-1 1 0,-4 6 0 0,6 0 0 0,-2 0 0 16,-1 0 14-16,3 6 0 15,-3-1 0-15,4 0-9 0,-1 3 9 0,-3 3 0 0,-3 2-9 0,4 6 9 16,-4-1-14-16,3 3 2 15,1 0 0-15,-1 6 0 0,0 5 12 0,6-3-9 0,1 5 9 0,-1-2-8 16,6 2 8-16,-3-2-10 0,3-3 10 0,4 0-10 16,-1-2 10-16,3-1 0 0,0 1 0 0,6-1 0 15,0-2 12-15,6 2-3 0,0-2 0 0,9 0 0 16,3 2 2-16,6-2 0 0,9 3 0 0,3-1 0 16,9-5 7-16,11 3 2 0,10-3 0 0,8-5 0 15,10 3 8-15,8-6 3 0,3 0 0 0,10-2 0 16,8-3-18-16,0-3-3 0,-3 3-1 0,4-3 0 15,2-5-21-15,-6 0-4 0,-12-5 0 0,-2 0-1 16,-10-6-5-16,-2-2-1 0,-4-3 0 0,-8-3 0 0,-7-2 23 16,-5 0 0-16,-7-5 8 0,-8 2-8 0,-3 0 45 15,-6-5 4-15,-6 0 1 0,-7 0 0 0,-5-3 42 0,-9-2 9 16,0-3 2-16,-11-6 0 0,-10-12-24 0,-6-4-5 16,-9-4-1-16,-5-3 0 0,-10 2-56 0,-5-7-17 15,-7-6 8-15,-8-2-8 16,-13-6-158-16,-2 0-36 0</inkml:trace>
  <inkml:trace contextRef="#ctx0" brushRef="#br0" timeOffset="65717.4323">22216 9901 576 0,'0'0'51'0,"0"0"-41"16,0 0-10-16,0 0 0 0,0 0 128 0,0 0 24 15,0 0 5-15,0 0 1 0,0 0-84 0,0 0-17 0,0 0-3 0,0 0-1 16,0 0-33-16,0 0-6 0,0 0-2 0,-3 2 0 16,3 6-12-16,-3-2 0 0,3-6 0 0,0 5 0 15,-3 5 0-15,3 1 0 0,0 2 0 0,0 3-10 16,3 3 10-16,0 2 0 0,0 3 0 0,3 2 0 16,0 3 0-16,6 3 8 0,3 5-8 0,2 3 11 15,7 7 5-15,0 4 2 0,3 7 0 0,3 0 0 16,-1 6 11-16,7-1 3 0,0 6 0 0,3 5 0 15,2 3-32-15,1-1 0 0,3-2 0 0,-1 1 0 16,-2-4 0-16,-3 0 0 0,-1-4 0 0,-5-4 0 16,0-5-20-16,-3-7-3 0,-4-7-1 0,-2-6 0 15,3-1 15-15,-3-8 9 0,-3-6-12 0,-1-1 12 16,-2-4 0-16,-3-2 11 0,-3-3 0 0,0-2 0 16,0-1 7-16,-6-2 2 0,0-2 0 0,0-1 0 15,3-2-2-15,-9-3 0 0,0 0 0 0,0 0 0 0,0 0 22 16,0 0 5-16,0 0 1 0,0 0 0 0,0 0-24 0,0 0-5 15,-3-8-1-15,0-3 0 0,-6-2 6 0,3 0 1 16,-3-3 0-16,-3 0 0 0,0-3 1 0,0 1 0 16,0-3 0-16,0 0 0 0,-3-1-24 0,1 4-15 15,-1-6 3-15,0 5 0 0,-3 1 4 0,3-1 8 16,0 4-13-16,0-1 5 0,0 2-8 0,1 4 0 16,-1 5-1-16,3 2 0 0,-3 3 17 0,3 0 0 15,0 0-8-15,3 5 8 0,0-2 0 0,0 0 14 16,0-1-2-16,6 1-1 0,-3 2 6 0,6-5 2 15,0 0 0-15,0 0 0 0,0 0 5 0,9 3 0 16,0-1 1-16,3 1 0 0,3-3 3 0,0-3 0 16,3-2 0-16,0 0 0 0,3-6-12 0,-1 6-3 0,1-6 0 15,3 6 0-15,-3 0-13 0,0-1 0 0,-1 1 0 0,-2 5 0 16,3 0-17-16,-3 3-7 0,-6 5 0 0,0 0-1 31,3 5-95-31,0 3-18 0,-6 2-4 0,-1 6-1 0</inkml:trace>
  <inkml:trace contextRef="#ctx0" brushRef="#br0" timeOffset="70318.4081">23076 4757 115 0,'0'0'0'0,"0"0"10"0,0 0-10 0,0 0 0 0,0 0 0 0,0 0 0 15,0 0 78-15,0 0 14 0,0 0 2 0,0 0 1 16,0 0-76-16,0 0-19 0,3-5 0 0,-3 5 0 16,3-3 0-16,0-5 0 0,-3 8 0 0,3-2 0 15,-3 2 0-15,3-3 0 0,-3 3 8 0,3-8-8 16,-3 8 19-16,0 0 0 0,0 0 0 0,0 0 0 15,0 0 10-15,0 0 3 0,0 0 0 0,6-3 0 16,-6 3 2-16,0 0 1 0,6 0 0 0,-6 0 0 16,0 0 10-16,9 0 3 0,0 0 0 0,0 0 0 15,0 0 4-15,0-2 2 0,2 2 0 0,1 0 0 16,3 0-5-16,0-5-1 0,0 2 0 0,3 0 0 16,3 1-14-16,0 2-3 0,-1-8-1 0,1 8 0 15,3-3-13-15,0 0-2 0,0-2-1 0,-1 2 0 0,4 1-14 0,0 2 0 16,0-3 0-16,3 6 0 0,-4-1 0 0,4 6 0 15,0-5 0-15,-3 2 0 0,0 1 10 0,-4 2-10 16,1 2 10-16,3-2-10 0,-6 5 0 0,3 1 0 16,2-9-8-16,-2 5 8 0,0 6 0 0,0-8 0 15,0 3 0-15,2-1 0 0,-2 1-8 0,3-3-2 16,-3 0 0-16,0 0 0 0,2-3 10 0,-2 3 14 16,-3-3-3-16,0 1-1 0,3-4 1 0,-3 6 0 15,-4-8 0-15,1 3 0 0,0-1 5 0,-3 1 0 16,3-3 1-16,-3 0 0 0,-3 0-3 0,3 0-1 15,-4 0 0-15,1 0 0 0,0 0 3 0,-3 0 0 0,3 0 0 16,0 0 0-16,-6 0-16 0,3 0 0 0,0 0 0 0,-3 0 0 16,0-3 14-16,-6 3-3 0,0 0-1 0,0 0 0 31,9 0-30-31,-3 0-5 0,-6 0-2 0,0 0 0 16,0 0-107-16,0 0-22 0,0 0-4 0,0 0 0 0</inkml:trace>
  <inkml:trace contextRef="#ctx0" brushRef="#br0" timeOffset="71523.7129">15882 4469 172 0,'6'-8'8'0,"-6"3"1"15,0-6-9-15,0 0 0 0,3 1 0 0,0 2 0 16,0-5 256-16,0 5 48 0,3-3 11 0,-3 1 1 16,-3 2-224-16,3 0-44 0,-3-3-10 0,0 3-2 0,3 3-1 0,-6-3-1 15,0 3 0-15,3 2 0 0,-3-5-34 0,3 3 0 16,-9-1 0-16,3 1 0 0,3 0 0 0,-3 2 0 15,-3-5 0-15,0 3 0 0,0 5 0 0,0 0 0 16,0 0 0-16,-3 0 0 0,-3 0 0 0,3 5 0 16,-2 3 0-16,-1-5 0 0,0 7 0 0,0 1 0 15,3 5 0-15,-3 2 0 0,0 4-16 0,6 1 0 16,0 7 0-16,3 1 0 0,1 9 16 0,2 2 0 16,6 1 0-16,2 7 10 0,4-8-2 0,6 6 0 15,6 0 0-15,0-4 0 0,9 1 3 0,-1 0 0 16,1-5 0-16,3-3 0 0,3 0-11 0,-4-5 0 15,-2-8 0-15,3-3 0 0,-6-8 0 0,3-5 8 16,-1-3 0-16,-2-5 0 0,3-8 12 0,0 3 1 0,-1-8 1 0,1-8 0 16,0 0 5-16,0-3 1 0,-1-3 0 0,-5-2 0 15,0 0-4-15,-3-3-1 0,-6-2 0 0,-3 2 0 16,-3 0-5-16,-3-7-1 0,-6 7 0 0,-6-8 0 16,-6 3 1-16,-3 3 0 0,-9-8 0 0,0 7 0 15,-6 1 6-15,-2-1 0 0,-4 1 1 0,-3 0 0 16,4 5-13-16,-7-3-4 0,0 0 0 0,-5 3 0 15,-4 5-20-15,-6 8-5 0,7 6-1 0,-4 7 0 32,1 6-106-32,-7 7-20 0,1 9-5 0,-7 7-610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5:30:14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13137 4763 1555 0,'0'0'138'0,"0"0"-110"0,0 0-28 0,0 0 0 16,0 0 123-16,0 0 19 0,3-6 4 0,-3 1 1 15,0 2-89-15,0-5-18 0,0 3-3 0,0-3-1 16,-6 3-18-16,6-6-4 0,-3 1-1 0,0-1 0 15,1 0-5-15,-4-2-8 0,0 3 11 0,0-4-11 16,0 4 0-16,-3-3-17 0,0-1 1 0,-3 1 1 16,0 0 4-16,0 0 1 0,-3 2 0 0,3 1 0 15,-3-4 10-15,1 9-10 0,-4-8 10 0,0 2-10 16,0 1 10-16,-3 2 0 0,-3-3-9 0,-2 6 9 16,-1-3 0-16,-6 3 0 0,-3-6 0 0,-5 3 0 15,2 0 0-15,-3 0 0 0,4 3-9 0,-1 0 9 16,0-1 0-16,0-2 0 0,-2 3 8 0,2 0-8 15,-3 2 24-15,1 1 0 0,2-1-1 0,-6 0 0 0,1 3-23 16,2 0 0-16,3 0 0 0,4 3 0 0,-4 0 0 16,0-1-8-16,1 1 0 0,-1 5 0 0,0 0 19 0,1-6 4 15,2 9 1-15,0-3 0 0,0 2-16 0,4 4 0 16,-1-4 0-16,3 6 0 0,0 3 0 16,4 2 0-16,-1 0 0 0,0 5 0 0,0 4 0 0,0-1 0 15,1 2 0-15,-1-2 0 0,0 6 0 16,3-1 0-16,3-5 0 0,1 3 0 0,-4 5 0 0,6-5 0 15,0 8 0-15,6-6 0 0,0 6 0 0,3-3 12 16,9 2-3-16,0-2-1 0,6 1 14 0,6 4 2 16,3-8 1-16,9 3 0 0,3 3 1 0,5-3 0 15,4 0 0-15,6 3 0 0,5-1-10 0,7 4-1 0,3-11-1 16,5 2 0-16,9 0-6 0,1-5 0 0,-1 1-8 16,1-1 12-16,5 0-12 0,4-3 0 0,-1 1 0 15,-3-1 0-15,-2-2-12 0,-1 0-1 0,4-3-1 0,-1 5 0 16,-6-4 3-16,-5-1 1 0,-4-8 0 0,-2 0 0 15,-1 0 10-15,-2-5-12 0,-3 0 12 0,-4-5-12 16,4 0 29-16,-4-3 6 0,-2 0 1 0,-3-6 0 16,-4 1 5-16,1-6 2 0,-3 1 0 0,-1-1 0 15,-2-7 3-15,0 2 1 0,-1-5 0 0,1-1 0 16,0-1-11-16,0-1-1 0,-7 3-1 0,1-8 0 16,-3-1 2-16,0-1 0 0,-3-4 0 0,-7-4 0 15,1-1-13-15,-3-8-3 0,-3 6 0 0,-3-6 0 16,-3 3 3-16,0-2 0 0,-6 4 0 0,-3-9 0 15,-3 1-3-15,-3-2-8 0,-6 0 12 0,-6-5-4 16,-2 5-8-16,-7 0-14 0,-6 3 3 0,-12 2 1 0,-2-2-2 0,-10 3 0 16,1-4 0-16,-13 12 0 0,-8-6-9 0,-6 8-3 15,-7 7 0-15,-8-1 0 16,-9 10-37-16,-3 2-8 0,-6 8-2 0,-9 9-738 16,-6 4-148-16</inkml:trace>
  <inkml:trace contextRef="#ctx0" brushRef="#br0" timeOffset="6699.8878">10214 7324 345 0,'0'0'31'0,"0"0"-31"15,0 0 0-15,-6-3 0 0,4-2 304 0,-4-1 56 0,0 4 10 0,3-3 2 16,-3-1-262-16,3 1-53 0,-3 0-10 0,3-3-3 16,-3-3-20-16,0 3-4 0,0 0 0 0,-3-2-1 15,0 2-6-15,0 0-1 0,0-3 0 0,0 3 0 16,0-2-12-16,0 2 9 0,-3 0-9 0,1-3 8 15,2 3-8-15,-6 0 0 0,-3-2-10 0,0 2 10 16,3 0-11-16,0-3 11 0,-6 3-12 0,1 0 12 16,-4 0 0-16,0 1 0 0,0 1 0 0,0-2 0 15,1 3 0-15,-4 0 0 0,3 2 0 0,-3 0 9 16,0 1-9-16,-2 2 12 0,2 2-12 0,-3 1 12 16,0 2 1-16,-2 1 1 0,2 2 0 0,0 2 0 15,-3-2-26-15,1 5-4 0,2 1-2 0,0 4 0 16,0 1 18-16,3 7-8 0,-2 3 8 0,5 3 0 15,-3 0-12-15,-3 2 12 0,7 3-12 0,-4 0 12 16,3 3-12-16,3-3 4 0,-3 5 8 0,6 1-13 16,1 2 13-16,5 2 0 0,3 1 0 0,0-1 0 0,3 4 0 15,3-1 0-15,9 3 0 0,6 2 10 0,0 6-10 16,5 0 0-16,4 5 0 0,6-7 0 0,0-1 0 0,0-5 0 16,5-3 0-16,4-8-11 0,0-2 11 0,8-3 8 15,4-3-8-15,0-2 11 0,2-5 21 0,1-1 4 16,3-5 0-16,-4-5 1 0,4 0-13 0,-1-8-4 15,1-3 0-15,2-5 0 0,-2-2 13 0,0-6 3 16,-4-3 0-16,1-5 0 0,-4-2-15 0,-2-1-2 16,-3-5-1-16,-7-2 0 0,-2-3 26 0,3 2 6 15,-3-4 1-15,-4-7 0 0,4 1 5 0,-3-5 2 16,-3-6 0-16,-1-2 0 0,-2-3-32 0,0 0-6 16,-3 3-2-16,-3-5 0 0,0-4-18 0,-3 1 10 0,-7-5-10 15,1-1 8-15,0-2-8 0,-6 2 0 0,-3 1 0 16,0-1 0-16,-6-4 0 0,-3-1-14 0,-5 3 5 0,-4 2 1 15,-6 3-5-15,-9 3-1 0,-6 0 0 16,-8 5 0 0,-7-3-16-16,-5 9-3 0,-10-1-1 0,-17 6-749 0,-15 0-149 0</inkml:trace>
  <inkml:trace contextRef="#ctx0" brushRef="#br0" timeOffset="42672.4436">18864 12795 1656 0,'0'0'73'0,"0"0"15"0,0 0-70 0,0 0-18 15,-6 0 0-15,3 0 0 0,-6 0 80 0,1 0 13 0,-1 0 3 0,0 0 0 16,-6 0-47-16,0-2-9 16,-3-1-1-16,-3 0-1 0,-3 1-26 0,1-1-12 0,-4 0 10 0,0 1-10 15,-9-1 9-15,4 0-9 0,-1 3 8 0,-3 0-8 16,3 0 19-16,-2 0-2 0,2 0 0 0,-3 0 0 16,0 0-8-16,4 3-1 0,-7 2-8 0,6 3 12 15,-2 3-2-15,2 2-1 0,3-2 0 16,3 5 0-16,0 2-9 0,4 6 10 0,2 5-10 0,3 0 10 15,3 6-22-15,0 4-5 0,3 6-1 0,3 3 0 32,3 2-14-32,0 0-2 0,3 1-1 0,3 4 0 0,3-2-25 0,0 3-6 15,3-1-1-15,3-2 0 0,0-3 24 0,0-5 5 16,3-5 1-16,6-6 0 0,6-2 47 0,0-5 10 0,5-1 1 0,4-7 1 16,3-6 27-16,2-5 6 0,1-3 1 0,3-8 0 0,0-2-3 15,2-8 0-15,1-3 0 0,2-5 0 16,1-6-19-16,3-4-4 0,-4-9-1 0,1 0 0 0,-6-5-13 0,-1-2-4 15,-5-1 0-15,0 0 0 0,-7 4 5 0,1 1 1 16,0-2 0-16,-6 0 0 0,0 0 11 0,-7 3 3 16,1 0 0-16,-6-1 0 0,-3 1 12 0,-3 5 2 15,-9 0 1-15,-3 2 0 0,-9-2-31 0,-3 6-5 16,-2-1-2-16,-7 0 0 0,0 3-9 0,-6 0-16 16,1 8 4-16,-7 2 1 15,0 6-13-15,-5 5-4 0,-1 5 0 0,0 6 0 0,1 2 8 0,-1 3 2 16,3 6 0-16,-2 1 0 15,5 4-152-15,-3-1-30 0</inkml:trace>
  <inkml:trace contextRef="#ctx0" brushRef="#br0" timeOffset="43475.1853">21746 12621 1951 0,'0'0'86'0,"-9"2"18"0,0 1-83 0,0 0-21 0,3 2 0 0,-3 0 0 15,0-2 49-15,0 2 6 0,6 0 1 0,-3 1 0 16,0-1-22-16,0 6-4 0,0-1-1 0,0 3 0 16,3 6-29-16,-3 2 0 0,3 3-13 0,0 5 4 31,1 5-45-31,-4 6-9 0,3 5-1 0,-3 5-1 0,3 6-31 0,0-1-5 0,0 4-2 0,6-4 0 15,3-7 54-15,3-1 10 0,2-4 3 0,4-1 0 0,3-2 116 16,6-3 24-16,6-3 5 0,3-2 1 0,-1-3-22 0,7-5-5 16,0 0-1-16,-1-8 0 0,-2-3-24 0,3-8-5 15,5-5-1-15,-2-5 0 0,6-8-16 0,-4-1-4 16,4-4-1-16,-3-6 0 0,-1-5-23 0,-2 2-8 16,-3-4 0-16,-1 2 0 0,-5-3 28 0,0 0-1 15,-6 0 0-15,-4 1 0 0,-2 4 10 0,-3 1 3 16,-6-1 0-16,-3 1 0 0,-6-1-7 0,-3 1-1 15,-3-6 0-15,-6 3 0 0,-9-3 4 0,-3-2 0 16,-5-1 0-16,-13 1 0 0,-9-6-22 0,-14-2-4 0,-13 0-1 16,-2-3 0-1,-9 0-75-15,-10 2-15 0,-5 9-3 0,0 5-1 16,0 8-116-16,-3 10-23 0</inkml:trace>
  <inkml:trace contextRef="#ctx0" brushRef="#br0" timeOffset="52847.9158">4866 13216 172 0,'0'0'8'15,"0"0"1"-15,0 0-9 0,-3-5 0 0,3 5 0 0,-6-3 0 0,3-2 144 0,0 2 28 16,0-2 4-16,3 5 2 0,0-6-116 0,-6 4-23 16,0-1-5-16,6 3-1 0,-3-2 1 0,3 2 0 15,-3-6 0-15,0 4 0 0,3-1 10 0,0 3 1 16,0 0 1-16,-6-3 0 0,0 1 2 0,6 2 0 15,0 0 0-15,0 0 0 0,-3-3-3 0,3 3 0 16,0 0 0-16,0 0 0 0,0 0 7 0,0 0 2 16,0 0 0-16,0 0 0 0,-3-5-5 0,3 5-1 15,0 0 0-15,0 0 0 0,0 0-13 0,0 0-3 16,0 0-1-16,0 0 0 0,0 0-13 0,0 0-2 16,0 0-1-16,0 0 0 0,0 0-6 0,0 0-1 0,9 0 0 15,0 0 0-15,0 0 3 0,3 0 0 16,3 0 0-16,-1 0 0 0,7 0 13 0,-6 0 4 15,3 0 0-15,6 0 0 0,0 0-16 0,2-3-4 0,1 3 0 16,0-3 0-16,3 3 0 0,-3-2-8 0,2-1 12 16,1-2-4-16,3 0 0 0,0-1 0 0,2 1 0 0,-2-3 0 15,6 3 0-15,-4-3 0 0,1 0 0 0,0 3 0 16,3-6-8-16,-4 3 8 0,4 0-8 0,-3 3 8 16,-1 0 0-16,4-1 0 0,3 1 0 0,0 0 0 15,-1-1-8-15,4 4 0 0,-4-1 9 0,7 0-9 16,-3 1 0-16,-7 2 0 0,7-3 0 0,0 3 8 15,-1 0 6-15,1 0 2 0,0 0 0 0,-1-2 0 16,4 2-16-16,0-3 0 0,-1 3 0 0,1 0 0 16,2 0 0-16,1 0 0 0,0-3 0 0,-1 1 0 15,7-1 13-15,-4-2 0 0,1-3 0 0,0 2 0 16,2 4-13-16,1-4 8 0,-4 1-8 0,7 3 0 16,8-1 8-16,-5 0-8 0,-7 1 0 0,1-1 9 0,8 3-9 0,-2 0 0 15,-4 0 0-15,1 0 0 0,2 0 0 0,-5-3 0 16,0 3 9-16,-1-2-9 0,1 4 10 0,2 1-2 15,13 0-8-15,-7-1 12 0,-2 1-12 0,-1 0 9 16,4 2-9-16,-4 3 8 0,1-3 10 0,2 3 2 16,-2 0 0-16,2-3 0 0,1 3-8 0,-4 0 0 15,4 0-1-15,-1 3 0 0,1-6-2 0,-1 3 0 16,0 2 0-16,1 4 0 0,-4-4 0 0,4 1 0 16,-1-6 0-16,1 3 0 0,2 3-1 0,-2-3-8 15,-4 2 12-15,1 1-4 0,-1-1-8 0,4 1 0 16,-4-1 0-16,4 4 0 0,-1-4 8 0,-2 1 0 0,-4-1 0 15,4-2 0-15,5 3-8 0,-5-3 0 0,2 0 0 16,-2 2 0-16,-1-2 23 0,1 0 9 0,2-2 1 0,4 2 1 16,-1 2-21-16,4-2-4 0,-4 0-1 15,-2 0 0-15,-1-3 0 0,1 3 0 0,2-3 0 0,4 6 0 16,-1-6-8-16,-3 3 10 0,-2 0-10 0,-1-2 10 16,-2 1-10-16,-1-1 0 0,7 2 0 0,-7-3 8 15,1 0-8-15,-7 1 0 0,1 1 0 0,-3-1 0 16,-1 2 0-16,1-3 0 0,-7 0 0 0,4 1 0 15,0-1 0-15,-4 0-9 0,-2 0 9 0,-3 1-13 16,-4-4-25 0,1 4-5-16,0-4-1 0,-4 4 0 0,1-1-147 0,-3-2-29 0,29-1-7 15,-23-2-1-15</inkml:trace>
  <inkml:trace contextRef="#ctx0" brushRef="#br0" timeOffset="53602.0509">2335 14290 403 0,'-8'3'36'0,"2"-1"-36"0,0 1 0 16,0-3 0-16,-3 0 316 0,6 0 56 0,0 0 11 0,3 0 2 16,0 0-265-16,0 0-54 0,0 0-10 0,0 0-3 15,0 0-10-15,0 0-3 0,0 0 0 0,0 0 0 16,0 0-4-16,0 0 0 0,0-5-1 0,6 0 0 16,3-1-23-16,0 4-4 0,8-6 0 0,4 2-8 15,-3 1 25-15,15-3-1 0,-3 3-1 0,2 0 0 16,10-1 1-16,6 1 1 0,2 2 0 0,1 1 0 15,0-1 3-15,2 0 0 0,4 3 0 0,-4 0 0 16,10-2-20-16,-1 4-8 0,4 1 8 0,-7 0-8 16,4-3-14-16,2 0-8 0,1 2-2 0,-1-2-722 15,4 3-145-15</inkml:trace>
  <inkml:trace contextRef="#ctx0" brushRef="#br0" timeOffset="64223.2528">4842 17743 1209 0,'-6'5'108'0,"0"1"-87"0,3 1-21 0,-9 1 0 16,3-2 190-16,6 2 34 0,-3-6 6 0,6 1 2 15,0-3-176-15,0 0-36 0,0 0-6 0,-9 5-2 16,6-2 1-16,3-3 0 0,0 0 0 0,0 0 0 15,0 0-13-15,0 0-10 0,6-5 2 0,3 2 0 16,-3 0-1-16,3 1 0 0,3-4 0 0,9 1 0 16,-6 2 9-16,5-2 0 0,4 2 0 0,3-2 0 15,0 3 0-15,6-4 0 0,2 4 0 0,-2-1 11 16,6-2 1-16,-1 2 1 0,4-2 0 0,9 5 0 16,-1-6 7-16,10 4 0 0,2-3 1 0,10 5 0 0,-10-3-3 15,10 0-1-15,8 3 0 0,0 3 0 16,1-3-8-16,-1 3-1 0,6-1-8 0,-2 3 12 15,2 1-12-15,0-4 8 0,-2 1-8 0,5 0 0 0,0 2 8 16,4-5-8-16,-1 3 0 0,-3-1 9 0,-2 1 7 0,8 0 0 16,9-1 1-16,-3 3 0 0,-9-5 2 0,7 6 0 15,11-4 0-15,-3 4 0 0,-3 2-11 0,3-3-8 16,3 0 12-16,1 1-12 0,-1-1 18 0,0 0-3 16,-3-2-1-16,-6-1 0 0,0-2 17 0,-2 0 3 15,2-5 1-15,-6 2 0 0,0-4-3 0,-2 1 0 16,-4-4 0-16,-3 2 0 0,4-3-12 0,-7 1-2 15,-6-1-1-15,1 0 0 0,-4 1-6 0,0-1-2 0,1 3 0 0,-1 0 0 16,-2 0-9-16,-4 0 0 16,-2 6 9-16,2 2-9 0,-2-3 0 0,-1 3 0 0,-2 3 0 15,-1 2 0 1,-2 0-90-16,-4 1-19 0,-2-1-4 0</inkml:trace>
  <inkml:trace contextRef="#ctx0" brushRef="#br0" timeOffset="66091.7716">8744 13690 979 0,'-15'-3'43'16,"9"0"9"-16,-3 3-41 0,0-2-11 0,-3-1 0 0,1 0 0 0,-1-2 244 0,3 0 48 15,-3 2 8-15,0-2 3 0,6 0-198 0,-3-1-39 16,0 1-8-16,0 0-2 0,3 2-29 0,0 0-7 16,-3 1 0-16,6-1-1 0,3 3-19 0,0 0 0 15,0 0 0-15,0 0 0 0,0 0 0 0,0 0 0 16,-3 8-10-16,0 3 10 0,0 4-16 0,3 7 4 16,3 1 0-16,0 7 1 0,3 1-1 0,0 6-1 15,0 6 0-15,0 2 0 0,0 0 13 16,0 5 0-16,6 0 0 0,-6 3 0 0,0-3 10 0,3 1-10 15,0-1 8-15,-3-2-8 0,0-1 0 0,3-5 0 16,-3-2 0-16,-1-5-11 16,-2-6-85-16,3-6-18 0,-3-1-3 0,3-9-760 0</inkml:trace>
  <inkml:trace contextRef="#ctx0" brushRef="#br0" timeOffset="66722.9754">8479 14449 345 0,'-15'16'15'0,"12"-8"4"0,-6 0-19 0,0 2 0 16,3-2 0-16,0 0 0 0,1-3 314 0,2 1 59 0,0 2 12 0,3 0 3 15,3-3-287-15,3 3-57 0,-1 2-11 0,4-2-2 16,3 3-12-16,3-1-3 16,0 1 0-16,6 0 0 0,0-1 8 0,0 1 2 0,-1-3 0 0,1 2 0 15,0-2-9-15,3 0-1 0,-3-2-1 0,-3 1 0 16,-4-4 0-16,1 2 0 0,-3 1 0 0,-3-4 0 15,3 1 4-15,-6 2 1 0,-6-5 0 0,0 0 0 16,0 0 14-16,0 0 3 0,0 0 1 0,0 0 0 16,0 0 6-16,0 0 0 0,0 0 1 0,0 0 0 15,0 0-9-15,0 0-1 0,0 0-1 0,6-5 0 16,0-3-21-16,-3-3-4 0,3-2-1 0,-3-3 0 16,0-2-8-16,3-1 0 0,-3 1 0 0,0-3 0 15,3-1 0-15,-3 4 0 0,3-3 0 0,-3 2 0 16,0-2 0-16,3 3-12 0,-3 2 2 0,-1 2 1 0,1-1 9 15,0 4 0-15,0-2 8 0,-3 5-8 16,0 0 0-16,0 0 0 0,-3 3 0 0,3-1 0 0,0 6 0 16,0 0 0-16,-3-2-9 0,-2-1 9 0,-1 3-24 0,-3 3-1 15,0-1 0-15,-6 6-729 16,-3 6-146-16</inkml:trace>
  <inkml:trace contextRef="#ctx0" brushRef="#br0" timeOffset="80431.3602">22115 14023 1267 0,'0'0'56'0,"0"0"12"0,0-5-55 0,3-1-13 16,0 1 0-16,0-3 0 0,3-5 120 0,3 0 20 15,-1-3 5-15,4 0 1 0,3 0-78 0,0 0-16 16,0 0-4-16,3-2 0 0,0-1-24 0,6 3-6 16,-4 0-1-16,4 1 0 0,0 1-17 0,-3 1 0 0,0 0-8 0,0 2 8 15,-1 3-23-15,1 0 2 0,-3 3 0 16,3 3 0-1,-6-1-6-15,0 3-1 0,0 3 0 0,-1 2 0 0,-2 0 17 0,-3 3 11 0,-3 0-13 16,0 3 5-16,0 2 8 0,-3 3 16 0,-6 2-4 16,0 1-1-16,0-1 28 0,-6 3 5 0,0 1 2 0,0 1 0 15,-3 4 10-15,1 2 1 0,-1-3 1 16,0 1 0-16,0-1-11 0,0 1-3 0,0-1 0 0,0-2 0 16,3 0-25-16,0-3-6 0,3 0-1 0,3-2 0 15,0-3-12-15,0-1 0 0,3 1 0 0,0-2 0 16,3-4-18-16,3 3 0 0,-3 1 0 0,3-4 0 31,0 1-112-31,3-3-22 0,3 0-5 0</inkml:trace>
  <inkml:trace contextRef="#ctx0" brushRef="#br0" timeOffset="80657.7578">22490 14682 2016 0,'0'0'89'0,"0"0"19"0,0 0-87 0,0 0-21 16,0 0 0-16,0 0 0 0,0 0 135 0,0 0 22 15,6 8 5-15,0-3 1 0,3-2-142 0,3 2-21 16,-4 3-18-16,7-3-746 15,0 3-148-15</inkml:trace>
  <inkml:trace contextRef="#ctx0" brushRef="#br0" timeOffset="82699.49">18867 13875 1555 0,'0'0'68'0,"0"0"16"0,0 0-68 0,-3-6-16 16,0 1 0-16,0 0 0 0,3 0 126 0,0-1 22 15,0-2 4-15,0 0 0 0,6-2-92 0,-3 2-18 16,0-3-4-16,0 1-1 0,0-1-25 0,3 1-12 16,0-4 10-16,-3 4-10 0,3-1 0 0,-3 1 0 15,3 2 0-15,-3 0 0 16,3 0-19-16,-3 2-9 0,3 1-3 0,-3 3 0 15,-3 2 3-15,0 0 0 0,0 0 0 0,9 2 0 0,-3 3 18 0,3 3 10 16,-3-2-10-16,0 4 10 0,0 1 0 0,-1 2 0 0,-5-2 0 0,3 2 0 16,0 3 0-16,0 0 13 15,0 0-1-15,-3-1 0 0,0 1 32 0,0 3 5 0,0-1 2 16,0-2 0-16,0 3-3 0,0-3 0 16,3-1 0-16,3 1 0 0,-3 3-20 0,3-6-5 15,0 0-1-15,-3-2 0 0,3 2-22 0,3-2 0 0,-3-1 0 0,6 1-12 16,-3-3 12-16,0 2 0 0,0-2-9 0,0 0 9 15,0-2-18-15,-1 2 1 0,1-3 0 0,3 0 0 32,-3-2-44-32,0 2-9 0,-3-2-2 0,0 2-600 0,0-2-121 0</inkml:trace>
  <inkml:trace contextRef="#ctx0" brushRef="#br0" timeOffset="82883.6509">19126 14494 2602 0,'0'0'57'0,"0"0"12"16,0 0 3-16,0 0 1 0,0 0-58 0,0 0-15 0,0 0 0 0,0 0 0 0,3 5 27 0,-3-5 2 16,0 0 1-16,3 8 0 15,3-3-170-15,0 3-33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5:32:55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17230 12208 669 0,'0'0'29'0,"0"0"7"0,0 0-28 0,0 0-8 0,0 0 0 16,0 0 0-16,0 0 55 0,0 0 9 0,0 0 3 0,0 0 0 15,9 3-39-15,-9-3-7 0,0 0-1 0,0 0-1 16,0 0-19-16,0 0 8 0,0 0-8 0,0 0 0 16,-3 2 9-16,3-2-9 0,0 0 0 0,0 0 9 15,-9 3 7-15,9-3 0 0,0 0 1 0,0 0 0 16,0 0 17-16,0 0 3 0,0 0 1 0,0 0 0 15,0 0 0-15,0 0 0 0,0 0 0 0,0 0 0 16,0 0-13-16,0 0-2 0,-3 0-1 0,3 0 0 16,0 0-11-16,0 0-3 0,0 0 0 0,0 0 0 15,0 0 19-15,0 0 3 0,0 0 1 0,0 0 0 16,0 0-31-16,0 0-10 0,0 0 0 0,0 0 0 0,-6 5 18 0,6-5 3 16,0 0 1-16,0 0 0 0,-3 3-12 0,3-3 0 15,0 0 0-15,0 0 0 0,0 0 0 0,0 0 0 16,0 0 0-16,0 0 0 0,0 0 0 0,0 0 0 15,0 0 0-15,0 0 0 0,9 5 9 0,-9-5 0 16,0 0 0-16,0 0 0 0,9 3 0 0,-9-3 0 16,0 0 0-16,0 0 0 0,0 0 5 0,0 0 1 15,0 0 0-15,0 0 0 0,-6 0-6 0,6 0-1 16,0 0 0-16,0 0 0 0,0 0 13 0,0 0 3 16,0 0 0-16,0 0 0 0,0 0-14 0,0 0-2 15,0 0-8-15,0 0 12 0,0 0-12 0,0 0 0 16,0 0 0-16,9 2 0 0,0-2 0 0,-9 0 0 15,0 0 0-15,0 0 0 0,9 0 0 0,-9 0 0 0,0 0 0 0,0 0 0 16,9-2 0-16,-9 2 0 0,0 0 0 0,0 0 0 16,0 0 0-16,0 0 0 0,9 0 0 0,-9 0 0 15,0 0 0-15,0 0 11 0,9-3-2 0,-9 3 0 16,0 0-1-16,6-3 0 16,3 1 0-16,-9 2 0 0,0 0 1 0,6-3 0 0,0 0 0 0,0 1 0 15,2 2 0-15,-8 0 0 0,0 0 0 0,0 0 0 16,0 0-9-16,6-5 10 0,-6 5-10 0,9 0 10 15,0-3-10-15,-9 3 0 0,3-5 0 0,-3 5 8 16,0 0-8-16,9-3 0 0,-3-2 0 0,-6 5 0 16,0-3 0-16,0 3 10 0,6-3-10 0,-6 3 10 15,0-5-10-15,0 5 0 0,9-3 0 0,-9 3 8 16,0 0-8-16,3-5 10 0,3 0-10 0,-3 2 10 16,6 1-10-16,-9 2 0 0,0 0 0 0,6-3 0 15,3 0 0-15,0 1 0 0,-9 2 0 0,0 0 0 0,6-6 0 0,3 4 0 16,-9 2 0-16,3-6 0 0,5 4 0 0,-2-1 0 15,-6 3 0-15,0 0 0 0,3-5 0 0,3 0 0 16,0 2 0-16,-6 3 0 0,0 0 0 0,3-5 0 16,6 2 0-16,-3 0 0 0,-6 3 0 0,0 0 0 15,6-2 0-15,3-4 0 0,-3 4 8 0,-6 2-8 16,0 0 8-16,6-3-8 0,3 0 0 0,-9 3 0 16,0 0 0-16,0 0 0 0,12-5 0 0,-3 2 0 15,-9 3 0-15,6-2 0 0,3-1 0 0,-9 3 15 16,0 0-4-16,0 0-1 0,6-2-10 0,0-1-11 15,-1-2 3-15,1 2 0 0,-6 3 8 0,0 0 0 16,6-5 8-16,0 2-8 0,-6 3 8 0,6-5-8 0,3-1 8 16,0 4-8-16,-3-4 0 0,0 4 0 0,3-1 0 0,0-2 0 15,6 0 0-15,-6-1 0 0,0 1 0 0,0 0 0 16,8-1 8-16,-5 1-8 0,-6 0 8 0,6 0-8 16,3-1 0-16,-3-2 9 0,0 3-9 0,-3-3 0 15,3 3 8-15,0 0-8 0,0-3 0 0,-1 2 0 16,-2 1 0-16,3 0 0 0,-3-3 0 15,3 2 0-15,-3 1 8 0,0 0-8 0,0 0 0 0,0-1 0 16,0 1 0-16,3 2 10 0,-3-2-10 0,0 0 8 16,2 0-8-16,-2-1 12 0,0 1-12 0,0 0 12 15,3-3-2-15,0 2 0 0,-3 4 0 0,3-4 0 16,0-1 11-16,3-1 3 0,-3 0 0 0,-1 0 0 16,4 2-24-16,-3-2 0 0,3 1 0 0,0-1 8 15,0 0-8-15,-3 0-16 0,3 0 4 0,0 3 0 0,-4-3 12 16,1 2 0-16,0-4 0 0,-3 2 0 0,3 2 0 0,-3-1 0 15,3 1 0-15,-3 1 0 0,0 0 0 0,3-1 0 16,-6 1 0-16,3 0 0 0,0-1 0 0,2 1 0 16,-2 0 0-16,0 0 0 0,0-1 0 0,0 4 0 15,0-4 0-15,0 1 0 0,0 2 0 0,0-2 0 16,0 3 0-16,0-1 0 0,0-2 0 0,-3 2 0 16,3-2 0-16,-1 2 0 0,1-2 0 0,0 2 0 15,0-2 0-15,0-1 0 0,3 4 0 0,-6-1 0 16,3-2 0-16,0 2 0 0,3-2 11 0,-3 0-3 15,0-1 0-15,0 4 0 0,-3-6-8 0,3 5 0 16,-1-2 0-16,1 0 0 0,0 2 0 0,0 0-11 0,0-2 3 16,3 2 0-16,-3 1 8 0,0-4 11 0,0 1-3 15,3 0 0-15,-3 2-8 0,0-2-11 0,0 0 3 0,-1-1 0 16,4 1 8-16,-3 0 0 0,0-1 0 16,0 1 0-16,0 2 0 0,0-2 0 0,0 0 0 0,0 0 8 15,0-1-8-15,0 1 0 0,0 0 0 0,0-1 0 16,0 1 0-16,-1 0 8 0,1-3-8 0,0 3 8 15,0-1-8-15,0 1 0 0,0 0-8 0,0-3 8 16,0 3 0-16,0-1 0 0,3-2 0 0,-3 0 8 16,0 3-8-16,0 0 0 0,0-3 0 0,2 0 0 15,-2 5 0-15,3-2 0 0,-3-3 0 0,0 3 0 16,3-1 0-16,-3-2 0 0,0 3 0 0,0 0 8 16,3 0-8-16,0-1 0 0,-3-2-8 0,2 3 8 15,-2 0 0-15,0 0 0 0,0 2 12 0,3-2-4 16,-6-1-8-16,3 1 0 0,0 2 0 0,0-2 8 15,0-3-8-15,0 3 0 0,3 0 0 0,-3-1 0 0,-3 4 0 0,2-4 0 16,1 1 8-16,0 0-8 0,0 2 8 0,-3-2-8 16,0 2 8-16,3-2-8 0,0 0 0 0,-3 2 0 15,0-2 0-15,3 2 0 0,-3-2 0 16,0 2 0-16,0 0 0 0,0 1 8 0,3-4-8 0,0 6 0 16,-3-5 0-16,-1 3 0 0,1-1 0 0,0 0 0 15,3-2 0-15,-3 2 8 0,0 1-8 0,0-1 8 16,3 3-8-16,-3-3 8 0,-6 3-8 0,9-2 9 15,0-4-9-15,0 4 10 0,-9 2-10 0,6-6 0 16,3 4 9-16,0-3-9 0,0 2 0 0,0-2 0 16,-1-1 0-16,1 4 8 0,-3-4-8 0,3 4 11 15,-3-1-11-15,3-2 12 0,0 2-12 0,-3 0 0 0,0-2 0 16,0 3-11-16,0 2 11 0,0-3 0 0,0 0 0 0,0 1 0 16,0-4 0-16,0 4 0 0,0-1 0 15,0 0 8-15,2 1-8 0,-2-1 9 0,0 0-9 0,0 1 10 16,0-3 12-16,0 2 2 0,-3-2 1 0,6 2 0 15,-3 0-25-15,0 1 0 0,0-1 0 0,0 0 0 16,0-2 0-16,0 2-12 0,-3-2 0 0,3 2 1 16,0 1 11-16,-6 2 0 0,0 0 0 0,9-5 0 15,-3 2 0-15,3-2 0 0,-3-1 0 0,-6 6 0 16,5-2 0-16,1-4 0 0,3 4 0 0,-3-1 0 16,-6 3 0-16,6-3 0 0,0-2 0 0,0 2 0 15,-6 3 0-15,6-2 0 0,0-3 0 0,0 2 0 16,0 0 0-16,0-2 0 0,0 2 0 0,0 1 0 0,0-1 0 15,0-2 0-15,-3 2 0 0,0-2 8 0,3 0-8 0,-3 2 0 16,3-2 0-16,-3 2 8 0,3-2-8 0,-1-1 0 16,-5 6 0-16,6-2 0 0,-3-1 0 0,3 0 0 15,0 1 0-15,-3-1 0 0,3 0 0 0,-3-2 9 16,3 3-9-16,0-4 10 0,-6 6-10 0,6-2 0 16,3-1 0-16,-3 0 0 0,-6 3 0 0,0 0 0 15,3-5 0-15,3 0 8 0,0 2-8 16,0-2 0-16,-3 2 0 0,-3 3 0 0,9-3 0 0,-3 1 0 15,0-1 0-15,0 1 0 0,-3 2 0 0,2-3 0 16,-5 3 0-16,6-5 0 0,-6 5 0 0,6-3 12 16,-6 3 0-16,6-3 0 0,-6 3-12 0,9-5-11 15,-9 5 3-15,0 0 0 0,6-5 8 0,-6 5 0 0,3-3 0 0,-3 3 0 16,6-5 0-16,-6 5 0 0,9-3 0 0,-9 3 0 16,6-2 0-16,-6 2 11 0,6-3-11 0,-6 3 12 15,6-5-12-15,-6 5 0 0,0 0 0 0,6-3 0 16,-6 3 0-16,6-5 0 0,-6 5 0 0,6-3 0 15,3 0 0-15,-9 3 0 0,0 0 0 0,6-2 0 16,-6 2 8-16,0 0-8 0,0 0 8 0,6-3-8 16,0 0 0-16,-6 3 0 0,6-2 0 0,-6 2 0 15,0 0 0-15,0 0 0 0,5-3 0 0,-5 3 0 16,0 0 0-16,0 0 0 0,3-3 0 0,-3 3 0 16,0 0 0-16,0 0 0 0,6-5 0 0,-6 5 0 15,0 0 0-15,0 0 0 0,0 0 0 0,0 0 0 16,6 0 11-16,-6 0-3 0,0 0-8 0,0 0 12 15,6-5-12-15,-6 5 0 0,0 0 0 0,0 0 0 0,0 0 0 0,0 0 0 16,0 0 0-16,0 0 0 0,0 0 0 0,6-3 0 16,-6 3 0-16,0 0 0 0,0 0 0 0,3-5 0 15,-3 5 0-15,6-3 0 0,-6 3 0 0,0 0 0 16,3-2 0-16,-3 2 0 0,0 0 0 0,0 0 0 16,6-3 0-16,-6 3 0 0,6-3 0 0,-6 3 0 15,0 0 0-15,0 0 0 0,3-2 0 0,-3 2 0 16,0 0 0-16,0 0 0 0,9-3 0 0,-9 3-8 15,3-3 8-15,-3 3 0 0,0 0 0 0,6-2 0 16,-6 2 0-16,0 0 0 0,0 0 0 0,6-3 0 16,-3 3 0-16,-3 0 0 0,0 0 0 0,0 0 0 15,9-3 0-15,-9 3 0 0,0 0 0 0,0 0 0 0,3-2 0 16,-3 2 0-16,0 0 0 0,0 0 0 16,6-3 0-16,-6 3 0 0,0 0 0 0,0 0 0 0,0 0 0 0,6-2 0 15,-6 2-10-15,0 0 10 0,0 0-8 0,0 0 8 31,0 0-43-31,0 0-3 0,0 0-1 0</inkml:trace>
  <inkml:trace contextRef="#ctx0" brushRef="#br0" timeOffset="4894.5829">17424 15653 590 0,'0'0'26'0,"0"0"6"0,0 0-32 0,0 0 0 0,0 0 0 0,0 0 0 15,6-3 61-15,-6 3 7 0,0 0 0 0,0 0 1 16,0 0-46-16,0 0-10 0,0 0-1 0,0 0-1 15,0 0-11-15,0 0 8 0,0 0-8 0,0 0 8 16,-3-3-8-16,3 3 0 0,0 0 0 0,0 0 0 16,0 0 0-16,0 0 10 0,0 0-10 0,-6-2 10 15,0-1 4-15,3 3 1 0,3 0 0 0,0 0 0 0,0 0 13 0,0 0 4 16,0 0 0-16,0 0 0 16,0 0 10-16,0 0 2 0,0 0 1 0,0 0 0 0,0 0-12 0,0 0-2 15,0 0-1-15,0 0 0 0,0 0-19 0,0 0-11 16,0 0 12-16,0 0-12 0,0 0 12 0,0 0-12 15,0 0 12-15,0 0-12 0,0 0 20 0,0 0-4 16,6 0 0-16,-6 0 0 0,0 0 1 0,0 0 0 16,9-2 0-16,0 2 0 0,-9 0-4 0,6 0-1 15,2-3 0-15,1 3 0 0,0 0-12 0,3 0 0 16,-3-3 8-16,3 3-8 0,0 0 12 0,0-2-1 16,-6 2 0-16,6-3 0 0,3 3-11 0,0 0 0 15,-4 3 0-15,7-3 8 0,0 0 0 0,0 0 0 16,-6 0 0-16,3 0 0 0,3 0-8 0,-1 2 8 0,4-2-8 15,-3 0 8-15,0 0 0 0,0 0 0 0,0 0 0 0,3 0 0 16,-4-2 18-16,4-1 3 0,-3 3 1 16,3 0 0-16,0-3-30 0,0 3 0 0,-3-2 0 0,2-1 0 15,-2 3 12-15,3-3-1 0,0 3 0 16,0-2 0-16,3 2-3 0,-4-3-8 0,4 0 12 0,-3 3-4 16,0-2-8-16,0-1 8 0,0 3-8 0,-1-3 8 15,-2 3 2-15,3-2 0 0,-3-1 0 0,0 3 0 16,3-2-2-16,-4-1-8 0,-2 0 12 0,3 3-4 15,0-2-8-15,3-1 0 0,-3 3 0 0,3-3 8 16,-1 3-8-16,4-2 0 0,-3 2 0 0,3-3 0 16,-3 3 0-16,0-3 0 0,-1 1 0 0,1 2 0 15,0-3 0-15,0 0 0 0,-3 1 0 0,0-1 0 16,0 1 0-16,-1 2 8 0,-2-3-8 0,3 3 8 0,-3-3 0 0,0 1 0 16,3 2 0-16,-3 0 0 0,-1-3 4 15,1 3 0-15,0 3 0 0,0-3 0 0,0 2 0 0,0 1 0 16,3 0 0-16,0-1 0 15,-1 1 2-15,1-3 1 0,0 0 0 0,-3 0 0 0,0 0-2 0,0 2 0 16,3-2 0-16,0 3 0 0,-4-3-5 0,1 3-8 16,0-3 11-16,3 0-11 0,-6 0 8 0,0 0-8 15,0 0 0-15,0 0 0 0,0 0 8 0,0 2-8 16,-4 1 0-16,1 0 0 0,3-3 12 0,-3 2-12 16,-3 1 12-16,3-3-12 0,0 0 12 0,0 0-12 15,-3 0 12-15,0 0-12 0,0 3 10 0,0-1-10 16,3-2 8-16,-3 0-8 0,0 0 8 0,0 0-8 15,-6 0 0-15,8 3 8 0,-8-3-8 0,9 3 0 0,0-1 9 16,-3 1-9-16,-6-3 0 0,9 2 0 0,0 1 0 0,-9-3 0 16,0 0 0-16,6 3 0 0,3-3 0 0,-9 0 8 15,0 0-8-15,6 0 0 0,-6 0 0 0,6 2 0 16,0-2 0-16,-6 0 0 16,0 0 0-16,0 0 8 0,9 0-8 0,-9 0 0 0,0 0 0 0,0 0 8 15,6 0-8-15,-6 0 0 0,0 0 0 0,0 0 0 16,0 0 0-16,6 0 0 0,-6 0 0 0,0 0 0 15,0 0 0-15,0 0 0 0,6 0 0 0,-6 0 0 16,0 0 0-16,0 0 0 0,0 0 0 0,0 0 0 16,0 0 0-16,0 0 8 0,0 0-8 0,0 0 0 15,0 0 0-15,0 0 0 0,0 0 0 0,0 0 0 16,0 0 0-16,0 0 0 0,0 0 0 0,0 0 8 16,9 0-8-16,-9 0 0 0,0 0 0 0,0 0 0 0,0 0 0 0,0 0 0 15,0 0 0-15,0 0 0 16,0 0 0-16,0 0 0 0,0 0 0 0,0 0 0 0,0 0 0 0,0 0 0 15,0 0 0-15,0 0 0 0,0 0 0 0,0 0 0 16,0 0 0-16,0 0 0 0,0 0 0 0,0 0 0 16,0 0 0-16,0 0 0 0,0 0 0 0,0 0 0 15,0 0 0-15,0 0 0 0,0 0 0 0,0 0 0 16,0 0 0-16,0 0 0 0,3 3 0 0,-3-3 0 16,0 0 0-16,0 0 0 0,0 0 0 0,0 0 0 15,0 0 0-15,0 0 0 0,0 0 0 0,0 0 0 16,0 0 0-16,0 0 0 0,0 0 0 0,0 0 0 15,0 0 0-15,0 0 0 0,0 0 0 0,0 0 0 16,0 0 0-16,0 0 0 0,0 0 0 0,0 0 0 0,0 0 0 16,0 0 0-16,0 0 0 0,0 0 0 0,0 0 0 15,0 0 8-15,0 0 0 0,0 0 1 0,0 0 0 0,0 0 0 16,0 0-9-16,0 0 12 0,0 0-12 0,0 0 12 16,0 0-12-16,0 0 0 0,0 0 9 0,0 0-9 15,0 0 8-15,0 0-8 0,0 0 8 0,0 0-8 16,0 0 0-16,0 0 0 0,0 0 0 0,0 0-8 15,0 0 8-15,0 0-12 0,0 0 12 0,0 0-12 16,9 0 12-16,-9 0-10 0,0 0 10 0,5 0-10 16,4 0 10-16,-3 0 0 0,-6 0 0 0,0 0 0 15,6 0 0-15,3 0 0 0,-9 0 0 0,6-3 0 16,0 3 0-16,0 0 0 0,-6 0 0 0,9 0 0 16,-3-2 0-16,0 2 0 0,-6 0 0 0,6 0 0 15,0-3 0-15,3 3 0 0,-3 0 0 0,-3 0 0 0,3-3 0 16,-6 3 0-16,6-2 0 0,0 2 0 15,0-3 0-15,-6 3 0 0,5 0 0 0,4-2 0 0,-3-1 0 0,-6 3 0 16,6 0 0-16,-6 0 0 0,6-3 0 0,0 3 0 16,-6 0 0-16,9-2 0 0,-9 2 0 0,6 0 0 15,3-3 0-15,-9 3 0 0,6 0 0 0,3 0 0 16,-3-3 0-16,-6 3 0 0,6-2 0 0,0-1 0 16,3 0 0-16,-3 3 0 0,0 0 0 0,-6 0 0 15,6-2 0-15,0 2 0 0,-6 0 0 0,8 0 0 16,-2-3 0-16,0 0 0 0,-6 3 0 0,9 0 0 15,-3 0 0-15,0 0 0 0,3 0 0 0,-3 0 9 16,-6 0-9-16,9 0 0 0,-3 0 0 0,3-2 0 0,-3 2 0 16,0 0 0-16,0 0 0 0,3 0 0 0,-3 0 0 0,3 0 0 15,-3 0 0-15,2-3 0 0,1 3 0 0,-3 0 0 16,-6 0 0-16,6 3 0 16,3-3 0-16,-3 2 0 0,-6-2 0 0,9 0 0 0,3 3 0 0,-3-3 0 15,0 3 0-15,0-3 0 0,0 2 0 0,0-2 0 16,0 3 0-16,-1-3 0 0,1 0 0 0,0 0 0 15,0 0 0-15,0 3 0 0,0-3 0 0,0 0 0 16,-3 0 0-16,3 0 0 0,-3 0 0 0,3 0-9 16,-3 0 9-16,3-3 0 0,0 3 0 0,0 0 0 15,-3 0 0-15,-1 0 0 0,4 0 0 0,0-3 0 16,0 3 0-16,-3-2 0 0,0 2 0 0,0 0 0 16,0 0 0-16,3 0-8 0,-3 0 8 0,0-3 0 0,-6 3 0 15,6 0-10-15,3-3 10 0,-3 3 0 16,3-2 0-16,-3 2 0 0,0 0 0 0,0-3 0 0,2 3 0 0,-2-2 0 15,-6 2 0-15,6 0 0 0,-6 0 0 0,9 0 0 16,-9 0 0-16,3 0 0 0,-3 0 0 16,9 0 0-16,-9 0 0 0,0 0 0 0,0 0 0 0,0 0 0 15,3-3 0-15,-3 3 0 0,0 0 0 0,0 0 0 16,0 0 0-16,0 0 0 0,0 0 0 0,0 0 0 16,0 0 9-16,0 0-9 0,6 0 12 0,-6 0-4 15,0 0 0-15,0 0 0 0,0 0-8 0,0 0 10 16,0 0-10-16,0 0 10 0,0 0-10 0,0 0 0 15,0 0 9-15,0 0-9 0,0 0 0 0,0 0 0 16,0 0 0-16,0 0 8 0,0 0-8 0,0 0 0 16,0 0 0-16,0 0 8 0,0 0-8 0,0 0 0 0,0 0 8 15,0 0-8-15,0 0 8 0,0 0-8 0,0 0 10 0,0 0-10 16,0 0 12-16,0 0-3 0,0 0-1 0,0 0 0 16,0 0-8-16,0 0 8 0,0 0-8 0,0 0 8 15,0 0-8-15,0 0 0 0,0 0 0 0,0 0 8 16,0 0-8-16,0 0 0 0,0 0 0 0,0 0 0 15,0 0 0-15,0 0 0 0,0 0 0 0,0 0 0 16,0 0 0-16,0 0 0 0,0 0 0 0,0 0 0 16,0 0 0-16,0 0 0 0,0 0 9 0,0 0-9 15,0 0 0-15,0 0 0 0,0 0 0 0,0 0 0 16,0 0 0-16,0 0 0 0,0 0 0 0,0 0 0 16,0 0 0-16,0 0 0 0,0 0-9 0,0 0 9 15,0 0 0-15,0 5-9 0,0-5 9 0,0 0 0 16,0 0 0-16,0 0 0 0,0 0 0 0,0 0 0 15,0 0 0-15,0 0 0 0,0 0 0 0,0 0 0 0,0 0 0 16,0 5 0-16,0-5 0 0,0 0 0 0,0 0 0 0,0 0 0 16,0 0 0-16,0 0 0 0,0 0 0 0,0 0 0 15,0 0 0-15,0 0 0 0,0 0 0 0,0 0 11 16,0 0-11-16,0 0 10 0,0 0-10 0,0 0 0 16,0 0 0-16,0 0 0 0,0 0 0 0,0 0 0 15,0 0 0-15,0 0 0 0,0 0 0 0,0 0 0 16,0 0 0-16,0 0 0 0,0 0 0 0,0 0-11 15,0 0 11-15,0 0-8 16,0 0-89-16,0 0-18 0</inkml:trace>
  <inkml:trace contextRef="#ctx0" brushRef="#br0" timeOffset="16676.1921">20198 10589 864 0,'0'0'38'0,"0"0"8"0,0 0-37 0,0 0-9 0,0 0 0 0,0 0 0 16,6-6 88-16,-6 1 15 0,0 5 3 0,3-5 1 15,0-1-49-15,0-1-10 0,-3 1-1 0,0 6-1 16,0 0-27-16,0 0-6 0,3-2-1 0,-3 2 0 16,0 0-12-16,0 0-10 0,0 0 2 0,0 0 0 15,0 0-10-15,-3 8-2 0,3 2 0 0,0 1 0 16,0 2 12-16,-3 3 8 0,0-3-12 0,3 0 12 0,0 0-8 0,3 1 8 15,-3-6 0-15,3 2 0 16,-3-2 0-16,3-3 0 0,-3-5 12 0,0 0-3 0,6 6 21 16,-6-6 4-16,0 0 1 0,0 0 0 0,0 0 1 0,0 0 1 15,0 0 0-15,0 0 0 0,3-3-5 0,0-5 0 16,0 3-1-16,-3-3 0 0,0 0-7 0,0-3-2 16,0 3 0-16,-3-2 0 0,0 2-10 0,3-3-3 15,-3 3 0-15,0-2 0 0,3 2-9 0,-3 3 10 16,0-1-10-16,3 6 10 0,0-5-10 0,0 5 0 15,0 0 0-15,0 0 8 0,0 0-8 0,0 0-12 16,0 0 2-16,0 0 1 0,0 0-3 0,0 0-1 16,0 8 0-16,-3-3 0 0,3 3 13 0,0-8 0 0,0 8 0 15,0-3 0-15,0-5 16 0,0 0-1 0,0 8 0 0,0-8 0 16,0 6 11-16,0-6 2 0,0 0 1 0,0 0 0 16,0 0-8-16,0 0-1 0,0 0-1 0,0 0 0 15,0 0-10-15,0 0-1 0,0 0-8 0,0 0 12 16,0 0-12-16,0 0 0 0,0 0 8 0,0 0-8 15,0 0 0-15,0 0 8 0,0 0-8 0,0 0 0 16,0 0 8-16,0 0-8 0,0 0 0 0,0 0 0 16,0 0 8-16,0 0-8 0,0 0 0 0,0 0 9 15,0 0 1-15,0 0 0 0,0 0 0 0,0 0 0 16,0 0 4-16,0 0 1 0,0 0 0 0,0 0 0 16,0 0-15-16,0 0 0 0,0 0 0 0,0 0 0 15,0 0 0-15,0 0 0 0,0 0 0 0,0 0 0 16,0 0 0-16,0 0 0 0,-6 2 0 0,6-2 0 15,0 0 0-15,0 0 0 0,0 0 0 0,0 0 0 0,0 0 0 16,0 0 0-16,0 0 0 0,0 0 0 0,0 0 0 0,0 0 0 16,0 0-8-16,0 0 8 0,0 0 0 0,0 0 0 15,0 0 0-15,0 0 0 0,0 0 0 0,0 0 0 16,0 0 0-16,0 0 0 0,0 0 0 0,0 0 0 16,0 0 0-16,0 0 0 0,0 0 0 0,0 0 0 15,0 0 0-15,0 0 0 0,0 0 8 0,0 0-8 16,0 0 11-16,0 0-11 0,0 0 13 0,0 0-4 15,0 0-1-15,0 0 0 0,0 0-8 0,0 0 0 16,0 0 0-16,0 0 8 0,0 0 0 0,0 0 0 16,0 0 0-16,0 0 0 0,0 0-8 0,0 0-11 15,0 0 3-15,0 0 0 0,0 0 8 0,0 0 0 0,0 0 0 16,0 0-8-16,0 0 8 0,0 0 0 0,0 0 0 0,0 0 0 16,0 0 0-16,0 0 0 0,0 0 0 0,0 0 0 15,0 0 0-15,0 0 0 0,0 0 0 0,0 0 0 16,0 0 0-16,0 0 0 0,0 0 0 0,0 0 0 15,0 0 13-15,0 0-1 0,0 0-1 0,0 0 0 16,0 0 4-16,0 0 1 0,0 0 0 0,0 0 0 16,0 0-5-16,0 0-1 0,0 0 0 0,0 0 0 15,0 0-10-15,0 0 8 0,0 0-8 0,0 0 8 16,0 0 0-16,0 0-8 0,0 0 12 0,0 0-4 16,0 0 1-16,0 0 0 0,0 0 0 0,0 0 0 15,0 0-9-15,0 0 8 0,0 0-8 0,0 0 8 16,0 0-8-16,0 0 0 0,0 0 0 0,0 0 0 15,0 0 0-15,0 0 0 0,0 0 0 0,0 0 0 0,0 0 0 16,0 0 0-16,0 0 0 0,0 0 0 16,0 0-24-16,0 0-4 0,0 0-1 15,0 0-1026-15</inkml:trace>
  <inkml:trace contextRef="#ctx0" brushRef="#br0" timeOffset="20066.6654">20204 10687 172 0,'0'0'16'0,"0"0"-16"0,0 0 0 0,0 0 0 16,0 0 40-16,0 0 4 0,0 0 2 0,0 0 0 15,0 0-46-15,0 0 0 0,-6 2-12 0,6-2 2 16,0 0 10-16,0 0-10 0,0 0 10 0,0 0-10 16,-3 0 10-16,3 0 12 0,0 0-2 0,0 0-1 15,-6 0-9-15,6 0 0 0,0 0 9 0,0 0-9 0,-3 0 0 0,3 0-15 16,0 0 3-16,0 0 0 0,-6 0 12 0,6 0 8 16,-3 0 0-16,3 0-8 0,0 0 67 0,-6 0 6 15,6 0 2-15,-3 0 0 0,3 0 10 0,-6 0 3 16,3-2 0-16,3 2 0 0,0 0-6 0,0 0-1 15,-6 2 0-15,6-2 0 0,0 0-37 0,0 0-8 16,-6 0-2-16,6 0 0 0,-3 0-16 0,3 0-3 16,0 0-1-16,0 0 0 0,0 0-14 15,0 0 0-15,0 0-12 0,0 0 12 0,-6 0 0 0,6 0 12 16,0 0 0-16,0 0 0 0,0 0 4 0,0 0 0 0,0 0 0 0,0 0 0 16,0 0-4-16,0 0-1 15,0 0 0-15,0 0 0 0,0 0 8 0,0 0 1 0,0 0 1 0,0 0 0 16,0 0-21-16,0 0 0 0,0 0 0 0,0 0 0 15,0 0 0-15,0 0 8 0,0 0-8 0,0 0 0 16,0 0 0-16,0 0 0 0,0 0 0 0,0 0 0 16,0 0 0-16,6 0 0 0,3-2 0 0,-3-1 0 31,-6 3-28-31,6 0-3 0,3-5-1 0,-3 2 0 0,0-2 32 0,0 2 0 0,0 0 0 0,0 1 0 16,-3-4-9-16,3 4 9 0,-6 2-8 0,6-6 8 15,3 1-8-15,-3 0 8 0,0 2-8 0,-1-2 8 16,1 0 0-16,0-1 0 0,-3 1 9 0,3 2-9 15,0 1 8-15,0-1-8 0,0 1 0 0,0-1 0 16,0 0 16-16,0 1-4 0,3-4-1 0,-3 6 0 16,-6 0-1-16,3-2 0 0,6-1 0 0,-3 0 0 15,-6 3 8-15,6-2 2 0,0-1 0 0,3 0 0 0,-3 1-20 16,-6 2 0-16,5-3 0 0,1 0 0 16,3 1 8-16,-3-1-8 0,0 1 0 0,0 2 0 0,0-6 16 0,0 4-4 15,-6 2-1-15,6-6 0 0,-3 4-2 16,3-1 0-16,0 0 0 0,-6 3 0 0,0 0-9 0,9-2 0 15,-3-1 0-15,-6 3 8 0,0 0-8 0,3 0 0 16,6-3 0-16,-9 3 0 0,6-2 0 0,0-1 0 16,3 0 0-16,-3 1 0 0,0 2 0 0,-1-3 0 15,1 1 0-15,0-1 0 0,3 0 24 0,-3 1 7 16,3 2 1-16,-3-3 0 0,3 0-32 0,0 1 0 16,-3-1 0-16,0 0 0 0,0-2 0 0,3 2 0 0,-3-2 0 15,3 3 0-15,-3-4 0 0,0 4 0 0,0-4 0 0,-1 4 0 16,4-1 0-16,-3 0 8 0,0 1-8 15,3-1 0-15,-3 0 0 0,0-2 0 0,3 2 0 0,-3-2 0 16,3 0-12-16,-3 0-6 0,3-3-1 0,0 2 0 16,0-2 19-16,0 3 0 0,0 0 0 0,-1 0 9 15,1-1 4-15,0 1 1 0,0 0 0 0,0-1 0 16,3-2 1-16,0 3 0 0,-6 0 0 0,3-3 0 16,0 3-4-16,0-1-1 0,-3 1 0 0,3 0 0 15,-3-3-10-15,3 5 10 0,-4-2-10 0,4 0 10 16,-3-1-10-16,0 4 12 0,0-4-12 0,0 1 12 15,3 2-12-15,-3 1 0 0,0-1 0 0,0-2 0 16,0 2 0-16,0 1 0 0,0 2 0 0,0-3 0 16,0-2 0-16,0 5 0 0,0-3 0 0,0 0 0 15,0 1 0-15,-6 2 0 0,0 0 0 0,6-6 0 0,2 6 0 16,-2-5 0-16,0 2 0 0,-6 3 0 0,6-5 0 0,0 3 0 16,0-1 9-16,-6 3-9 0,6-3 8 0,0-2-8 15,0 2 8-15,0 1-8 0,-3-4 0 0,3 4 9 16,0-1-9-16,0 0 0 0,0-2 12 0,-6 5-4 15,3-3 0-15,3 1-8 0,-3-1 11 0,3-2-11 16,0 2 10-16,0 1-10 0,0-1 8 0,0 0-8 16,2-2 0-16,-2 0 0 0,0 2 0 0,3-2 0 15,-9 5 0-15,6-3 0 0,0 0 0 0,3-2 8 16,-6 0-8-16,3 0 0 0,0 2 0 0,0-2 0 16,-3-1 0-16,6 4 0 0,-3-4 0 0,0 1 9 15,0 3-9-15,3-4 8 0,0 1-8 0,-3 2 0 16,2-2 9-16,1 2-9 0,0-2 8 0,0 0-8 0,-3 2 8 15,0-2-8-15,0 0 0 0,0-3 0 0,0 5 0 0,0-2 8 16,0-1-8-16,-3 4 8 0,3-4-8 0,3 4 8 16,-3-1-8-16,0 0 8 0,0 1-8 0,0-3 8 15,3 2-8-15,-4 0 8 0,4 1-8 16,-3-4 8-16,0 4-8 0,0-1 12 0,3 0-4 0,-3-2 0 16,0 2-8-16,3 1 8 0,-3-3-8 0,0-1 8 15,0 1-8-15,3 0 8 0,-6 2-8 0,6 0 8 16,-6 1-8-16,3-1 0 0,-6 3 8 0,6 0-8 15,-6 0 8-15,6-3-8 0,-6 3 10 0,6-2-10 16,-6 2 12-16,5-3-4 0,-2-2-8 0,-3 5 12 16,0 0 2-16,0 0 0 0,0 0 0 0,0 0 0 15,0 0-14-15,0 0-16 0,0 0 3 0,6-3 1 0,-3 1 12 16,-3 2 0-16,0 0 9 0,0 0-9 0,0-3 17 16,3 0-2-16,0 3-1 0,-3 0 0 0,0-5 0 0,0 5 0 15,0 0 0-15,0 0 0 0,3 0-5 16,-3 0-1-16,0 0 0 0,0 0 0 0,0 0-8 0,0 0 0 15,0 0 0-15,0 0 0 0,0 0 0 0,3-3 0 16,-3 3 0-16,0 0 0 0,0 0 0 0,0 0 0 16,0 0 0-16,6-5 0 0,-6 5 0 0,0 0 0 15,0 0 0-15,0 0 0 0,3-3 0 0,-3 3 0 16,0 0 0-16,0 0 0 0,0-5 0 0,0 5 0 16,0 0 0-16,0 0 8 0,0 0-8 0,0 0 0 15,0 0 0-15,0 0 0 0,0 0 0 0,0 0 8 0,0 0-8 16,0 0 0-16,0 0 0 0,0 0 0 0,0 0 8 0,0 0-8 15,0 0 0-15,0 0 0 0,0 0 0 16,0 0 8-16,0 0-8 0,0 0 0 0,0 0 0 0,0 0 0 16,0 0 0-16,0 0 0 0,0 0 0 0,6-3 0 15,-3-2 0-15,-3 5 0 0,0 0 0 16,0 0 0-16,0 0 0 0,0 0 0 0,0 0 0 0,0 0 0 16,0 0 0-16,0 0 0 0,0 0 0 0,0 0 0 15,0 0 0-15,0 0 0 0,3-3 0 0,-3 3 0 16,0 0 8-16,0 0-8 0,0 0 0 0,0 0 8 15,6-2-8-15,-6 2 0 0,0 0 9 0,0 0-9 16,0 0 0-16,0 0 8 0,3-3-8 0,-3 3 0 16,3-8 0-16,-3 8 0 0,0 0 0 0,0 0 0 15,0 0 0-15,0 0 0 0,3-2 0 0,-3 2 0 0,0 0 0 16,0 0 0-16,3-3 0 0,-3 3 0 16,0 0 0-16,0 0 0 0,0 0 0 0,0 0 0 0,0 0 0 15,0 0 0-15,0 0 0 0,0 0 0 0,0 0-13 0,0 0-1 16,0 0 0-16,0 0 0 0,0 0 14 0,0 0 0 15,0 0 0-15,0 0 10 0,0 0-10 0,0 0 0 16,0 0 0-16,0 0 0 0,0 0 0 0,0 0 0 16,0 0 0-16,0 0 0 0,0 0 0 0,0 0 0 15,0 0 0-15,0 0 0 0,6 3 0 0,-6-3 0 16,9 0 0-16,-9 0 0 0,6 0 0 0,0 0 0 16,-6 0 0-16,6 0 0 0,0 0 8 0,-6 0-8 15,6-3 0-15,-6 3 8 0,0 0-8 0,0 0-12 16,0 0 2-16,0 0 1 0,3-3 18 0,-3 3 4 15,0 0 1-15,0 0 0 0,0 0-6 0,0 0 0 0,0 0-8 16,0 0 12-16,0 0 2 0,0 0 0 0,0 0 0 0,0 0 0 16,0 0-26-16,0 0-4 0,0 0-2 0,0 0 0 15,0 0 10-15,0 0 8 0,0 0-12 0,-3 0 12 16,3 0 0-16,0 0 0 0,0 0 0 0,0 0 0 16,0 0 0-16,0 0 0 0,0 0 0 0,0 0 0 15,0 0 0-15,0 0 9 0,0 0-1 0,0 0 0 16,0 0-8-16,0 0 8 0,0 0-8 0,0 0 8 15,0 0 2-15,3 0 0 0,6 0 0 0,-6-2 0 16,2-4 4-16,-2 4 1 0,-3 2 0 0,6-3 0 16,-6 3-15-16,0 0 0 0,0 0 0 0,0 0 0 15,0 0-74-15,-3-3-21 0,-6 1-4 16</inkml:trace>
  <inkml:trace contextRef="#ctx0" brushRef="#br0" timeOffset="40184.6991">20519 10261 1767 0,'0'0'78'16,"0"0"17"-16,0 0-76 0,0 0-19 0,0 0 0 0,0 0 0 0,9 0 67 0,0 0 9 16,-3 0 3-16,3 0 0 0,3 2-35 0,0 1-6 15,0 2-2-15,3 0 0 0,3 3-12 0,-1-2-4 16,1 2 0-16,0 0 0 0,3-1-8 0,3 4-3 16,3 0 0-16,-1 2 0 0,-2-3-9 0,3 4 0 15,-3-1 0-15,3 0 0 0,-7 0 0 0,4 3-16 16,-3-3 4-16,0 3 1 15,-3-2-26-15,0-1-6 0,-4-3-1 0,1 4 0 16,0-4-7-16,-3 1-1 0,0-1-1 0,-3-2 0 16,0 0-118-16,0 3-23 0,-3 5-5 0,-6-16-1 0</inkml:trace>
  <inkml:trace contextRef="#ctx0" brushRef="#br0" timeOffset="40432.0483">20695 10631 1497 0,'0'0'133'0,"6"-3"-106"0,6-5-27 0,3 0 0 15,0-2 197-15,5-3 35 0,4-6 6 0,3-2 2 16,3-3-113-16,0-2-23 0,-1-6-4 0,-2 0 0 15,3-5-74-15,-3 0-14 0,-1 0-4 0,-2-3 0 16,3 3-26-16,-3-2-6 0,0-4 0 0,-1 1-1 16,-2 0-19-16,0-1-3 0,0 4-1 15,-3 4 0-15,-3 3-114 0,0 3-23 0,-1 3-5 0</inkml:trace>
  <inkml:trace contextRef="#ctx0" brushRef="#br0" timeOffset="43333.8402">20156 10652 669 0,'0'0'29'16,"0"0"7"-16,0 0-28 0,0 0-8 0,0 0 0 0,0 0 0 0,0 0 63 0,0 0 11 15,0 0 2-15,0 0 1 0,0 0-34 0,0 0-7 16,0 0-2-16,0 0 0 0,0 0-6 0,0 0 0 15,0 0-1-15,0 0 0 0,0 0 1 0,0 0 1 16,0 0 0-16,0 0 0 0,0 0-9 0,0 0-1 16,0 0-1-16,0 0 0 0,0 0-5 0,0 0-1 15,0 0 0-15,0 0 0 0,0 0 5 0,0 0 1 16,0 0 0-16,0 0 0 0,0 0 13 0,0 0 2 16,0 0 1-16,0 0 0 0,0 0-6 0,0 0 0 15,0 0-1-15,0 0 0 0,0 0 8 0,0 0 1 0,0 0 1 16,0 0 0-16,0 0-37 0,0 0-8 0,0 0-2 0,6 5 0 15,-6-5 10-15,0 0 9 0,6 6-1 0,-6-6-8 16,0 0 13-16,0 0-4 0,0 0-1 0,0 0 0 16,6 5 2-16,-6-5 0 0,0 0 0 0,0 0 0 15,3 3 8-15,-3-3 2 0,0 0 0 0,6 5 0 16,-6-5 5-16,0 0 2 0,0 0 0 0,6 8 0 16,-3-3-27-16,-3-5 0 0,0 0 0 0,3 5 0 15,-3-5 12-15,6 6-2 0,-6-6-1 0,3 5 0 16,-3-5-9-16,6 5 12 0,-6-5-12 0,0 0 12 15,0 0-4-15,6 6-8 0,-3-1 12 0,3-2-4 16,-6-3-8-16,0 0 0 0,9 5 0 0,-3 0 8 16,-6-5-8-16,2 3 0 0,-2-3 0 0,6 5 0 15,3-2 0-15,-9-3 0 0,6 5 0 0,-6-5 0 16,9 3 0-16,-3 2 0 0,3-2 0 0,-3 2 0 16,0 0 0-16,3-2 0 0,-3 2 0 0,3-2 0 0,-3 2 0 15,3 0 0-15,-3-2 0 0,3 2 0 0,-3-2 0 16,2 2 0-16,1-2 0 0,0 2 8 0,0 0-8 15,-3-2 0-15,3 0 0 0,0 5 0 0,-3-3 0 0,3 0 0 16,0-2 0-16,0 2 0 0,0 1 0 0,0-4 0 16,0 3 0-16,0 1 0 0,-1-1 0 0,1 0 0 15,-3-2 0-15,3 2 0 0,0 1 0 0,0-1 0 16,-3 0 0-16,3 0 0 0,0 3 0 0,0-2 0 16,0-1 0-16,0 0 0 0,0 1 0 0,0-1 8 15,3 0-8-15,-7-2 0 0,4 2 8 0,0 0-8 16,3 1 8-16,-3 2-8 0,0-6 8 0,3 4-8 15,-3-1 8-15,0 0-8 0,-3-2 9 0,3 2-9 0,0 0 10 16,0 1-10-16,3-1 0 0,-4 3 8 0,-2 0-8 16,3-3 0-16,3 3 0 0,-3-3 0 0,-3 1 8 0,3 2-8 15,3-3 0-15,3 3 0 16,-3-3 0-16,-3 3 0 0,0-3 0 0,3 1 0 0,-1-1 0 0,-2 0 0 16,3 0 0-16,0 3-13 0,3-2 1 0,-6-1 0 15,3-2 12-15,0 2 0 0,0 0 0 0,3-2 0 16,-4 2 0-16,-2 3 0 0,3-3 0 0,0 1 0 15,-3 2 0-15,3-3 0 0,0 3 0 0,0 2 0 16,0 1 0-16,0 0 0 0,-3-3 0 0,3 2-9 16,-1-2 9-16,1 5 0 0,0 0 0 0,-3-2 0 15,3 0 0-15,0-1 0 0,3-2 0 0,-3 0 0 16,3 3 0-16,-3-3 8 0,5 0-8 0,-2 0 11 16,0-1-11-16,0-1 8 0,0-1-8 0,0 0 8 0,3 3 13 15,-3-5 3-15,-1 2 0 0,1 0 0 0,0-2-24 16,-3 2-12-16,3 1 2 0,0-1 0 0,0 0 10 15,0 1 0-15,0 2 0 0,-4-3 0 0,1 0 0 0,0 3 0 16,0-3 0-16,0 3 0 0,0-2 0 0,-3 2 0 16,3-1 0-16,0-1 0 0,0 2 0 0,0-3 0 15,-1 0 0-15,1 1 0 0,0-4 11 0,0 3-3 16,3 1 0-16,0 2 0 0,-3-3-8 0,3 0-11 16,0 1 3-16,-1-4 0 0,1 6 8 0,0-5 11 15,-3-1-3-15,0 4 0 0,3-4 0 0,-3 4-8 16,0-1 12-16,0-2-4 0,0 2-8 0,-1 3 10 15,-2-3-10-15,3 0 10 0,0 3-10 0,-3-2-11 16,3 2 3-16,-3 0 0 0,3-1 8 0,0-1 0 0,-3-1 0 0,0 3 0 16,3-3 0-16,-4 3 0 0,4 3 0 15,-3-6 0-15,0 3 0 0,3-3 0 0,0 3 0 0,-3-2 0 16,3-1 0-16,0 0 9 0,0-2-1 0,0 2-8 16,0 0 14-16,-1 1-4 0,1-1-1 0,3-2 0 15,-3 2-9-15,0 0 12 0,-3 0-12 0,3 1 12 16,0-1-12-16,0-2 0 0,0 2 0 0,-1 3 0 15,4-3 0-15,-6 3 0 0,6-3 0 0,-6 3 0 16,3-2 0-16,0-1 0 0,0 0-9 0,0 1 9 16,-3-1 0-16,3 0 0 0,-1 0 0 0,1 1 0 15,-3-4 0-15,3 4 0 0,0-4 9 0,-3 4-9 16,3-4 0-16,0 1 8 0,0 0-8 0,0 2 0 16,0-3 0-16,0 1 8 0,-1 0-8 0,1 2 0 15,0-2 0-15,0-1 0 0,0 4 8 0,0-1-8 0,0-2 0 16,0 2 0-16,0-2 0 0,0 2 0 15,2 0 0-15,1 0 0 0,0-2 0 0,-3 2 0 0,0 1 0 0,3-1 0 16,-3 0 0-16,3 1 0 0,-3-1 0 0,0-3 0 16,-1 4 0-16,1-4 0 0,0 1 0 0,0 0 0 15,0-1 0-15,-3 1 8 0,3 0-8 0,0-1 0 16,-3-2 9-16,3 3-9 0,-3 0 0 0,-1-1 9 16,1 1-9-16,-3-1 0 0,3 1 10 0,0 0-10 15,0-1 8-15,0 4-8 0,0-1 15 0,-3 0-3 16,3 1 0-16,-3-1 0 0,3 0-4 0,-3 3 0 15,3-3-8-15,0 3 12 0,0 0-12 0,-1 3 11 16,1-3-11-16,0 0 10 0,0 0-10 0,-3 0 0 0,0 0 0 16,0-3 0-16,0 0 8 0,0 0-8 0,-6-5 8 15,0 0-8-15,0 0-11 0,6 6-7 0,-6-6-2 16,0 0-714-16,0 0-143 0</inkml:trace>
  <inkml:trace contextRef="#ctx0" brushRef="#br0" timeOffset="53277.1985">20156 10724 1335 0,'0'0'29'0,"0"0"7"0,0 0 0 0,0 0 2 0,0 0-30 0,9 0-8 16,-9 0 0-16,0 0 0 0,0 0 17 0,6 0 3 0,-6 0 0 15,0 0 0-15,0 0-20 0,0 0 10 0,6-3-10 0,-6 3 8 16,3-5-17-16,-3 5-4 0,0 0-1 0,0-6 0 15,0 6 14-15,0-5 0 0,0 5 0 0,0-5-9 16,0 5 1-16,-3-6 0 0,0 1 0 0,-3 3 0 16,3-1 8-16,3 3 0 0,-3-3 0 0,-3 1 0 15,6 2 8-15,-9-3 3 0,3 3 1 0,0 0 0 16,0 0 3-16,0 0 1 0,0 0 0 0,1 0 0 16,-4 0-16-16,3 0 0 0,0 0 0 0,-3 3 0 15,3-3 9-15,-3 0-1 0,0 0 0 0,3 2 0 16,-3-2 0-16,0 3-8 0,0-3 12 15,0 0-4-15,3 0 11 0,-6 0 1 0,3 0 1 0,1 0 0 16,-1 0-21-16,3 0 8 0,-6 0-8 0,3 0 0 16,0-3 11-16,-3 3-3 0,3 0 0 0,-3-2 0 15,0 2 4-15,0-3 1 0,3 3 0 0,0 0 0 0,-2 0 4 16,-1 0 1-16,0 0 0 0,0 0 0 16,0 3 4-16,0-1 1 0,0-2 0 0,0 3 0 0,-3 0-9 0,3-1-2 15,1-2 0-15,-4 3 0 0,3-1 10 0,-3 1 2 16,0-3 0-16,3 3 0 0,-3-3 12 0,0-3 4 15,-3 3 0-15,1-3 0 0,-1 1-18 0,0-1-3 16,3 1-1-16,-3-1 0 0,-3 0-4 0,0 1-1 16,1-1 0-16,-1-2 0 0,3 2-1 0,0 0-1 15,0 3 0-15,0 0 0 0,0-2-1 0,1 2 0 16,2-3 0-16,0 3 0 0,-3 0-10 0,3 3 12 16,0-3-12-16,-3 2 12 0,1 1-12 0,2 0 12 15,-3-3-12-15,3 2 12 0,-6 1-12 0,6-3 0 0,-3 3-12 16,0-1 12-16,4 1 0 0,-4-3 0 0,0 3 0 15,3-3 0-15,-3 0 0 0,0 0 0 16,3 0 0-16,0 0 0 0,1 0 0 0,-4 0 0 0,3 0 0 0,-3 0 8 16,0 0 0-16,3 0-8 0,0 0 12 0,-2 0-4 15,-1 2-8-15,0 1 12 0,-3-1-12 0,3 1 12 16,-3-3-12-16,0 3 0 0,1-1 9 0,-1-2-9 16,3 3 0-16,-3 0 0 0,-3-1 0 0,0-2 0 15,4 0 0-15,-1 3 0 0,0-3 0 0,0 3 0 16,0-3 0-16,0 0 0 0,1 0 0 0,2 2 0 15,-3-2 0-15,3 0 0 0,-3 0 0 0,3 3-8 16,-2-3 8-16,-1 3 0 0,3-3 0 0,0 0-8 16,-6 2 8-16,3 1 0 0,0-3 0 0,1 3 0 15,-4-3 0-15,3 2 0 0,-3-2 0 0,3 0 0 0,0 0 0 0,1 0-8 16,-1 0 8-16,3 0 0 0,0 0 0 0,0 0 0 16,0 0 0-16,1 0 0 15,-1 0 0-15,0 0 0 0,3 0 0 0,0 0 0 0,-3 0 0 0,0 0 8 16,0 0-8-16,1 0 0 0,2 0 0 0,-3 0 0 15,-6 0 0-15,6 0 8 0,6 0-8 0,-6 0 0 16,-5 0 0-16,2 0 0 0,6 0 0 0,-3 0 0 16,-3 0 0-16,0 0 0 0,1 0 0 0,2 0 0 15,0 0 0-15,0 0 8 0,-3 0-8 0,3 0 0 16,3 3 0-16,-2-3 0 0,-4 0 0 0,3 0 0 16,3 0 0-16,0-3 0 0,-9 3 0 0,6-2 0 15,3 2 0-15,1-3 0 0,-1 3 0 0,0-3 0 16,-3 1 0-16,0 2 0 0,0-3 0 0,0 0 0 0,1 1 0 15,5 2-8-15,3 0 8 0,-3-3 0 0,-9 0 0 16,6 3 0-16,3 0 0 0,0-2 0 0,0 2 0 0,-3 0 8 16,4 0-8-16,-1 0 0 15,0 0 0-15,0 0 0 0,-3 0 0 0,3 0 0 0,3 2 0 0,-3-2 0 16,-3 0 0-16,3 0-10 0,1 3 10 0,2-3 0 16,-6 0 0-16,3 0 0 0,3 0 0 0,0 0 0 15,0 0 0-15,-3 0 0 0,-3 3 0 0,6-3 0 16,3 0 0-16,-6 0 0 0,-5 0 0 0,-1 0 9 15,9 0-9-15,-6 0 10 0,0 0-10 0,0 0 10 16,3 0-10-16,0 2 0 0,-3-2 9 0,-2 3-9 16,-1-3 0-16,3 0 0 0,3 3 0 0,-3-1 0 15,0-2 0-15,0 0 0 0,6 3 0 0,-3 0 8 0,1-1-8 16,2-2 0-16,-3 3 0 0,3-3 0 0,0 2 0 16,0-2 0-16,-3 3 8 0,6-3-8 0,-3 3 0 15,0-3 9-15,-3 0-9 0,3 2 0 0,3-2 9 0,-2 0-9 16,-4 0 0-16,3 0 9 0,0-2 9 0,-3 2 2 15,0 0 0-15,3 0 0 0,-3 0-20 16,3-3 0-16,-3 3 0 0,3 0 0 0,-3 0 0 0,3 0 0 16,1 0 0-16,-1 0 0 0,0 0-16 0,3 0 0 15,-3 0 0-15,3 0 0 0,0-3 16 0,6 3 0 16,-6 0-10-16,6 0 10 16,0 0-9-16,-6-2 9 0,6 2-12 0,0 0 12 0,-6 0-15 0,6 0 4 15,0 0 1-15,0 0 0 0,-6 0 0 0,6 0 0 16,-6-3 0-16,6 3 0 0,0 0-3 0,0 0-1 15,-6 0 0-15,6 0 0 0,-3-2-7 0,3 2-2 16,-6 0 0-16,6 0-635 0,-9 0-127 0</inkml:trace>
  <inkml:trace contextRef="#ctx0" brushRef="#br0" timeOffset="54234.0972">14944 10668 691 0,'0'0'61'0,"0"0"-49"0,0 0-12 0,-9 3 0 16,0-1 133-16,0-2 24 0,0 3 5 0,1-3 1 16,2 0-59-16,-3 0-11 0,3-3-2 0,0 1-1 15,-3-1-25-15,3 0-5 0,0 1 0 0,0-4-1 16,0 1-32-16,0 0-7 0,3-3 0 0,0 0-1 16,0-3-19-16,3 1 0 0,-3-3 0 0,6-1 0 0,0-2 0 15,3 1-12-15,0-4 1 0,0 3 1 0,3 0 2 0,3 3 0 16,-3 0 0-16,3-3 0 0,-3 0 8 0,2 3-12 15,-2 2 12-15,3 1-12 0,3-1 12 0,-3 3 0 16,0 0 0-16,0 6-8 16,0-1-18-16,0 3-3 0,-3 0-1 0,3 5 0 0,-4 3 15 15,-2 5 3-15,3 1 1 0,0 4 0 0,-3 6 11 0,0 0-8 16,0 2 8-16,-3 3-8 0,3 0 8 16,0 1 0-16,-3-1 0 0,0 2 0 0,3-1 0 0,0-1 0 15,0-3 0-15,0-2 0 0,0-3 0 0,0 0 0 16,3-2 12-16,0-1-4 0,0-4 24 0,-1-1 4 15,1-3 2-15,0-4 0 0,3-1-26 0,0 0-4 0,0-5-8 16,0-2 11-16,0-4 5 0,3-2 2 0,0-2 0 16,2-3 0-16,1-3-3 0,-3 0-1 0,0-3 0 0,-3-2 0 15,9 3 44-15,-6-4 9 0,-3-1 1 0,0 1 1 16,-4 1-53-16,1-3-16 0,-6 3 0 0,0 0 8 31,0-3-66-31,-3 3-13 0,0 0-2 0,-6 2-1 0,3-2 62 0,-3 3 12 0,-3 2 0 0,1-3 0 16,2 6 0-16,-3 0 0 0,0 0 0 0,3 5 0 15,-6 0 11-15,0 2-3 0,3 1 0 0,0 3 0 16,0-1 14-16,3 3 2 0,0 3 1 0,6-3 0 16,0 0-15-16,0 0-10 0,0 0 12 0,0 0-12 15,6 7 0-15,6 4 0 0,3-6 0 0,3 3 0 16,6-2 0-16,-3-4 0 0,2 1 0 0,1-3 0 16,3 0-24-16,0-5-4 0,0-1-2 0,-1-2 0 15,-2 0-123-15,0 0-25 0</inkml:trace>
  <inkml:trace contextRef="#ctx0" brushRef="#br0" timeOffset="54723.8939">15718 10896 691 0,'0'0'61'0,"-6"0"-49"0,-3 2-12 0,3 1 0 0,-3-1 205 0,3-2 39 0,-3 0 7 0,4 0 1 15,-1 0-147-15,0 0-29 0,-3-2-7 0,0-1-1 16,0 3-31-16,3-2-6 0,-3 2-2 0,0-3 0 16,0 3-20-16,3 0-9 0,-3 0 8 0,3 3-8 15,-3-3 12-15,0 0-2 0,3 0-1 0,0 2 0 0,1 1-9 0,-1 2 0 16,3-2 0-16,-3 2 0 0,3 0 18 0,-3 3 2 15,3 0 0-15,0 0 0 0,3 0 16 0,0 0 3 16,3 3 1-16,0-3 0 0,0 2-18 0,3-2-3 16,0 0-1-16,0 3 0 0,2-3-6 0,4-3 0 15,0 0-1-15,0 0 0 0,0 1-11 16,0-1 0-16,0-5 0 0,0 0 0 16,3 0-99-16,-3-3-12 0,2-2-2 0,-2 0-503 15,0-3-100-15</inkml:trace>
  <inkml:trace contextRef="#ctx0" brushRef="#br0" timeOffset="55226.5148">15846 11094 1036 0,'9'3'92'0,"-9"-3"-73"0,0 0-19 0,0 0 0 0,0 0 124 15,0 0 22-15,0 0 4 0,0 0 1 0,0 0-69 0,6-3-14 16,3 0-2-16,-3-2-1 0,0 0-27 0,3-3-6 16,0-3 0-16,0 1-1 0,0-4-22 0,-4-1-9 15,1-1 8-15,3 0-8 0,-3-3 0 0,0 1-20 16,0-3 3-16,0 2 1 0,0-2-3 0,-3 0 0 16,-6 2 0-16,3 3 0 0,0-2 19 0,0-1-12 15,-6 6 12-15,0-3-10 0,3 3 18 0,-3 2 3 16,-3 3 1-16,3 1 0 0,0-1 19 0,-2 0 4 15,2 5 1-15,-3 0 0 0,3 1-7 0,-3 2-1 16,6 2 0-16,-6 1 0 0,0 2-16 0,3 3-3 16,3 3-1-16,0 5 0 0,3 5-8 0,0 3-14 0,0 2 3 15,3 1 1-15,-3 2 10 0,3 0-10 0,0 0 10 16,3-3-10-16,3 1 10 0,0-6 0 0,0 0 0 0,3-5 0 16,0-5 0-16,5-1-10 0,-2-5 10 15,0-2-608-15,6-3-115 0</inkml:trace>
  <inkml:trace contextRef="#ctx0" brushRef="#br0" timeOffset="61714.2211">4401 14645 864 0,'0'0'38'0,"0"0"8"0,0 0-37 0,-6 2-9 0,0 1 0 0,6-3 0 16,0 0 207-16,0 0 39 0,0 0 8 0,0 0 2 15,0 0-205-15,0 0-41 0,0 0-10 0,0 0 0 16,0 0 0-16,12 0 0 0,-6-3 9 0,9 3-9 16,-9-2 0-16,9 2 0 0,-3-6 0 0,6 4 0 15,-6-1 0-15,5 0 0 0,4-4 0 0,0 4 0 16,-3-2 14-16,6-1-2 0,0 4 0 0,-1-1 0 15,4 0 21-15,3 1 4 0,-3-1 1 0,5 3 0 0,4-3 2 16,6 3 0-16,-3 0 0 0,5 3 0 0,4 0-28 0,2-1-4 16,-2 1-8-16,3 0 11 0,2-1-2 0,7 1 0 15,-1 0 0-15,4-1 0 0,-1-2-9 0,-2 3 0 16,5-3 0-16,-2 3 0 0,-1-3 0 0,7-3 0 16,5 3 0-16,1-3 8 0,-4 1 5 0,3-1 1 15,1 0 0-15,5 1 0 0,4-1 11 0,-1 0 3 16,0-2 0-16,4 5 0 0,-1-3 11 0,3 1 2 15,4 2 1-15,-7 2 0 0,-3-2-31 0,6 3-11 16,7 5 0-16,-4-3 9 0,-9 3 7 0,4 0 0 16,-1 3 1-16,3 2 0 0,1-2-3 0,-7 2-1 15,-3 3 0-15,1-3 0 0,2-3-5 0,0 1 0 0,-8-3-8 16,2-3 12-16,-2-2-25 0,-1-3-6 0,3-5-1 16,1-6-1128-16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7CF0-B9FC-4D82-BD60-DCE20631626D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8580-4134-4E3A-A544-5C58B4148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 on </a:t>
            </a:r>
            <a:r>
              <a:rPr lang="en-GB" dirty="0" err="1" smtClean="0"/>
              <a:t>roboDK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544F5-1B50-4421-914A-5D0954F40D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10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 what happens when Delta</a:t>
            </a:r>
            <a:r>
              <a:rPr lang="en-GB" baseline="0" dirty="0" smtClean="0"/>
              <a:t> t is small and the </a:t>
            </a:r>
            <a:r>
              <a:rPr lang="en-GB" baseline="0" dirty="0" err="1" smtClean="0"/>
              <a:t>v_cruise</a:t>
            </a:r>
            <a:r>
              <a:rPr lang="en-GB" baseline="0" dirty="0" smtClean="0"/>
              <a:t> can’t be reached!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544F5-1B50-4421-914A-5D0954F40D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06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 what happens when Delta</a:t>
            </a:r>
            <a:r>
              <a:rPr lang="en-GB" baseline="0" dirty="0" smtClean="0"/>
              <a:t> t is small and the </a:t>
            </a:r>
            <a:r>
              <a:rPr lang="en-GB" baseline="0" dirty="0" err="1" smtClean="0"/>
              <a:t>v_cruise</a:t>
            </a:r>
            <a:r>
              <a:rPr lang="en-GB" baseline="0" dirty="0" smtClean="0"/>
              <a:t> can’t be reached!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544F5-1B50-4421-914A-5D0954F40D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6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544F5-1B50-4421-914A-5D0954F40DC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04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6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8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801D-7E29-4F86-A2BA-9E76CEC4EC9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3.png"/><Relationship Id="rId4" Type="http://schemas.openxmlformats.org/officeDocument/2006/relationships/image" Target="../media/image6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emf"/><Relationship Id="rId2" Type="http://schemas.openxmlformats.org/officeDocument/2006/relationships/hyperlink" Target="https://www.youtube.com/watch?v=HbyuExm5sVM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customXml" Target="../ink/ink1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670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37.png"/><Relationship Id="rId4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time_continue=8&amp;v=dVQ_WW_WsEQ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119.png"/><Relationship Id="rId2" Type="http://schemas.openxmlformats.org/officeDocument/2006/relationships/hyperlink" Target="https://www.youtube.com/watch?v=WS1gSRcJbJQ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7gU74Yv9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7" Type="http://schemas.openxmlformats.org/officeDocument/2006/relationships/image" Target="../media/image5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10" Type="http://schemas.openxmlformats.org/officeDocument/2006/relationships/image" Target="../media/image2.emf"/><Relationship Id="rId9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7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7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7.png"/><Relationship Id="rId4" Type="http://schemas.openxmlformats.org/officeDocument/2006/relationships/image" Target="../media/image50.png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7.png"/><Relationship Id="rId7" Type="http://schemas.openxmlformats.org/officeDocument/2006/relationships/image" Target="../media/image6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Robotics</a:t>
            </a:r>
            <a:br>
              <a:rPr lang="it-IT" dirty="0" smtClean="0"/>
            </a:br>
            <a:r>
              <a:rPr lang="it-IT" dirty="0" smtClean="0"/>
              <a:t>Part IV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/>
          <a:lstStyle/>
          <a:p>
            <a:r>
              <a:rPr lang="it-IT" dirty="0" smtClean="0"/>
              <a:t>Furniture technology</a:t>
            </a:r>
            <a:endParaRPr lang="it-IT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a.a. </a:t>
            </a:r>
            <a:r>
              <a:rPr lang="it-IT" smtClean="0"/>
              <a:t>2020-2021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profile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906888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: </a:t>
                </a:r>
                <a:r>
                  <a:rPr lang="en-GB" b="1" dirty="0" smtClean="0"/>
                  <a:t>trajectory </a:t>
                </a:r>
                <a:r>
                  <a:rPr lang="en-GB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GB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 </a:t>
                </a:r>
                <a:r>
                  <a:rPr lang="en-GB" dirty="0" smtClean="0"/>
                  <a:t>during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Δ</m:t>
                    </m:r>
                    <m:r>
                      <a:rPr lang="en-GB" i="1">
                        <a:latin typeface="Cambria Math"/>
                      </a:rPr>
                      <m:t>𝑡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b="1" dirty="0" smtClean="0"/>
                  <a:t>Trapezoidal </a:t>
                </a:r>
                <a:r>
                  <a:rPr lang="en-GB" b="1" dirty="0"/>
                  <a:t>speed </a:t>
                </a:r>
                <a:r>
                  <a:rPr lang="en-GB" b="1" dirty="0" smtClean="0"/>
                  <a:t>profile</a:t>
                </a:r>
                <a:r>
                  <a:rPr lang="en-GB" dirty="0" smtClean="0"/>
                  <a:t>.</a:t>
                </a:r>
              </a:p>
              <a:p>
                <a:pPr lvl="1"/>
                <a:r>
                  <a:rPr lang="en-GB" b="1" dirty="0" smtClean="0"/>
                  <a:t>acceleration</a:t>
                </a:r>
                <a:r>
                  <a:rPr lang="en-GB" dirty="0" smtClean="0"/>
                  <a:t> phase</a:t>
                </a:r>
              </a:p>
              <a:p>
                <a:pPr lvl="1"/>
                <a:r>
                  <a:rPr lang="en-GB" b="1" dirty="0" smtClean="0"/>
                  <a:t>cruise</a:t>
                </a:r>
                <a:r>
                  <a:rPr lang="en-GB" dirty="0" smtClean="0"/>
                  <a:t> phase</a:t>
                </a:r>
              </a:p>
              <a:p>
                <a:pPr lvl="1"/>
                <a:r>
                  <a:rPr lang="en-GB" b="1" dirty="0" smtClean="0"/>
                  <a:t>deceleration</a:t>
                </a:r>
                <a:r>
                  <a:rPr lang="en-GB" dirty="0" smtClean="0"/>
                  <a:t> phase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906888" cy="4525963"/>
              </a:xfrm>
              <a:blipFill rotWithShape="1">
                <a:blip r:embed="rId4"/>
                <a:stretch>
                  <a:fillRect l="-2733" t="-1617" r="-1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almo\Google Drive\Didattica\Corso PN\robotics_motionProfil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75840"/>
            <a:ext cx="3600400" cy="53935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410080" y="1524960"/>
              <a:ext cx="3380040" cy="4851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1440" y="1514520"/>
                <a:ext cx="3397680" cy="487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21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profile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75840"/>
                <a:ext cx="4762872" cy="539352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 smtClean="0"/>
                  <a:t>Computation</a:t>
                </a:r>
              </a:p>
              <a:p>
                <a:pPr lvl="1"/>
                <a:r>
                  <a:rPr lang="en-GB" dirty="0"/>
                  <a:t>maximum </a:t>
                </a:r>
                <a:r>
                  <a:rPr lang="en-GB" b="1" dirty="0"/>
                  <a:t>acceleration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GB" dirty="0"/>
                  <a:t> is given by the </a:t>
                </a:r>
                <a:r>
                  <a:rPr lang="en-GB" dirty="0" smtClean="0"/>
                  <a:t>actuator and system</a:t>
                </a:r>
                <a:endParaRPr lang="en-GB" dirty="0"/>
              </a:p>
              <a:p>
                <a:pPr lvl="1"/>
                <a:r>
                  <a:rPr lang="en-GB" dirty="0"/>
                  <a:t>the </a:t>
                </a:r>
                <a:r>
                  <a:rPr lang="en-GB" b="1" dirty="0"/>
                  <a:t>cruise</a:t>
                </a:r>
                <a:r>
                  <a:rPr lang="en-GB" dirty="0"/>
                  <a:t> </a:t>
                </a:r>
                <a:r>
                  <a:rPr lang="en-GB" b="1" dirty="0"/>
                  <a:t>speed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/>
                  <a:t> is a known parameter</a:t>
                </a:r>
              </a:p>
              <a:p>
                <a:pPr lvl="1"/>
                <a:r>
                  <a:rPr lang="en-GB" dirty="0"/>
                  <a:t>the only </a:t>
                </a:r>
                <a:r>
                  <a:rPr lang="en-GB" b="1" dirty="0"/>
                  <a:t>unknowns</a:t>
                </a:r>
                <a:r>
                  <a:rPr lang="en-GB" dirty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  <a:endParaRPr lang="en-GB" dirty="0" smtClean="0"/>
              </a:p>
              <a:p>
                <a:pPr lvl="1"/>
                <a:endParaRPr lang="en-GB" dirty="0" smtClean="0"/>
              </a:p>
              <a:p>
                <a:r>
                  <a:rPr lang="en-GB" dirty="0"/>
                  <a:t>Since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75840"/>
                <a:ext cx="4762872" cy="5393520"/>
              </a:xfrm>
              <a:blipFill>
                <a:blip r:embed="rId3"/>
                <a:stretch>
                  <a:fillRect l="-2177" t="-2260" r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almo\Google Drive\Didattica\Corso PN\robotics_motionProfil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75840"/>
            <a:ext cx="3600400" cy="53935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825840" y="1575360"/>
              <a:ext cx="7309440" cy="4838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680" y="1564200"/>
                <a:ext cx="7333920" cy="48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10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profile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75840"/>
                <a:ext cx="4762872" cy="539352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/>
                  <a:t>The </a:t>
                </a:r>
                <a:r>
                  <a:rPr lang="en-GB" dirty="0"/>
                  <a:t>same applies for the </a:t>
                </a:r>
                <a:r>
                  <a:rPr lang="en-GB" b="1" dirty="0"/>
                  <a:t>deceleration phase</a:t>
                </a:r>
                <a:r>
                  <a:rPr lang="en-GB" dirty="0"/>
                  <a:t>: </a:t>
                </a: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/>
                  <a:t>The only </a:t>
                </a:r>
                <a:r>
                  <a:rPr lang="en-GB" b="1" dirty="0"/>
                  <a:t>limitation</a:t>
                </a:r>
                <a:r>
                  <a:rPr lang="en-GB" dirty="0"/>
                  <a:t> is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/>
                  <a:t> is not reached due to a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Δ</m:t>
                    </m:r>
                    <m:r>
                      <a:rPr lang="en-GB" i="1">
                        <a:latin typeface="Cambria Math"/>
                      </a:rPr>
                      <m:t>𝑡</m:t>
                    </m:r>
                  </m:oMath>
                </a14:m>
                <a:r>
                  <a:rPr lang="en-GB" dirty="0" smtClean="0"/>
                  <a:t>,</a:t>
                </a:r>
                <a:endParaRPr lang="en-GB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Δ</m:t>
                        </m:r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The </a:t>
                </a:r>
                <a:r>
                  <a:rPr lang="en-GB" dirty="0"/>
                  <a:t>solution is to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dirty="0" smtClean="0"/>
                  <a:t>:</a:t>
                </a:r>
              </a:p>
              <a:p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𝑐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f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75840"/>
                <a:ext cx="4762872" cy="5393520"/>
              </a:xfrm>
              <a:blipFill>
                <a:blip r:embed="rId3"/>
                <a:stretch>
                  <a:fillRect l="-1408" t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almo\Google Drive\Didattica\Corso PN\robotics_motionProfil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75840"/>
            <a:ext cx="3600400" cy="53935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580040" y="3545280"/>
              <a:ext cx="6737400" cy="2090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0680" y="3534120"/>
                <a:ext cx="6758640" cy="21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704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ucida Calligraphy" panose="03010101010101010101" pitchFamily="66" charset="0"/>
              </a:rPr>
              <a:t>D.</a:t>
            </a:r>
            <a:r>
              <a:rPr lang="en-GB" cap="none" dirty="0" smtClean="0">
                <a:latin typeface="Lucida Calligraphy" panose="03010101010101010101" pitchFamily="66" charset="0"/>
              </a:rPr>
              <a:t>o</a:t>
            </a:r>
            <a:r>
              <a:rPr lang="en-GB" dirty="0" smtClean="0">
                <a:latin typeface="Lucida Calligraphy" panose="03010101010101010101" pitchFamily="66" charset="0"/>
              </a:rPr>
              <a:t>.F. </a:t>
            </a:r>
            <a:r>
              <a:rPr lang="en-GB" dirty="0" smtClean="0">
                <a:latin typeface="Lucida Calligraphy" panose="03010101010101010101" pitchFamily="66" charset="0"/>
              </a:rPr>
              <a:t>= </a:t>
            </a:r>
            <a:r>
              <a:rPr lang="en-GB" cap="none" dirty="0" smtClean="0">
                <a:latin typeface="Lucida Calligraphy" panose="03010101010101010101" pitchFamily="66" charset="0"/>
              </a:rPr>
              <a:t>f</a:t>
            </a:r>
            <a:r>
              <a:rPr lang="en-GB" dirty="0" smtClean="0">
                <a:latin typeface="Lucida Calligraphy" panose="03010101010101010101" pitchFamily="66" charset="0"/>
              </a:rPr>
              <a:t>(</a:t>
            </a:r>
            <a:r>
              <a:rPr lang="en-GB" cap="none" dirty="0" smtClean="0">
                <a:latin typeface="Lucida Calligraphy" panose="03010101010101010101" pitchFamily="66" charset="0"/>
              </a:rPr>
              <a:t>application</a:t>
            </a:r>
            <a:r>
              <a:rPr lang="en-GB" dirty="0" smtClean="0">
                <a:latin typeface="Lucida Calligraphy" panose="03010101010101010101" pitchFamily="66" charset="0"/>
              </a:rPr>
              <a:t>)</a:t>
            </a:r>
            <a:endParaRPr lang="en-GB" dirty="0">
              <a:latin typeface="Lucida Calligraphy" panose="03010101010101010101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Robotics</a:t>
            </a:r>
          </a:p>
        </p:txBody>
      </p:sp>
    </p:spTree>
    <p:extLst>
      <p:ext uri="{BB962C8B-B14F-4D97-AF65-F5344CB8AC3E}">
        <p14:creationId xmlns:p14="http://schemas.microsoft.com/office/powerpoint/2010/main" val="17785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2D Pick and place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91264" cy="5184576"/>
              </a:xfrm>
            </p:spPr>
            <p:txBody>
              <a:bodyPr>
                <a:noAutofit/>
              </a:bodyPr>
              <a:lstStyle/>
              <a:p>
                <a:r>
                  <a:rPr lang="en-GB" sz="2000" b="1" dirty="0" smtClean="0"/>
                  <a:t>Requirements</a:t>
                </a:r>
                <a:r>
                  <a:rPr lang="en-GB" sz="2000" dirty="0" smtClean="0"/>
                  <a:t>:</a:t>
                </a:r>
              </a:p>
              <a:p>
                <a:pPr lvl="1"/>
                <a:r>
                  <a:rPr lang="en-GB" sz="1800" dirty="0" smtClean="0"/>
                  <a:t>Positioning in x, y, (z)</a:t>
                </a:r>
              </a:p>
              <a:p>
                <a:pPr lvl="1"/>
                <a:r>
                  <a:rPr lang="en-GB" sz="1800" dirty="0" smtClean="0"/>
                  <a:t>Upright</a:t>
                </a:r>
              </a:p>
              <a:p>
                <a:pPr lvl="1"/>
                <a:r>
                  <a:rPr lang="en-GB" sz="1800" dirty="0" smtClean="0"/>
                  <a:t>Rotation optional</a:t>
                </a:r>
              </a:p>
              <a:p>
                <a:pPr lvl="1"/>
                <a:endParaRPr lang="en-GB" sz="1800" dirty="0" smtClean="0"/>
              </a:p>
              <a:p>
                <a:r>
                  <a:rPr lang="en-GB" sz="2000" dirty="0" smtClean="0"/>
                  <a:t>Without </a:t>
                </a:r>
                <a:r>
                  <a:rPr lang="en-GB" sz="2000" b="1" dirty="0" smtClean="0"/>
                  <a:t>directional placing</a:t>
                </a:r>
              </a:p>
              <a:p>
                <a:pPr lvl="1"/>
                <a:r>
                  <a:rPr lang="en-GB" sz="1800" dirty="0" smtClean="0"/>
                  <a:t>At least 3 </a:t>
                </a:r>
                <a:r>
                  <a:rPr lang="en-GB" sz="1800" dirty="0" err="1" smtClean="0"/>
                  <a:t>d.o.f</a:t>
                </a:r>
                <a:r>
                  <a:rPr lang="en-GB" sz="1800" dirty="0" smtClean="0"/>
                  <a:t>.</a:t>
                </a:r>
              </a:p>
              <a:p>
                <a:pPr lvl="1"/>
                <a:r>
                  <a:rPr lang="en-GB" sz="1800" dirty="0" smtClean="0"/>
                  <a:t>Translation in x, y, z</a:t>
                </a:r>
              </a:p>
              <a:p>
                <a:pPr lvl="2"/>
                <a:r>
                  <a:rPr lang="en-GB" sz="1600" dirty="0"/>
                  <a:t>x</a:t>
                </a:r>
                <a:r>
                  <a:rPr lang="en-GB" sz="1600" dirty="0" smtClean="0"/>
                  <a:t>, y for “transport”,</a:t>
                </a:r>
              </a:p>
              <a:p>
                <a:pPr lvl="2"/>
                <a:r>
                  <a:rPr lang="en-GB" sz="1600" dirty="0" smtClean="0"/>
                  <a:t>z for pick up/positioning</a:t>
                </a:r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With </a:t>
                </a:r>
                <a:r>
                  <a:rPr lang="en-GB" sz="2000" b="1" dirty="0" smtClean="0"/>
                  <a:t>directional placing</a:t>
                </a:r>
                <a:endParaRPr lang="en-US" sz="2000" b="1" dirty="0"/>
              </a:p>
              <a:p>
                <a:pPr lvl="1"/>
                <a:r>
                  <a:rPr lang="en-GB" sz="1800" dirty="0" smtClean="0"/>
                  <a:t>At least 4 </a:t>
                </a:r>
                <a:r>
                  <a:rPr lang="en-GB" sz="1800" dirty="0" err="1" smtClean="0"/>
                  <a:t>d.o.f</a:t>
                </a:r>
                <a:r>
                  <a:rPr lang="en-GB" sz="1800" dirty="0" smtClean="0"/>
                  <a:t>.</a:t>
                </a:r>
              </a:p>
              <a:p>
                <a:pPr lvl="1"/>
                <a:r>
                  <a:rPr lang="en-GB" sz="1800" dirty="0" smtClean="0"/>
                  <a:t>Translation in x, y, z, rotation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1800" dirty="0" smtClean="0"/>
                  <a:t> around z</a:t>
                </a:r>
              </a:p>
              <a:p>
                <a:pPr lvl="2"/>
                <a:r>
                  <a:rPr lang="en-GB" sz="1600" dirty="0"/>
                  <a:t>x</a:t>
                </a:r>
                <a:r>
                  <a:rPr lang="en-GB" sz="1600" dirty="0" smtClean="0"/>
                  <a:t>, y for “transport”</a:t>
                </a:r>
                <a:endParaRPr lang="en-GB" sz="1600" dirty="0"/>
              </a:p>
              <a:p>
                <a:pPr lvl="2"/>
                <a:r>
                  <a:rPr lang="en-GB" sz="1600" dirty="0"/>
                  <a:t>z for pick </a:t>
                </a:r>
                <a:r>
                  <a:rPr lang="en-GB" sz="1600" dirty="0" smtClean="0"/>
                  <a:t>up/positioning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1600" dirty="0" smtClean="0"/>
                  <a:t> for object rotation</a:t>
                </a:r>
                <a:endParaRPr lang="en-GB" sz="16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91264" cy="5184576"/>
              </a:xfrm>
              <a:blipFill>
                <a:blip r:embed="rId2"/>
                <a:stretch>
                  <a:fillRect l="-662" t="-588" b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196752"/>
            <a:ext cx="2735384" cy="216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72" y="1196752"/>
            <a:ext cx="2264932" cy="2515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710" y="3760440"/>
            <a:ext cx="2850794" cy="29945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20320" y="2872800"/>
              <a:ext cx="5826600" cy="3865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240" y="2864880"/>
                <a:ext cx="5849640" cy="38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7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en-GB" b="1" dirty="0" smtClean="0"/>
              <a:t>Requirements</a:t>
            </a:r>
          </a:p>
          <a:p>
            <a:pPr lvl="1"/>
            <a:r>
              <a:rPr lang="en-GB" dirty="0" smtClean="0"/>
              <a:t>Motion in x, y, z</a:t>
            </a:r>
          </a:p>
          <a:p>
            <a:pPr lvl="1"/>
            <a:r>
              <a:rPr lang="en-GB" b="1" dirty="0" smtClean="0"/>
              <a:t>Rotation</a:t>
            </a:r>
            <a:r>
              <a:rPr lang="en-GB" dirty="0" smtClean="0"/>
              <a:t> around the tool is unnecessary</a:t>
            </a:r>
          </a:p>
          <a:p>
            <a:r>
              <a:rPr lang="en-GB" dirty="0" smtClean="0"/>
              <a:t>D.o.F.</a:t>
            </a:r>
          </a:p>
          <a:p>
            <a:pPr lvl="1"/>
            <a:r>
              <a:rPr lang="en-GB" dirty="0" smtClean="0"/>
              <a:t>3 translations</a:t>
            </a:r>
          </a:p>
          <a:p>
            <a:pPr lvl="1"/>
            <a:r>
              <a:rPr lang="en-GB" dirty="0" smtClean="0"/>
              <a:t>2 rotations</a:t>
            </a:r>
          </a:p>
          <a:p>
            <a:pPr lvl="1"/>
            <a:r>
              <a:rPr lang="en-GB" dirty="0" smtClean="0"/>
              <a:t>Total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700808"/>
            <a:ext cx="3613623" cy="47373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252080" y="180000"/>
              <a:ext cx="6188760" cy="5097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2360" y="170280"/>
                <a:ext cx="6209280" cy="51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49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Pick and place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5626968" cy="5184576"/>
              </a:xfrm>
            </p:spPr>
            <p:txBody>
              <a:bodyPr>
                <a:noAutofit/>
              </a:bodyPr>
              <a:lstStyle/>
              <a:p>
                <a:r>
                  <a:rPr lang="en-GB" sz="2400" b="1" dirty="0" smtClean="0"/>
                  <a:t>Applications:</a:t>
                </a:r>
              </a:p>
              <a:p>
                <a:pPr lvl="1"/>
                <a:r>
                  <a:rPr lang="en-GB" sz="2000" dirty="0" smtClean="0"/>
                  <a:t>CNC machine servicing (</a:t>
                </a:r>
                <a:r>
                  <a:rPr lang="en-GB" sz="2000" dirty="0" smtClean="0">
                    <a:hlinkClick r:id="rId2"/>
                  </a:rPr>
                  <a:t>video</a:t>
                </a:r>
                <a:r>
                  <a:rPr lang="en-GB" sz="2000" dirty="0" smtClean="0"/>
                  <a:t>)</a:t>
                </a:r>
              </a:p>
              <a:p>
                <a:pPr lvl="1"/>
                <a:endParaRPr lang="en-GB" sz="2000" dirty="0"/>
              </a:p>
              <a:p>
                <a:r>
                  <a:rPr lang="en-GB" sz="2400" b="1" dirty="0" smtClean="0"/>
                  <a:t>Requirements</a:t>
                </a:r>
                <a:r>
                  <a:rPr lang="en-GB" sz="2400" dirty="0" smtClean="0"/>
                  <a:t>:</a:t>
                </a:r>
              </a:p>
              <a:p>
                <a:pPr lvl="1"/>
                <a:r>
                  <a:rPr lang="en-GB" sz="2000" dirty="0" smtClean="0"/>
                  <a:t>Positioning in x, y, z</a:t>
                </a:r>
              </a:p>
              <a:p>
                <a:pPr lvl="1"/>
                <a:r>
                  <a:rPr lang="en-GB" sz="2000" dirty="0" smtClean="0"/>
                  <a:t>Rotation around all</a:t>
                </a:r>
                <a:br>
                  <a:rPr lang="en-GB" sz="2000" dirty="0" smtClean="0"/>
                </a:br>
                <a:r>
                  <a:rPr lang="en-GB" sz="2000" dirty="0" smtClean="0"/>
                  <a:t>axes</a:t>
                </a:r>
              </a:p>
              <a:p>
                <a:pPr lvl="1"/>
                <a:endParaRPr lang="en-GB" sz="2000" dirty="0" smtClean="0"/>
              </a:p>
              <a:p>
                <a:r>
                  <a:rPr lang="en-GB" sz="2400" b="1" dirty="0" smtClean="0"/>
                  <a:t>D.o.F.</a:t>
                </a:r>
                <a:endParaRPr lang="en-US" sz="2400" b="1" dirty="0"/>
              </a:p>
              <a:p>
                <a:pPr lvl="1"/>
                <a:r>
                  <a:rPr lang="en-GB" sz="2000" dirty="0" smtClean="0"/>
                  <a:t>At least 6 </a:t>
                </a:r>
                <a:r>
                  <a:rPr lang="en-GB" sz="2000" dirty="0" err="1" smtClean="0"/>
                  <a:t>d.o.f</a:t>
                </a:r>
                <a:r>
                  <a:rPr lang="en-GB" sz="2000" dirty="0" smtClean="0"/>
                  <a:t>.</a:t>
                </a:r>
              </a:p>
              <a:p>
                <a:pPr lvl="1"/>
                <a:r>
                  <a:rPr lang="en-GB" sz="2000" dirty="0" smtClean="0"/>
                  <a:t>Translation in x, y, z, rotation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000" dirty="0" smtClean="0"/>
                  <a:t> around z</a:t>
                </a:r>
              </a:p>
              <a:p>
                <a:pPr lvl="2"/>
                <a:r>
                  <a:rPr lang="en-GB" sz="1800" dirty="0"/>
                  <a:t>x</a:t>
                </a:r>
                <a:r>
                  <a:rPr lang="en-GB" sz="1800" dirty="0" smtClean="0"/>
                  <a:t>, y, z for “transport”</a:t>
                </a:r>
                <a:endParaRPr lang="en-GB" sz="1800" dirty="0"/>
              </a:p>
              <a:p>
                <a:pPr lvl="2"/>
                <a:r>
                  <a:rPr lang="en-GB" sz="1800" dirty="0" smtClean="0"/>
                  <a:t>All rotations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5626968" cy="5184576"/>
              </a:xfrm>
              <a:blipFill>
                <a:blip r:embed="rId3"/>
                <a:stretch>
                  <a:fillRect l="-1408" t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295" y="1196752"/>
            <a:ext cx="3391227" cy="2782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4005064"/>
            <a:ext cx="4236498" cy="2794286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6588224" y="3501008"/>
            <a:ext cx="57606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347480" y="1509840"/>
              <a:ext cx="7350480" cy="38502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9560" y="1501920"/>
                <a:ext cx="7370280" cy="38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27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Robotics</a:t>
            </a:r>
          </a:p>
        </p:txBody>
      </p:sp>
    </p:spTree>
    <p:extLst>
      <p:ext uri="{BB962C8B-B14F-4D97-AF65-F5344CB8AC3E}">
        <p14:creationId xmlns:p14="http://schemas.microsoft.com/office/powerpoint/2010/main" val="22040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general there are 2 types of </a:t>
            </a:r>
            <a:r>
              <a:rPr lang="en-GB" b="1" dirty="0" smtClean="0"/>
              <a:t>control systems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Open loop</a:t>
            </a:r>
          </a:p>
          <a:p>
            <a:pPr lvl="2"/>
            <a:r>
              <a:rPr lang="en-GB" dirty="0" smtClean="0"/>
              <a:t>(also feedforward)</a:t>
            </a:r>
          </a:p>
          <a:p>
            <a:pPr lvl="1"/>
            <a:r>
              <a:rPr lang="en-GB" dirty="0" smtClean="0"/>
              <a:t>Closed loop</a:t>
            </a:r>
          </a:p>
          <a:p>
            <a:pPr lvl="2"/>
            <a:r>
              <a:rPr lang="en-GB" dirty="0" smtClean="0"/>
              <a:t>(also feedback)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8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Open-loop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/>
          <a:lstStyle/>
          <a:p>
            <a:r>
              <a:rPr lang="en-GB" dirty="0" smtClean="0"/>
              <a:t>The controller acts without any knowledge of the </a:t>
            </a:r>
            <a:r>
              <a:rPr lang="en-GB" dirty="0" err="1" smtClean="0"/>
              <a:t>behavior</a:t>
            </a:r>
            <a:r>
              <a:rPr lang="en-GB" dirty="0" smtClean="0"/>
              <a:t> of the system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483633" y="4005064"/>
            <a:ext cx="180020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Controller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147929" y="4005064"/>
            <a:ext cx="1800200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System</a:t>
            </a:r>
            <a:endParaRPr lang="en-GB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4283833" y="4473116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3" idx="1"/>
          </p:cNvCxnSpPr>
          <p:nvPr/>
        </p:nvCxnSpPr>
        <p:spPr>
          <a:xfrm flipV="1">
            <a:off x="1331505" y="4473116"/>
            <a:ext cx="1152128" cy="6917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9497" y="414908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Input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139817" y="3842130"/>
            <a:ext cx="1152128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dirty="0" smtClean="0"/>
              <a:t>Control signal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48129" y="4453907"/>
            <a:ext cx="864096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01174" y="4084575"/>
            <a:ext cx="101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Behavior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88840" y="3587040"/>
              <a:ext cx="7801560" cy="2557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280" y="3575520"/>
                <a:ext cx="7817040" cy="257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5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 planning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Robotics</a:t>
            </a:r>
          </a:p>
        </p:txBody>
      </p:sp>
    </p:spTree>
    <p:extLst>
      <p:ext uri="{BB962C8B-B14F-4D97-AF65-F5344CB8AC3E}">
        <p14:creationId xmlns:p14="http://schemas.microsoft.com/office/powerpoint/2010/main" val="8580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pen loop to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5015880" cy="282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Open-loop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Examples:</a:t>
            </a:r>
            <a:endParaRPr lang="en-GB" dirty="0"/>
          </a:p>
          <a:p>
            <a:pPr lvl="1"/>
            <a:r>
              <a:rPr lang="en-GB" dirty="0"/>
              <a:t>A toaster</a:t>
            </a:r>
          </a:p>
          <a:p>
            <a:pPr lvl="1"/>
            <a:r>
              <a:rPr lang="en-GB" dirty="0"/>
              <a:t>A cooking </a:t>
            </a:r>
            <a:r>
              <a:rPr lang="en-GB" dirty="0" smtClean="0"/>
              <a:t>range</a:t>
            </a:r>
          </a:p>
          <a:p>
            <a:pPr lvl="1"/>
            <a:r>
              <a:rPr lang="en-GB" dirty="0" smtClean="0"/>
              <a:t>Gas pedal of a car</a:t>
            </a:r>
            <a:endParaRPr lang="en-GB" dirty="0"/>
          </a:p>
          <a:p>
            <a:endParaRPr lang="en-GB" dirty="0"/>
          </a:p>
        </p:txBody>
      </p:sp>
      <p:pic>
        <p:nvPicPr>
          <p:cNvPr id="1028" name="Picture 4" descr="Image result for kitchen ran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b="29059"/>
          <a:stretch/>
        </p:blipFill>
        <p:spPr bwMode="auto">
          <a:xfrm>
            <a:off x="3923928" y="1484784"/>
            <a:ext cx="50379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itchen range f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42495"/>
            <a:ext cx="28855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363680" y="1706040"/>
              <a:ext cx="5315400" cy="4541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3600" y="1695600"/>
                <a:ext cx="5335920" cy="45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98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Closed-loop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/>
          <a:lstStyle/>
          <a:p>
            <a:r>
              <a:rPr lang="en-GB" dirty="0" smtClean="0"/>
              <a:t>The controller acts taking into account the </a:t>
            </a:r>
            <a:r>
              <a:rPr lang="en-GB" b="1" dirty="0" err="1" smtClean="0"/>
              <a:t>behavior</a:t>
            </a:r>
            <a:r>
              <a:rPr lang="en-GB" dirty="0" smtClean="0"/>
              <a:t> of the system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483633" y="3340967"/>
            <a:ext cx="180020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Controller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147929" y="3340967"/>
            <a:ext cx="1800200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System</a:t>
            </a:r>
            <a:endParaRPr lang="en-GB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4283833" y="3809019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3" idx="1"/>
          </p:cNvCxnSpPr>
          <p:nvPr/>
        </p:nvCxnSpPr>
        <p:spPr>
          <a:xfrm flipV="1">
            <a:off x="1331505" y="3809019"/>
            <a:ext cx="1152128" cy="6917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9497" y="348498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Input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139817" y="3178033"/>
            <a:ext cx="1152128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dirty="0" smtClean="0"/>
              <a:t>Control signal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48129" y="3789810"/>
            <a:ext cx="864096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01174" y="3420478"/>
            <a:ext cx="101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Behavior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427984" y="4953012"/>
            <a:ext cx="1800200" cy="4803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</a:t>
            </a:r>
            <a:endParaRPr lang="en-GB" dirty="0"/>
          </a:p>
        </p:txBody>
      </p:sp>
      <p:cxnSp>
        <p:nvCxnSpPr>
          <p:cNvPr id="24" name="Elbow Connector 23"/>
          <p:cNvCxnSpPr>
            <a:endCxn id="23" idx="3"/>
          </p:cNvCxnSpPr>
          <p:nvPr/>
        </p:nvCxnSpPr>
        <p:spPr>
          <a:xfrm rot="5400000">
            <a:off x="6076155" y="3961048"/>
            <a:ext cx="1384178" cy="1080120"/>
          </a:xfrm>
          <a:prstGeom prst="bentConnector2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3" idx="1"/>
            <a:endCxn id="3" idx="2"/>
          </p:cNvCxnSpPr>
          <p:nvPr/>
        </p:nvCxnSpPr>
        <p:spPr>
          <a:xfrm rot="10800000">
            <a:off x="3383734" y="4277071"/>
            <a:ext cx="1044251" cy="916126"/>
          </a:xfrm>
          <a:prstGeom prst="bentConnector2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21482" y="5218728"/>
            <a:ext cx="1152128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dirty="0" smtClean="0"/>
              <a:t>Sensor signal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92480" y="3004200"/>
              <a:ext cx="6600240" cy="1821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3480" y="2993760"/>
                <a:ext cx="6621480" cy="18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77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Closed-loop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Examples:</a:t>
            </a:r>
          </a:p>
          <a:p>
            <a:pPr lvl="1"/>
            <a:r>
              <a:rPr lang="en-GB" dirty="0" smtClean="0"/>
              <a:t>A thermostat</a:t>
            </a:r>
          </a:p>
          <a:p>
            <a:pPr lvl="2"/>
            <a:r>
              <a:rPr lang="en-GB" dirty="0" smtClean="0"/>
              <a:t>It </a:t>
            </a:r>
            <a:r>
              <a:rPr lang="en-GB" b="1" dirty="0" smtClean="0"/>
              <a:t>senses</a:t>
            </a:r>
            <a:r>
              <a:rPr lang="en-GB" dirty="0" smtClean="0"/>
              <a:t> the temperature and keeps it at the desired </a:t>
            </a:r>
            <a:r>
              <a:rPr lang="en-GB" b="1" dirty="0" err="1" smtClean="0"/>
              <a:t>setpoint</a:t>
            </a:r>
            <a:r>
              <a:rPr lang="en-GB" dirty="0" smtClean="0"/>
              <a:t> (decided by the user)</a:t>
            </a:r>
          </a:p>
          <a:p>
            <a:pPr lvl="1"/>
            <a:r>
              <a:rPr lang="en-GB" dirty="0" smtClean="0"/>
              <a:t>The cruise-control of a car</a:t>
            </a:r>
          </a:p>
          <a:p>
            <a:pPr lvl="2"/>
            <a:r>
              <a:rPr lang="en-GB" dirty="0" smtClean="0"/>
              <a:t>It keeps the speed of the car at the </a:t>
            </a:r>
            <a:r>
              <a:rPr lang="en-GB" b="1" dirty="0" err="1" smtClean="0"/>
              <a:t>setpoint</a:t>
            </a:r>
            <a:r>
              <a:rPr lang="en-GB" dirty="0" smtClean="0"/>
              <a:t> by </a:t>
            </a:r>
            <a:r>
              <a:rPr lang="en-GB" b="1" dirty="0" smtClean="0"/>
              <a:t>measuring</a:t>
            </a:r>
            <a:r>
              <a:rPr lang="en-GB" dirty="0" smtClean="0"/>
              <a:t> the current speed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3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Closed-loop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More on the </a:t>
            </a:r>
            <a:r>
              <a:rPr lang="en-GB" b="1" dirty="0" smtClean="0"/>
              <a:t>cruise-control</a:t>
            </a:r>
          </a:p>
          <a:p>
            <a:pPr lvl="1"/>
            <a:r>
              <a:rPr lang="en-GB" dirty="0" smtClean="0"/>
              <a:t>Some old types were simple locks on the accelerator pedal</a:t>
            </a:r>
          </a:p>
          <a:p>
            <a:pPr lvl="1"/>
            <a:r>
              <a:rPr lang="en-GB" dirty="0" smtClean="0"/>
              <a:t>New ones take into consideration the real speed of the car</a:t>
            </a:r>
          </a:p>
          <a:p>
            <a:r>
              <a:rPr lang="en-GB" b="1" dirty="0" smtClean="0"/>
              <a:t>Question</a:t>
            </a:r>
          </a:p>
          <a:p>
            <a:pPr lvl="1"/>
            <a:r>
              <a:rPr lang="en-GB" dirty="0" smtClean="0"/>
              <a:t>What </a:t>
            </a:r>
            <a:r>
              <a:rPr lang="en-GB" b="1" dirty="0" smtClean="0"/>
              <a:t>kind</a:t>
            </a:r>
            <a:r>
              <a:rPr lang="en-GB" dirty="0" smtClean="0"/>
              <a:t> of controllers were the old ones? And the new ones?</a:t>
            </a:r>
          </a:p>
          <a:p>
            <a:pPr lvl="1"/>
            <a:r>
              <a:rPr lang="en-GB" dirty="0" smtClean="0"/>
              <a:t>What would happen on a </a:t>
            </a:r>
            <a:r>
              <a:rPr lang="en-GB" b="1" dirty="0" smtClean="0"/>
              <a:t>slope</a:t>
            </a:r>
            <a:r>
              <a:rPr lang="en-GB" dirty="0" smtClean="0"/>
              <a:t> in the two cases?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8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in robotics</a:t>
            </a:r>
            <a:endParaRPr lang="en-GB" dirty="0"/>
          </a:p>
        </p:txBody>
      </p:sp>
      <p:pic>
        <p:nvPicPr>
          <p:cNvPr id="2050" name="Picture 2" descr="C:\Users\almo\Google Drive\Didattica\Corso PN\robotics_controlAx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24" y="3170400"/>
            <a:ext cx="4027980" cy="35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15624" cy="4525963"/>
          </a:xfrm>
        </p:spPr>
        <p:txBody>
          <a:bodyPr/>
          <a:lstStyle/>
          <a:p>
            <a:r>
              <a:rPr lang="en-GB" dirty="0" smtClean="0"/>
              <a:t>Control is mainly applied at </a:t>
            </a:r>
            <a:r>
              <a:rPr lang="en-GB" b="1" dirty="0" smtClean="0"/>
              <a:t>actuator level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07503" y="2644803"/>
            <a:ext cx="7823961" cy="2371272"/>
            <a:chOff x="566732" y="3338218"/>
            <a:chExt cx="8410802" cy="2549130"/>
          </a:xfrm>
        </p:grpSpPr>
        <p:sp>
          <p:nvSpPr>
            <p:cNvPr id="10" name="TextBox 9"/>
            <p:cNvSpPr txBox="1"/>
            <p:nvPr/>
          </p:nvSpPr>
          <p:spPr>
            <a:xfrm>
              <a:off x="3430866" y="3829362"/>
              <a:ext cx="1781432" cy="17029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b="1" dirty="0" smtClean="0"/>
                <a:t>Control signal</a:t>
              </a:r>
              <a:r>
                <a:rPr lang="en-GB" dirty="0" smtClean="0"/>
                <a:t>: current/voltage to actuator</a:t>
              </a:r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27868" y="3568835"/>
              <a:ext cx="1800200" cy="48036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Controller</a:t>
              </a:r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47929" y="3568835"/>
              <a:ext cx="1800200" cy="480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System</a:t>
              </a:r>
              <a:endParaRPr lang="en-GB" dirty="0"/>
            </a:p>
          </p:txBody>
        </p:sp>
        <p:cxnSp>
          <p:nvCxnSpPr>
            <p:cNvPr id="7" name="Straight Arrow Connector 6"/>
            <p:cNvCxnSpPr>
              <a:stCxn id="5" idx="3"/>
              <a:endCxn id="6" idx="1"/>
            </p:cNvCxnSpPr>
            <p:nvPr/>
          </p:nvCxnSpPr>
          <p:spPr>
            <a:xfrm>
              <a:off x="3528068" y="3809020"/>
              <a:ext cx="161986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5" idx="1"/>
            </p:cNvCxnSpPr>
            <p:nvPr/>
          </p:nvCxnSpPr>
          <p:spPr>
            <a:xfrm flipV="1">
              <a:off x="575741" y="3809020"/>
              <a:ext cx="1152128" cy="692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66732" y="3839932"/>
                  <a:ext cx="1885153" cy="6948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/>
                    <a:t>Input</a:t>
                  </a:r>
                  <a:r>
                    <a:rPr lang="en-GB" dirty="0" smtClean="0"/>
                    <a:t>:</a:t>
                  </a:r>
                </a:p>
                <a:p>
                  <a:r>
                    <a:rPr lang="en-GB" dirty="0" smtClean="0"/>
                    <a:t>desired angle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32" y="3839932"/>
                  <a:ext cx="1885153" cy="69480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136" t="-4717" b="-141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6948129" y="3789810"/>
              <a:ext cx="864096" cy="0"/>
            </a:xfrm>
            <a:prstGeom prst="straightConnector1">
              <a:avLst/>
            </a:prstGeom>
            <a:ln w="38100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101175" y="3338218"/>
              <a:ext cx="1876359" cy="516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Actual angle</a:t>
              </a:r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3821" y="5345484"/>
              <a:ext cx="1800200" cy="4803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Sensor</a:t>
              </a:r>
              <a:endParaRPr lang="en-GB" dirty="0"/>
            </a:p>
          </p:txBody>
        </p:sp>
        <p:cxnSp>
          <p:nvCxnSpPr>
            <p:cNvPr id="14" name="Elbow Connector 13"/>
            <p:cNvCxnSpPr>
              <a:endCxn id="13" idx="3"/>
            </p:cNvCxnSpPr>
            <p:nvPr/>
          </p:nvCxnSpPr>
          <p:spPr>
            <a:xfrm rot="10800000" flipV="1">
              <a:off x="4844021" y="3789811"/>
              <a:ext cx="2536155" cy="1795859"/>
            </a:xfrm>
            <a:prstGeom prst="bentConnector3">
              <a:avLst>
                <a:gd name="adj1" fmla="val 8288"/>
              </a:avLst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3" idx="1"/>
              <a:endCxn id="5" idx="2"/>
            </p:cNvCxnSpPr>
            <p:nvPr/>
          </p:nvCxnSpPr>
          <p:spPr>
            <a:xfrm rot="10800000">
              <a:off x="2627968" y="4049205"/>
              <a:ext cx="415853" cy="1536465"/>
            </a:xfrm>
            <a:prstGeom prst="bentConnector2">
              <a:avLst/>
            </a:prstGeom>
            <a:ln w="381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277813" y="5004901"/>
              <a:ext cx="1350154" cy="8824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GB" dirty="0" smtClean="0"/>
                <a:t>Measured angle</a:t>
              </a:r>
              <a:endParaRPr lang="en-GB" dirty="0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60232" y="1844824"/>
            <a:ext cx="2160240" cy="6432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Position control!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/>
                  <a:t>Up until now we have considered only </a:t>
                </a:r>
                <a:r>
                  <a:rPr lang="en-GB" b="1" dirty="0"/>
                  <a:t>position control</a:t>
                </a:r>
                <a:r>
                  <a:rPr lang="en-GB" dirty="0"/>
                  <a:t>; we have in fact talked about </a:t>
                </a:r>
                <a:r>
                  <a:rPr lang="en-GB" b="1" dirty="0"/>
                  <a:t>points</a:t>
                </a:r>
                <a:r>
                  <a:rPr lang="en-GB" dirty="0"/>
                  <a:t> and </a:t>
                </a:r>
                <a:r>
                  <a:rPr lang="en-GB" b="1" dirty="0"/>
                  <a:t>trajectories</a:t>
                </a:r>
                <a:r>
                  <a:rPr lang="en-GB" dirty="0"/>
                  <a:t>. We can also call this </a:t>
                </a:r>
                <a:r>
                  <a:rPr lang="en-GB" b="1" dirty="0"/>
                  <a:t>velocity control</a:t>
                </a:r>
                <a:r>
                  <a:rPr lang="en-GB" dirty="0"/>
                  <a:t>.</a:t>
                </a:r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GB" dirty="0" smtClean="0"/>
                  <a:t> The </a:t>
                </a:r>
                <a:r>
                  <a:rPr lang="en-GB" dirty="0">
                    <a:solidFill>
                      <a:srgbClr val="00B0F0"/>
                    </a:solidFill>
                  </a:rPr>
                  <a:t>interaction</a:t>
                </a:r>
                <a:r>
                  <a:rPr lang="en-GB" dirty="0"/>
                  <a:t> of the robot with the environment is limited to the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path-planning</a:t>
                </a:r>
              </a:p>
              <a:p>
                <a:endParaRPr lang="en-GB" dirty="0"/>
              </a:p>
              <a:p>
                <a:r>
                  <a:rPr lang="en-GB" dirty="0" smtClean="0"/>
                  <a:t>However</a:t>
                </a:r>
                <a:r>
                  <a:rPr lang="en-GB" dirty="0"/>
                  <a:t>, the </a:t>
                </a:r>
                <a:r>
                  <a:rPr lang="en-GB" dirty="0" smtClean="0"/>
                  <a:t>entity that </a:t>
                </a:r>
                <a:r>
                  <a:rPr lang="en-GB" dirty="0"/>
                  <a:t>mainly characterizes the </a:t>
                </a:r>
                <a:r>
                  <a:rPr lang="en-GB" dirty="0">
                    <a:solidFill>
                      <a:srgbClr val="00B0F0"/>
                    </a:solidFill>
                  </a:rPr>
                  <a:t>interaction</a:t>
                </a:r>
                <a:r>
                  <a:rPr lang="en-GB" dirty="0"/>
                  <a:t> </a:t>
                </a:r>
                <a:r>
                  <a:rPr lang="en-GB" dirty="0" smtClean="0"/>
                  <a:t>is the 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force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 on </a:t>
                </a:r>
                <a:r>
                  <a:rPr lang="en-GB" dirty="0">
                    <a:solidFill>
                      <a:srgbClr val="FF0000"/>
                    </a:solidFill>
                  </a:rPr>
                  <a:t>the end-effector</a:t>
                </a:r>
                <a:r>
                  <a:rPr lang="en-GB" dirty="0" smtClean="0"/>
                  <a:t>.</a:t>
                </a:r>
              </a:p>
              <a:p>
                <a:pPr lvl="1"/>
                <a:r>
                  <a:rPr lang="en-GB" b="1" dirty="0" smtClean="0"/>
                  <a:t>Indirect</a:t>
                </a:r>
                <a:r>
                  <a:rPr lang="en-GB" dirty="0" smtClean="0"/>
                  <a:t> force control:</a:t>
                </a:r>
              </a:p>
              <a:p>
                <a:pPr lvl="2"/>
                <a:r>
                  <a:rPr lang="en-GB" dirty="0" smtClean="0"/>
                  <a:t>Admittance control</a:t>
                </a:r>
              </a:p>
              <a:p>
                <a:pPr lvl="2"/>
                <a:r>
                  <a:rPr lang="en-GB" dirty="0"/>
                  <a:t>I</a:t>
                </a:r>
                <a:r>
                  <a:rPr lang="en-GB" dirty="0" smtClean="0"/>
                  <a:t>mpedance control</a:t>
                </a:r>
              </a:p>
              <a:p>
                <a:pPr lvl="2"/>
                <a:endParaRPr lang="en-GB" dirty="0" smtClean="0"/>
              </a:p>
              <a:p>
                <a:pPr lvl="1"/>
                <a:r>
                  <a:rPr lang="en-GB" b="1" dirty="0" smtClean="0"/>
                  <a:t>Direct</a:t>
                </a:r>
                <a:r>
                  <a:rPr lang="en-GB" dirty="0" smtClean="0"/>
                  <a:t> force control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4"/>
                <a:stretch>
                  <a:fillRect l="-1037" t="-2296" r="-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01" y="4653136"/>
            <a:ext cx="428716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Admittance control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18883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b="1" dirty="0"/>
                  <a:t>Admittance control</a:t>
                </a:r>
                <a:r>
                  <a:rPr lang="en-GB" dirty="0"/>
                  <a:t>: input force, output </a:t>
                </a:r>
                <a:r>
                  <a:rPr lang="en-GB" dirty="0" smtClean="0"/>
                  <a:t>motion.</a:t>
                </a:r>
              </a:p>
              <a:p>
                <a:pPr marL="457200" lvl="1" indent="0">
                  <a:buNone/>
                </a:pPr>
                <a:r>
                  <a:rPr lang="en-GB" dirty="0" smtClean="0"/>
                  <a:t>force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⇒</m:t>
                    </m:r>
                  </m:oMath>
                </a14:m>
                <a:r>
                  <a:rPr lang="en-GB" dirty="0"/>
                  <a:t> end-effector </a:t>
                </a:r>
                <a:r>
                  <a:rPr lang="en-GB" dirty="0" smtClean="0"/>
                  <a:t>displacement.</a:t>
                </a:r>
                <a:br>
                  <a:rPr lang="en-GB" dirty="0" smtClean="0"/>
                </a:br>
                <a:endParaRPr lang="en-GB" dirty="0" smtClean="0"/>
              </a:p>
              <a:p>
                <a:pPr marL="457200" lvl="1" indent="0">
                  <a:buNone/>
                </a:pPr>
                <a:r>
                  <a:rPr lang="en-GB" dirty="0" smtClean="0"/>
                  <a:t>The </a:t>
                </a:r>
                <a:r>
                  <a:rPr lang="en-GB" dirty="0"/>
                  <a:t>force is read by a force-sensor, then the robot proceeds to shift accordingly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188839"/>
              </a:xfrm>
              <a:blipFill rotWithShape="1">
                <a:blip r:embed="rId4"/>
                <a:stretch>
                  <a:fillRect l="-1481" t="-5571" b="-22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33056"/>
            <a:ext cx="5026329" cy="24482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000680" y="3196440"/>
              <a:ext cx="2471400" cy="2134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2040" y="3187440"/>
                <a:ext cx="2487600" cy="21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59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Impedance control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600248" y="6416461"/>
            <a:ext cx="1421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 smtClean="0">
                <a:hlinkClick r:id="rId2"/>
              </a:rPr>
              <a:t>Video SCARA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9" y="4066422"/>
            <a:ext cx="5217894" cy="2541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4048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b="1" dirty="0"/>
                  <a:t>Impedance control</a:t>
                </a:r>
                <a:r>
                  <a:rPr lang="en-GB" dirty="0"/>
                  <a:t>: input motion, output force.</a:t>
                </a:r>
              </a:p>
              <a:p>
                <a:pPr marL="457200" lvl="1" indent="0">
                  <a:buNone/>
                </a:pPr>
                <a:r>
                  <a:rPr lang="en-GB" dirty="0"/>
                  <a:t>displacement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⇒</m:t>
                    </m:r>
                  </m:oMath>
                </a14:m>
                <a:r>
                  <a:rPr lang="en-GB" dirty="0"/>
                  <a:t> reaction force. </a:t>
                </a:r>
              </a:p>
              <a:p>
                <a:pPr marL="457200" lvl="1" indent="0">
                  <a:buNone/>
                </a:pPr>
                <a:r>
                  <a:rPr lang="en-GB" dirty="0"/>
                  <a:t>The motion of the links is read by the controller, then the robot applies the corresponding reaction torques</a:t>
                </a:r>
              </a:p>
              <a:p>
                <a:endParaRPr lang="en-GB" dirty="0"/>
              </a:p>
              <a:p>
                <a:r>
                  <a:rPr lang="en-GB" b="1" dirty="0"/>
                  <a:t>The systems are indistinguishable by the user</a:t>
                </a:r>
                <a:r>
                  <a:rPr lang="en-GB" dirty="0"/>
                  <a:t>!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404863"/>
              </a:xfrm>
              <a:blipFill rotWithShape="1">
                <a:blip r:embed="rId7"/>
                <a:stretch>
                  <a:fillRect l="-1185" t="-5076" b="-1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580112" y="6422141"/>
            <a:ext cx="202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 smtClean="0">
                <a:hlinkClick r:id="rId8"/>
              </a:rPr>
              <a:t>Video pin-insertion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94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force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implements both a </a:t>
            </a:r>
            <a:r>
              <a:rPr lang="en-GB" dirty="0">
                <a:solidFill>
                  <a:srgbClr val="FF0000"/>
                </a:solidFill>
              </a:rPr>
              <a:t>target position</a:t>
            </a:r>
            <a:r>
              <a:rPr lang="en-GB" dirty="0"/>
              <a:t> and a </a:t>
            </a:r>
            <a:r>
              <a:rPr lang="en-GB" dirty="0">
                <a:solidFill>
                  <a:srgbClr val="00B0F0"/>
                </a:solidFill>
              </a:rPr>
              <a:t>target force</a:t>
            </a:r>
            <a:r>
              <a:rPr lang="en-GB" dirty="0"/>
              <a:t>, in </a:t>
            </a:r>
            <a:r>
              <a:rPr lang="en-GB" dirty="0" smtClean="0"/>
              <a:t>parallel</a:t>
            </a:r>
          </a:p>
          <a:p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general this requires </a:t>
            </a:r>
            <a:r>
              <a:rPr lang="en-GB" b="1" dirty="0"/>
              <a:t>precise knowledge of the task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872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Direct </a:t>
            </a:r>
            <a:r>
              <a:rPr lang="en-GB" b="1" dirty="0"/>
              <a:t>manipulation</a:t>
            </a:r>
            <a:r>
              <a:rPr lang="en-GB" dirty="0"/>
              <a:t> of the end-effector or of the </a:t>
            </a:r>
            <a:r>
              <a:rPr lang="en-GB" dirty="0" smtClean="0"/>
              <a:t>robot </a:t>
            </a:r>
            <a:r>
              <a:rPr lang="en-GB" dirty="0"/>
              <a:t>itself by the operator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operator can </a:t>
            </a:r>
            <a:r>
              <a:rPr lang="en-GB" dirty="0" smtClean="0"/>
              <a:t>physically </a:t>
            </a:r>
            <a:r>
              <a:rPr lang="en-GB" dirty="0"/>
              <a:t>move the end-effector </a:t>
            </a:r>
            <a:r>
              <a:rPr lang="en-GB" dirty="0" smtClean="0"/>
              <a:t>in </a:t>
            </a:r>
            <a:r>
              <a:rPr lang="en-GB" dirty="0"/>
              <a:t>the desired </a:t>
            </a:r>
            <a:r>
              <a:rPr lang="en-GB" dirty="0" smtClean="0"/>
              <a:t>position </a:t>
            </a:r>
            <a:r>
              <a:rPr lang="en-GB" dirty="0"/>
              <a:t>and record them into the </a:t>
            </a:r>
            <a:r>
              <a:rPr lang="en-GB" dirty="0" smtClean="0"/>
              <a:t>program.</a:t>
            </a:r>
          </a:p>
          <a:p>
            <a:pPr lvl="1"/>
            <a:r>
              <a:rPr lang="en-GB" dirty="0" smtClean="0"/>
              <a:t>This </a:t>
            </a:r>
            <a:r>
              <a:rPr lang="en-GB" dirty="0"/>
              <a:t>achieves </a:t>
            </a:r>
            <a:r>
              <a:rPr lang="en-GB" b="1" dirty="0"/>
              <a:t>point-to-point</a:t>
            </a:r>
            <a:r>
              <a:rPr lang="en-GB" dirty="0"/>
              <a:t> motion easily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seful </a:t>
            </a:r>
            <a:r>
              <a:rPr lang="en-GB" dirty="0"/>
              <a:t>for </a:t>
            </a:r>
            <a:r>
              <a:rPr lang="en-GB" b="1" dirty="0"/>
              <a:t>repetitive tasks</a:t>
            </a:r>
            <a:r>
              <a:rPr lang="en-GB" dirty="0"/>
              <a:t> that have non-variable </a:t>
            </a:r>
            <a:r>
              <a:rPr lang="en-GB" dirty="0" smtClean="0"/>
              <a:t>waypoints</a:t>
            </a:r>
          </a:p>
          <a:p>
            <a:pPr lvl="1"/>
            <a:endParaRPr lang="en-GB" dirty="0" smtClean="0"/>
          </a:p>
          <a:p>
            <a:r>
              <a:rPr lang="en-GB" dirty="0"/>
              <a:t>Also called “hand-guiding</a:t>
            </a:r>
            <a:r>
              <a:rPr lang="en-GB" dirty="0" smtClean="0"/>
              <a:t>”</a:t>
            </a:r>
          </a:p>
          <a:p>
            <a:endParaRPr lang="en-GB" dirty="0"/>
          </a:p>
          <a:p>
            <a:pPr marL="0" indent="0">
              <a:buNone/>
            </a:pPr>
            <a:r>
              <a:rPr lang="it-IT" dirty="0" smtClean="0"/>
              <a:t>	</a:t>
            </a:r>
            <a:r>
              <a:rPr lang="it-IT" u="sng" dirty="0" smtClean="0">
                <a:hlinkClick r:id="rId3"/>
              </a:rPr>
              <a:t>Video KUKA</a:t>
            </a:r>
            <a:endParaRPr lang="it-IT" u="sng" dirty="0" smtClean="0"/>
          </a:p>
          <a:p>
            <a:r>
              <a:rPr lang="en-GB" dirty="0"/>
              <a:t>Generally, the </a:t>
            </a:r>
            <a:r>
              <a:rPr lang="en-GB" dirty="0" smtClean="0"/>
              <a:t>robot</a:t>
            </a:r>
            <a:br>
              <a:rPr lang="en-GB" dirty="0" smtClean="0"/>
            </a:br>
            <a:r>
              <a:rPr lang="en-GB" dirty="0" smtClean="0"/>
              <a:t>controller </a:t>
            </a:r>
            <a:r>
              <a:rPr lang="en-GB" dirty="0"/>
              <a:t>operates </a:t>
            </a:r>
            <a:r>
              <a:rPr lang="en-GB" dirty="0" smtClean="0"/>
              <a:t>via</a:t>
            </a:r>
            <a:br>
              <a:rPr lang="en-GB" dirty="0" smtClean="0"/>
            </a:br>
            <a:r>
              <a:rPr lang="en-GB" b="1" dirty="0" smtClean="0"/>
              <a:t>impedance</a:t>
            </a:r>
            <a:r>
              <a:rPr lang="en-GB" dirty="0" smtClean="0"/>
              <a:t> </a:t>
            </a:r>
            <a:r>
              <a:rPr lang="en-GB" dirty="0"/>
              <a:t>or </a:t>
            </a:r>
            <a:r>
              <a:rPr lang="en-GB" b="1" dirty="0" smtClean="0"/>
              <a:t>admittance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control</a:t>
            </a:r>
            <a:r>
              <a:rPr lang="en-GB" dirty="0" smtClean="0"/>
              <a:t> </a:t>
            </a:r>
            <a:r>
              <a:rPr lang="en-GB" dirty="0"/>
              <a:t>during the teaching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Image result for robot teaching collaborativ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/>
          <a:stretch/>
        </p:blipFill>
        <p:spPr bwMode="auto">
          <a:xfrm>
            <a:off x="4788024" y="3789040"/>
            <a:ext cx="4250967" cy="2962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1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604365" cy="50221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act of </a:t>
            </a:r>
            <a:r>
              <a:rPr lang="en-GB" b="1" dirty="0"/>
              <a:t>generating the inputs</a:t>
            </a:r>
            <a:r>
              <a:rPr lang="en-GB" dirty="0"/>
              <a:t> for the robot control system to perform the </a:t>
            </a:r>
            <a:r>
              <a:rPr lang="en-GB" b="1" dirty="0" smtClean="0"/>
              <a:t>intended paths or trajectories</a:t>
            </a:r>
          </a:p>
          <a:p>
            <a:pPr marL="0" indent="0">
              <a:buNone/>
            </a:pPr>
            <a:endParaRPr lang="en-GB" b="1" dirty="0" smtClean="0"/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Path</a:t>
            </a:r>
            <a:r>
              <a:rPr lang="en-GB" dirty="0"/>
              <a:t>: the set of points (</a:t>
            </a:r>
            <a:r>
              <a:rPr lang="en-GB" b="1" dirty="0"/>
              <a:t>positions</a:t>
            </a:r>
            <a:r>
              <a:rPr lang="en-GB" dirty="0"/>
              <a:t>) that the robot must encounter in its </a:t>
            </a:r>
            <a:r>
              <a:rPr lang="en-GB" dirty="0" smtClean="0"/>
              <a:t>operation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b="1" dirty="0">
                <a:solidFill>
                  <a:srgbClr val="00B0F0"/>
                </a:solidFill>
              </a:rPr>
              <a:t>Trajectory</a:t>
            </a:r>
            <a:r>
              <a:rPr lang="en-GB" dirty="0"/>
              <a:t>: the path where a time constraint is applied to each point; therefore a </a:t>
            </a:r>
            <a:r>
              <a:rPr lang="en-GB" b="1" dirty="0"/>
              <a:t>velocity</a:t>
            </a:r>
            <a:r>
              <a:rPr lang="en-GB" dirty="0"/>
              <a:t> is defined for each point (and consequently an </a:t>
            </a:r>
            <a:r>
              <a:rPr lang="en-GB" b="1" dirty="0"/>
              <a:t>acceleration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/>
              <a:t>Both of these can </a:t>
            </a:r>
            <a:r>
              <a:rPr lang="en-GB" dirty="0" smtClean="0"/>
              <a:t>be</a:t>
            </a:r>
            <a:br>
              <a:rPr lang="en-GB" dirty="0" smtClean="0"/>
            </a:br>
            <a:r>
              <a:rPr lang="en-GB" dirty="0" smtClean="0"/>
              <a:t>defined </a:t>
            </a:r>
            <a:r>
              <a:rPr lang="en-GB" dirty="0"/>
              <a:t>or </a:t>
            </a:r>
            <a:r>
              <a:rPr lang="en-GB" dirty="0" smtClean="0"/>
              <a:t>determined</a:t>
            </a:r>
            <a:br>
              <a:rPr lang="en-GB" dirty="0" smtClean="0"/>
            </a:br>
            <a:r>
              <a:rPr lang="en-GB" dirty="0" smtClean="0"/>
              <a:t>in </a:t>
            </a:r>
            <a:r>
              <a:rPr lang="en-GB" dirty="0"/>
              <a:t>the </a:t>
            </a:r>
            <a:r>
              <a:rPr lang="en-GB" b="1" dirty="0"/>
              <a:t>workspace</a:t>
            </a:r>
            <a:r>
              <a:rPr lang="en-GB" dirty="0"/>
              <a:t> or </a:t>
            </a:r>
            <a:r>
              <a:rPr lang="en-GB" dirty="0" smtClean="0"/>
              <a:t>in</a:t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b="1" dirty="0" smtClean="0"/>
              <a:t>joint-space</a:t>
            </a:r>
            <a:r>
              <a:rPr lang="en-GB" dirty="0" smtClean="0"/>
              <a:t> </a:t>
            </a:r>
            <a:endParaRPr lang="en-GB" b="1" dirty="0"/>
          </a:p>
        </p:txBody>
      </p:sp>
      <p:grpSp>
        <p:nvGrpSpPr>
          <p:cNvPr id="74" name="Group 73"/>
          <p:cNvGrpSpPr/>
          <p:nvPr/>
        </p:nvGrpSpPr>
        <p:grpSpPr>
          <a:xfrm>
            <a:off x="5076056" y="1844824"/>
            <a:ext cx="3750973" cy="1957449"/>
            <a:chOff x="3464828" y="1965818"/>
            <a:chExt cx="3427254" cy="1788515"/>
          </a:xfrm>
        </p:grpSpPr>
        <p:sp>
          <p:nvSpPr>
            <p:cNvPr id="6" name="Freeform 5"/>
            <p:cNvSpPr/>
            <p:nvPr/>
          </p:nvSpPr>
          <p:spPr>
            <a:xfrm>
              <a:off x="3464828" y="2255012"/>
              <a:ext cx="3189487" cy="1499321"/>
            </a:xfrm>
            <a:custGeom>
              <a:avLst/>
              <a:gdLst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996287 w 4531057"/>
                <a:gd name="connsiteY2" fmla="*/ 30025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421875"/>
                <a:gd name="connsiteY0" fmla="*/ 1078174 h 1078174"/>
                <a:gd name="connsiteX1" fmla="*/ 627796 w 4421875"/>
                <a:gd name="connsiteY1" fmla="*/ 859810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348307 w 4421875"/>
                <a:gd name="connsiteY1" fmla="*/ 388172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1173708 w 4421875"/>
                <a:gd name="connsiteY1" fmla="*/ 191069 h 1078174"/>
                <a:gd name="connsiteX2" fmla="*/ 3398292 w 4421875"/>
                <a:gd name="connsiteY2" fmla="*/ 832514 h 1078174"/>
                <a:gd name="connsiteX3" fmla="*/ 4421875 w 4421875"/>
                <a:gd name="connsiteY3" fmla="*/ 0 h 1078174"/>
                <a:gd name="connsiteX0" fmla="*/ 0 w 4421875"/>
                <a:gd name="connsiteY0" fmla="*/ 1078174 h 1078174"/>
                <a:gd name="connsiteX1" fmla="*/ 3398292 w 4421875"/>
                <a:gd name="connsiteY1" fmla="*/ 832514 h 1078174"/>
                <a:gd name="connsiteX2" fmla="*/ 4421875 w 4421875"/>
                <a:gd name="connsiteY2" fmla="*/ 0 h 1078174"/>
                <a:gd name="connsiteX0" fmla="*/ 0 w 4421875"/>
                <a:gd name="connsiteY0" fmla="*/ 1078174 h 1078174"/>
                <a:gd name="connsiteX1" fmla="*/ 4421875 w 4421875"/>
                <a:gd name="connsiteY1" fmla="*/ 0 h 1078174"/>
                <a:gd name="connsiteX0" fmla="*/ 0 w 4421875"/>
                <a:gd name="connsiteY0" fmla="*/ 1480644 h 1480644"/>
                <a:gd name="connsiteX1" fmla="*/ 4421875 w 4421875"/>
                <a:gd name="connsiteY1" fmla="*/ 402470 h 1480644"/>
                <a:gd name="connsiteX0" fmla="*/ 89377 w 4511252"/>
                <a:gd name="connsiteY0" fmla="*/ 1306315 h 1817801"/>
                <a:gd name="connsiteX1" fmla="*/ 4511252 w 4511252"/>
                <a:gd name="connsiteY1" fmla="*/ 228141 h 1817801"/>
                <a:gd name="connsiteX0" fmla="*/ 84797 w 4716288"/>
                <a:gd name="connsiteY0" fmla="*/ 1456411 h 1953357"/>
                <a:gd name="connsiteX1" fmla="*/ 4716288 w 4716288"/>
                <a:gd name="connsiteY1" fmla="*/ 221024 h 1953357"/>
                <a:gd name="connsiteX0" fmla="*/ 85163 w 4699186"/>
                <a:gd name="connsiteY0" fmla="*/ 1506544 h 1998828"/>
                <a:gd name="connsiteX1" fmla="*/ 4699186 w 4699186"/>
                <a:gd name="connsiteY1" fmla="*/ 218753 h 1998828"/>
                <a:gd name="connsiteX0" fmla="*/ 86648 w 4630799"/>
                <a:gd name="connsiteY0" fmla="*/ 1640454 h 2120732"/>
                <a:gd name="connsiteX1" fmla="*/ 4630799 w 4630799"/>
                <a:gd name="connsiteY1" fmla="*/ 212918 h 2120732"/>
                <a:gd name="connsiteX0" fmla="*/ 0 w 4544151"/>
                <a:gd name="connsiteY0" fmla="*/ 1643898 h 2092860"/>
                <a:gd name="connsiteX1" fmla="*/ 4544151 w 4544151"/>
                <a:gd name="connsiteY1" fmla="*/ 216362 h 2092860"/>
                <a:gd name="connsiteX0" fmla="*/ 0 w 4386939"/>
                <a:gd name="connsiteY0" fmla="*/ 1610436 h 2062223"/>
                <a:gd name="connsiteX1" fmla="*/ 4386939 w 4386939"/>
                <a:gd name="connsiteY1" fmla="*/ 217836 h 206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6939" h="2062223">
                  <a:moveTo>
                    <a:pt x="0" y="1610436"/>
                  </a:moveTo>
                  <a:cubicBezTo>
                    <a:pt x="1177002" y="3452021"/>
                    <a:pt x="2598556" y="-1012367"/>
                    <a:pt x="4386939" y="2178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08030" y="196581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x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510107" y="3493121"/>
              <a:ext cx="107021" cy="107019"/>
            </a:xfrm>
            <a:prstGeom prst="ellipse">
              <a:avLst/>
            </a:prstGeom>
            <a:solidFill>
              <a:srgbClr val="FF9797"/>
            </a:solidFill>
            <a:ln>
              <a:solidFill>
                <a:srgbClr val="C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4439371" y="3405036"/>
              <a:ext cx="107021" cy="107019"/>
            </a:xfrm>
            <a:prstGeom prst="ellipse">
              <a:avLst/>
            </a:prstGeom>
            <a:solidFill>
              <a:srgbClr val="FF9797"/>
            </a:solidFill>
            <a:ln>
              <a:solidFill>
                <a:srgbClr val="C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5186536" y="2681288"/>
              <a:ext cx="107021" cy="107019"/>
            </a:xfrm>
            <a:prstGeom prst="ellipse">
              <a:avLst/>
            </a:prstGeom>
            <a:solidFill>
              <a:srgbClr val="FF9797"/>
            </a:solidFill>
            <a:ln>
              <a:solidFill>
                <a:srgbClr val="C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6247074" y="2201233"/>
              <a:ext cx="107021" cy="107019"/>
            </a:xfrm>
            <a:prstGeom prst="ellipse">
              <a:avLst/>
            </a:prstGeom>
            <a:solidFill>
              <a:srgbClr val="FF9797"/>
            </a:solidFill>
            <a:ln>
              <a:solidFill>
                <a:srgbClr val="C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333552" y="4709583"/>
            <a:ext cx="4455064" cy="1912723"/>
            <a:chOff x="5649524" y="3596967"/>
            <a:chExt cx="3214559" cy="1380129"/>
          </a:xfrm>
        </p:grpSpPr>
        <p:grpSp>
          <p:nvGrpSpPr>
            <p:cNvPr id="67" name="Group 66"/>
            <p:cNvGrpSpPr/>
            <p:nvPr/>
          </p:nvGrpSpPr>
          <p:grpSpPr>
            <a:xfrm>
              <a:off x="5649524" y="3596967"/>
              <a:ext cx="3107702" cy="1380129"/>
              <a:chOff x="5160896" y="3623266"/>
              <a:chExt cx="3107702" cy="1380129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5160896" y="3989850"/>
                <a:ext cx="3107702" cy="749660"/>
              </a:xfrm>
              <a:custGeom>
                <a:avLst/>
                <a:gdLst>
                  <a:gd name="connsiteX0" fmla="*/ 0 w 4531057"/>
                  <a:gd name="connsiteY0" fmla="*/ 1064526 h 1064526"/>
                  <a:gd name="connsiteX1" fmla="*/ 668740 w 4531057"/>
                  <a:gd name="connsiteY1" fmla="*/ 887105 h 1064526"/>
                  <a:gd name="connsiteX2" fmla="*/ 996287 w 4531057"/>
                  <a:gd name="connsiteY2" fmla="*/ 300251 h 1064526"/>
                  <a:gd name="connsiteX3" fmla="*/ 3780430 w 4531057"/>
                  <a:gd name="connsiteY3" fmla="*/ 818866 h 1064526"/>
                  <a:gd name="connsiteX4" fmla="*/ 4531057 w 4531057"/>
                  <a:gd name="connsiteY4" fmla="*/ 0 h 1064526"/>
                  <a:gd name="connsiteX0" fmla="*/ 0 w 4531057"/>
                  <a:gd name="connsiteY0" fmla="*/ 1064526 h 1064526"/>
                  <a:gd name="connsiteX1" fmla="*/ 668740 w 4531057"/>
                  <a:gd name="connsiteY1" fmla="*/ 887105 h 1064526"/>
                  <a:gd name="connsiteX2" fmla="*/ 1173708 w 4531057"/>
                  <a:gd name="connsiteY2" fmla="*/ 177421 h 1064526"/>
                  <a:gd name="connsiteX3" fmla="*/ 3780430 w 4531057"/>
                  <a:gd name="connsiteY3" fmla="*/ 818866 h 1064526"/>
                  <a:gd name="connsiteX4" fmla="*/ 4531057 w 4531057"/>
                  <a:gd name="connsiteY4" fmla="*/ 0 h 1064526"/>
                  <a:gd name="connsiteX0" fmla="*/ 0 w 4531057"/>
                  <a:gd name="connsiteY0" fmla="*/ 1064526 h 1064526"/>
                  <a:gd name="connsiteX1" fmla="*/ 545910 w 4531057"/>
                  <a:gd name="connsiteY1" fmla="*/ 914401 h 1064526"/>
                  <a:gd name="connsiteX2" fmla="*/ 1173708 w 4531057"/>
                  <a:gd name="connsiteY2" fmla="*/ 177421 h 1064526"/>
                  <a:gd name="connsiteX3" fmla="*/ 3780430 w 4531057"/>
                  <a:gd name="connsiteY3" fmla="*/ 818866 h 1064526"/>
                  <a:gd name="connsiteX4" fmla="*/ 4531057 w 4531057"/>
                  <a:gd name="connsiteY4" fmla="*/ 0 h 1064526"/>
                  <a:gd name="connsiteX0" fmla="*/ 0 w 4531057"/>
                  <a:gd name="connsiteY0" fmla="*/ 1064526 h 1064526"/>
                  <a:gd name="connsiteX1" fmla="*/ 545910 w 4531057"/>
                  <a:gd name="connsiteY1" fmla="*/ 914401 h 1064526"/>
                  <a:gd name="connsiteX2" fmla="*/ 1173708 w 4531057"/>
                  <a:gd name="connsiteY2" fmla="*/ 177421 h 1064526"/>
                  <a:gd name="connsiteX3" fmla="*/ 3780430 w 4531057"/>
                  <a:gd name="connsiteY3" fmla="*/ 818866 h 1064526"/>
                  <a:gd name="connsiteX4" fmla="*/ 4531057 w 4531057"/>
                  <a:gd name="connsiteY4" fmla="*/ 0 h 1064526"/>
                  <a:gd name="connsiteX0" fmla="*/ 0 w 4531057"/>
                  <a:gd name="connsiteY0" fmla="*/ 1064526 h 1064526"/>
                  <a:gd name="connsiteX1" fmla="*/ 627796 w 4531057"/>
                  <a:gd name="connsiteY1" fmla="*/ 846162 h 1064526"/>
                  <a:gd name="connsiteX2" fmla="*/ 1173708 w 4531057"/>
                  <a:gd name="connsiteY2" fmla="*/ 177421 h 1064526"/>
                  <a:gd name="connsiteX3" fmla="*/ 3780430 w 4531057"/>
                  <a:gd name="connsiteY3" fmla="*/ 818866 h 1064526"/>
                  <a:gd name="connsiteX4" fmla="*/ 4531057 w 4531057"/>
                  <a:gd name="connsiteY4" fmla="*/ 0 h 1064526"/>
                  <a:gd name="connsiteX0" fmla="*/ 0 w 4531057"/>
                  <a:gd name="connsiteY0" fmla="*/ 1064526 h 1064526"/>
                  <a:gd name="connsiteX1" fmla="*/ 627796 w 4531057"/>
                  <a:gd name="connsiteY1" fmla="*/ 846162 h 1064526"/>
                  <a:gd name="connsiteX2" fmla="*/ 1173708 w 4531057"/>
                  <a:gd name="connsiteY2" fmla="*/ 177421 h 1064526"/>
                  <a:gd name="connsiteX3" fmla="*/ 3398292 w 4531057"/>
                  <a:gd name="connsiteY3" fmla="*/ 818866 h 1064526"/>
                  <a:gd name="connsiteX4" fmla="*/ 4531057 w 4531057"/>
                  <a:gd name="connsiteY4" fmla="*/ 0 h 1064526"/>
                  <a:gd name="connsiteX0" fmla="*/ 0 w 4531057"/>
                  <a:gd name="connsiteY0" fmla="*/ 1064526 h 1064526"/>
                  <a:gd name="connsiteX1" fmla="*/ 627796 w 4531057"/>
                  <a:gd name="connsiteY1" fmla="*/ 846162 h 1064526"/>
                  <a:gd name="connsiteX2" fmla="*/ 1173708 w 4531057"/>
                  <a:gd name="connsiteY2" fmla="*/ 177421 h 1064526"/>
                  <a:gd name="connsiteX3" fmla="*/ 3398292 w 4531057"/>
                  <a:gd name="connsiteY3" fmla="*/ 818866 h 1064526"/>
                  <a:gd name="connsiteX4" fmla="*/ 4531057 w 4531057"/>
                  <a:gd name="connsiteY4" fmla="*/ 0 h 1064526"/>
                  <a:gd name="connsiteX0" fmla="*/ 0 w 4421875"/>
                  <a:gd name="connsiteY0" fmla="*/ 1078174 h 1078174"/>
                  <a:gd name="connsiteX1" fmla="*/ 627796 w 4421875"/>
                  <a:gd name="connsiteY1" fmla="*/ 859810 h 1078174"/>
                  <a:gd name="connsiteX2" fmla="*/ 1173708 w 4421875"/>
                  <a:gd name="connsiteY2" fmla="*/ 191069 h 1078174"/>
                  <a:gd name="connsiteX3" fmla="*/ 3398292 w 4421875"/>
                  <a:gd name="connsiteY3" fmla="*/ 832514 h 1078174"/>
                  <a:gd name="connsiteX4" fmla="*/ 4421875 w 4421875"/>
                  <a:gd name="connsiteY4" fmla="*/ 0 h 1078174"/>
                  <a:gd name="connsiteX0" fmla="*/ 0 w 4421875"/>
                  <a:gd name="connsiteY0" fmla="*/ 1078174 h 1078174"/>
                  <a:gd name="connsiteX1" fmla="*/ 348307 w 4421875"/>
                  <a:gd name="connsiteY1" fmla="*/ 388172 h 1078174"/>
                  <a:gd name="connsiteX2" fmla="*/ 1173708 w 4421875"/>
                  <a:gd name="connsiteY2" fmla="*/ 191069 h 1078174"/>
                  <a:gd name="connsiteX3" fmla="*/ 3398292 w 4421875"/>
                  <a:gd name="connsiteY3" fmla="*/ 832514 h 1078174"/>
                  <a:gd name="connsiteX4" fmla="*/ 4421875 w 4421875"/>
                  <a:gd name="connsiteY4" fmla="*/ 0 h 1078174"/>
                  <a:gd name="connsiteX0" fmla="*/ 0 w 4421875"/>
                  <a:gd name="connsiteY0" fmla="*/ 1078174 h 1078174"/>
                  <a:gd name="connsiteX1" fmla="*/ 1173708 w 4421875"/>
                  <a:gd name="connsiteY1" fmla="*/ 191069 h 1078174"/>
                  <a:gd name="connsiteX2" fmla="*/ 3398292 w 4421875"/>
                  <a:gd name="connsiteY2" fmla="*/ 832514 h 1078174"/>
                  <a:gd name="connsiteX3" fmla="*/ 4421875 w 4421875"/>
                  <a:gd name="connsiteY3" fmla="*/ 0 h 1078174"/>
                  <a:gd name="connsiteX0" fmla="*/ 0 w 4421875"/>
                  <a:gd name="connsiteY0" fmla="*/ 1078174 h 1078174"/>
                  <a:gd name="connsiteX1" fmla="*/ 3398292 w 4421875"/>
                  <a:gd name="connsiteY1" fmla="*/ 832514 h 1078174"/>
                  <a:gd name="connsiteX2" fmla="*/ 4421875 w 4421875"/>
                  <a:gd name="connsiteY2" fmla="*/ 0 h 1078174"/>
                  <a:gd name="connsiteX0" fmla="*/ 0 w 4421875"/>
                  <a:gd name="connsiteY0" fmla="*/ 1078174 h 1078174"/>
                  <a:gd name="connsiteX1" fmla="*/ 4421875 w 4421875"/>
                  <a:gd name="connsiteY1" fmla="*/ 0 h 1078174"/>
                  <a:gd name="connsiteX0" fmla="*/ 0 w 4421875"/>
                  <a:gd name="connsiteY0" fmla="*/ 1480644 h 1480644"/>
                  <a:gd name="connsiteX1" fmla="*/ 4421875 w 4421875"/>
                  <a:gd name="connsiteY1" fmla="*/ 402470 h 1480644"/>
                  <a:gd name="connsiteX0" fmla="*/ 89377 w 4511252"/>
                  <a:gd name="connsiteY0" fmla="*/ 1306315 h 1817801"/>
                  <a:gd name="connsiteX1" fmla="*/ 4511252 w 4511252"/>
                  <a:gd name="connsiteY1" fmla="*/ 228141 h 1817801"/>
                  <a:gd name="connsiteX0" fmla="*/ 84797 w 4716288"/>
                  <a:gd name="connsiteY0" fmla="*/ 1456411 h 1953357"/>
                  <a:gd name="connsiteX1" fmla="*/ 4716288 w 4716288"/>
                  <a:gd name="connsiteY1" fmla="*/ 221024 h 1953357"/>
                  <a:gd name="connsiteX0" fmla="*/ 85163 w 4699186"/>
                  <a:gd name="connsiteY0" fmla="*/ 1506544 h 1998828"/>
                  <a:gd name="connsiteX1" fmla="*/ 4699186 w 4699186"/>
                  <a:gd name="connsiteY1" fmla="*/ 218753 h 1998828"/>
                  <a:gd name="connsiteX0" fmla="*/ 86648 w 4630799"/>
                  <a:gd name="connsiteY0" fmla="*/ 1640454 h 2120732"/>
                  <a:gd name="connsiteX1" fmla="*/ 4630799 w 4630799"/>
                  <a:gd name="connsiteY1" fmla="*/ 212918 h 2120732"/>
                  <a:gd name="connsiteX0" fmla="*/ 0 w 4544151"/>
                  <a:gd name="connsiteY0" fmla="*/ 1643898 h 2092860"/>
                  <a:gd name="connsiteX1" fmla="*/ 4544151 w 4544151"/>
                  <a:gd name="connsiteY1" fmla="*/ 216362 h 2092860"/>
                  <a:gd name="connsiteX0" fmla="*/ 0 w 4386939"/>
                  <a:gd name="connsiteY0" fmla="*/ 1610436 h 2062223"/>
                  <a:gd name="connsiteX1" fmla="*/ 4386939 w 4386939"/>
                  <a:gd name="connsiteY1" fmla="*/ 217836 h 206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86939" h="2062223">
                    <a:moveTo>
                      <a:pt x="0" y="1610436"/>
                    </a:moveTo>
                    <a:cubicBezTo>
                      <a:pt x="1177002" y="3452021"/>
                      <a:pt x="2598556" y="-1012367"/>
                      <a:pt x="4386939" y="217836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  <a:prstDash val="solid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300226" y="4227662"/>
                    <a:ext cx="489616" cy="222077"/>
                  </a:xfrm>
                  <a:prstGeom prst="rect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=1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it-IT" sz="14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0226" y="4227662"/>
                    <a:ext cx="489616" cy="22207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305678" y="4781318"/>
                    <a:ext cx="489616" cy="222077"/>
                  </a:xfrm>
                  <a:prstGeom prst="rect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=2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it-IT" sz="14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5678" y="4781318"/>
                    <a:ext cx="489616" cy="22207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296739" y="4422699"/>
                    <a:ext cx="489616" cy="222077"/>
                  </a:xfrm>
                  <a:prstGeom prst="rect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=3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it-IT" sz="14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6739" y="4422699"/>
                    <a:ext cx="489616" cy="22207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7476420" y="3623266"/>
                    <a:ext cx="489616" cy="222077"/>
                  </a:xfrm>
                  <a:prstGeom prst="rect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=4</m:t>
                          </m:r>
                          <m:r>
                            <a:rPr lang="it-IT" sz="1400" b="0" i="1" smtClean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it-IT" sz="14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6420" y="3623266"/>
                    <a:ext cx="489616" cy="22207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Oval 62"/>
              <p:cNvSpPr/>
              <p:nvPr/>
            </p:nvSpPr>
            <p:spPr>
              <a:xfrm>
                <a:off x="5255507" y="4628535"/>
                <a:ext cx="77933" cy="779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329813" y="4447545"/>
                <a:ext cx="77933" cy="779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171496" y="4069757"/>
                <a:ext cx="77933" cy="779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927070" y="3955591"/>
                <a:ext cx="77933" cy="779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580031" y="399577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70C0"/>
                  </a:solidFill>
                </a:rPr>
                <a:t>x</a:t>
              </a:r>
              <a:endParaRPr lang="it-IT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882440" y="1871640"/>
              <a:ext cx="6452280" cy="3730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2360" y="1860120"/>
                <a:ext cx="6470280" cy="37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8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mo\Google Drive\Didattica\Corso PN\robotics_pose1topose2_2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944385" cy="35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108720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A </a:t>
                </a:r>
                <a:r>
                  <a:rPr lang="en-GB" b="1" dirty="0" smtClean="0"/>
                  <a:t>sequence of </a:t>
                </a:r>
                <a:r>
                  <a:rPr lang="en-GB" b="1" dirty="0"/>
                  <a:t>poses</a:t>
                </a:r>
                <a:r>
                  <a:rPr lang="en-GB" dirty="0"/>
                  <a:t> that brings us from an initial pose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to a final 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GB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108720"/>
              </a:xfrm>
              <a:blipFill rotWithShape="1">
                <a:blip r:embed="rId5"/>
                <a:stretch>
                  <a:fillRect l="-1630" t="-7182" b="-149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Point-to-point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7544" y="3861048"/>
                <a:ext cx="3816424" cy="2679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 smtClean="0"/>
                  <a:t>Initial and final </a:t>
                </a:r>
                <a:r>
                  <a:rPr lang="en-GB" sz="2800" dirty="0" err="1"/>
                  <a:t>configs</a:t>
                </a:r>
                <a:r>
                  <a:rPr lang="en-GB" sz="2800" dirty="0"/>
                  <a:t>:</a:t>
                </a:r>
              </a:p>
              <a:p>
                <a:pPr lvl="1"/>
                <a:r>
                  <a:rPr lang="en-GB" sz="2800" b="1" dirty="0">
                    <a:solidFill>
                      <a:schemeClr val="bg1">
                        <a:lumMod val="50000"/>
                      </a:schemeClr>
                    </a:solidFill>
                  </a:rPr>
                  <a:t>Initial:</a:t>
                </a:r>
                <a:endParaRPr lang="en-GB" sz="2800" b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</a:rPr>
                      <m:t>𝒒</m:t>
                    </m:r>
                    <m:r>
                      <a:rPr lang="en-GB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8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8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GB" sz="28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sz="28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2800" dirty="0"/>
                  <a:t> </a:t>
                </a:r>
              </a:p>
              <a:p>
                <a:pPr lvl="1"/>
                <a:endParaRPr lang="en-GB" sz="2800" b="1" dirty="0" smtClean="0"/>
              </a:p>
              <a:p>
                <a:pPr lvl="1"/>
                <a:r>
                  <a:rPr lang="en-GB" sz="2800" b="1" dirty="0" smtClean="0">
                    <a:solidFill>
                      <a:srgbClr val="00CC00"/>
                    </a:solidFill>
                  </a:rPr>
                  <a:t>Final</a:t>
                </a:r>
                <a:r>
                  <a:rPr lang="en-GB" sz="2800" b="1" dirty="0">
                    <a:solidFill>
                      <a:srgbClr val="00CC00"/>
                    </a:solidFill>
                  </a:rPr>
                  <a:t>:</a:t>
                </a:r>
                <a:endParaRPr lang="en-GB" sz="2800" b="1" i="1" dirty="0" smtClean="0">
                  <a:solidFill>
                    <a:srgbClr val="00CC00"/>
                  </a:solidFill>
                  <a:latin typeface="Cambria Math"/>
                </a:endParaRPr>
              </a:p>
              <a:p>
                <a:pPr lvl="1"/>
                <a:r>
                  <a:rPr lang="en-GB" sz="2800" b="1" dirty="0" smtClean="0"/>
                  <a:t>q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′</m:t>
                    </m:r>
                    <m:r>
                      <a:rPr lang="en-GB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GB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GB" sz="2800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GB" sz="2800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GB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GB" sz="2800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GB" sz="2800" i="1">
                                    <a:latin typeface="Cambria Math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GB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GB" sz="28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861048"/>
                <a:ext cx="3816424" cy="2679131"/>
              </a:xfrm>
              <a:prstGeom prst="rect">
                <a:avLst/>
              </a:prstGeom>
              <a:blipFill rotWithShape="1">
                <a:blip r:embed="rId6"/>
                <a:stretch>
                  <a:fillRect l="-3355" t="-2045"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80440" y="2100240"/>
              <a:ext cx="8826840" cy="4433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8200" y="2093400"/>
                <a:ext cx="8851320" cy="44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2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mo\Google Drive\Didattica\Corso PN\robotics_pose1topose2_2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11" y="2058690"/>
            <a:ext cx="4944385" cy="35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898776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Several </a:t>
                </a:r>
                <a:r>
                  <a:rPr lang="en-GB" sz="2800" dirty="0"/>
                  <a:t>options are available as to </a:t>
                </a:r>
                <a:r>
                  <a:rPr lang="en-GB" sz="2800" b="1" dirty="0"/>
                  <a:t>how</a:t>
                </a:r>
                <a:r>
                  <a:rPr lang="en-GB" sz="2800" dirty="0"/>
                  <a:t> we go from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GB" sz="28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GB" sz="2800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800" dirty="0"/>
                  <a:t>. The more general are</a:t>
                </a:r>
                <a:r>
                  <a:rPr lang="en-GB" sz="2800" dirty="0" smtClean="0"/>
                  <a:t>:</a:t>
                </a:r>
              </a:p>
              <a:p>
                <a:endParaRPr lang="en-GB" sz="2800" dirty="0"/>
              </a:p>
              <a:p>
                <a:r>
                  <a:rPr lang="en-GB" sz="2400" dirty="0" smtClean="0"/>
                  <a:t>Joint-space trajectories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Workspace </a:t>
                </a:r>
                <a:r>
                  <a:rPr lang="en-GB" sz="2400" dirty="0" smtClean="0"/>
                  <a:t>trajectories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898776" cy="4525963"/>
              </a:xfrm>
              <a:blipFill rotWithShape="1">
                <a:blip r:embed="rId5"/>
                <a:stretch>
                  <a:fillRect l="-3125" t="-1213" r="-48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Point-to-point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25840" y="1256400"/>
              <a:ext cx="5666760" cy="4116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3600" y="1247760"/>
                <a:ext cx="5691240" cy="413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86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lmo\Google Drive\Didattica\Corso PN\robotics_trajectori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9086"/>
            <a:ext cx="4392488" cy="522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Sequence of points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618856" cy="45259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In case I need to perform a </a:t>
                </a:r>
                <a:r>
                  <a:rPr lang="en-GB" b="1" dirty="0"/>
                  <a:t>more complex </a:t>
                </a:r>
                <a:r>
                  <a:rPr lang="en-GB" b="1" dirty="0" smtClean="0"/>
                  <a:t>trajectory</a:t>
                </a:r>
                <a:endParaRPr lang="en-GB" i="1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GB" sz="3200" dirty="0" smtClean="0"/>
                  <a:t> </a:t>
                </a:r>
                <a:r>
                  <a:rPr lang="en-GB" sz="3200" b="1" dirty="0"/>
                  <a:t>intermediate points</a:t>
                </a:r>
                <a:r>
                  <a:rPr lang="en-GB" sz="3200" dirty="0"/>
                  <a:t> called </a:t>
                </a:r>
                <a:r>
                  <a:rPr lang="en-GB" sz="3200" dirty="0" smtClean="0">
                    <a:solidFill>
                      <a:srgbClr val="00B0F0"/>
                    </a:solidFill>
                  </a:rPr>
                  <a:t>waypoints</a:t>
                </a:r>
                <a:r>
                  <a:rPr lang="en-GB" sz="3200" dirty="0" smtClean="0"/>
                  <a:t>.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There </a:t>
                </a:r>
                <a:r>
                  <a:rPr lang="en-GB" dirty="0"/>
                  <a:t>are 2 approaches:</a:t>
                </a:r>
              </a:p>
              <a:p>
                <a:pPr lvl="1"/>
                <a:r>
                  <a:rPr lang="en-GB" dirty="0"/>
                  <a:t>Segment the trajectory into </a:t>
                </a:r>
                <a:r>
                  <a:rPr lang="en-GB" b="1" dirty="0"/>
                  <a:t>point-to-point motions</a:t>
                </a:r>
                <a:r>
                  <a:rPr lang="en-GB" dirty="0"/>
                  <a:t>,</a:t>
                </a:r>
              </a:p>
              <a:p>
                <a:pPr lvl="1"/>
                <a:r>
                  <a:rPr lang="en-GB" dirty="0"/>
                  <a:t>Use </a:t>
                </a:r>
                <a:r>
                  <a:rPr lang="en-GB" b="1" dirty="0"/>
                  <a:t>interpolating</a:t>
                </a:r>
                <a:r>
                  <a:rPr lang="en-GB" dirty="0"/>
                  <a:t> functions or junctions</a:t>
                </a:r>
                <a:r>
                  <a:rPr lang="en-GB" dirty="0" smtClean="0"/>
                  <a:t>.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Both apply both in joint- and work-spaces.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618856" cy="4525963"/>
              </a:xfrm>
              <a:blipFill rotWithShape="1">
                <a:blip r:embed="rId5"/>
                <a:stretch>
                  <a:fillRect l="-1847" t="-2426" r="-1319" b="-1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4542629" y="3501008"/>
            <a:ext cx="1253507" cy="602114"/>
          </a:xfrm>
          <a:custGeom>
            <a:avLst/>
            <a:gdLst>
              <a:gd name="connsiteX0" fmla="*/ 0 w 2769326"/>
              <a:gd name="connsiteY0" fmla="*/ 40223 h 458235"/>
              <a:gd name="connsiteX1" fmla="*/ 1123406 w 2769326"/>
              <a:gd name="connsiteY1" fmla="*/ 40223 h 458235"/>
              <a:gd name="connsiteX2" fmla="*/ 2769326 w 2769326"/>
              <a:gd name="connsiteY2" fmla="*/ 458235 h 458235"/>
              <a:gd name="connsiteX0" fmla="*/ 0 w 2769326"/>
              <a:gd name="connsiteY0" fmla="*/ 21113 h 439125"/>
              <a:gd name="connsiteX1" fmla="*/ 1123406 w 2769326"/>
              <a:gd name="connsiteY1" fmla="*/ 21113 h 439125"/>
              <a:gd name="connsiteX2" fmla="*/ 2011680 w 2769326"/>
              <a:gd name="connsiteY2" fmla="*/ 34176 h 439125"/>
              <a:gd name="connsiteX3" fmla="*/ 2769326 w 2769326"/>
              <a:gd name="connsiteY3" fmla="*/ 439125 h 439125"/>
              <a:gd name="connsiteX0" fmla="*/ 0 w 2769326"/>
              <a:gd name="connsiteY0" fmla="*/ 40223 h 458235"/>
              <a:gd name="connsiteX1" fmla="*/ 1123406 w 2769326"/>
              <a:gd name="connsiteY1" fmla="*/ 40223 h 458235"/>
              <a:gd name="connsiteX2" fmla="*/ 2769326 w 2769326"/>
              <a:gd name="connsiteY2" fmla="*/ 458235 h 458235"/>
              <a:gd name="connsiteX0" fmla="*/ 0 w 2769326"/>
              <a:gd name="connsiteY0" fmla="*/ 0 h 418012"/>
              <a:gd name="connsiteX1" fmla="*/ 2769326 w 2769326"/>
              <a:gd name="connsiteY1" fmla="*/ 418012 h 418012"/>
              <a:gd name="connsiteX0" fmla="*/ 0 w 2769326"/>
              <a:gd name="connsiteY0" fmla="*/ 0 h 418012"/>
              <a:gd name="connsiteX1" fmla="*/ 2769326 w 2769326"/>
              <a:gd name="connsiteY1" fmla="*/ 418012 h 418012"/>
              <a:gd name="connsiteX0" fmla="*/ 0 w 2769326"/>
              <a:gd name="connsiteY0" fmla="*/ 0 h 418012"/>
              <a:gd name="connsiteX1" fmla="*/ 2769326 w 2769326"/>
              <a:gd name="connsiteY1" fmla="*/ 418012 h 418012"/>
              <a:gd name="connsiteX0" fmla="*/ 0 w 2769326"/>
              <a:gd name="connsiteY0" fmla="*/ 83 h 418095"/>
              <a:gd name="connsiteX1" fmla="*/ 2769326 w 2769326"/>
              <a:gd name="connsiteY1" fmla="*/ 418095 h 418095"/>
              <a:gd name="connsiteX0" fmla="*/ 0 w 1502228"/>
              <a:gd name="connsiteY0" fmla="*/ 32684 h 163313"/>
              <a:gd name="connsiteX1" fmla="*/ 1502228 w 1502228"/>
              <a:gd name="connsiteY1" fmla="*/ 163313 h 163313"/>
              <a:gd name="connsiteX0" fmla="*/ 0 w 1502228"/>
              <a:gd name="connsiteY0" fmla="*/ 512 h 131141"/>
              <a:gd name="connsiteX1" fmla="*/ 1502228 w 1502228"/>
              <a:gd name="connsiteY1" fmla="*/ 131141 h 131141"/>
              <a:gd name="connsiteX0" fmla="*/ 0 w 1502228"/>
              <a:gd name="connsiteY0" fmla="*/ 512 h 131141"/>
              <a:gd name="connsiteX1" fmla="*/ 1502228 w 1502228"/>
              <a:gd name="connsiteY1" fmla="*/ 131141 h 131141"/>
              <a:gd name="connsiteX0" fmla="*/ 0 w 1162594"/>
              <a:gd name="connsiteY0" fmla="*/ 512 h 131141"/>
              <a:gd name="connsiteX1" fmla="*/ 1162594 w 1162594"/>
              <a:gd name="connsiteY1" fmla="*/ 131141 h 131141"/>
              <a:gd name="connsiteX0" fmla="*/ 0 w 1162594"/>
              <a:gd name="connsiteY0" fmla="*/ 0 h 130629"/>
              <a:gd name="connsiteX1" fmla="*/ 1162594 w 1162594"/>
              <a:gd name="connsiteY1" fmla="*/ 130629 h 130629"/>
              <a:gd name="connsiteX0" fmla="*/ 0 w 1162594"/>
              <a:gd name="connsiteY0" fmla="*/ 511 h 131140"/>
              <a:gd name="connsiteX1" fmla="*/ 1162594 w 1162594"/>
              <a:gd name="connsiteY1" fmla="*/ 131140 h 131140"/>
              <a:gd name="connsiteX0" fmla="*/ 0 w 1162594"/>
              <a:gd name="connsiteY0" fmla="*/ 157863 h 288492"/>
              <a:gd name="connsiteX1" fmla="*/ 535577 w 1162594"/>
              <a:gd name="connsiteY1" fmla="*/ 1110 h 288492"/>
              <a:gd name="connsiteX2" fmla="*/ 1162594 w 1162594"/>
              <a:gd name="connsiteY2" fmla="*/ 288492 h 288492"/>
              <a:gd name="connsiteX0" fmla="*/ 0 w 1162594"/>
              <a:gd name="connsiteY0" fmla="*/ 0 h 130629"/>
              <a:gd name="connsiteX1" fmla="*/ 1162594 w 1162594"/>
              <a:gd name="connsiteY1" fmla="*/ 130629 h 130629"/>
              <a:gd name="connsiteX0" fmla="*/ 0 w 1162594"/>
              <a:gd name="connsiteY0" fmla="*/ 0 h 130629"/>
              <a:gd name="connsiteX1" fmla="*/ 1162594 w 1162594"/>
              <a:gd name="connsiteY1" fmla="*/ 130629 h 130629"/>
              <a:gd name="connsiteX0" fmla="*/ 0 w 1123405"/>
              <a:gd name="connsiteY0" fmla="*/ 0 h 130629"/>
              <a:gd name="connsiteX1" fmla="*/ 1123405 w 1123405"/>
              <a:gd name="connsiteY1" fmla="*/ 130629 h 130629"/>
              <a:gd name="connsiteX0" fmla="*/ 0 w 1123405"/>
              <a:gd name="connsiteY0" fmla="*/ 418 h 131047"/>
              <a:gd name="connsiteX1" fmla="*/ 1123405 w 1123405"/>
              <a:gd name="connsiteY1" fmla="*/ 131047 h 131047"/>
              <a:gd name="connsiteX0" fmla="*/ 0 w 3004457"/>
              <a:gd name="connsiteY0" fmla="*/ 572313 h 572332"/>
              <a:gd name="connsiteX1" fmla="*/ 3004457 w 3004457"/>
              <a:gd name="connsiteY1" fmla="*/ 23673 h 572332"/>
              <a:gd name="connsiteX0" fmla="*/ 0 w 3004457"/>
              <a:gd name="connsiteY0" fmla="*/ 770410 h 770421"/>
              <a:gd name="connsiteX1" fmla="*/ 3004457 w 3004457"/>
              <a:gd name="connsiteY1" fmla="*/ 221770 h 770421"/>
              <a:gd name="connsiteX0" fmla="*/ 0 w 3004457"/>
              <a:gd name="connsiteY0" fmla="*/ 770410 h 770421"/>
              <a:gd name="connsiteX1" fmla="*/ 3004457 w 3004457"/>
              <a:gd name="connsiteY1" fmla="*/ 221770 h 770421"/>
              <a:gd name="connsiteX0" fmla="*/ 0 w 2677885"/>
              <a:gd name="connsiteY0" fmla="*/ 770410 h 770421"/>
              <a:gd name="connsiteX1" fmla="*/ 2677885 w 2677885"/>
              <a:gd name="connsiteY1" fmla="*/ 221770 h 770421"/>
              <a:gd name="connsiteX0" fmla="*/ 0 w 1371600"/>
              <a:gd name="connsiteY0" fmla="*/ 27484 h 536935"/>
              <a:gd name="connsiteX1" fmla="*/ 1371600 w 1371600"/>
              <a:gd name="connsiteY1" fmla="*/ 536935 h 536935"/>
              <a:gd name="connsiteX0" fmla="*/ 0 w 1371600"/>
              <a:gd name="connsiteY0" fmla="*/ 0 h 509451"/>
              <a:gd name="connsiteX1" fmla="*/ 1371600 w 1371600"/>
              <a:gd name="connsiteY1" fmla="*/ 509451 h 509451"/>
              <a:gd name="connsiteX0" fmla="*/ 0 w 1371600"/>
              <a:gd name="connsiteY0" fmla="*/ 0 h 509451"/>
              <a:gd name="connsiteX1" fmla="*/ 1371600 w 1371600"/>
              <a:gd name="connsiteY1" fmla="*/ 509451 h 509451"/>
              <a:gd name="connsiteX0" fmla="*/ 445954 w 583621"/>
              <a:gd name="connsiteY0" fmla="*/ 232715 h 232748"/>
              <a:gd name="connsiteX1" fmla="*/ 57334 w 583621"/>
              <a:gd name="connsiteY1" fmla="*/ 102086 h 232748"/>
              <a:gd name="connsiteX0" fmla="*/ 3049387 w 3101472"/>
              <a:gd name="connsiteY0" fmla="*/ 0 h 829491"/>
              <a:gd name="connsiteX1" fmla="*/ 20437 w 3101472"/>
              <a:gd name="connsiteY1" fmla="*/ 829491 h 829491"/>
              <a:gd name="connsiteX0" fmla="*/ 3028950 w 3108087"/>
              <a:gd name="connsiteY0" fmla="*/ 0 h 829491"/>
              <a:gd name="connsiteX1" fmla="*/ 0 w 3108087"/>
              <a:gd name="connsiteY1" fmla="*/ 829491 h 829491"/>
              <a:gd name="connsiteX0" fmla="*/ 3028950 w 3028950"/>
              <a:gd name="connsiteY0" fmla="*/ 0 h 829491"/>
              <a:gd name="connsiteX1" fmla="*/ 0 w 3028950"/>
              <a:gd name="connsiteY1" fmla="*/ 829491 h 829491"/>
              <a:gd name="connsiteX0" fmla="*/ 3520440 w 3520440"/>
              <a:gd name="connsiteY0" fmla="*/ 0 h 989511"/>
              <a:gd name="connsiteX1" fmla="*/ 0 w 3520440"/>
              <a:gd name="connsiteY1" fmla="*/ 989511 h 989511"/>
              <a:gd name="connsiteX0" fmla="*/ 3520440 w 3520440"/>
              <a:gd name="connsiteY0" fmla="*/ 0 h 989511"/>
              <a:gd name="connsiteX1" fmla="*/ 0 w 3520440"/>
              <a:gd name="connsiteY1" fmla="*/ 989511 h 989511"/>
              <a:gd name="connsiteX0" fmla="*/ 3394710 w 3394710"/>
              <a:gd name="connsiteY0" fmla="*/ 0 h 989511"/>
              <a:gd name="connsiteX1" fmla="*/ 0 w 3394710"/>
              <a:gd name="connsiteY1" fmla="*/ 989511 h 989511"/>
              <a:gd name="connsiteX0" fmla="*/ 8484 w 802428"/>
              <a:gd name="connsiteY0" fmla="*/ 0 h 589461"/>
              <a:gd name="connsiteX1" fmla="*/ 385674 w 802428"/>
              <a:gd name="connsiteY1" fmla="*/ 589461 h 589461"/>
              <a:gd name="connsiteX0" fmla="*/ 88623 w 465813"/>
              <a:gd name="connsiteY0" fmla="*/ 0 h 589461"/>
              <a:gd name="connsiteX1" fmla="*/ 465813 w 465813"/>
              <a:gd name="connsiteY1" fmla="*/ 589461 h 589461"/>
              <a:gd name="connsiteX0" fmla="*/ 39768 w 691278"/>
              <a:gd name="connsiteY0" fmla="*/ 0 h 207501"/>
              <a:gd name="connsiteX1" fmla="*/ 691278 w 691278"/>
              <a:gd name="connsiteY1" fmla="*/ 155121 h 207501"/>
              <a:gd name="connsiteX0" fmla="*/ 18534 w 1127244"/>
              <a:gd name="connsiteY0" fmla="*/ 131773 h 263631"/>
              <a:gd name="connsiteX1" fmla="*/ 1127244 w 1127244"/>
              <a:gd name="connsiteY1" fmla="*/ 1144 h 263631"/>
              <a:gd name="connsiteX0" fmla="*/ 0 w 1108710"/>
              <a:gd name="connsiteY0" fmla="*/ 161933 h 161933"/>
              <a:gd name="connsiteX1" fmla="*/ 1108710 w 1108710"/>
              <a:gd name="connsiteY1" fmla="*/ 31304 h 161933"/>
              <a:gd name="connsiteX0" fmla="*/ 0 w 1051560"/>
              <a:gd name="connsiteY0" fmla="*/ 161933 h 161933"/>
              <a:gd name="connsiteX1" fmla="*/ 1051560 w 1051560"/>
              <a:gd name="connsiteY1" fmla="*/ 31304 h 161933"/>
              <a:gd name="connsiteX0" fmla="*/ 0 w 1051560"/>
              <a:gd name="connsiteY0" fmla="*/ 175201 h 175201"/>
              <a:gd name="connsiteX1" fmla="*/ 1051560 w 1051560"/>
              <a:gd name="connsiteY1" fmla="*/ 23947 h 175201"/>
              <a:gd name="connsiteX0" fmla="*/ 0 w 1500445"/>
              <a:gd name="connsiteY0" fmla="*/ 764788 h 764788"/>
              <a:gd name="connsiteX1" fmla="*/ 1500445 w 1500445"/>
              <a:gd name="connsiteY1" fmla="*/ 1058 h 764788"/>
              <a:gd name="connsiteX0" fmla="*/ 0 w 1500445"/>
              <a:gd name="connsiteY0" fmla="*/ 763730 h 763730"/>
              <a:gd name="connsiteX1" fmla="*/ 1500445 w 1500445"/>
              <a:gd name="connsiteY1" fmla="*/ 0 h 763730"/>
              <a:gd name="connsiteX0" fmla="*/ 0 w 1500445"/>
              <a:gd name="connsiteY0" fmla="*/ 763730 h 763730"/>
              <a:gd name="connsiteX1" fmla="*/ 1500445 w 1500445"/>
              <a:gd name="connsiteY1" fmla="*/ 0 h 763730"/>
              <a:gd name="connsiteX0" fmla="*/ 0 w 1500445"/>
              <a:gd name="connsiteY0" fmla="*/ 763730 h 763730"/>
              <a:gd name="connsiteX1" fmla="*/ 1500445 w 1500445"/>
              <a:gd name="connsiteY1" fmla="*/ 0 h 76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0445" h="763730">
                <a:moveTo>
                  <a:pt x="0" y="763730"/>
                </a:moveTo>
                <a:cubicBezTo>
                  <a:pt x="860167" y="729265"/>
                  <a:pt x="1069570" y="505993"/>
                  <a:pt x="1500445" y="0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V="1">
            <a:off x="4804914" y="4218521"/>
            <a:ext cx="1668737" cy="563544"/>
          </a:xfrm>
          <a:custGeom>
            <a:avLst/>
            <a:gdLst>
              <a:gd name="connsiteX0" fmla="*/ 0 w 2769326"/>
              <a:gd name="connsiteY0" fmla="*/ 40223 h 458235"/>
              <a:gd name="connsiteX1" fmla="*/ 1123406 w 2769326"/>
              <a:gd name="connsiteY1" fmla="*/ 40223 h 458235"/>
              <a:gd name="connsiteX2" fmla="*/ 2769326 w 2769326"/>
              <a:gd name="connsiteY2" fmla="*/ 458235 h 458235"/>
              <a:gd name="connsiteX0" fmla="*/ 0 w 2769326"/>
              <a:gd name="connsiteY0" fmla="*/ 21113 h 439125"/>
              <a:gd name="connsiteX1" fmla="*/ 1123406 w 2769326"/>
              <a:gd name="connsiteY1" fmla="*/ 21113 h 439125"/>
              <a:gd name="connsiteX2" fmla="*/ 2011680 w 2769326"/>
              <a:gd name="connsiteY2" fmla="*/ 34176 h 439125"/>
              <a:gd name="connsiteX3" fmla="*/ 2769326 w 2769326"/>
              <a:gd name="connsiteY3" fmla="*/ 439125 h 439125"/>
              <a:gd name="connsiteX0" fmla="*/ 0 w 2769326"/>
              <a:gd name="connsiteY0" fmla="*/ 40223 h 458235"/>
              <a:gd name="connsiteX1" fmla="*/ 1123406 w 2769326"/>
              <a:gd name="connsiteY1" fmla="*/ 40223 h 458235"/>
              <a:gd name="connsiteX2" fmla="*/ 2769326 w 2769326"/>
              <a:gd name="connsiteY2" fmla="*/ 458235 h 458235"/>
              <a:gd name="connsiteX0" fmla="*/ 0 w 2769326"/>
              <a:gd name="connsiteY0" fmla="*/ 0 h 418012"/>
              <a:gd name="connsiteX1" fmla="*/ 2769326 w 2769326"/>
              <a:gd name="connsiteY1" fmla="*/ 418012 h 418012"/>
              <a:gd name="connsiteX0" fmla="*/ 0 w 2769326"/>
              <a:gd name="connsiteY0" fmla="*/ 0 h 418012"/>
              <a:gd name="connsiteX1" fmla="*/ 2769326 w 2769326"/>
              <a:gd name="connsiteY1" fmla="*/ 418012 h 418012"/>
              <a:gd name="connsiteX0" fmla="*/ 0 w 2769326"/>
              <a:gd name="connsiteY0" fmla="*/ 0 h 418012"/>
              <a:gd name="connsiteX1" fmla="*/ 2769326 w 2769326"/>
              <a:gd name="connsiteY1" fmla="*/ 418012 h 418012"/>
              <a:gd name="connsiteX0" fmla="*/ 0 w 2769326"/>
              <a:gd name="connsiteY0" fmla="*/ 83 h 418095"/>
              <a:gd name="connsiteX1" fmla="*/ 2769326 w 2769326"/>
              <a:gd name="connsiteY1" fmla="*/ 418095 h 418095"/>
              <a:gd name="connsiteX0" fmla="*/ 0 w 1502228"/>
              <a:gd name="connsiteY0" fmla="*/ 32684 h 163313"/>
              <a:gd name="connsiteX1" fmla="*/ 1502228 w 1502228"/>
              <a:gd name="connsiteY1" fmla="*/ 163313 h 163313"/>
              <a:gd name="connsiteX0" fmla="*/ 0 w 1502228"/>
              <a:gd name="connsiteY0" fmla="*/ 512 h 131141"/>
              <a:gd name="connsiteX1" fmla="*/ 1502228 w 1502228"/>
              <a:gd name="connsiteY1" fmla="*/ 131141 h 131141"/>
              <a:gd name="connsiteX0" fmla="*/ 0 w 1502228"/>
              <a:gd name="connsiteY0" fmla="*/ 512 h 131141"/>
              <a:gd name="connsiteX1" fmla="*/ 1502228 w 1502228"/>
              <a:gd name="connsiteY1" fmla="*/ 131141 h 131141"/>
              <a:gd name="connsiteX0" fmla="*/ 0 w 1162594"/>
              <a:gd name="connsiteY0" fmla="*/ 512 h 131141"/>
              <a:gd name="connsiteX1" fmla="*/ 1162594 w 1162594"/>
              <a:gd name="connsiteY1" fmla="*/ 131141 h 131141"/>
              <a:gd name="connsiteX0" fmla="*/ 0 w 1162594"/>
              <a:gd name="connsiteY0" fmla="*/ 0 h 130629"/>
              <a:gd name="connsiteX1" fmla="*/ 1162594 w 1162594"/>
              <a:gd name="connsiteY1" fmla="*/ 130629 h 130629"/>
              <a:gd name="connsiteX0" fmla="*/ 0 w 1162594"/>
              <a:gd name="connsiteY0" fmla="*/ 511 h 131140"/>
              <a:gd name="connsiteX1" fmla="*/ 1162594 w 1162594"/>
              <a:gd name="connsiteY1" fmla="*/ 131140 h 131140"/>
              <a:gd name="connsiteX0" fmla="*/ 0 w 1162594"/>
              <a:gd name="connsiteY0" fmla="*/ 157863 h 288492"/>
              <a:gd name="connsiteX1" fmla="*/ 535577 w 1162594"/>
              <a:gd name="connsiteY1" fmla="*/ 1110 h 288492"/>
              <a:gd name="connsiteX2" fmla="*/ 1162594 w 1162594"/>
              <a:gd name="connsiteY2" fmla="*/ 288492 h 288492"/>
              <a:gd name="connsiteX0" fmla="*/ 0 w 1162594"/>
              <a:gd name="connsiteY0" fmla="*/ 0 h 130629"/>
              <a:gd name="connsiteX1" fmla="*/ 1162594 w 1162594"/>
              <a:gd name="connsiteY1" fmla="*/ 130629 h 130629"/>
              <a:gd name="connsiteX0" fmla="*/ 0 w 1162594"/>
              <a:gd name="connsiteY0" fmla="*/ 0 h 130629"/>
              <a:gd name="connsiteX1" fmla="*/ 1162594 w 1162594"/>
              <a:gd name="connsiteY1" fmla="*/ 130629 h 130629"/>
              <a:gd name="connsiteX0" fmla="*/ 0 w 1123405"/>
              <a:gd name="connsiteY0" fmla="*/ 0 h 130629"/>
              <a:gd name="connsiteX1" fmla="*/ 1123405 w 1123405"/>
              <a:gd name="connsiteY1" fmla="*/ 130629 h 130629"/>
              <a:gd name="connsiteX0" fmla="*/ 0 w 1123405"/>
              <a:gd name="connsiteY0" fmla="*/ 418 h 131047"/>
              <a:gd name="connsiteX1" fmla="*/ 1123405 w 1123405"/>
              <a:gd name="connsiteY1" fmla="*/ 131047 h 131047"/>
              <a:gd name="connsiteX0" fmla="*/ 0 w 3004457"/>
              <a:gd name="connsiteY0" fmla="*/ 572313 h 572332"/>
              <a:gd name="connsiteX1" fmla="*/ 3004457 w 3004457"/>
              <a:gd name="connsiteY1" fmla="*/ 23673 h 572332"/>
              <a:gd name="connsiteX0" fmla="*/ 0 w 3004457"/>
              <a:gd name="connsiteY0" fmla="*/ 770410 h 770421"/>
              <a:gd name="connsiteX1" fmla="*/ 3004457 w 3004457"/>
              <a:gd name="connsiteY1" fmla="*/ 221770 h 770421"/>
              <a:gd name="connsiteX0" fmla="*/ 0 w 3004457"/>
              <a:gd name="connsiteY0" fmla="*/ 770410 h 770421"/>
              <a:gd name="connsiteX1" fmla="*/ 3004457 w 3004457"/>
              <a:gd name="connsiteY1" fmla="*/ 221770 h 770421"/>
              <a:gd name="connsiteX0" fmla="*/ 0 w 2677885"/>
              <a:gd name="connsiteY0" fmla="*/ 770410 h 770421"/>
              <a:gd name="connsiteX1" fmla="*/ 2677885 w 2677885"/>
              <a:gd name="connsiteY1" fmla="*/ 221770 h 770421"/>
              <a:gd name="connsiteX0" fmla="*/ 0 w 1371600"/>
              <a:gd name="connsiteY0" fmla="*/ 27484 h 536935"/>
              <a:gd name="connsiteX1" fmla="*/ 1371600 w 1371600"/>
              <a:gd name="connsiteY1" fmla="*/ 536935 h 536935"/>
              <a:gd name="connsiteX0" fmla="*/ 0 w 1371600"/>
              <a:gd name="connsiteY0" fmla="*/ 0 h 509451"/>
              <a:gd name="connsiteX1" fmla="*/ 1371600 w 1371600"/>
              <a:gd name="connsiteY1" fmla="*/ 509451 h 509451"/>
              <a:gd name="connsiteX0" fmla="*/ 0 w 1371600"/>
              <a:gd name="connsiteY0" fmla="*/ 0 h 509451"/>
              <a:gd name="connsiteX1" fmla="*/ 1371600 w 1371600"/>
              <a:gd name="connsiteY1" fmla="*/ 509451 h 509451"/>
              <a:gd name="connsiteX0" fmla="*/ 445954 w 583621"/>
              <a:gd name="connsiteY0" fmla="*/ 232715 h 232748"/>
              <a:gd name="connsiteX1" fmla="*/ 57334 w 583621"/>
              <a:gd name="connsiteY1" fmla="*/ 102086 h 232748"/>
              <a:gd name="connsiteX0" fmla="*/ 3049387 w 3101472"/>
              <a:gd name="connsiteY0" fmla="*/ 0 h 829491"/>
              <a:gd name="connsiteX1" fmla="*/ 20437 w 3101472"/>
              <a:gd name="connsiteY1" fmla="*/ 829491 h 829491"/>
              <a:gd name="connsiteX0" fmla="*/ 3028950 w 3108087"/>
              <a:gd name="connsiteY0" fmla="*/ 0 h 829491"/>
              <a:gd name="connsiteX1" fmla="*/ 0 w 3108087"/>
              <a:gd name="connsiteY1" fmla="*/ 829491 h 829491"/>
              <a:gd name="connsiteX0" fmla="*/ 3028950 w 3028950"/>
              <a:gd name="connsiteY0" fmla="*/ 0 h 829491"/>
              <a:gd name="connsiteX1" fmla="*/ 0 w 3028950"/>
              <a:gd name="connsiteY1" fmla="*/ 829491 h 829491"/>
              <a:gd name="connsiteX0" fmla="*/ 3520440 w 3520440"/>
              <a:gd name="connsiteY0" fmla="*/ 0 h 989511"/>
              <a:gd name="connsiteX1" fmla="*/ 0 w 3520440"/>
              <a:gd name="connsiteY1" fmla="*/ 989511 h 989511"/>
              <a:gd name="connsiteX0" fmla="*/ 3520440 w 3520440"/>
              <a:gd name="connsiteY0" fmla="*/ 0 h 989511"/>
              <a:gd name="connsiteX1" fmla="*/ 0 w 3520440"/>
              <a:gd name="connsiteY1" fmla="*/ 989511 h 989511"/>
              <a:gd name="connsiteX0" fmla="*/ 3394710 w 3394710"/>
              <a:gd name="connsiteY0" fmla="*/ 0 h 989511"/>
              <a:gd name="connsiteX1" fmla="*/ 0 w 3394710"/>
              <a:gd name="connsiteY1" fmla="*/ 989511 h 989511"/>
              <a:gd name="connsiteX0" fmla="*/ 8484 w 802428"/>
              <a:gd name="connsiteY0" fmla="*/ 0 h 589461"/>
              <a:gd name="connsiteX1" fmla="*/ 385674 w 802428"/>
              <a:gd name="connsiteY1" fmla="*/ 589461 h 589461"/>
              <a:gd name="connsiteX0" fmla="*/ 88623 w 465813"/>
              <a:gd name="connsiteY0" fmla="*/ 0 h 589461"/>
              <a:gd name="connsiteX1" fmla="*/ 465813 w 465813"/>
              <a:gd name="connsiteY1" fmla="*/ 589461 h 589461"/>
              <a:gd name="connsiteX0" fmla="*/ 39768 w 691278"/>
              <a:gd name="connsiteY0" fmla="*/ 0 h 207501"/>
              <a:gd name="connsiteX1" fmla="*/ 691278 w 691278"/>
              <a:gd name="connsiteY1" fmla="*/ 155121 h 207501"/>
              <a:gd name="connsiteX0" fmla="*/ 18534 w 1127244"/>
              <a:gd name="connsiteY0" fmla="*/ 131773 h 263631"/>
              <a:gd name="connsiteX1" fmla="*/ 1127244 w 1127244"/>
              <a:gd name="connsiteY1" fmla="*/ 1144 h 263631"/>
              <a:gd name="connsiteX0" fmla="*/ 0 w 1108710"/>
              <a:gd name="connsiteY0" fmla="*/ 161933 h 161933"/>
              <a:gd name="connsiteX1" fmla="*/ 1108710 w 1108710"/>
              <a:gd name="connsiteY1" fmla="*/ 31304 h 161933"/>
              <a:gd name="connsiteX0" fmla="*/ 0 w 1051560"/>
              <a:gd name="connsiteY0" fmla="*/ 161933 h 161933"/>
              <a:gd name="connsiteX1" fmla="*/ 1051560 w 1051560"/>
              <a:gd name="connsiteY1" fmla="*/ 31304 h 161933"/>
              <a:gd name="connsiteX0" fmla="*/ 0 w 1051560"/>
              <a:gd name="connsiteY0" fmla="*/ 175201 h 175201"/>
              <a:gd name="connsiteX1" fmla="*/ 1051560 w 1051560"/>
              <a:gd name="connsiteY1" fmla="*/ 23947 h 175201"/>
              <a:gd name="connsiteX0" fmla="*/ 0 w 1500445"/>
              <a:gd name="connsiteY0" fmla="*/ 764788 h 764788"/>
              <a:gd name="connsiteX1" fmla="*/ 1500445 w 1500445"/>
              <a:gd name="connsiteY1" fmla="*/ 1058 h 764788"/>
              <a:gd name="connsiteX0" fmla="*/ 0 w 1500445"/>
              <a:gd name="connsiteY0" fmla="*/ 763730 h 763730"/>
              <a:gd name="connsiteX1" fmla="*/ 1500445 w 1500445"/>
              <a:gd name="connsiteY1" fmla="*/ 0 h 763730"/>
              <a:gd name="connsiteX0" fmla="*/ 0 w 1500445"/>
              <a:gd name="connsiteY0" fmla="*/ 763730 h 763730"/>
              <a:gd name="connsiteX1" fmla="*/ 1500445 w 1500445"/>
              <a:gd name="connsiteY1" fmla="*/ 0 h 763730"/>
              <a:gd name="connsiteX0" fmla="*/ 0 w 1500445"/>
              <a:gd name="connsiteY0" fmla="*/ 763730 h 763730"/>
              <a:gd name="connsiteX1" fmla="*/ 1500445 w 1500445"/>
              <a:gd name="connsiteY1" fmla="*/ 0 h 763730"/>
              <a:gd name="connsiteX0" fmla="*/ 0 w 1247947"/>
              <a:gd name="connsiteY0" fmla="*/ 958 h 523025"/>
              <a:gd name="connsiteX1" fmla="*/ 1247947 w 1247947"/>
              <a:gd name="connsiteY1" fmla="*/ 369397 h 523025"/>
              <a:gd name="connsiteX0" fmla="*/ 0 w 1809053"/>
              <a:gd name="connsiteY0" fmla="*/ 763730 h 763730"/>
              <a:gd name="connsiteX1" fmla="*/ 1809053 w 1809053"/>
              <a:gd name="connsiteY1" fmla="*/ 0 h 763730"/>
              <a:gd name="connsiteX0" fmla="*/ 0 w 1809053"/>
              <a:gd name="connsiteY0" fmla="*/ 763730 h 1012882"/>
              <a:gd name="connsiteX1" fmla="*/ 1809053 w 1809053"/>
              <a:gd name="connsiteY1" fmla="*/ 0 h 1012882"/>
              <a:gd name="connsiteX0" fmla="*/ 0 w 1809053"/>
              <a:gd name="connsiteY0" fmla="*/ 763730 h 1038553"/>
              <a:gd name="connsiteX1" fmla="*/ 1809053 w 1809053"/>
              <a:gd name="connsiteY1" fmla="*/ 0 h 1038553"/>
              <a:gd name="connsiteX0" fmla="*/ 0 w 1809053"/>
              <a:gd name="connsiteY0" fmla="*/ 763730 h 1580665"/>
              <a:gd name="connsiteX1" fmla="*/ 1809053 w 1809053"/>
              <a:gd name="connsiteY1" fmla="*/ 0 h 1580665"/>
              <a:gd name="connsiteX0" fmla="*/ 0 w 1809053"/>
              <a:gd name="connsiteY0" fmla="*/ 763730 h 1573659"/>
              <a:gd name="connsiteX1" fmla="*/ 1809053 w 1809053"/>
              <a:gd name="connsiteY1" fmla="*/ 0 h 15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053" h="1573659">
                <a:moveTo>
                  <a:pt x="0" y="763730"/>
                </a:moveTo>
                <a:cubicBezTo>
                  <a:pt x="963036" y="777444"/>
                  <a:pt x="1350124" y="3011216"/>
                  <a:pt x="1809053" y="0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6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Joint-space trajectories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2952" cy="452596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 smtClean="0"/>
                  <a:t>The actual position </a:t>
                </a:r>
                <a:r>
                  <a:rPr lang="en-GB" dirty="0"/>
                  <a:t>of the end-effector is not important in this case (provided it avoids collisions</a:t>
                </a:r>
                <a:r>
                  <a:rPr lang="en-GB" dirty="0" smtClean="0"/>
                  <a:t>…)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Flow:</a:t>
                </a:r>
              </a:p>
              <a:p>
                <a:pPr lvl="1"/>
                <a:r>
                  <a:rPr lang="en-GB" dirty="0" smtClean="0"/>
                  <a:t>Define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initial pose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/>
                      </a:rPr>
                      <m:t>𝐪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lvl="1"/>
                <a:endParaRPr lang="en-GB" dirty="0" smtClean="0"/>
              </a:p>
              <a:p>
                <a:pPr lvl="1"/>
                <a:r>
                  <a:rPr lang="en-GB" dirty="0" smtClean="0"/>
                  <a:t>Define </a:t>
                </a:r>
                <a:r>
                  <a:rPr lang="en-GB" dirty="0" smtClean="0">
                    <a:solidFill>
                      <a:srgbClr val="00B050"/>
                    </a:solidFill>
                  </a:rPr>
                  <a:t>final pose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/>
                      </a:rPr>
                      <m:t>𝐪</m:t>
                    </m:r>
                    <m:r>
                      <a:rPr lang="en-GB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GB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lvl="1"/>
                <a:endParaRPr lang="en-GB" dirty="0" smtClean="0"/>
              </a:p>
              <a:p>
                <a:pPr lvl="1"/>
                <a:r>
                  <a:rPr lang="en-GB" dirty="0" smtClean="0"/>
                  <a:t>Trajectory in joint-space: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⟶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/>
                            <a:ea typeface="Cambria Math"/>
                          </a:rPr>
                          <m:t>𝒒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GB" b="0" dirty="0" smtClean="0">
                  <a:ea typeface="Cambria Math"/>
                </a:endParaRPr>
              </a:p>
              <a:p>
                <a:pPr lvl="1"/>
                <a:endParaRPr lang="en-GB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⟶</m:t>
                            </m:r>
                          </m:e>
                        </m:mr>
                        <m:m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⟶</m:t>
                            </m:r>
                          </m:e>
                        </m:mr>
                        <m:m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⟶</m:t>
                            </m:r>
                          </m:e>
                        </m:mr>
                      </m:m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2952" cy="4525963"/>
              </a:xfrm>
              <a:blipFill rotWithShape="1">
                <a:blip r:embed="rId4"/>
                <a:stretch>
                  <a:fillRect l="-890" t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almo\Google Drive\Didattica\Corso PN\robotics_jointSpaceTrajectory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51" b="36732"/>
          <a:stretch/>
        </p:blipFill>
        <p:spPr bwMode="auto">
          <a:xfrm>
            <a:off x="5815019" y="1407268"/>
            <a:ext cx="3077462" cy="264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lmo\Google Drive\Didattica\Corso PN\robotics_jointSpaceTrajectory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4010" b="36732"/>
          <a:stretch/>
        </p:blipFill>
        <p:spPr bwMode="auto">
          <a:xfrm>
            <a:off x="6121693" y="3999556"/>
            <a:ext cx="2464112" cy="26479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14778" y="4797152"/>
                <a:ext cx="714747" cy="369332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𝒑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778" y="4797152"/>
                <a:ext cx="71474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17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47645" y="2747232"/>
                <a:ext cx="767133" cy="369332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𝒑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645" y="2747232"/>
                <a:ext cx="76713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8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396000" y="1853640"/>
              <a:ext cx="8307360" cy="4830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640" y="1843560"/>
                <a:ext cx="8329680" cy="48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3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Joint-space trajectories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2952" cy="452596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 smtClean="0"/>
                  <a:t>The actual position </a:t>
                </a:r>
                <a:r>
                  <a:rPr lang="en-GB" dirty="0"/>
                  <a:t>of the end-effector is not important in this case (provided it avoids collisions</a:t>
                </a:r>
                <a:r>
                  <a:rPr lang="en-GB" dirty="0" smtClean="0"/>
                  <a:t>…)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Flow:</a:t>
                </a:r>
              </a:p>
              <a:p>
                <a:pPr lvl="1"/>
                <a:r>
                  <a:rPr lang="en-GB" dirty="0" smtClean="0"/>
                  <a:t>Define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initial pose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/>
                      </a:rPr>
                      <m:t>𝐪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lvl="1"/>
                <a:endParaRPr lang="en-GB" dirty="0" smtClean="0"/>
              </a:p>
              <a:p>
                <a:pPr lvl="1"/>
                <a:r>
                  <a:rPr lang="en-GB" dirty="0" smtClean="0"/>
                  <a:t>Define </a:t>
                </a:r>
                <a:r>
                  <a:rPr lang="en-GB" dirty="0" smtClean="0">
                    <a:solidFill>
                      <a:srgbClr val="00B050"/>
                    </a:solidFill>
                  </a:rPr>
                  <a:t>final pose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/>
                      </a:rPr>
                      <m:t>𝐪</m:t>
                    </m:r>
                    <m:r>
                      <a:rPr lang="en-GB" b="1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GB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lvl="1"/>
                <a:endParaRPr lang="en-GB" dirty="0" smtClean="0"/>
              </a:p>
              <a:p>
                <a:pPr lvl="1"/>
                <a:r>
                  <a:rPr lang="en-GB" dirty="0" smtClean="0"/>
                  <a:t>Trajectory in joint-space: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⟶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/>
                            <a:ea typeface="Cambria Math"/>
                          </a:rPr>
                          <m:t>𝒒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GB" b="0" dirty="0" smtClean="0">
                  <a:ea typeface="Cambria Math"/>
                </a:endParaRPr>
              </a:p>
              <a:p>
                <a:pPr lvl="1"/>
                <a:endParaRPr lang="en-GB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⟶</m:t>
                            </m:r>
                          </m:e>
                        </m:mr>
                        <m:m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⟶</m:t>
                            </m:r>
                          </m:e>
                        </m:mr>
                        <m:m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⟶</m:t>
                            </m:r>
                          </m:e>
                        </m:mr>
                      </m:m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GB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2952" cy="4525963"/>
              </a:xfrm>
              <a:blipFill>
                <a:blip r:embed="rId2"/>
                <a:stretch>
                  <a:fillRect l="-100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almo\Google Drive\Didattica\Corso PN\robotics_jointSpaceTrajectory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51" b="36732"/>
          <a:stretch/>
        </p:blipFill>
        <p:spPr bwMode="auto">
          <a:xfrm>
            <a:off x="5815019" y="1407268"/>
            <a:ext cx="3077462" cy="264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lmo\Google Drive\Didattica\Corso PN\robotics_jointSpaceTrajectory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4010" b="36732"/>
          <a:stretch/>
        </p:blipFill>
        <p:spPr bwMode="auto">
          <a:xfrm>
            <a:off x="6121693" y="3999556"/>
            <a:ext cx="2464112" cy="26479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14778" y="4797152"/>
                <a:ext cx="714747" cy="369332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𝒑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778" y="4797152"/>
                <a:ext cx="71474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17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47645" y="2747232"/>
                <a:ext cx="767133" cy="369332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𝒑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645" y="2747232"/>
                <a:ext cx="76713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8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7056000" y="2089800"/>
              <a:ext cx="1869120" cy="1602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46640" y="2078640"/>
                <a:ext cx="1889640" cy="16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02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mo\Google Drive\Didattica\Corso PN\hybrid_pathPlan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09" y="1844824"/>
            <a:ext cx="354127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Workspace trajectories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Considerably more complex</a:t>
            </a:r>
          </a:p>
          <a:p>
            <a:endParaRPr lang="en-GB" dirty="0" smtClean="0"/>
          </a:p>
          <a:p>
            <a:r>
              <a:rPr lang="en-GB" dirty="0" smtClean="0"/>
              <a:t>Methods:</a:t>
            </a:r>
          </a:p>
          <a:p>
            <a:pPr lvl="1"/>
            <a:r>
              <a:rPr lang="en-GB" b="1" dirty="0" smtClean="0"/>
              <a:t>Waypoints</a:t>
            </a:r>
          </a:p>
          <a:p>
            <a:pPr lvl="1"/>
            <a:r>
              <a:rPr lang="en-GB" dirty="0" smtClean="0"/>
              <a:t>Using </a:t>
            </a:r>
            <a:r>
              <a:rPr lang="en-GB" b="1" dirty="0" smtClean="0"/>
              <a:t>motion primitives</a:t>
            </a:r>
          </a:p>
          <a:p>
            <a:pPr lvl="1"/>
            <a:endParaRPr lang="en-GB" b="1" dirty="0" smtClean="0"/>
          </a:p>
          <a:p>
            <a:r>
              <a:rPr lang="en-GB" dirty="0" smtClean="0"/>
              <a:t>Usually an </a:t>
            </a:r>
            <a:r>
              <a:rPr lang="en-GB" b="1" dirty="0" smtClean="0"/>
              <a:t>hybrid approach </a:t>
            </a:r>
            <a:r>
              <a:rPr lang="en-GB" dirty="0" smtClean="0"/>
              <a:t>is used:</a:t>
            </a:r>
          </a:p>
          <a:p>
            <a:pPr lvl="1"/>
            <a:r>
              <a:rPr lang="en-GB" dirty="0" smtClean="0"/>
              <a:t>Macroscopically</a:t>
            </a:r>
          </a:p>
          <a:p>
            <a:pPr marL="914400" lvl="2" indent="0">
              <a:buNone/>
            </a:pPr>
            <a:r>
              <a:rPr lang="en-GB" i="1" dirty="0" smtClean="0"/>
              <a:t>Motion primitives </a:t>
            </a:r>
            <a:r>
              <a:rPr lang="en-GB" dirty="0" smtClean="0"/>
              <a:t>defines a</a:t>
            </a:r>
            <a:br>
              <a:rPr lang="en-GB" dirty="0" smtClean="0"/>
            </a:br>
            <a:r>
              <a:rPr lang="en-GB" dirty="0" smtClean="0"/>
              <a:t>succession of close waypoints</a:t>
            </a:r>
          </a:p>
          <a:p>
            <a:pPr lvl="1"/>
            <a:r>
              <a:rPr lang="en-GB" dirty="0" smtClean="0"/>
              <a:t>Microscopically</a:t>
            </a:r>
          </a:p>
          <a:p>
            <a:pPr marL="914400" lvl="2" indent="0">
              <a:buNone/>
            </a:pPr>
            <a:r>
              <a:rPr lang="en-GB" i="1" dirty="0"/>
              <a:t>L</a:t>
            </a:r>
            <a:r>
              <a:rPr lang="en-GB" i="1" dirty="0" smtClean="0"/>
              <a:t>inear interpolation </a:t>
            </a:r>
            <a:r>
              <a:rPr lang="en-GB" dirty="0" smtClean="0"/>
              <a:t>is used</a:t>
            </a:r>
            <a:br>
              <a:rPr lang="en-GB" dirty="0" smtClean="0"/>
            </a:br>
            <a:r>
              <a:rPr lang="en-GB" dirty="0" smtClean="0"/>
              <a:t>to “connect the dots”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812920" y="1278360"/>
              <a:ext cx="3038040" cy="5526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2840" y="1269000"/>
                <a:ext cx="3062160" cy="55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458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862</Words>
  <Application>Microsoft Office PowerPoint</Application>
  <PresentationFormat>On-screen Show (4:3)</PresentationFormat>
  <Paragraphs>249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Lucida Calligraphy</vt:lpstr>
      <vt:lpstr>Office Theme</vt:lpstr>
      <vt:lpstr>Robotics Part IV</vt:lpstr>
      <vt:lpstr>Path planning</vt:lpstr>
      <vt:lpstr>Path planning</vt:lpstr>
      <vt:lpstr>Point-to-point</vt:lpstr>
      <vt:lpstr>Point-to-point</vt:lpstr>
      <vt:lpstr>Sequence of points</vt:lpstr>
      <vt:lpstr>Joint-space trajectories</vt:lpstr>
      <vt:lpstr>Joint-space trajectories</vt:lpstr>
      <vt:lpstr>Workspace trajectories</vt:lpstr>
      <vt:lpstr>Speed profile</vt:lpstr>
      <vt:lpstr>Speed profile</vt:lpstr>
      <vt:lpstr>Speed profile</vt:lpstr>
      <vt:lpstr>D.o.F. = f(application)</vt:lpstr>
      <vt:lpstr>2D Pick and place</vt:lpstr>
      <vt:lpstr>Welding</vt:lpstr>
      <vt:lpstr>3D Pick and place</vt:lpstr>
      <vt:lpstr>Control</vt:lpstr>
      <vt:lpstr>Control</vt:lpstr>
      <vt:lpstr>Open-loop</vt:lpstr>
      <vt:lpstr>Open-loop</vt:lpstr>
      <vt:lpstr>Closed-loop</vt:lpstr>
      <vt:lpstr>Closed-loop</vt:lpstr>
      <vt:lpstr>Closed-loop</vt:lpstr>
      <vt:lpstr>Control in robotics</vt:lpstr>
      <vt:lpstr>Control</vt:lpstr>
      <vt:lpstr>Admittance control</vt:lpstr>
      <vt:lpstr>Impedance control</vt:lpstr>
      <vt:lpstr>Direct force control</vt:lpstr>
      <vt:lpstr>Path teaching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Part III</dc:title>
  <dc:creator>almo</dc:creator>
  <cp:lastModifiedBy>stefano seriani</cp:lastModifiedBy>
  <cp:revision>43</cp:revision>
  <dcterms:created xsi:type="dcterms:W3CDTF">2018-03-20T12:39:03Z</dcterms:created>
  <dcterms:modified xsi:type="dcterms:W3CDTF">2021-03-16T17:26:44Z</dcterms:modified>
</cp:coreProperties>
</file>